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7.xml" ContentType="application/vnd.openxmlformats-officedocument.presentationml.notesSl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notesSlides/notesSlide8.xml" ContentType="application/vnd.openxmlformats-officedocument.presentationml.notesSlide+xml"/>
  <Override PartName="/ppt/charts/chart10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11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rawings/drawing1.xml" ContentType="application/vnd.openxmlformats-officedocument.drawingml.chartshapes+xml"/>
  <Override PartName="/ppt/notesSlides/notesSlide9.xml" ContentType="application/vnd.openxmlformats-officedocument.presentationml.notesSlide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10.xml" ContentType="application/vnd.openxmlformats-officedocument.presentationml.notesSlide+xml"/>
  <Override PartName="/ppt/charts/chart14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5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11.xml" ContentType="application/vnd.openxmlformats-officedocument.presentationml.notesSlide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notesSlides/notesSlide12.xml" ContentType="application/vnd.openxmlformats-officedocument.presentationml.notesSlide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13.xml" ContentType="application/vnd.openxmlformats-officedocument.presentationml.notesSlide+xml"/>
  <Override PartName="/ppt/charts/chart21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22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23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61" r:id="rId3"/>
    <p:sldId id="287" r:id="rId4"/>
    <p:sldId id="288" r:id="rId5"/>
    <p:sldId id="289" r:id="rId6"/>
    <p:sldId id="290" r:id="rId7"/>
    <p:sldId id="297" r:id="rId8"/>
    <p:sldId id="292" r:id="rId9"/>
    <p:sldId id="293" r:id="rId10"/>
    <p:sldId id="294" r:id="rId11"/>
    <p:sldId id="300" r:id="rId12"/>
    <p:sldId id="291" r:id="rId13"/>
    <p:sldId id="298" r:id="rId14"/>
    <p:sldId id="299" r:id="rId15"/>
    <p:sldId id="295" r:id="rId16"/>
    <p:sldId id="286" r:id="rId1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266C4C3-11D2-405E-B941-EB85561A155F}" v="169" dt="2022-03-30T21:08:56.75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5" autoAdjust="0"/>
    <p:restoredTop sz="74708" autoAdjust="0"/>
  </p:normalViewPr>
  <p:slideViewPr>
    <p:cSldViewPr snapToGrid="0">
      <p:cViewPr varScale="1">
        <p:scale>
          <a:sx n="72" d="100"/>
          <a:sy n="72" d="100"/>
        </p:scale>
        <p:origin x="148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tícia Lopes" userId="3ef0ea8f59c7a219" providerId="LiveId" clId="{E266C4C3-11D2-405E-B941-EB85561A155F}"/>
    <pc:docChg chg="undo custSel modSld">
      <pc:chgData name="Letícia Lopes" userId="3ef0ea8f59c7a219" providerId="LiveId" clId="{E266C4C3-11D2-405E-B941-EB85561A155F}" dt="2022-03-30T21:10:06.026" v="6332" actId="1076"/>
      <pc:docMkLst>
        <pc:docMk/>
      </pc:docMkLst>
      <pc:sldChg chg="modSp mod modNotesTx">
        <pc:chgData name="Letícia Lopes" userId="3ef0ea8f59c7a219" providerId="LiveId" clId="{E266C4C3-11D2-405E-B941-EB85561A155F}" dt="2022-03-30T20:48:32.802" v="6131" actId="122"/>
        <pc:sldMkLst>
          <pc:docMk/>
          <pc:sldMk cId="619407791" sldId="256"/>
        </pc:sldMkLst>
        <pc:spChg chg="mod">
          <ac:chgData name="Letícia Lopes" userId="3ef0ea8f59c7a219" providerId="LiveId" clId="{E266C4C3-11D2-405E-B941-EB85561A155F}" dt="2022-03-30T20:48:32.802" v="6131" actId="122"/>
          <ac:spMkLst>
            <pc:docMk/>
            <pc:sldMk cId="619407791" sldId="256"/>
            <ac:spMk id="6" creationId="{37C4EB7D-4E98-4970-868B-7478D4A7F127}"/>
          </ac:spMkLst>
        </pc:spChg>
      </pc:sldChg>
      <pc:sldChg chg="modNotesTx">
        <pc:chgData name="Letícia Lopes" userId="3ef0ea8f59c7a219" providerId="LiveId" clId="{E266C4C3-11D2-405E-B941-EB85561A155F}" dt="2022-03-30T12:38:50.461" v="1308"/>
        <pc:sldMkLst>
          <pc:docMk/>
          <pc:sldMk cId="2968598332" sldId="261"/>
        </pc:sldMkLst>
      </pc:sldChg>
      <pc:sldChg chg="modNotesTx">
        <pc:chgData name="Letícia Lopes" userId="3ef0ea8f59c7a219" providerId="LiveId" clId="{E266C4C3-11D2-405E-B941-EB85561A155F}" dt="2022-03-30T12:39:08.929" v="1309"/>
        <pc:sldMkLst>
          <pc:docMk/>
          <pc:sldMk cId="394615478" sldId="287"/>
        </pc:sldMkLst>
      </pc:sldChg>
      <pc:sldChg chg="modNotesTx">
        <pc:chgData name="Letícia Lopes" userId="3ef0ea8f59c7a219" providerId="LiveId" clId="{E266C4C3-11D2-405E-B941-EB85561A155F}" dt="2022-03-30T12:40:01.758" v="1310"/>
        <pc:sldMkLst>
          <pc:docMk/>
          <pc:sldMk cId="345849810" sldId="288"/>
        </pc:sldMkLst>
      </pc:sldChg>
      <pc:sldChg chg="modSp mod modNotesTx">
        <pc:chgData name="Letícia Lopes" userId="3ef0ea8f59c7a219" providerId="LiveId" clId="{E266C4C3-11D2-405E-B941-EB85561A155F}" dt="2022-03-30T12:40:33.785" v="1311"/>
        <pc:sldMkLst>
          <pc:docMk/>
          <pc:sldMk cId="2287530079" sldId="289"/>
        </pc:sldMkLst>
        <pc:spChg chg="mod">
          <ac:chgData name="Letícia Lopes" userId="3ef0ea8f59c7a219" providerId="LiveId" clId="{E266C4C3-11D2-405E-B941-EB85561A155F}" dt="2022-03-30T12:22:49.745" v="912" actId="1076"/>
          <ac:spMkLst>
            <pc:docMk/>
            <pc:sldMk cId="2287530079" sldId="289"/>
            <ac:spMk id="22" creationId="{DCB5850D-7E28-4351-B0ED-4659ADC843D0}"/>
          </ac:spMkLst>
        </pc:spChg>
      </pc:sldChg>
      <pc:sldChg chg="modNotesTx">
        <pc:chgData name="Letícia Lopes" userId="3ef0ea8f59c7a219" providerId="LiveId" clId="{E266C4C3-11D2-405E-B941-EB85561A155F}" dt="2022-03-30T12:50:17.256" v="2204" actId="20577"/>
        <pc:sldMkLst>
          <pc:docMk/>
          <pc:sldMk cId="1409310823" sldId="290"/>
        </pc:sldMkLst>
      </pc:sldChg>
      <pc:sldChg chg="addSp modSp mod">
        <pc:chgData name="Letícia Lopes" userId="3ef0ea8f59c7a219" providerId="LiveId" clId="{E266C4C3-11D2-405E-B941-EB85561A155F}" dt="2022-03-30T11:53:25.873" v="566" actId="1076"/>
        <pc:sldMkLst>
          <pc:docMk/>
          <pc:sldMk cId="2870462781" sldId="291"/>
        </pc:sldMkLst>
        <pc:spChg chg="mod">
          <ac:chgData name="Letícia Lopes" userId="3ef0ea8f59c7a219" providerId="LiveId" clId="{E266C4C3-11D2-405E-B941-EB85561A155F}" dt="2022-03-30T11:51:46.618" v="451" actId="1076"/>
          <ac:spMkLst>
            <pc:docMk/>
            <pc:sldMk cId="2870462781" sldId="291"/>
            <ac:spMk id="2" creationId="{98B8CA23-B94A-4E00-8C15-FFD63F3B0AA2}"/>
          </ac:spMkLst>
        </pc:spChg>
        <pc:spChg chg="mod">
          <ac:chgData name="Letícia Lopes" userId="3ef0ea8f59c7a219" providerId="LiveId" clId="{E266C4C3-11D2-405E-B941-EB85561A155F}" dt="2022-03-30T11:52:58.641" v="562" actId="255"/>
          <ac:spMkLst>
            <pc:docMk/>
            <pc:sldMk cId="2870462781" sldId="291"/>
            <ac:spMk id="7" creationId="{71A88879-9ADB-429E-A41C-C37EF0D37756}"/>
          </ac:spMkLst>
        </pc:spChg>
        <pc:spChg chg="add mod">
          <ac:chgData name="Letícia Lopes" userId="3ef0ea8f59c7a219" providerId="LiveId" clId="{E266C4C3-11D2-405E-B941-EB85561A155F}" dt="2022-03-30T11:47:27.519" v="390" actId="1076"/>
          <ac:spMkLst>
            <pc:docMk/>
            <pc:sldMk cId="2870462781" sldId="291"/>
            <ac:spMk id="9" creationId="{28387530-436B-40A9-B1FF-0A1FF9903849}"/>
          </ac:spMkLst>
        </pc:spChg>
        <pc:spChg chg="add mod">
          <ac:chgData name="Letícia Lopes" userId="3ef0ea8f59c7a219" providerId="LiveId" clId="{E266C4C3-11D2-405E-B941-EB85561A155F}" dt="2022-03-30T11:47:31.303" v="391" actId="1076"/>
          <ac:spMkLst>
            <pc:docMk/>
            <pc:sldMk cId="2870462781" sldId="291"/>
            <ac:spMk id="10" creationId="{1AEAF3B8-6BBF-4572-AAF8-3C7E29BBAB04}"/>
          </ac:spMkLst>
        </pc:spChg>
        <pc:spChg chg="add mod">
          <ac:chgData name="Letícia Lopes" userId="3ef0ea8f59c7a219" providerId="LiveId" clId="{E266C4C3-11D2-405E-B941-EB85561A155F}" dt="2022-03-30T11:47:34.645" v="392" actId="1076"/>
          <ac:spMkLst>
            <pc:docMk/>
            <pc:sldMk cId="2870462781" sldId="291"/>
            <ac:spMk id="11" creationId="{61BA6A70-FC2C-4D16-BE6B-242F3A75637D}"/>
          </ac:spMkLst>
        </pc:spChg>
        <pc:spChg chg="add mod">
          <ac:chgData name="Letícia Lopes" userId="3ef0ea8f59c7a219" providerId="LiveId" clId="{E266C4C3-11D2-405E-B941-EB85561A155F}" dt="2022-03-30T11:47:23.705" v="389" actId="1076"/>
          <ac:spMkLst>
            <pc:docMk/>
            <pc:sldMk cId="2870462781" sldId="291"/>
            <ac:spMk id="15" creationId="{CFD061D0-8310-414E-90EB-B40CFC745BDB}"/>
          </ac:spMkLst>
        </pc:spChg>
        <pc:spChg chg="add mod">
          <ac:chgData name="Letícia Lopes" userId="3ef0ea8f59c7a219" providerId="LiveId" clId="{E266C4C3-11D2-405E-B941-EB85561A155F}" dt="2022-03-30T11:53:11.929" v="564" actId="1076"/>
          <ac:spMkLst>
            <pc:docMk/>
            <pc:sldMk cId="2870462781" sldId="291"/>
            <ac:spMk id="16" creationId="{02287354-5D06-4EB3-AC51-311885B186BE}"/>
          </ac:spMkLst>
        </pc:spChg>
        <pc:spChg chg="add mod">
          <ac:chgData name="Letícia Lopes" userId="3ef0ea8f59c7a219" providerId="LiveId" clId="{E266C4C3-11D2-405E-B941-EB85561A155F}" dt="2022-03-30T11:53:09.444" v="563" actId="1076"/>
          <ac:spMkLst>
            <pc:docMk/>
            <pc:sldMk cId="2870462781" sldId="291"/>
            <ac:spMk id="17" creationId="{6738CC19-42B5-4526-9A81-D9590622850D}"/>
          </ac:spMkLst>
        </pc:spChg>
        <pc:graphicFrameChg chg="mod">
          <ac:chgData name="Letícia Lopes" userId="3ef0ea8f59c7a219" providerId="LiveId" clId="{E266C4C3-11D2-405E-B941-EB85561A155F}" dt="2022-03-30T11:53:25.873" v="566" actId="1076"/>
          <ac:graphicFrameMkLst>
            <pc:docMk/>
            <pc:sldMk cId="2870462781" sldId="291"/>
            <ac:graphicFrameMk id="14" creationId="{9EB2C450-2C9B-488C-94FC-1B8F09D4B01F}"/>
          </ac:graphicFrameMkLst>
        </pc:graphicFrameChg>
      </pc:sldChg>
      <pc:sldChg chg="addSp delSp modSp mod modNotesTx">
        <pc:chgData name="Letícia Lopes" userId="3ef0ea8f59c7a219" providerId="LiveId" clId="{E266C4C3-11D2-405E-B941-EB85561A155F}" dt="2022-03-30T20:53:00.430" v="6255" actId="20577"/>
        <pc:sldMkLst>
          <pc:docMk/>
          <pc:sldMk cId="1851446839" sldId="292"/>
        </pc:sldMkLst>
        <pc:spChg chg="mod">
          <ac:chgData name="Letícia Lopes" userId="3ef0ea8f59c7a219" providerId="LiveId" clId="{E266C4C3-11D2-405E-B941-EB85561A155F}" dt="2022-03-30T12:23:23.890" v="914" actId="20577"/>
          <ac:spMkLst>
            <pc:docMk/>
            <pc:sldMk cId="1851446839" sldId="292"/>
            <ac:spMk id="2" creationId="{C9613D76-3DA2-4CD6-A80D-780E9B172EE7}"/>
          </ac:spMkLst>
        </pc:spChg>
        <pc:spChg chg="mod">
          <ac:chgData name="Letícia Lopes" userId="3ef0ea8f59c7a219" providerId="LiveId" clId="{E266C4C3-11D2-405E-B941-EB85561A155F}" dt="2022-03-30T11:15:45.792" v="275" actId="1076"/>
          <ac:spMkLst>
            <pc:docMk/>
            <pc:sldMk cId="1851446839" sldId="292"/>
            <ac:spMk id="7" creationId="{A6D6A601-D4F1-4D71-AA62-1720B1D99C84}"/>
          </ac:spMkLst>
        </pc:spChg>
        <pc:spChg chg="mod">
          <ac:chgData name="Letícia Lopes" userId="3ef0ea8f59c7a219" providerId="LiveId" clId="{E266C4C3-11D2-405E-B941-EB85561A155F}" dt="2022-03-30T12:23:40.694" v="915" actId="113"/>
          <ac:spMkLst>
            <pc:docMk/>
            <pc:sldMk cId="1851446839" sldId="292"/>
            <ac:spMk id="8" creationId="{A3A1895A-4AF7-4678-8526-CCC03E0516F4}"/>
          </ac:spMkLst>
        </pc:spChg>
        <pc:spChg chg="mod">
          <ac:chgData name="Letícia Lopes" userId="3ef0ea8f59c7a219" providerId="LiveId" clId="{E266C4C3-11D2-405E-B941-EB85561A155F}" dt="2022-03-30T11:15:41.448" v="274" actId="1076"/>
          <ac:spMkLst>
            <pc:docMk/>
            <pc:sldMk cId="1851446839" sldId="292"/>
            <ac:spMk id="13" creationId="{CD0319ED-3A99-4A90-8158-464634B21057}"/>
          </ac:spMkLst>
        </pc:spChg>
        <pc:spChg chg="mod">
          <ac:chgData name="Letícia Lopes" userId="3ef0ea8f59c7a219" providerId="LiveId" clId="{E266C4C3-11D2-405E-B941-EB85561A155F}" dt="2022-03-30T11:15:41.448" v="274" actId="1076"/>
          <ac:spMkLst>
            <pc:docMk/>
            <pc:sldMk cId="1851446839" sldId="292"/>
            <ac:spMk id="14" creationId="{84D3A3D0-F8C9-4626-B4F1-A2D5BB16077E}"/>
          </ac:spMkLst>
        </pc:spChg>
        <pc:spChg chg="mod">
          <ac:chgData name="Letícia Lopes" userId="3ef0ea8f59c7a219" providerId="LiveId" clId="{E266C4C3-11D2-405E-B941-EB85561A155F}" dt="2022-03-30T11:15:41.448" v="274" actId="1076"/>
          <ac:spMkLst>
            <pc:docMk/>
            <pc:sldMk cId="1851446839" sldId="292"/>
            <ac:spMk id="15" creationId="{E0927D1F-14FE-49C3-A247-C258FFDAC5CD}"/>
          </ac:spMkLst>
        </pc:spChg>
        <pc:spChg chg="mod">
          <ac:chgData name="Letícia Lopes" userId="3ef0ea8f59c7a219" providerId="LiveId" clId="{E266C4C3-11D2-405E-B941-EB85561A155F}" dt="2022-03-30T11:15:41.448" v="274" actId="1076"/>
          <ac:spMkLst>
            <pc:docMk/>
            <pc:sldMk cId="1851446839" sldId="292"/>
            <ac:spMk id="16" creationId="{90F9A5FF-4E7D-4509-8E16-C5C73F004CF2}"/>
          </ac:spMkLst>
        </pc:spChg>
        <pc:graphicFrameChg chg="mod">
          <ac:chgData name="Letícia Lopes" userId="3ef0ea8f59c7a219" providerId="LiveId" clId="{E266C4C3-11D2-405E-B941-EB85561A155F}" dt="2022-03-30T11:15:41.448" v="274" actId="1076"/>
          <ac:graphicFrameMkLst>
            <pc:docMk/>
            <pc:sldMk cId="1851446839" sldId="292"/>
            <ac:graphicFrameMk id="4" creationId="{C9FF5845-7238-4962-80E7-EE6974BD43EB}"/>
          </ac:graphicFrameMkLst>
        </pc:graphicFrameChg>
        <pc:graphicFrameChg chg="mod">
          <ac:chgData name="Letícia Lopes" userId="3ef0ea8f59c7a219" providerId="LiveId" clId="{E266C4C3-11D2-405E-B941-EB85561A155F}" dt="2022-03-30T11:15:41.448" v="274" actId="1076"/>
          <ac:graphicFrameMkLst>
            <pc:docMk/>
            <pc:sldMk cId="1851446839" sldId="292"/>
            <ac:graphicFrameMk id="5" creationId="{D2E582C6-9F06-4ABC-8F0D-2B5167D9543E}"/>
          </ac:graphicFrameMkLst>
        </pc:graphicFrameChg>
        <pc:graphicFrameChg chg="mod">
          <ac:chgData name="Letícia Lopes" userId="3ef0ea8f59c7a219" providerId="LiveId" clId="{E266C4C3-11D2-405E-B941-EB85561A155F}" dt="2022-03-30T11:16:03.323" v="277" actId="1076"/>
          <ac:graphicFrameMkLst>
            <pc:docMk/>
            <pc:sldMk cId="1851446839" sldId="292"/>
            <ac:graphicFrameMk id="6" creationId="{B8EC4E74-227F-4BB4-A297-6C8C16233BF9}"/>
          </ac:graphicFrameMkLst>
        </pc:graphicFrameChg>
        <pc:graphicFrameChg chg="add del mod">
          <ac:chgData name="Letícia Lopes" userId="3ef0ea8f59c7a219" providerId="LiveId" clId="{E266C4C3-11D2-405E-B941-EB85561A155F}" dt="2022-03-30T11:14:38.291" v="273" actId="478"/>
          <ac:graphicFrameMkLst>
            <pc:docMk/>
            <pc:sldMk cId="1851446839" sldId="292"/>
            <ac:graphicFrameMk id="20" creationId="{112EBAC6-1CEC-4597-A58D-BC107277540C}"/>
          </ac:graphicFrameMkLst>
        </pc:graphicFrameChg>
        <pc:picChg chg="add mod">
          <ac:chgData name="Letícia Lopes" userId="3ef0ea8f59c7a219" providerId="LiveId" clId="{E266C4C3-11D2-405E-B941-EB85561A155F}" dt="2022-03-30T11:09:23.738" v="253" actId="1076"/>
          <ac:picMkLst>
            <pc:docMk/>
            <pc:sldMk cId="1851446839" sldId="292"/>
            <ac:picMk id="17" creationId="{A66D9B02-5C2F-4320-BE30-12AF495AA0C5}"/>
          </ac:picMkLst>
        </pc:picChg>
        <pc:picChg chg="add del mod">
          <ac:chgData name="Letícia Lopes" userId="3ef0ea8f59c7a219" providerId="LiveId" clId="{E266C4C3-11D2-405E-B941-EB85561A155F}" dt="2022-03-30T11:13:05.078" v="260" actId="478"/>
          <ac:picMkLst>
            <pc:docMk/>
            <pc:sldMk cId="1851446839" sldId="292"/>
            <ac:picMk id="18" creationId="{C6344809-9D35-4632-92CC-35637EC56EDF}"/>
          </ac:picMkLst>
        </pc:picChg>
        <pc:picChg chg="add mod">
          <ac:chgData name="Letícia Lopes" userId="3ef0ea8f59c7a219" providerId="LiveId" clId="{E266C4C3-11D2-405E-B941-EB85561A155F}" dt="2022-03-30T11:16:45.079" v="279" actId="1582"/>
          <ac:picMkLst>
            <pc:docMk/>
            <pc:sldMk cId="1851446839" sldId="292"/>
            <ac:picMk id="19" creationId="{8B99EFCC-8FC0-403A-9E74-934120A24DBF}"/>
          </ac:picMkLst>
        </pc:picChg>
        <pc:cxnChg chg="mod">
          <ac:chgData name="Letícia Lopes" userId="3ef0ea8f59c7a219" providerId="LiveId" clId="{E266C4C3-11D2-405E-B941-EB85561A155F}" dt="2022-03-30T11:15:41.448" v="274" actId="1076"/>
          <ac:cxnSpMkLst>
            <pc:docMk/>
            <pc:sldMk cId="1851446839" sldId="292"/>
            <ac:cxnSpMk id="9" creationId="{4166FBF1-88F5-4246-9489-0AE02092E9B1}"/>
          </ac:cxnSpMkLst>
        </pc:cxnChg>
        <pc:cxnChg chg="mod">
          <ac:chgData name="Letícia Lopes" userId="3ef0ea8f59c7a219" providerId="LiveId" clId="{E266C4C3-11D2-405E-B941-EB85561A155F}" dt="2022-03-30T11:15:41.448" v="274" actId="1076"/>
          <ac:cxnSpMkLst>
            <pc:docMk/>
            <pc:sldMk cId="1851446839" sldId="292"/>
            <ac:cxnSpMk id="10" creationId="{F8C63B7C-4237-45D3-BEC1-2783E37BDE05}"/>
          </ac:cxnSpMkLst>
        </pc:cxnChg>
        <pc:cxnChg chg="mod">
          <ac:chgData name="Letícia Lopes" userId="3ef0ea8f59c7a219" providerId="LiveId" clId="{E266C4C3-11D2-405E-B941-EB85561A155F}" dt="2022-03-30T11:15:41.448" v="274" actId="1076"/>
          <ac:cxnSpMkLst>
            <pc:docMk/>
            <pc:sldMk cId="1851446839" sldId="292"/>
            <ac:cxnSpMk id="11" creationId="{1A377611-5EB7-42E7-B236-88B02A66826C}"/>
          </ac:cxnSpMkLst>
        </pc:cxnChg>
        <pc:cxnChg chg="mod">
          <ac:chgData name="Letícia Lopes" userId="3ef0ea8f59c7a219" providerId="LiveId" clId="{E266C4C3-11D2-405E-B941-EB85561A155F}" dt="2022-03-30T11:15:41.448" v="274" actId="1076"/>
          <ac:cxnSpMkLst>
            <pc:docMk/>
            <pc:sldMk cId="1851446839" sldId="292"/>
            <ac:cxnSpMk id="12" creationId="{84E41ED7-BEF6-436F-905A-7B5DFE6CF940}"/>
          </ac:cxnSpMkLst>
        </pc:cxnChg>
      </pc:sldChg>
      <pc:sldChg chg="addSp delSp modSp mod modNotesTx">
        <pc:chgData name="Letícia Lopes" userId="3ef0ea8f59c7a219" providerId="LiveId" clId="{E266C4C3-11D2-405E-B941-EB85561A155F}" dt="2022-03-30T13:24:36.367" v="2787"/>
        <pc:sldMkLst>
          <pc:docMk/>
          <pc:sldMk cId="1409894316" sldId="293"/>
        </pc:sldMkLst>
        <pc:spChg chg="mod">
          <ac:chgData name="Letícia Lopes" userId="3ef0ea8f59c7a219" providerId="LiveId" clId="{E266C4C3-11D2-405E-B941-EB85561A155F}" dt="2022-03-30T11:32:35.740" v="310" actId="1076"/>
          <ac:spMkLst>
            <pc:docMk/>
            <pc:sldMk cId="1409894316" sldId="293"/>
            <ac:spMk id="2" creationId="{1FD731FE-1A97-47A1-B40D-9199664DE924}"/>
          </ac:spMkLst>
        </pc:spChg>
        <pc:spChg chg="mod">
          <ac:chgData name="Letícia Lopes" userId="3ef0ea8f59c7a219" providerId="LiveId" clId="{E266C4C3-11D2-405E-B941-EB85561A155F}" dt="2022-03-30T11:32:35.740" v="310" actId="1076"/>
          <ac:spMkLst>
            <pc:docMk/>
            <pc:sldMk cId="1409894316" sldId="293"/>
            <ac:spMk id="3" creationId="{C0CA0A58-0E80-438B-BD5F-2058ABEBDDB8}"/>
          </ac:spMkLst>
        </pc:spChg>
        <pc:spChg chg="mod">
          <ac:chgData name="Letícia Lopes" userId="3ef0ea8f59c7a219" providerId="LiveId" clId="{E266C4C3-11D2-405E-B941-EB85561A155F}" dt="2022-03-30T11:32:35.740" v="310" actId="1076"/>
          <ac:spMkLst>
            <pc:docMk/>
            <pc:sldMk cId="1409894316" sldId="293"/>
            <ac:spMk id="9" creationId="{096415C3-F565-4928-9690-B8CC4E0369B9}"/>
          </ac:spMkLst>
        </pc:spChg>
        <pc:spChg chg="mod">
          <ac:chgData name="Letícia Lopes" userId="3ef0ea8f59c7a219" providerId="LiveId" clId="{E266C4C3-11D2-405E-B941-EB85561A155F}" dt="2022-03-30T11:32:35.740" v="310" actId="1076"/>
          <ac:spMkLst>
            <pc:docMk/>
            <pc:sldMk cId="1409894316" sldId="293"/>
            <ac:spMk id="10" creationId="{FAA294B0-3683-4805-8048-A4B19874B0D8}"/>
          </ac:spMkLst>
        </pc:spChg>
        <pc:spChg chg="mod">
          <ac:chgData name="Letícia Lopes" userId="3ef0ea8f59c7a219" providerId="LiveId" clId="{E266C4C3-11D2-405E-B941-EB85561A155F}" dt="2022-03-30T11:25:22.014" v="307" actId="20577"/>
          <ac:spMkLst>
            <pc:docMk/>
            <pc:sldMk cId="1409894316" sldId="293"/>
            <ac:spMk id="11" creationId="{5DEE85BA-73C4-4E29-9AC2-F5A9DF2FB496}"/>
          </ac:spMkLst>
        </pc:spChg>
        <pc:spChg chg="add mod">
          <ac:chgData name="Letícia Lopes" userId="3ef0ea8f59c7a219" providerId="LiveId" clId="{E266C4C3-11D2-405E-B941-EB85561A155F}" dt="2022-03-30T12:24:58.283" v="928" actId="1076"/>
          <ac:spMkLst>
            <pc:docMk/>
            <pc:sldMk cId="1409894316" sldId="293"/>
            <ac:spMk id="14" creationId="{B1349B4A-B0ED-469F-B5DA-BEEDE14BAE4C}"/>
          </ac:spMkLst>
        </pc:spChg>
        <pc:spChg chg="add mod">
          <ac:chgData name="Letícia Lopes" userId="3ef0ea8f59c7a219" providerId="LiveId" clId="{E266C4C3-11D2-405E-B941-EB85561A155F}" dt="2022-03-30T12:24:44.427" v="924" actId="1076"/>
          <ac:spMkLst>
            <pc:docMk/>
            <pc:sldMk cId="1409894316" sldId="293"/>
            <ac:spMk id="15" creationId="{78B72AD6-B764-4C46-8FE0-ADAD4ADED3A7}"/>
          </ac:spMkLst>
        </pc:spChg>
        <pc:spChg chg="add del mod">
          <ac:chgData name="Letícia Lopes" userId="3ef0ea8f59c7a219" providerId="LiveId" clId="{E266C4C3-11D2-405E-B941-EB85561A155F}" dt="2022-03-30T11:35:59.180" v="334" actId="478"/>
          <ac:spMkLst>
            <pc:docMk/>
            <pc:sldMk cId="1409894316" sldId="293"/>
            <ac:spMk id="16" creationId="{94C7C502-AAA4-4492-A65A-5FCDC2D7B7F1}"/>
          </ac:spMkLst>
        </pc:spChg>
        <pc:spChg chg="add mod">
          <ac:chgData name="Letícia Lopes" userId="3ef0ea8f59c7a219" providerId="LiveId" clId="{E266C4C3-11D2-405E-B941-EB85561A155F}" dt="2022-03-30T12:24:44.427" v="924" actId="1076"/>
          <ac:spMkLst>
            <pc:docMk/>
            <pc:sldMk cId="1409894316" sldId="293"/>
            <ac:spMk id="18" creationId="{F565A205-5F0F-4726-868C-A29B28F759D0}"/>
          </ac:spMkLst>
        </pc:spChg>
        <pc:spChg chg="add mod">
          <ac:chgData name="Letícia Lopes" userId="3ef0ea8f59c7a219" providerId="LiveId" clId="{E266C4C3-11D2-405E-B941-EB85561A155F}" dt="2022-03-30T12:24:51.067" v="926" actId="1076"/>
          <ac:spMkLst>
            <pc:docMk/>
            <pc:sldMk cId="1409894316" sldId="293"/>
            <ac:spMk id="20" creationId="{E2A84812-0F37-4FB5-81F9-C9043C900292}"/>
          </ac:spMkLst>
        </pc:spChg>
        <pc:spChg chg="add mod">
          <ac:chgData name="Letícia Lopes" userId="3ef0ea8f59c7a219" providerId="LiveId" clId="{E266C4C3-11D2-405E-B941-EB85561A155F}" dt="2022-03-30T12:25:01.167" v="929" actId="1076"/>
          <ac:spMkLst>
            <pc:docMk/>
            <pc:sldMk cId="1409894316" sldId="293"/>
            <ac:spMk id="22" creationId="{A1009453-E5D7-4E18-A2B3-19641640F45A}"/>
          </ac:spMkLst>
        </pc:spChg>
        <pc:spChg chg="add del mod">
          <ac:chgData name="Letícia Lopes" userId="3ef0ea8f59c7a219" providerId="LiveId" clId="{E266C4C3-11D2-405E-B941-EB85561A155F}" dt="2022-03-30T11:41:37.714" v="362" actId="478"/>
          <ac:spMkLst>
            <pc:docMk/>
            <pc:sldMk cId="1409894316" sldId="293"/>
            <ac:spMk id="23" creationId="{9308AC26-9745-47A2-9D3C-28970C9F501C}"/>
          </ac:spMkLst>
        </pc:spChg>
        <pc:spChg chg="add del mod">
          <ac:chgData name="Letícia Lopes" userId="3ef0ea8f59c7a219" providerId="LiveId" clId="{E266C4C3-11D2-405E-B941-EB85561A155F}" dt="2022-03-30T11:41:36.840" v="361" actId="478"/>
          <ac:spMkLst>
            <pc:docMk/>
            <pc:sldMk cId="1409894316" sldId="293"/>
            <ac:spMk id="24" creationId="{73E3D62C-477F-441B-8297-E726C4A9F8C7}"/>
          </ac:spMkLst>
        </pc:spChg>
        <pc:spChg chg="add del mod">
          <ac:chgData name="Letícia Lopes" userId="3ef0ea8f59c7a219" providerId="LiveId" clId="{E266C4C3-11D2-405E-B941-EB85561A155F}" dt="2022-03-30T11:41:34.672" v="359" actId="478"/>
          <ac:spMkLst>
            <pc:docMk/>
            <pc:sldMk cId="1409894316" sldId="293"/>
            <ac:spMk id="25" creationId="{7E3E09B7-6318-4259-A24E-8D33607543A1}"/>
          </ac:spMkLst>
        </pc:spChg>
        <pc:spChg chg="add del mod">
          <ac:chgData name="Letícia Lopes" userId="3ef0ea8f59c7a219" providerId="LiveId" clId="{E266C4C3-11D2-405E-B941-EB85561A155F}" dt="2022-03-30T11:41:35.657" v="360" actId="478"/>
          <ac:spMkLst>
            <pc:docMk/>
            <pc:sldMk cId="1409894316" sldId="293"/>
            <ac:spMk id="26" creationId="{694A593A-010E-4BC8-A100-ED9BEA614DFC}"/>
          </ac:spMkLst>
        </pc:spChg>
        <pc:graphicFrameChg chg="mod">
          <ac:chgData name="Letícia Lopes" userId="3ef0ea8f59c7a219" providerId="LiveId" clId="{E266C4C3-11D2-405E-B941-EB85561A155F}" dt="2022-03-30T12:12:44.098" v="764" actId="2085"/>
          <ac:graphicFrameMkLst>
            <pc:docMk/>
            <pc:sldMk cId="1409894316" sldId="293"/>
            <ac:graphicFrameMk id="4" creationId="{9EB2B061-9C1B-4D15-809F-59A1F1D4EC69}"/>
          </ac:graphicFrameMkLst>
        </pc:graphicFrameChg>
        <pc:graphicFrameChg chg="mod">
          <ac:chgData name="Letícia Lopes" userId="3ef0ea8f59c7a219" providerId="LiveId" clId="{E266C4C3-11D2-405E-B941-EB85561A155F}" dt="2022-03-30T11:33:55.812" v="321" actId="20577"/>
          <ac:graphicFrameMkLst>
            <pc:docMk/>
            <pc:sldMk cId="1409894316" sldId="293"/>
            <ac:graphicFrameMk id="5" creationId="{3DC13689-C7F5-4BBB-A629-D422E0FAEA9D}"/>
          </ac:graphicFrameMkLst>
        </pc:graphicFrameChg>
        <pc:graphicFrameChg chg="mod">
          <ac:chgData name="Letícia Lopes" userId="3ef0ea8f59c7a219" providerId="LiveId" clId="{E266C4C3-11D2-405E-B941-EB85561A155F}" dt="2022-03-30T11:32:35.740" v="310" actId="1076"/>
          <ac:graphicFrameMkLst>
            <pc:docMk/>
            <pc:sldMk cId="1409894316" sldId="293"/>
            <ac:graphicFrameMk id="8" creationId="{BF1E7406-AB58-4B55-A124-D3457629F1E6}"/>
          </ac:graphicFrameMkLst>
        </pc:graphicFrameChg>
        <pc:picChg chg="add mod">
          <ac:chgData name="Letícia Lopes" userId="3ef0ea8f59c7a219" providerId="LiveId" clId="{E266C4C3-11D2-405E-B941-EB85561A155F}" dt="2022-03-30T11:34:49.873" v="324" actId="1076"/>
          <ac:picMkLst>
            <pc:docMk/>
            <pc:sldMk cId="1409894316" sldId="293"/>
            <ac:picMk id="12" creationId="{7D67AA0F-117F-4362-BBD7-EFF6D2ACBEB4}"/>
          </ac:picMkLst>
        </pc:picChg>
        <pc:picChg chg="add mod">
          <ac:chgData name="Letícia Lopes" userId="3ef0ea8f59c7a219" providerId="LiveId" clId="{E266C4C3-11D2-405E-B941-EB85561A155F}" dt="2022-03-30T11:34:52.684" v="325" actId="1076"/>
          <ac:picMkLst>
            <pc:docMk/>
            <pc:sldMk cId="1409894316" sldId="293"/>
            <ac:picMk id="13" creationId="{2DAA07D8-15DA-4DA7-A181-F4E7A2EE62C9}"/>
          </ac:picMkLst>
        </pc:picChg>
        <pc:picChg chg="add mod">
          <ac:chgData name="Letícia Lopes" userId="3ef0ea8f59c7a219" providerId="LiveId" clId="{E266C4C3-11D2-405E-B941-EB85561A155F}" dt="2022-03-30T12:25:08.708" v="932" actId="1076"/>
          <ac:picMkLst>
            <pc:docMk/>
            <pc:sldMk cId="1409894316" sldId="293"/>
            <ac:picMk id="28" creationId="{9A1FA847-8DB8-4422-932C-7305EA3592DC}"/>
          </ac:picMkLst>
        </pc:picChg>
      </pc:sldChg>
      <pc:sldChg chg="addSp modSp mod modNotesTx">
        <pc:chgData name="Letícia Lopes" userId="3ef0ea8f59c7a219" providerId="LiveId" clId="{E266C4C3-11D2-405E-B941-EB85561A155F}" dt="2022-03-30T20:54:53.274" v="6317" actId="20577"/>
        <pc:sldMkLst>
          <pc:docMk/>
          <pc:sldMk cId="491966414" sldId="294"/>
        </pc:sldMkLst>
        <pc:spChg chg="mod">
          <ac:chgData name="Letícia Lopes" userId="3ef0ea8f59c7a219" providerId="LiveId" clId="{E266C4C3-11D2-405E-B941-EB85561A155F}" dt="2022-03-30T11:45:16.115" v="380" actId="20577"/>
          <ac:spMkLst>
            <pc:docMk/>
            <pc:sldMk cId="491966414" sldId="294"/>
            <ac:spMk id="18" creationId="{4D8694E1-6D72-4BC1-A0E6-CFE7B8E09F05}"/>
          </ac:spMkLst>
        </pc:spChg>
        <pc:graphicFrameChg chg="add mod">
          <ac:chgData name="Letícia Lopes" userId="3ef0ea8f59c7a219" providerId="LiveId" clId="{E266C4C3-11D2-405E-B941-EB85561A155F}" dt="2022-03-30T13:56:17.154" v="2790" actId="1076"/>
          <ac:graphicFrameMkLst>
            <pc:docMk/>
            <pc:sldMk cId="491966414" sldId="294"/>
            <ac:graphicFrameMk id="15" creationId="{A0D9509F-9EB9-4F80-AFF2-6BC2E14913F9}"/>
          </ac:graphicFrameMkLst>
        </pc:graphicFrameChg>
      </pc:sldChg>
      <pc:sldChg chg="addSp modSp mod">
        <pc:chgData name="Letícia Lopes" userId="3ef0ea8f59c7a219" providerId="LiveId" clId="{E266C4C3-11D2-405E-B941-EB85561A155F}" dt="2022-03-30T14:26:43.751" v="5586" actId="114"/>
        <pc:sldMkLst>
          <pc:docMk/>
          <pc:sldMk cId="2215174130" sldId="295"/>
        </pc:sldMkLst>
        <pc:spChg chg="add mod">
          <ac:chgData name="Letícia Lopes" userId="3ef0ea8f59c7a219" providerId="LiveId" clId="{E266C4C3-11D2-405E-B941-EB85561A155F}" dt="2022-03-30T14:20:09.399" v="5132" actId="1076"/>
          <ac:spMkLst>
            <pc:docMk/>
            <pc:sldMk cId="2215174130" sldId="295"/>
            <ac:spMk id="2" creationId="{E1997C1A-6EBD-40D0-B71E-732D7A3EC051}"/>
          </ac:spMkLst>
        </pc:spChg>
        <pc:spChg chg="add mod">
          <ac:chgData name="Letícia Lopes" userId="3ef0ea8f59c7a219" providerId="LiveId" clId="{E266C4C3-11D2-405E-B941-EB85561A155F}" dt="2022-03-30T14:22:07.304" v="5219" actId="20577"/>
          <ac:spMkLst>
            <pc:docMk/>
            <pc:sldMk cId="2215174130" sldId="295"/>
            <ac:spMk id="3" creationId="{F9F55827-5C8C-490D-AB80-05C00596C749}"/>
          </ac:spMkLst>
        </pc:spChg>
        <pc:spChg chg="add mod">
          <ac:chgData name="Letícia Lopes" userId="3ef0ea8f59c7a219" providerId="LiveId" clId="{E266C4C3-11D2-405E-B941-EB85561A155F}" dt="2022-03-30T14:20:03.492" v="5130" actId="122"/>
          <ac:spMkLst>
            <pc:docMk/>
            <pc:sldMk cId="2215174130" sldId="295"/>
            <ac:spMk id="4" creationId="{BAE4EE03-4D65-4685-9799-91A0C57DC28C}"/>
          </ac:spMkLst>
        </pc:spChg>
        <pc:spChg chg="add mod">
          <ac:chgData name="Letícia Lopes" userId="3ef0ea8f59c7a219" providerId="LiveId" clId="{E266C4C3-11D2-405E-B941-EB85561A155F}" dt="2022-03-30T14:26:43.751" v="5586" actId="114"/>
          <ac:spMkLst>
            <pc:docMk/>
            <pc:sldMk cId="2215174130" sldId="295"/>
            <ac:spMk id="5" creationId="{0965D95F-DA48-4E6C-87F6-364908458A86}"/>
          </ac:spMkLst>
        </pc:spChg>
      </pc:sldChg>
      <pc:sldChg chg="addSp delSp modSp mod modNotesTx">
        <pc:chgData name="Letícia Lopes" userId="3ef0ea8f59c7a219" providerId="LiveId" clId="{E266C4C3-11D2-405E-B941-EB85561A155F}" dt="2022-03-30T20:43:47.900" v="6103" actId="20577"/>
        <pc:sldMkLst>
          <pc:docMk/>
          <pc:sldMk cId="844927856" sldId="297"/>
        </pc:sldMkLst>
        <pc:spChg chg="mod">
          <ac:chgData name="Letícia Lopes" userId="3ef0ea8f59c7a219" providerId="LiveId" clId="{E266C4C3-11D2-405E-B941-EB85561A155F}" dt="2022-03-30T20:43:47.900" v="6103" actId="20577"/>
          <ac:spMkLst>
            <pc:docMk/>
            <pc:sldMk cId="844927856" sldId="297"/>
            <ac:spMk id="2" creationId="{98B8CA23-B94A-4E00-8C15-FFD63F3B0AA2}"/>
          </ac:spMkLst>
        </pc:spChg>
        <pc:spChg chg="del">
          <ac:chgData name="Letícia Lopes" userId="3ef0ea8f59c7a219" providerId="LiveId" clId="{E266C4C3-11D2-405E-B941-EB85561A155F}" dt="2022-03-30T11:17:46.894" v="282" actId="478"/>
          <ac:spMkLst>
            <pc:docMk/>
            <pc:sldMk cId="844927856" sldId="297"/>
            <ac:spMk id="9" creationId="{DCA7B37F-68B0-4F8B-84C8-51A9648FF07D}"/>
          </ac:spMkLst>
        </pc:spChg>
        <pc:spChg chg="add del mod">
          <ac:chgData name="Letícia Lopes" userId="3ef0ea8f59c7a219" providerId="LiveId" clId="{E266C4C3-11D2-405E-B941-EB85561A155F}" dt="2022-03-30T11:17:29.457" v="281"/>
          <ac:spMkLst>
            <pc:docMk/>
            <pc:sldMk cId="844927856" sldId="297"/>
            <ac:spMk id="10" creationId="{3C454C84-BB4D-4C74-822E-0C2F66B870AF}"/>
          </ac:spMkLst>
        </pc:spChg>
        <pc:spChg chg="add del mod">
          <ac:chgData name="Letícia Lopes" userId="3ef0ea8f59c7a219" providerId="LiveId" clId="{E266C4C3-11D2-405E-B941-EB85561A155F}" dt="2022-03-30T11:17:29.457" v="281"/>
          <ac:spMkLst>
            <pc:docMk/>
            <pc:sldMk cId="844927856" sldId="297"/>
            <ac:spMk id="11" creationId="{09A1FB70-A162-48D4-847D-D39FCE7EA7E1}"/>
          </ac:spMkLst>
        </pc:spChg>
        <pc:spChg chg="add del mod">
          <ac:chgData name="Letícia Lopes" userId="3ef0ea8f59c7a219" providerId="LiveId" clId="{E266C4C3-11D2-405E-B941-EB85561A155F}" dt="2022-03-30T11:17:29.457" v="281"/>
          <ac:spMkLst>
            <pc:docMk/>
            <pc:sldMk cId="844927856" sldId="297"/>
            <ac:spMk id="12" creationId="{B4A76EAF-A089-4402-9DE0-97C3BE3A3766}"/>
          </ac:spMkLst>
        </pc:spChg>
        <pc:spChg chg="add del mod">
          <ac:chgData name="Letícia Lopes" userId="3ef0ea8f59c7a219" providerId="LiveId" clId="{E266C4C3-11D2-405E-B941-EB85561A155F}" dt="2022-03-30T11:17:29.457" v="281"/>
          <ac:spMkLst>
            <pc:docMk/>
            <pc:sldMk cId="844927856" sldId="297"/>
            <ac:spMk id="13" creationId="{9CE4438D-F3A8-4FCA-9940-5522F2FD7E0B}"/>
          </ac:spMkLst>
        </pc:spChg>
        <pc:spChg chg="add mod">
          <ac:chgData name="Letícia Lopes" userId="3ef0ea8f59c7a219" providerId="LiveId" clId="{E266C4C3-11D2-405E-B941-EB85561A155F}" dt="2022-03-30T11:18:06.865" v="287" actId="1076"/>
          <ac:spMkLst>
            <pc:docMk/>
            <pc:sldMk cId="844927856" sldId="297"/>
            <ac:spMk id="14" creationId="{A1E2153D-BC8A-49ED-8044-8EFA199BEA6E}"/>
          </ac:spMkLst>
        </pc:spChg>
        <pc:spChg chg="add mod">
          <ac:chgData name="Letícia Lopes" userId="3ef0ea8f59c7a219" providerId="LiveId" clId="{E266C4C3-11D2-405E-B941-EB85561A155F}" dt="2022-03-30T11:18:21.464" v="290" actId="1076"/>
          <ac:spMkLst>
            <pc:docMk/>
            <pc:sldMk cId="844927856" sldId="297"/>
            <ac:spMk id="15" creationId="{3D51D8DE-E6C7-4C5C-A91D-7B3965AE0A26}"/>
          </ac:spMkLst>
        </pc:spChg>
        <pc:spChg chg="add mod">
          <ac:chgData name="Letícia Lopes" userId="3ef0ea8f59c7a219" providerId="LiveId" clId="{E266C4C3-11D2-405E-B941-EB85561A155F}" dt="2022-03-30T11:18:27.034" v="291" actId="1076"/>
          <ac:spMkLst>
            <pc:docMk/>
            <pc:sldMk cId="844927856" sldId="297"/>
            <ac:spMk id="16" creationId="{9A363573-6FA3-4F0D-807E-DF767DA9BA58}"/>
          </ac:spMkLst>
        </pc:spChg>
        <pc:spChg chg="add mod">
          <ac:chgData name="Letícia Lopes" userId="3ef0ea8f59c7a219" providerId="LiveId" clId="{E266C4C3-11D2-405E-B941-EB85561A155F}" dt="2022-03-30T11:18:04.056" v="286" actId="1076"/>
          <ac:spMkLst>
            <pc:docMk/>
            <pc:sldMk cId="844927856" sldId="297"/>
            <ac:spMk id="17" creationId="{F09D3611-0B56-40FB-ACEF-D9AD2FBA8793}"/>
          </ac:spMkLst>
        </pc:spChg>
        <pc:spChg chg="add mod">
          <ac:chgData name="Letícia Lopes" userId="3ef0ea8f59c7a219" providerId="LiveId" clId="{E266C4C3-11D2-405E-B941-EB85561A155F}" dt="2022-03-30T11:40:22.408" v="355"/>
          <ac:spMkLst>
            <pc:docMk/>
            <pc:sldMk cId="844927856" sldId="297"/>
            <ac:spMk id="18" creationId="{157F393F-6776-4687-8E96-3E59F89B349B}"/>
          </ac:spMkLst>
        </pc:spChg>
        <pc:spChg chg="add mod">
          <ac:chgData name="Letícia Lopes" userId="3ef0ea8f59c7a219" providerId="LiveId" clId="{E266C4C3-11D2-405E-B941-EB85561A155F}" dt="2022-03-30T11:40:22.408" v="355"/>
          <ac:spMkLst>
            <pc:docMk/>
            <pc:sldMk cId="844927856" sldId="297"/>
            <ac:spMk id="19" creationId="{69FADACF-3D84-4A4D-A192-F29660431B9B}"/>
          </ac:spMkLst>
        </pc:spChg>
      </pc:sldChg>
      <pc:sldChg chg="addSp delSp modSp mod modNotesTx">
        <pc:chgData name="Letícia Lopes" userId="3ef0ea8f59c7a219" providerId="LiveId" clId="{E266C4C3-11D2-405E-B941-EB85561A155F}" dt="2022-03-30T21:10:06.026" v="6332" actId="1076"/>
        <pc:sldMkLst>
          <pc:docMk/>
          <pc:sldMk cId="2801854367" sldId="298"/>
        </pc:sldMkLst>
        <pc:spChg chg="mod">
          <ac:chgData name="Letícia Lopes" userId="3ef0ea8f59c7a219" providerId="LiveId" clId="{E266C4C3-11D2-405E-B941-EB85561A155F}" dt="2022-03-30T00:37:25.666" v="65" actId="20577"/>
          <ac:spMkLst>
            <pc:docMk/>
            <pc:sldMk cId="2801854367" sldId="298"/>
            <ac:spMk id="2" creationId="{C9613D76-3DA2-4CD6-A80D-780E9B172EE7}"/>
          </ac:spMkLst>
        </pc:spChg>
        <pc:spChg chg="add del mod">
          <ac:chgData name="Letícia Lopes" userId="3ef0ea8f59c7a219" providerId="LiveId" clId="{E266C4C3-11D2-405E-B941-EB85561A155F}" dt="2022-03-30T12:14:14.373" v="775" actId="478"/>
          <ac:spMkLst>
            <pc:docMk/>
            <pc:sldMk cId="2801854367" sldId="298"/>
            <ac:spMk id="4" creationId="{E68E039C-FB8A-477D-8DE4-6B024E3D4DE4}"/>
          </ac:spMkLst>
        </pc:spChg>
        <pc:spChg chg="add mod">
          <ac:chgData name="Letícia Lopes" userId="3ef0ea8f59c7a219" providerId="LiveId" clId="{E266C4C3-11D2-405E-B941-EB85561A155F}" dt="2022-03-30T19:01:25.529" v="6079" actId="20577"/>
          <ac:spMkLst>
            <pc:docMk/>
            <pc:sldMk cId="2801854367" sldId="298"/>
            <ac:spMk id="12" creationId="{04F3BD9C-CAAD-472A-B284-A13CB2974993}"/>
          </ac:spMkLst>
        </pc:spChg>
        <pc:spChg chg="add mod">
          <ac:chgData name="Letícia Lopes" userId="3ef0ea8f59c7a219" providerId="LiveId" clId="{E266C4C3-11D2-405E-B941-EB85561A155F}" dt="2022-03-30T19:01:30.367" v="6083" actId="20577"/>
          <ac:spMkLst>
            <pc:docMk/>
            <pc:sldMk cId="2801854367" sldId="298"/>
            <ac:spMk id="15" creationId="{6752AE5C-4EE3-4225-A3EC-46F636CA5B4C}"/>
          </ac:spMkLst>
        </pc:spChg>
        <pc:spChg chg="add mod">
          <ac:chgData name="Letícia Lopes" userId="3ef0ea8f59c7a219" providerId="LiveId" clId="{E266C4C3-11D2-405E-B941-EB85561A155F}" dt="2022-03-30T21:10:06.026" v="6332" actId="1076"/>
          <ac:spMkLst>
            <pc:docMk/>
            <pc:sldMk cId="2801854367" sldId="298"/>
            <ac:spMk id="16" creationId="{9D6D3E60-FDD8-4156-B804-D7E20933E212}"/>
          </ac:spMkLst>
        </pc:spChg>
        <pc:graphicFrameChg chg="add mod modGraphic">
          <ac:chgData name="Letícia Lopes" userId="3ef0ea8f59c7a219" providerId="LiveId" clId="{E266C4C3-11D2-405E-B941-EB85561A155F}" dt="2022-03-30T12:14:11.048" v="774" actId="5793"/>
          <ac:graphicFrameMkLst>
            <pc:docMk/>
            <pc:sldMk cId="2801854367" sldId="298"/>
            <ac:graphicFrameMk id="3" creationId="{3E4C81F2-0C88-4790-B5D7-E098F943BF89}"/>
          </ac:graphicFrameMkLst>
        </pc:graphicFrameChg>
        <pc:graphicFrameChg chg="mod">
          <ac:chgData name="Letícia Lopes" userId="3ef0ea8f59c7a219" providerId="LiveId" clId="{E266C4C3-11D2-405E-B941-EB85561A155F}" dt="2022-03-30T21:09:23.852" v="6331" actId="1076"/>
          <ac:graphicFrameMkLst>
            <pc:docMk/>
            <pc:sldMk cId="2801854367" sldId="298"/>
            <ac:graphicFrameMk id="10" creationId="{419049C1-DD02-4D23-9984-B239393E1EB2}"/>
          </ac:graphicFrameMkLst>
        </pc:graphicFrameChg>
        <pc:graphicFrameChg chg="mod">
          <ac:chgData name="Letícia Lopes" userId="3ef0ea8f59c7a219" providerId="LiveId" clId="{E266C4C3-11D2-405E-B941-EB85561A155F}" dt="2022-03-30T12:27:07.342" v="934"/>
          <ac:graphicFrameMkLst>
            <pc:docMk/>
            <pc:sldMk cId="2801854367" sldId="298"/>
            <ac:graphicFrameMk id="11" creationId="{289853FB-D8BC-40B6-B322-740DFCC97662}"/>
          </ac:graphicFrameMkLst>
        </pc:graphicFrameChg>
        <pc:graphicFrameChg chg="del">
          <ac:chgData name="Letícia Lopes" userId="3ef0ea8f59c7a219" providerId="LiveId" clId="{E266C4C3-11D2-405E-B941-EB85561A155F}" dt="2022-03-29T20:19:29.670" v="0" actId="478"/>
          <ac:graphicFrameMkLst>
            <pc:docMk/>
            <pc:sldMk cId="2801854367" sldId="298"/>
            <ac:graphicFrameMk id="15" creationId="{28E93393-F84F-4E19-8043-5E4662570AC1}"/>
          </ac:graphicFrameMkLst>
        </pc:graphicFrameChg>
        <pc:picChg chg="mod">
          <ac:chgData name="Letícia Lopes" userId="3ef0ea8f59c7a219" providerId="LiveId" clId="{E266C4C3-11D2-405E-B941-EB85561A155F}" dt="2022-03-30T21:09:16.268" v="6330" actId="1076"/>
          <ac:picMkLst>
            <pc:docMk/>
            <pc:sldMk cId="2801854367" sldId="298"/>
            <ac:picMk id="13" creationId="{5E6CB250-1640-4AC8-BE11-891D1A2F5D80}"/>
          </ac:picMkLst>
        </pc:picChg>
        <pc:cxnChg chg="add mod">
          <ac:chgData name="Letícia Lopes" userId="3ef0ea8f59c7a219" providerId="LiveId" clId="{E266C4C3-11D2-405E-B941-EB85561A155F}" dt="2022-03-30T11:58:59.871" v="659" actId="1076"/>
          <ac:cxnSpMkLst>
            <pc:docMk/>
            <pc:sldMk cId="2801854367" sldId="298"/>
            <ac:cxnSpMk id="9" creationId="{29650057-E8C2-4A9F-A264-58908DFB5393}"/>
          </ac:cxnSpMkLst>
        </pc:cxnChg>
        <pc:cxnChg chg="add mod">
          <ac:chgData name="Letícia Lopes" userId="3ef0ea8f59c7a219" providerId="LiveId" clId="{E266C4C3-11D2-405E-B941-EB85561A155F}" dt="2022-03-30T11:59:14.262" v="660" actId="1076"/>
          <ac:cxnSpMkLst>
            <pc:docMk/>
            <pc:sldMk cId="2801854367" sldId="298"/>
            <ac:cxnSpMk id="14" creationId="{049DF52D-B066-448A-819C-264AE42BB422}"/>
          </ac:cxnSpMkLst>
        </pc:cxnChg>
      </pc:sldChg>
      <pc:sldChg chg="addSp delSp modSp mod modNotesTx">
        <pc:chgData name="Letícia Lopes" userId="3ef0ea8f59c7a219" providerId="LiveId" clId="{E266C4C3-11D2-405E-B941-EB85561A155F}" dt="2022-03-30T15:24:39.148" v="6075" actId="20577"/>
        <pc:sldMkLst>
          <pc:docMk/>
          <pc:sldMk cId="2792742546" sldId="299"/>
        </pc:sldMkLst>
        <pc:spChg chg="add mod">
          <ac:chgData name="Letícia Lopes" userId="3ef0ea8f59c7a219" providerId="LiveId" clId="{E266C4C3-11D2-405E-B941-EB85561A155F}" dt="2022-03-30T15:13:35.052" v="5712" actId="1076"/>
          <ac:spMkLst>
            <pc:docMk/>
            <pc:sldMk cId="2792742546" sldId="299"/>
            <ac:spMk id="2" creationId="{94EA1253-C744-4474-85D8-5885122C4AA9}"/>
          </ac:spMkLst>
        </pc:spChg>
        <pc:spChg chg="mod">
          <ac:chgData name="Letícia Lopes" userId="3ef0ea8f59c7a219" providerId="LiveId" clId="{E266C4C3-11D2-405E-B941-EB85561A155F}" dt="2022-03-30T12:03:48.795" v="738" actId="20577"/>
          <ac:spMkLst>
            <pc:docMk/>
            <pc:sldMk cId="2792742546" sldId="299"/>
            <ac:spMk id="11" creationId="{5DEE85BA-73C4-4E29-9AC2-F5A9DF2FB496}"/>
          </ac:spMkLst>
        </pc:spChg>
        <pc:spChg chg="add mod">
          <ac:chgData name="Letícia Lopes" userId="3ef0ea8f59c7a219" providerId="LiveId" clId="{E266C4C3-11D2-405E-B941-EB85561A155F}" dt="2022-03-30T15:15:09.011" v="5768" actId="14100"/>
          <ac:spMkLst>
            <pc:docMk/>
            <pc:sldMk cId="2792742546" sldId="299"/>
            <ac:spMk id="13" creationId="{A57E5346-5084-4744-821D-99FE4C68DB16}"/>
          </ac:spMkLst>
        </pc:spChg>
        <pc:spChg chg="add mod">
          <ac:chgData name="Letícia Lopes" userId="3ef0ea8f59c7a219" providerId="LiveId" clId="{E266C4C3-11D2-405E-B941-EB85561A155F}" dt="2022-03-30T15:15:06.093" v="5767" actId="1076"/>
          <ac:spMkLst>
            <pc:docMk/>
            <pc:sldMk cId="2792742546" sldId="299"/>
            <ac:spMk id="14" creationId="{C1172844-1D71-4E0F-AE64-87DA9BD38B81}"/>
          </ac:spMkLst>
        </pc:spChg>
        <pc:graphicFrameChg chg="add del mod">
          <ac:chgData name="Letícia Lopes" userId="3ef0ea8f59c7a219" providerId="LiveId" clId="{E266C4C3-11D2-405E-B941-EB85561A155F}" dt="2022-03-30T00:30:09.641" v="32" actId="478"/>
          <ac:graphicFrameMkLst>
            <pc:docMk/>
            <pc:sldMk cId="2792742546" sldId="299"/>
            <ac:graphicFrameMk id="3" creationId="{DBD994BD-9CDC-465A-8A26-1B7E4675C511}"/>
          </ac:graphicFrameMkLst>
        </pc:graphicFrameChg>
        <pc:graphicFrameChg chg="add del mod">
          <ac:chgData name="Letícia Lopes" userId="3ef0ea8f59c7a219" providerId="LiveId" clId="{E266C4C3-11D2-405E-B941-EB85561A155F}" dt="2022-03-30T00:30:06.872" v="31" actId="478"/>
          <ac:graphicFrameMkLst>
            <pc:docMk/>
            <pc:sldMk cId="2792742546" sldId="299"/>
            <ac:graphicFrameMk id="4" creationId="{C61E91B4-B99C-40FB-9B67-CE3FE6BCB80D}"/>
          </ac:graphicFrameMkLst>
        </pc:graphicFrameChg>
        <pc:graphicFrameChg chg="add del mod">
          <ac:chgData name="Letícia Lopes" userId="3ef0ea8f59c7a219" providerId="LiveId" clId="{E266C4C3-11D2-405E-B941-EB85561A155F}" dt="2022-03-30T12:10:38.630" v="739" actId="478"/>
          <ac:graphicFrameMkLst>
            <pc:docMk/>
            <pc:sldMk cId="2792742546" sldId="299"/>
            <ac:graphicFrameMk id="5" creationId="{DBD994BD-9CDC-465A-8A26-1B7E4675C511}"/>
          </ac:graphicFrameMkLst>
        </pc:graphicFrameChg>
        <pc:graphicFrameChg chg="add mod">
          <ac:chgData name="Letícia Lopes" userId="3ef0ea8f59c7a219" providerId="LiveId" clId="{E266C4C3-11D2-405E-B941-EB85561A155F}" dt="2022-03-30T15:12:50.160" v="5689" actId="1076"/>
          <ac:graphicFrameMkLst>
            <pc:docMk/>
            <pc:sldMk cId="2792742546" sldId="299"/>
            <ac:graphicFrameMk id="6" creationId="{C61E91B4-B99C-40FB-9B67-CE3FE6BCB80D}"/>
          </ac:graphicFrameMkLst>
        </pc:graphicFrameChg>
        <pc:graphicFrameChg chg="add mod">
          <ac:chgData name="Letícia Lopes" userId="3ef0ea8f59c7a219" providerId="LiveId" clId="{E266C4C3-11D2-405E-B941-EB85561A155F}" dt="2022-03-30T15:12:54.891" v="5691" actId="1076"/>
          <ac:graphicFrameMkLst>
            <pc:docMk/>
            <pc:sldMk cId="2792742546" sldId="299"/>
            <ac:graphicFrameMk id="8" creationId="{DBD994BD-9CDC-465A-8A26-1B7E4675C511}"/>
          </ac:graphicFrameMkLst>
        </pc:graphicFrameChg>
        <pc:graphicFrameChg chg="add del mod">
          <ac:chgData name="Letícia Lopes" userId="3ef0ea8f59c7a219" providerId="LiveId" clId="{E266C4C3-11D2-405E-B941-EB85561A155F}" dt="2022-03-30T15:11:36.497" v="5679" actId="478"/>
          <ac:graphicFrameMkLst>
            <pc:docMk/>
            <pc:sldMk cId="2792742546" sldId="299"/>
            <ac:graphicFrameMk id="10" creationId="{7EF6A0AA-70DD-44FE-B4C5-AC53FB18D297}"/>
          </ac:graphicFrameMkLst>
        </pc:graphicFrameChg>
        <pc:graphicFrameChg chg="add del mod">
          <ac:chgData name="Letícia Lopes" userId="3ef0ea8f59c7a219" providerId="LiveId" clId="{E266C4C3-11D2-405E-B941-EB85561A155F}" dt="2022-03-30T15:17:10.092" v="5769" actId="478"/>
          <ac:graphicFrameMkLst>
            <pc:docMk/>
            <pc:sldMk cId="2792742546" sldId="299"/>
            <ac:graphicFrameMk id="12" creationId="{7EF6A0AA-70DD-44FE-B4C5-AC53FB18D297}"/>
          </ac:graphicFrameMkLst>
        </pc:graphicFrameChg>
        <pc:graphicFrameChg chg="add mod">
          <ac:chgData name="Letícia Lopes" userId="3ef0ea8f59c7a219" providerId="LiveId" clId="{E266C4C3-11D2-405E-B941-EB85561A155F}" dt="2022-03-30T15:19:55.643" v="5771" actId="1076"/>
          <ac:graphicFrameMkLst>
            <pc:docMk/>
            <pc:sldMk cId="2792742546" sldId="299"/>
            <ac:graphicFrameMk id="15" creationId="{7EF6A0AA-70DD-44FE-B4C5-AC53FB18D297}"/>
          </ac:graphicFrameMkLst>
        </pc:graphicFrameChg>
        <pc:picChg chg="add mod">
          <ac:chgData name="Letícia Lopes" userId="3ef0ea8f59c7a219" providerId="LiveId" clId="{E266C4C3-11D2-405E-B941-EB85561A155F}" dt="2022-03-30T15:13:09.890" v="5696" actId="1076"/>
          <ac:picMkLst>
            <pc:docMk/>
            <pc:sldMk cId="2792742546" sldId="299"/>
            <ac:picMk id="7" creationId="{F3D59753-2041-4898-B0A8-397C5E413A44}"/>
          </ac:picMkLst>
        </pc:picChg>
        <pc:picChg chg="add mod">
          <ac:chgData name="Letícia Lopes" userId="3ef0ea8f59c7a219" providerId="LiveId" clId="{E266C4C3-11D2-405E-B941-EB85561A155F}" dt="2022-03-30T15:13:09.890" v="5696" actId="1076"/>
          <ac:picMkLst>
            <pc:docMk/>
            <pc:sldMk cId="2792742546" sldId="299"/>
            <ac:picMk id="9" creationId="{F84DDF2E-1136-45C7-B023-C12B168527EC}"/>
          </ac:picMkLst>
        </pc:picChg>
      </pc:sldChg>
      <pc:sldChg chg="modSp mod modNotesTx">
        <pc:chgData name="Letícia Lopes" userId="3ef0ea8f59c7a219" providerId="LiveId" clId="{E266C4C3-11D2-405E-B941-EB85561A155F}" dt="2022-03-30T14:05:53.091" v="3849" actId="20577"/>
        <pc:sldMkLst>
          <pc:docMk/>
          <pc:sldMk cId="1723160251" sldId="300"/>
        </pc:sldMkLst>
        <pc:graphicFrameChg chg="modGraphic">
          <ac:chgData name="Letícia Lopes" userId="3ef0ea8f59c7a219" providerId="LiveId" clId="{E266C4C3-11D2-405E-B941-EB85561A155F}" dt="2022-03-30T11:46:39.036" v="387" actId="20577"/>
          <ac:graphicFrameMkLst>
            <pc:docMk/>
            <pc:sldMk cId="1723160251" sldId="300"/>
            <ac:graphicFrameMk id="9" creationId="{822ADA5F-0AC1-4F63-BA58-3124AB54CF39}"/>
          </ac:graphicFrameMkLst>
        </pc:graphicFrameChg>
        <pc:picChg chg="mod">
          <ac:chgData name="Letícia Lopes" userId="3ef0ea8f59c7a219" providerId="LiveId" clId="{E266C4C3-11D2-405E-B941-EB85561A155F}" dt="2022-03-30T12:26:41.342" v="933" actId="688"/>
          <ac:picMkLst>
            <pc:docMk/>
            <pc:sldMk cId="1723160251" sldId="300"/>
            <ac:picMk id="26" creationId="{5F9701AB-7B42-49D7-BDBF-62D80F8836E0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oangizu\OneDrive\Doutorado\Tese\Qualifica&#231;&#227;o\Dados%20da%20apresenta&#231;&#227;o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3ef0ea8f59c7a219/Doutorado/Experimental/Caracteriza&#231;&#227;o%20e%20Ensaios%20nos%20Ligantes/DSR/MSCR/Resumo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3ef0ea8f59c7a219/Doutorado/Experimental/Caracteriza&#231;&#227;o%20e%20Ensaios%20nos%20Ligantes/DSR/MSCR/Resumo.xlsx" TargetMode="Externa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chartUserShapes" Target="../drawings/drawing1.xm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https://d.docs.live.net/3ef0ea8f59c7a219/Doutorado/Experimental/Caracteriza&#231;&#227;o%20e%20Ensaios%20nos%20Ligantes/DSR/LAS/LAS_VECD_RESUMO.xlsx" TargetMode="Externa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3ef0ea8f59c7a219/Doutorado/Experimental/Caracteriza&#231;&#227;o%20e%20Ensaios%20nos%20Ligantes/DSR/LAS/LAS_VECD_RESUMO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3ef0ea8f59c7a219/Doutorado/Experimental/Dosagem/Dosagem%20SUPERPAVE%20(Mistura%20de%20controle)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3ef0ea8f59c7a219/Doutorado/Experimental/Dosagem/Dosagem%20SUPERPAVE%20(Mistura%20AB)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https://d.docs.live.net/3ef0ea8f59c7a219/Doutorado/Apresenta&#231;&#227;o%20DNIT.xlsx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https://d.docs.live.net/3ef0ea8f59c7a219/Doutorado/Apresenta&#231;&#227;o%20DNIT.xlsx" TargetMode="Externa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oleObject" Target="https://d.docs.live.net/3ef0ea8f59c7a219/Doutorado/Apresenta&#231;&#227;o%20DNIT.xlsx" TargetMode="External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oleObject" Target="https://d.docs.live.net/3ef0ea8f59c7a219/Doutorado/Apresenta&#231;&#227;o%20DNIT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oangizu\OneDrive\Doutorado\Tese\Qualifica&#231;&#227;o\Dados%20da%20apresenta&#231;&#227;o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3ef0ea8f59c7a219/Doutorado/Apresenta&#231;&#227;o%20DNIT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3ef0ea8f59c7a219/Doutorado/Apresenta&#231;&#227;o%20DNIT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3ef0ea8f59c7a219/Doutorado/Apresenta&#231;&#227;o%20DNIT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3ef0ea8f59c7a219/Doutorado/Apresenta&#231;&#227;o%20DNIT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oangizu\OneDrive\Doutorado\Tese\Qualifica&#231;&#227;o\Dados%20da%20apresenta&#231;&#227;o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3ef0ea8f59c7a219/Doutorado/Experimental/Caracteriza&#231;&#227;o%20e%20Ensaios%20nos%20Ligantes/Propriedades%20f&#237;sica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3ef0ea8f59c7a219/Doutorado/Experimental/Caracteriza&#231;&#227;o%20e%20Ensaios%20nos%20Ligantes/Propriedades%20f&#237;sicas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3ef0ea8f59c7a219/Doutorado/Experimental/Caracteriza&#231;&#227;o%20e%20Ensaios%20nos%20Ligantes/Propriedades%20f&#237;sicas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https://d.docs.live.net/3ef0ea8f59c7a219/Doutorado/Experimental/Caracteriza&#231;&#227;o%20e%20Ensaios%20nos%20Ligantes/DSR/Curva%20Mestra/Compara&#231;&#227;o%20CAP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https://d.docs.live.net/3ef0ea8f59c7a219/Doutorado/Experimental/Caracteriza&#231;&#227;o%20e%20Ensaios%20nos%20Ligantes/DSR/Curva%20Mestra/Compara&#231;&#227;o%20CAP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https://d.docs.live.net/3ef0ea8f59c7a219/Doutorado/Experimental/Caracteriza&#231;&#227;o%20e%20Ensaios%20nos%20Ligantes/DSR/Curva%20Mestra/Compara&#231;&#227;o%20CAP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Planilha1!$A$18:$A$21</c:f>
              <c:strCache>
                <c:ptCount val="4"/>
                <c:pt idx="0">
                  <c:v>Coprocessamento</c:v>
                </c:pt>
                <c:pt idx="1">
                  <c:v>Granulação</c:v>
                </c:pt>
                <c:pt idx="2">
                  <c:v>Laminação</c:v>
                </c:pt>
                <c:pt idx="3">
                  <c:v>Pirólise</c:v>
                </c:pt>
              </c:strCache>
            </c:strRef>
          </c:cat>
          <c:val>
            <c:numRef>
              <c:f>Planilha1!$B$18:$B$21</c:f>
              <c:numCache>
                <c:formatCode>0%</c:formatCode>
                <c:ptCount val="4"/>
                <c:pt idx="0">
                  <c:v>0.62549999999999994</c:v>
                </c:pt>
                <c:pt idx="1">
                  <c:v>0.18940000000000001</c:v>
                </c:pt>
                <c:pt idx="2">
                  <c:v>2.1399999999999999E-2</c:v>
                </c:pt>
                <c:pt idx="3">
                  <c:v>0.1636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253-465C-B556-CC4D760A9CD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066175184"/>
        <c:axId val="2066176432"/>
      </c:barChart>
      <c:catAx>
        <c:axId val="206617518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pt-BR"/>
                  <a:t>Tecnologia</a:t>
                </a:r>
              </a:p>
            </c:rich>
          </c:tx>
          <c:layout>
            <c:manualLayout>
              <c:xMode val="edge"/>
              <c:yMode val="edge"/>
              <c:x val="0.43144335083114616"/>
              <c:y val="0.9018285214348206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BR"/>
          </a:p>
        </c:txPr>
        <c:crossAx val="2066176432"/>
        <c:crosses val="autoZero"/>
        <c:auto val="1"/>
        <c:lblAlgn val="ctr"/>
        <c:lblOffset val="100"/>
        <c:noMultiLvlLbl val="0"/>
      </c:catAx>
      <c:valAx>
        <c:axId val="20661764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pt-BR"/>
                  <a:t>Percentual País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pt-BR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BR"/>
          </a:p>
        </c:txPr>
        <c:crossAx val="20661751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rgbClr val="000000"/>
      </a:solidFill>
    </a:ln>
    <a:effectLst/>
  </c:spPr>
  <c:txPr>
    <a:bodyPr/>
    <a:lstStyle/>
    <a:p>
      <a:pPr>
        <a:defRPr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pt-BR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4424114149295961"/>
          <c:y val="4.4489166647865293E-2"/>
          <c:w val="0.57747988461283417"/>
          <c:h val="0.7793868087835498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'[Resumo.xlsx]Comparação MSCR'!$R$1</c:f>
              <c:strCache>
                <c:ptCount val="1"/>
                <c:pt idx="0">
                  <c:v>CAP 50/70 Pós RTFOT</c:v>
                </c:pt>
              </c:strCache>
            </c:strRef>
          </c:tx>
          <c:spPr>
            <a:solidFill>
              <a:srgbClr val="00B0F0"/>
            </a:solidFill>
            <a:ln w="12700"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36A-497E-8CB6-F22134F5C3D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'[Resumo.xlsx]Comparação MSCR'!$A$10:$B$13</c:f>
              <c:strCache>
                <c:ptCount val="4"/>
                <c:pt idx="0">
                  <c:v>52</c:v>
                </c:pt>
                <c:pt idx="1">
                  <c:v>58</c:v>
                </c:pt>
                <c:pt idx="2">
                  <c:v>64</c:v>
                </c:pt>
                <c:pt idx="3">
                  <c:v>70</c:v>
                </c:pt>
              </c:strCache>
            </c:strRef>
          </c:cat>
          <c:val>
            <c:numRef>
              <c:f>'[Resumo.xlsx]Comparação MSCR'!$I$3:$I$6</c:f>
              <c:numCache>
                <c:formatCode>0.00</c:formatCode>
                <c:ptCount val="4"/>
                <c:pt idx="0">
                  <c:v>4.75</c:v>
                </c:pt>
                <c:pt idx="1">
                  <c:v>1.1200000000000001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36A-497E-8CB6-F22134F5C3D1}"/>
            </c:ext>
          </c:extLst>
        </c:ser>
        <c:ser>
          <c:idx val="2"/>
          <c:order val="1"/>
          <c:tx>
            <c:strRef>
              <c:f>'[Resumo.xlsx]Comparação MSCR'!$R$8</c:f>
              <c:strCache>
                <c:ptCount val="1"/>
                <c:pt idx="0">
                  <c:v>AB-R30 Pós RTFOT</c:v>
                </c:pt>
              </c:strCache>
            </c:strRef>
          </c:tx>
          <c:spPr>
            <a:solidFill>
              <a:srgbClr val="FFC000"/>
            </a:solidFill>
            <a:ln w="12700"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'[Resumo.xlsx]Comparação MSCR'!$A$10:$B$13</c:f>
              <c:strCache>
                <c:ptCount val="4"/>
                <c:pt idx="0">
                  <c:v>52</c:v>
                </c:pt>
                <c:pt idx="1">
                  <c:v>58</c:v>
                </c:pt>
                <c:pt idx="2">
                  <c:v>64</c:v>
                </c:pt>
                <c:pt idx="3">
                  <c:v>70</c:v>
                </c:pt>
              </c:strCache>
            </c:strRef>
          </c:cat>
          <c:val>
            <c:numRef>
              <c:f>'[Resumo.xlsx]Comparação MSCR'!$I$10:$I$13</c:f>
              <c:numCache>
                <c:formatCode>0.00</c:formatCode>
                <c:ptCount val="4"/>
                <c:pt idx="0">
                  <c:v>61.83</c:v>
                </c:pt>
                <c:pt idx="1">
                  <c:v>41.83</c:v>
                </c:pt>
                <c:pt idx="2">
                  <c:v>26.875</c:v>
                </c:pt>
                <c:pt idx="3">
                  <c:v>19.204999999999998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36A-497E-8CB6-F22134F5C3D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438049776"/>
        <c:axId val="438050336"/>
      </c:barChart>
      <c:catAx>
        <c:axId val="43804977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Temperatura (°C)</a:t>
                </a:r>
              </a:p>
            </c:rich>
          </c:tx>
          <c:layout>
            <c:manualLayout>
              <c:xMode val="edge"/>
              <c:yMode val="edge"/>
              <c:x val="0.37148762353258896"/>
              <c:y val="0.8976122254059216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pt-BR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BR"/>
          </a:p>
        </c:txPr>
        <c:crossAx val="438050336"/>
        <c:crosses val="autoZero"/>
        <c:auto val="1"/>
        <c:lblAlgn val="ctr"/>
        <c:lblOffset val="100"/>
        <c:noMultiLvlLbl val="0"/>
      </c:catAx>
      <c:valAx>
        <c:axId val="43805033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Porcentagem recuperável, R3,2(%)</a:t>
                </a:r>
              </a:p>
            </c:rich>
          </c:tx>
          <c:layout>
            <c:manualLayout>
              <c:xMode val="edge"/>
              <c:yMode val="edge"/>
              <c:x val="8.8872709387917512E-2"/>
              <c:y val="0.1476976140612039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pt-BR"/>
            </a:p>
          </c:txPr>
        </c:title>
        <c:numFmt formatCode="0" sourceLinked="0"/>
        <c:majorTickMark val="in"/>
        <c:minorTickMark val="in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BR"/>
          </a:p>
        </c:txPr>
        <c:crossAx val="438049776"/>
        <c:crosses val="autoZero"/>
        <c:crossBetween val="between"/>
        <c:minorUnit val="2.5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1103555560467737"/>
          <c:y val="6.9075348389474267E-2"/>
          <c:w val="0.35413746988218137"/>
          <c:h val="0.1766775714640254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t-BR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pt-BR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7294856495300918"/>
          <c:y val="8.2828813533211573E-2"/>
          <c:w val="0.62558046044322324"/>
          <c:h val="0.7215683126701156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'[Resumo.xlsx]Comparação MSCR'!$R$1:$R$6</c:f>
              <c:strCache>
                <c:ptCount val="6"/>
                <c:pt idx="0">
                  <c:v>CAP 50/70 Pós RTFOT</c:v>
                </c:pt>
              </c:strCache>
            </c:strRef>
          </c:tx>
          <c:spPr>
            <a:solidFill>
              <a:srgbClr val="00B0F0"/>
            </a:solidFill>
            <a:ln w="12700"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'[Resumo.xlsx]Comparação MSCR'!$A$10:$B$13</c:f>
              <c:strCache>
                <c:ptCount val="4"/>
                <c:pt idx="0">
                  <c:v>52</c:v>
                </c:pt>
                <c:pt idx="1">
                  <c:v>58</c:v>
                </c:pt>
                <c:pt idx="2">
                  <c:v>64</c:v>
                </c:pt>
                <c:pt idx="3">
                  <c:v>70</c:v>
                </c:pt>
              </c:strCache>
            </c:strRef>
          </c:cat>
          <c:val>
            <c:numRef>
              <c:f>'[Resumo.xlsx]Comparação MSCR'!$L$3:$L$6</c:f>
              <c:numCache>
                <c:formatCode>0.00</c:formatCode>
                <c:ptCount val="4"/>
                <c:pt idx="0">
                  <c:v>0.82355</c:v>
                </c:pt>
                <c:pt idx="1">
                  <c:v>2.00305</c:v>
                </c:pt>
                <c:pt idx="2">
                  <c:v>4.9635999999999996</c:v>
                </c:pt>
                <c:pt idx="3">
                  <c:v>11.279250000000001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E95-4B66-B288-AD2DDAC93C1D}"/>
            </c:ext>
          </c:extLst>
        </c:ser>
        <c:ser>
          <c:idx val="2"/>
          <c:order val="1"/>
          <c:tx>
            <c:strRef>
              <c:f>'[Resumo.xlsx]Comparação MSCR'!$R$8</c:f>
              <c:strCache>
                <c:ptCount val="1"/>
                <c:pt idx="0">
                  <c:v>AB-R30 Pós RTFOT</c:v>
                </c:pt>
              </c:strCache>
            </c:strRef>
          </c:tx>
          <c:spPr>
            <a:solidFill>
              <a:srgbClr val="FFC000"/>
            </a:solidFill>
            <a:ln w="12700"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'[Resumo.xlsx]Comparação MSCR'!$A$10:$B$13</c:f>
              <c:strCache>
                <c:ptCount val="4"/>
                <c:pt idx="0">
                  <c:v>52</c:v>
                </c:pt>
                <c:pt idx="1">
                  <c:v>58</c:v>
                </c:pt>
                <c:pt idx="2">
                  <c:v>64</c:v>
                </c:pt>
                <c:pt idx="3">
                  <c:v>70</c:v>
                </c:pt>
              </c:strCache>
            </c:strRef>
          </c:cat>
          <c:val>
            <c:numRef>
              <c:f>'[Resumo.xlsx]Comparação MSCR'!$L$10:$L$13</c:f>
              <c:numCache>
                <c:formatCode>0.00</c:formatCode>
                <c:ptCount val="4"/>
                <c:pt idx="0">
                  <c:v>7.0750000000000007E-2</c:v>
                </c:pt>
                <c:pt idx="1">
                  <c:v>0.26539999999999997</c:v>
                </c:pt>
                <c:pt idx="2">
                  <c:v>0.61024999999999996</c:v>
                </c:pt>
                <c:pt idx="3">
                  <c:v>0.8831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E95-4B66-B288-AD2DDAC93C1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438054816"/>
        <c:axId val="438183760"/>
      </c:barChart>
      <c:catAx>
        <c:axId val="43805481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Temperatura (°C)</a:t>
                </a:r>
              </a:p>
            </c:rich>
          </c:tx>
          <c:layout>
            <c:manualLayout>
              <c:xMode val="edge"/>
              <c:yMode val="edge"/>
              <c:x val="0.4102403193284227"/>
              <c:y val="0.8932536444021832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pt-BR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BR"/>
          </a:p>
        </c:txPr>
        <c:crossAx val="438183760"/>
        <c:crosses val="autoZero"/>
        <c:auto val="1"/>
        <c:lblAlgn val="ctr"/>
        <c:lblOffset val="100"/>
        <c:noMultiLvlLbl val="0"/>
      </c:catAx>
      <c:valAx>
        <c:axId val="43818376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Compliância não-recuperável, J_nr3,2(1/kPa)</a:t>
                </a:r>
              </a:p>
            </c:rich>
          </c:tx>
          <c:layout>
            <c:manualLayout>
              <c:xMode val="edge"/>
              <c:yMode val="edge"/>
              <c:x val="9.0064159243130909E-2"/>
              <c:y val="8.9013184405736884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pt-BR"/>
            </a:p>
          </c:txPr>
        </c:title>
        <c:numFmt formatCode="0" sourceLinked="0"/>
        <c:majorTickMark val="in"/>
        <c:minorTickMark val="in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BR"/>
          </a:p>
        </c:txPr>
        <c:crossAx val="438054816"/>
        <c:crosses val="autoZero"/>
        <c:crossBetween val="between"/>
        <c:majorUnit val="1"/>
        <c:minorUnit val="1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31028584874105636"/>
          <c:y val="6.9603867836487754E-2"/>
          <c:w val="0.3454466366795077"/>
          <c:h val="0.1498230408089563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t-BR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pt-BR"/>
    </a:p>
  </c:txPr>
  <c:externalData r:id="rId3">
    <c:autoUpdate val="0"/>
  </c:externalData>
  <c:userShapes r:id="rId4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9231958714354"/>
          <c:y val="9.1324496814009171E-2"/>
          <c:w val="0.63206128601154099"/>
          <c:h val="0.73285085139299888"/>
        </c:manualLayout>
      </c:layout>
      <c:scatterChart>
        <c:scatterStyle val="lineMarker"/>
        <c:varyColors val="0"/>
        <c:ser>
          <c:idx val="3"/>
          <c:order val="0"/>
          <c:tx>
            <c:strRef>
              <c:f>'[LAS_VECD_RESUMO.xlsx] AB-R30'!$B$19</c:f>
              <c:strCache>
                <c:ptCount val="1"/>
                <c:pt idx="0">
                  <c:v>AB-R30</c:v>
                </c:pt>
              </c:strCache>
            </c:strRef>
          </c:tx>
          <c:spPr>
            <a:ln w="28575">
              <a:noFill/>
            </a:ln>
          </c:spPr>
          <c:marker>
            <c:symbol val="triangle"/>
            <c:size val="8"/>
            <c:spPr>
              <a:solidFill>
                <a:srgbClr val="FFC000"/>
              </a:solidFill>
            </c:spPr>
          </c:marker>
          <c:xVal>
            <c:numRef>
              <c:f>'[LAS_VECD_RESUMO.xlsx] AB-R30'!$E$18:$I$18</c:f>
              <c:numCache>
                <c:formatCode>0.00</c:formatCod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</c:numCache>
            </c:numRef>
          </c:xVal>
          <c:yVal>
            <c:numRef>
              <c:f>'[LAS_VECD_RESUMO.xlsx] AB-R30'!$E$19:$I$19</c:f>
              <c:numCache>
                <c:formatCode>0.00E+00</c:formatCode>
                <c:ptCount val="5"/>
                <c:pt idx="0">
                  <c:v>19405060.188540589</c:v>
                </c:pt>
                <c:pt idx="1">
                  <c:v>988790.39514270215</c:v>
                </c:pt>
                <c:pt idx="2">
                  <c:v>173323.8897486504</c:v>
                </c:pt>
                <c:pt idx="3">
                  <c:v>50384.097551206432</c:v>
                </c:pt>
                <c:pt idx="4">
                  <c:v>19324.193641016507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D7C-4F3E-B687-972474E8A966}"/>
            </c:ext>
          </c:extLst>
        </c:ser>
        <c:ser>
          <c:idx val="0"/>
          <c:order val="1"/>
          <c:tx>
            <c:strRef>
              <c:f>'[LAS_VECD_RESUMO.xlsx]RESUMO CAP50.70'!$B$18</c:f>
              <c:strCache>
                <c:ptCount val="1"/>
                <c:pt idx="0">
                  <c:v>CAP 50/70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7"/>
            <c:spPr>
              <a:solidFill>
                <a:srgbClr val="00B0F0"/>
              </a:solidFill>
              <a:ln>
                <a:noFill/>
              </a:ln>
            </c:spPr>
          </c:marker>
          <c:xVal>
            <c:numRef>
              <c:f>'[LAS_VECD_RESUMO.xlsx]RESUMO CAP50.70'!$E$17:$I$17</c:f>
              <c:numCache>
                <c:formatCode>0.00</c:formatCod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</c:numCache>
            </c:numRef>
          </c:xVal>
          <c:yVal>
            <c:numRef>
              <c:f>'[LAS_VECD_RESUMO.xlsx]RESUMO CAP50.70'!$E$18:$I$18</c:f>
              <c:numCache>
                <c:formatCode>0.00E+00</c:formatCode>
                <c:ptCount val="5"/>
                <c:pt idx="0">
                  <c:v>55924.49562493102</c:v>
                </c:pt>
                <c:pt idx="1">
                  <c:v>4324.405096575706</c:v>
                </c:pt>
                <c:pt idx="2">
                  <c:v>967.47058564522729</c:v>
                </c:pt>
                <c:pt idx="3">
                  <c:v>334.38798562813156</c:v>
                </c:pt>
                <c:pt idx="4">
                  <c:v>146.68004114453365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AD7C-4F3E-B687-972474E8A9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22804192"/>
        <c:axId val="522809232"/>
        <c:extLst/>
      </c:scatterChart>
      <c:valAx>
        <c:axId val="522804192"/>
        <c:scaling>
          <c:logBase val="10"/>
          <c:orientation val="minMax"/>
          <c:max val="10"/>
          <c:min val="1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ɤ(%)</a:t>
                </a:r>
              </a:p>
            </c:rich>
          </c:tx>
          <c:layout>
            <c:manualLayout>
              <c:xMode val="edge"/>
              <c:yMode val="edge"/>
              <c:x val="0.51346142236759973"/>
              <c:y val="0.90721972099933645"/>
            </c:manualLayout>
          </c:layout>
          <c:overlay val="0"/>
          <c:spPr>
            <a:noFill/>
            <a:ln w="25400">
              <a:noFill/>
            </a:ln>
          </c:spPr>
        </c:title>
        <c:numFmt formatCode="0.E+0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pt-BR"/>
          </a:p>
        </c:txPr>
        <c:crossAx val="522809232"/>
        <c:crossesAt val="1.0000000000000004E-6"/>
        <c:crossBetween val="midCat"/>
      </c:valAx>
      <c:valAx>
        <c:axId val="522809232"/>
        <c:scaling>
          <c:logBase val="10"/>
          <c:orientation val="minMax"/>
          <c:max val="100000000"/>
          <c:min val="100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Nf</a:t>
                </a:r>
              </a:p>
            </c:rich>
          </c:tx>
          <c:layout>
            <c:manualLayout>
              <c:xMode val="edge"/>
              <c:yMode val="edge"/>
              <c:x val="3.1392631788241594E-2"/>
              <c:y val="0.44109258760802461"/>
            </c:manualLayout>
          </c:layout>
          <c:overlay val="0"/>
          <c:spPr>
            <a:noFill/>
            <a:ln w="25400">
              <a:noFill/>
            </a:ln>
          </c:spPr>
        </c:title>
        <c:numFmt formatCode="0.E+0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pt-BR"/>
          </a:p>
        </c:txPr>
        <c:crossAx val="522804192"/>
        <c:crosses val="autoZero"/>
        <c:crossBetween val="midCat"/>
      </c:valAx>
      <c:spPr>
        <a:solidFill>
          <a:srgbClr val="FFFFFF"/>
        </a:solidFill>
        <a:ln w="12700">
          <a:solidFill>
            <a:srgbClr val="00000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66066735751492289"/>
          <c:y val="0.1215567459704031"/>
          <c:w val="0.2028364214820548"/>
          <c:h val="0.14588836849972614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  <a:effectLst/>
      </c:spPr>
    </c:legend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900" b="0" i="0" u="none" strike="noStrike" baseline="0">
          <a:solidFill>
            <a:srgbClr val="000000"/>
          </a:solidFill>
          <a:latin typeface="Arial" panose="020B0604020202020204" pitchFamily="34" charset="0"/>
          <a:ea typeface="Arial"/>
          <a:cs typeface="Arial" panose="020B0604020202020204" pitchFamily="34" charset="0"/>
        </a:defRPr>
      </a:pPr>
      <a:endParaRPr lang="pt-BR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197979460020602"/>
          <c:y val="0.10312816902318191"/>
          <c:w val="0.63742898116435087"/>
          <c:h val="0.70229270179674252"/>
        </c:manualLayout>
      </c:layout>
      <c:scatterChart>
        <c:scatterStyle val="lineMarker"/>
        <c:varyColors val="0"/>
        <c:ser>
          <c:idx val="5"/>
          <c:order val="4"/>
          <c:tx>
            <c:v>CAP 50/70 Média</c:v>
          </c:tx>
          <c:spPr>
            <a:ln w="28575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xVal>
            <c:numRef>
              <c:f>'https://d.docs.live.net/3ef0ea8f59c7a219/Doutorado/Experimental/Caracterização e Ensaios nos Ligantes/DSR/LAS/CAP 50-70/[LAS_VECD_CAP 50.70.xlsx]VECD CAP-50.70'!$T$5:$T$312</c:f>
              <c:numCache>
                <c:formatCode>General</c:formatCode>
                <c:ptCount val="308"/>
                <c:pt idx="0">
                  <c:v>1.3639823734269653E-2</c:v>
                </c:pt>
                <c:pt idx="1">
                  <c:v>3.0569808659435392E-2</c:v>
                </c:pt>
                <c:pt idx="2">
                  <c:v>6.8235590647785407E-2</c:v>
                </c:pt>
                <c:pt idx="3">
                  <c:v>0.11429236095319875</c:v>
                </c:pt>
                <c:pt idx="4">
                  <c:v>0.1804006918891411</c:v>
                </c:pt>
                <c:pt idx="5">
                  <c:v>0.26304541699651213</c:v>
                </c:pt>
                <c:pt idx="6">
                  <c:v>0.36632234494087712</c:v>
                </c:pt>
                <c:pt idx="7">
                  <c:v>0.47815997365987573</c:v>
                </c:pt>
                <c:pt idx="8">
                  <c:v>0.61597075831433024</c:v>
                </c:pt>
                <c:pt idx="9">
                  <c:v>0.77855255605899487</c:v>
                </c:pt>
                <c:pt idx="10">
                  <c:v>0.9517828572207192</c:v>
                </c:pt>
                <c:pt idx="11">
                  <c:v>1.1542750863490221</c:v>
                </c:pt>
                <c:pt idx="12">
                  <c:v>1.3678902092529048</c:v>
                </c:pt>
                <c:pt idx="13">
                  <c:v>1.6013260570753003</c:v>
                </c:pt>
                <c:pt idx="14">
                  <c:v>1.8554044773627543</c:v>
                </c:pt>
                <c:pt idx="15">
                  <c:v>2.1246381079685164</c:v>
                </c:pt>
                <c:pt idx="16">
                  <c:v>2.4056611056014456</c:v>
                </c:pt>
                <c:pt idx="17">
                  <c:v>2.7163830529348618</c:v>
                </c:pt>
                <c:pt idx="18">
                  <c:v>3.0348099570631102</c:v>
                </c:pt>
                <c:pt idx="19">
                  <c:v>3.3722509266692282</c:v>
                </c:pt>
                <c:pt idx="20">
                  <c:v>3.7272548739756122</c:v>
                </c:pt>
                <c:pt idx="21">
                  <c:v>4.0956204211713629</c:v>
                </c:pt>
                <c:pt idx="22">
                  <c:v>4.4717748666589445</c:v>
                </c:pt>
                <c:pt idx="23">
                  <c:v>4.8589926111162729</c:v>
                </c:pt>
                <c:pt idx="24">
                  <c:v>5.2543589546191924</c:v>
                </c:pt>
                <c:pt idx="25">
                  <c:v>5.6728948555438219</c:v>
                </c:pt>
                <c:pt idx="26">
                  <c:v>6.0835146816359789</c:v>
                </c:pt>
                <c:pt idx="27">
                  <c:v>6.506088356350948</c:v>
                </c:pt>
                <c:pt idx="28">
                  <c:v>6.9495764297499205</c:v>
                </c:pt>
                <c:pt idx="29">
                  <c:v>7.4112445132826128</c:v>
                </c:pt>
                <c:pt idx="30">
                  <c:v>7.8693919849043175</c:v>
                </c:pt>
                <c:pt idx="31">
                  <c:v>8.369707021284805</c:v>
                </c:pt>
                <c:pt idx="32">
                  <c:v>8.8495790939744126</c:v>
                </c:pt>
                <c:pt idx="33">
                  <c:v>9.3397772125844654</c:v>
                </c:pt>
                <c:pt idx="34">
                  <c:v>9.8435270465976217</c:v>
                </c:pt>
                <c:pt idx="35">
                  <c:v>10.354109979271069</c:v>
                </c:pt>
                <c:pt idx="36">
                  <c:v>10.87347560098768</c:v>
                </c:pt>
                <c:pt idx="37">
                  <c:v>11.41626235278428</c:v>
                </c:pt>
                <c:pt idx="38">
                  <c:v>11.963535551044066</c:v>
                </c:pt>
                <c:pt idx="39">
                  <c:v>12.518375304405874</c:v>
                </c:pt>
                <c:pt idx="40">
                  <c:v>13.09806165560104</c:v>
                </c:pt>
                <c:pt idx="41">
                  <c:v>13.681394071158907</c:v>
                </c:pt>
                <c:pt idx="42">
                  <c:v>14.320826719271031</c:v>
                </c:pt>
                <c:pt idx="43">
                  <c:v>14.938561125176134</c:v>
                </c:pt>
                <c:pt idx="44">
                  <c:v>15.571845464801267</c:v>
                </c:pt>
                <c:pt idx="45">
                  <c:v>16.224087804110876</c:v>
                </c:pt>
                <c:pt idx="46">
                  <c:v>16.89986746328907</c:v>
                </c:pt>
                <c:pt idx="47">
                  <c:v>17.589543210110115</c:v>
                </c:pt>
                <c:pt idx="48">
                  <c:v>18.304673718070759</c:v>
                </c:pt>
                <c:pt idx="49">
                  <c:v>19.048017560133442</c:v>
                </c:pt>
                <c:pt idx="50">
                  <c:v>19.827941065116043</c:v>
                </c:pt>
                <c:pt idx="51">
                  <c:v>20.640526721324601</c:v>
                </c:pt>
                <c:pt idx="52">
                  <c:v>21.496257956683657</c:v>
                </c:pt>
                <c:pt idx="53">
                  <c:v>22.383137604627596</c:v>
                </c:pt>
                <c:pt idx="54">
                  <c:v>23.319798807560851</c:v>
                </c:pt>
                <c:pt idx="55">
                  <c:v>24.264925508516402</c:v>
                </c:pt>
                <c:pt idx="56">
                  <c:v>25.254674032090858</c:v>
                </c:pt>
                <c:pt idx="57">
                  <c:v>26.270353400470647</c:v>
                </c:pt>
                <c:pt idx="58">
                  <c:v>27.303743487639313</c:v>
                </c:pt>
                <c:pt idx="59">
                  <c:v>28.345244028054214</c:v>
                </c:pt>
                <c:pt idx="60">
                  <c:v>29.409188716962653</c:v>
                </c:pt>
                <c:pt idx="61">
                  <c:v>30.502166139578588</c:v>
                </c:pt>
                <c:pt idx="62">
                  <c:v>31.638709264330689</c:v>
                </c:pt>
                <c:pt idx="63">
                  <c:v>32.912343038765471</c:v>
                </c:pt>
                <c:pt idx="64">
                  <c:v>34.095540807340441</c:v>
                </c:pt>
                <c:pt idx="65">
                  <c:v>35.128750415543699</c:v>
                </c:pt>
                <c:pt idx="66">
                  <c:v>36.147764056274923</c:v>
                </c:pt>
                <c:pt idx="67">
                  <c:v>37.142362283890641</c:v>
                </c:pt>
                <c:pt idx="68">
                  <c:v>38.11006224977951</c:v>
                </c:pt>
                <c:pt idx="69">
                  <c:v>39.053731728344644</c:v>
                </c:pt>
                <c:pt idx="70">
                  <c:v>40.150711326905686</c:v>
                </c:pt>
                <c:pt idx="71">
                  <c:v>41.148725279381239</c:v>
                </c:pt>
                <c:pt idx="72">
                  <c:v>42.108588030827114</c:v>
                </c:pt>
                <c:pt idx="73">
                  <c:v>43.253591943391349</c:v>
                </c:pt>
                <c:pt idx="74">
                  <c:v>44.406641894854047</c:v>
                </c:pt>
                <c:pt idx="75">
                  <c:v>45.412282013866538</c:v>
                </c:pt>
                <c:pt idx="76">
                  <c:v>46.445248041078592</c:v>
                </c:pt>
                <c:pt idx="77">
                  <c:v>47.469707477313932</c:v>
                </c:pt>
                <c:pt idx="78">
                  <c:v>48.479679222469379</c:v>
                </c:pt>
                <c:pt idx="79">
                  <c:v>49.502023533868197</c:v>
                </c:pt>
                <c:pt idx="80">
                  <c:v>50.520889951967497</c:v>
                </c:pt>
                <c:pt idx="81">
                  <c:v>51.509266649591744</c:v>
                </c:pt>
                <c:pt idx="82">
                  <c:v>52.579733958087964</c:v>
                </c:pt>
                <c:pt idx="83">
                  <c:v>53.662735692836684</c:v>
                </c:pt>
                <c:pt idx="84">
                  <c:v>54.801370791756817</c:v>
                </c:pt>
                <c:pt idx="85">
                  <c:v>55.876761345711643</c:v>
                </c:pt>
                <c:pt idx="86">
                  <c:v>57.036665808660089</c:v>
                </c:pt>
                <c:pt idx="87">
                  <c:v>58.178770736109207</c:v>
                </c:pt>
                <c:pt idx="88">
                  <c:v>59.378484012046023</c:v>
                </c:pt>
                <c:pt idx="89">
                  <c:v>60.45196171267348</c:v>
                </c:pt>
                <c:pt idx="90">
                  <c:v>61.464148632059889</c:v>
                </c:pt>
                <c:pt idx="91">
                  <c:v>62.419747083257327</c:v>
                </c:pt>
                <c:pt idx="92">
                  <c:v>63.357826852138352</c:v>
                </c:pt>
                <c:pt idx="93">
                  <c:v>64.344752278167746</c:v>
                </c:pt>
                <c:pt idx="94">
                  <c:v>65.323657467393588</c:v>
                </c:pt>
                <c:pt idx="95">
                  <c:v>66.239871365253848</c:v>
                </c:pt>
                <c:pt idx="96">
                  <c:v>67.231520919306917</c:v>
                </c:pt>
                <c:pt idx="97">
                  <c:v>68.311415859484441</c:v>
                </c:pt>
                <c:pt idx="98">
                  <c:v>69.32736953631894</c:v>
                </c:pt>
                <c:pt idx="99">
                  <c:v>70.332507769760653</c:v>
                </c:pt>
                <c:pt idx="100">
                  <c:v>71.281867408506997</c:v>
                </c:pt>
                <c:pt idx="101">
                  <c:v>72.274346123760168</c:v>
                </c:pt>
                <c:pt idx="102">
                  <c:v>73.338724369387336</c:v>
                </c:pt>
                <c:pt idx="103">
                  <c:v>74.403137687276242</c:v>
                </c:pt>
                <c:pt idx="104">
                  <c:v>75.420817200066438</c:v>
                </c:pt>
                <c:pt idx="105">
                  <c:v>76.512846597522127</c:v>
                </c:pt>
                <c:pt idx="106">
                  <c:v>77.575979643967088</c:v>
                </c:pt>
                <c:pt idx="107">
                  <c:v>78.557793583626591</c:v>
                </c:pt>
                <c:pt idx="108">
                  <c:v>79.503155255475022</c:v>
                </c:pt>
                <c:pt idx="109">
                  <c:v>80.41065838706038</c:v>
                </c:pt>
                <c:pt idx="110">
                  <c:v>81.438540527125525</c:v>
                </c:pt>
                <c:pt idx="111">
                  <c:v>82.639358990663425</c:v>
                </c:pt>
                <c:pt idx="112">
                  <c:v>83.686602262671173</c:v>
                </c:pt>
                <c:pt idx="113">
                  <c:v>84.690706878342894</c:v>
                </c:pt>
                <c:pt idx="114">
                  <c:v>85.803926885939958</c:v>
                </c:pt>
                <c:pt idx="115">
                  <c:v>86.944217614803264</c:v>
                </c:pt>
                <c:pt idx="116">
                  <c:v>88.117010563572478</c:v>
                </c:pt>
                <c:pt idx="117">
                  <c:v>89.338159711296328</c:v>
                </c:pt>
                <c:pt idx="118">
                  <c:v>90.685547362948824</c:v>
                </c:pt>
                <c:pt idx="119">
                  <c:v>92.182873591170136</c:v>
                </c:pt>
                <c:pt idx="120">
                  <c:v>94.702710893108687</c:v>
                </c:pt>
                <c:pt idx="121">
                  <c:v>97.795950715919787</c:v>
                </c:pt>
                <c:pt idx="122">
                  <c:v>99.601568049117446</c:v>
                </c:pt>
                <c:pt idx="123">
                  <c:v>101.05723971458953</c:v>
                </c:pt>
                <c:pt idx="124">
                  <c:v>102.19771941703125</c:v>
                </c:pt>
                <c:pt idx="125">
                  <c:v>103.14315847658453</c:v>
                </c:pt>
                <c:pt idx="126">
                  <c:v>104.19261190897765</c:v>
                </c:pt>
                <c:pt idx="127">
                  <c:v>105.28079867127379</c:v>
                </c:pt>
                <c:pt idx="128">
                  <c:v>106.35930760970172</c:v>
                </c:pt>
                <c:pt idx="129">
                  <c:v>107.30795777798113</c:v>
                </c:pt>
                <c:pt idx="130">
                  <c:v>108.0757551481979</c:v>
                </c:pt>
                <c:pt idx="131">
                  <c:v>108.92919985205381</c:v>
                </c:pt>
                <c:pt idx="132">
                  <c:v>109.7794436429398</c:v>
                </c:pt>
                <c:pt idx="133">
                  <c:v>110.363733385058</c:v>
                </c:pt>
                <c:pt idx="134">
                  <c:v>111.19249042842065</c:v>
                </c:pt>
                <c:pt idx="135">
                  <c:v>112.0651824081671</c:v>
                </c:pt>
                <c:pt idx="136">
                  <c:v>112.70350972589651</c:v>
                </c:pt>
                <c:pt idx="137">
                  <c:v>113.27523049191592</c:v>
                </c:pt>
                <c:pt idx="138">
                  <c:v>114.02881833374394</c:v>
                </c:pt>
                <c:pt idx="139">
                  <c:v>114.76958484066657</c:v>
                </c:pt>
                <c:pt idx="140">
                  <c:v>115.503048049613</c:v>
                </c:pt>
                <c:pt idx="141">
                  <c:v>116.11146497934918</c:v>
                </c:pt>
                <c:pt idx="142">
                  <c:v>116.78578535959896</c:v>
                </c:pt>
                <c:pt idx="143">
                  <c:v>117.54031326466489</c:v>
                </c:pt>
                <c:pt idx="144">
                  <c:v>118.27817487787952</c:v>
                </c:pt>
                <c:pt idx="145">
                  <c:v>118.84178517251114</c:v>
                </c:pt>
                <c:pt idx="146">
                  <c:v>119.74490201610375</c:v>
                </c:pt>
                <c:pt idx="147">
                  <c:v>120.77352779795048</c:v>
                </c:pt>
                <c:pt idx="148">
                  <c:v>121.75876898952501</c:v>
                </c:pt>
                <c:pt idx="149">
                  <c:v>123.20754055788963</c:v>
                </c:pt>
                <c:pt idx="150">
                  <c:v>125.17903700383513</c:v>
                </c:pt>
                <c:pt idx="151">
                  <c:v>126.9633143200639</c:v>
                </c:pt>
                <c:pt idx="152">
                  <c:v>128.69044843719237</c:v>
                </c:pt>
                <c:pt idx="153">
                  <c:v>129.99242125274515</c:v>
                </c:pt>
                <c:pt idx="154">
                  <c:v>130.65675000388308</c:v>
                </c:pt>
                <c:pt idx="155">
                  <c:v>131.17189991862747</c:v>
                </c:pt>
                <c:pt idx="156">
                  <c:v>131.26105803186127</c:v>
                </c:pt>
                <c:pt idx="157">
                  <c:v>130.96153584619333</c:v>
                </c:pt>
                <c:pt idx="158">
                  <c:v>131.2776314674031</c:v>
                </c:pt>
                <c:pt idx="159">
                  <c:v>131.48799262737876</c:v>
                </c:pt>
                <c:pt idx="160">
                  <c:v>131.61630587255087</c:v>
                </c:pt>
                <c:pt idx="161">
                  <c:v>131.53768573560117</c:v>
                </c:pt>
                <c:pt idx="162">
                  <c:v>131.62407517298354</c:v>
                </c:pt>
                <c:pt idx="163">
                  <c:v>131.86655333462411</c:v>
                </c:pt>
                <c:pt idx="164">
                  <c:v>131.83067909300647</c:v>
                </c:pt>
                <c:pt idx="165">
                  <c:v>131.63453481260163</c:v>
                </c:pt>
                <c:pt idx="166">
                  <c:v>131.41878396360269</c:v>
                </c:pt>
                <c:pt idx="167">
                  <c:v>131.6116148216764</c:v>
                </c:pt>
                <c:pt idx="168">
                  <c:v>131.38469515270179</c:v>
                </c:pt>
                <c:pt idx="169">
                  <c:v>131.07811061886994</c:v>
                </c:pt>
                <c:pt idx="170">
                  <c:v>131.29757411227862</c:v>
                </c:pt>
                <c:pt idx="171">
                  <c:v>131.59868695165147</c:v>
                </c:pt>
                <c:pt idx="172">
                  <c:v>131.74789492756014</c:v>
                </c:pt>
                <c:pt idx="173">
                  <c:v>131.54689690458392</c:v>
                </c:pt>
                <c:pt idx="174">
                  <c:v>131.39025290281404</c:v>
                </c:pt>
                <c:pt idx="175">
                  <c:v>131.61105917937238</c:v>
                </c:pt>
                <c:pt idx="176">
                  <c:v>131.86673216427772</c:v>
                </c:pt>
                <c:pt idx="177">
                  <c:v>131.89194943209264</c:v>
                </c:pt>
                <c:pt idx="178">
                  <c:v>131.59127270524542</c:v>
                </c:pt>
                <c:pt idx="179">
                  <c:v>131.97273812250143</c:v>
                </c:pt>
                <c:pt idx="180">
                  <c:v>131.9117156124469</c:v>
                </c:pt>
                <c:pt idx="181">
                  <c:v>131.5881220734791</c:v>
                </c:pt>
                <c:pt idx="182">
                  <c:v>131.46775239622289</c:v>
                </c:pt>
                <c:pt idx="183">
                  <c:v>131.57864623938576</c:v>
                </c:pt>
                <c:pt idx="184">
                  <c:v>131.38607203391194</c:v>
                </c:pt>
                <c:pt idx="185">
                  <c:v>131.55141376058518</c:v>
                </c:pt>
                <c:pt idx="186">
                  <c:v>131.63861464489253</c:v>
                </c:pt>
                <c:pt idx="187">
                  <c:v>131.47540293553917</c:v>
                </c:pt>
                <c:pt idx="188">
                  <c:v>131.69950178959382</c:v>
                </c:pt>
                <c:pt idx="189">
                  <c:v>131.55079132120693</c:v>
                </c:pt>
                <c:pt idx="190">
                  <c:v>131.30649768261208</c:v>
                </c:pt>
                <c:pt idx="191">
                  <c:v>131.83409612272973</c:v>
                </c:pt>
                <c:pt idx="192">
                  <c:v>131.72096738449457</c:v>
                </c:pt>
                <c:pt idx="193">
                  <c:v>131.40070100751836</c:v>
                </c:pt>
                <c:pt idx="194">
                  <c:v>131.52318262362408</c:v>
                </c:pt>
                <c:pt idx="195">
                  <c:v>131.12604415077493</c:v>
                </c:pt>
                <c:pt idx="196">
                  <c:v>131.65204144898885</c:v>
                </c:pt>
                <c:pt idx="197">
                  <c:v>131.40873021180238</c:v>
                </c:pt>
                <c:pt idx="198">
                  <c:v>131.23437304693886</c:v>
                </c:pt>
                <c:pt idx="199">
                  <c:v>131.40354407782274</c:v>
                </c:pt>
                <c:pt idx="200">
                  <c:v>131.14302389254186</c:v>
                </c:pt>
                <c:pt idx="201">
                  <c:v>130.99878039570237</c:v>
                </c:pt>
                <c:pt idx="202">
                  <c:v>131.14499085408104</c:v>
                </c:pt>
                <c:pt idx="203">
                  <c:v>131.47444466441576</c:v>
                </c:pt>
                <c:pt idx="204">
                  <c:v>131.11668749910376</c:v>
                </c:pt>
                <c:pt idx="205">
                  <c:v>131.18358610842515</c:v>
                </c:pt>
                <c:pt idx="206">
                  <c:v>131.01454880315509</c:v>
                </c:pt>
                <c:pt idx="207">
                  <c:v>131.20916377145943</c:v>
                </c:pt>
                <c:pt idx="208">
                  <c:v>131.55551560576345</c:v>
                </c:pt>
                <c:pt idx="209">
                  <c:v>131.6356643083283</c:v>
                </c:pt>
                <c:pt idx="210">
                  <c:v>131.34357177312364</c:v>
                </c:pt>
                <c:pt idx="211">
                  <c:v>131.69432108379445</c:v>
                </c:pt>
                <c:pt idx="212">
                  <c:v>131.87168297267738</c:v>
                </c:pt>
                <c:pt idx="213">
                  <c:v>131.47125033254235</c:v>
                </c:pt>
                <c:pt idx="214">
                  <c:v>131.63012122076898</c:v>
                </c:pt>
                <c:pt idx="215">
                  <c:v>131.50063232864196</c:v>
                </c:pt>
                <c:pt idx="216">
                  <c:v>131.15983842467386</c:v>
                </c:pt>
                <c:pt idx="217">
                  <c:v>131.09947455924058</c:v>
                </c:pt>
                <c:pt idx="218">
                  <c:v>131.56306847810103</c:v>
                </c:pt>
                <c:pt idx="219">
                  <c:v>131.22600821435816</c:v>
                </c:pt>
                <c:pt idx="220">
                  <c:v>131.47611640270847</c:v>
                </c:pt>
                <c:pt idx="221">
                  <c:v>131.37066255422803</c:v>
                </c:pt>
                <c:pt idx="222">
                  <c:v>131.50535438082375</c:v>
                </c:pt>
                <c:pt idx="223">
                  <c:v>131.92526611018926</c:v>
                </c:pt>
                <c:pt idx="224">
                  <c:v>131.43829569626197</c:v>
                </c:pt>
                <c:pt idx="225">
                  <c:v>131.19753451104987</c:v>
                </c:pt>
                <c:pt idx="226">
                  <c:v>131.39616647576074</c:v>
                </c:pt>
                <c:pt idx="227">
                  <c:v>131.57732097670839</c:v>
                </c:pt>
                <c:pt idx="228">
                  <c:v>131.82686954419623</c:v>
                </c:pt>
                <c:pt idx="229">
                  <c:v>131.67826968366302</c:v>
                </c:pt>
                <c:pt idx="230">
                  <c:v>131.54022623865058</c:v>
                </c:pt>
                <c:pt idx="231">
                  <c:v>131.2507396094573</c:v>
                </c:pt>
                <c:pt idx="232">
                  <c:v>131.59788032248639</c:v>
                </c:pt>
                <c:pt idx="233">
                  <c:v>131.74121974792914</c:v>
                </c:pt>
                <c:pt idx="234">
                  <c:v>131.56508370334771</c:v>
                </c:pt>
                <c:pt idx="235">
                  <c:v>131.95616107914472</c:v>
                </c:pt>
                <c:pt idx="236">
                  <c:v>131.3239124132287</c:v>
                </c:pt>
                <c:pt idx="237">
                  <c:v>131.05309649792056</c:v>
                </c:pt>
                <c:pt idx="238">
                  <c:v>131.49983089366114</c:v>
                </c:pt>
                <c:pt idx="239">
                  <c:v>131.80634292896076</c:v>
                </c:pt>
                <c:pt idx="240">
                  <c:v>131.27708343003877</c:v>
                </c:pt>
                <c:pt idx="241">
                  <c:v>131.65593971528648</c:v>
                </c:pt>
                <c:pt idx="242">
                  <c:v>131.47024547390654</c:v>
                </c:pt>
                <c:pt idx="243">
                  <c:v>131.7698738032534</c:v>
                </c:pt>
                <c:pt idx="244">
                  <c:v>131.39742928750618</c:v>
                </c:pt>
                <c:pt idx="245">
                  <c:v>131.81890787865231</c:v>
                </c:pt>
                <c:pt idx="246">
                  <c:v>132.28272605442754</c:v>
                </c:pt>
                <c:pt idx="247">
                  <c:v>131.89648154535433</c:v>
                </c:pt>
                <c:pt idx="248">
                  <c:v>131.54028548874103</c:v>
                </c:pt>
                <c:pt idx="249">
                  <c:v>131.22454682369386</c:v>
                </c:pt>
                <c:pt idx="250">
                  <c:v>131.66397521140661</c:v>
                </c:pt>
                <c:pt idx="251">
                  <c:v>131.79056381639947</c:v>
                </c:pt>
                <c:pt idx="252">
                  <c:v>131.24696851815926</c:v>
                </c:pt>
                <c:pt idx="253">
                  <c:v>131.08195482874279</c:v>
                </c:pt>
                <c:pt idx="254">
                  <c:v>131.5463668196995</c:v>
                </c:pt>
                <c:pt idx="255">
                  <c:v>131.91913112880343</c:v>
                </c:pt>
                <c:pt idx="256">
                  <c:v>131.38382965815097</c:v>
                </c:pt>
                <c:pt idx="257">
                  <c:v>131.51146099547171</c:v>
                </c:pt>
                <c:pt idx="258">
                  <c:v>131.91819395480209</c:v>
                </c:pt>
                <c:pt idx="259">
                  <c:v>131.99378397855062</c:v>
                </c:pt>
                <c:pt idx="260">
                  <c:v>131.74945738407266</c:v>
                </c:pt>
                <c:pt idx="261">
                  <c:v>131.10891993072013</c:v>
                </c:pt>
                <c:pt idx="262">
                  <c:v>131.65165217886749</c:v>
                </c:pt>
                <c:pt idx="263">
                  <c:v>131.87243177228746</c:v>
                </c:pt>
                <c:pt idx="264">
                  <c:v>131.61846561943292</c:v>
                </c:pt>
                <c:pt idx="265">
                  <c:v>131.64782278253506</c:v>
                </c:pt>
                <c:pt idx="266">
                  <c:v>131.31925677888211</c:v>
                </c:pt>
                <c:pt idx="267">
                  <c:v>131.54593253499459</c:v>
                </c:pt>
                <c:pt idx="268">
                  <c:v>131.859000518453</c:v>
                </c:pt>
                <c:pt idx="269">
                  <c:v>132.15367664191919</c:v>
                </c:pt>
                <c:pt idx="270">
                  <c:v>132.46158828733917</c:v>
                </c:pt>
                <c:pt idx="271">
                  <c:v>132.30195715662714</c:v>
                </c:pt>
                <c:pt idx="272">
                  <c:v>131.73262866315036</c:v>
                </c:pt>
                <c:pt idx="273">
                  <c:v>131.28588686558339</c:v>
                </c:pt>
                <c:pt idx="274">
                  <c:v>131.91922277743433</c:v>
                </c:pt>
                <c:pt idx="275">
                  <c:v>131.84826421194609</c:v>
                </c:pt>
                <c:pt idx="276">
                  <c:v>131.53989839658334</c:v>
                </c:pt>
                <c:pt idx="277">
                  <c:v>131.67257501321444</c:v>
                </c:pt>
                <c:pt idx="278">
                  <c:v>131.9647814916805</c:v>
                </c:pt>
                <c:pt idx="279">
                  <c:v>132.16737922079434</c:v>
                </c:pt>
                <c:pt idx="280">
                  <c:v>131.76781336550084</c:v>
                </c:pt>
                <c:pt idx="281">
                  <c:v>132.06720590436271</c:v>
                </c:pt>
                <c:pt idx="282">
                  <c:v>132.37948350125066</c:v>
                </c:pt>
                <c:pt idx="283">
                  <c:v>131.81586742850823</c:v>
                </c:pt>
                <c:pt idx="284">
                  <c:v>131.51124847379063</c:v>
                </c:pt>
                <c:pt idx="285">
                  <c:v>131.07641646306107</c:v>
                </c:pt>
                <c:pt idx="286">
                  <c:v>131.63248681826087</c:v>
                </c:pt>
                <c:pt idx="287">
                  <c:v>132.02629948210873</c:v>
                </c:pt>
                <c:pt idx="288">
                  <c:v>131.94753112887597</c:v>
                </c:pt>
                <c:pt idx="289">
                  <c:v>131.32201732966817</c:v>
                </c:pt>
                <c:pt idx="290">
                  <c:v>131.79588404000447</c:v>
                </c:pt>
                <c:pt idx="291">
                  <c:v>132.19882911666124</c:v>
                </c:pt>
                <c:pt idx="292">
                  <c:v>131.79241528995692</c:v>
                </c:pt>
                <c:pt idx="293">
                  <c:v>132.1862887525804</c:v>
                </c:pt>
                <c:pt idx="294">
                  <c:v>132.65227149917277</c:v>
                </c:pt>
                <c:pt idx="295">
                  <c:v>132.30706686974574</c:v>
                </c:pt>
                <c:pt idx="296">
                  <c:v>131.57518033738623</c:v>
                </c:pt>
                <c:pt idx="297">
                  <c:v>131.86133123196842</c:v>
                </c:pt>
                <c:pt idx="298">
                  <c:v>132.40759675337131</c:v>
                </c:pt>
                <c:pt idx="299">
                  <c:v>132.63097171179768</c:v>
                </c:pt>
                <c:pt idx="300">
                  <c:v>132.01874609254395</c:v>
                </c:pt>
                <c:pt idx="301">
                  <c:v>131.85126401176413</c:v>
                </c:pt>
                <c:pt idx="302">
                  <c:v>132.26129628730018</c:v>
                </c:pt>
                <c:pt idx="303">
                  <c:v>132.7955628432816</c:v>
                </c:pt>
                <c:pt idx="304">
                  <c:v>132.25535151434767</c:v>
                </c:pt>
                <c:pt idx="305">
                  <c:v>131.70514179231185</c:v>
                </c:pt>
                <c:pt idx="306">
                  <c:v>132.2136121271601</c:v>
                </c:pt>
                <c:pt idx="307">
                  <c:v>132.32267210466443</c:v>
                </c:pt>
              </c:numCache>
              <c:extLst xmlns:c15="http://schemas.microsoft.com/office/drawing/2012/chart"/>
            </c:numRef>
          </c:xVal>
          <c:yVal>
            <c:numRef>
              <c:f>'https://d.docs.live.net/3ef0ea8f59c7a219/Doutorado/Experimental/Caracterização e Ensaios nos Ligantes/DSR/LAS/CAP 50-70/[LAS_VECD_CAP 50.70.xlsx]VECD CAP-50.70'!$W$5:$W$312</c:f>
              <c:numCache>
                <c:formatCode>General</c:formatCode>
                <c:ptCount val="308"/>
                <c:pt idx="0">
                  <c:v>0.960384922463691</c:v>
                </c:pt>
                <c:pt idx="1">
                  <c:v>0.94732009553964525</c:v>
                </c:pt>
                <c:pt idx="2">
                  <c:v>0.93004708371755496</c:v>
                </c:pt>
                <c:pt idx="3">
                  <c:v>0.91606932838646915</c:v>
                </c:pt>
                <c:pt idx="4">
                  <c:v>0.90138824316442101</c:v>
                </c:pt>
                <c:pt idx="5">
                  <c:v>0.88733806679094462</c:v>
                </c:pt>
                <c:pt idx="6">
                  <c:v>0.87335844205197588</c:v>
                </c:pt>
                <c:pt idx="7">
                  <c:v>0.86086294274335418</c:v>
                </c:pt>
                <c:pt idx="8">
                  <c:v>0.8478443270478847</c:v>
                </c:pt>
                <c:pt idx="9">
                  <c:v>0.83472143065906046</c:v>
                </c:pt>
                <c:pt idx="10">
                  <c:v>0.82256813600331757</c:v>
                </c:pt>
                <c:pt idx="11">
                  <c:v>0.81005925234247289</c:v>
                </c:pt>
                <c:pt idx="12">
                  <c:v>0.7983201877882673</c:v>
                </c:pt>
                <c:pt idx="13">
                  <c:v>0.78677892810768291</c:v>
                </c:pt>
                <c:pt idx="14">
                  <c:v>0.7753951133914565</c:v>
                </c:pt>
                <c:pt idx="15">
                  <c:v>0.76438515407542074</c:v>
                </c:pt>
                <c:pt idx="16">
                  <c:v>0.75381782044405199</c:v>
                </c:pt>
                <c:pt idx="17">
                  <c:v>0.74302595669354421</c:v>
                </c:pt>
                <c:pt idx="18">
                  <c:v>0.73276607528804938</c:v>
                </c:pt>
                <c:pt idx="19">
                  <c:v>0.72262762720425389</c:v>
                </c:pt>
                <c:pt idx="20">
                  <c:v>0.7126470075800948</c:v>
                </c:pt>
                <c:pt idx="21">
                  <c:v>0.70292120083119614</c:v>
                </c:pt>
                <c:pt idx="22">
                  <c:v>0.69355739240462855</c:v>
                </c:pt>
                <c:pt idx="23">
                  <c:v>0.68443625340126468</c:v>
                </c:pt>
                <c:pt idx="24">
                  <c:v>0.67559621183835938</c:v>
                </c:pt>
                <c:pt idx="25">
                  <c:v>0.66669520371254132</c:v>
                </c:pt>
                <c:pt idx="26">
                  <c:v>0.65836641221606407</c:v>
                </c:pt>
                <c:pt idx="27">
                  <c:v>0.65016662353473409</c:v>
                </c:pt>
                <c:pt idx="28">
                  <c:v>0.64192352576665168</c:v>
                </c:pt>
                <c:pt idx="29">
                  <c:v>0.63369643922223184</c:v>
                </c:pt>
                <c:pt idx="30">
                  <c:v>0.6258536328464146</c:v>
                </c:pt>
                <c:pt idx="31">
                  <c:v>0.6176193766266187</c:v>
                </c:pt>
                <c:pt idx="32">
                  <c:v>0.61001559956692519</c:v>
                </c:pt>
                <c:pt idx="33">
                  <c:v>0.60251879895736227</c:v>
                </c:pt>
                <c:pt idx="34">
                  <c:v>0.5950754057427734</c:v>
                </c:pt>
                <c:pt idx="35">
                  <c:v>0.58777840334118681</c:v>
                </c:pt>
                <c:pt idx="36">
                  <c:v>0.5805909179808868</c:v>
                </c:pt>
                <c:pt idx="37">
                  <c:v>0.57331283158474311</c:v>
                </c:pt>
                <c:pt idx="38">
                  <c:v>0.56619780740580861</c:v>
                </c:pt>
                <c:pt idx="39">
                  <c:v>0.55919619918553254</c:v>
                </c:pt>
                <c:pt idx="40">
                  <c:v>0.55209227909037728</c:v>
                </c:pt>
                <c:pt idx="41">
                  <c:v>0.54514610620996806</c:v>
                </c:pt>
                <c:pt idx="42">
                  <c:v>0.53774859514166518</c:v>
                </c:pt>
                <c:pt idx="43">
                  <c:v>0.53080234921440428</c:v>
                </c:pt>
                <c:pt idx="44">
                  <c:v>0.52387152284834138</c:v>
                </c:pt>
                <c:pt idx="45">
                  <c:v>0.51692126077885203</c:v>
                </c:pt>
                <c:pt idx="46">
                  <c:v>0.50990828084917061</c:v>
                </c:pt>
                <c:pt idx="47">
                  <c:v>0.50293569838709606</c:v>
                </c:pt>
                <c:pt idx="48">
                  <c:v>0.49589008533880985</c:v>
                </c:pt>
                <c:pt idx="49">
                  <c:v>0.48875277019527608</c:v>
                </c:pt>
                <c:pt idx="50">
                  <c:v>0.48145534970479908</c:v>
                </c:pt>
                <c:pt idx="51">
                  <c:v>0.47404721503115876</c:v>
                </c:pt>
                <c:pt idx="52">
                  <c:v>0.46644693448753471</c:v>
                </c:pt>
                <c:pt idx="53">
                  <c:v>0.45877379470224655</c:v>
                </c:pt>
                <c:pt idx="54">
                  <c:v>0.45088058124601504</c:v>
                </c:pt>
                <c:pt idx="55">
                  <c:v>0.44312123938144765</c:v>
                </c:pt>
                <c:pt idx="56">
                  <c:v>0.43520235588062084</c:v>
                </c:pt>
                <c:pt idx="57">
                  <c:v>0.42728203066673809</c:v>
                </c:pt>
                <c:pt idx="58">
                  <c:v>0.41942434813058393</c:v>
                </c:pt>
                <c:pt idx="59">
                  <c:v>0.41169729419043111</c:v>
                </c:pt>
                <c:pt idx="60">
                  <c:v>0.40399108613183132</c:v>
                </c:pt>
                <c:pt idx="61">
                  <c:v>0.39626014180815339</c:v>
                </c:pt>
                <c:pt idx="62">
                  <c:v>0.38840880616901574</c:v>
                </c:pt>
                <c:pt idx="63">
                  <c:v>0.37982426434005967</c:v>
                </c:pt>
                <c:pt idx="64">
                  <c:v>0.37203976194708133</c:v>
                </c:pt>
                <c:pt idx="65">
                  <c:v>0.3653837537257949</c:v>
                </c:pt>
                <c:pt idx="66">
                  <c:v>0.35894210256154435</c:v>
                </c:pt>
                <c:pt idx="67">
                  <c:v>0.35276709549368701</c:v>
                </c:pt>
                <c:pt idx="68">
                  <c:v>0.34686091390874874</c:v>
                </c:pt>
                <c:pt idx="69">
                  <c:v>0.34119410044679499</c:v>
                </c:pt>
                <c:pt idx="70">
                  <c:v>0.33471688262383148</c:v>
                </c:pt>
                <c:pt idx="71">
                  <c:v>0.32892273213324452</c:v>
                </c:pt>
                <c:pt idx="72">
                  <c:v>0.32343521170462819</c:v>
                </c:pt>
                <c:pt idx="73">
                  <c:v>0.31699405172187989</c:v>
                </c:pt>
                <c:pt idx="74">
                  <c:v>0.3106181402535968</c:v>
                </c:pt>
                <c:pt idx="75">
                  <c:v>0.30514420960509947</c:v>
                </c:pt>
                <c:pt idx="76">
                  <c:v>0.29960256923748552</c:v>
                </c:pt>
                <c:pt idx="77">
                  <c:v>0.2941847551023925</c:v>
                </c:pt>
                <c:pt idx="78">
                  <c:v>0.28891709554285383</c:v>
                </c:pt>
                <c:pt idx="79">
                  <c:v>0.28365670890892924</c:v>
                </c:pt>
                <c:pt idx="80">
                  <c:v>0.27848367425766418</c:v>
                </c:pt>
                <c:pt idx="81">
                  <c:v>0.27352953235889399</c:v>
                </c:pt>
                <c:pt idx="82">
                  <c:v>0.26823279680852496</c:v>
                </c:pt>
                <c:pt idx="83">
                  <c:v>0.2629445522822631</c:v>
                </c:pt>
                <c:pt idx="84">
                  <c:v>0.25745857634521851</c:v>
                </c:pt>
                <c:pt idx="85">
                  <c:v>0.25234460847104612</c:v>
                </c:pt>
                <c:pt idx="86">
                  <c:v>0.24689960660141397</c:v>
                </c:pt>
                <c:pt idx="87">
                  <c:v>0.24160770398695164</c:v>
                </c:pt>
                <c:pt idx="88">
                  <c:v>0.23612074945167494</c:v>
                </c:pt>
                <c:pt idx="89">
                  <c:v>0.23127160619678688</c:v>
                </c:pt>
                <c:pt idx="90">
                  <c:v>0.22675008442290179</c:v>
                </c:pt>
                <c:pt idx="91">
                  <c:v>0.22252533652236761</c:v>
                </c:pt>
                <c:pt idx="92">
                  <c:v>0.21841853834989122</c:v>
                </c:pt>
                <c:pt idx="93">
                  <c:v>0.21414013687309785</c:v>
                </c:pt>
                <c:pt idx="94">
                  <c:v>0.20993823128507105</c:v>
                </c:pt>
                <c:pt idx="95">
                  <c:v>0.20604216745197679</c:v>
                </c:pt>
                <c:pt idx="96">
                  <c:v>0.20186440656778248</c:v>
                </c:pt>
                <c:pt idx="97">
                  <c:v>0.19735996323238802</c:v>
                </c:pt>
                <c:pt idx="98">
                  <c:v>0.19316408887380476</c:v>
                </c:pt>
                <c:pt idx="99">
                  <c:v>0.18905184123007346</c:v>
                </c:pt>
                <c:pt idx="100">
                  <c:v>0.18520255938925989</c:v>
                </c:pt>
                <c:pt idx="101">
                  <c:v>0.18121373734696722</c:v>
                </c:pt>
                <c:pt idx="102">
                  <c:v>0.17697512593606757</c:v>
                </c:pt>
                <c:pt idx="103">
                  <c:v>0.17277598197544419</c:v>
                </c:pt>
                <c:pt idx="104">
                  <c:v>0.16879738553223</c:v>
                </c:pt>
                <c:pt idx="105">
                  <c:v>0.16456655485523464</c:v>
                </c:pt>
                <c:pt idx="106">
                  <c:v>0.16048503471892073</c:v>
                </c:pt>
                <c:pt idx="107">
                  <c:v>0.15674772229949963</c:v>
                </c:pt>
                <c:pt idx="108">
                  <c:v>0.15317761033598221</c:v>
                </c:pt>
                <c:pt idx="109">
                  <c:v>0.1497762088357254</c:v>
                </c:pt>
                <c:pt idx="110">
                  <c:v>0.14595347234076561</c:v>
                </c:pt>
                <c:pt idx="111">
                  <c:v>0.14152689945351171</c:v>
                </c:pt>
                <c:pt idx="112">
                  <c:v>0.13770029034453801</c:v>
                </c:pt>
                <c:pt idx="113">
                  <c:v>0.13406028670305226</c:v>
                </c:pt>
                <c:pt idx="114">
                  <c:v>0.13005720897901829</c:v>
                </c:pt>
                <c:pt idx="115">
                  <c:v>0.12599146443069509</c:v>
                </c:pt>
                <c:pt idx="116">
                  <c:v>0.12184565300792727</c:v>
                </c:pt>
                <c:pt idx="117">
                  <c:v>0.11756665859059634</c:v>
                </c:pt>
                <c:pt idx="118">
                  <c:v>0.11288899033353161</c:v>
                </c:pt>
                <c:pt idx="119">
                  <c:v>0.10774322542045556</c:v>
                </c:pt>
                <c:pt idx="120">
                  <c:v>9.9204151447399136E-2</c:v>
                </c:pt>
                <c:pt idx="121">
                  <c:v>8.8920557810505896E-2</c:v>
                </c:pt>
                <c:pt idx="122">
                  <c:v>8.3014683366846032E-2</c:v>
                </c:pt>
                <c:pt idx="123">
                  <c:v>7.8303647382243824E-2</c:v>
                </c:pt>
                <c:pt idx="124">
                  <c:v>7.4643253797809228E-2</c:v>
                </c:pt>
                <c:pt idx="125">
                  <c:v>7.1628826534239076E-2</c:v>
                </c:pt>
                <c:pt idx="126">
                  <c:v>6.8303617841819042E-2</c:v>
                </c:pt>
                <c:pt idx="127">
                  <c:v>6.4878481084497119E-2</c:v>
                </c:pt>
                <c:pt idx="128">
                  <c:v>6.1506326514330856E-2</c:v>
                </c:pt>
                <c:pt idx="129">
                  <c:v>5.8558435058611025E-2</c:v>
                </c:pt>
                <c:pt idx="130">
                  <c:v>5.6184855069242756E-2</c:v>
                </c:pt>
                <c:pt idx="131">
                  <c:v>5.3559268757592426E-2</c:v>
                </c:pt>
                <c:pt idx="132">
                  <c:v>5.0956727839311045E-2</c:v>
                </c:pt>
                <c:pt idx="133">
                  <c:v>4.9175804454560046E-2</c:v>
                </c:pt>
                <c:pt idx="134">
                  <c:v>4.6660170706186888E-2</c:v>
                </c:pt>
                <c:pt idx="135">
                  <c:v>4.4024250561947698E-2</c:v>
                </c:pt>
                <c:pt idx="136">
                  <c:v>4.2104612586810308E-2</c:v>
                </c:pt>
                <c:pt idx="137">
                  <c:v>4.039124119133819E-2</c:v>
                </c:pt>
                <c:pt idx="138">
                  <c:v>3.8141362359803366E-2</c:v>
                </c:pt>
                <c:pt idx="139">
                  <c:v>3.5939116420425576E-2</c:v>
                </c:pt>
                <c:pt idx="140">
                  <c:v>3.376762262277655E-2</c:v>
                </c:pt>
                <c:pt idx="141">
                  <c:v>3.1973099370639524E-2</c:v>
                </c:pt>
                <c:pt idx="142">
                  <c:v>2.999128603641843E-2</c:v>
                </c:pt>
                <c:pt idx="143">
                  <c:v>2.7782499353128598E-2</c:v>
                </c:pt>
                <c:pt idx="144">
                  <c:v>2.5631353087185005E-2</c:v>
                </c:pt>
                <c:pt idx="145">
                  <c:v>2.3994055748128629E-2</c:v>
                </c:pt>
                <c:pt idx="146">
                  <c:v>2.138092578542572E-2</c:v>
                </c:pt>
                <c:pt idx="147">
                  <c:v>1.842012272332183E-2</c:v>
                </c:pt>
                <c:pt idx="148">
                  <c:v>1.5599452803890079E-2</c:v>
                </c:pt>
                <c:pt idx="149">
                  <c:v>1.1478421286608476E-2</c:v>
                </c:pt>
                <c:pt idx="150">
                  <c:v>5.920540943445185E-3</c:v>
                </c:pt>
                <c:pt idx="151">
                  <c:v>9.3905625869672438E-4</c:v>
                </c:pt>
                <c:pt idx="152">
                  <c:v>-3.8399447475512272E-3</c:v>
                </c:pt>
                <c:pt idx="153">
                  <c:v>-7.415163519798762E-3</c:v>
                </c:pt>
                <c:pt idx="154">
                  <c:v>-9.2304915929770637E-3</c:v>
                </c:pt>
                <c:pt idx="155">
                  <c:v>-1.0634071725037497E-2</c:v>
                </c:pt>
                <c:pt idx="156">
                  <c:v>-1.0876630258976894E-2</c:v>
                </c:pt>
                <c:pt idx="157">
                  <c:v>-1.0061344150126494E-2</c:v>
                </c:pt>
                <c:pt idx="158">
                  <c:v>-1.0921707265926894E-2</c:v>
                </c:pt>
                <c:pt idx="159">
                  <c:v>-1.149353527624708E-2</c:v>
                </c:pt>
                <c:pt idx="160">
                  <c:v>-1.184204066594341E-2</c:v>
                </c:pt>
                <c:pt idx="161">
                  <c:v>-1.1628530408820392E-2</c:v>
                </c:pt>
                <c:pt idx="162">
                  <c:v>-1.1863135429073468E-2</c:v>
                </c:pt>
                <c:pt idx="163">
                  <c:v>-1.2521093950074835E-2</c:v>
                </c:pt>
                <c:pt idx="164">
                  <c:v>-1.2423799431386717E-2</c:v>
                </c:pt>
                <c:pt idx="165">
                  <c:v>-1.1891533576347202E-2</c:v>
                </c:pt>
                <c:pt idx="166">
                  <c:v>-1.1305469647770572E-2</c:v>
                </c:pt>
                <c:pt idx="167">
                  <c:v>-1.1829303401149849E-2</c:v>
                </c:pt>
                <c:pt idx="168">
                  <c:v>-1.1212814147312233E-2</c:v>
                </c:pt>
                <c:pt idx="169">
                  <c:v>-1.0378798726259575E-2</c:v>
                </c:pt>
                <c:pt idx="170">
                  <c:v>-1.0975943086528384E-2</c:v>
                </c:pt>
                <c:pt idx="171">
                  <c:v>-1.1794199788407012E-2</c:v>
                </c:pt>
                <c:pt idx="172">
                  <c:v>-1.2199215149168996E-2</c:v>
                </c:pt>
                <c:pt idx="173">
                  <c:v>-1.1653549630342708E-2</c:v>
                </c:pt>
                <c:pt idx="174">
                  <c:v>-1.1227921517358741E-2</c:v>
                </c:pt>
                <c:pt idx="175">
                  <c:v>-1.1827794687091275E-2</c:v>
                </c:pt>
                <c:pt idx="176">
                  <c:v>-1.2521578911031117E-2</c:v>
                </c:pt>
                <c:pt idx="177">
                  <c:v>-1.258996034797355E-2</c:v>
                </c:pt>
                <c:pt idx="178">
                  <c:v>-1.1774066553359441E-2</c:v>
                </c:pt>
                <c:pt idx="179">
                  <c:v>-1.28089773804414E-2</c:v>
                </c:pt>
                <c:pt idx="180">
                  <c:v>-1.2643554208398244E-2</c:v>
                </c:pt>
                <c:pt idx="181">
                  <c:v>-1.1765510854849115E-2</c:v>
                </c:pt>
                <c:pt idx="182">
                  <c:v>-1.1438541681143777E-2</c:v>
                </c:pt>
                <c:pt idx="183">
                  <c:v>-1.1739777953762021E-2</c:v>
                </c:pt>
                <c:pt idx="184">
                  <c:v>-1.121655689709411E-2</c:v>
                </c:pt>
                <c:pt idx="185">
                  <c:v>-1.1665817824208169E-2</c:v>
                </c:pt>
                <c:pt idx="186">
                  <c:v>-1.1902610013373449E-2</c:v>
                </c:pt>
                <c:pt idx="187">
                  <c:v>-1.1459329175496524E-2</c:v>
                </c:pt>
                <c:pt idx="188">
                  <c:v>-1.206788764222777E-2</c:v>
                </c:pt>
                <c:pt idx="189">
                  <c:v>-1.1664127238135036E-2</c:v>
                </c:pt>
                <c:pt idx="190">
                  <c:v>-1.1000209814979955E-2</c:v>
                </c:pt>
                <c:pt idx="191">
                  <c:v>-1.2433067494406869E-2</c:v>
                </c:pt>
                <c:pt idx="192">
                  <c:v>-1.2126144030577102E-2</c:v>
                </c:pt>
                <c:pt idx="193">
                  <c:v>-1.1256320988808355E-2</c:v>
                </c:pt>
                <c:pt idx="194">
                  <c:v>-1.1589135004218987E-2</c:v>
                </c:pt>
                <c:pt idx="195">
                  <c:v>-1.0509277580014853E-2</c:v>
                </c:pt>
                <c:pt idx="196">
                  <c:v>-1.1939061206270418E-2</c:v>
                </c:pt>
                <c:pt idx="197">
                  <c:v>-1.1278144543845681E-2</c:v>
                </c:pt>
                <c:pt idx="198">
                  <c:v>-1.0804043771722949E-2</c:v>
                </c:pt>
                <c:pt idx="199">
                  <c:v>-1.1264048615484912E-2</c:v>
                </c:pt>
                <c:pt idx="200">
                  <c:v>-1.0555490376048082E-2</c:v>
                </c:pt>
                <c:pt idx="201">
                  <c:v>-1.0162787780364946E-2</c:v>
                </c:pt>
                <c:pt idx="202">
                  <c:v>-1.0560843493098604E-2</c:v>
                </c:pt>
                <c:pt idx="203">
                  <c:v>-1.1456725473088847E-2</c:v>
                </c:pt>
                <c:pt idx="204">
                  <c:v>-1.0483810459946064E-2</c:v>
                </c:pt>
                <c:pt idx="205">
                  <c:v>-1.0665870585357284E-2</c:v>
                </c:pt>
                <c:pt idx="206">
                  <c:v>-1.0205730846216898E-2</c:v>
                </c:pt>
                <c:pt idx="207">
                  <c:v>-1.073546262821834E-2</c:v>
                </c:pt>
                <c:pt idx="208">
                  <c:v>-1.1676958574677432E-2</c:v>
                </c:pt>
                <c:pt idx="209">
                  <c:v>-1.1894600094302321E-2</c:v>
                </c:pt>
                <c:pt idx="210">
                  <c:v>-1.1101017556943482E-2</c:v>
                </c:pt>
                <c:pt idx="211">
                  <c:v>-1.2053826585046279E-2</c:v>
                </c:pt>
                <c:pt idx="212">
                  <c:v>-1.2535004640610747E-2</c:v>
                </c:pt>
                <c:pt idx="213">
                  <c:v>-1.1448046118837985E-2</c:v>
                </c:pt>
                <c:pt idx="214">
                  <c:v>-1.1879550757286417E-2</c:v>
                </c:pt>
                <c:pt idx="215">
                  <c:v>-1.1527875121229547E-2</c:v>
                </c:pt>
                <c:pt idx="216">
                  <c:v>-1.0601249716711614E-2</c:v>
                </c:pt>
                <c:pt idx="217">
                  <c:v>-1.0436956868314695E-2</c:v>
                </c:pt>
                <c:pt idx="218">
                  <c:v>-1.1697471844092311E-2</c:v>
                </c:pt>
                <c:pt idx="219">
                  <c:v>-1.0781288418491686E-2</c:v>
                </c:pt>
                <c:pt idx="220">
                  <c:v>-1.146126771721212E-2</c:v>
                </c:pt>
                <c:pt idx="221">
                  <c:v>-1.1174668157111434E-2</c:v>
                </c:pt>
                <c:pt idx="222">
                  <c:v>-1.1540703558601928E-2</c:v>
                </c:pt>
                <c:pt idx="223">
                  <c:v>-1.2680291916596031E-2</c:v>
                </c:pt>
                <c:pt idx="224">
                  <c:v>-1.1358496750900615E-2</c:v>
                </c:pt>
                <c:pt idx="225">
                  <c:v>-1.0703822671085161E-2</c:v>
                </c:pt>
                <c:pt idx="226">
                  <c:v>-1.1243995649962146E-2</c:v>
                </c:pt>
                <c:pt idx="227">
                  <c:v>-1.1736178929295127E-2</c:v>
                </c:pt>
                <c:pt idx="228">
                  <c:v>-1.2413466549540342E-2</c:v>
                </c:pt>
                <c:pt idx="229">
                  <c:v>-1.2010258887382053E-2</c:v>
                </c:pt>
                <c:pt idx="230">
                  <c:v>-1.1635430993440554E-2</c:v>
                </c:pt>
                <c:pt idx="231">
                  <c:v>-1.0848563994998006E-2</c:v>
                </c:pt>
                <c:pt idx="232">
                  <c:v>-1.1792009438913897E-2</c:v>
                </c:pt>
                <c:pt idx="233">
                  <c:v>-1.2181102149015022E-2</c:v>
                </c:pt>
                <c:pt idx="234">
                  <c:v>-1.1702944978584595E-2</c:v>
                </c:pt>
                <c:pt idx="235">
                  <c:v>-1.2764044316137424E-2</c:v>
                </c:pt>
                <c:pt idx="236">
                  <c:v>-1.104756430540399E-2</c:v>
                </c:pt>
                <c:pt idx="237">
                  <c:v>-1.0310696061041291E-2</c:v>
                </c:pt>
                <c:pt idx="238">
                  <c:v>-1.1525697826755499E-2</c:v>
                </c:pt>
                <c:pt idx="239">
                  <c:v>-1.2357787579515334E-2</c:v>
                </c:pt>
                <c:pt idx="240">
                  <c:v>-1.0920216753673717E-2</c:v>
                </c:pt>
                <c:pt idx="241">
                  <c:v>-1.1949643799723964E-2</c:v>
                </c:pt>
                <c:pt idx="242">
                  <c:v>-1.1445315778188192E-2</c:v>
                </c:pt>
                <c:pt idx="243">
                  <c:v>-1.2258850305217672E-2</c:v>
                </c:pt>
                <c:pt idx="244">
                  <c:v>-1.1247428134026682E-2</c:v>
                </c:pt>
                <c:pt idx="245">
                  <c:v>-1.23918709934141E-2</c:v>
                </c:pt>
                <c:pt idx="246">
                  <c:v>-1.3648546575953047E-2</c:v>
                </c:pt>
                <c:pt idx="247">
                  <c:v>-1.2602249141966837E-2</c:v>
                </c:pt>
                <c:pt idx="248">
                  <c:v>-1.1635591929145317E-2</c:v>
                </c:pt>
                <c:pt idx="249">
                  <c:v>-1.0777312813987194E-2</c:v>
                </c:pt>
                <c:pt idx="250">
                  <c:v>-1.1971457059613222E-2</c:v>
                </c:pt>
                <c:pt idx="251">
                  <c:v>-1.2314982519247453E-2</c:v>
                </c:pt>
                <c:pt idx="252">
                  <c:v>-1.0838306213894366E-2</c:v>
                </c:pt>
                <c:pt idx="253">
                  <c:v>-1.0389264106883234E-2</c:v>
                </c:pt>
                <c:pt idx="254">
                  <c:v>-1.1652109853467651E-2</c:v>
                </c:pt>
                <c:pt idx="255">
                  <c:v>-1.2663659239125158E-2</c:v>
                </c:pt>
                <c:pt idx="256">
                  <c:v>-1.1210461477090927E-2</c:v>
                </c:pt>
                <c:pt idx="257">
                  <c:v>-1.1557293006236646E-2</c:v>
                </c:pt>
                <c:pt idx="258">
                  <c:v>-1.266111840286599E-2</c:v>
                </c:pt>
                <c:pt idx="259">
                  <c:v>-1.2866018168761872E-2</c:v>
                </c:pt>
                <c:pt idx="260">
                  <c:v>-1.220345476582807E-2</c:v>
                </c:pt>
                <c:pt idx="261">
                  <c:v>-1.046266764526993E-2</c:v>
                </c:pt>
                <c:pt idx="262">
                  <c:v>-1.1938004446543804E-2</c:v>
                </c:pt>
                <c:pt idx="263">
                  <c:v>-1.2537035226272586E-2</c:v>
                </c:pt>
                <c:pt idx="264">
                  <c:v>-1.1847904768800932E-2</c:v>
                </c:pt>
                <c:pt idx="265">
                  <c:v>-1.1927608596624895E-2</c:v>
                </c:pt>
                <c:pt idx="266">
                  <c:v>-1.1034905007409668E-2</c:v>
                </c:pt>
                <c:pt idx="267">
                  <c:v>-1.1650930279071048E-2</c:v>
                </c:pt>
                <c:pt idx="268">
                  <c:v>-1.2500611382808113E-2</c:v>
                </c:pt>
                <c:pt idx="269">
                  <c:v>-1.3299184807849196E-2</c:v>
                </c:pt>
                <c:pt idx="270">
                  <c:v>-1.4132396978963513E-2</c:v>
                </c:pt>
                <c:pt idx="271">
                  <c:v>-1.3700590020055747E-2</c:v>
                </c:pt>
                <c:pt idx="272">
                  <c:v>-1.2157789495206295E-2</c:v>
                </c:pt>
                <c:pt idx="273">
                  <c:v>-1.0944159211892845E-2</c:v>
                </c:pt>
                <c:pt idx="274">
                  <c:v>-1.266390771334347E-2</c:v>
                </c:pt>
                <c:pt idx="275">
                  <c:v>-1.2471494166123476E-2</c:v>
                </c:pt>
                <c:pt idx="276">
                  <c:v>-1.1634540504598112E-2</c:v>
                </c:pt>
                <c:pt idx="277">
                  <c:v>-1.1994801236994368E-2</c:v>
                </c:pt>
                <c:pt idx="278">
                  <c:v>-1.2787410913873698E-2</c:v>
                </c:pt>
                <c:pt idx="279">
                  <c:v>-1.3336290812679064E-2</c:v>
                </c:pt>
                <c:pt idx="280">
                  <c:v>-1.2253260004722044E-2</c:v>
                </c:pt>
                <c:pt idx="281">
                  <c:v>-1.3064968280358524E-2</c:v>
                </c:pt>
                <c:pt idx="282">
                  <c:v>-1.3910343154043714E-2</c:v>
                </c:pt>
                <c:pt idx="283">
                  <c:v>-1.2383623726088366E-2</c:v>
                </c:pt>
                <c:pt idx="284">
                  <c:v>-1.1556715670609341E-2</c:v>
                </c:pt>
                <c:pt idx="285">
                  <c:v>-1.0374186535916596E-2</c:v>
                </c:pt>
                <c:pt idx="286">
                  <c:v>-1.1885973342433021E-2</c:v>
                </c:pt>
                <c:pt idx="287">
                  <c:v>-1.2954133690034952E-2</c:v>
                </c:pt>
                <c:pt idx="288">
                  <c:v>-1.2740650876281068E-2</c:v>
                </c:pt>
                <c:pt idx="289">
                  <c:v>-1.1042411352523152E-2</c:v>
                </c:pt>
                <c:pt idx="290">
                  <c:v>-1.2329415418169898E-2</c:v>
                </c:pt>
                <c:pt idx="291">
                  <c:v>-1.3421446393735437E-2</c:v>
                </c:pt>
                <c:pt idx="292">
                  <c:v>-1.2320005307790538E-2</c:v>
                </c:pt>
                <c:pt idx="293">
                  <c:v>-1.3387492939992862E-2</c:v>
                </c:pt>
                <c:pt idx="294">
                  <c:v>-1.4647759800929583E-2</c:v>
                </c:pt>
                <c:pt idx="295">
                  <c:v>-1.371441716544286E-2</c:v>
                </c:pt>
                <c:pt idx="296">
                  <c:v>-1.1730365531648967E-2</c:v>
                </c:pt>
                <c:pt idx="297">
                  <c:v>-1.2506932152004158E-2</c:v>
                </c:pt>
                <c:pt idx="298">
                  <c:v>-1.3986385960812475E-2</c:v>
                </c:pt>
                <c:pt idx="299">
                  <c:v>-1.4590216279214197E-2</c:v>
                </c:pt>
                <c:pt idx="300">
                  <c:v>-1.2933665602967936E-2</c:v>
                </c:pt>
                <c:pt idx="301">
                  <c:v>-1.2479629876365417E-2</c:v>
                </c:pt>
                <c:pt idx="302">
                  <c:v>-1.35905473125153E-2</c:v>
                </c:pt>
                <c:pt idx="303">
                  <c:v>-1.5034720550494374E-2</c:v>
                </c:pt>
                <c:pt idx="304">
                  <c:v>-1.3574456818875813E-2</c:v>
                </c:pt>
                <c:pt idx="305">
                  <c:v>-1.2083194879609627E-2</c:v>
                </c:pt>
                <c:pt idx="306">
                  <c:v>-1.346146921206981E-2</c:v>
                </c:pt>
                <c:pt idx="307">
                  <c:v>-1.37566435922023E-2</c:v>
                </c:pt>
              </c:numCache>
              <c:extLst xmlns:c15="http://schemas.microsoft.com/office/drawing/2012/chart"/>
            </c:numRef>
          </c:yVal>
          <c:smooth val="0"/>
          <c:extLst>
            <c:ext xmlns:c16="http://schemas.microsoft.com/office/drawing/2014/chart" uri="{C3380CC4-5D6E-409C-BE32-E72D297353CC}">
              <c16:uniqueId val="{00000000-A83B-4A30-BC96-7E6D34A388F0}"/>
            </c:ext>
          </c:extLst>
        </c:ser>
        <c:ser>
          <c:idx val="3"/>
          <c:order val="5"/>
          <c:tx>
            <c:v>AB-R30 Média</c:v>
          </c:tx>
          <c:spPr>
            <a:ln w="31750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xVal>
            <c:numRef>
              <c:f>'https://d.docs.live.net/3ef0ea8f59c7a219/Doutorado/Experimental/Caracterização e Ensaios nos Ligantes/DSR/LAS/AB-R30/[LAS_VECD_AB-R30.xlsx]VECD AB-R30  (2)'!$T$5:$T$312</c:f>
              <c:numCache>
                <c:formatCode>General</c:formatCode>
                <c:ptCount val="308"/>
                <c:pt idx="0">
                  <c:v>1.2044755337885023E-2</c:v>
                </c:pt>
                <c:pt idx="1">
                  <c:v>2.5197434755203807E-2</c:v>
                </c:pt>
                <c:pt idx="2">
                  <c:v>5.4739589459511032E-2</c:v>
                </c:pt>
                <c:pt idx="3">
                  <c:v>9.108543393469945E-2</c:v>
                </c:pt>
                <c:pt idx="4">
                  <c:v>0.13943429137360722</c:v>
                </c:pt>
                <c:pt idx="5">
                  <c:v>0.20721367353154849</c:v>
                </c:pt>
                <c:pt idx="6">
                  <c:v>0.27714282263354845</c:v>
                </c:pt>
                <c:pt idx="7">
                  <c:v>0.36143405626033753</c:v>
                </c:pt>
                <c:pt idx="8">
                  <c:v>0.47105622407833203</c:v>
                </c:pt>
                <c:pt idx="9">
                  <c:v>0.59662236812050307</c:v>
                </c:pt>
                <c:pt idx="10">
                  <c:v>0.74184739035094494</c:v>
                </c:pt>
                <c:pt idx="11">
                  <c:v>0.89298992844250114</c:v>
                </c:pt>
                <c:pt idx="12">
                  <c:v>1.0658570685537399</c:v>
                </c:pt>
                <c:pt idx="13">
                  <c:v>1.2547875657462195</c:v>
                </c:pt>
                <c:pt idx="14">
                  <c:v>1.465892995788751</c:v>
                </c:pt>
                <c:pt idx="15">
                  <c:v>1.7011342257508344</c:v>
                </c:pt>
                <c:pt idx="16">
                  <c:v>1.936188543077429</c:v>
                </c:pt>
                <c:pt idx="17">
                  <c:v>2.1963262869260043</c:v>
                </c:pt>
                <c:pt idx="18">
                  <c:v>2.4674585274084846</c:v>
                </c:pt>
                <c:pt idx="19">
                  <c:v>2.7713744587052922</c:v>
                </c:pt>
                <c:pt idx="20">
                  <c:v>3.0701803541188566</c:v>
                </c:pt>
                <c:pt idx="21">
                  <c:v>3.4174437299149192</c:v>
                </c:pt>
                <c:pt idx="22">
                  <c:v>3.7529230174925199</c:v>
                </c:pt>
                <c:pt idx="23">
                  <c:v>4.1141987281227612</c:v>
                </c:pt>
                <c:pt idx="24">
                  <c:v>4.4905868076984694</c:v>
                </c:pt>
                <c:pt idx="25">
                  <c:v>4.8822225320281873</c:v>
                </c:pt>
                <c:pt idx="26">
                  <c:v>5.2854509825424847</c:v>
                </c:pt>
                <c:pt idx="27">
                  <c:v>5.6999608921616742</c:v>
                </c:pt>
                <c:pt idx="28">
                  <c:v>6.1370234935548549</c:v>
                </c:pt>
                <c:pt idx="29">
                  <c:v>6.5854384296271071</c:v>
                </c:pt>
                <c:pt idx="30">
                  <c:v>7.0397171858215115</c:v>
                </c:pt>
                <c:pt idx="31">
                  <c:v>7.5252011033945418</c:v>
                </c:pt>
                <c:pt idx="32">
                  <c:v>7.9917404417252245</c:v>
                </c:pt>
                <c:pt idx="33">
                  <c:v>8.4837798498790828</c:v>
                </c:pt>
                <c:pt idx="34">
                  <c:v>8.994484739042397</c:v>
                </c:pt>
                <c:pt idx="35">
                  <c:v>9.505941784061223</c:v>
                </c:pt>
                <c:pt idx="36">
                  <c:v>10.03380294591437</c:v>
                </c:pt>
                <c:pt idx="37">
                  <c:v>10.578315362182487</c:v>
                </c:pt>
                <c:pt idx="38">
                  <c:v>11.120587047546907</c:v>
                </c:pt>
                <c:pt idx="39">
                  <c:v>11.697389629665576</c:v>
                </c:pt>
                <c:pt idx="40">
                  <c:v>12.249993855188016</c:v>
                </c:pt>
                <c:pt idx="41">
                  <c:v>12.837240710979311</c:v>
                </c:pt>
                <c:pt idx="42">
                  <c:v>13.446225794007534</c:v>
                </c:pt>
                <c:pt idx="43">
                  <c:v>14.020608963970371</c:v>
                </c:pt>
                <c:pt idx="44">
                  <c:v>14.626042777857165</c:v>
                </c:pt>
                <c:pt idx="45">
                  <c:v>15.22733406398803</c:v>
                </c:pt>
                <c:pt idx="46">
                  <c:v>15.84746156541425</c:v>
                </c:pt>
                <c:pt idx="47">
                  <c:v>16.47337955253105</c:v>
                </c:pt>
                <c:pt idx="48">
                  <c:v>17.131025057034915</c:v>
                </c:pt>
                <c:pt idx="49">
                  <c:v>17.765462314778333</c:v>
                </c:pt>
                <c:pt idx="50">
                  <c:v>18.425703651503778</c:v>
                </c:pt>
                <c:pt idx="51">
                  <c:v>19.076822889166433</c:v>
                </c:pt>
                <c:pt idx="52">
                  <c:v>19.762370105235583</c:v>
                </c:pt>
                <c:pt idx="53">
                  <c:v>20.427084679614147</c:v>
                </c:pt>
                <c:pt idx="54">
                  <c:v>21.103544399375927</c:v>
                </c:pt>
                <c:pt idx="55">
                  <c:v>21.787498951786031</c:v>
                </c:pt>
                <c:pt idx="56">
                  <c:v>22.469151866855587</c:v>
                </c:pt>
                <c:pt idx="57">
                  <c:v>23.172744649468768</c:v>
                </c:pt>
                <c:pt idx="58">
                  <c:v>23.871659955272658</c:v>
                </c:pt>
                <c:pt idx="59">
                  <c:v>24.592097120238268</c:v>
                </c:pt>
                <c:pt idx="60">
                  <c:v>25.317575480586651</c:v>
                </c:pt>
                <c:pt idx="61">
                  <c:v>26.036581772281359</c:v>
                </c:pt>
                <c:pt idx="62">
                  <c:v>26.799179389432869</c:v>
                </c:pt>
                <c:pt idx="63">
                  <c:v>27.517197508577368</c:v>
                </c:pt>
                <c:pt idx="64">
                  <c:v>28.262909914487711</c:v>
                </c:pt>
                <c:pt idx="65">
                  <c:v>28.971389281610293</c:v>
                </c:pt>
                <c:pt idx="66">
                  <c:v>29.710684828870413</c:v>
                </c:pt>
                <c:pt idx="67">
                  <c:v>30.466486355933554</c:v>
                </c:pt>
                <c:pt idx="68">
                  <c:v>31.226862993781527</c:v>
                </c:pt>
                <c:pt idx="69">
                  <c:v>31.99209518636237</c:v>
                </c:pt>
                <c:pt idx="70">
                  <c:v>32.782218497689783</c:v>
                </c:pt>
                <c:pt idx="71">
                  <c:v>33.559515030718686</c:v>
                </c:pt>
                <c:pt idx="72">
                  <c:v>34.385011357202096</c:v>
                </c:pt>
                <c:pt idx="73">
                  <c:v>35.162784581568211</c:v>
                </c:pt>
                <c:pt idx="74">
                  <c:v>35.936620623272802</c:v>
                </c:pt>
                <c:pt idx="75">
                  <c:v>36.733520255343201</c:v>
                </c:pt>
                <c:pt idx="76">
                  <c:v>37.494477213066624</c:v>
                </c:pt>
                <c:pt idx="77">
                  <c:v>38.285057957997822</c:v>
                </c:pt>
                <c:pt idx="78">
                  <c:v>39.068210166083034</c:v>
                </c:pt>
                <c:pt idx="79">
                  <c:v>39.888937083662739</c:v>
                </c:pt>
                <c:pt idx="80">
                  <c:v>40.711719294220593</c:v>
                </c:pt>
                <c:pt idx="81">
                  <c:v>41.561805057357965</c:v>
                </c:pt>
                <c:pt idx="82">
                  <c:v>42.406477362725873</c:v>
                </c:pt>
                <c:pt idx="83">
                  <c:v>43.214652114153829</c:v>
                </c:pt>
                <c:pt idx="84">
                  <c:v>44.114813929517013</c:v>
                </c:pt>
                <c:pt idx="85">
                  <c:v>44.914139533013156</c:v>
                </c:pt>
                <c:pt idx="86">
                  <c:v>45.755310479602002</c:v>
                </c:pt>
                <c:pt idx="87">
                  <c:v>46.544686021479649</c:v>
                </c:pt>
                <c:pt idx="88">
                  <c:v>47.392672500013923</c:v>
                </c:pt>
                <c:pt idx="89">
                  <c:v>48.246216314806105</c:v>
                </c:pt>
                <c:pt idx="90">
                  <c:v>49.121916252488028</c:v>
                </c:pt>
                <c:pt idx="91">
                  <c:v>49.979359939843171</c:v>
                </c:pt>
                <c:pt idx="92">
                  <c:v>50.891030427603376</c:v>
                </c:pt>
                <c:pt idx="93">
                  <c:v>51.805859210004783</c:v>
                </c:pt>
                <c:pt idx="94">
                  <c:v>52.697886710105685</c:v>
                </c:pt>
                <c:pt idx="95">
                  <c:v>53.62437110367032</c:v>
                </c:pt>
                <c:pt idx="96">
                  <c:v>54.429877343875198</c:v>
                </c:pt>
                <c:pt idx="97">
                  <c:v>55.332634317568932</c:v>
                </c:pt>
                <c:pt idx="98">
                  <c:v>56.131893404283772</c:v>
                </c:pt>
                <c:pt idx="99">
                  <c:v>57.016993643533652</c:v>
                </c:pt>
                <c:pt idx="100">
                  <c:v>57.901698191383623</c:v>
                </c:pt>
                <c:pt idx="101">
                  <c:v>58.832055676285059</c:v>
                </c:pt>
                <c:pt idx="102">
                  <c:v>59.763687211863093</c:v>
                </c:pt>
                <c:pt idx="103">
                  <c:v>60.717794353754158</c:v>
                </c:pt>
                <c:pt idx="104">
                  <c:v>61.657376597809495</c:v>
                </c:pt>
                <c:pt idx="105">
                  <c:v>62.598588197107311</c:v>
                </c:pt>
                <c:pt idx="106">
                  <c:v>63.604376434457706</c:v>
                </c:pt>
                <c:pt idx="107">
                  <c:v>64.424654138716761</c:v>
                </c:pt>
                <c:pt idx="108">
                  <c:v>65.36230132991075</c:v>
                </c:pt>
                <c:pt idx="109">
                  <c:v>66.196864143528941</c:v>
                </c:pt>
                <c:pt idx="110">
                  <c:v>67.119272416939239</c:v>
                </c:pt>
                <c:pt idx="111">
                  <c:v>68.043959225499194</c:v>
                </c:pt>
                <c:pt idx="112">
                  <c:v>69.022333956822379</c:v>
                </c:pt>
                <c:pt idx="113">
                  <c:v>70.014343064298714</c:v>
                </c:pt>
                <c:pt idx="114">
                  <c:v>71.007943174971928</c:v>
                </c:pt>
                <c:pt idx="115">
                  <c:v>72.011093938302494</c:v>
                </c:pt>
                <c:pt idx="116">
                  <c:v>73.012303776824524</c:v>
                </c:pt>
                <c:pt idx="117">
                  <c:v>74.045155792304172</c:v>
                </c:pt>
                <c:pt idx="118">
                  <c:v>74.95665117009753</c:v>
                </c:pt>
                <c:pt idx="119">
                  <c:v>75.930886843539611</c:v>
                </c:pt>
                <c:pt idx="120">
                  <c:v>76.796857997767091</c:v>
                </c:pt>
                <c:pt idx="121">
                  <c:v>77.762523703157001</c:v>
                </c:pt>
                <c:pt idx="122">
                  <c:v>78.765900891172109</c:v>
                </c:pt>
                <c:pt idx="123">
                  <c:v>79.792167165350378</c:v>
                </c:pt>
                <c:pt idx="124">
                  <c:v>80.838478598435742</c:v>
                </c:pt>
                <c:pt idx="125">
                  <c:v>81.919747249362828</c:v>
                </c:pt>
                <c:pt idx="126">
                  <c:v>82.971484496625081</c:v>
                </c:pt>
                <c:pt idx="127">
                  <c:v>84.022669541752009</c:v>
                </c:pt>
                <c:pt idx="128">
                  <c:v>85.050527627180642</c:v>
                </c:pt>
                <c:pt idx="129">
                  <c:v>86.039362975716557</c:v>
                </c:pt>
                <c:pt idx="130">
                  <c:v>87.087638455815792</c:v>
                </c:pt>
                <c:pt idx="131">
                  <c:v>87.934375746903186</c:v>
                </c:pt>
                <c:pt idx="132">
                  <c:v>88.982738370621448</c:v>
                </c:pt>
                <c:pt idx="133">
                  <c:v>90.039598666137906</c:v>
                </c:pt>
                <c:pt idx="134">
                  <c:v>91.124287344608959</c:v>
                </c:pt>
                <c:pt idx="135">
                  <c:v>92.218410781968672</c:v>
                </c:pt>
                <c:pt idx="136">
                  <c:v>93.347963084405478</c:v>
                </c:pt>
                <c:pt idx="137">
                  <c:v>94.464743075654425</c:v>
                </c:pt>
                <c:pt idx="138">
                  <c:v>95.604941779492933</c:v>
                </c:pt>
                <c:pt idx="139">
                  <c:v>96.686136423528154</c:v>
                </c:pt>
                <c:pt idx="140">
                  <c:v>97.720814308223453</c:v>
                </c:pt>
                <c:pt idx="141">
                  <c:v>98.806675236104425</c:v>
                </c:pt>
                <c:pt idx="142">
                  <c:v>99.750863220398429</c:v>
                </c:pt>
                <c:pt idx="143">
                  <c:v>100.85311873789975</c:v>
                </c:pt>
                <c:pt idx="144">
                  <c:v>101.942375689287</c:v>
                </c:pt>
                <c:pt idx="145">
                  <c:v>103.09450740529448</c:v>
                </c:pt>
                <c:pt idx="146">
                  <c:v>104.29419161134088</c:v>
                </c:pt>
                <c:pt idx="147">
                  <c:v>105.48110604157786</c:v>
                </c:pt>
                <c:pt idx="148">
                  <c:v>106.65230233720408</c:v>
                </c:pt>
                <c:pt idx="149">
                  <c:v>107.80222063313497</c:v>
                </c:pt>
                <c:pt idx="150">
                  <c:v>108.93128500200076</c:v>
                </c:pt>
                <c:pt idx="151">
                  <c:v>110.12298131705899</c:v>
                </c:pt>
                <c:pt idx="152">
                  <c:v>111.20949597353871</c:v>
                </c:pt>
                <c:pt idx="153">
                  <c:v>112.15716014319088</c:v>
                </c:pt>
                <c:pt idx="154">
                  <c:v>113.29312087829055</c:v>
                </c:pt>
                <c:pt idx="155">
                  <c:v>114.44039344564203</c:v>
                </c:pt>
                <c:pt idx="156">
                  <c:v>115.59204568630059</c:v>
                </c:pt>
                <c:pt idx="157">
                  <c:v>116.80104513929746</c:v>
                </c:pt>
                <c:pt idx="158">
                  <c:v>118.00562216380023</c:v>
                </c:pt>
                <c:pt idx="159">
                  <c:v>119.24477896382561</c:v>
                </c:pt>
                <c:pt idx="160">
                  <c:v>120.48614474915026</c:v>
                </c:pt>
                <c:pt idx="161">
                  <c:v>121.69587150620889</c:v>
                </c:pt>
                <c:pt idx="162">
                  <c:v>122.99182437530777</c:v>
                </c:pt>
                <c:pt idx="163">
                  <c:v>124.02672704601287</c:v>
                </c:pt>
                <c:pt idx="164">
                  <c:v>125.29303282962282</c:v>
                </c:pt>
                <c:pt idx="165">
                  <c:v>126.2959497344584</c:v>
                </c:pt>
                <c:pt idx="166">
                  <c:v>127.437323161782</c:v>
                </c:pt>
                <c:pt idx="167">
                  <c:v>128.68000681250516</c:v>
                </c:pt>
                <c:pt idx="168">
                  <c:v>129.93509457330131</c:v>
                </c:pt>
                <c:pt idx="169">
                  <c:v>131.25348550063512</c:v>
                </c:pt>
                <c:pt idx="170">
                  <c:v>132.56780374422183</c:v>
                </c:pt>
                <c:pt idx="171">
                  <c:v>133.85683992735972</c:v>
                </c:pt>
                <c:pt idx="172">
                  <c:v>135.11984607747681</c:v>
                </c:pt>
                <c:pt idx="173">
                  <c:v>136.45864741177047</c:v>
                </c:pt>
                <c:pt idx="174">
                  <c:v>137.5048561547739</c:v>
                </c:pt>
                <c:pt idx="175">
                  <c:v>138.70515192698588</c:v>
                </c:pt>
                <c:pt idx="176">
                  <c:v>139.92553397890904</c:v>
                </c:pt>
                <c:pt idx="177">
                  <c:v>141.15150616978863</c:v>
                </c:pt>
                <c:pt idx="178">
                  <c:v>142.45292482646724</c:v>
                </c:pt>
                <c:pt idx="179">
                  <c:v>143.75747796355049</c:v>
                </c:pt>
                <c:pt idx="180">
                  <c:v>145.09986094579654</c:v>
                </c:pt>
                <c:pt idx="181">
                  <c:v>146.43604986144018</c:v>
                </c:pt>
                <c:pt idx="182">
                  <c:v>147.75702657310859</c:v>
                </c:pt>
                <c:pt idx="183">
                  <c:v>149.05437083885437</c:v>
                </c:pt>
                <c:pt idx="184">
                  <c:v>150.34563778638105</c:v>
                </c:pt>
                <c:pt idx="185">
                  <c:v>151.40186595224037</c:v>
                </c:pt>
                <c:pt idx="186">
                  <c:v>152.85538744963557</c:v>
                </c:pt>
                <c:pt idx="187">
                  <c:v>154.00515035734281</c:v>
                </c:pt>
                <c:pt idx="188">
                  <c:v>155.2467902600327</c:v>
                </c:pt>
                <c:pt idx="189">
                  <c:v>156.5771222566907</c:v>
                </c:pt>
                <c:pt idx="190">
                  <c:v>157.97746268890515</c:v>
                </c:pt>
                <c:pt idx="191">
                  <c:v>159.33937252175133</c:v>
                </c:pt>
                <c:pt idx="192">
                  <c:v>160.72029058184893</c:v>
                </c:pt>
                <c:pt idx="193">
                  <c:v>162.08119129628056</c:v>
                </c:pt>
                <c:pt idx="194">
                  <c:v>163.4300329797066</c:v>
                </c:pt>
                <c:pt idx="195">
                  <c:v>164.78165285418143</c:v>
                </c:pt>
                <c:pt idx="196">
                  <c:v>165.95846215457814</c:v>
                </c:pt>
                <c:pt idx="197">
                  <c:v>167.47228133703621</c:v>
                </c:pt>
                <c:pt idx="198">
                  <c:v>168.63951805118219</c:v>
                </c:pt>
                <c:pt idx="199">
                  <c:v>170.00912096937981</c:v>
                </c:pt>
                <c:pt idx="200">
                  <c:v>171.43565033720469</c:v>
                </c:pt>
                <c:pt idx="201">
                  <c:v>172.83957882512286</c:v>
                </c:pt>
                <c:pt idx="202">
                  <c:v>174.18518733324922</c:v>
                </c:pt>
                <c:pt idx="203">
                  <c:v>175.65147929891845</c:v>
                </c:pt>
                <c:pt idx="204">
                  <c:v>176.98288327378773</c:v>
                </c:pt>
                <c:pt idx="205">
                  <c:v>178.41809473808473</c:v>
                </c:pt>
                <c:pt idx="206">
                  <c:v>179.74983887748934</c:v>
                </c:pt>
                <c:pt idx="207">
                  <c:v>181.09873365485313</c:v>
                </c:pt>
                <c:pt idx="208">
                  <c:v>182.64831511154853</c:v>
                </c:pt>
                <c:pt idx="209">
                  <c:v>183.93011696060793</c:v>
                </c:pt>
                <c:pt idx="210">
                  <c:v>185.33860202072069</c:v>
                </c:pt>
                <c:pt idx="211">
                  <c:v>186.67929279115378</c:v>
                </c:pt>
                <c:pt idx="212">
                  <c:v>188.12879517825749</c:v>
                </c:pt>
                <c:pt idx="213">
                  <c:v>189.65240466500981</c:v>
                </c:pt>
                <c:pt idx="214">
                  <c:v>191.11207341012593</c:v>
                </c:pt>
                <c:pt idx="215">
                  <c:v>192.68882740942198</c:v>
                </c:pt>
                <c:pt idx="216">
                  <c:v>194.16977118500728</c:v>
                </c:pt>
                <c:pt idx="217">
                  <c:v>195.61181501890655</c:v>
                </c:pt>
                <c:pt idx="218">
                  <c:v>196.90111707100388</c:v>
                </c:pt>
                <c:pt idx="219">
                  <c:v>198.56775659916622</c:v>
                </c:pt>
                <c:pt idx="220">
                  <c:v>199.94348623696411</c:v>
                </c:pt>
                <c:pt idx="221">
                  <c:v>201.45668129239675</c:v>
                </c:pt>
                <c:pt idx="222">
                  <c:v>202.91216624786529</c:v>
                </c:pt>
                <c:pt idx="223">
                  <c:v>204.3958477140321</c:v>
                </c:pt>
                <c:pt idx="224">
                  <c:v>205.89924389913904</c:v>
                </c:pt>
                <c:pt idx="225">
                  <c:v>207.45660647444183</c:v>
                </c:pt>
                <c:pt idx="226">
                  <c:v>208.97886686661832</c:v>
                </c:pt>
                <c:pt idx="227">
                  <c:v>210.48850903931736</c:v>
                </c:pt>
                <c:pt idx="228">
                  <c:v>211.95471036628993</c:v>
                </c:pt>
                <c:pt idx="229">
                  <c:v>213.37035577328714</c:v>
                </c:pt>
                <c:pt idx="230">
                  <c:v>215.15006979553451</c:v>
                </c:pt>
                <c:pt idx="231">
                  <c:v>216.57643019229369</c:v>
                </c:pt>
                <c:pt idx="232">
                  <c:v>218.11231133830876</c:v>
                </c:pt>
                <c:pt idx="233">
                  <c:v>219.71369852555617</c:v>
                </c:pt>
                <c:pt idx="234">
                  <c:v>221.35067723388281</c:v>
                </c:pt>
                <c:pt idx="235">
                  <c:v>222.94637730973628</c:v>
                </c:pt>
                <c:pt idx="236">
                  <c:v>224.51551312427716</c:v>
                </c:pt>
                <c:pt idx="237">
                  <c:v>226.06038066275821</c:v>
                </c:pt>
                <c:pt idx="238">
                  <c:v>227.4727690256619</c:v>
                </c:pt>
                <c:pt idx="239">
                  <c:v>229.05571220817026</c:v>
                </c:pt>
                <c:pt idx="240">
                  <c:v>230.41615727786248</c:v>
                </c:pt>
                <c:pt idx="241">
                  <c:v>232.29097603967602</c:v>
                </c:pt>
                <c:pt idx="242">
                  <c:v>233.61208448530132</c:v>
                </c:pt>
                <c:pt idx="243">
                  <c:v>235.1827127178997</c:v>
                </c:pt>
                <c:pt idx="244">
                  <c:v>236.68825261047868</c:v>
                </c:pt>
                <c:pt idx="245">
                  <c:v>238.37193642936126</c:v>
                </c:pt>
                <c:pt idx="246">
                  <c:v>239.87739730978561</c:v>
                </c:pt>
                <c:pt idx="247">
                  <c:v>241.53809895543108</c:v>
                </c:pt>
                <c:pt idx="248">
                  <c:v>243.11994441405136</c:v>
                </c:pt>
                <c:pt idx="249">
                  <c:v>244.70899594162188</c:v>
                </c:pt>
                <c:pt idx="250">
                  <c:v>246.16263214007364</c:v>
                </c:pt>
                <c:pt idx="251">
                  <c:v>247.90996672144556</c:v>
                </c:pt>
                <c:pt idx="252">
                  <c:v>249.30707324109477</c:v>
                </c:pt>
                <c:pt idx="253">
                  <c:v>250.70035528825028</c:v>
                </c:pt>
                <c:pt idx="254">
                  <c:v>252.31363307468271</c:v>
                </c:pt>
                <c:pt idx="255">
                  <c:v>253.85717701603465</c:v>
                </c:pt>
                <c:pt idx="256">
                  <c:v>255.38074695525344</c:v>
                </c:pt>
                <c:pt idx="257">
                  <c:v>256.70555596670266</c:v>
                </c:pt>
                <c:pt idx="258">
                  <c:v>258.24100059119667</c:v>
                </c:pt>
                <c:pt idx="259">
                  <c:v>259.83357548517864</c:v>
                </c:pt>
                <c:pt idx="260">
                  <c:v>261.30143396866896</c:v>
                </c:pt>
                <c:pt idx="261">
                  <c:v>262.64937702396981</c:v>
                </c:pt>
                <c:pt idx="262">
                  <c:v>264.32841380289545</c:v>
                </c:pt>
                <c:pt idx="263">
                  <c:v>265.78533819137311</c:v>
                </c:pt>
                <c:pt idx="264">
                  <c:v>267.24675220147083</c:v>
                </c:pt>
                <c:pt idx="265">
                  <c:v>268.66058032672987</c:v>
                </c:pt>
                <c:pt idx="266">
                  <c:v>269.90741739014476</c:v>
                </c:pt>
                <c:pt idx="267">
                  <c:v>271.33774430651994</c:v>
                </c:pt>
                <c:pt idx="268">
                  <c:v>272.6925109881912</c:v>
                </c:pt>
                <c:pt idx="269">
                  <c:v>274.20530282925176</c:v>
                </c:pt>
                <c:pt idx="270">
                  <c:v>275.66203370165272</c:v>
                </c:pt>
                <c:pt idx="271">
                  <c:v>277.12097159419039</c:v>
                </c:pt>
                <c:pt idx="272">
                  <c:v>278.25789839883663</c:v>
                </c:pt>
                <c:pt idx="273">
                  <c:v>279.69446986487458</c:v>
                </c:pt>
                <c:pt idx="274">
                  <c:v>281.12544460242668</c:v>
                </c:pt>
                <c:pt idx="275">
                  <c:v>282.65690036300043</c:v>
                </c:pt>
                <c:pt idx="276">
                  <c:v>284.10183253914266</c:v>
                </c:pt>
                <c:pt idx="277">
                  <c:v>285.62541852874244</c:v>
                </c:pt>
                <c:pt idx="278">
                  <c:v>286.83725159030087</c:v>
                </c:pt>
                <c:pt idx="279">
                  <c:v>288.02746006477958</c:v>
                </c:pt>
                <c:pt idx="280">
                  <c:v>289.45428760560236</c:v>
                </c:pt>
                <c:pt idx="281">
                  <c:v>290.87485694343769</c:v>
                </c:pt>
                <c:pt idx="282">
                  <c:v>292.26294070833779</c:v>
                </c:pt>
                <c:pt idx="283">
                  <c:v>293.81775785294559</c:v>
                </c:pt>
                <c:pt idx="284">
                  <c:v>295.24421371563875</c:v>
                </c:pt>
                <c:pt idx="285">
                  <c:v>296.47466581079902</c:v>
                </c:pt>
                <c:pt idx="286">
                  <c:v>297.84881927131585</c:v>
                </c:pt>
                <c:pt idx="287">
                  <c:v>299.14603530103557</c:v>
                </c:pt>
                <c:pt idx="288">
                  <c:v>300.44992251195288</c:v>
                </c:pt>
                <c:pt idx="289">
                  <c:v>301.2622546749401</c:v>
                </c:pt>
                <c:pt idx="290">
                  <c:v>302.6868348179616</c:v>
                </c:pt>
                <c:pt idx="291">
                  <c:v>304.18773478022399</c:v>
                </c:pt>
                <c:pt idx="292">
                  <c:v>305.82129551637843</c:v>
                </c:pt>
                <c:pt idx="293">
                  <c:v>307.34296329097975</c:v>
                </c:pt>
                <c:pt idx="294">
                  <c:v>308.34383368225735</c:v>
                </c:pt>
                <c:pt idx="295">
                  <c:v>309.78686776443129</c:v>
                </c:pt>
                <c:pt idx="296">
                  <c:v>311.15619917049418</c:v>
                </c:pt>
                <c:pt idx="297">
                  <c:v>312.40597778490201</c:v>
                </c:pt>
                <c:pt idx="298">
                  <c:v>313.63261550863024</c:v>
                </c:pt>
                <c:pt idx="299">
                  <c:v>314.84259774641583</c:v>
                </c:pt>
                <c:pt idx="300">
                  <c:v>316.17639990953074</c:v>
                </c:pt>
                <c:pt idx="301">
                  <c:v>317.28221138398743</c:v>
                </c:pt>
                <c:pt idx="302">
                  <c:v>318.74823221568494</c:v>
                </c:pt>
                <c:pt idx="303">
                  <c:v>319.64974537687522</c:v>
                </c:pt>
                <c:pt idx="304">
                  <c:v>320.70876209270597</c:v>
                </c:pt>
                <c:pt idx="305">
                  <c:v>321.8881546149604</c:v>
                </c:pt>
                <c:pt idx="306">
                  <c:v>323.08135517681501</c:v>
                </c:pt>
                <c:pt idx="307">
                  <c:v>324.2512491072381</c:v>
                </c:pt>
              </c:numCache>
            </c:numRef>
          </c:xVal>
          <c:yVal>
            <c:numRef>
              <c:f>'https://d.docs.live.net/3ef0ea8f59c7a219/Doutorado/Experimental/Caracterização e Ensaios nos Ligantes/DSR/LAS/AB-R30/[LAS_VECD_AB-R30.xlsx]VECD AB-R30  (2)'!$W$5:$W$312</c:f>
              <c:numCache>
                <c:formatCode>General</c:formatCode>
                <c:ptCount val="308"/>
                <c:pt idx="0">
                  <c:v>0.94306258743146298</c:v>
                </c:pt>
                <c:pt idx="1">
                  <c:v>0.93002940636084663</c:v>
                </c:pt>
                <c:pt idx="2">
                  <c:v>0.9131020526222936</c:v>
                </c:pt>
                <c:pt idx="3">
                  <c:v>0.89982340915232095</c:v>
                </c:pt>
                <c:pt idx="4">
                  <c:v>0.88717471316195029</c:v>
                </c:pt>
                <c:pt idx="5">
                  <c:v>0.87397633519609985</c:v>
                </c:pt>
                <c:pt idx="6">
                  <c:v>0.86331589677994558</c:v>
                </c:pt>
                <c:pt idx="7">
                  <c:v>0.85279474163214075</c:v>
                </c:pt>
                <c:pt idx="8">
                  <c:v>0.84149244881430973</c:v>
                </c:pt>
                <c:pt idx="9">
                  <c:v>0.8306796729591488</c:v>
                </c:pt>
                <c:pt idx="10">
                  <c:v>0.82005867519606745</c:v>
                </c:pt>
                <c:pt idx="11">
                  <c:v>0.81049531480661652</c:v>
                </c:pt>
                <c:pt idx="12">
                  <c:v>0.80089533049348383</c:v>
                </c:pt>
                <c:pt idx="13">
                  <c:v>0.79161202175855594</c:v>
                </c:pt>
                <c:pt idx="14">
                  <c:v>0.78236367047014688</c:v>
                </c:pt>
                <c:pt idx="15">
                  <c:v>0.77312770262762653</c:v>
                </c:pt>
                <c:pt idx="16">
                  <c:v>0.76477786623309829</c:v>
                </c:pt>
                <c:pt idx="17">
                  <c:v>0.7563495432576246</c:v>
                </c:pt>
                <c:pt idx="18">
                  <c:v>0.74829928026803649</c:v>
                </c:pt>
                <c:pt idx="19">
                  <c:v>0.74000103333297473</c:v>
                </c:pt>
                <c:pt idx="20">
                  <c:v>0.73245935751914026</c:v>
                </c:pt>
                <c:pt idx="21">
                  <c:v>0.72433245678009028</c:v>
                </c:pt>
                <c:pt idx="22">
                  <c:v>0.71702863051724397</c:v>
                </c:pt>
                <c:pt idx="23">
                  <c:v>0.70967183524746735</c:v>
                </c:pt>
                <c:pt idx="24">
                  <c:v>0.70248704957607067</c:v>
                </c:pt>
                <c:pt idx="25">
                  <c:v>0.69545820122814428</c:v>
                </c:pt>
                <c:pt idx="26">
                  <c:v>0.68863390505219724</c:v>
                </c:pt>
                <c:pt idx="27">
                  <c:v>0.68199930099466455</c:v>
                </c:pt>
                <c:pt idx="28">
                  <c:v>0.67537029551439298</c:v>
                </c:pt>
                <c:pt idx="29">
                  <c:v>0.66891385803171521</c:v>
                </c:pt>
                <c:pt idx="30">
                  <c:v>0.66268846471335308</c:v>
                </c:pt>
                <c:pt idx="31">
                  <c:v>0.65634769950848781</c:v>
                </c:pt>
                <c:pt idx="32">
                  <c:v>0.65052643384652886</c:v>
                </c:pt>
                <c:pt idx="33">
                  <c:v>0.6446466032638094</c:v>
                </c:pt>
                <c:pt idx="34">
                  <c:v>0.63879819313551933</c:v>
                </c:pt>
                <c:pt idx="35">
                  <c:v>0.63317635295341468</c:v>
                </c:pt>
                <c:pt idx="36">
                  <c:v>0.627598365458509</c:v>
                </c:pt>
                <c:pt idx="37">
                  <c:v>0.62206182104405428</c:v>
                </c:pt>
                <c:pt idx="38">
                  <c:v>0.61674860054709679</c:v>
                </c:pt>
                <c:pt idx="39">
                  <c:v>0.61129819505551963</c:v>
                </c:pt>
                <c:pt idx="40">
                  <c:v>0.60625524846945167</c:v>
                </c:pt>
                <c:pt idx="41">
                  <c:v>0.60107277569051831</c:v>
                </c:pt>
                <c:pt idx="42">
                  <c:v>0.59587591061372835</c:v>
                </c:pt>
                <c:pt idx="43">
                  <c:v>0.59112756169554037</c:v>
                </c:pt>
                <c:pt idx="44">
                  <c:v>0.5862719510010006</c:v>
                </c:pt>
                <c:pt idx="45">
                  <c:v>0.5815909042928985</c:v>
                </c:pt>
                <c:pt idx="46">
                  <c:v>0.57690075397203144</c:v>
                </c:pt>
                <c:pt idx="47">
                  <c:v>0.57229909038226312</c:v>
                </c:pt>
                <c:pt idx="48">
                  <c:v>0.56759798849833887</c:v>
                </c:pt>
                <c:pt idx="49">
                  <c:v>0.56318449980121121</c:v>
                </c:pt>
                <c:pt idx="50">
                  <c:v>0.55871052571517965</c:v>
                </c:pt>
                <c:pt idx="51">
                  <c:v>0.55441014172857772</c:v>
                </c:pt>
                <c:pt idx="52">
                  <c:v>0.54999522303759651</c:v>
                </c:pt>
                <c:pt idx="53">
                  <c:v>0.54581865169638077</c:v>
                </c:pt>
                <c:pt idx="54">
                  <c:v>0.54166767120856374</c:v>
                </c:pt>
                <c:pt idx="55">
                  <c:v>0.53756708489664629</c:v>
                </c:pt>
                <c:pt idx="56">
                  <c:v>0.53357159756780348</c:v>
                </c:pt>
                <c:pt idx="57">
                  <c:v>0.52953811098812797</c:v>
                </c:pt>
                <c:pt idx="58">
                  <c:v>0.52561790759188076</c:v>
                </c:pt>
                <c:pt idx="59">
                  <c:v>0.52166263861371709</c:v>
                </c:pt>
                <c:pt idx="60">
                  <c:v>0.51776320702645784</c:v>
                </c:pt>
                <c:pt idx="61">
                  <c:v>0.51397723408322338</c:v>
                </c:pt>
                <c:pt idx="62">
                  <c:v>0.51004319679411181</c:v>
                </c:pt>
                <c:pt idx="63">
                  <c:v>0.50641221180869411</c:v>
                </c:pt>
                <c:pt idx="64">
                  <c:v>0.50271276128144504</c:v>
                </c:pt>
                <c:pt idx="65">
                  <c:v>0.49926263492524647</c:v>
                </c:pt>
                <c:pt idx="66">
                  <c:v>0.49572667802226322</c:v>
                </c:pt>
                <c:pt idx="67">
                  <c:v>0.49217673424145436</c:v>
                </c:pt>
                <c:pt idx="68">
                  <c:v>0.48866878603126751</c:v>
                </c:pt>
                <c:pt idx="69">
                  <c:v>0.48520005366167118</c:v>
                </c:pt>
                <c:pt idx="70">
                  <c:v>0.48168068439468192</c:v>
                </c:pt>
                <c:pt idx="71">
                  <c:v>0.47827760990031165</c:v>
                </c:pt>
                <c:pt idx="72">
                  <c:v>0.47472515666953274</c:v>
                </c:pt>
                <c:pt idx="73">
                  <c:v>0.47143388412502574</c:v>
                </c:pt>
                <c:pt idx="74">
                  <c:v>0.46821094116192929</c:v>
                </c:pt>
                <c:pt idx="75">
                  <c:v>0.46494380249076162</c:v>
                </c:pt>
                <c:pt idx="76">
                  <c:v>0.46187136281154817</c:v>
                </c:pt>
                <c:pt idx="77">
                  <c:v>0.45872655189502354</c:v>
                </c:pt>
                <c:pt idx="78">
                  <c:v>0.45565710569177809</c:v>
                </c:pt>
                <c:pt idx="79">
                  <c:v>0.4524876171192741</c:v>
                </c:pt>
                <c:pt idx="80">
                  <c:v>0.44935702512092424</c:v>
                </c:pt>
                <c:pt idx="81">
                  <c:v>0.44617008124569835</c:v>
                </c:pt>
                <c:pt idx="82">
                  <c:v>0.44304963203714032</c:v>
                </c:pt>
                <c:pt idx="83">
                  <c:v>0.44010567502042142</c:v>
                </c:pt>
                <c:pt idx="84">
                  <c:v>0.43687298222355642</c:v>
                </c:pt>
                <c:pt idx="85">
                  <c:v>0.43404203149919207</c:v>
                </c:pt>
                <c:pt idx="86">
                  <c:v>0.43110182355513993</c:v>
                </c:pt>
                <c:pt idx="87">
                  <c:v>0.42837788552938416</c:v>
                </c:pt>
                <c:pt idx="88">
                  <c:v>0.42548854215937126</c:v>
                </c:pt>
                <c:pt idx="89">
                  <c:v>0.42261765029218179</c:v>
                </c:pt>
                <c:pt idx="90">
                  <c:v>0.41971003204786195</c:v>
                </c:pt>
                <c:pt idx="91">
                  <c:v>0.41689900840080873</c:v>
                </c:pt>
                <c:pt idx="92">
                  <c:v>0.41394807861495031</c:v>
                </c:pt>
                <c:pt idx="93">
                  <c:v>0.41102498040013857</c:v>
                </c:pt>
                <c:pt idx="94">
                  <c:v>0.40821034643686493</c:v>
                </c:pt>
                <c:pt idx="95">
                  <c:v>0.40532311225679274</c:v>
                </c:pt>
                <c:pt idx="96">
                  <c:v>0.40284196209179601</c:v>
                </c:pt>
                <c:pt idx="97">
                  <c:v>0.40009250952672493</c:v>
                </c:pt>
                <c:pt idx="98">
                  <c:v>0.39768512741445117</c:v>
                </c:pt>
                <c:pt idx="99">
                  <c:v>0.39504784803218296</c:v>
                </c:pt>
                <c:pt idx="100">
                  <c:v>0.39244107226700642</c:v>
                </c:pt>
                <c:pt idx="101">
                  <c:v>0.38973056591850042</c:v>
                </c:pt>
                <c:pt idx="102">
                  <c:v>0.38704713035603577</c:v>
                </c:pt>
                <c:pt idx="103">
                  <c:v>0.38433002633171942</c:v>
                </c:pt>
                <c:pt idx="104">
                  <c:v>0.38168419610189197</c:v>
                </c:pt>
                <c:pt idx="105">
                  <c:v>0.37906275477652829</c:v>
                </c:pt>
                <c:pt idx="106">
                  <c:v>0.37629266856165411</c:v>
                </c:pt>
                <c:pt idx="107">
                  <c:v>0.37405678607446913</c:v>
                </c:pt>
                <c:pt idx="108">
                  <c:v>0.37152597425161638</c:v>
                </c:pt>
                <c:pt idx="109">
                  <c:v>0.36929531555938833</c:v>
                </c:pt>
                <c:pt idx="110">
                  <c:v>0.36685331744442551</c:v>
                </c:pt>
                <c:pt idx="111">
                  <c:v>0.36442944565269175</c:v>
                </c:pt>
                <c:pt idx="112">
                  <c:v>0.36189055409331428</c:v>
                </c:pt>
                <c:pt idx="113">
                  <c:v>0.35934262759696234</c:v>
                </c:pt>
                <c:pt idx="114">
                  <c:v>0.35681656479327684</c:v>
                </c:pt>
                <c:pt idx="115">
                  <c:v>0.35429193474669185</c:v>
                </c:pt>
                <c:pt idx="116">
                  <c:v>0.35179733904594845</c:v>
                </c:pt>
                <c:pt idx="117">
                  <c:v>0.34924960821163953</c:v>
                </c:pt>
                <c:pt idx="118">
                  <c:v>0.34702241765430508</c:v>
                </c:pt>
                <c:pt idx="119">
                  <c:v>0.3446634025015618</c:v>
                </c:pt>
                <c:pt idx="120">
                  <c:v>0.34258478362557532</c:v>
                </c:pt>
                <c:pt idx="121">
                  <c:v>0.34028669240437692</c:v>
                </c:pt>
                <c:pt idx="122">
                  <c:v>0.33792054211569067</c:v>
                </c:pt>
                <c:pt idx="123">
                  <c:v>0.33552278286900572</c:v>
                </c:pt>
                <c:pt idx="124">
                  <c:v>0.33310096490102803</c:v>
                </c:pt>
                <c:pt idx="125">
                  <c:v>0.33062185620353179</c:v>
                </c:pt>
                <c:pt idx="126">
                  <c:v>0.32823298149724656</c:v>
                </c:pt>
                <c:pt idx="127">
                  <c:v>0.32586707033757367</c:v>
                </c:pt>
                <c:pt idx="128">
                  <c:v>0.32357420124394864</c:v>
                </c:pt>
                <c:pt idx="129">
                  <c:v>0.32138715363939985</c:v>
                </c:pt>
                <c:pt idx="130">
                  <c:v>0.31908833336665798</c:v>
                </c:pt>
                <c:pt idx="131">
                  <c:v>0.3172459945461843</c:v>
                </c:pt>
                <c:pt idx="132">
                  <c:v>0.31498258910814714</c:v>
                </c:pt>
                <c:pt idx="133">
                  <c:v>0.31272020859234906</c:v>
                </c:pt>
                <c:pt idx="134">
                  <c:v>0.31041807219294726</c:v>
                </c:pt>
                <c:pt idx="135">
                  <c:v>0.30811583456198788</c:v>
                </c:pt>
                <c:pt idx="136">
                  <c:v>0.30575960973023353</c:v>
                </c:pt>
                <c:pt idx="137">
                  <c:v>0.30345014426990702</c:v>
                </c:pt>
                <c:pt idx="138">
                  <c:v>0.30111246293152005</c:v>
                </c:pt>
                <c:pt idx="139">
                  <c:v>0.29891424278421852</c:v>
                </c:pt>
                <c:pt idx="140">
                  <c:v>0.29682712613388229</c:v>
                </c:pt>
                <c:pt idx="141">
                  <c:v>0.29465382372317683</c:v>
                </c:pt>
                <c:pt idx="142">
                  <c:v>0.29277802178472268</c:v>
                </c:pt>
                <c:pt idx="143">
                  <c:v>0.2906043104115601</c:v>
                </c:pt>
                <c:pt idx="144">
                  <c:v>0.28847298970986446</c:v>
                </c:pt>
                <c:pt idx="145">
                  <c:v>0.2862364313665684</c:v>
                </c:pt>
                <c:pt idx="146">
                  <c:v>0.28392662647817246</c:v>
                </c:pt>
                <c:pt idx="147">
                  <c:v>0.28166017685187161</c:v>
                </c:pt>
                <c:pt idx="148">
                  <c:v>0.27944168825713722</c:v>
                </c:pt>
                <c:pt idx="149">
                  <c:v>0.27728052287937621</c:v>
                </c:pt>
                <c:pt idx="150">
                  <c:v>0.27517465679451136</c:v>
                </c:pt>
                <c:pt idx="151">
                  <c:v>0.27296896946613391</c:v>
                </c:pt>
                <c:pt idx="152">
                  <c:v>0.27097290375097816</c:v>
                </c:pt>
                <c:pt idx="153">
                  <c:v>0.26924336817105443</c:v>
                </c:pt>
                <c:pt idx="154">
                  <c:v>0.26718400629996564</c:v>
                </c:pt>
                <c:pt idx="155">
                  <c:v>0.26511918790978384</c:v>
                </c:pt>
                <c:pt idx="156">
                  <c:v>0.26306143798122972</c:v>
                </c:pt>
                <c:pt idx="157">
                  <c:v>0.26091705845903335</c:v>
                </c:pt>
                <c:pt idx="158">
                  <c:v>0.25879637463521932</c:v>
                </c:pt>
                <c:pt idx="159">
                  <c:v>0.25663103088252925</c:v>
                </c:pt>
                <c:pt idx="160">
                  <c:v>0.25447802785375873</c:v>
                </c:pt>
                <c:pt idx="161">
                  <c:v>0.25239522644292889</c:v>
                </c:pt>
                <c:pt idx="162">
                  <c:v>0.25018045883573548</c:v>
                </c:pt>
                <c:pt idx="163">
                  <c:v>0.24842387087867379</c:v>
                </c:pt>
                <c:pt idx="164">
                  <c:v>0.24628882508566374</c:v>
                </c:pt>
                <c:pt idx="165">
                  <c:v>0.24460887415374055</c:v>
                </c:pt>
                <c:pt idx="166">
                  <c:v>0.24270865683300957</c:v>
                </c:pt>
                <c:pt idx="167">
                  <c:v>0.24065366990896964</c:v>
                </c:pt>
                <c:pt idx="168">
                  <c:v>0.23859263808144959</c:v>
                </c:pt>
                <c:pt idx="169">
                  <c:v>0.23644304842001407</c:v>
                </c:pt>
                <c:pt idx="170">
                  <c:v>0.23431553394123328</c:v>
                </c:pt>
                <c:pt idx="171">
                  <c:v>0.23224366005359154</c:v>
                </c:pt>
                <c:pt idx="172">
                  <c:v>0.23022752558183912</c:v>
                </c:pt>
                <c:pt idx="173">
                  <c:v>0.22810517498442762</c:v>
                </c:pt>
                <c:pt idx="174">
                  <c:v>0.22645708258629149</c:v>
                </c:pt>
                <c:pt idx="175">
                  <c:v>0.22457735198566942</c:v>
                </c:pt>
                <c:pt idx="176">
                  <c:v>0.22267814678781273</c:v>
                </c:pt>
                <c:pt idx="177">
                  <c:v>0.22078222494281352</c:v>
                </c:pt>
                <c:pt idx="178">
                  <c:v>0.21878257014808244</c:v>
                </c:pt>
                <c:pt idx="179">
                  <c:v>0.21679127028930456</c:v>
                </c:pt>
                <c:pt idx="180">
                  <c:v>0.21475577607275398</c:v>
                </c:pt>
                <c:pt idx="181">
                  <c:v>0.2127431085684186</c:v>
                </c:pt>
                <c:pt idx="182">
                  <c:v>0.21076632445174803</c:v>
                </c:pt>
                <c:pt idx="183">
                  <c:v>0.20883726456792473</c:v>
                </c:pt>
                <c:pt idx="184">
                  <c:v>0.20692922064756647</c:v>
                </c:pt>
                <c:pt idx="185">
                  <c:v>0.20537724525208889</c:v>
                </c:pt>
                <c:pt idx="186">
                  <c:v>0.20325421200236438</c:v>
                </c:pt>
                <c:pt idx="187">
                  <c:v>0.20158513637301445</c:v>
                </c:pt>
                <c:pt idx="188">
                  <c:v>0.19979274163806471</c:v>
                </c:pt>
                <c:pt idx="189">
                  <c:v>0.19788374256264252</c:v>
                </c:pt>
                <c:pt idx="190">
                  <c:v>0.19588687030610963</c:v>
                </c:pt>
                <c:pt idx="191">
                  <c:v>0.19395699987682868</c:v>
                </c:pt>
                <c:pt idx="192">
                  <c:v>0.19201229499347006</c:v>
                </c:pt>
                <c:pt idx="193">
                  <c:v>0.19010752688645249</c:v>
                </c:pt>
                <c:pt idx="194">
                  <c:v>0.18823097762842833</c:v>
                </c:pt>
                <c:pt idx="195">
                  <c:v>0.18636172732708867</c:v>
                </c:pt>
                <c:pt idx="196">
                  <c:v>0.18474321326640131</c:v>
                </c:pt>
                <c:pt idx="197">
                  <c:v>0.18267331513800811</c:v>
                </c:pt>
                <c:pt idx="198">
                  <c:v>0.18108650010404936</c:v>
                </c:pt>
                <c:pt idx="199">
                  <c:v>0.17923463741679235</c:v>
                </c:pt>
                <c:pt idx="200">
                  <c:v>0.17731720064421508</c:v>
                </c:pt>
                <c:pt idx="201">
                  <c:v>0.17544133747181268</c:v>
                </c:pt>
                <c:pt idx="202">
                  <c:v>0.17365367796944819</c:v>
                </c:pt>
                <c:pt idx="203">
                  <c:v>0.1717169855374131</c:v>
                </c:pt>
                <c:pt idx="204">
                  <c:v>0.1699685224029347</c:v>
                </c:pt>
                <c:pt idx="205">
                  <c:v>0.16809431990354906</c:v>
                </c:pt>
                <c:pt idx="206">
                  <c:v>0.16636492703503725</c:v>
                </c:pt>
                <c:pt idx="207">
                  <c:v>0.16462265094131801</c:v>
                </c:pt>
                <c:pt idx="208">
                  <c:v>0.16263266744689941</c:v>
                </c:pt>
                <c:pt idx="209">
                  <c:v>0.16099574399812</c:v>
                </c:pt>
                <c:pt idx="210">
                  <c:v>0.15920649358104466</c:v>
                </c:pt>
                <c:pt idx="211">
                  <c:v>0.15751244593411329</c:v>
                </c:pt>
                <c:pt idx="212">
                  <c:v>0.15569074445877962</c:v>
                </c:pt>
                <c:pt idx="213">
                  <c:v>0.15378677968670929</c:v>
                </c:pt>
                <c:pt idx="214">
                  <c:v>0.15197303026840081</c:v>
                </c:pt>
                <c:pt idx="215">
                  <c:v>0.15002497684963256</c:v>
                </c:pt>
                <c:pt idx="216">
                  <c:v>0.14820573089818145</c:v>
                </c:pt>
                <c:pt idx="217">
                  <c:v>0.14644385602174725</c:v>
                </c:pt>
                <c:pt idx="218">
                  <c:v>0.14487650868852053</c:v>
                </c:pt>
                <c:pt idx="219">
                  <c:v>0.14286137226871165</c:v>
                </c:pt>
                <c:pt idx="220">
                  <c:v>0.14120713991116263</c:v>
                </c:pt>
                <c:pt idx="221">
                  <c:v>0.13939706068449775</c:v>
                </c:pt>
                <c:pt idx="222">
                  <c:v>0.13766523651539631</c:v>
                </c:pt>
                <c:pt idx="223">
                  <c:v>0.13590905320963864</c:v>
                </c:pt>
                <c:pt idx="224">
                  <c:v>0.134138881295223</c:v>
                </c:pt>
                <c:pt idx="225">
                  <c:v>0.13231496286779454</c:v>
                </c:pt>
                <c:pt idx="226">
                  <c:v>0.13054166725721195</c:v>
                </c:pt>
                <c:pt idx="227">
                  <c:v>0.12879224160551528</c:v>
                </c:pt>
                <c:pt idx="228">
                  <c:v>0.12710179210271322</c:v>
                </c:pt>
                <c:pt idx="229">
                  <c:v>0.1254776093386385</c:v>
                </c:pt>
                <c:pt idx="230">
                  <c:v>0.12344671010684471</c:v>
                </c:pt>
                <c:pt idx="231">
                  <c:v>0.12182775920238009</c:v>
                </c:pt>
                <c:pt idx="232">
                  <c:v>0.12009306960561195</c:v>
                </c:pt>
                <c:pt idx="233">
                  <c:v>0.11829374470077736</c:v>
                </c:pt>
                <c:pt idx="234">
                  <c:v>0.11646417220921645</c:v>
                </c:pt>
                <c:pt idx="235">
                  <c:v>0.11469009722184076</c:v>
                </c:pt>
                <c:pt idx="236">
                  <c:v>0.11295445818712957</c:v>
                </c:pt>
                <c:pt idx="237">
                  <c:v>0.11125418281549548</c:v>
                </c:pt>
                <c:pt idx="238">
                  <c:v>0.10970702623568407</c:v>
                </c:pt>
                <c:pt idx="239">
                  <c:v>0.1079812472317524</c:v>
                </c:pt>
                <c:pt idx="240">
                  <c:v>0.10650489855212264</c:v>
                </c:pt>
                <c:pt idx="241">
                  <c:v>0.10448061378564177</c:v>
                </c:pt>
                <c:pt idx="242">
                  <c:v>0.10306124430310493</c:v>
                </c:pt>
                <c:pt idx="243">
                  <c:v>0.10138130387183519</c:v>
                </c:pt>
                <c:pt idx="244">
                  <c:v>9.9778555284321335E-2</c:v>
                </c:pt>
                <c:pt idx="245">
                  <c:v>9.79948404023393E-2</c:v>
                </c:pt>
                <c:pt idx="246">
                  <c:v>9.6407610479983696E-2</c:v>
                </c:pt>
                <c:pt idx="247">
                  <c:v>9.46650144040726E-2</c:v>
                </c:pt>
                <c:pt idx="248">
                  <c:v>9.3013174976085411E-2</c:v>
                </c:pt>
                <c:pt idx="249">
                  <c:v>9.1361591584248725E-2</c:v>
                </c:pt>
                <c:pt idx="250">
                  <c:v>8.9857508540149955E-2</c:v>
                </c:pt>
                <c:pt idx="251">
                  <c:v>8.8057983267170181E-2</c:v>
                </c:pt>
                <c:pt idx="252">
                  <c:v>8.6625712380315578E-2</c:v>
                </c:pt>
                <c:pt idx="253">
                  <c:v>8.5203111935926001E-2</c:v>
                </c:pt>
                <c:pt idx="254">
                  <c:v>8.3562987701559788E-2</c:v>
                </c:pt>
                <c:pt idx="255">
                  <c:v>8.2000817984988705E-2</c:v>
                </c:pt>
                <c:pt idx="256">
                  <c:v>8.0465562680687386E-2</c:v>
                </c:pt>
                <c:pt idx="257">
                  <c:v>7.9135949422885266E-2</c:v>
                </c:pt>
                <c:pt idx="258">
                  <c:v>7.7601110019822062E-2</c:v>
                </c:pt>
                <c:pt idx="259">
                  <c:v>7.6016096203434746E-2</c:v>
                </c:pt>
                <c:pt idx="260">
                  <c:v>7.4561395673270248E-2</c:v>
                </c:pt>
                <c:pt idx="261">
                  <c:v>7.3230714220057336E-2</c:v>
                </c:pt>
                <c:pt idx="262">
                  <c:v>7.1580045465777009E-2</c:v>
                </c:pt>
                <c:pt idx="263">
                  <c:v>7.0153849123843592E-2</c:v>
                </c:pt>
                <c:pt idx="264">
                  <c:v>6.8728907382049842E-2</c:v>
                </c:pt>
                <c:pt idx="265">
                  <c:v>6.7355698817165188E-2</c:v>
                </c:pt>
                <c:pt idx="266">
                  <c:v>6.6148999023597166E-2</c:v>
                </c:pt>
                <c:pt idx="267">
                  <c:v>6.476965409765012E-2</c:v>
                </c:pt>
                <c:pt idx="268">
                  <c:v>6.346800041843248E-2</c:v>
                </c:pt>
                <c:pt idx="269">
                  <c:v>6.2020013323742407E-2</c:v>
                </c:pt>
                <c:pt idx="270">
                  <c:v>6.063111713505176E-2</c:v>
                </c:pt>
                <c:pt idx="271">
                  <c:v>5.9245408622120688E-2</c:v>
                </c:pt>
                <c:pt idx="272">
                  <c:v>5.8169189111043185E-2</c:v>
                </c:pt>
                <c:pt idx="273">
                  <c:v>5.6813847661918881E-2</c:v>
                </c:pt>
                <c:pt idx="274">
                  <c:v>5.5468765396217368E-2</c:v>
                </c:pt>
                <c:pt idx="275">
                  <c:v>5.4034688896575367E-2</c:v>
                </c:pt>
                <c:pt idx="276">
                  <c:v>5.2686759683134521E-2</c:v>
                </c:pt>
                <c:pt idx="277">
                  <c:v>5.1270798172233345E-2</c:v>
                </c:pt>
                <c:pt idx="278">
                  <c:v>5.0148449599430434E-2</c:v>
                </c:pt>
                <c:pt idx="279">
                  <c:v>4.9049450528697247E-2</c:v>
                </c:pt>
                <c:pt idx="280">
                  <c:v>4.7736270753326648E-2</c:v>
                </c:pt>
                <c:pt idx="281">
                  <c:v>4.6433477404255186E-2</c:v>
                </c:pt>
                <c:pt idx="282">
                  <c:v>4.5164898520438479E-2</c:v>
                </c:pt>
                <c:pt idx="283">
                  <c:v>4.374908668817068E-2</c:v>
                </c:pt>
                <c:pt idx="284">
                  <c:v>4.2454902047522447E-2</c:v>
                </c:pt>
                <c:pt idx="285">
                  <c:v>4.1342161729308824E-2</c:v>
                </c:pt>
                <c:pt idx="286">
                  <c:v>4.0103394673309367E-2</c:v>
                </c:pt>
                <c:pt idx="287">
                  <c:v>3.8937758888958229E-2</c:v>
                </c:pt>
                <c:pt idx="288">
                  <c:v>3.7769794104788867E-2</c:v>
                </c:pt>
                <c:pt idx="289">
                  <c:v>3.7043988534186889E-2</c:v>
                </c:pt>
                <c:pt idx="290">
                  <c:v>3.5774547975589321E-2</c:v>
                </c:pt>
                <c:pt idx="291">
                  <c:v>3.4441748785237203E-2</c:v>
                </c:pt>
                <c:pt idx="292">
                  <c:v>3.2996522619180402E-2</c:v>
                </c:pt>
                <c:pt idx="293">
                  <c:v>3.1655285987804871E-2</c:v>
                </c:pt>
                <c:pt idx="294">
                  <c:v>3.0775700619847135E-2</c:v>
                </c:pt>
                <c:pt idx="295">
                  <c:v>2.9511147802500193E-2</c:v>
                </c:pt>
                <c:pt idx="296">
                  <c:v>2.831510154163186E-2</c:v>
                </c:pt>
                <c:pt idx="297">
                  <c:v>2.7226785791117036E-2</c:v>
                </c:pt>
                <c:pt idx="298">
                  <c:v>2.6161668392089998E-2</c:v>
                </c:pt>
                <c:pt idx="299">
                  <c:v>2.5113950847767352E-2</c:v>
                </c:pt>
                <c:pt idx="300">
                  <c:v>2.3962375604193231E-2</c:v>
                </c:pt>
                <c:pt idx="301">
                  <c:v>2.3010294300075618E-2</c:v>
                </c:pt>
                <c:pt idx="302">
                  <c:v>2.1751760087956762E-2</c:v>
                </c:pt>
                <c:pt idx="303">
                  <c:v>2.0979908741487363E-2</c:v>
                </c:pt>
                <c:pt idx="304">
                  <c:v>2.0075208564725111E-2</c:v>
                </c:pt>
                <c:pt idx="305">
                  <c:v>1.907020400417625E-2</c:v>
                </c:pt>
                <c:pt idx="306">
                  <c:v>1.8056130274774373E-2</c:v>
                </c:pt>
                <c:pt idx="307">
                  <c:v>1.7064481680162724E-2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A83B-4A30-BC96-7E6D34A388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22817072"/>
        <c:axId val="522816512"/>
        <c:extLst>
          <c:ext xmlns:c15="http://schemas.microsoft.com/office/drawing/2012/chart" uri="{02D57815-91ED-43cb-92C2-25804820EDAC}">
            <c15:filteredScatterSeries>
              <c15:ser>
                <c:idx val="4"/>
                <c:order val="0"/>
                <c:tx>
                  <c:v>AB-R30 1</c:v>
                </c:tx>
                <c:spPr>
                  <a:ln w="19050" cap="rnd">
                    <a:solidFill>
                      <a:schemeClr val="tx1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>
                      <c:ext uri="{02D57815-91ED-43cb-92C2-25804820EDAC}">
                        <c15:formulaRef>
                          <c15:sqref>'https://d.docs.live.net/3ef0ea8f59c7a219/Doutorado/Experimental/Caracterização e Ensaios nos Ligantes/DSR/LAS/AB-R30/[LAS_VECD_AB-R30.xlsx]VECD Amostra 1'!$T$5:$T$286</c15:sqref>
                        </c15:formulaRef>
                      </c:ext>
                    </c:extLst>
                    <c:numCache>
                      <c:formatCode>General</c:formatCode>
                      <c:ptCount val="282"/>
                      <c:pt idx="0">
                        <c:v>1.0663049029654575E-2</c:v>
                      </c:pt>
                      <c:pt idx="1">
                        <c:v>2.2517483594214224E-2</c:v>
                      </c:pt>
                      <c:pt idx="2">
                        <c:v>5.1657457568492451E-2</c:v>
                      </c:pt>
                      <c:pt idx="3">
                        <c:v>8.5610294354887054E-2</c:v>
                      </c:pt>
                      <c:pt idx="4">
                        <c:v>0.13336127249059188</c:v>
                      </c:pt>
                      <c:pt idx="5">
                        <c:v>0.1949775354707011</c:v>
                      </c:pt>
                      <c:pt idx="6">
                        <c:v>0.25606949702444121</c:v>
                      </c:pt>
                      <c:pt idx="7">
                        <c:v>0.34383643151579885</c:v>
                      </c:pt>
                      <c:pt idx="8">
                        <c:v>0.45136648965058107</c:v>
                      </c:pt>
                      <c:pt idx="9">
                        <c:v>0.56766806878748766</c:v>
                      </c:pt>
                      <c:pt idx="10">
                        <c:v>0.70287056611067933</c:v>
                      </c:pt>
                      <c:pt idx="11">
                        <c:v>0.85665844779950595</c:v>
                      </c:pt>
                      <c:pt idx="12">
                        <c:v>1.0242656942956492</c:v>
                      </c:pt>
                      <c:pt idx="13">
                        <c:v>1.2077905771626944</c:v>
                      </c:pt>
                      <c:pt idx="14">
                        <c:v>1.4116148563904203</c:v>
                      </c:pt>
                      <c:pt idx="15">
                        <c:v>1.6395289915483802</c:v>
                      </c:pt>
                      <c:pt idx="16">
                        <c:v>1.862141028346135</c:v>
                      </c:pt>
                      <c:pt idx="17">
                        <c:v>2.1271126932215396</c:v>
                      </c:pt>
                      <c:pt idx="18">
                        <c:v>2.391163688655161</c:v>
                      </c:pt>
                      <c:pt idx="19">
                        <c:v>2.684310651333917</c:v>
                      </c:pt>
                      <c:pt idx="20">
                        <c:v>2.9866156919447828</c:v>
                      </c:pt>
                      <c:pt idx="21">
                        <c:v>3.2969182850406979</c:v>
                      </c:pt>
                      <c:pt idx="22">
                        <c:v>3.626085204854288</c:v>
                      </c:pt>
                      <c:pt idx="23">
                        <c:v>3.9675202360434669</c:v>
                      </c:pt>
                      <c:pt idx="24">
                        <c:v>4.3310838497005841</c:v>
                      </c:pt>
                      <c:pt idx="25">
                        <c:v>4.7080943013776118</c:v>
                      </c:pt>
                      <c:pt idx="26">
                        <c:v>5.0947306813482207</c:v>
                      </c:pt>
                      <c:pt idx="27">
                        <c:v>5.5026320571856759</c:v>
                      </c:pt>
                      <c:pt idx="28">
                        <c:v>5.9114451661389724</c:v>
                      </c:pt>
                      <c:pt idx="29">
                        <c:v>6.3485083440431245</c:v>
                      </c:pt>
                      <c:pt idx="30">
                        <c:v>6.7850910433362683</c:v>
                      </c:pt>
                      <c:pt idx="31">
                        <c:v>7.2214911684493446</c:v>
                      </c:pt>
                      <c:pt idx="32">
                        <c:v>7.6746215773890851</c:v>
                      </c:pt>
                      <c:pt idx="33">
                        <c:v>8.1374516649167568</c:v>
                      </c:pt>
                      <c:pt idx="34">
                        <c:v>8.6067501984902961</c:v>
                      </c:pt>
                      <c:pt idx="35">
                        <c:v>9.1045301071990448</c:v>
                      </c:pt>
                      <c:pt idx="36">
                        <c:v>9.6094939407805775</c:v>
                      </c:pt>
                      <c:pt idx="37">
                        <c:v>10.128770117957046</c:v>
                      </c:pt>
                      <c:pt idx="38">
                        <c:v>10.658573779178566</c:v>
                      </c:pt>
                      <c:pt idx="39">
                        <c:v>11.18377386647979</c:v>
                      </c:pt>
                      <c:pt idx="40">
                        <c:v>11.745516733066575</c:v>
                      </c:pt>
                      <c:pt idx="41">
                        <c:v>12.257180423524225</c:v>
                      </c:pt>
                      <c:pt idx="42">
                        <c:v>12.80684778060731</c:v>
                      </c:pt>
                      <c:pt idx="43">
                        <c:v>13.353848935390822</c:v>
                      </c:pt>
                      <c:pt idx="44">
                        <c:v>13.909612153927307</c:v>
                      </c:pt>
                      <c:pt idx="45">
                        <c:v>14.478041001531421</c:v>
                      </c:pt>
                      <c:pt idx="46">
                        <c:v>15.068715356662754</c:v>
                      </c:pt>
                      <c:pt idx="47">
                        <c:v>15.668114342616471</c:v>
                      </c:pt>
                      <c:pt idx="48">
                        <c:v>16.29414021175721</c:v>
                      </c:pt>
                      <c:pt idx="49">
                        <c:v>16.901509099399828</c:v>
                      </c:pt>
                      <c:pt idx="50">
                        <c:v>17.521558985164869</c:v>
                      </c:pt>
                      <c:pt idx="51">
                        <c:v>18.143136078533708</c:v>
                      </c:pt>
                      <c:pt idx="52">
                        <c:v>18.744724793293642</c:v>
                      </c:pt>
                      <c:pt idx="53">
                        <c:v>19.364297262699807</c:v>
                      </c:pt>
                      <c:pt idx="54">
                        <c:v>19.987658609297956</c:v>
                      </c:pt>
                      <c:pt idx="55">
                        <c:v>20.611877047231111</c:v>
                      </c:pt>
                      <c:pt idx="56">
                        <c:v>21.265527074326862</c:v>
                      </c:pt>
                      <c:pt idx="57">
                        <c:v>21.929175867774639</c:v>
                      </c:pt>
                      <c:pt idx="58">
                        <c:v>22.59479090286807</c:v>
                      </c:pt>
                      <c:pt idx="59">
                        <c:v>23.301387257791273</c:v>
                      </c:pt>
                      <c:pt idx="60">
                        <c:v>23.974107727823423</c:v>
                      </c:pt>
                      <c:pt idx="61">
                        <c:v>24.660693917705554</c:v>
                      </c:pt>
                      <c:pt idx="62">
                        <c:v>25.359870016278439</c:v>
                      </c:pt>
                      <c:pt idx="63">
                        <c:v>25.997529518351932</c:v>
                      </c:pt>
                      <c:pt idx="64">
                        <c:v>26.665152781952788</c:v>
                      </c:pt>
                      <c:pt idx="65">
                        <c:v>27.34325466758634</c:v>
                      </c:pt>
                      <c:pt idx="66">
                        <c:v>28.032656869686996</c:v>
                      </c:pt>
                      <c:pt idx="67">
                        <c:v>28.743953348921799</c:v>
                      </c:pt>
                      <c:pt idx="68">
                        <c:v>29.492847860817729</c:v>
                      </c:pt>
                      <c:pt idx="69">
                        <c:v>30.226035601880774</c:v>
                      </c:pt>
                      <c:pt idx="70">
                        <c:v>30.974925058291266</c:v>
                      </c:pt>
                      <c:pt idx="71">
                        <c:v>31.690855295680279</c:v>
                      </c:pt>
                      <c:pt idx="72">
                        <c:v>32.449552831261343</c:v>
                      </c:pt>
                      <c:pt idx="73">
                        <c:v>33.12316556841602</c:v>
                      </c:pt>
                      <c:pt idx="74">
                        <c:v>33.832674940180112</c:v>
                      </c:pt>
                      <c:pt idx="75">
                        <c:v>34.552581051415302</c:v>
                      </c:pt>
                      <c:pt idx="76">
                        <c:v>35.294183837448607</c:v>
                      </c:pt>
                      <c:pt idx="77">
                        <c:v>36.053654303431507</c:v>
                      </c:pt>
                      <c:pt idx="78">
                        <c:v>36.838546052285835</c:v>
                      </c:pt>
                      <c:pt idx="79">
                        <c:v>37.652416700744645</c:v>
                      </c:pt>
                      <c:pt idx="80">
                        <c:v>38.424654462150919</c:v>
                      </c:pt>
                      <c:pt idx="81">
                        <c:v>39.196862669143641</c:v>
                      </c:pt>
                      <c:pt idx="82">
                        <c:v>39.98524025004599</c:v>
                      </c:pt>
                      <c:pt idx="83">
                        <c:v>40.700267967755771</c:v>
                      </c:pt>
                      <c:pt idx="84">
                        <c:v>41.440519912678212</c:v>
                      </c:pt>
                      <c:pt idx="85">
                        <c:v>42.201509899644137</c:v>
                      </c:pt>
                      <c:pt idx="86">
                        <c:v>42.978253372162428</c:v>
                      </c:pt>
                      <c:pt idx="87">
                        <c:v>43.779186519206341</c:v>
                      </c:pt>
                      <c:pt idx="88">
                        <c:v>44.612514778160303</c:v>
                      </c:pt>
                      <c:pt idx="89">
                        <c:v>45.448491908368609</c:v>
                      </c:pt>
                      <c:pt idx="90">
                        <c:v>46.289118139268005</c:v>
                      </c:pt>
                      <c:pt idx="91">
                        <c:v>47.118260523215724</c:v>
                      </c:pt>
                      <c:pt idx="92">
                        <c:v>47.930002180776491</c:v>
                      </c:pt>
                      <c:pt idx="93">
                        <c:v>48.770148817556148</c:v>
                      </c:pt>
                      <c:pt idx="94">
                        <c:v>49.471775362201434</c:v>
                      </c:pt>
                      <c:pt idx="95">
                        <c:v>50.259724435803093</c:v>
                      </c:pt>
                      <c:pt idx="96">
                        <c:v>51.058394527227776</c:v>
                      </c:pt>
                      <c:pt idx="97">
                        <c:v>51.882048140160933</c:v>
                      </c:pt>
                      <c:pt idx="98">
                        <c:v>52.732383605808494</c:v>
                      </c:pt>
                      <c:pt idx="99">
                        <c:v>53.60026291777325</c:v>
                      </c:pt>
                      <c:pt idx="100">
                        <c:v>54.509402593604221</c:v>
                      </c:pt>
                      <c:pt idx="101">
                        <c:v>55.394006224382721</c:v>
                      </c:pt>
                      <c:pt idx="102">
                        <c:v>56.251385372196467</c:v>
                      </c:pt>
                      <c:pt idx="103">
                        <c:v>57.163676768531637</c:v>
                      </c:pt>
                      <c:pt idx="104">
                        <c:v>58.026820106301642</c:v>
                      </c:pt>
                      <c:pt idx="105">
                        <c:v>58.79825324503625</c:v>
                      </c:pt>
                      <c:pt idx="106">
                        <c:v>59.600459416061923</c:v>
                      </c:pt>
                      <c:pt idx="107">
                        <c:v>60.446775565510116</c:v>
                      </c:pt>
                      <c:pt idx="108">
                        <c:v>61.32660341526244</c:v>
                      </c:pt>
                      <c:pt idx="109">
                        <c:v>62.218412464561744</c:v>
                      </c:pt>
                      <c:pt idx="110">
                        <c:v>63.158062396800467</c:v>
                      </c:pt>
                      <c:pt idx="111">
                        <c:v>64.139255794993588</c:v>
                      </c:pt>
                      <c:pt idx="112">
                        <c:v>65.053120612533661</c:v>
                      </c:pt>
                      <c:pt idx="113">
                        <c:v>66.012786930687454</c:v>
                      </c:pt>
                      <c:pt idx="114">
                        <c:v>66.95398538437972</c:v>
                      </c:pt>
                      <c:pt idx="115">
                        <c:v>67.93021205902015</c:v>
                      </c:pt>
                      <c:pt idx="116">
                        <c:v>68.674447030121996</c:v>
                      </c:pt>
                      <c:pt idx="117">
                        <c:v>69.60625460865262</c:v>
                      </c:pt>
                      <c:pt idx="118">
                        <c:v>70.522335761922974</c:v>
                      </c:pt>
                      <c:pt idx="119">
                        <c:v>71.461282067264818</c:v>
                      </c:pt>
                      <c:pt idx="120">
                        <c:v>72.442183964478019</c:v>
                      </c:pt>
                      <c:pt idx="121">
                        <c:v>73.463224288324241</c:v>
                      </c:pt>
                      <c:pt idx="122">
                        <c:v>74.473901634507982</c:v>
                      </c:pt>
                      <c:pt idx="123">
                        <c:v>75.533110990108895</c:v>
                      </c:pt>
                      <c:pt idx="124">
                        <c:v>76.546609200936956</c:v>
                      </c:pt>
                      <c:pt idx="125">
                        <c:v>77.581504419165839</c:v>
                      </c:pt>
                      <c:pt idx="126">
                        <c:v>78.622096826446494</c:v>
                      </c:pt>
                      <c:pt idx="127">
                        <c:v>79.735639873745527</c:v>
                      </c:pt>
                      <c:pt idx="128">
                        <c:v>80.579830638742692</c:v>
                      </c:pt>
                      <c:pt idx="129">
                        <c:v>81.596779640042385</c:v>
                      </c:pt>
                      <c:pt idx="130">
                        <c:v>82.606110230808824</c:v>
                      </c:pt>
                      <c:pt idx="131">
                        <c:v>83.646043994953956</c:v>
                      </c:pt>
                      <c:pt idx="132">
                        <c:v>84.727896766985083</c:v>
                      </c:pt>
                      <c:pt idx="133">
                        <c:v>85.844308272789277</c:v>
                      </c:pt>
                      <c:pt idx="134">
                        <c:v>87.003409732759422</c:v>
                      </c:pt>
                      <c:pt idx="135">
                        <c:v>88.106404911343375</c:v>
                      </c:pt>
                      <c:pt idx="136">
                        <c:v>89.214604665933848</c:v>
                      </c:pt>
                      <c:pt idx="137">
                        <c:v>90.311186812868129</c:v>
                      </c:pt>
                      <c:pt idx="138">
                        <c:v>91.453708058274273</c:v>
                      </c:pt>
                      <c:pt idx="139">
                        <c:v>92.267696062210149</c:v>
                      </c:pt>
                      <c:pt idx="140">
                        <c:v>93.311686372256062</c:v>
                      </c:pt>
                      <c:pt idx="141">
                        <c:v>94.361763204231963</c:v>
                      </c:pt>
                      <c:pt idx="142">
                        <c:v>95.439045334919797</c:v>
                      </c:pt>
                      <c:pt idx="143">
                        <c:v>96.534975338110371</c:v>
                      </c:pt>
                      <c:pt idx="144">
                        <c:v>97.707349306818244</c:v>
                      </c:pt>
                      <c:pt idx="145">
                        <c:v>98.879409373878644</c:v>
                      </c:pt>
                      <c:pt idx="146">
                        <c:v>99.993466085836801</c:v>
                      </c:pt>
                      <c:pt idx="147">
                        <c:v>101.10624049236283</c:v>
                      </c:pt>
                      <c:pt idx="148">
                        <c:v>102.23836294400564</c:v>
                      </c:pt>
                      <c:pt idx="149">
                        <c:v>103.43206348220232</c:v>
                      </c:pt>
                      <c:pt idx="150">
                        <c:v>104.25952316927498</c:v>
                      </c:pt>
                      <c:pt idx="151">
                        <c:v>105.33902412797859</c:v>
                      </c:pt>
                      <c:pt idx="152">
                        <c:v>106.41257028511387</c:v>
                      </c:pt>
                      <c:pt idx="153">
                        <c:v>107.54729148252522</c:v>
                      </c:pt>
                      <c:pt idx="154">
                        <c:v>108.71589951215918</c:v>
                      </c:pt>
                      <c:pt idx="155">
                        <c:v>109.92206745980455</c:v>
                      </c:pt>
                      <c:pt idx="156">
                        <c:v>111.14538872765597</c:v>
                      </c:pt>
                      <c:pt idx="157">
                        <c:v>112.32306318506021</c:v>
                      </c:pt>
                      <c:pt idx="158">
                        <c:v>113.54970649302371</c:v>
                      </c:pt>
                      <c:pt idx="159">
                        <c:v>114.70843571880842</c:v>
                      </c:pt>
                      <c:pt idx="160">
                        <c:v>115.94364012004418</c:v>
                      </c:pt>
                      <c:pt idx="161">
                        <c:v>116.83807659393855</c:v>
                      </c:pt>
                      <c:pt idx="162">
                        <c:v>118.03114393211114</c:v>
                      </c:pt>
                      <c:pt idx="163">
                        <c:v>119.2143313069688</c:v>
                      </c:pt>
                      <c:pt idx="164">
                        <c:v>120.41286404705525</c:v>
                      </c:pt>
                      <c:pt idx="165">
                        <c:v>121.69635059575673</c:v>
                      </c:pt>
                      <c:pt idx="166">
                        <c:v>123.00676163798192</c:v>
                      </c:pt>
                      <c:pt idx="167">
                        <c:v>124.32055530476879</c:v>
                      </c:pt>
                      <c:pt idx="168">
                        <c:v>125.58874715313873</c:v>
                      </c:pt>
                      <c:pt idx="169">
                        <c:v>126.86679932278928</c:v>
                      </c:pt>
                      <c:pt idx="170">
                        <c:v>128.14189736356511</c:v>
                      </c:pt>
                      <c:pt idx="171">
                        <c:v>129.39089343318085</c:v>
                      </c:pt>
                      <c:pt idx="172">
                        <c:v>130.32202076617438</c:v>
                      </c:pt>
                      <c:pt idx="173">
                        <c:v>131.55609134450705</c:v>
                      </c:pt>
                      <c:pt idx="174">
                        <c:v>132.78979220491908</c:v>
                      </c:pt>
                      <c:pt idx="175">
                        <c:v>134.07355709826825</c:v>
                      </c:pt>
                      <c:pt idx="176">
                        <c:v>135.38497672518707</c:v>
                      </c:pt>
                      <c:pt idx="177">
                        <c:v>136.71251762708931</c:v>
                      </c:pt>
                      <c:pt idx="178">
                        <c:v>138.03297433704023</c:v>
                      </c:pt>
                      <c:pt idx="179">
                        <c:v>139.38268159941043</c:v>
                      </c:pt>
                      <c:pt idx="180">
                        <c:v>140.72372071726804</c:v>
                      </c:pt>
                      <c:pt idx="181">
                        <c:v>142.05131235957475</c:v>
                      </c:pt>
                      <c:pt idx="182">
                        <c:v>143.28596113740602</c:v>
                      </c:pt>
                      <c:pt idx="183">
                        <c:v>144.30838582620484</c:v>
                      </c:pt>
                      <c:pt idx="184">
                        <c:v>145.55762346956129</c:v>
                      </c:pt>
                      <c:pt idx="185">
                        <c:v>146.84305545860141</c:v>
                      </c:pt>
                      <c:pt idx="186">
                        <c:v>148.1890775547723</c:v>
                      </c:pt>
                      <c:pt idx="187">
                        <c:v>149.52633692836173</c:v>
                      </c:pt>
                      <c:pt idx="188">
                        <c:v>150.89282993302697</c:v>
                      </c:pt>
                      <c:pt idx="189">
                        <c:v>152.29419221343198</c:v>
                      </c:pt>
                      <c:pt idx="190">
                        <c:v>153.67236832779153</c:v>
                      </c:pt>
                      <c:pt idx="191">
                        <c:v>155.032882994326</c:v>
                      </c:pt>
                      <c:pt idx="192">
                        <c:v>156.39264389369114</c:v>
                      </c:pt>
                      <c:pt idx="193">
                        <c:v>157.76168969581948</c:v>
                      </c:pt>
                      <c:pt idx="194">
                        <c:v>158.8712293884069</c:v>
                      </c:pt>
                      <c:pt idx="195">
                        <c:v>160.17867492046852</c:v>
                      </c:pt>
                      <c:pt idx="196">
                        <c:v>161.52292326484479</c:v>
                      </c:pt>
                      <c:pt idx="197">
                        <c:v>162.89169177208427</c:v>
                      </c:pt>
                      <c:pt idx="198">
                        <c:v>164.27097934163052</c:v>
                      </c:pt>
                      <c:pt idx="199">
                        <c:v>165.67153046073216</c:v>
                      </c:pt>
                      <c:pt idx="200">
                        <c:v>167.12318828492849</c:v>
                      </c:pt>
                      <c:pt idx="201">
                        <c:v>168.61802858697709</c:v>
                      </c:pt>
                      <c:pt idx="202">
                        <c:v>169.97518945553207</c:v>
                      </c:pt>
                      <c:pt idx="203">
                        <c:v>171.45557368351908</c:v>
                      </c:pt>
                      <c:pt idx="204">
                        <c:v>172.81745586158908</c:v>
                      </c:pt>
                      <c:pt idx="205">
                        <c:v>173.96701932382979</c:v>
                      </c:pt>
                      <c:pt idx="206">
                        <c:v>175.40413495453538</c:v>
                      </c:pt>
                      <c:pt idx="207">
                        <c:v>176.89884615409267</c:v>
                      </c:pt>
                      <c:pt idx="208">
                        <c:v>178.33816254451946</c:v>
                      </c:pt>
                      <c:pt idx="209">
                        <c:v>179.80640041083009</c:v>
                      </c:pt>
                      <c:pt idx="210">
                        <c:v>181.31743025669161</c:v>
                      </c:pt>
                      <c:pt idx="211">
                        <c:v>182.8130427736169</c:v>
                      </c:pt>
                      <c:pt idx="212">
                        <c:v>184.30038198537088</c:v>
                      </c:pt>
                      <c:pt idx="213">
                        <c:v>185.79444390194479</c:v>
                      </c:pt>
                      <c:pt idx="214">
                        <c:v>187.27657237912445</c:v>
                      </c:pt>
                      <c:pt idx="215">
                        <c:v>188.74570212962524</c:v>
                      </c:pt>
                      <c:pt idx="216">
                        <c:v>189.93539051344928</c:v>
                      </c:pt>
                      <c:pt idx="217">
                        <c:v>191.39708377501734</c:v>
                      </c:pt>
                      <c:pt idx="218">
                        <c:v>192.80559088654567</c:v>
                      </c:pt>
                      <c:pt idx="219">
                        <c:v>194.27206624700707</c:v>
                      </c:pt>
                      <c:pt idx="220">
                        <c:v>195.67385578932559</c:v>
                      </c:pt>
                      <c:pt idx="221">
                        <c:v>197.19787086393131</c:v>
                      </c:pt>
                      <c:pt idx="222">
                        <c:v>198.65993109885252</c:v>
                      </c:pt>
                      <c:pt idx="223">
                        <c:v>200.23581026451347</c:v>
                      </c:pt>
                      <c:pt idx="224">
                        <c:v>201.69689419082542</c:v>
                      </c:pt>
                      <c:pt idx="225">
                        <c:v>203.22577414453735</c:v>
                      </c:pt>
                      <c:pt idx="226">
                        <c:v>204.6560427791155</c:v>
                      </c:pt>
                      <c:pt idx="227">
                        <c:v>206.01067870415929</c:v>
                      </c:pt>
                      <c:pt idx="228">
                        <c:v>207.44283499561732</c:v>
                      </c:pt>
                      <c:pt idx="229">
                        <c:v>208.92862940952841</c:v>
                      </c:pt>
                      <c:pt idx="230">
                        <c:v>210.39317691984138</c:v>
                      </c:pt>
                      <c:pt idx="231">
                        <c:v>211.88645204602236</c:v>
                      </c:pt>
                      <c:pt idx="232">
                        <c:v>213.44168970501806</c:v>
                      </c:pt>
                      <c:pt idx="233">
                        <c:v>214.90124052717496</c:v>
                      </c:pt>
                      <c:pt idx="234">
                        <c:v>216.42406450198985</c:v>
                      </c:pt>
                      <c:pt idx="235">
                        <c:v>217.90018913571569</c:v>
                      </c:pt>
                      <c:pt idx="236">
                        <c:v>219.34705360723098</c:v>
                      </c:pt>
                      <c:pt idx="237">
                        <c:v>220.68488830162116</c:v>
                      </c:pt>
                      <c:pt idx="238">
                        <c:v>221.95731754902505</c:v>
                      </c:pt>
                      <c:pt idx="239">
                        <c:v>223.41958071320389</c:v>
                      </c:pt>
                      <c:pt idx="240">
                        <c:v>224.89201485266616</c:v>
                      </c:pt>
                      <c:pt idx="241">
                        <c:v>226.29994644654121</c:v>
                      </c:pt>
                      <c:pt idx="242">
                        <c:v>227.79590611918798</c:v>
                      </c:pt>
                      <c:pt idx="243">
                        <c:v>229.32736389775363</c:v>
                      </c:pt>
                      <c:pt idx="244">
                        <c:v>230.76219460543788</c:v>
                      </c:pt>
                      <c:pt idx="245">
                        <c:v>232.41512421338251</c:v>
                      </c:pt>
                      <c:pt idx="246">
                        <c:v>233.79846215433184</c:v>
                      </c:pt>
                      <c:pt idx="247">
                        <c:v>235.01661527419404</c:v>
                      </c:pt>
                      <c:pt idx="248">
                        <c:v>236.41279516296137</c:v>
                      </c:pt>
                      <c:pt idx="249">
                        <c:v>237.81288925087071</c:v>
                      </c:pt>
                      <c:pt idx="250">
                        <c:v>239.30807152166312</c:v>
                      </c:pt>
                      <c:pt idx="251">
                        <c:v>240.83784622485069</c:v>
                      </c:pt>
                      <c:pt idx="252">
                        <c:v>242.3165257613704</c:v>
                      </c:pt>
                      <c:pt idx="253">
                        <c:v>243.87046140688355</c:v>
                      </c:pt>
                      <c:pt idx="254">
                        <c:v>245.34982254146058</c:v>
                      </c:pt>
                      <c:pt idx="255">
                        <c:v>246.98518213559339</c:v>
                      </c:pt>
                      <c:pt idx="256">
                        <c:v>248.25830299599482</c:v>
                      </c:pt>
                      <c:pt idx="257">
                        <c:v>249.57849937070429</c:v>
                      </c:pt>
                      <c:pt idx="258">
                        <c:v>250.90097920162464</c:v>
                      </c:pt>
                      <c:pt idx="259">
                        <c:v>252.17695031106416</c:v>
                      </c:pt>
                      <c:pt idx="260">
                        <c:v>253.51637008532302</c:v>
                      </c:pt>
                      <c:pt idx="261">
                        <c:v>254.83051818361236</c:v>
                      </c:pt>
                      <c:pt idx="262">
                        <c:v>256.2223628211093</c:v>
                      </c:pt>
                      <c:pt idx="263">
                        <c:v>257.70623669953233</c:v>
                      </c:pt>
                      <c:pt idx="264">
                        <c:v>259.41504674756413</c:v>
                      </c:pt>
                      <c:pt idx="265">
                        <c:v>261.05069761724451</c:v>
                      </c:pt>
                      <c:pt idx="266">
                        <c:v>262.57331188159583</c:v>
                      </c:pt>
                      <c:pt idx="267">
                        <c:v>263.87254280421865</c:v>
                      </c:pt>
                      <c:pt idx="268">
                        <c:v>265.17275343394056</c:v>
                      </c:pt>
                      <c:pt idx="269">
                        <c:v>266.39839052256315</c:v>
                      </c:pt>
                      <c:pt idx="270">
                        <c:v>267.48220099357496</c:v>
                      </c:pt>
                      <c:pt idx="271">
                        <c:v>268.96032697634598</c:v>
                      </c:pt>
                      <c:pt idx="272">
                        <c:v>270.3791050794897</c:v>
                      </c:pt>
                      <c:pt idx="273">
                        <c:v>271.57717913967599</c:v>
                      </c:pt>
                      <c:pt idx="274">
                        <c:v>272.86269765939676</c:v>
                      </c:pt>
                      <c:pt idx="275">
                        <c:v>274.43812724702008</c:v>
                      </c:pt>
                      <c:pt idx="276">
                        <c:v>275.83949933445672</c:v>
                      </c:pt>
                      <c:pt idx="277">
                        <c:v>277.11223567049115</c:v>
                      </c:pt>
                      <c:pt idx="278">
                        <c:v>278.23034558909558</c:v>
                      </c:pt>
                      <c:pt idx="279">
                        <c:v>279.8725309244748</c:v>
                      </c:pt>
                      <c:pt idx="280">
                        <c:v>281.17209232393941</c:v>
                      </c:pt>
                      <c:pt idx="281">
                        <c:v>282.62725145499354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'https://d.docs.live.net/3ef0ea8f59c7a219/Doutorado/Experimental/Caracterização e Ensaios nos Ligantes/DSR/LAS/AB-R30/[LAS_VECD_AB-R30.xlsx]VECD Amostra 1'!$W$5:$W$286</c15:sqref>
                        </c15:formulaRef>
                      </c:ext>
                    </c:extLst>
                    <c:numCache>
                      <c:formatCode>General</c:formatCode>
                      <c:ptCount val="282"/>
                      <c:pt idx="0">
                        <c:v>0.92743201180048207</c:v>
                      </c:pt>
                      <c:pt idx="1">
                        <c:v>0.91222960260156993</c:v>
                      </c:pt>
                      <c:pt idx="2">
                        <c:v>0.8915811806463092</c:v>
                      </c:pt>
                      <c:pt idx="3">
                        <c:v>0.87670985781756561</c:v>
                      </c:pt>
                      <c:pt idx="4">
                        <c:v>0.86199012072723535</c:v>
                      </c:pt>
                      <c:pt idx="5">
                        <c:v>0.84798645387691718</c:v>
                      </c:pt>
                      <c:pt idx="6">
                        <c:v>0.83706968188496766</c:v>
                      </c:pt>
                      <c:pt idx="7">
                        <c:v>0.82438181352664075</c:v>
                      </c:pt>
                      <c:pt idx="8">
                        <c:v>0.8117914840904572</c:v>
                      </c:pt>
                      <c:pt idx="9">
                        <c:v>0.80048606548606038</c:v>
                      </c:pt>
                      <c:pt idx="10">
                        <c:v>0.78934053960432271</c:v>
                      </c:pt>
                      <c:pt idx="11">
                        <c:v>0.77846307874575171</c:v>
                      </c:pt>
                      <c:pt idx="12">
                        <c:v>0.7681578556057479</c:v>
                      </c:pt>
                      <c:pt idx="13">
                        <c:v>0.75822834480772627</c:v>
                      </c:pt>
                      <c:pt idx="14">
                        <c:v>0.74844228649657218</c:v>
                      </c:pt>
                      <c:pt idx="15">
                        <c:v>0.73867716152941276</c:v>
                      </c:pt>
                      <c:pt idx="16">
                        <c:v>0.73007284755146107</c:v>
                      </c:pt>
                      <c:pt idx="17">
                        <c:v>0.72077908805750046</c:v>
                      </c:pt>
                      <c:pt idx="18">
                        <c:v>0.71234058843240267</c:v>
                      </c:pt>
                      <c:pt idx="19">
                        <c:v>0.70375041386941461</c:v>
                      </c:pt>
                      <c:pt idx="20">
                        <c:v>0.69559592993055297</c:v>
                      </c:pt>
                      <c:pt idx="21">
                        <c:v>0.68784267514903963</c:v>
                      </c:pt>
                      <c:pt idx="22">
                        <c:v>0.68019169220430109</c:v>
                      </c:pt>
                      <c:pt idx="23">
                        <c:v>0.67278456173658663</c:v>
                      </c:pt>
                      <c:pt idx="24">
                        <c:v>0.66540269275413466</c:v>
                      </c:pt>
                      <c:pt idx="25">
                        <c:v>0.65822070788313769</c:v>
                      </c:pt>
                      <c:pt idx="26">
                        <c:v>0.65128778560080525</c:v>
                      </c:pt>
                      <c:pt idx="27">
                        <c:v>0.64438654178447208</c:v>
                      </c:pt>
                      <c:pt idx="28">
                        <c:v>0.63784260079374988</c:v>
                      </c:pt>
                      <c:pt idx="29">
                        <c:v>0.63120960556548134</c:v>
                      </c:pt>
                      <c:pt idx="30">
                        <c:v>0.62491558648994661</c:v>
                      </c:pt>
                      <c:pt idx="31">
                        <c:v>0.61891910227090163</c:v>
                      </c:pt>
                      <c:pt idx="32">
                        <c:v>0.61297215530185378</c:v>
                      </c:pt>
                      <c:pt idx="33">
                        <c:v>0.60716231356631978</c:v>
                      </c:pt>
                      <c:pt idx="34">
                        <c:v>0.60151763683566606</c:v>
                      </c:pt>
                      <c:pt idx="35">
                        <c:v>0.59577585160589663</c:v>
                      </c:pt>
                      <c:pt idx="36">
                        <c:v>0.59018558595859072</c:v>
                      </c:pt>
                      <c:pt idx="37">
                        <c:v>0.58466082182852619</c:v>
                      </c:pt>
                      <c:pt idx="38">
                        <c:v>0.57923758279955406</c:v>
                      </c:pt>
                      <c:pt idx="39">
                        <c:v>0.57405636073012523</c:v>
                      </c:pt>
                      <c:pt idx="40">
                        <c:v>0.56871167275615964</c:v>
                      </c:pt>
                      <c:pt idx="41">
                        <c:v>0.56400686458467053</c:v>
                      </c:pt>
                      <c:pt idx="42">
                        <c:v>0.55911301974634187</c:v>
                      </c:pt>
                      <c:pt idx="43">
                        <c:v>0.55439599414550655</c:v>
                      </c:pt>
                      <c:pt idx="44">
                        <c:v>0.54974871548462845</c:v>
                      </c:pt>
                      <c:pt idx="45">
                        <c:v>0.54513659871262032</c:v>
                      </c:pt>
                      <c:pt idx="46">
                        <c:v>0.54048487179890092</c:v>
                      </c:pt>
                      <c:pt idx="47">
                        <c:v>0.53590139985805862</c:v>
                      </c:pt>
                      <c:pt idx="48">
                        <c:v>0.53125182865024234</c:v>
                      </c:pt>
                      <c:pt idx="49">
                        <c:v>0.5268664323095944</c:v>
                      </c:pt>
                      <c:pt idx="50">
                        <c:v>0.52250904895319406</c:v>
                      </c:pt>
                      <c:pt idx="51">
                        <c:v>0.51825483914404535</c:v>
                      </c:pt>
                      <c:pt idx="52">
                        <c:v>0.51423969241954781</c:v>
                      </c:pt>
                      <c:pt idx="53">
                        <c:v>0.51020371867016312</c:v>
                      </c:pt>
                      <c:pt idx="54">
                        <c:v>0.50623908640197945</c:v>
                      </c:pt>
                      <c:pt idx="55">
                        <c:v>0.50236033029032934</c:v>
                      </c:pt>
                      <c:pt idx="56">
                        <c:v>0.4983914530193736</c:v>
                      </c:pt>
                      <c:pt idx="57">
                        <c:v>0.49445385180186019</c:v>
                      </c:pt>
                      <c:pt idx="58">
                        <c:v>0.49059283788043173</c:v>
                      </c:pt>
                      <c:pt idx="59">
                        <c:v>0.48658580857601041</c:v>
                      </c:pt>
                      <c:pt idx="60">
                        <c:v>0.4828542091455208</c:v>
                      </c:pt>
                      <c:pt idx="61">
                        <c:v>0.47912534487077851</c:v>
                      </c:pt>
                      <c:pt idx="62">
                        <c:v>0.47540681829842024</c:v>
                      </c:pt>
                      <c:pt idx="63">
                        <c:v>0.47208152953759219</c:v>
                      </c:pt>
                      <c:pt idx="64">
                        <c:v>0.46866452065980579</c:v>
                      </c:pt>
                      <c:pt idx="65">
                        <c:v>0.46525856309229041</c:v>
                      </c:pt>
                      <c:pt idx="66">
                        <c:v>0.46185980431330587</c:v>
                      </c:pt>
                      <c:pt idx="67">
                        <c:v>0.45841780860383574</c:v>
                      </c:pt>
                      <c:pt idx="68">
                        <c:v>0.45486183033123218</c:v>
                      </c:pt>
                      <c:pt idx="69">
                        <c:v>0.45144506487971392</c:v>
                      </c:pt>
                      <c:pt idx="70">
                        <c:v>0.44801833390851775</c:v>
                      </c:pt>
                      <c:pt idx="71">
                        <c:v>0.44479969171434397</c:v>
                      </c:pt>
                      <c:pt idx="72">
                        <c:v>0.44144740995014708</c:v>
                      </c:pt>
                      <c:pt idx="73">
                        <c:v>0.4385197007695153</c:v>
                      </c:pt>
                      <c:pt idx="74">
                        <c:v>0.43548358894133965</c:v>
                      </c:pt>
                      <c:pt idx="75">
                        <c:v>0.43245112510937633</c:v>
                      </c:pt>
                      <c:pt idx="76">
                        <c:v>0.42937613112696138</c:v>
                      </c:pt>
                      <c:pt idx="77">
                        <c:v>0.42627657841223199</c:v>
                      </c:pt>
                      <c:pt idx="78">
                        <c:v>0.42312401146814105</c:v>
                      </c:pt>
                      <c:pt idx="79">
                        <c:v>0.41990749883880418</c:v>
                      </c:pt>
                      <c:pt idx="80">
                        <c:v>0.41690310125161589</c:v>
                      </c:pt>
                      <c:pt idx="81">
                        <c:v>0.41394350171682404</c:v>
                      </c:pt>
                      <c:pt idx="82">
                        <c:v>0.41096644179705522</c:v>
                      </c:pt>
                      <c:pt idx="83">
                        <c:v>0.40830397509920613</c:v>
                      </c:pt>
                      <c:pt idx="84">
                        <c:v>0.40558407383329287</c:v>
                      </c:pt>
                      <c:pt idx="85">
                        <c:v>0.4028254761417448</c:v>
                      </c:pt>
                      <c:pt idx="86">
                        <c:v>0.4000477568708295</c:v>
                      </c:pt>
                      <c:pt idx="87">
                        <c:v>0.39722245462573058</c:v>
                      </c:pt>
                      <c:pt idx="88">
                        <c:v>0.3943234923667317</c:v>
                      </c:pt>
                      <c:pt idx="89">
                        <c:v>0.39145560071282182</c:v>
                      </c:pt>
                      <c:pt idx="90">
                        <c:v>0.38861114797694618</c:v>
                      </c:pt>
                      <c:pt idx="91">
                        <c:v>0.38584303430542866</c:v>
                      </c:pt>
                      <c:pt idx="92">
                        <c:v>0.38316797470119235</c:v>
                      </c:pt>
                      <c:pt idx="93">
                        <c:v>0.3804346450949091</c:v>
                      </c:pt>
                      <c:pt idx="94">
                        <c:v>0.37817875010303381</c:v>
                      </c:pt>
                      <c:pt idx="95">
                        <c:v>0.37567356665786844</c:v>
                      </c:pt>
                      <c:pt idx="96">
                        <c:v>0.37316400321485321</c:v>
                      </c:pt>
                      <c:pt idx="97">
                        <c:v>0.37060640670096867</c:v>
                      </c:pt>
                      <c:pt idx="98">
                        <c:v>0.36799752203519964</c:v>
                      </c:pt>
                      <c:pt idx="99">
                        <c:v>0.36536695626984084</c:v>
                      </c:pt>
                      <c:pt idx="100">
                        <c:v>0.36264516759577137</c:v>
                      </c:pt>
                      <c:pt idx="101">
                        <c:v>0.36002913142183979</c:v>
                      </c:pt>
                      <c:pt idx="102">
                        <c:v>0.35752316335071299</c:v>
                      </c:pt>
                      <c:pt idx="103">
                        <c:v>0.35488777482127776</c:v>
                      </c:pt>
                      <c:pt idx="104">
                        <c:v>0.35242307664064054</c:v>
                      </c:pt>
                      <c:pt idx="105">
                        <c:v>0.35024328199993682</c:v>
                      </c:pt>
                      <c:pt idx="106">
                        <c:v>0.34799903242197094</c:v>
                      </c:pt>
                      <c:pt idx="107">
                        <c:v>0.34565566195168207</c:v>
                      </c:pt>
                      <c:pt idx="108">
                        <c:v>0.34324529210809596</c:v>
                      </c:pt>
                      <c:pt idx="109">
                        <c:v>0.34082826744726313</c:v>
                      </c:pt>
                      <c:pt idx="110">
                        <c:v>0.33830936718691085</c:v>
                      </c:pt>
                      <c:pt idx="111">
                        <c:v>0.3357087479773746</c:v>
                      </c:pt>
                      <c:pt idx="112">
                        <c:v>0.33331312465511653</c:v>
                      </c:pt>
                      <c:pt idx="113">
                        <c:v>0.33082429412664438</c:v>
                      </c:pt>
                      <c:pt idx="114">
                        <c:v>0.3284094243852167</c:v>
                      </c:pt>
                      <c:pt idx="115">
                        <c:v>0.32593127446736092</c:v>
                      </c:pt>
                      <c:pt idx="116">
                        <c:v>0.3240598125926325</c:v>
                      </c:pt>
                      <c:pt idx="117">
                        <c:v>0.321737877206557</c:v>
                      </c:pt>
                      <c:pt idx="118">
                        <c:v>0.31947761232556948</c:v>
                      </c:pt>
                      <c:pt idx="119">
                        <c:v>0.31718353517134557</c:v>
                      </c:pt>
                      <c:pt idx="120">
                        <c:v>0.3148108273264888</c:v>
                      </c:pt>
                      <c:pt idx="121">
                        <c:v>0.31236633658219826</c:v>
                      </c:pt>
                      <c:pt idx="122">
                        <c:v>0.30997147630763699</c:v>
                      </c:pt>
                      <c:pt idx="123">
                        <c:v>0.30748748084956179</c:v>
                      </c:pt>
                      <c:pt idx="124">
                        <c:v>0.30513488052182869</c:v>
                      </c:pt>
                      <c:pt idx="125">
                        <c:v>0.30275645516698435</c:v>
                      </c:pt>
                      <c:pt idx="126">
                        <c:v>0.30038866792778618</c:v>
                      </c:pt>
                      <c:pt idx="127">
                        <c:v>0.29788062610403598</c:v>
                      </c:pt>
                      <c:pt idx="128">
                        <c:v>0.29599659560539027</c:v>
                      </c:pt>
                      <c:pt idx="129">
                        <c:v>0.29374645168479796</c:v>
                      </c:pt>
                      <c:pt idx="130">
                        <c:v>0.29153374444586988</c:v>
                      </c:pt>
                      <c:pt idx="131">
                        <c:v>0.28927493075739541</c:v>
                      </c:pt>
                      <c:pt idx="132">
                        <c:v>0.28694717779375389</c:v>
                      </c:pt>
                      <c:pt idx="133">
                        <c:v>0.28456818469460288</c:v>
                      </c:pt>
                      <c:pt idx="134">
                        <c:v>0.28212250498076363</c:v>
                      </c:pt>
                      <c:pt idx="135">
                        <c:v>0.27981766265053698</c:v>
                      </c:pt>
                      <c:pt idx="136">
                        <c:v>0.27752350875052401</c:v>
                      </c:pt>
                      <c:pt idx="137">
                        <c:v>0.27527422433221971</c:v>
                      </c:pt>
                      <c:pt idx="138">
                        <c:v>0.27295226686680463</c:v>
                      </c:pt>
                      <c:pt idx="139">
                        <c:v>0.27131115014553242</c:v>
                      </c:pt>
                      <c:pt idx="140">
                        <c:v>0.26922204154011786</c:v>
                      </c:pt>
                      <c:pt idx="141">
                        <c:v>0.26713825884312614</c:v>
                      </c:pt>
                      <c:pt idx="142">
                        <c:v>0.26501837902154857</c:v>
                      </c:pt>
                      <c:pt idx="143">
                        <c:v>0.2628800313495836</c:v>
                      </c:pt>
                      <c:pt idx="144">
                        <c:v>0.26061247203283344</c:v>
                      </c:pt>
                      <c:pt idx="145">
                        <c:v>0.25836570705530526</c:v>
                      </c:pt>
                      <c:pt idx="146">
                        <c:v>0.25624846242574018</c:v>
                      </c:pt>
                      <c:pt idx="147">
                        <c:v>0.25415113910925735</c:v>
                      </c:pt>
                      <c:pt idx="148">
                        <c:v>0.25203493662334675</c:v>
                      </c:pt>
                      <c:pt idx="149">
                        <c:v>0.24982246850082668</c:v>
                      </c:pt>
                      <c:pt idx="150">
                        <c:v>0.24829995767261104</c:v>
                      </c:pt>
                      <c:pt idx="151">
                        <c:v>0.24632717971712192</c:v>
                      </c:pt>
                      <c:pt idx="152">
                        <c:v>0.24438017619971852</c:v>
                      </c:pt>
                      <c:pt idx="153">
                        <c:v>0.24233807985354494</c:v>
                      </c:pt>
                      <c:pt idx="154">
                        <c:v>0.2402517211421823</c:v>
                      </c:pt>
                      <c:pt idx="155">
                        <c:v>0.23811576726382844</c:v>
                      </c:pt>
                      <c:pt idx="156">
                        <c:v>0.23596721192616954</c:v>
                      </c:pt>
                      <c:pt idx="157">
                        <c:v>0.23391542003838117</c:v>
                      </c:pt>
                      <c:pt idx="158">
                        <c:v>0.23179529522106712</c:v>
                      </c:pt>
                      <c:pt idx="159">
                        <c:v>0.22980817917509122</c:v>
                      </c:pt>
                      <c:pt idx="160">
                        <c:v>0.22770632683591174</c:v>
                      </c:pt>
                      <c:pt idx="161">
                        <c:v>0.22619473100942256</c:v>
                      </c:pt>
                      <c:pt idx="162">
                        <c:v>0.22419182076249611</c:v>
                      </c:pt>
                      <c:pt idx="163">
                        <c:v>0.22222034911924593</c:v>
                      </c:pt>
                      <c:pt idx="164">
                        <c:v>0.2202381257743381</c:v>
                      </c:pt>
                      <c:pt idx="165">
                        <c:v>0.21813164362453852</c:v>
                      </c:pt>
                      <c:pt idx="166">
                        <c:v>0.21599799202021486</c:v>
                      </c:pt>
                      <c:pt idx="167">
                        <c:v>0.2138757777271949</c:v>
                      </c:pt>
                      <c:pt idx="168">
                        <c:v>0.21184302712922287</c:v>
                      </c:pt>
                      <c:pt idx="169">
                        <c:v>0.20980989588876553</c:v>
                      </c:pt>
                      <c:pt idx="170">
                        <c:v>0.2077966249501606</c:v>
                      </c:pt>
                      <c:pt idx="171">
                        <c:v>0.20583899572573339</c:v>
                      </c:pt>
                      <c:pt idx="172">
                        <c:v>0.2043887287512367</c:v>
                      </c:pt>
                      <c:pt idx="173">
                        <c:v>0.20247847284856768</c:v>
                      </c:pt>
                      <c:pt idx="174">
                        <c:v>0.20058209673188077</c:v>
                      </c:pt>
                      <c:pt idx="175">
                        <c:v>0.19862265998235229</c:v>
                      </c:pt>
                      <c:pt idx="176">
                        <c:v>0.19663540353849451</c:v>
                      </c:pt>
                      <c:pt idx="177">
                        <c:v>0.19463828186457388</c:v>
                      </c:pt>
                      <c:pt idx="178">
                        <c:v>0.19266610939753215</c:v>
                      </c:pt>
                      <c:pt idx="179">
                        <c:v>0.19066473313796095</c:v>
                      </c:pt>
                      <c:pt idx="180">
                        <c:v>0.18869046961423619</c:v>
                      </c:pt>
                      <c:pt idx="181">
                        <c:v>0.18674977191291109</c:v>
                      </c:pt>
                      <c:pt idx="182">
                        <c:v>0.18495703800305507</c:v>
                      </c:pt>
                      <c:pt idx="183">
                        <c:v>0.18348115479169891</c:v>
                      </c:pt>
                      <c:pt idx="184">
                        <c:v>0.18168840876631742</c:v>
                      </c:pt>
                      <c:pt idx="185">
                        <c:v>0.17985565602657683</c:v>
                      </c:pt>
                      <c:pt idx="186">
                        <c:v>0.17794929041177565</c:v>
                      </c:pt>
                      <c:pt idx="187">
                        <c:v>0.17606807695026438</c:v>
                      </c:pt>
                      <c:pt idx="188">
                        <c:v>0.17415865193535884</c:v>
                      </c:pt>
                      <c:pt idx="189">
                        <c:v>0.17221384648369042</c:v>
                      </c:pt>
                      <c:pt idx="190">
                        <c:v>0.17031418830963518</c:v>
                      </c:pt>
                      <c:pt idx="191">
                        <c:v>0.16845129254506785</c:v>
                      </c:pt>
                      <c:pt idx="192">
                        <c:v>0.16660156765850742</c:v>
                      </c:pt>
                      <c:pt idx="193">
                        <c:v>0.16475128630449509</c:v>
                      </c:pt>
                      <c:pt idx="194">
                        <c:v>0.16326049303782919</c:v>
                      </c:pt>
                      <c:pt idx="195">
                        <c:v>0.16151372041041356</c:v>
                      </c:pt>
                      <c:pt idx="196">
                        <c:v>0.15972882662411281</c:v>
                      </c:pt>
                      <c:pt idx="197">
                        <c:v>0.15792271858759632</c:v>
                      </c:pt>
                      <c:pt idx="198">
                        <c:v>0.15611414023958925</c:v>
                      </c:pt>
                      <c:pt idx="199">
                        <c:v>0.15428922821041435</c:v>
                      </c:pt>
                      <c:pt idx="200">
                        <c:v>0.15240982342051501</c:v>
                      </c:pt>
                      <c:pt idx="201">
                        <c:v>0.15048718866768296</c:v>
                      </c:pt>
                      <c:pt idx="202">
                        <c:v>0.1487526095968843</c:v>
                      </c:pt>
                      <c:pt idx="203">
                        <c:v>0.14687227429812</c:v>
                      </c:pt>
                      <c:pt idx="204">
                        <c:v>0.14515311614047099</c:v>
                      </c:pt>
                      <c:pt idx="205">
                        <c:v>0.14370982030305346</c:v>
                      </c:pt>
                      <c:pt idx="206">
                        <c:v>0.14191546484553108</c:v>
                      </c:pt>
                      <c:pt idx="207">
                        <c:v>0.14006078762330831</c:v>
                      </c:pt>
                      <c:pt idx="208">
                        <c:v>0.13828585541181626</c:v>
                      </c:pt>
                      <c:pt idx="209">
                        <c:v>0.13648622808759692</c:v>
                      </c:pt>
                      <c:pt idx="210">
                        <c:v>0.13464555389526356</c:v>
                      </c:pt>
                      <c:pt idx="211">
                        <c:v>0.13283488824002465</c:v>
                      </c:pt>
                      <c:pt idx="212">
                        <c:v>0.13104515839485054</c:v>
                      </c:pt>
                      <c:pt idx="213">
                        <c:v>0.12925814793329238</c:v>
                      </c:pt>
                      <c:pt idx="214">
                        <c:v>0.12749596538605712</c:v>
                      </c:pt>
                      <c:pt idx="215">
                        <c:v>0.12575946926744408</c:v>
                      </c:pt>
                      <c:pt idx="216">
                        <c:v>0.12436063924592455</c:v>
                      </c:pt>
                      <c:pt idx="217">
                        <c:v>0.12265090241401966</c:v>
                      </c:pt>
                      <c:pt idx="218">
                        <c:v>0.1210125626073163</c:v>
                      </c:pt>
                      <c:pt idx="219">
                        <c:v>0.11931624995600354</c:v>
                      </c:pt>
                      <c:pt idx="220">
                        <c:v>0.11770366220129269</c:v>
                      </c:pt>
                      <c:pt idx="221">
                        <c:v>0.11596021160995973</c:v>
                      </c:pt>
                      <c:pt idx="222">
                        <c:v>0.11429705245839628</c:v>
                      </c:pt>
                      <c:pt idx="223">
                        <c:v>0.11251460694820903</c:v>
                      </c:pt>
                      <c:pt idx="224">
                        <c:v>0.11087132353366336</c:v>
                      </c:pt>
                      <c:pt idx="225">
                        <c:v>0.10916126472615351</c:v>
                      </c:pt>
                      <c:pt idx="226">
                        <c:v>0.10757016479198611</c:v>
                      </c:pt>
                      <c:pt idx="227">
                        <c:v>0.10607082846629046</c:v>
                      </c:pt>
                      <c:pt idx="228">
                        <c:v>0.10449366331809962</c:v>
                      </c:pt>
                      <c:pt idx="229">
                        <c:v>0.10286598558136861</c:v>
                      </c:pt>
                      <c:pt idx="230">
                        <c:v>0.10127000764598459</c:v>
                      </c:pt>
                      <c:pt idx="231">
                        <c:v>9.9651229480639647E-2</c:v>
                      </c:pt>
                      <c:pt idx="232">
                        <c:v>9.7974298256912284E-2</c:v>
                      </c:pt>
                      <c:pt idx="233">
                        <c:v>9.6408807281897602E-2</c:v>
                      </c:pt>
                      <c:pt idx="234">
                        <c:v>9.4783877760800217E-2</c:v>
                      </c:pt>
                      <c:pt idx="235">
                        <c:v>9.3216894756791069E-2</c:v>
                      </c:pt>
                      <c:pt idx="236">
                        <c:v>9.1688634717975726E-2</c:v>
                      </c:pt>
                      <c:pt idx="237">
                        <c:v>9.028221121856228E-2</c:v>
                      </c:pt>
                      <c:pt idx="238">
                        <c:v>8.8950432204684016E-2</c:v>
                      </c:pt>
                      <c:pt idx="239">
                        <c:v>8.7426975751358604E-2</c:v>
                      </c:pt>
                      <c:pt idx="240">
                        <c:v>8.5900415846956402E-2</c:v>
                      </c:pt>
                      <c:pt idx="241">
                        <c:v>8.4447682991187656E-2</c:v>
                      </c:pt>
                      <c:pt idx="242">
                        <c:v>8.2911485870735935E-2</c:v>
                      </c:pt>
                      <c:pt idx="243">
                        <c:v>8.1346607426946327E-2</c:v>
                      </c:pt>
                      <c:pt idx="244">
                        <c:v>7.9887518353161657E-2</c:v>
                      </c:pt>
                      <c:pt idx="245">
                        <c:v>7.82150033577933E-2</c:v>
                      </c:pt>
                      <c:pt idx="246">
                        <c:v>7.6822077614077999E-2</c:v>
                      </c:pt>
                      <c:pt idx="247">
                        <c:v>7.560056030365303E-2</c:v>
                      </c:pt>
                      <c:pt idx="248">
                        <c:v>7.4206316499625502E-2</c:v>
                      </c:pt>
                      <c:pt idx="249">
                        <c:v>7.2814315068538527E-2</c:v>
                      </c:pt>
                      <c:pt idx="250">
                        <c:v>7.1334505308454421E-2</c:v>
                      </c:pt>
                      <c:pt idx="251">
                        <c:v>6.9827575929918617E-2</c:v>
                      </c:pt>
                      <c:pt idx="252">
                        <c:v>6.8377746304917442E-2</c:v>
                      </c:pt>
                      <c:pt idx="253">
                        <c:v>6.6861219695218965E-2</c:v>
                      </c:pt>
                      <c:pt idx="254">
                        <c:v>6.5424151837257583E-2</c:v>
                      </c:pt>
                      <c:pt idx="255">
                        <c:v>6.3843043706261593E-2</c:v>
                      </c:pt>
                      <c:pt idx="256">
                        <c:v>6.2617552053519043E-2</c:v>
                      </c:pt>
                      <c:pt idx="257">
                        <c:v>6.1351684660363337E-2</c:v>
                      </c:pt>
                      <c:pt idx="258">
                        <c:v>6.0088623165144073E-2</c:v>
                      </c:pt>
                      <c:pt idx="259">
                        <c:v>5.8874676841206841E-2</c:v>
                      </c:pt>
                      <c:pt idx="260">
                        <c:v>5.7605282808510849E-2</c:v>
                      </c:pt>
                      <c:pt idx="261">
                        <c:v>5.6364689548880964E-2</c:v>
                      </c:pt>
                      <c:pt idx="262">
                        <c:v>5.5055938828791562E-2</c:v>
                      </c:pt>
                      <c:pt idx="263">
                        <c:v>5.3666477784268696E-2</c:v>
                      </c:pt>
                      <c:pt idx="264">
                        <c:v>5.2073762468034301E-2</c:v>
                      </c:pt>
                      <c:pt idx="265">
                        <c:v>5.05565460894698E-2</c:v>
                      </c:pt>
                      <c:pt idx="266">
                        <c:v>4.9150538048376546E-2</c:v>
                      </c:pt>
                      <c:pt idx="267">
                        <c:v>4.7955604387755368E-2</c:v>
                      </c:pt>
                      <c:pt idx="268">
                        <c:v>4.6764153062726299E-2</c:v>
                      </c:pt>
                      <c:pt idx="269">
                        <c:v>4.5645018752298205E-2</c:v>
                      </c:pt>
                      <c:pt idx="270">
                        <c:v>4.4658580590668517E-2</c:v>
                      </c:pt>
                      <c:pt idx="271">
                        <c:v>4.3318045323930243E-2</c:v>
                      </c:pt>
                      <c:pt idx="272">
                        <c:v>4.2036489950341815E-2</c:v>
                      </c:pt>
                      <c:pt idx="273">
                        <c:v>4.0958191064767391E-2</c:v>
                      </c:pt>
                      <c:pt idx="274">
                        <c:v>3.9805126916165556E-2</c:v>
                      </c:pt>
                      <c:pt idx="275">
                        <c:v>3.8397533027161534E-2</c:v>
                      </c:pt>
                      <c:pt idx="276">
                        <c:v>3.7150507545775202E-2</c:v>
                      </c:pt>
                      <c:pt idx="277">
                        <c:v>3.6022036216408315E-2</c:v>
                      </c:pt>
                      <c:pt idx="278">
                        <c:v>3.5033848416087143E-2</c:v>
                      </c:pt>
                      <c:pt idx="279">
                        <c:v>3.3587835406799438E-2</c:v>
                      </c:pt>
                      <c:pt idx="280">
                        <c:v>3.2447994295730198E-2</c:v>
                      </c:pt>
                      <c:pt idx="281">
                        <c:v>3.1176330781157224E-2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2-A83B-4A30-BC96-7E6D34A388F0}"/>
                  </c:ext>
                </c:extLst>
              </c15:ser>
            </c15:filteredScatterSeries>
            <c15:filteredScatterSeries>
              <c15:ser>
                <c:idx val="0"/>
                <c:order val="1"/>
                <c:tx>
                  <c:v>AB-R30 2</c:v>
                </c:tx>
                <c:spPr>
                  <a:ln w="19050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'https://d.docs.live.net/3ef0ea8f59c7a219/Doutorado/Experimental/Caracterização e Ensaios nos Ligantes/DSR/LAS/AB-R30/[LAS_VECD_AB-R30.xlsx]VECD Amostra 2 '!$T$5:$T$312</c15:sqref>
                        </c15:formulaRef>
                      </c:ext>
                    </c:extLst>
                    <c:numCache>
                      <c:formatCode>General</c:formatCode>
                      <c:ptCount val="308"/>
                      <c:pt idx="0">
                        <c:v>1.1635952347052477E-2</c:v>
                      </c:pt>
                      <c:pt idx="1">
                        <c:v>2.2304878756824145E-2</c:v>
                      </c:pt>
                      <c:pt idx="2">
                        <c:v>4.6746997677512406E-2</c:v>
                      </c:pt>
                      <c:pt idx="3">
                        <c:v>7.5897380162035927E-2</c:v>
                      </c:pt>
                      <c:pt idx="4">
                        <c:v>0.11778271229450091</c:v>
                      </c:pt>
                      <c:pt idx="5">
                        <c:v>0.18374190470238791</c:v>
                      </c:pt>
                      <c:pt idx="6">
                        <c:v>0.24514104752225754</c:v>
                      </c:pt>
                      <c:pt idx="7">
                        <c:v>0.32108534642541864</c:v>
                      </c:pt>
                      <c:pt idx="8">
                        <c:v>0.4151339371420516</c:v>
                      </c:pt>
                      <c:pt idx="9">
                        <c:v>0.52654830540915654</c:v>
                      </c:pt>
                      <c:pt idx="10">
                        <c:v>0.67098420585387153</c:v>
                      </c:pt>
                      <c:pt idx="11">
                        <c:v>0.80502708519815447</c:v>
                      </c:pt>
                      <c:pt idx="12">
                        <c:v>0.96837903434015893</c:v>
                      </c:pt>
                      <c:pt idx="13">
                        <c:v>1.1444249778813178</c:v>
                      </c:pt>
                      <c:pt idx="14">
                        <c:v>1.345091959171999</c:v>
                      </c:pt>
                      <c:pt idx="15">
                        <c:v>1.5642255375809708</c:v>
                      </c:pt>
                      <c:pt idx="16">
                        <c:v>1.7848794759180635</c:v>
                      </c:pt>
                      <c:pt idx="17">
                        <c:v>2.0388441205532328</c:v>
                      </c:pt>
                      <c:pt idx="18">
                        <c:v>2.3018922247182094</c:v>
                      </c:pt>
                      <c:pt idx="19">
                        <c:v>2.5805387531639683</c:v>
                      </c:pt>
                      <c:pt idx="20">
                        <c:v>2.8716944572670591</c:v>
                      </c:pt>
                      <c:pt idx="21">
                        <c:v>3.2043127464869765</c:v>
                      </c:pt>
                      <c:pt idx="22">
                        <c:v>3.5303009438785171</c:v>
                      </c:pt>
                      <c:pt idx="23">
                        <c:v>3.8775023748367907</c:v>
                      </c:pt>
                      <c:pt idx="24">
                        <c:v>4.2361749376560933</c:v>
                      </c:pt>
                      <c:pt idx="25">
                        <c:v>4.6158125350384394</c:v>
                      </c:pt>
                      <c:pt idx="26">
                        <c:v>5.0074163076823517</c:v>
                      </c:pt>
                      <c:pt idx="27">
                        <c:v>5.4158613468216119</c:v>
                      </c:pt>
                      <c:pt idx="28">
                        <c:v>5.8416651594030506</c:v>
                      </c:pt>
                      <c:pt idx="29">
                        <c:v>6.266419285566954</c:v>
                      </c:pt>
                      <c:pt idx="30">
                        <c:v>6.7157774040246601</c:v>
                      </c:pt>
                      <c:pt idx="31">
                        <c:v>7.1826170762042336</c:v>
                      </c:pt>
                      <c:pt idx="32">
                        <c:v>7.6496126415917143</c:v>
                      </c:pt>
                      <c:pt idx="33">
                        <c:v>8.131160776696845</c:v>
                      </c:pt>
                      <c:pt idx="34">
                        <c:v>8.6263047943628166</c:v>
                      </c:pt>
                      <c:pt idx="35">
                        <c:v>9.1278624232622345</c:v>
                      </c:pt>
                      <c:pt idx="36">
                        <c:v>9.6423817092953819</c:v>
                      </c:pt>
                      <c:pt idx="37">
                        <c:v>10.165407943738764</c:v>
                      </c:pt>
                      <c:pt idx="38">
                        <c:v>10.707478656708689</c:v>
                      </c:pt>
                      <c:pt idx="39">
                        <c:v>11.266127636267953</c:v>
                      </c:pt>
                      <c:pt idx="40">
                        <c:v>11.814238225896561</c:v>
                      </c:pt>
                      <c:pt idx="41">
                        <c:v>12.401490338728705</c:v>
                      </c:pt>
                      <c:pt idx="42">
                        <c:v>12.986694408440089</c:v>
                      </c:pt>
                      <c:pt idx="43">
                        <c:v>13.558370715731304</c:v>
                      </c:pt>
                      <c:pt idx="44">
                        <c:v>14.144539956109888</c:v>
                      </c:pt>
                      <c:pt idx="45">
                        <c:v>14.746680840305308</c:v>
                      </c:pt>
                      <c:pt idx="46">
                        <c:v>15.341666209370315</c:v>
                      </c:pt>
                      <c:pt idx="47">
                        <c:v>15.965209484850863</c:v>
                      </c:pt>
                      <c:pt idx="48">
                        <c:v>16.613909817737781</c:v>
                      </c:pt>
                      <c:pt idx="49">
                        <c:v>17.233034175320089</c:v>
                      </c:pt>
                      <c:pt idx="50">
                        <c:v>17.901048315005191</c:v>
                      </c:pt>
                      <c:pt idx="51">
                        <c:v>18.532040721270779</c:v>
                      </c:pt>
                      <c:pt idx="52">
                        <c:v>19.215234021127465</c:v>
                      </c:pt>
                      <c:pt idx="53">
                        <c:v>19.863215012904345</c:v>
                      </c:pt>
                      <c:pt idx="54">
                        <c:v>20.531026176701104</c:v>
                      </c:pt>
                      <c:pt idx="55">
                        <c:v>21.191249462600485</c:v>
                      </c:pt>
                      <c:pt idx="56">
                        <c:v>21.871170962334094</c:v>
                      </c:pt>
                      <c:pt idx="57">
                        <c:v>22.548679727969894</c:v>
                      </c:pt>
                      <c:pt idx="58">
                        <c:v>23.253479729064239</c:v>
                      </c:pt>
                      <c:pt idx="59">
                        <c:v>23.950580422916829</c:v>
                      </c:pt>
                      <c:pt idx="60">
                        <c:v>24.662280657300681</c:v>
                      </c:pt>
                      <c:pt idx="61">
                        <c:v>25.381094508750714</c:v>
                      </c:pt>
                      <c:pt idx="62">
                        <c:v>26.144487852258866</c:v>
                      </c:pt>
                      <c:pt idx="63">
                        <c:v>26.874819146780219</c:v>
                      </c:pt>
                      <c:pt idx="64">
                        <c:v>27.569206094739648</c:v>
                      </c:pt>
                      <c:pt idx="65">
                        <c:v>28.284858032006269</c:v>
                      </c:pt>
                      <c:pt idx="66">
                        <c:v>29.008940776384783</c:v>
                      </c:pt>
                      <c:pt idx="67">
                        <c:v>29.743005497175986</c:v>
                      </c:pt>
                      <c:pt idx="68">
                        <c:v>30.488329970835501</c:v>
                      </c:pt>
                      <c:pt idx="69">
                        <c:v>31.248556661505468</c:v>
                      </c:pt>
                      <c:pt idx="70">
                        <c:v>32.032675376844644</c:v>
                      </c:pt>
                      <c:pt idx="71">
                        <c:v>32.794260855709148</c:v>
                      </c:pt>
                      <c:pt idx="72">
                        <c:v>33.610279983378938</c:v>
                      </c:pt>
                      <c:pt idx="73">
                        <c:v>34.378254674936258</c:v>
                      </c:pt>
                      <c:pt idx="74">
                        <c:v>35.143801445829787</c:v>
                      </c:pt>
                      <c:pt idx="75">
                        <c:v>35.901604888351521</c:v>
                      </c:pt>
                      <c:pt idx="76">
                        <c:v>36.652094245222784</c:v>
                      </c:pt>
                      <c:pt idx="77">
                        <c:v>37.426055755484427</c:v>
                      </c:pt>
                      <c:pt idx="78">
                        <c:v>38.208721295038075</c:v>
                      </c:pt>
                      <c:pt idx="79">
                        <c:v>39.014659910852409</c:v>
                      </c:pt>
                      <c:pt idx="80">
                        <c:v>39.836649774859907</c:v>
                      </c:pt>
                      <c:pt idx="81">
                        <c:v>40.663546903674614</c:v>
                      </c:pt>
                      <c:pt idx="82">
                        <c:v>41.511486941200289</c:v>
                      </c:pt>
                      <c:pt idx="83">
                        <c:v>42.312358030003757</c:v>
                      </c:pt>
                      <c:pt idx="84">
                        <c:v>43.213942332066487</c:v>
                      </c:pt>
                      <c:pt idx="85">
                        <c:v>43.926739353094774</c:v>
                      </c:pt>
                      <c:pt idx="86">
                        <c:v>44.725420697337334</c:v>
                      </c:pt>
                      <c:pt idx="87">
                        <c:v>45.532040489502521</c:v>
                      </c:pt>
                      <c:pt idx="88">
                        <c:v>46.340490467249836</c:v>
                      </c:pt>
                      <c:pt idx="89">
                        <c:v>47.178987131171297</c:v>
                      </c:pt>
                      <c:pt idx="90">
                        <c:v>48.031811317243651</c:v>
                      </c:pt>
                      <c:pt idx="91">
                        <c:v>48.899695429052763</c:v>
                      </c:pt>
                      <c:pt idx="92">
                        <c:v>49.783477202517773</c:v>
                      </c:pt>
                      <c:pt idx="93">
                        <c:v>50.671036305507542</c:v>
                      </c:pt>
                      <c:pt idx="94">
                        <c:v>51.527979117900806</c:v>
                      </c:pt>
                      <c:pt idx="95">
                        <c:v>52.463051534484215</c:v>
                      </c:pt>
                      <c:pt idx="96">
                        <c:v>53.187223803193135</c:v>
                      </c:pt>
                      <c:pt idx="97">
                        <c:v>53.998317457193394</c:v>
                      </c:pt>
                      <c:pt idx="98">
                        <c:v>54.83258761587453</c:v>
                      </c:pt>
                      <c:pt idx="99">
                        <c:v>55.685339651677069</c:v>
                      </c:pt>
                      <c:pt idx="100">
                        <c:v>56.544567857347879</c:v>
                      </c:pt>
                      <c:pt idx="101">
                        <c:v>57.465151291925636</c:v>
                      </c:pt>
                      <c:pt idx="102">
                        <c:v>58.399287774042271</c:v>
                      </c:pt>
                      <c:pt idx="103">
                        <c:v>59.315910660566921</c:v>
                      </c:pt>
                      <c:pt idx="104">
                        <c:v>60.242228494484699</c:v>
                      </c:pt>
                      <c:pt idx="105">
                        <c:v>61.121950694209104</c:v>
                      </c:pt>
                      <c:pt idx="106">
                        <c:v>62.14345874049981</c:v>
                      </c:pt>
                      <c:pt idx="107">
                        <c:v>62.847939625551575</c:v>
                      </c:pt>
                      <c:pt idx="108">
                        <c:v>63.693074956285777</c:v>
                      </c:pt>
                      <c:pt idx="109">
                        <c:v>64.552337838481293</c:v>
                      </c:pt>
                      <c:pt idx="110">
                        <c:v>65.436237394424722</c:v>
                      </c:pt>
                      <c:pt idx="111">
                        <c:v>66.374506941657259</c:v>
                      </c:pt>
                      <c:pt idx="112">
                        <c:v>67.319632832662222</c:v>
                      </c:pt>
                      <c:pt idx="113">
                        <c:v>68.274699868510623</c:v>
                      </c:pt>
                      <c:pt idx="114">
                        <c:v>69.273798429416317</c:v>
                      </c:pt>
                      <c:pt idx="115">
                        <c:v>70.21520456718909</c:v>
                      </c:pt>
                      <c:pt idx="116">
                        <c:v>71.160024488141289</c:v>
                      </c:pt>
                      <c:pt idx="117">
                        <c:v>72.227721563247073</c:v>
                      </c:pt>
                      <c:pt idx="118">
                        <c:v>72.937677211041077</c:v>
                      </c:pt>
                      <c:pt idx="119">
                        <c:v>73.830541039904958</c:v>
                      </c:pt>
                      <c:pt idx="120">
                        <c:v>74.729699763928309</c:v>
                      </c:pt>
                      <c:pt idx="121">
                        <c:v>75.654502959546065</c:v>
                      </c:pt>
                      <c:pt idx="122">
                        <c:v>76.608381179675959</c:v>
                      </c:pt>
                      <c:pt idx="123">
                        <c:v>77.615325739850221</c:v>
                      </c:pt>
                      <c:pt idx="124">
                        <c:v>78.679009206546269</c:v>
                      </c:pt>
                      <c:pt idx="125">
                        <c:v>79.698498121348834</c:v>
                      </c:pt>
                      <c:pt idx="126">
                        <c:v>80.695442709629205</c:v>
                      </c:pt>
                      <c:pt idx="127">
                        <c:v>81.697679852369532</c:v>
                      </c:pt>
                      <c:pt idx="128">
                        <c:v>82.676116770086097</c:v>
                      </c:pt>
                      <c:pt idx="129">
                        <c:v>83.607442280482232</c:v>
                      </c:pt>
                      <c:pt idx="130">
                        <c:v>84.505792902102684</c:v>
                      </c:pt>
                      <c:pt idx="131">
                        <c:v>85.432748725084124</c:v>
                      </c:pt>
                      <c:pt idx="132">
                        <c:v>86.41260344651181</c:v>
                      </c:pt>
                      <c:pt idx="133">
                        <c:v>87.434047713425386</c:v>
                      </c:pt>
                      <c:pt idx="134">
                        <c:v>88.484370019854083</c:v>
                      </c:pt>
                      <c:pt idx="135">
                        <c:v>89.548162789857429</c:v>
                      </c:pt>
                      <c:pt idx="136">
                        <c:v>90.653449009079267</c:v>
                      </c:pt>
                      <c:pt idx="137">
                        <c:v>91.752438612409932</c:v>
                      </c:pt>
                      <c:pt idx="138">
                        <c:v>92.799693505619004</c:v>
                      </c:pt>
                      <c:pt idx="139">
                        <c:v>93.844286461537536</c:v>
                      </c:pt>
                      <c:pt idx="140">
                        <c:v>94.827813979512214</c:v>
                      </c:pt>
                      <c:pt idx="141">
                        <c:v>95.783565532099459</c:v>
                      </c:pt>
                      <c:pt idx="142">
                        <c:v>96.760626712355105</c:v>
                      </c:pt>
                      <c:pt idx="143">
                        <c:v>97.814976178700007</c:v>
                      </c:pt>
                      <c:pt idx="144">
                        <c:v>98.904805259346887</c:v>
                      </c:pt>
                      <c:pt idx="145">
                        <c:v>100.03938961829971</c:v>
                      </c:pt>
                      <c:pt idx="146">
                        <c:v>101.19304540826052</c:v>
                      </c:pt>
                      <c:pt idx="147">
                        <c:v>102.33376663970152</c:v>
                      </c:pt>
                      <c:pt idx="148">
                        <c:v>103.45601513339751</c:v>
                      </c:pt>
                      <c:pt idx="149">
                        <c:v>104.57318369385249</c:v>
                      </c:pt>
                      <c:pt idx="150">
                        <c:v>105.68735571624691</c:v>
                      </c:pt>
                      <c:pt idx="151">
                        <c:v>106.98155645799172</c:v>
                      </c:pt>
                      <c:pt idx="152">
                        <c:v>107.74963957424954</c:v>
                      </c:pt>
                      <c:pt idx="153">
                        <c:v>108.81277601276916</c:v>
                      </c:pt>
                      <c:pt idx="154">
                        <c:v>109.86614027489992</c:v>
                      </c:pt>
                      <c:pt idx="155">
                        <c:v>110.98960481931049</c:v>
                      </c:pt>
                      <c:pt idx="156">
                        <c:v>112.12805760226064</c:v>
                      </c:pt>
                      <c:pt idx="157">
                        <c:v>113.35567188658973</c:v>
                      </c:pt>
                      <c:pt idx="158">
                        <c:v>114.57926950016915</c:v>
                      </c:pt>
                      <c:pt idx="159">
                        <c:v>115.81749034153921</c:v>
                      </c:pt>
                      <c:pt idx="160">
                        <c:v>117.05870437856557</c:v>
                      </c:pt>
                      <c:pt idx="161">
                        <c:v>118.24891347505299</c:v>
                      </c:pt>
                      <c:pt idx="162">
                        <c:v>119.63440872610282</c:v>
                      </c:pt>
                      <c:pt idx="163">
                        <c:v>120.4582451308229</c:v>
                      </c:pt>
                      <c:pt idx="164">
                        <c:v>121.56962801024297</c:v>
                      </c:pt>
                      <c:pt idx="165">
                        <c:v>122.70009787618334</c:v>
                      </c:pt>
                      <c:pt idx="166">
                        <c:v>123.86485438694538</c:v>
                      </c:pt>
                      <c:pt idx="167">
                        <c:v>125.11928083176936</c:v>
                      </c:pt>
                      <c:pt idx="168">
                        <c:v>126.37667610268697</c:v>
                      </c:pt>
                      <c:pt idx="169">
                        <c:v>127.72301647140826</c:v>
                      </c:pt>
                      <c:pt idx="170">
                        <c:v>129.00152226226174</c:v>
                      </c:pt>
                      <c:pt idx="171">
                        <c:v>130.29039827574468</c:v>
                      </c:pt>
                      <c:pt idx="172">
                        <c:v>131.57290606842759</c:v>
                      </c:pt>
                      <c:pt idx="173">
                        <c:v>132.94683131091475</c:v>
                      </c:pt>
                      <c:pt idx="174">
                        <c:v>133.8330633646714</c:v>
                      </c:pt>
                      <c:pt idx="175">
                        <c:v>134.99870695289053</c:v>
                      </c:pt>
                      <c:pt idx="176">
                        <c:v>136.16257222690979</c:v>
                      </c:pt>
                      <c:pt idx="177">
                        <c:v>137.36030541955151</c:v>
                      </c:pt>
                      <c:pt idx="178">
                        <c:v>138.67395068991331</c:v>
                      </c:pt>
                      <c:pt idx="179">
                        <c:v>140.01270409340265</c:v>
                      </c:pt>
                      <c:pt idx="180">
                        <c:v>141.35906562993685</c:v>
                      </c:pt>
                      <c:pt idx="181">
                        <c:v>142.71738547160118</c:v>
                      </c:pt>
                      <c:pt idx="182">
                        <c:v>144.04948180558532</c:v>
                      </c:pt>
                      <c:pt idx="183">
                        <c:v>145.39630405387044</c:v>
                      </c:pt>
                      <c:pt idx="184">
                        <c:v>146.74894959467107</c:v>
                      </c:pt>
                      <c:pt idx="185">
                        <c:v>147.62330357497049</c:v>
                      </c:pt>
                      <c:pt idx="186">
                        <c:v>148.83227222789134</c:v>
                      </c:pt>
                      <c:pt idx="187">
                        <c:v>150.09109723977176</c:v>
                      </c:pt>
                      <c:pt idx="188">
                        <c:v>151.42814458863751</c:v>
                      </c:pt>
                      <c:pt idx="189">
                        <c:v>152.78575010930234</c:v>
                      </c:pt>
                      <c:pt idx="190">
                        <c:v>154.18203434073891</c:v>
                      </c:pt>
                      <c:pt idx="191">
                        <c:v>155.63980505892434</c:v>
                      </c:pt>
                      <c:pt idx="192">
                        <c:v>157.07500442119806</c:v>
                      </c:pt>
                      <c:pt idx="193">
                        <c:v>158.50013828110062</c:v>
                      </c:pt>
                      <c:pt idx="194">
                        <c:v>159.9045918186919</c:v>
                      </c:pt>
                      <c:pt idx="195">
                        <c:v>161.23719900843247</c:v>
                      </c:pt>
                      <c:pt idx="196">
                        <c:v>162.23705549627064</c:v>
                      </c:pt>
                      <c:pt idx="197">
                        <c:v>163.50809925010654</c:v>
                      </c:pt>
                      <c:pt idx="198">
                        <c:v>164.82203408832331</c:v>
                      </c:pt>
                      <c:pt idx="199">
                        <c:v>166.20331776791286</c:v>
                      </c:pt>
                      <c:pt idx="200">
                        <c:v>167.62807740835805</c:v>
                      </c:pt>
                      <c:pt idx="201">
                        <c:v>169.05602539275577</c:v>
                      </c:pt>
                      <c:pt idx="202">
                        <c:v>170.48825346662949</c:v>
                      </c:pt>
                      <c:pt idx="203">
                        <c:v>172.01844685214192</c:v>
                      </c:pt>
                      <c:pt idx="204">
                        <c:v>173.51738908434163</c:v>
                      </c:pt>
                      <c:pt idx="205">
                        <c:v>175.04250923278221</c:v>
                      </c:pt>
                      <c:pt idx="206">
                        <c:v>176.49931061665512</c:v>
                      </c:pt>
                      <c:pt idx="207">
                        <c:v>177.81945458596866</c:v>
                      </c:pt>
                      <c:pt idx="208">
                        <c:v>178.90404401094762</c:v>
                      </c:pt>
                      <c:pt idx="209">
                        <c:v>180.3339154173224</c:v>
                      </c:pt>
                      <c:pt idx="210">
                        <c:v>181.6956063245228</c:v>
                      </c:pt>
                      <c:pt idx="211">
                        <c:v>183.15092927593247</c:v>
                      </c:pt>
                      <c:pt idx="212">
                        <c:v>184.62557766355212</c:v>
                      </c:pt>
                      <c:pt idx="213">
                        <c:v>186.14470246818203</c:v>
                      </c:pt>
                      <c:pt idx="214">
                        <c:v>187.73918804267976</c:v>
                      </c:pt>
                      <c:pt idx="215">
                        <c:v>189.48455866470769</c:v>
                      </c:pt>
                      <c:pt idx="216">
                        <c:v>191.11287324627131</c:v>
                      </c:pt>
                      <c:pt idx="217">
                        <c:v>192.68513983536039</c:v>
                      </c:pt>
                      <c:pt idx="218">
                        <c:v>194.08530427854711</c:v>
                      </c:pt>
                      <c:pt idx="219">
                        <c:v>195.38717570388908</c:v>
                      </c:pt>
                      <c:pt idx="220">
                        <c:v>196.93523292612196</c:v>
                      </c:pt>
                      <c:pt idx="221">
                        <c:v>198.51827791738069</c:v>
                      </c:pt>
                      <c:pt idx="222">
                        <c:v>200.05207745589945</c:v>
                      </c:pt>
                      <c:pt idx="223">
                        <c:v>201.60780247451422</c:v>
                      </c:pt>
                      <c:pt idx="224">
                        <c:v>203.25337335668701</c:v>
                      </c:pt>
                      <c:pt idx="225">
                        <c:v>205.0084845489377</c:v>
                      </c:pt>
                      <c:pt idx="226">
                        <c:v>206.783273285148</c:v>
                      </c:pt>
                      <c:pt idx="227">
                        <c:v>208.54015374501174</c:v>
                      </c:pt>
                      <c:pt idx="228">
                        <c:v>210.29850858941776</c:v>
                      </c:pt>
                      <c:pt idx="229">
                        <c:v>211.74964170022912</c:v>
                      </c:pt>
                      <c:pt idx="230">
                        <c:v>213.22604800524735</c:v>
                      </c:pt>
                      <c:pt idx="231">
                        <c:v>214.84781068641209</c:v>
                      </c:pt>
                      <c:pt idx="232">
                        <c:v>216.49710011546063</c:v>
                      </c:pt>
                      <c:pt idx="233">
                        <c:v>218.21122771680177</c:v>
                      </c:pt>
                      <c:pt idx="234">
                        <c:v>219.87108637183181</c:v>
                      </c:pt>
                      <c:pt idx="235">
                        <c:v>221.63886436214514</c:v>
                      </c:pt>
                      <c:pt idx="236">
                        <c:v>223.43495989705303</c:v>
                      </c:pt>
                      <c:pt idx="237">
                        <c:v>225.29955828922476</c:v>
                      </c:pt>
                      <c:pt idx="238">
                        <c:v>227.00357614573969</c:v>
                      </c:pt>
                      <c:pt idx="239">
                        <c:v>228.68323526388292</c:v>
                      </c:pt>
                      <c:pt idx="240">
                        <c:v>229.91326763128725</c:v>
                      </c:pt>
                      <c:pt idx="241">
                        <c:v>231.38710413609115</c:v>
                      </c:pt>
                      <c:pt idx="242">
                        <c:v>232.91164963803988</c:v>
                      </c:pt>
                      <c:pt idx="243">
                        <c:v>234.60522179522229</c:v>
                      </c:pt>
                      <c:pt idx="244">
                        <c:v>236.1417296861967</c:v>
                      </c:pt>
                      <c:pt idx="245">
                        <c:v>237.96589068602958</c:v>
                      </c:pt>
                      <c:pt idx="246">
                        <c:v>239.76109495023294</c:v>
                      </c:pt>
                      <c:pt idx="247">
                        <c:v>241.87354679086909</c:v>
                      </c:pt>
                      <c:pt idx="248">
                        <c:v>243.82353671615067</c:v>
                      </c:pt>
                      <c:pt idx="249">
                        <c:v>245.57304416966792</c:v>
                      </c:pt>
                      <c:pt idx="250">
                        <c:v>247.18335290620448</c:v>
                      </c:pt>
                      <c:pt idx="251">
                        <c:v>248.50238306028572</c:v>
                      </c:pt>
                      <c:pt idx="252">
                        <c:v>249.93344116114443</c:v>
                      </c:pt>
                      <c:pt idx="253">
                        <c:v>251.3786800795273</c:v>
                      </c:pt>
                      <c:pt idx="254">
                        <c:v>253.11803887879057</c:v>
                      </c:pt>
                      <c:pt idx="255">
                        <c:v>254.71729791837146</c:v>
                      </c:pt>
                      <c:pt idx="256">
                        <c:v>256.32986686660172</c:v>
                      </c:pt>
                      <c:pt idx="257">
                        <c:v>257.88489754114795</c:v>
                      </c:pt>
                      <c:pt idx="258">
                        <c:v>259.69309579484286</c:v>
                      </c:pt>
                      <c:pt idx="259">
                        <c:v>261.42993788351964</c:v>
                      </c:pt>
                      <c:pt idx="260">
                        <c:v>263.00559801979699</c:v>
                      </c:pt>
                      <c:pt idx="261">
                        <c:v>264.12953849003554</c:v>
                      </c:pt>
                      <c:pt idx="262">
                        <c:v>265.74142967089625</c:v>
                      </c:pt>
                      <c:pt idx="263">
                        <c:v>267.3070348220582</c:v>
                      </c:pt>
                      <c:pt idx="264">
                        <c:v>268.74265434781677</c:v>
                      </c:pt>
                      <c:pt idx="265">
                        <c:v>270.1674604659928</c:v>
                      </c:pt>
                      <c:pt idx="266">
                        <c:v>271.71469745418273</c:v>
                      </c:pt>
                      <c:pt idx="267">
                        <c:v>273.57247396112001</c:v>
                      </c:pt>
                      <c:pt idx="268">
                        <c:v>275.29514248310176</c:v>
                      </c:pt>
                      <c:pt idx="269">
                        <c:v>276.82295733204614</c:v>
                      </c:pt>
                      <c:pt idx="270">
                        <c:v>278.17113545494442</c:v>
                      </c:pt>
                      <c:pt idx="271">
                        <c:v>279.44405225257259</c:v>
                      </c:pt>
                      <c:pt idx="272">
                        <c:v>280.37979198737668</c:v>
                      </c:pt>
                      <c:pt idx="273">
                        <c:v>282.20823093895683</c:v>
                      </c:pt>
                      <c:pt idx="274">
                        <c:v>283.70572465457934</c:v>
                      </c:pt>
                      <c:pt idx="275">
                        <c:v>285.34653375422812</c:v>
                      </c:pt>
                      <c:pt idx="276">
                        <c:v>286.85876740700047</c:v>
                      </c:pt>
                      <c:pt idx="277">
                        <c:v>288.51429179510228</c:v>
                      </c:pt>
                      <c:pt idx="278">
                        <c:v>290.19131262495335</c:v>
                      </c:pt>
                      <c:pt idx="279">
                        <c:v>291.63192874954933</c:v>
                      </c:pt>
                      <c:pt idx="280">
                        <c:v>293.31193192403481</c:v>
                      </c:pt>
                      <c:pt idx="281">
                        <c:v>294.56376996141756</c:v>
                      </c:pt>
                      <c:pt idx="282">
                        <c:v>295.88505302402956</c:v>
                      </c:pt>
                      <c:pt idx="283">
                        <c:v>297.33777621796679</c:v>
                      </c:pt>
                      <c:pt idx="284">
                        <c:v>298.71355699145249</c:v>
                      </c:pt>
                      <c:pt idx="285">
                        <c:v>300.07257933708689</c:v>
                      </c:pt>
                      <c:pt idx="286">
                        <c:v>301.43282932104194</c:v>
                      </c:pt>
                      <c:pt idx="287">
                        <c:v>302.78583625542979</c:v>
                      </c:pt>
                      <c:pt idx="288">
                        <c:v>304.11694148038299</c:v>
                      </c:pt>
                      <c:pt idx="289">
                        <c:v>304.33466255173829</c:v>
                      </c:pt>
                      <c:pt idx="290">
                        <c:v>305.79273199849047</c:v>
                      </c:pt>
                      <c:pt idx="291">
                        <c:v>307.49959609585625</c:v>
                      </c:pt>
                      <c:pt idx="292">
                        <c:v>309.28357977918176</c:v>
                      </c:pt>
                      <c:pt idx="293">
                        <c:v>310.92999836769314</c:v>
                      </c:pt>
                      <c:pt idx="294">
                        <c:v>312.27834850401626</c:v>
                      </c:pt>
                      <c:pt idx="295">
                        <c:v>313.61398490180801</c:v>
                      </c:pt>
                      <c:pt idx="296">
                        <c:v>314.84042645004854</c:v>
                      </c:pt>
                      <c:pt idx="297">
                        <c:v>315.94141638211505</c:v>
                      </c:pt>
                      <c:pt idx="298">
                        <c:v>317.16894664137493</c:v>
                      </c:pt>
                      <c:pt idx="299">
                        <c:v>318.94684042091728</c:v>
                      </c:pt>
                      <c:pt idx="300">
                        <c:v>320.56957163367315</c:v>
                      </c:pt>
                      <c:pt idx="301">
                        <c:v>321.51547863775096</c:v>
                      </c:pt>
                      <c:pt idx="302">
                        <c:v>322.98919880571361</c:v>
                      </c:pt>
                      <c:pt idx="303">
                        <c:v>323.24076558572131</c:v>
                      </c:pt>
                      <c:pt idx="304">
                        <c:v>324.22168884678166</c:v>
                      </c:pt>
                      <c:pt idx="305">
                        <c:v>325.43695902266671</c:v>
                      </c:pt>
                      <c:pt idx="306">
                        <c:v>326.51597374905947</c:v>
                      </c:pt>
                      <c:pt idx="307">
                        <c:v>327.85655338420435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'https://d.docs.live.net/3ef0ea8f59c7a219/Doutorado/Experimental/Caracterização e Ensaios nos Ligantes/DSR/LAS/AB-R30/[LAS_VECD_AB-R30.xlsx]VECD Amostra 2 '!$W$5:$W$312</c15:sqref>
                        </c15:formulaRef>
                      </c:ext>
                    </c:extLst>
                    <c:numCache>
                      <c:formatCode>General</c:formatCode>
                      <c:ptCount val="308"/>
                      <c:pt idx="0">
                        <c:v>0.93820814340575009</c:v>
                      </c:pt>
                      <c:pt idx="1">
                        <c:v>0.92636471016854971</c:v>
                      </c:pt>
                      <c:pt idx="2">
                        <c:v>0.91011551391752243</c:v>
                      </c:pt>
                      <c:pt idx="3">
                        <c:v>0.89757564966220316</c:v>
                      </c:pt>
                      <c:pt idx="4">
                        <c:v>0.88469850469806322</c:v>
                      </c:pt>
                      <c:pt idx="5">
                        <c:v>0.8700192932432671</c:v>
                      </c:pt>
                      <c:pt idx="6">
                        <c:v>0.85951821529577532</c:v>
                      </c:pt>
                      <c:pt idx="7">
                        <c:v>0.84892090287391464</c:v>
                      </c:pt>
                      <c:pt idx="8">
                        <c:v>0.83809145743014946</c:v>
                      </c:pt>
                      <c:pt idx="9">
                        <c:v>0.82737898522283515</c:v>
                      </c:pt>
                      <c:pt idx="10">
                        <c:v>0.81572644140816553</c:v>
                      </c:pt>
                      <c:pt idx="11">
                        <c:v>0.8064565498348033</c:v>
                      </c:pt>
                      <c:pt idx="12">
                        <c:v>0.79657690809633652</c:v>
                      </c:pt>
                      <c:pt idx="13">
                        <c:v>0.7872111224095325</c:v>
                      </c:pt>
                      <c:pt idx="14">
                        <c:v>0.77774222663815795</c:v>
                      </c:pt>
                      <c:pt idx="15">
                        <c:v>0.76851613083280734</c:v>
                      </c:pt>
                      <c:pt idx="16">
                        <c:v>0.76013628423760671</c:v>
                      </c:pt>
                      <c:pt idx="17">
                        <c:v>0.75138126480591971</c:v>
                      </c:pt>
                      <c:pt idx="18">
                        <c:v>0.74311676742359489</c:v>
                      </c:pt>
                      <c:pt idx="19">
                        <c:v>0.73508359253302791</c:v>
                      </c:pt>
                      <c:pt idx="20">
                        <c:v>0.72734072469255295</c:v>
                      </c:pt>
                      <c:pt idx="21">
                        <c:v>0.71916794966801301</c:v>
                      </c:pt>
                      <c:pt idx="22">
                        <c:v>0.71173920849813344</c:v>
                      </c:pt>
                      <c:pt idx="23">
                        <c:v>0.70435923264371614</c:v>
                      </c:pt>
                      <c:pt idx="24">
                        <c:v>0.69722621684826858</c:v>
                      </c:pt>
                      <c:pt idx="25">
                        <c:v>0.69014181389590135</c:v>
                      </c:pt>
                      <c:pt idx="26">
                        <c:v>0.68326700141080976</c:v>
                      </c:pt>
                      <c:pt idx="27">
                        <c:v>0.67650306325661336</c:v>
                      </c:pt>
                      <c:pt idx="28">
                        <c:v>0.66983747700502327</c:v>
                      </c:pt>
                      <c:pt idx="29">
                        <c:v>0.66353313198500752</c:v>
                      </c:pt>
                      <c:pt idx="30">
                        <c:v>0.65719476817963662</c:v>
                      </c:pt>
                      <c:pt idx="31">
                        <c:v>0.65092992003004146</c:v>
                      </c:pt>
                      <c:pt idx="32">
                        <c:v>0.6449539029607283</c:v>
                      </c:pt>
                      <c:pt idx="33">
                        <c:v>0.6390645667130529</c:v>
                      </c:pt>
                      <c:pt idx="34">
                        <c:v>0.6332689335687518</c:v>
                      </c:pt>
                      <c:pt idx="35">
                        <c:v>0.62764094557453942</c:v>
                      </c:pt>
                      <c:pt idx="36">
                        <c:v>0.62209758229077083</c:v>
                      </c:pt>
                      <c:pt idx="37">
                        <c:v>0.61667980909737496</c:v>
                      </c:pt>
                      <c:pt idx="38">
                        <c:v>0.6112755712542266</c:v>
                      </c:pt>
                      <c:pt idx="39">
                        <c:v>0.60591130134386662</c:v>
                      </c:pt>
                      <c:pt idx="40">
                        <c:v>0.60083389409748555</c:v>
                      </c:pt>
                      <c:pt idx="41">
                        <c:v>0.59558139801256171</c:v>
                      </c:pt>
                      <c:pt idx="42">
                        <c:v>0.59052498279758292</c:v>
                      </c:pt>
                      <c:pt idx="43">
                        <c:v>0.58574372352991877</c:v>
                      </c:pt>
                      <c:pt idx="44">
                        <c:v>0.58099180861955735</c:v>
                      </c:pt>
                      <c:pt idx="45">
                        <c:v>0.57625792584603364</c:v>
                      </c:pt>
                      <c:pt idx="46">
                        <c:v>0.57171703699522558</c:v>
                      </c:pt>
                      <c:pt idx="47">
                        <c:v>0.56709422179757318</c:v>
                      </c:pt>
                      <c:pt idx="48">
                        <c:v>0.56242282953519696</c:v>
                      </c:pt>
                      <c:pt idx="49">
                        <c:v>0.55808709835855752</c:v>
                      </c:pt>
                      <c:pt idx="50">
                        <c:v>0.5535347920185798</c:v>
                      </c:pt>
                      <c:pt idx="51">
                        <c:v>0.54934737751489116</c:v>
                      </c:pt>
                      <c:pt idx="52">
                        <c:v>0.54492937920035434</c:v>
                      </c:pt>
                      <c:pt idx="53">
                        <c:v>0.54084389222397655</c:v>
                      </c:pt>
                      <c:pt idx="54">
                        <c:v>0.53673401672550591</c:v>
                      </c:pt>
                      <c:pt idx="55">
                        <c:v>0.53276574858593984</c:v>
                      </c:pt>
                      <c:pt idx="56">
                        <c:v>0.52877238833539364</c:v>
                      </c:pt>
                      <c:pt idx="57">
                        <c:v>0.52488241438022665</c:v>
                      </c:pt>
                      <c:pt idx="58">
                        <c:v>0.52092532668214853</c:v>
                      </c:pt>
                      <c:pt idx="59">
                        <c:v>0.51709673894455743</c:v>
                      </c:pt>
                      <c:pt idx="60">
                        <c:v>0.51327104880699137</c:v>
                      </c:pt>
                      <c:pt idx="61">
                        <c:v>0.50948812844614089</c:v>
                      </c:pt>
                      <c:pt idx="62">
                        <c:v>0.50555534487983822</c:v>
                      </c:pt>
                      <c:pt idx="63">
                        <c:v>0.50187064354635724</c:v>
                      </c:pt>
                      <c:pt idx="64">
                        <c:v>0.49843452084933881</c:v>
                      </c:pt>
                      <c:pt idx="65">
                        <c:v>0.4949587029487672</c:v>
                      </c:pt>
                      <c:pt idx="66">
                        <c:v>0.49150671997344042</c:v>
                      </c:pt>
                      <c:pt idx="67">
                        <c:v>0.48807081521550544</c:v>
                      </c:pt>
                      <c:pt idx="68">
                        <c:v>0.48464501449486852</c:v>
                      </c:pt>
                      <c:pt idx="69">
                        <c:v>0.48121317556630361</c:v>
                      </c:pt>
                      <c:pt idx="70">
                        <c:v>0.47773679622601639</c:v>
                      </c:pt>
                      <c:pt idx="71">
                        <c:v>0.47441933146854098</c:v>
                      </c:pt>
                      <c:pt idx="72">
                        <c:v>0.47092663451137484</c:v>
                      </c:pt>
                      <c:pt idx="73">
                        <c:v>0.46769571343894834</c:v>
                      </c:pt>
                      <c:pt idx="74">
                        <c:v>0.46452706464985172</c:v>
                      </c:pt>
                      <c:pt idx="75">
                        <c:v>0.46143974497171658</c:v>
                      </c:pt>
                      <c:pt idx="76">
                        <c:v>0.45842879172324114</c:v>
                      </c:pt>
                      <c:pt idx="77">
                        <c:v>0.45537047799881536</c:v>
                      </c:pt>
                      <c:pt idx="78">
                        <c:v>0.45232439957558335</c:v>
                      </c:pt>
                      <c:pt idx="79">
                        <c:v>0.44923501197128757</c:v>
                      </c:pt>
                      <c:pt idx="80">
                        <c:v>0.44613175099730096</c:v>
                      </c:pt>
                      <c:pt idx="81">
                        <c:v>0.44305680774633871</c:v>
                      </c:pt>
                      <c:pt idx="82">
                        <c:v>0.43995069042364576</c:v>
                      </c:pt>
                      <c:pt idx="83">
                        <c:v>0.43705926996155875</c:v>
                      </c:pt>
                      <c:pt idx="84">
                        <c:v>0.43385168757634529</c:v>
                      </c:pt>
                      <c:pt idx="85">
                        <c:v>0.43135018722676777</c:v>
                      </c:pt>
                      <c:pt idx="86">
                        <c:v>0.42858226584321979</c:v>
                      </c:pt>
                      <c:pt idx="87">
                        <c:v>0.42582324200479948</c:v>
                      </c:pt>
                      <c:pt idx="88">
                        <c:v>0.42309355635188917</c:v>
                      </c:pt>
                      <c:pt idx="89">
                        <c:v>0.42029892760498155</c:v>
                      </c:pt>
                      <c:pt idx="90">
                        <c:v>0.41749352098111503</c:v>
                      </c:pt>
                      <c:pt idx="91">
                        <c:v>0.41467568628889684</c:v>
                      </c:pt>
                      <c:pt idx="92">
                        <c:v>0.41184353311042177</c:v>
                      </c:pt>
                      <c:pt idx="93">
                        <c:v>0.40903600225611958</c:v>
                      </c:pt>
                      <c:pt idx="94">
                        <c:v>0.40635920112515478</c:v>
                      </c:pt>
                      <c:pt idx="95">
                        <c:v>0.40347519841228929</c:v>
                      </c:pt>
                      <c:pt idx="96">
                        <c:v>0.40126736107939687</c:v>
                      </c:pt>
                      <c:pt idx="97">
                        <c:v>0.39882043974864811</c:v>
                      </c:pt>
                      <c:pt idx="98">
                        <c:v>0.39633145227972766</c:v>
                      </c:pt>
                      <c:pt idx="99">
                        <c:v>0.39381575366434129</c:v>
                      </c:pt>
                      <c:pt idx="100">
                        <c:v>0.3913092552541152</c:v>
                      </c:pt>
                      <c:pt idx="101">
                        <c:v>0.38865446122507918</c:v>
                      </c:pt>
                      <c:pt idx="102">
                        <c:v>0.38599215318222702</c:v>
                      </c:pt>
                      <c:pt idx="103">
                        <c:v>0.38340983019586017</c:v>
                      </c:pt>
                      <c:pt idx="104">
                        <c:v>0.38082964244673612</c:v>
                      </c:pt>
                      <c:pt idx="105">
                        <c:v>0.37840593908339237</c:v>
                      </c:pt>
                      <c:pt idx="106">
                        <c:v>0.37562337184509997</c:v>
                      </c:pt>
                      <c:pt idx="107">
                        <c:v>0.37372378926938288</c:v>
                      </c:pt>
                      <c:pt idx="108">
                        <c:v>0.37146535605055853</c:v>
                      </c:pt>
                      <c:pt idx="109">
                        <c:v>0.36919150311672111</c:v>
                      </c:pt>
                      <c:pt idx="110">
                        <c:v>0.36687540968500332</c:v>
                      </c:pt>
                      <c:pt idx="111">
                        <c:v>0.36444172259297691</c:v>
                      </c:pt>
                      <c:pt idx="112">
                        <c:v>0.36201552829056305</c:v>
                      </c:pt>
                      <c:pt idx="113">
                        <c:v>0.3595889614023049</c:v>
                      </c:pt>
                      <c:pt idx="114">
                        <c:v>0.35707691673558062</c:v>
                      </c:pt>
                      <c:pt idx="115">
                        <c:v>0.35473403252161706</c:v>
                      </c:pt>
                      <c:pt idx="116">
                        <c:v>0.35240561216884447</c:v>
                      </c:pt>
                      <c:pt idx="117">
                        <c:v>0.34980139657185638</c:v>
                      </c:pt>
                      <c:pt idx="118">
                        <c:v>0.34808527458745631</c:v>
                      </c:pt>
                      <c:pt idx="119">
                        <c:v>0.34594426020980662</c:v>
                      </c:pt>
                      <c:pt idx="120">
                        <c:v>0.34380718193990722</c:v>
                      </c:pt>
                      <c:pt idx="121">
                        <c:v>0.34162865958604671</c:v>
                      </c:pt>
                      <c:pt idx="122">
                        <c:v>0.33940193284528342</c:v>
                      </c:pt>
                      <c:pt idx="123">
                        <c:v>0.33707319659054891</c:v>
                      </c:pt>
                      <c:pt idx="124">
                        <c:v>0.33463709019547527</c:v>
                      </c:pt>
                      <c:pt idx="125">
                        <c:v>0.33232467813939748</c:v>
                      </c:pt>
                      <c:pt idx="126">
                        <c:v>0.33008420533323524</c:v>
                      </c:pt>
                      <c:pt idx="127">
                        <c:v>0.32785212847047662</c:v>
                      </c:pt>
                      <c:pt idx="128">
                        <c:v>0.32569227101061438</c:v>
                      </c:pt>
                      <c:pt idx="129">
                        <c:v>0.32365368718568877</c:v>
                      </c:pt>
                      <c:pt idx="130">
                        <c:v>0.32170294071787664</c:v>
                      </c:pt>
                      <c:pt idx="131">
                        <c:v>0.31970589511325676</c:v>
                      </c:pt>
                      <c:pt idx="132">
                        <c:v>0.31761201957739515</c:v>
                      </c:pt>
                      <c:pt idx="133">
                        <c:v>0.31544765414614873</c:v>
                      </c:pt>
                      <c:pt idx="134">
                        <c:v>0.31324127522931811</c:v>
                      </c:pt>
                      <c:pt idx="135">
                        <c:v>0.31102601590840051</c:v>
                      </c:pt>
                      <c:pt idx="136">
                        <c:v>0.3087446210970004</c:v>
                      </c:pt>
                      <c:pt idx="137">
                        <c:v>0.30649628162826437</c:v>
                      </c:pt>
                      <c:pt idx="138">
                        <c:v>0.30437201449417672</c:v>
                      </c:pt>
                      <c:pt idx="139">
                        <c:v>0.30227052166674273</c:v>
                      </c:pt>
                      <c:pt idx="140">
                        <c:v>0.30030744112009999</c:v>
                      </c:pt>
                      <c:pt idx="141">
                        <c:v>0.29841399874407259</c:v>
                      </c:pt>
                      <c:pt idx="142">
                        <c:v>0.29649255332128499</c:v>
                      </c:pt>
                      <c:pt idx="143">
                        <c:v>0.29443495057928337</c:v>
                      </c:pt>
                      <c:pt idx="144">
                        <c:v>0.29232506721703477</c:v>
                      </c:pt>
                      <c:pt idx="145">
                        <c:v>0.29014650625719085</c:v>
                      </c:pt>
                      <c:pt idx="146">
                        <c:v>0.2879497547724994</c:v>
                      </c:pt>
                      <c:pt idx="147">
                        <c:v>0.28579554866938595</c:v>
                      </c:pt>
                      <c:pt idx="148">
                        <c:v>0.28369327852068205</c:v>
                      </c:pt>
                      <c:pt idx="149">
                        <c:v>0.2816170061830886</c:v>
                      </c:pt>
                      <c:pt idx="150">
                        <c:v>0.27956237938557271</c:v>
                      </c:pt>
                      <c:pt idx="151">
                        <c:v>0.27719553424371468</c:v>
                      </c:pt>
                      <c:pt idx="152">
                        <c:v>0.27580073244999059</c:v>
                      </c:pt>
                      <c:pt idx="153">
                        <c:v>0.27388206281111172</c:v>
                      </c:pt>
                      <c:pt idx="154">
                        <c:v>0.27199448826602834</c:v>
                      </c:pt>
                      <c:pt idx="155">
                        <c:v>0.26999581128946559</c:v>
                      </c:pt>
                      <c:pt idx="156">
                        <c:v>0.26798548965383107</c:v>
                      </c:pt>
                      <c:pt idx="157">
                        <c:v>0.26583436246102454</c:v>
                      </c:pt>
                      <c:pt idx="158">
                        <c:v>0.26370714246147875</c:v>
                      </c:pt>
                      <c:pt idx="159">
                        <c:v>0.26157132716145648</c:v>
                      </c:pt>
                      <c:pt idx="160">
                        <c:v>0.25944702528086172</c:v>
                      </c:pt>
                      <c:pt idx="161">
                        <c:v>0.25742541578053968</c:v>
                      </c:pt>
                      <c:pt idx="162">
                        <c:v>0.25509074359492812</c:v>
                      </c:pt>
                      <c:pt idx="163">
                        <c:v>0.25371186231311016</c:v>
                      </c:pt>
                      <c:pt idx="164">
                        <c:v>0.2518625788432487</c:v>
                      </c:pt>
                      <c:pt idx="165">
                        <c:v>0.249994162673291</c:v>
                      </c:pt>
                      <c:pt idx="166">
                        <c:v>0.24808218548171901</c:v>
                      </c:pt>
                      <c:pt idx="167">
                        <c:v>0.24603764648194282</c:v>
                      </c:pt>
                      <c:pt idx="168">
                        <c:v>0.24400324150164487</c:v>
                      </c:pt>
                      <c:pt idx="169">
                        <c:v>0.24184125474638318</c:v>
                      </c:pt>
                      <c:pt idx="170">
                        <c:v>0.2398035555351099</c:v>
                      </c:pt>
                      <c:pt idx="171">
                        <c:v>0.2377642067996224</c:v>
                      </c:pt>
                      <c:pt idx="172">
                        <c:v>0.23574951069200967</c:v>
                      </c:pt>
                      <c:pt idx="173">
                        <c:v>0.23360706054345037</c:v>
                      </c:pt>
                      <c:pt idx="174">
                        <c:v>0.23223366909294396</c:v>
                      </c:pt>
                      <c:pt idx="175">
                        <c:v>0.23043735376087848</c:v>
                      </c:pt>
                      <c:pt idx="176">
                        <c:v>0.22865504821430671</c:v>
                      </c:pt>
                      <c:pt idx="177">
                        <c:v>0.22683246032556059</c:v>
                      </c:pt>
                      <c:pt idx="178">
                        <c:v>0.22484678997267182</c:v>
                      </c:pt>
                      <c:pt idx="179">
                        <c:v>0.2228372544520838</c:v>
                      </c:pt>
                      <c:pt idx="180">
                        <c:v>0.22083040570329504</c:v>
                      </c:pt>
                      <c:pt idx="181">
                        <c:v>0.21881983249266657</c:v>
                      </c:pt>
                      <c:pt idx="182">
                        <c:v>0.21686160651022457</c:v>
                      </c:pt>
                      <c:pt idx="183">
                        <c:v>0.21489513599506338</c:v>
                      </c:pt>
                      <c:pt idx="184">
                        <c:v>0.21293351103406</c:v>
                      </c:pt>
                      <c:pt idx="185">
                        <c:v>0.21167252919423718</c:v>
                      </c:pt>
                      <c:pt idx="186">
                        <c:v>0.20993792697595381</c:v>
                      </c:pt>
                      <c:pt idx="187">
                        <c:v>0.20814269624766124</c:v>
                      </c:pt>
                      <c:pt idx="188">
                        <c:v>0.20624791684444599</c:v>
                      </c:pt>
                      <c:pt idx="189">
                        <c:v>0.20433646768731828</c:v>
                      </c:pt>
                      <c:pt idx="190">
                        <c:v>0.20238345984091355</c:v>
                      </c:pt>
                      <c:pt idx="191">
                        <c:v>0.2003581877091255</c:v>
                      </c:pt>
                      <c:pt idx="192">
                        <c:v>0.19837776628351311</c:v>
                      </c:pt>
                      <c:pt idx="193">
                        <c:v>0.19642427147517383</c:v>
                      </c:pt>
                      <c:pt idx="194">
                        <c:v>0.19451163747062772</c:v>
                      </c:pt>
                      <c:pt idx="195">
                        <c:v>0.19270815936198049</c:v>
                      </c:pt>
                      <c:pt idx="196">
                        <c:v>0.19136214484045178</c:v>
                      </c:pt>
                      <c:pt idx="197">
                        <c:v>0.18965977623753216</c:v>
                      </c:pt>
                      <c:pt idx="198">
                        <c:v>0.18791009356811106</c:v>
                      </c:pt>
                      <c:pt idx="199">
                        <c:v>0.18608167866151937</c:v>
                      </c:pt>
                      <c:pt idx="200">
                        <c:v>0.18420730779677275</c:v>
                      </c:pt>
                      <c:pt idx="201">
                        <c:v>0.18234038351969239</c:v>
                      </c:pt>
                      <c:pt idx="202">
                        <c:v>0.18047939928404544</c:v>
                      </c:pt>
                      <c:pt idx="203">
                        <c:v>0.17850369912641295</c:v>
                      </c:pt>
                      <c:pt idx="204">
                        <c:v>0.17658075801892781</c:v>
                      </c:pt>
                      <c:pt idx="205">
                        <c:v>0.17463664882239582</c:v>
                      </c:pt>
                      <c:pt idx="206">
                        <c:v>0.17279114839586074</c:v>
                      </c:pt>
                      <c:pt idx="207">
                        <c:v>0.17112835419531025</c:v>
                      </c:pt>
                      <c:pt idx="208">
                        <c:v>0.16976898883461722</c:v>
                      </c:pt>
                      <c:pt idx="209">
                        <c:v>0.16798603553153502</c:v>
                      </c:pt>
                      <c:pt idx="210">
                        <c:v>0.16629767366097548</c:v>
                      </c:pt>
                      <c:pt idx="211">
                        <c:v>0.16450340514977801</c:v>
                      </c:pt>
                      <c:pt idx="212">
                        <c:v>0.16269590264894507</c:v>
                      </c:pt>
                      <c:pt idx="213">
                        <c:v>0.16084487954702031</c:v>
                      </c:pt>
                      <c:pt idx="214">
                        <c:v>0.15891386306955491</c:v>
                      </c:pt>
                      <c:pt idx="215">
                        <c:v>0.15681380221895125</c:v>
                      </c:pt>
                      <c:pt idx="216">
                        <c:v>0.15486728857287901</c:v>
                      </c:pt>
                      <c:pt idx="217">
                        <c:v>0.15299923905017887</c:v>
                      </c:pt>
                      <c:pt idx="218">
                        <c:v>0.15134501906994069</c:v>
                      </c:pt>
                      <c:pt idx="219">
                        <c:v>0.1498147302217957</c:v>
                      </c:pt>
                      <c:pt idx="220">
                        <c:v>0.14800472569994083</c:v>
                      </c:pt>
                      <c:pt idx="221">
                        <c:v>0.14616453020351305</c:v>
                      </c:pt>
                      <c:pt idx="222">
                        <c:v>0.14439177630266697</c:v>
                      </c:pt>
                      <c:pt idx="223">
                        <c:v>0.14260379516084232</c:v>
                      </c:pt>
                      <c:pt idx="224">
                        <c:v>0.1407234904397574</c:v>
                      </c:pt>
                      <c:pt idx="225">
                        <c:v>0.13873023609762636</c:v>
                      </c:pt>
                      <c:pt idx="226">
                        <c:v>0.13672727063833034</c:v>
                      </c:pt>
                      <c:pt idx="227">
                        <c:v>0.13475684698280221</c:v>
                      </c:pt>
                      <c:pt idx="228">
                        <c:v>0.13279687459407696</c:v>
                      </c:pt>
                      <c:pt idx="229">
                        <c:v>0.13118834777050625</c:v>
                      </c:pt>
                      <c:pt idx="230">
                        <c:v>0.12956004977374314</c:v>
                      </c:pt>
                      <c:pt idx="231">
                        <c:v>0.12778090618982951</c:v>
                      </c:pt>
                      <c:pt idx="232">
                        <c:v>0.12598159814665777</c:v>
                      </c:pt>
                      <c:pt idx="233">
                        <c:v>0.12412213475595191</c:v>
                      </c:pt>
                      <c:pt idx="234">
                        <c:v>0.12233168320139387</c:v>
                      </c:pt>
                      <c:pt idx="235">
                        <c:v>0.12043564667399187</c:v>
                      </c:pt>
                      <c:pt idx="236">
                        <c:v>0.11852051876696712</c:v>
                      </c:pt>
                      <c:pt idx="237">
                        <c:v>0.11654420916817998</c:v>
                      </c:pt>
                      <c:pt idx="238">
                        <c:v>0.11474852289707282</c:v>
                      </c:pt>
                      <c:pt idx="239">
                        <c:v>0.11298811694680422</c:v>
                      </c:pt>
                      <c:pt idx="240">
                        <c:v>0.11170493490796052</c:v>
                      </c:pt>
                      <c:pt idx="241">
                        <c:v>0.11017400166378766</c:v>
                      </c:pt>
                      <c:pt idx="242">
                        <c:v>0.10859787209406147</c:v>
                      </c:pt>
                      <c:pt idx="243">
                        <c:v>0.10685580829463415</c:v>
                      </c:pt>
                      <c:pt idx="244">
                        <c:v>0.10528323643000381</c:v>
                      </c:pt>
                      <c:pt idx="245">
                        <c:v>0.10342593508789566</c:v>
                      </c:pt>
                      <c:pt idx="246">
                        <c:v>0.10160824336963792</c:v>
                      </c:pt>
                      <c:pt idx="247">
                        <c:v>9.9482018918247261E-2</c:v>
                      </c:pt>
                      <c:pt idx="248">
                        <c:v>9.7531322883244731E-2</c:v>
                      </c:pt>
                      <c:pt idx="249">
                        <c:v>9.5790857672178209E-2</c:v>
                      </c:pt>
                      <c:pt idx="250">
                        <c:v>9.4196859253685039E-2</c:v>
                      </c:pt>
                      <c:pt idx="251">
                        <c:v>9.2896831375171351E-2</c:v>
                      </c:pt>
                      <c:pt idx="252">
                        <c:v>9.1492078261668497E-2</c:v>
                      </c:pt>
                      <c:pt idx="253">
                        <c:v>9.0079355782426207E-2</c:v>
                      </c:pt>
                      <c:pt idx="254">
                        <c:v>8.838697656561223E-2</c:v>
                      </c:pt>
                      <c:pt idx="255">
                        <c:v>8.6838393467192576E-2</c:v>
                      </c:pt>
                      <c:pt idx="256">
                        <c:v>8.5284097258407909E-2</c:v>
                      </c:pt>
                      <c:pt idx="257">
                        <c:v>8.3792010795993743E-2</c:v>
                      </c:pt>
                      <c:pt idx="258">
                        <c:v>8.2065246478758236E-2</c:v>
                      </c:pt>
                      <c:pt idx="259">
                        <c:v>8.0414875208198899E-2</c:v>
                      </c:pt>
                      <c:pt idx="260">
                        <c:v>7.8924576229200905E-2</c:v>
                      </c:pt>
                      <c:pt idx="261">
                        <c:v>7.7865505889933351E-2</c:v>
                      </c:pt>
                      <c:pt idx="262">
                        <c:v>7.6352379093819311E-2</c:v>
                      </c:pt>
                      <c:pt idx="263">
                        <c:v>7.4889107498628538E-2</c:v>
                      </c:pt>
                      <c:pt idx="264">
                        <c:v>7.3552817673461113E-2</c:v>
                      </c:pt>
                      <c:pt idx="265">
                        <c:v>7.2231739184776877E-2</c:v>
                      </c:pt>
                      <c:pt idx="266">
                        <c:v>7.0802894781189396E-2</c:v>
                      </c:pt>
                      <c:pt idx="267">
                        <c:v>6.909510442568001E-2</c:v>
                      </c:pt>
                      <c:pt idx="268">
                        <c:v>6.7519067919538989E-2</c:v>
                      </c:pt>
                      <c:pt idx="269">
                        <c:v>6.6127316237734268E-2</c:v>
                      </c:pt>
                      <c:pt idx="270">
                        <c:v>6.4903856118833536E-2</c:v>
                      </c:pt>
                      <c:pt idx="271">
                        <c:v>6.3752664328934339E-2</c:v>
                      </c:pt>
                      <c:pt idx="272">
                        <c:v>6.2908847150105363E-2</c:v>
                      </c:pt>
                      <c:pt idx="273">
                        <c:v>6.1265944535977557E-2</c:v>
                      </c:pt>
                      <c:pt idx="274">
                        <c:v>5.992618774488323E-2</c:v>
                      </c:pt>
                      <c:pt idx="275">
                        <c:v>5.8464129708422963E-2</c:v>
                      </c:pt>
                      <c:pt idx="276">
                        <c:v>5.712206861007485E-2</c:v>
                      </c:pt>
                      <c:pt idx="277">
                        <c:v>5.5658754485581774E-2</c:v>
                      </c:pt>
                      <c:pt idx="278">
                        <c:v>5.4182680293767382E-2</c:v>
                      </c:pt>
                      <c:pt idx="279">
                        <c:v>5.2919651598628437E-2</c:v>
                      </c:pt>
                      <c:pt idx="280">
                        <c:v>5.1452489303075E-2</c:v>
                      </c:pt>
                      <c:pt idx="281">
                        <c:v>5.0363234042673066E-2</c:v>
                      </c:pt>
                      <c:pt idx="282">
                        <c:v>4.9217215034923378E-2</c:v>
                      </c:pt>
                      <c:pt idx="283">
                        <c:v>4.7961497747149417E-2</c:v>
                      </c:pt>
                      <c:pt idx="284">
                        <c:v>4.677641393600962E-2</c:v>
                      </c:pt>
                      <c:pt idx="285">
                        <c:v>4.5609673939555728E-2</c:v>
                      </c:pt>
                      <c:pt idx="286">
                        <c:v>4.444573901730553E-2</c:v>
                      </c:pt>
                      <c:pt idx="287">
                        <c:v>4.3291801988604828E-2</c:v>
                      </c:pt>
                      <c:pt idx="288">
                        <c:v>4.2160214293094689E-2</c:v>
                      </c:pt>
                      <c:pt idx="289">
                        <c:v>4.1975471612910931E-2</c:v>
                      </c:pt>
                      <c:pt idx="290">
                        <c:v>4.0740739044093366E-2</c:v>
                      </c:pt>
                      <c:pt idx="291">
                        <c:v>3.9300772697035469E-2</c:v>
                      </c:pt>
                      <c:pt idx="292">
                        <c:v>3.7801972940751161E-2</c:v>
                      </c:pt>
                      <c:pt idx="293">
                        <c:v>3.6424340892317608E-2</c:v>
                      </c:pt>
                      <c:pt idx="294">
                        <c:v>3.530007974112237E-2</c:v>
                      </c:pt>
                      <c:pt idx="295">
                        <c:v>3.4189910129694967E-2</c:v>
                      </c:pt>
                      <c:pt idx="296">
                        <c:v>3.3173540152530046E-2</c:v>
                      </c:pt>
                      <c:pt idx="297">
                        <c:v>3.2263594462314638E-2</c:v>
                      </c:pt>
                      <c:pt idx="298">
                        <c:v>3.1251792792920008E-2</c:v>
                      </c:pt>
                      <c:pt idx="299">
                        <c:v>2.9791409452409656E-2</c:v>
                      </c:pt>
                      <c:pt idx="300">
                        <c:v>2.8463660424979387E-2</c:v>
                      </c:pt>
                      <c:pt idx="301">
                        <c:v>2.7691965367702132E-2</c:v>
                      </c:pt>
                      <c:pt idx="302">
                        <c:v>2.649296512761723E-2</c:v>
                      </c:pt>
                      <c:pt idx="303">
                        <c:v>2.6288693088700521E-2</c:v>
                      </c:pt>
                      <c:pt idx="304">
                        <c:v>2.5493291673442497E-2</c:v>
                      </c:pt>
                      <c:pt idx="305">
                        <c:v>2.4510299749858633E-2</c:v>
                      </c:pt>
                      <c:pt idx="306">
                        <c:v>2.3639765277971625E-2</c:v>
                      </c:pt>
                      <c:pt idx="307">
                        <c:v>2.256112636790264E-2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A83B-4A30-BC96-7E6D34A388F0}"/>
                  </c:ext>
                </c:extLst>
              </c15:ser>
            </c15:filteredScatterSeries>
            <c15:filteredScatterSeries>
              <c15:ser>
                <c:idx val="1"/>
                <c:order val="2"/>
                <c:tx>
                  <c:v>AB-R30 3</c:v>
                </c:tx>
                <c:spPr>
                  <a:ln w="19050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'https://d.docs.live.net/3ef0ea8f59c7a219/Doutorado/Experimental/Caracterização e Ensaios nos Ligantes/DSR/LAS/AB-R30/[LAS_VECD_AB-R30.xlsx]VECD Amostra 3'!$T$5:$T$312</c15:sqref>
                        </c15:formulaRef>
                      </c:ext>
                    </c:extLst>
                    <c:numCache>
                      <c:formatCode>General</c:formatCode>
                      <c:ptCount val="308"/>
                      <c:pt idx="0">
                        <c:v>1.4813778981859442E-2</c:v>
                      </c:pt>
                      <c:pt idx="1">
                        <c:v>3.199443479362294E-2</c:v>
                      </c:pt>
                      <c:pt idx="2">
                        <c:v>6.5350625070355772E-2</c:v>
                      </c:pt>
                      <c:pt idx="3">
                        <c:v>0.10602732697457759</c:v>
                      </c:pt>
                      <c:pt idx="4">
                        <c:v>0.1669207499325745</c:v>
                      </c:pt>
                      <c:pt idx="5">
                        <c:v>0.23876165377864678</c:v>
                      </c:pt>
                      <c:pt idx="6">
                        <c:v>0.32823146762843081</c:v>
                      </c:pt>
                      <c:pt idx="7">
                        <c:v>0.43364044339466201</c:v>
                      </c:pt>
                      <c:pt idx="8">
                        <c:v>0.5551602802272716</c:v>
                      </c:pt>
                      <c:pt idx="9">
                        <c:v>0.69293791743955735</c:v>
                      </c:pt>
                      <c:pt idx="10">
                        <c:v>0.84493270754186534</c:v>
                      </c:pt>
                      <c:pt idx="11">
                        <c:v>1.0169173845313717</c:v>
                      </c:pt>
                      <c:pt idx="12">
                        <c:v>1.2108141205095029</c:v>
                      </c:pt>
                      <c:pt idx="13">
                        <c:v>1.4171475872663846</c:v>
                      </c:pt>
                      <c:pt idx="14">
                        <c:v>1.6450351479201375</c:v>
                      </c:pt>
                      <c:pt idx="15">
                        <c:v>1.8813862169783979</c:v>
                      </c:pt>
                      <c:pt idx="16">
                        <c:v>2.1512169544195645</c:v>
                      </c:pt>
                      <c:pt idx="17">
                        <c:v>2.4207385424739467</c:v>
                      </c:pt>
                      <c:pt idx="18">
                        <c:v>2.7209646229197491</c:v>
                      </c:pt>
                      <c:pt idx="19">
                        <c:v>3.0137248733359439</c:v>
                      </c:pt>
                      <c:pt idx="20">
                        <c:v>3.3333815925866004</c:v>
                      </c:pt>
                      <c:pt idx="21">
                        <c:v>3.673171102115913</c:v>
                      </c:pt>
                      <c:pt idx="22">
                        <c:v>4.0169787658570044</c:v>
                      </c:pt>
                      <c:pt idx="23">
                        <c:v>4.3705762464606019</c:v>
                      </c:pt>
                      <c:pt idx="24">
                        <c:v>4.7387465132348128</c:v>
                      </c:pt>
                      <c:pt idx="25">
                        <c:v>5.1131258642173387</c:v>
                      </c:pt>
                      <c:pt idx="26">
                        <c:v>5.5021130801525526</c:v>
                      </c:pt>
                      <c:pt idx="27">
                        <c:v>5.9089981393259201</c:v>
                      </c:pt>
                      <c:pt idx="28">
                        <c:v>6.3427862607511081</c:v>
                      </c:pt>
                      <c:pt idx="29">
                        <c:v>6.7500859830537809</c:v>
                      </c:pt>
                      <c:pt idx="30">
                        <c:v>7.1935479921333529</c:v>
                      </c:pt>
                      <c:pt idx="31">
                        <c:v>7.6597491020513377</c:v>
                      </c:pt>
                      <c:pt idx="32">
                        <c:v>8.1004214446214302</c:v>
                      </c:pt>
                      <c:pt idx="33">
                        <c:v>8.5638157641477584</c:v>
                      </c:pt>
                      <c:pt idx="34">
                        <c:v>9.0236712195914137</c:v>
                      </c:pt>
                      <c:pt idx="35">
                        <c:v>9.4986284674033019</c:v>
                      </c:pt>
                      <c:pt idx="36">
                        <c:v>9.9855833686338329</c:v>
                      </c:pt>
                      <c:pt idx="37">
                        <c:v>10.471033030518095</c:v>
                      </c:pt>
                      <c:pt idx="38">
                        <c:v>10.990593241098228</c:v>
                      </c:pt>
                      <c:pt idx="39">
                        <c:v>11.445002979865897</c:v>
                      </c:pt>
                      <c:pt idx="40">
                        <c:v>11.924135408682989</c:v>
                      </c:pt>
                      <c:pt idx="41">
                        <c:v>12.437226328114466</c:v>
                      </c:pt>
                      <c:pt idx="42">
                        <c:v>12.998634234917501</c:v>
                      </c:pt>
                      <c:pt idx="43">
                        <c:v>13.491141563614063</c:v>
                      </c:pt>
                      <c:pt idx="44">
                        <c:v>14.006865245636481</c:v>
                      </c:pt>
                      <c:pt idx="45">
                        <c:v>14.529204374773679</c:v>
                      </c:pt>
                      <c:pt idx="46">
                        <c:v>15.057563869202541</c:v>
                      </c:pt>
                      <c:pt idx="47">
                        <c:v>15.609655226468098</c:v>
                      </c:pt>
                      <c:pt idx="48">
                        <c:v>16.160896089395973</c:v>
                      </c:pt>
                      <c:pt idx="49">
                        <c:v>16.702652539914759</c:v>
                      </c:pt>
                      <c:pt idx="50">
                        <c:v>17.300619498988137</c:v>
                      </c:pt>
                      <c:pt idx="51">
                        <c:v>17.879741790642715</c:v>
                      </c:pt>
                      <c:pt idx="52">
                        <c:v>18.439990487870134</c:v>
                      </c:pt>
                      <c:pt idx="53">
                        <c:v>19.082560280799918</c:v>
                      </c:pt>
                      <c:pt idx="54">
                        <c:v>19.609623429824818</c:v>
                      </c:pt>
                      <c:pt idx="55">
                        <c:v>20.185069050062577</c:v>
                      </c:pt>
                      <c:pt idx="56">
                        <c:v>20.764178638126026</c:v>
                      </c:pt>
                      <c:pt idx="57">
                        <c:v>21.346545969420308</c:v>
                      </c:pt>
                      <c:pt idx="58">
                        <c:v>21.943356252634207</c:v>
                      </c:pt>
                      <c:pt idx="59">
                        <c:v>22.551029373761143</c:v>
                      </c:pt>
                      <c:pt idx="60">
                        <c:v>23.188465501726277</c:v>
                      </c:pt>
                      <c:pt idx="61">
                        <c:v>23.815781597517823</c:v>
                      </c:pt>
                      <c:pt idx="62">
                        <c:v>24.424381102690642</c:v>
                      </c:pt>
                      <c:pt idx="63">
                        <c:v>25.089887399111372</c:v>
                      </c:pt>
                      <c:pt idx="64">
                        <c:v>25.744609697500358</c:v>
                      </c:pt>
                      <c:pt idx="65">
                        <c:v>26.371850646503695</c:v>
                      </c:pt>
                      <c:pt idx="66">
                        <c:v>27.016324661902772</c:v>
                      </c:pt>
                      <c:pt idx="67">
                        <c:v>27.655072450440738</c:v>
                      </c:pt>
                      <c:pt idx="68">
                        <c:v>28.310329803614533</c:v>
                      </c:pt>
                      <c:pt idx="69">
                        <c:v>28.977014726749395</c:v>
                      </c:pt>
                      <c:pt idx="70">
                        <c:v>29.685375821032672</c:v>
                      </c:pt>
                      <c:pt idx="71">
                        <c:v>30.399145481719685</c:v>
                      </c:pt>
                      <c:pt idx="72">
                        <c:v>31.108867031244838</c:v>
                      </c:pt>
                      <c:pt idx="73">
                        <c:v>31.841457934738418</c:v>
                      </c:pt>
                      <c:pt idx="74">
                        <c:v>32.589602847889559</c:v>
                      </c:pt>
                      <c:pt idx="75">
                        <c:v>33.299184732248193</c:v>
                      </c:pt>
                      <c:pt idx="76">
                        <c:v>34.038784051631218</c:v>
                      </c:pt>
                      <c:pt idx="77">
                        <c:v>34.776533338466081</c:v>
                      </c:pt>
                      <c:pt idx="78">
                        <c:v>35.528060658947844</c:v>
                      </c:pt>
                      <c:pt idx="79">
                        <c:v>36.332056448796202</c:v>
                      </c:pt>
                      <c:pt idx="80">
                        <c:v>37.167440981586971</c:v>
                      </c:pt>
                      <c:pt idx="81">
                        <c:v>37.961314940242382</c:v>
                      </c:pt>
                      <c:pt idx="82">
                        <c:v>38.810936422475592</c:v>
                      </c:pt>
                      <c:pt idx="83">
                        <c:v>39.662325897139127</c:v>
                      </c:pt>
                      <c:pt idx="84">
                        <c:v>40.476590536907786</c:v>
                      </c:pt>
                      <c:pt idx="85">
                        <c:v>41.373071411099637</c:v>
                      </c:pt>
                      <c:pt idx="86">
                        <c:v>42.797881863540162</c:v>
                      </c:pt>
                      <c:pt idx="87">
                        <c:v>43.783408966284156</c:v>
                      </c:pt>
                      <c:pt idx="88">
                        <c:v>43.742480363052636</c:v>
                      </c:pt>
                      <c:pt idx="89">
                        <c:v>44.618046263791662</c:v>
                      </c:pt>
                      <c:pt idx="90">
                        <c:v>45.434594846258719</c:v>
                      </c:pt>
                      <c:pt idx="91">
                        <c:v>46.318179208669576</c:v>
                      </c:pt>
                      <c:pt idx="92">
                        <c:v>47.200933189654712</c:v>
                      </c:pt>
                      <c:pt idx="93">
                        <c:v>48.087786714598593</c:v>
                      </c:pt>
                      <c:pt idx="94">
                        <c:v>49.039200774214251</c:v>
                      </c:pt>
                      <c:pt idx="95">
                        <c:v>49.908850316746069</c:v>
                      </c:pt>
                      <c:pt idx="96">
                        <c:v>50.833648094196811</c:v>
                      </c:pt>
                      <c:pt idx="97">
                        <c:v>52.530583417840155</c:v>
                      </c:pt>
                      <c:pt idx="98">
                        <c:v>53.624391965149549</c:v>
                      </c:pt>
                      <c:pt idx="99">
                        <c:v>54.692920062909167</c:v>
                      </c:pt>
                      <c:pt idx="100">
                        <c:v>55.776314796972947</c:v>
                      </c:pt>
                      <c:pt idx="101">
                        <c:v>56.896912183854248</c:v>
                      </c:pt>
                      <c:pt idx="102">
                        <c:v>58.03875206030839</c:v>
                      </c:pt>
                      <c:pt idx="103">
                        <c:v>59.240703565251053</c:v>
                      </c:pt>
                      <c:pt idx="104">
                        <c:v>60.441231387473621</c:v>
                      </c:pt>
                      <c:pt idx="105">
                        <c:v>61.584633131932115</c:v>
                      </c:pt>
                      <c:pt idx="106">
                        <c:v>62.712958704797209</c:v>
                      </c:pt>
                      <c:pt idx="107">
                        <c:v>63.968011982252186</c:v>
                      </c:pt>
                      <c:pt idx="108">
                        <c:v>65.518437900454998</c:v>
                      </c:pt>
                      <c:pt idx="109">
                        <c:v>66.606950423408094</c:v>
                      </c:pt>
                      <c:pt idx="110">
                        <c:v>67.736100378104979</c:v>
                      </c:pt>
                      <c:pt idx="111">
                        <c:v>69.023504353492058</c:v>
                      </c:pt>
                      <c:pt idx="112">
                        <c:v>70.196106777081539</c:v>
                      </c:pt>
                      <c:pt idx="113">
                        <c:v>71.491769684451953</c:v>
                      </c:pt>
                      <c:pt idx="114">
                        <c:v>72.818249633160789</c:v>
                      </c:pt>
                      <c:pt idx="115">
                        <c:v>74.067284579742818</c:v>
                      </c:pt>
                      <c:pt idx="116">
                        <c:v>75.344317124176484</c:v>
                      </c:pt>
                      <c:pt idx="117">
                        <c:v>76.574216059670874</c:v>
                      </c:pt>
                      <c:pt idx="118">
                        <c:v>77.857319499587433</c:v>
                      </c:pt>
                      <c:pt idx="119">
                        <c:v>79.414350591990868</c:v>
                      </c:pt>
                      <c:pt idx="120">
                        <c:v>80.67231120752578</c:v>
                      </c:pt>
                      <c:pt idx="121">
                        <c:v>82.090486858857773</c:v>
                      </c:pt>
                      <c:pt idx="122">
                        <c:v>83.615221870766746</c:v>
                      </c:pt>
                      <c:pt idx="123">
                        <c:v>85.152391344069272</c:v>
                      </c:pt>
                      <c:pt idx="124">
                        <c:v>86.704621078417773</c:v>
                      </c:pt>
                      <c:pt idx="125">
                        <c:v>88.474777804199178</c:v>
                      </c:pt>
                      <c:pt idx="126">
                        <c:v>90.186914139218644</c:v>
                      </c:pt>
                      <c:pt idx="127">
                        <c:v>91.920735274729068</c:v>
                      </c:pt>
                      <c:pt idx="128">
                        <c:v>93.553602535416161</c:v>
                      </c:pt>
                      <c:pt idx="129">
                        <c:v>95.371332957368736</c:v>
                      </c:pt>
                      <c:pt idx="130">
                        <c:v>97.073232519951247</c:v>
                      </c:pt>
                      <c:pt idx="131">
                        <c:v>99.136429680995292</c:v>
                      </c:pt>
                      <c:pt idx="132">
                        <c:v>101.17279976588578</c:v>
                      </c:pt>
                      <c:pt idx="133">
                        <c:v>103.12106224981216</c:v>
                      </c:pt>
                      <c:pt idx="134">
                        <c:v>104.95998537945944</c:v>
                      </c:pt>
                      <c:pt idx="135">
                        <c:v>107.06754016859733</c:v>
                      </c:pt>
                      <c:pt idx="136">
                        <c:v>109.13755437670279</c:v>
                      </c:pt>
                      <c:pt idx="137">
                        <c:v>111.19772597477009</c:v>
                      </c:pt>
                      <c:pt idx="138">
                        <c:v>113.11677270601474</c:v>
                      </c:pt>
                      <c:pt idx="139">
                        <c:v>114.92524062121068</c:v>
                      </c:pt>
                      <c:pt idx="140">
                        <c:v>116.92809885088536</c:v>
                      </c:pt>
                      <c:pt idx="141">
                        <c:v>119.46275623821069</c:v>
                      </c:pt>
                      <c:pt idx="142">
                        <c:v>121.36007542390016</c:v>
                      </c:pt>
                      <c:pt idx="143">
                        <c:v>123.46301058788694</c:v>
                      </c:pt>
                      <c:pt idx="144">
                        <c:v>125.69659031254466</c:v>
                      </c:pt>
                      <c:pt idx="145">
                        <c:v>128.35469314086114</c:v>
                      </c:pt>
                      <c:pt idx="146">
                        <c:v>130.50395635391195</c:v>
                      </c:pt>
                      <c:pt idx="147">
                        <c:v>132.33449496992552</c:v>
                      </c:pt>
                      <c:pt idx="148">
                        <c:v>134.01757709396847</c:v>
                      </c:pt>
                      <c:pt idx="149">
                        <c:v>135.42468483022475</c:v>
                      </c:pt>
                      <c:pt idx="150">
                        <c:v>136.94797273308163</c:v>
                      </c:pt>
                      <c:pt idx="151">
                        <c:v>138.47320254886822</c:v>
                      </c:pt>
                      <c:pt idx="152">
                        <c:v>140.08480925946105</c:v>
                      </c:pt>
                      <c:pt idx="153">
                        <c:v>141.8284045935294</c:v>
                      </c:pt>
                      <c:pt idx="154">
                        <c:v>143.2924530177043</c:v>
                      </c:pt>
                      <c:pt idx="155">
                        <c:v>144.72786307409868</c:v>
                      </c:pt>
                      <c:pt idx="156">
                        <c:v>146.1026179400134</c:v>
                      </c:pt>
                      <c:pt idx="157">
                        <c:v>147.39736845956838</c:v>
                      </c:pt>
                      <c:pt idx="158">
                        <c:v>148.5480995916333</c:v>
                      </c:pt>
                      <c:pt idx="159">
                        <c:v>149.50574368563099</c:v>
                      </c:pt>
                      <c:pt idx="160">
                        <c:v>150.6984721744808</c:v>
                      </c:pt>
                      <c:pt idx="161">
                        <c:v>151.7791997951891</c:v>
                      </c:pt>
                      <c:pt idx="162">
                        <c:v>152.72693044226051</c:v>
                      </c:pt>
                      <c:pt idx="163">
                        <c:v>153.97263183509389</c:v>
                      </c:pt>
                      <c:pt idx="164">
                        <c:v>154.71731374298801</c:v>
                      </c:pt>
                      <c:pt idx="165">
                        <c:v>156.05480983405056</c:v>
                      </c:pt>
                      <c:pt idx="166">
                        <c:v>157.42485714412499</c:v>
                      </c:pt>
                      <c:pt idx="167">
                        <c:v>158.32513452305275</c:v>
                      </c:pt>
                      <c:pt idx="168">
                        <c:v>159.07914617859703</c:v>
                      </c:pt>
                      <c:pt idx="169">
                        <c:v>159.89799729726417</c:v>
                      </c:pt>
                      <c:pt idx="170">
                        <c:v>160.96926986546316</c:v>
                      </c:pt>
                      <c:pt idx="171">
                        <c:v>161.25160806603935</c:v>
                      </c:pt>
                      <c:pt idx="172">
                        <c:v>162.18657665329363</c:v>
                      </c:pt>
                      <c:pt idx="173">
                        <c:v>163.09057780339052</c:v>
                      </c:pt>
                      <c:pt idx="174">
                        <c:v>164.28771779143645</c:v>
                      </c:pt>
                      <c:pt idx="175">
                        <c:v>163.93992074756324</c:v>
                      </c:pt>
                      <c:pt idx="176">
                        <c:v>164.67132650881277</c:v>
                      </c:pt>
                      <c:pt idx="177">
                        <c:v>165.53903795249084</c:v>
                      </c:pt>
                      <c:pt idx="178">
                        <c:v>165.90096412744401</c:v>
                      </c:pt>
                      <c:pt idx="179">
                        <c:v>166.76153196930812</c:v>
                      </c:pt>
                      <c:pt idx="180">
                        <c:v>167.82335258520678</c:v>
                      </c:pt>
                      <c:pt idx="181">
                        <c:v>168.74628630265317</c:v>
                      </c:pt>
                      <c:pt idx="182">
                        <c:v>169.07104456114695</c:v>
                      </c:pt>
                      <c:pt idx="183">
                        <c:v>169.9004270896688</c:v>
                      </c:pt>
                      <c:pt idx="184">
                        <c:v>170.51381341549703</c:v>
                      </c:pt>
                      <c:pt idx="185">
                        <c:v>171.38551122480956</c:v>
                      </c:pt>
                      <c:pt idx="186">
                        <c:v>172.30098190255381</c:v>
                      </c:pt>
                      <c:pt idx="187">
                        <c:v>172.96657930312506</c:v>
                      </c:pt>
                      <c:pt idx="188">
                        <c:v>174.20434215257239</c:v>
                      </c:pt>
                      <c:pt idx="189">
                        <c:v>174.98942846202019</c:v>
                      </c:pt>
                      <c:pt idx="190">
                        <c:v>175.8285776827916</c:v>
                      </c:pt>
                      <c:pt idx="191">
                        <c:v>176.22236473705732</c:v>
                      </c:pt>
                      <c:pt idx="192">
                        <c:v>175.75778585925568</c:v>
                      </c:pt>
                      <c:pt idx="193">
                        <c:v>176.17018033254345</c:v>
                      </c:pt>
                      <c:pt idx="194">
                        <c:v>177.12956492989781</c:v>
                      </c:pt>
                      <c:pt idx="195">
                        <c:v>177.63146661092208</c:v>
                      </c:pt>
                      <c:pt idx="196">
                        <c:v>179.01893232348323</c:v>
                      </c:pt>
                      <c:pt idx="197">
                        <c:v>178.01313260093983</c:v>
                      </c:pt>
                      <c:pt idx="198">
                        <c:v>178.44052412737241</c:v>
                      </c:pt>
                      <c:pt idx="199">
                        <c:v>179.70359174981871</c:v>
                      </c:pt>
                      <c:pt idx="200">
                        <c:v>180.27471752981594</c:v>
                      </c:pt>
                      <c:pt idx="201">
                        <c:v>180.84444897709903</c:v>
                      </c:pt>
                      <c:pt idx="202">
                        <c:v>181.08730635128711</c:v>
                      </c:pt>
                      <c:pt idx="203">
                        <c:v>180.36622906958144</c:v>
                      </c:pt>
                      <c:pt idx="204">
                        <c:v>180.74042640309037</c:v>
                      </c:pt>
                      <c:pt idx="205">
                        <c:v>181.633989669415</c:v>
                      </c:pt>
                      <c:pt idx="206">
                        <c:v>182.67120593877465</c:v>
                      </c:pt>
                      <c:pt idx="207">
                        <c:v>183.9836397577439</c:v>
                      </c:pt>
                      <c:pt idx="208">
                        <c:v>184.8909438135139</c:v>
                      </c:pt>
                      <c:pt idx="209">
                        <c:v>184.38558248974635</c:v>
                      </c:pt>
                      <c:pt idx="210">
                        <c:v>185.70204917263248</c:v>
                      </c:pt>
                      <c:pt idx="211">
                        <c:v>186.80914215973175</c:v>
                      </c:pt>
                      <c:pt idx="212">
                        <c:v>186.15640314472756</c:v>
                      </c:pt>
                      <c:pt idx="213">
                        <c:v>185.93033386621823</c:v>
                      </c:pt>
                      <c:pt idx="214">
                        <c:v>185.73021882407394</c:v>
                      </c:pt>
                      <c:pt idx="215">
                        <c:v>185.04107703252018</c:v>
                      </c:pt>
                      <c:pt idx="216">
                        <c:v>185.7551601028548</c:v>
                      </c:pt>
                      <c:pt idx="217">
                        <c:v>186.38857887765056</c:v>
                      </c:pt>
                      <c:pt idx="218">
                        <c:v>187.87712130563855</c:v>
                      </c:pt>
                      <c:pt idx="219">
                        <c:v>187.32977486619657</c:v>
                      </c:pt>
                      <c:pt idx="220">
                        <c:v>187.75556372200876</c:v>
                      </c:pt>
                      <c:pt idx="221">
                        <c:v>189.31919254660656</c:v>
                      </c:pt>
                      <c:pt idx="222">
                        <c:v>188.47965487657314</c:v>
                      </c:pt>
                      <c:pt idx="223">
                        <c:v>190.00400143430329</c:v>
                      </c:pt>
                      <c:pt idx="224">
                        <c:v>190.43905436780543</c:v>
                      </c:pt>
                      <c:pt idx="225">
                        <c:v>190.14663861612058</c:v>
                      </c:pt>
                      <c:pt idx="226">
                        <c:v>190.78972165531349</c:v>
                      </c:pt>
                      <c:pt idx="227">
                        <c:v>190.84127422608648</c:v>
                      </c:pt>
                      <c:pt idx="228">
                        <c:v>190.45551585596175</c:v>
                      </c:pt>
                      <c:pt idx="229">
                        <c:v>191.93723246704559</c:v>
                      </c:pt>
                      <c:pt idx="230">
                        <c:v>190.88579409954599</c:v>
                      </c:pt>
                      <c:pt idx="231">
                        <c:v>191.46352999356114</c:v>
                      </c:pt>
                      <c:pt idx="232">
                        <c:v>192.13572718546334</c:v>
                      </c:pt>
                      <c:pt idx="233">
                        <c:v>192.62810930460256</c:v>
                      </c:pt>
                      <c:pt idx="234">
                        <c:v>192.43589242284978</c:v>
                      </c:pt>
                      <c:pt idx="235">
                        <c:v>192.74191121181221</c:v>
                      </c:pt>
                      <c:pt idx="236">
                        <c:v>191.85061857464871</c:v>
                      </c:pt>
                      <c:pt idx="237">
                        <c:v>192.78922687666889</c:v>
                      </c:pt>
                      <c:pt idx="238">
                        <c:v>192.92890819548836</c:v>
                      </c:pt>
                      <c:pt idx="239">
                        <c:v>193.44223473473193</c:v>
                      </c:pt>
                      <c:pt idx="240">
                        <c:v>194.93635227245917</c:v>
                      </c:pt>
                      <c:pt idx="241">
                        <c:v>195.19217703747915</c:v>
                      </c:pt>
                      <c:pt idx="242">
                        <c:v>196.76245279192753</c:v>
                      </c:pt>
                      <c:pt idx="243">
                        <c:v>196.73119775118619</c:v>
                      </c:pt>
                      <c:pt idx="244">
                        <c:v>197.75067013397179</c:v>
                      </c:pt>
                      <c:pt idx="245">
                        <c:v>197.66452259211653</c:v>
                      </c:pt>
                      <c:pt idx="246">
                        <c:v>198.0906408252095</c:v>
                      </c:pt>
                      <c:pt idx="247">
                        <c:v>198.96838747641658</c:v>
                      </c:pt>
                      <c:pt idx="248">
                        <c:v>199.53806342099875</c:v>
                      </c:pt>
                      <c:pt idx="249">
                        <c:v>199.0988904606333</c:v>
                      </c:pt>
                      <c:pt idx="250">
                        <c:v>198.72063900602546</c:v>
                      </c:pt>
                      <c:pt idx="251">
                        <c:v>199.74170569809451</c:v>
                      </c:pt>
                      <c:pt idx="252">
                        <c:v>199.11139130054207</c:v>
                      </c:pt>
                      <c:pt idx="253">
                        <c:v>200.54294289014004</c:v>
                      </c:pt>
                      <c:pt idx="254">
                        <c:v>199.21171028598144</c:v>
                      </c:pt>
                      <c:pt idx="255">
                        <c:v>198.74545648549744</c:v>
                      </c:pt>
                      <c:pt idx="256">
                        <c:v>198.67954616351292</c:v>
                      </c:pt>
                      <c:pt idx="257">
                        <c:v>199.92441727851303</c:v>
                      </c:pt>
                      <c:pt idx="258">
                        <c:v>199.65660932959688</c:v>
                      </c:pt>
                      <c:pt idx="259">
                        <c:v>198.78914211026677</c:v>
                      </c:pt>
                      <c:pt idx="260">
                        <c:v>200.13151015768102</c:v>
                      </c:pt>
                      <c:pt idx="261">
                        <c:v>200.44071528683486</c:v>
                      </c:pt>
                      <c:pt idx="262">
                        <c:v>199.46715709589225</c:v>
                      </c:pt>
                      <c:pt idx="263">
                        <c:v>200.97493070853787</c:v>
                      </c:pt>
                      <c:pt idx="264">
                        <c:v>200.08649785354851</c:v>
                      </c:pt>
                      <c:pt idx="265">
                        <c:v>200.22426030065981</c:v>
                      </c:pt>
                      <c:pt idx="266">
                        <c:v>201.85579558427256</c:v>
                      </c:pt>
                      <c:pt idx="267">
                        <c:v>201.17230432843616</c:v>
                      </c:pt>
                      <c:pt idx="268">
                        <c:v>203.12824339524136</c:v>
                      </c:pt>
                      <c:pt idx="269">
                        <c:v>202.23805069123409</c:v>
                      </c:pt>
                      <c:pt idx="270">
                        <c:v>201.86150525496976</c:v>
                      </c:pt>
                      <c:pt idx="271">
                        <c:v>202.55577546532314</c:v>
                      </c:pt>
                      <c:pt idx="272">
                        <c:v>203.71535381463121</c:v>
                      </c:pt>
                      <c:pt idx="273">
                        <c:v>203.19091818381438</c:v>
                      </c:pt>
                      <c:pt idx="274">
                        <c:v>205.1961378601612</c:v>
                      </c:pt>
                      <c:pt idx="275">
                        <c:v>205.86134945605096</c:v>
                      </c:pt>
                      <c:pt idx="276">
                        <c:v>207.56147804645809</c:v>
                      </c:pt>
                      <c:pt idx="277">
                        <c:v>208.17792776319641</c:v>
                      </c:pt>
                      <c:pt idx="278">
                        <c:v>208.09422097806814</c:v>
                      </c:pt>
                      <c:pt idx="279">
                        <c:v>208.01515977060939</c:v>
                      </c:pt>
                      <c:pt idx="280">
                        <c:v>207.62970225200829</c:v>
                      </c:pt>
                      <c:pt idx="281">
                        <c:v>208.86407014725782</c:v>
                      </c:pt>
                      <c:pt idx="282">
                        <c:v>208.26621206324674</c:v>
                      </c:pt>
                      <c:pt idx="283">
                        <c:v>207.34793471583737</c:v>
                      </c:pt>
                      <c:pt idx="284">
                        <c:v>208.37556628942477</c:v>
                      </c:pt>
                      <c:pt idx="285">
                        <c:v>209.8306735407287</c:v>
                      </c:pt>
                      <c:pt idx="286">
                        <c:v>208.23175676593189</c:v>
                      </c:pt>
                      <c:pt idx="287">
                        <c:v>208.94944975825661</c:v>
                      </c:pt>
                      <c:pt idx="288">
                        <c:v>210.16175170503533</c:v>
                      </c:pt>
                      <c:pt idx="289">
                        <c:v>209.55709212162068</c:v>
                      </c:pt>
                      <c:pt idx="290">
                        <c:v>208.29938942829273</c:v>
                      </c:pt>
                      <c:pt idx="291">
                        <c:v>209.12489213894926</c:v>
                      </c:pt>
                      <c:pt idx="292">
                        <c:v>209.71316670619694</c:v>
                      </c:pt>
                      <c:pt idx="293">
                        <c:v>210.09591726326539</c:v>
                      </c:pt>
                      <c:pt idx="294">
                        <c:v>209.28415733999714</c:v>
                      </c:pt>
                      <c:pt idx="295">
                        <c:v>209.04056863346136</c:v>
                      </c:pt>
                      <c:pt idx="296">
                        <c:v>210.79077322137155</c:v>
                      </c:pt>
                      <c:pt idx="297">
                        <c:v>209.97150801190384</c:v>
                      </c:pt>
                      <c:pt idx="298">
                        <c:v>211.0516085630646</c:v>
                      </c:pt>
                      <c:pt idx="299">
                        <c:v>211.35969315959997</c:v>
                      </c:pt>
                      <c:pt idx="300">
                        <c:v>209.64963168924365</c:v>
                      </c:pt>
                      <c:pt idx="301">
                        <c:v>208.56484299932069</c:v>
                      </c:pt>
                      <c:pt idx="302">
                        <c:v>209.52605223643747</c:v>
                      </c:pt>
                      <c:pt idx="303">
                        <c:v>211.59220075880862</c:v>
                      </c:pt>
                      <c:pt idx="304">
                        <c:v>212.30210021670413</c:v>
                      </c:pt>
                      <c:pt idx="305">
                        <c:v>212.03526320047109</c:v>
                      </c:pt>
                      <c:pt idx="306">
                        <c:v>212.63483591630924</c:v>
                      </c:pt>
                      <c:pt idx="307">
                        <c:v>214.94782556508787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'https://d.docs.live.net/3ef0ea8f59c7a219/Doutorado/Experimental/Caracterização e Ensaios nos Ligantes/DSR/LAS/AB-R30/[LAS_VECD_AB-R30.xlsx]VECD Amostra 3'!$W$5:$W$312</c15:sqref>
                        </c15:formulaRef>
                      </c:ext>
                    </c:extLst>
                    <c:numCache>
                      <c:formatCode>General</c:formatCode>
                      <c:ptCount val="308"/>
                      <c:pt idx="0">
                        <c:v>0.94784640138874388</c:v>
                      </c:pt>
                      <c:pt idx="1">
                        <c:v>0.93380652818035625</c:v>
                      </c:pt>
                      <c:pt idx="2">
                        <c:v>0.91742595425920637</c:v>
                      </c:pt>
                      <c:pt idx="3">
                        <c:v>0.9040797439424012</c:v>
                      </c:pt>
                      <c:pt idx="4">
                        <c:v>0.88961019065879177</c:v>
                      </c:pt>
                      <c:pt idx="5">
                        <c:v>0.87667342178559637</c:v>
                      </c:pt>
                      <c:pt idx="6">
                        <c:v>0.86390335814467722</c:v>
                      </c:pt>
                      <c:pt idx="7">
                        <c:v>0.85164825292958668</c:v>
                      </c:pt>
                      <c:pt idx="8">
                        <c:v>0.83985677481744569</c:v>
                      </c:pt>
                      <c:pt idx="9">
                        <c:v>0.82847990004300154</c:v>
                      </c:pt>
                      <c:pt idx="10">
                        <c:v>0.81761896869482276</c:v>
                      </c:pt>
                      <c:pt idx="11">
                        <c:v>0.80685178590542395</c:v>
                      </c:pt>
                      <c:pt idx="12">
                        <c:v>0.79612903308668748</c:v>
                      </c:pt>
                      <c:pt idx="13">
                        <c:v>0.78595144865014133</c:v>
                      </c:pt>
                      <c:pt idx="14">
                        <c:v>0.77583818762996593</c:v>
                      </c:pt>
                      <c:pt idx="15">
                        <c:v>0.76632523357737026</c:v>
                      </c:pt>
                      <c:pt idx="16">
                        <c:v>0.75642533022343794</c:v>
                      </c:pt>
                      <c:pt idx="17">
                        <c:v>0.74735945682195637</c:v>
                      </c:pt>
                      <c:pt idx="18">
                        <c:v>0.73804741810964125</c:v>
                      </c:pt>
                      <c:pt idx="19">
                        <c:v>0.72962739672311305</c:v>
                      </c:pt>
                      <c:pt idx="20">
                        <c:v>0.72105591962898785</c:v>
                      </c:pt>
                      <c:pt idx="21">
                        <c:v>0.71254595004273136</c:v>
                      </c:pt>
                      <c:pt idx="22">
                        <c:v>0.7044719208474266</c:v>
                      </c:pt>
                      <c:pt idx="23">
                        <c:v>0.69665138561800233</c:v>
                      </c:pt>
                      <c:pt idx="24">
                        <c:v>0.68895986295563238</c:v>
                      </c:pt>
                      <c:pt idx="25">
                        <c:v>0.68155080312093341</c:v>
                      </c:pt>
                      <c:pt idx="26">
                        <c:v>0.67423939154810242</c:v>
                      </c:pt>
                      <c:pt idx="27">
                        <c:v>0.66696403757766953</c:v>
                      </c:pt>
                      <c:pt idx="28">
                        <c:v>0.65957913572778226</c:v>
                      </c:pt>
                      <c:pt idx="29">
                        <c:v>0.65295622721529367</c:v>
                      </c:pt>
                      <c:pt idx="30">
                        <c:v>0.64605194811279798</c:v>
                      </c:pt>
                      <c:pt idx="31">
                        <c:v>0.63910356919322608</c:v>
                      </c:pt>
                      <c:pt idx="32">
                        <c:v>0.63279923690392803</c:v>
                      </c:pt>
                      <c:pt idx="33">
                        <c:v>0.62642029678652467</c:v>
                      </c:pt>
                      <c:pt idx="34">
                        <c:v>0.62032151046427109</c:v>
                      </c:pt>
                      <c:pt idx="35">
                        <c:v>0.61424371076569839</c:v>
                      </c:pt>
                      <c:pt idx="36">
                        <c:v>0.60822647235343563</c:v>
                      </c:pt>
                      <c:pt idx="37">
                        <c:v>0.60242624874976958</c:v>
                      </c:pt>
                      <c:pt idx="38">
                        <c:v>0.59642062656463435</c:v>
                      </c:pt>
                      <c:pt idx="39">
                        <c:v>0.59132676279898977</c:v>
                      </c:pt>
                      <c:pt idx="40">
                        <c:v>0.58610481626911648</c:v>
                      </c:pt>
                      <c:pt idx="41">
                        <c:v>0.58067099686477652</c:v>
                      </c:pt>
                      <c:pt idx="42">
                        <c:v>0.57489999117192725</c:v>
                      </c:pt>
                      <c:pt idx="43">
                        <c:v>0.56997732271974999</c:v>
                      </c:pt>
                      <c:pt idx="44">
                        <c:v>0.56495383822183709</c:v>
                      </c:pt>
                      <c:pt idx="45">
                        <c:v>0.5599944457486703</c:v>
                      </c:pt>
                      <c:pt idx="46">
                        <c:v>0.5551015905273895</c:v>
                      </c:pt>
                      <c:pt idx="47">
                        <c:v>0.55011401053656206</c:v>
                      </c:pt>
                      <c:pt idx="48">
                        <c:v>0.5452541880755819</c:v>
                      </c:pt>
                      <c:pt idx="49">
                        <c:v>0.54058825232117913</c:v>
                      </c:pt>
                      <c:pt idx="50">
                        <c:v>0.53555796614470297</c:v>
                      </c:pt>
                      <c:pt idx="51">
                        <c:v>0.53079937229112639</c:v>
                      </c:pt>
                      <c:pt idx="52">
                        <c:v>0.52629608572890918</c:v>
                      </c:pt>
                      <c:pt idx="53">
                        <c:v>0.52124593129399943</c:v>
                      </c:pt>
                      <c:pt idx="54">
                        <c:v>0.51719052677316935</c:v>
                      </c:pt>
                      <c:pt idx="55">
                        <c:v>0.51284788972447037</c:v>
                      </c:pt>
                      <c:pt idx="56">
                        <c:v>0.50856305718895733</c:v>
                      </c:pt>
                      <c:pt idx="57">
                        <c:v>0.50433653505009413</c:v>
                      </c:pt>
                      <c:pt idx="58">
                        <c:v>0.50008699735125572</c:v>
                      </c:pt>
                      <c:pt idx="59">
                        <c:v>0.49584132538230052</c:v>
                      </c:pt>
                      <c:pt idx="60">
                        <c:v>0.49147175816833011</c:v>
                      </c:pt>
                      <c:pt idx="61">
                        <c:v>0.48725179702386878</c:v>
                      </c:pt>
                      <c:pt idx="62">
                        <c:v>0.48323046445786411</c:v>
                      </c:pt>
                      <c:pt idx="63">
                        <c:v>0.4789115373251146</c:v>
                      </c:pt>
                      <c:pt idx="64">
                        <c:v>0.47473910290855392</c:v>
                      </c:pt>
                      <c:pt idx="65">
                        <c:v>0.47080996457682989</c:v>
                      </c:pt>
                      <c:pt idx="66">
                        <c:v>0.46683951454178518</c:v>
                      </c:pt>
                      <c:pt idx="67">
                        <c:v>0.46296835249958701</c:v>
                      </c:pt>
                      <c:pt idx="68">
                        <c:v>0.45906075572057448</c:v>
                      </c:pt>
                      <c:pt idx="69">
                        <c:v>0.45514858080117937</c:v>
                      </c:pt>
                      <c:pt idx="70">
                        <c:v>0.45105935313799927</c:v>
                      </c:pt>
                      <c:pt idx="71">
                        <c:v>0.44700648859938974</c:v>
                      </c:pt>
                      <c:pt idx="72">
                        <c:v>0.4430412390711338</c:v>
                      </c:pt>
                      <c:pt idx="73">
                        <c:v>0.43901319305299269</c:v>
                      </c:pt>
                      <c:pt idx="74">
                        <c:v>0.4349651293563177</c:v>
                      </c:pt>
                      <c:pt idx="75">
                        <c:v>0.43118458454471831</c:v>
                      </c:pt>
                      <c:pt idx="76">
                        <c:v>0.42730285325433992</c:v>
                      </c:pt>
                      <c:pt idx="77">
                        <c:v>0.42348841900916168</c:v>
                      </c:pt>
                      <c:pt idx="78">
                        <c:v>0.41965976386160564</c:v>
                      </c:pt>
                      <c:pt idx="79">
                        <c:v>0.41562522033062677</c:v>
                      </c:pt>
                      <c:pt idx="80">
                        <c:v>0.41149794091036584</c:v>
                      </c:pt>
                      <c:pt idx="81">
                        <c:v>0.40763468399935221</c:v>
                      </c:pt>
                      <c:pt idx="82">
                        <c:v>0.40356144454308918</c:v>
                      </c:pt>
                      <c:pt idx="83">
                        <c:v>0.39954102440343553</c:v>
                      </c:pt>
                      <c:pt idx="84">
                        <c:v>0.39575128105847146</c:v>
                      </c:pt>
                      <c:pt idx="85">
                        <c:v>0.39163927943293164</c:v>
                      </c:pt>
                      <c:pt idx="86">
                        <c:v>0.38522868667217203</c:v>
                      </c:pt>
                      <c:pt idx="87">
                        <c:v>0.38088027375015099</c:v>
                      </c:pt>
                      <c:pt idx="88">
                        <c:v>0.38105950951782974</c:v>
                      </c:pt>
                      <c:pt idx="89">
                        <c:v>0.37725017438579456</c:v>
                      </c:pt>
                      <c:pt idx="90">
                        <c:v>0.37374383986046844</c:v>
                      </c:pt>
                      <c:pt idx="91">
                        <c:v>0.36999831888318557</c:v>
                      </c:pt>
                      <c:pt idx="92">
                        <c:v>0.36630526011666364</c:v>
                      </c:pt>
                      <c:pt idx="93">
                        <c:v>0.36264276086328051</c:v>
                      </c:pt>
                      <c:pt idx="94">
                        <c:v>0.35876512772425362</c:v>
                      </c:pt>
                      <c:pt idx="95">
                        <c:v>0.35526591685004039</c:v>
                      </c:pt>
                      <c:pt idx="96">
                        <c:v>0.35159068900827406</c:v>
                      </c:pt>
                      <c:pt idx="97">
                        <c:v>0.34496524202502665</c:v>
                      </c:pt>
                      <c:pt idx="98">
                        <c:v>0.3407725848163391</c:v>
                      </c:pt>
                      <c:pt idx="99">
                        <c:v>0.33673346257441383</c:v>
                      </c:pt>
                      <c:pt idx="100">
                        <c:v>0.33269338959287931</c:v>
                      </c:pt>
                      <c:pt idx="101">
                        <c:v>0.32857118952598452</c:v>
                      </c:pt>
                      <c:pt idx="102">
                        <c:v>0.32442810657193966</c:v>
                      </c:pt>
                      <c:pt idx="103">
                        <c:v>0.32012726917079148</c:v>
                      </c:pt>
                      <c:pt idx="104">
                        <c:v>0.31589125150045783</c:v>
                      </c:pt>
                      <c:pt idx="105">
                        <c:v>0.31191047486082923</c:v>
                      </c:pt>
                      <c:pt idx="106">
                        <c:v>0.30803189966642197</c:v>
                      </c:pt>
                      <c:pt idx="107">
                        <c:v>0.30377389290284063</c:v>
                      </c:pt>
                      <c:pt idx="108">
                        <c:v>0.29859268245808113</c:v>
                      </c:pt>
                      <c:pt idx="109">
                        <c:v>0.2950054628954446</c:v>
                      </c:pt>
                      <c:pt idx="110">
                        <c:v>0.29132683814661831</c:v>
                      </c:pt>
                      <c:pt idx="111">
                        <c:v>0.28718393603077352</c:v>
                      </c:pt>
                      <c:pt idx="112">
                        <c:v>0.28345664248524416</c:v>
                      </c:pt>
                      <c:pt idx="113">
                        <c:v>0.27938784065561084</c:v>
                      </c:pt>
                      <c:pt idx="114">
                        <c:v>0.2752746672022649</c:v>
                      </c:pt>
                      <c:pt idx="115">
                        <c:v>0.27144865966154963</c:v>
                      </c:pt>
                      <c:pt idx="116">
                        <c:v>0.26758267078483089</c:v>
                      </c:pt>
                      <c:pt idx="117">
                        <c:v>0.26390190443103045</c:v>
                      </c:pt>
                      <c:pt idx="118">
                        <c:v>0.26010515893647768</c:v>
                      </c:pt>
                      <c:pt idx="119">
                        <c:v>0.25555543206517894</c:v>
                      </c:pt>
                      <c:pt idx="120">
                        <c:v>0.25192437825872671</c:v>
                      </c:pt>
                      <c:pt idx="121">
                        <c:v>0.24787744595622119</c:v>
                      </c:pt>
                      <c:pt idx="122">
                        <c:v>0.24357992439910925</c:v>
                      </c:pt>
                      <c:pt idx="123">
                        <c:v>0.23930178000008862</c:v>
                      </c:pt>
                      <c:pt idx="124">
                        <c:v>0.23503548926518136</c:v>
                      </c:pt>
                      <c:pt idx="125">
                        <c:v>0.23023410303331227</c:v>
                      </c:pt>
                      <c:pt idx="126">
                        <c:v>0.2256527841161714</c:v>
                      </c:pt>
                      <c:pt idx="127">
                        <c:v>0.22107423107376234</c:v>
                      </c:pt>
                      <c:pt idx="128">
                        <c:v>0.21681647177448804</c:v>
                      </c:pt>
                      <c:pt idx="129">
                        <c:v>0.21213659993403489</c:v>
                      </c:pt>
                      <c:pt idx="130">
                        <c:v>0.20781043923019693</c:v>
                      </c:pt>
                      <c:pt idx="131">
                        <c:v>0.20263553161898107</c:v>
                      </c:pt>
                      <c:pt idx="132">
                        <c:v>0.19760032000039152</c:v>
                      </c:pt>
                      <c:pt idx="133">
                        <c:v>0.19284804615415152</c:v>
                      </c:pt>
                      <c:pt idx="134">
                        <c:v>0.18841901261449745</c:v>
                      </c:pt>
                      <c:pt idx="135">
                        <c:v>0.18340838073880328</c:v>
                      </c:pt>
                      <c:pt idx="136">
                        <c:v>0.17855285715145353</c:v>
                      </c:pt>
                      <c:pt idx="137">
                        <c:v>0.17378314753138269</c:v>
                      </c:pt>
                      <c:pt idx="138">
                        <c:v>0.16939474802899057</c:v>
                      </c:pt>
                      <c:pt idx="139">
                        <c:v>0.16530601317036731</c:v>
                      </c:pt>
                      <c:pt idx="140">
                        <c:v>0.16082929802611301</c:v>
                      </c:pt>
                      <c:pt idx="141">
                        <c:v>0.15523918540123982</c:v>
                      </c:pt>
                      <c:pt idx="142">
                        <c:v>0.15110806619301931</c:v>
                      </c:pt>
                      <c:pt idx="143">
                        <c:v>0.14658102395181083</c:v>
                      </c:pt>
                      <c:pt idx="144">
                        <c:v>0.14183066799397814</c:v>
                      </c:pt>
                      <c:pt idx="145">
                        <c:v>0.13625278622609405</c:v>
                      </c:pt>
                      <c:pt idx="146">
                        <c:v>0.13180070669698307</c:v>
                      </c:pt>
                      <c:pt idx="147">
                        <c:v>0.12804859554047376</c:v>
                      </c:pt>
                      <c:pt idx="148">
                        <c:v>0.12463022066295282</c:v>
                      </c:pt>
                      <c:pt idx="149">
                        <c:v>0.12179503189738317</c:v>
                      </c:pt>
                      <c:pt idx="150">
                        <c:v>0.11874858525698728</c:v>
                      </c:pt>
                      <c:pt idx="151">
                        <c:v>0.11572160547855526</c:v>
                      </c:pt>
                      <c:pt idx="152">
                        <c:v>0.11254810992043651</c:v>
                      </c:pt>
                      <c:pt idx="153">
                        <c:v>0.10914296992962325</c:v>
                      </c:pt>
                      <c:pt idx="154">
                        <c:v>0.10630602201965456</c:v>
                      </c:pt>
                      <c:pt idx="155">
                        <c:v>0.10354393066245482</c:v>
                      </c:pt>
                      <c:pt idx="156">
                        <c:v>0.10091623051203269</c:v>
                      </c:pt>
                      <c:pt idx="157">
                        <c:v>9.8457014111584251E-2</c:v>
                      </c:pt>
                      <c:pt idx="158">
                        <c:v>9.628383162959453E-2</c:v>
                      </c:pt>
                      <c:pt idx="159">
                        <c:v>9.4484142397833093E-2</c:v>
                      </c:pt>
                      <c:pt idx="160">
                        <c:v>9.2253756820469546E-2</c:v>
                      </c:pt>
                      <c:pt idx="161">
                        <c:v>9.0243311749189536E-2</c:v>
                      </c:pt>
                      <c:pt idx="162">
                        <c:v>8.8488394788652447E-2</c:v>
                      </c:pt>
                      <c:pt idx="163">
                        <c:v>8.6193123119606585E-2</c:v>
                      </c:pt>
                      <c:pt idx="164">
                        <c:v>8.4827123841386465E-2</c:v>
                      </c:pt>
                      <c:pt idx="165">
                        <c:v>8.2385056857857575E-2</c:v>
                      </c:pt>
                      <c:pt idx="166">
                        <c:v>7.9898492624595807E-2</c:v>
                      </c:pt>
                      <c:pt idx="167">
                        <c:v>7.8272660065008659E-2</c:v>
                      </c:pt>
                      <c:pt idx="168">
                        <c:v>7.6915876736314837E-2</c:v>
                      </c:pt>
                      <c:pt idx="169">
                        <c:v>7.5447439756843426E-2</c:v>
                      </c:pt>
                      <c:pt idx="170">
                        <c:v>7.3534156564915243E-2</c:v>
                      </c:pt>
                      <c:pt idx="171">
                        <c:v>7.303136753295103E-2</c:v>
                      </c:pt>
                      <c:pt idx="172">
                        <c:v>7.1370698088720541E-2</c:v>
                      </c:pt>
                      <c:pt idx="173">
                        <c:v>6.9771305284727747E-2</c:v>
                      </c:pt>
                      <c:pt idx="174">
                        <c:v>6.7662672412822533E-2</c:v>
                      </c:pt>
                      <c:pt idx="175">
                        <c:v>6.8274183022942636E-2</c:v>
                      </c:pt>
                      <c:pt idx="176">
                        <c:v>6.6989231969360241E-2</c:v>
                      </c:pt>
                      <c:pt idx="177">
                        <c:v>6.5469915901499087E-2</c:v>
                      </c:pt>
                      <c:pt idx="178">
                        <c:v>6.4837827462367104E-2</c:v>
                      </c:pt>
                      <c:pt idx="179">
                        <c:v>6.3338696656332294E-2</c:v>
                      </c:pt>
                      <c:pt idx="180">
                        <c:v>6.149632123893034E-2</c:v>
                      </c:pt>
                      <c:pt idx="181">
                        <c:v>5.9901456400840436E-2</c:v>
                      </c:pt>
                      <c:pt idx="182">
                        <c:v>5.9341694233446485E-2</c:v>
                      </c:pt>
                      <c:pt idx="183">
                        <c:v>5.7915508776183011E-2</c:v>
                      </c:pt>
                      <c:pt idx="184">
                        <c:v>5.6863833953137544E-2</c:v>
                      </c:pt>
                      <c:pt idx="185">
                        <c:v>5.5373758063202883E-2</c:v>
                      </c:pt>
                      <c:pt idx="186">
                        <c:v>5.3814479567248719E-2</c:v>
                      </c:pt>
                      <c:pt idx="187">
                        <c:v>5.2684386038974074E-2</c:v>
                      </c:pt>
                      <c:pt idx="188">
                        <c:v>5.059079146157508E-2</c:v>
                      </c:pt>
                      <c:pt idx="189">
                        <c:v>4.9268187242632488E-2</c:v>
                      </c:pt>
                      <c:pt idx="190">
                        <c:v>4.7859027215436334E-2</c:v>
                      </c:pt>
                      <c:pt idx="191">
                        <c:v>4.7199351875296336E-2</c:v>
                      </c:pt>
                      <c:pt idx="192">
                        <c:v>4.797772640464526E-2</c:v>
                      </c:pt>
                      <c:pt idx="193">
                        <c:v>4.7286713085876175E-2</c:v>
                      </c:pt>
                      <c:pt idx="194">
                        <c:v>4.5683466371487125E-2</c:v>
                      </c:pt>
                      <c:pt idx="195">
                        <c:v>4.4847116100445672E-2</c:v>
                      </c:pt>
                      <c:pt idx="196">
                        <c:v>4.2543552070281709E-2</c:v>
                      </c:pt>
                      <c:pt idx="197">
                        <c:v>4.4212213522982879E-2</c:v>
                      </c:pt>
                      <c:pt idx="198">
                        <c:v>4.3502360839971832E-2</c:v>
                      </c:pt>
                      <c:pt idx="199">
                        <c:v>4.1411374269943013E-2</c:v>
                      </c:pt>
                      <c:pt idx="200">
                        <c:v>4.0469215939178071E-2</c:v>
                      </c:pt>
                      <c:pt idx="201">
                        <c:v>3.953140875078287E-2</c:v>
                      </c:pt>
                      <c:pt idx="202">
                        <c:v>3.9132273074219071E-2</c:v>
                      </c:pt>
                      <c:pt idx="203">
                        <c:v>4.0318445445890139E-2</c:v>
                      </c:pt>
                      <c:pt idx="204">
                        <c:v>3.9702482875435097E-2</c:v>
                      </c:pt>
                      <c:pt idx="205">
                        <c:v>3.8235150359646863E-2</c:v>
                      </c:pt>
                      <c:pt idx="206">
                        <c:v>3.653815997431864E-2</c:v>
                      </c:pt>
                      <c:pt idx="207">
                        <c:v>3.4400393735685042E-2</c:v>
                      </c:pt>
                      <c:pt idx="208">
                        <c:v>3.2928673305864353E-2</c:v>
                      </c:pt>
                      <c:pt idx="209">
                        <c:v>3.3747793388755332E-2</c:v>
                      </c:pt>
                      <c:pt idx="210">
                        <c:v>3.1617210234656024E-2</c:v>
                      </c:pt>
                      <c:pt idx="211">
                        <c:v>2.9833537135756316E-2</c:v>
                      </c:pt>
                      <c:pt idx="212">
                        <c:v>3.0884300092638095E-2</c:v>
                      </c:pt>
                      <c:pt idx="213">
                        <c:v>3.1248813779587103E-2</c:v>
                      </c:pt>
                      <c:pt idx="214">
                        <c:v>3.1571734304477239E-2</c:v>
                      </c:pt>
                      <c:pt idx="215">
                        <c:v>3.2685626197810236E-2</c:v>
                      </c:pt>
                      <c:pt idx="216">
                        <c:v>3.1531474101184065E-2</c:v>
                      </c:pt>
                      <c:pt idx="217">
                        <c:v>3.0510258345286534E-2</c:v>
                      </c:pt>
                      <c:pt idx="218">
                        <c:v>2.8119784165992145E-2</c:v>
                      </c:pt>
                      <c:pt idx="219">
                        <c:v>2.899725137520992E-2</c:v>
                      </c:pt>
                      <c:pt idx="220">
                        <c:v>2.8314504101888627E-2</c:v>
                      </c:pt>
                      <c:pt idx="221">
                        <c:v>2.5816376734590252E-2</c:v>
                      </c:pt>
                      <c:pt idx="222">
                        <c:v>2.7155883268107139E-2</c:v>
                      </c:pt>
                      <c:pt idx="223">
                        <c:v>2.4726778142388217E-2</c:v>
                      </c:pt>
                      <c:pt idx="224">
                        <c:v>2.4035973606042815E-2</c:v>
                      </c:pt>
                      <c:pt idx="225">
                        <c:v>2.4500169597854615E-2</c:v>
                      </c:pt>
                      <c:pt idx="226">
                        <c:v>2.347995454323748E-2</c:v>
                      </c:pt>
                      <c:pt idx="227">
                        <c:v>2.339827214090251E-2</c:v>
                      </c:pt>
                      <c:pt idx="228">
                        <c:v>2.4009856417709807E-2</c:v>
                      </c:pt>
                      <c:pt idx="229">
                        <c:v>2.1665375539296372E-2</c:v>
                      </c:pt>
                      <c:pt idx="230">
                        <c:v>2.3327744943986373E-2</c:v>
                      </c:pt>
                      <c:pt idx="231">
                        <c:v>2.2413539355285339E-2</c:v>
                      </c:pt>
                      <c:pt idx="232">
                        <c:v>2.1352252759616608E-2</c:v>
                      </c:pt>
                      <c:pt idx="233">
                        <c:v>2.0576489468063897E-2</c:v>
                      </c:pt>
                      <c:pt idx="234">
                        <c:v>2.0879170036094852E-2</c:v>
                      </c:pt>
                      <c:pt idx="235">
                        <c:v>2.0397385855771444E-2</c:v>
                      </c:pt>
                      <c:pt idx="236">
                        <c:v>2.1802077866609371E-2</c:v>
                      </c:pt>
                      <c:pt idx="237">
                        <c:v>2.0322941047941856E-2</c:v>
                      </c:pt>
                      <c:pt idx="238">
                        <c:v>2.0103244918973306E-2</c:v>
                      </c:pt>
                      <c:pt idx="239">
                        <c:v>1.9296807362590207E-2</c:v>
                      </c:pt>
                      <c:pt idx="240">
                        <c:v>1.6957921292688249E-2</c:v>
                      </c:pt>
                      <c:pt idx="241">
                        <c:v>1.655869631787521E-2</c:v>
                      </c:pt>
                      <c:pt idx="242">
                        <c:v>1.4116097410137085E-2</c:v>
                      </c:pt>
                      <c:pt idx="243">
                        <c:v>1.4164583808425335E-2</c:v>
                      </c:pt>
                      <c:pt idx="244">
                        <c:v>1.2585795821054124E-2</c:v>
                      </c:pt>
                      <c:pt idx="245">
                        <c:v>1.2718989038417616E-2</c:v>
                      </c:pt>
                      <c:pt idx="246">
                        <c:v>1.2060555801109651E-2</c:v>
                      </c:pt>
                      <c:pt idx="247">
                        <c:v>1.0707346764998626E-2</c:v>
                      </c:pt>
                      <c:pt idx="248">
                        <c:v>9.831289866922388E-3</c:v>
                      </c:pt>
                      <c:pt idx="249">
                        <c:v>1.0506504397872596E-2</c:v>
                      </c:pt>
                      <c:pt idx="250">
                        <c:v>1.1088878742012365E-2</c:v>
                      </c:pt>
                      <c:pt idx="251">
                        <c:v>9.5185444606783465E-3</c:v>
                      </c:pt>
                      <c:pt idx="252">
                        <c:v>1.048727054115961E-2</c:v>
                      </c:pt>
                      <c:pt idx="253">
                        <c:v>8.2901700965694047E-3</c:v>
                      </c:pt>
                      <c:pt idx="254">
                        <c:v>1.0332949415737258E-2</c:v>
                      </c:pt>
                      <c:pt idx="255">
                        <c:v>1.1050645094933031E-2</c:v>
                      </c:pt>
                      <c:pt idx="256">
                        <c:v>1.1152193356285922E-2</c:v>
                      </c:pt>
                      <c:pt idx="257">
                        <c:v>9.2381308613060931E-3</c:v>
                      </c:pt>
                      <c:pt idx="258">
                        <c:v>9.6492051648697785E-3</c:v>
                      </c:pt>
                      <c:pt idx="259">
                        <c:v>1.0983351313262557E-2</c:v>
                      </c:pt>
                      <c:pt idx="260">
                        <c:v>8.9205123028495148E-3</c:v>
                      </c:pt>
                      <c:pt idx="261">
                        <c:v>8.4467061363908691E-3</c:v>
                      </c:pt>
                      <c:pt idx="262">
                        <c:v>9.9402365961296368E-3</c:v>
                      </c:pt>
                      <c:pt idx="263">
                        <c:v>7.629296262759766E-3</c:v>
                      </c:pt>
                      <c:pt idx="264">
                        <c:v>8.9895284122533115E-3</c:v>
                      </c:pt>
                      <c:pt idx="265">
                        <c:v>8.7783348833541108E-3</c:v>
                      </c:pt>
                      <c:pt idx="266">
                        <c:v>6.2847434592933071E-3</c:v>
                      </c:pt>
                      <c:pt idx="267">
                        <c:v>7.3276718645844952E-3</c:v>
                      </c:pt>
                      <c:pt idx="268">
                        <c:v>4.3496120188731835E-3</c:v>
                      </c:pt>
                      <c:pt idx="269">
                        <c:v>5.7025292120143067E-3</c:v>
                      </c:pt>
                      <c:pt idx="270">
                        <c:v>6.2760414398996822E-3</c:v>
                      </c:pt>
                      <c:pt idx="271">
                        <c:v>5.219179293787013E-3</c:v>
                      </c:pt>
                      <c:pt idx="272">
                        <c:v>3.4595587426656804E-3</c:v>
                      </c:pt>
                      <c:pt idx="273">
                        <c:v>4.2545130798037345E-3</c:v>
                      </c:pt>
                      <c:pt idx="274">
                        <c:v>1.2225446663743922E-3</c:v>
                      </c:pt>
                      <c:pt idx="275">
                        <c:v>2.2123951325003777E-4</c:v>
                      </c:pt>
                      <c:pt idx="276">
                        <c:v>-2.3277567716502023E-3</c:v>
                      </c:pt>
                      <c:pt idx="277">
                        <c:v>-3.2484361410645146E-3</c:v>
                      </c:pt>
                      <c:pt idx="278">
                        <c:v>-3.1235290035827035E-3</c:v>
                      </c:pt>
                      <c:pt idx="279">
                        <c:v>-3.0055221313047831E-3</c:v>
                      </c:pt>
                      <c:pt idx="280">
                        <c:v>-2.4297437465281568E-3</c:v>
                      </c:pt>
                      <c:pt idx="281">
                        <c:v>-4.2709920382890676E-3</c:v>
                      </c:pt>
                      <c:pt idx="282">
                        <c:v>-3.3801362737584384E-3</c:v>
                      </c:pt>
                      <c:pt idx="283">
                        <c:v>-2.0083855284820373E-3</c:v>
                      </c:pt>
                      <c:pt idx="284">
                        <c:v>-3.5432145237350721E-3</c:v>
                      </c:pt>
                      <c:pt idx="285">
                        <c:v>-5.7075905953274386E-3</c:v>
                      </c:pt>
                      <c:pt idx="286">
                        <c:v>-3.3287413792895126E-3</c:v>
                      </c:pt>
                      <c:pt idx="287">
                        <c:v>-4.3980706818667059E-3</c:v>
                      </c:pt>
                      <c:pt idx="288">
                        <c:v>-6.1985995140034778E-3</c:v>
                      </c:pt>
                      <c:pt idx="289">
                        <c:v>-5.301449055459706E-3</c:v>
                      </c:pt>
                      <c:pt idx="290">
                        <c:v>-3.4296194060630114E-3</c:v>
                      </c:pt>
                      <c:pt idx="291">
                        <c:v>-4.6590858851414119E-3</c:v>
                      </c:pt>
                      <c:pt idx="292">
                        <c:v>-5.5331922553192303E-3</c:v>
                      </c:pt>
                      <c:pt idx="293">
                        <c:v>-6.101005619930211E-3</c:v>
                      </c:pt>
                      <c:pt idx="294">
                        <c:v>-4.8959025335391093E-3</c:v>
                      </c:pt>
                      <c:pt idx="295">
                        <c:v>-4.5336520817775838E-3</c:v>
                      </c:pt>
                      <c:pt idx="296">
                        <c:v>-7.1300072285249705E-3</c:v>
                      </c:pt>
                      <c:pt idx="297">
                        <c:v>-5.9165219477246289E-3</c:v>
                      </c:pt>
                      <c:pt idx="298">
                        <c:v>-7.5156697559721763E-3</c:v>
                      </c:pt>
                      <c:pt idx="299">
                        <c:v>-7.9707698212136968E-3</c:v>
                      </c:pt>
                      <c:pt idx="300">
                        <c:v>-5.4388683486201739E-3</c:v>
                      </c:pt>
                      <c:pt idx="301">
                        <c:v>-3.8253403378230022E-3</c:v>
                      </c:pt>
                      <c:pt idx="302">
                        <c:v>-5.2553461017392777E-3</c:v>
                      </c:pt>
                      <c:pt idx="303">
                        <c:v>-8.3139250040267232E-3</c:v>
                      </c:pt>
                      <c:pt idx="304">
                        <c:v>-9.360048888266137E-3</c:v>
                      </c:pt>
                      <c:pt idx="305">
                        <c:v>-8.9671155200632402E-3</c:v>
                      </c:pt>
                      <c:pt idx="306">
                        <c:v>-9.8495445983854957E-3</c:v>
                      </c:pt>
                      <c:pt idx="307">
                        <c:v>-1.3237709496848771E-2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A83B-4A30-BC96-7E6D34A388F0}"/>
                  </c:ext>
                </c:extLst>
              </c15:ser>
            </c15:filteredScatterSeries>
            <c15:filteredScatterSeries>
              <c15:ser>
                <c:idx val="2"/>
                <c:order val="3"/>
                <c:tx>
                  <c:v>AB-R30 4</c:v>
                </c:tx>
                <c:spPr>
                  <a:ln w="19050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'https://d.docs.live.net/3ef0ea8f59c7a219/Doutorado/Experimental/Caracterização e Ensaios nos Ligantes/DSR/LAS/AB-R30/[LAS_VECD_AB-R30.xlsx]VECD Amostra 4 '!$T$5:$T$312</c15:sqref>
                        </c15:formulaRef>
                      </c:ext>
                    </c:extLst>
                    <c:numCache>
                      <c:formatCode>General</c:formatCode>
                      <c:ptCount val="308"/>
                      <c:pt idx="0">
                        <c:v>8.5572303420360183E-3</c:v>
                      </c:pt>
                      <c:pt idx="1">
                        <c:v>2.020648972281287E-2</c:v>
                      </c:pt>
                      <c:pt idx="2">
                        <c:v>4.7479951395975745E-2</c:v>
                      </c:pt>
                      <c:pt idx="3">
                        <c:v>8.2406526737814789E-2</c:v>
                      </c:pt>
                      <c:pt idx="4">
                        <c:v>0.12675699499428938</c:v>
                      </c:pt>
                      <c:pt idx="5">
                        <c:v>0.18275553548200962</c:v>
                      </c:pt>
                      <c:pt idx="6">
                        <c:v>0.24781899359754311</c:v>
                      </c:pt>
                      <c:pt idx="7">
                        <c:v>0.32536976284034869</c:v>
                      </c:pt>
                      <c:pt idx="8">
                        <c:v>0.43300980773255326</c:v>
                      </c:pt>
                      <c:pt idx="9">
                        <c:v>0.55376810388276099</c:v>
                      </c:pt>
                      <c:pt idx="10">
                        <c:v>0.67803456991739397</c:v>
                      </c:pt>
                      <c:pt idx="11">
                        <c:v>0.8255098991904164</c:v>
                      </c:pt>
                      <c:pt idx="12">
                        <c:v>0.98554867227711718</c:v>
                      </c:pt>
                      <c:pt idx="13">
                        <c:v>1.1642528956081939</c:v>
                      </c:pt>
                      <c:pt idx="14">
                        <c:v>1.361542494123096</c:v>
                      </c:pt>
                      <c:pt idx="15">
                        <c:v>1.5878870901733249</c:v>
                      </c:pt>
                      <c:pt idx="16">
                        <c:v>1.8122948312878306</c:v>
                      </c:pt>
                      <c:pt idx="17">
                        <c:v>2.0522631501541166</c:v>
                      </c:pt>
                      <c:pt idx="18">
                        <c:v>2.3050706952113247</c:v>
                      </c:pt>
                      <c:pt idx="19">
                        <c:v>2.6077402755809636</c:v>
                      </c:pt>
                      <c:pt idx="20">
                        <c:v>2.8861494044654847</c:v>
                      </c:pt>
                      <c:pt idx="21">
                        <c:v>3.220305959233194</c:v>
                      </c:pt>
                      <c:pt idx="22">
                        <c:v>3.5377464651720505</c:v>
                      </c:pt>
                      <c:pt idx="23">
                        <c:v>3.8859175949961271</c:v>
                      </c:pt>
                      <c:pt idx="24">
                        <c:v>4.2526889507100707</c:v>
                      </c:pt>
                      <c:pt idx="25">
                        <c:v>4.6290843571561417</c:v>
                      </c:pt>
                      <c:pt idx="26">
                        <c:v>5.0164380715917938</c:v>
                      </c:pt>
                      <c:pt idx="27">
                        <c:v>5.409597727084801</c:v>
                      </c:pt>
                      <c:pt idx="28">
                        <c:v>5.8307038314891573</c:v>
                      </c:pt>
                      <c:pt idx="29">
                        <c:v>6.2764769330452088</c:v>
                      </c:pt>
                      <c:pt idx="30">
                        <c:v>6.7083416662941993</c:v>
                      </c:pt>
                      <c:pt idx="31">
                        <c:v>7.1845526846528243</c:v>
                      </c:pt>
                      <c:pt idx="32">
                        <c:v>7.623494643427879</c:v>
                      </c:pt>
                      <c:pt idx="33">
                        <c:v>8.0996954213078567</c:v>
                      </c:pt>
                      <c:pt idx="34">
                        <c:v>8.6006648367056862</c:v>
                      </c:pt>
                      <c:pt idx="35">
                        <c:v>9.0961068813960892</c:v>
                      </c:pt>
                      <c:pt idx="36">
                        <c:v>9.6123758823651713</c:v>
                      </c:pt>
                      <c:pt idx="37">
                        <c:v>10.153788106382216</c:v>
                      </c:pt>
                      <c:pt idx="38">
                        <c:v>10.671030664722768</c:v>
                      </c:pt>
                      <c:pt idx="39">
                        <c:v>11.242312553240339</c:v>
                      </c:pt>
                      <c:pt idx="40">
                        <c:v>11.774766389456696</c:v>
                      </c:pt>
                      <c:pt idx="41">
                        <c:v>12.337816896806467</c:v>
                      </c:pt>
                      <c:pt idx="42">
                        <c:v>12.945974304348109</c:v>
                      </c:pt>
                      <c:pt idx="43">
                        <c:v>13.499036746844562</c:v>
                      </c:pt>
                      <c:pt idx="44">
                        <c:v>14.101115574445268</c:v>
                      </c:pt>
                      <c:pt idx="45">
                        <c:v>14.678294038165241</c:v>
                      </c:pt>
                      <c:pt idx="46">
                        <c:v>15.301913887759921</c:v>
                      </c:pt>
                      <c:pt idx="47">
                        <c:v>15.907959006714485</c:v>
                      </c:pt>
                      <c:pt idx="48">
                        <c:v>16.553862711239653</c:v>
                      </c:pt>
                      <c:pt idx="49">
                        <c:v>17.182258644479415</c:v>
                      </c:pt>
                      <c:pt idx="50">
                        <c:v>17.813095272882748</c:v>
                      </c:pt>
                      <c:pt idx="51">
                        <c:v>18.463821829800672</c:v>
                      </c:pt>
                      <c:pt idx="52">
                        <c:v>19.130719303803456</c:v>
                      </c:pt>
                      <c:pt idx="53">
                        <c:v>19.790540691413078</c:v>
                      </c:pt>
                      <c:pt idx="54">
                        <c:v>20.455913531126654</c:v>
                      </c:pt>
                      <c:pt idx="55">
                        <c:v>21.14468636552126</c:v>
                      </c:pt>
                      <c:pt idx="56">
                        <c:v>21.808266582082116</c:v>
                      </c:pt>
                      <c:pt idx="57">
                        <c:v>22.520061488860811</c:v>
                      </c:pt>
                      <c:pt idx="58">
                        <c:v>23.193709523819692</c:v>
                      </c:pt>
                      <c:pt idx="59">
                        <c:v>23.920368902249297</c:v>
                      </c:pt>
                      <c:pt idx="60">
                        <c:v>24.642503060925314</c:v>
                      </c:pt>
                      <c:pt idx="61">
                        <c:v>25.343565505514754</c:v>
                      </c:pt>
                      <c:pt idx="62">
                        <c:v>26.089729101305732</c:v>
                      </c:pt>
                      <c:pt idx="63">
                        <c:v>26.775459789420772</c:v>
                      </c:pt>
                      <c:pt idx="64">
                        <c:v>27.556074424867653</c:v>
                      </c:pt>
                      <c:pt idx="65">
                        <c:v>28.238484192348562</c:v>
                      </c:pt>
                      <c:pt idx="66">
                        <c:v>28.976624070450804</c:v>
                      </c:pt>
                      <c:pt idx="67">
                        <c:v>29.738877045187394</c:v>
                      </c:pt>
                      <c:pt idx="68">
                        <c:v>30.499075612698885</c:v>
                      </c:pt>
                      <c:pt idx="69">
                        <c:v>31.254067466221382</c:v>
                      </c:pt>
                      <c:pt idx="70">
                        <c:v>32.03628041021642</c:v>
                      </c:pt>
                      <c:pt idx="71">
                        <c:v>32.815072325052355</c:v>
                      </c:pt>
                      <c:pt idx="72">
                        <c:v>33.638477417104113</c:v>
                      </c:pt>
                      <c:pt idx="73">
                        <c:v>34.411690768984073</c:v>
                      </c:pt>
                      <c:pt idx="74">
                        <c:v>35.177702363999728</c:v>
                      </c:pt>
                      <c:pt idx="75">
                        <c:v>35.999506777841837</c:v>
                      </c:pt>
                      <c:pt idx="76">
                        <c:v>36.755884712823175</c:v>
                      </c:pt>
                      <c:pt idx="77">
                        <c:v>37.549364202658559</c:v>
                      </c:pt>
                      <c:pt idx="78">
                        <c:v>38.318783680487137</c:v>
                      </c:pt>
                      <c:pt idx="79">
                        <c:v>39.142338608356702</c:v>
                      </c:pt>
                      <c:pt idx="80">
                        <c:v>39.953923895847666</c:v>
                      </c:pt>
                      <c:pt idx="81">
                        <c:v>40.817645153822184</c:v>
                      </c:pt>
                      <c:pt idx="82">
                        <c:v>41.648566281152604</c:v>
                      </c:pt>
                      <c:pt idx="83">
                        <c:v>42.451053745620726</c:v>
                      </c:pt>
                      <c:pt idx="84">
                        <c:v>43.34116375782564</c:v>
                      </c:pt>
                      <c:pt idx="85">
                        <c:v>44.21386270007779</c:v>
                      </c:pt>
                      <c:pt idx="86">
                        <c:v>45.086053651310621</c:v>
                      </c:pt>
                      <c:pt idx="87">
                        <c:v>45.843303947840262</c:v>
                      </c:pt>
                      <c:pt idx="88">
                        <c:v>46.721078457267289</c:v>
                      </c:pt>
                      <c:pt idx="89">
                        <c:v>47.580438964904573</c:v>
                      </c:pt>
                      <c:pt idx="90">
                        <c:v>48.470799481633605</c:v>
                      </c:pt>
                      <c:pt idx="91">
                        <c:v>49.307716262059095</c:v>
                      </c:pt>
                      <c:pt idx="92">
                        <c:v>50.241586319850619</c:v>
                      </c:pt>
                      <c:pt idx="93">
                        <c:v>51.178881471359212</c:v>
                      </c:pt>
                      <c:pt idx="94">
                        <c:v>52.099032178217911</c:v>
                      </c:pt>
                      <c:pt idx="95">
                        <c:v>53.00993203354102</c:v>
                      </c:pt>
                      <c:pt idx="96">
                        <c:v>53.884068905657841</c:v>
                      </c:pt>
                      <c:pt idx="97">
                        <c:v>54.870968627672951</c:v>
                      </c:pt>
                      <c:pt idx="98">
                        <c:v>55.619568293836629</c:v>
                      </c:pt>
                      <c:pt idx="99">
                        <c:v>56.529597857384559</c:v>
                      </c:pt>
                      <c:pt idx="100">
                        <c:v>57.432903127770636</c:v>
                      </c:pt>
                      <c:pt idx="101">
                        <c:v>58.368215454518079</c:v>
                      </c:pt>
                      <c:pt idx="102">
                        <c:v>59.292859621913003</c:v>
                      </c:pt>
                      <c:pt idx="103">
                        <c:v>60.281849686945023</c:v>
                      </c:pt>
                      <c:pt idx="104">
                        <c:v>61.231392367711493</c:v>
                      </c:pt>
                      <c:pt idx="105">
                        <c:v>62.230349479422649</c:v>
                      </c:pt>
                      <c:pt idx="106">
                        <c:v>63.218963881542273</c:v>
                      </c:pt>
                      <c:pt idx="107">
                        <c:v>64.141654654747981</c:v>
                      </c:pt>
                      <c:pt idx="108">
                        <c:v>65.166736838755853</c:v>
                      </c:pt>
                      <c:pt idx="109">
                        <c:v>65.964004755806187</c:v>
                      </c:pt>
                      <c:pt idx="110">
                        <c:v>66.920136410617175</c:v>
                      </c:pt>
                      <c:pt idx="111">
                        <c:v>67.825608437165386</c:v>
                      </c:pt>
                      <c:pt idx="112">
                        <c:v>68.836489483497132</c:v>
                      </c:pt>
                      <c:pt idx="113">
                        <c:v>69.866442459557248</c:v>
                      </c:pt>
                      <c:pt idx="114">
                        <c:v>70.853897443858443</c:v>
                      </c:pt>
                      <c:pt idx="115">
                        <c:v>71.920382494844546</c:v>
                      </c:pt>
                      <c:pt idx="116">
                        <c:v>72.978838176726853</c:v>
                      </c:pt>
                      <c:pt idx="117">
                        <c:v>73.976818053243065</c:v>
                      </c:pt>
                      <c:pt idx="118">
                        <c:v>75.074088448161518</c:v>
                      </c:pt>
                      <c:pt idx="119">
                        <c:v>76.127496516746689</c:v>
                      </c:pt>
                      <c:pt idx="120">
                        <c:v>76.949102632084944</c:v>
                      </c:pt>
                      <c:pt idx="121">
                        <c:v>77.953949568210135</c:v>
                      </c:pt>
                      <c:pt idx="122">
                        <c:v>79.008818578864563</c:v>
                      </c:pt>
                      <c:pt idx="123">
                        <c:v>80.057109226425254</c:v>
                      </c:pt>
                      <c:pt idx="124">
                        <c:v>81.089842503474998</c:v>
                      </c:pt>
                      <c:pt idx="125">
                        <c:v>82.240025517471693</c:v>
                      </c:pt>
                      <c:pt idx="126">
                        <c:v>83.35210020547504</c:v>
                      </c:pt>
                      <c:pt idx="127">
                        <c:v>84.457068017927867</c:v>
                      </c:pt>
                      <c:pt idx="128">
                        <c:v>85.53751427928006</c:v>
                      </c:pt>
                      <c:pt idx="129">
                        <c:v>86.581483562871895</c:v>
                      </c:pt>
                      <c:pt idx="130">
                        <c:v>87.780393738388497</c:v>
                      </c:pt>
                      <c:pt idx="131">
                        <c:v>88.528976820464294</c:v>
                      </c:pt>
                      <c:pt idx="132">
                        <c:v>89.65041168505897</c:v>
                      </c:pt>
                      <c:pt idx="133">
                        <c:v>90.748903524200983</c:v>
                      </c:pt>
                      <c:pt idx="134">
                        <c:v>91.875648057334686</c:v>
                      </c:pt>
                      <c:pt idx="135">
                        <c:v>93.009013831596619</c:v>
                      </c:pt>
                      <c:pt idx="136">
                        <c:v>94.1744913853112</c:v>
                      </c:pt>
                      <c:pt idx="137">
                        <c:v>95.320025621207378</c:v>
                      </c:pt>
                      <c:pt idx="138">
                        <c:v>96.564322348998985</c:v>
                      </c:pt>
                      <c:pt idx="139">
                        <c:v>97.689733761787963</c:v>
                      </c:pt>
                      <c:pt idx="140">
                        <c:v>98.776829706576905</c:v>
                      </c:pt>
                      <c:pt idx="141">
                        <c:v>99.997868537536192</c:v>
                      </c:pt>
                      <c:pt idx="142">
                        <c:v>100.90371074775371</c:v>
                      </c:pt>
                      <c:pt idx="143">
                        <c:v>102.06318549185602</c:v>
                      </c:pt>
                      <c:pt idx="144">
                        <c:v>103.15995005235955</c:v>
                      </c:pt>
                      <c:pt idx="145">
                        <c:v>104.3428661947091</c:v>
                      </c:pt>
                      <c:pt idx="146">
                        <c:v>105.60719430453402</c:v>
                      </c:pt>
                      <c:pt idx="147">
                        <c:v>106.85671606963705</c:v>
                      </c:pt>
                      <c:pt idx="148">
                        <c:v>108.09207687972311</c:v>
                      </c:pt>
                      <c:pt idx="149">
                        <c:v>109.28846650951738</c:v>
                      </c:pt>
                      <c:pt idx="150">
                        <c:v>110.443954936297</c:v>
                      </c:pt>
                      <c:pt idx="151">
                        <c:v>111.54149929818456</c:v>
                      </c:pt>
                      <c:pt idx="152">
                        <c:v>112.93062255181286</c:v>
                      </c:pt>
                      <c:pt idx="153">
                        <c:v>113.74776941381867</c:v>
                      </c:pt>
                      <c:pt idx="154">
                        <c:v>114.97870114712698</c:v>
                      </c:pt>
                      <c:pt idx="155">
                        <c:v>116.1630973012399</c:v>
                      </c:pt>
                      <c:pt idx="156">
                        <c:v>117.34149190891132</c:v>
                      </c:pt>
                      <c:pt idx="157">
                        <c:v>118.54960185144374</c:v>
                      </c:pt>
                      <c:pt idx="158">
                        <c:v>119.75219321584791</c:v>
                      </c:pt>
                      <c:pt idx="159">
                        <c:v>121.01305305771433</c:v>
                      </c:pt>
                      <c:pt idx="160">
                        <c:v>122.27650082056927</c:v>
                      </c:pt>
                      <c:pt idx="161">
                        <c:v>123.52420236698379</c:v>
                      </c:pt>
                      <c:pt idx="162">
                        <c:v>124.75088372319668</c:v>
                      </c:pt>
                      <c:pt idx="163">
                        <c:v>125.99107984159923</c:v>
                      </c:pt>
                      <c:pt idx="164">
                        <c:v>127.43315224925999</c:v>
                      </c:pt>
                      <c:pt idx="165">
                        <c:v>128.29519626344725</c:v>
                      </c:pt>
                      <c:pt idx="166">
                        <c:v>129.42370857866592</c:v>
                      </c:pt>
                      <c:pt idx="167">
                        <c:v>130.67615392131185</c:v>
                      </c:pt>
                      <c:pt idx="168">
                        <c:v>131.95106866818725</c:v>
                      </c:pt>
                      <c:pt idx="169">
                        <c:v>133.26988682701705</c:v>
                      </c:pt>
                      <c:pt idx="170">
                        <c:v>134.64859663061142</c:v>
                      </c:pt>
                      <c:pt idx="171">
                        <c:v>135.96434779438295</c:v>
                      </c:pt>
                      <c:pt idx="172">
                        <c:v>137.23008446345179</c:v>
                      </c:pt>
                      <c:pt idx="173">
                        <c:v>138.561060673241</c:v>
                      </c:pt>
                      <c:pt idx="174">
                        <c:v>139.76797402215914</c:v>
                      </c:pt>
                      <c:pt idx="175">
                        <c:v>141.02090701096716</c:v>
                      </c:pt>
                      <c:pt idx="176">
                        <c:v>142.31708645319577</c:v>
                      </c:pt>
                      <c:pt idx="177">
                        <c:v>143.59159700586162</c:v>
                      </c:pt>
                      <c:pt idx="178">
                        <c:v>144.90799191432583</c:v>
                      </c:pt>
                      <c:pt idx="179">
                        <c:v>146.20375394029779</c:v>
                      </c:pt>
                      <c:pt idx="180">
                        <c:v>147.5739142226243</c:v>
                      </c:pt>
                      <c:pt idx="181">
                        <c:v>148.91734183972034</c:v>
                      </c:pt>
                      <c:pt idx="182">
                        <c:v>150.25656162404599</c:v>
                      </c:pt>
                      <c:pt idx="183">
                        <c:v>151.52822929527488</c:v>
                      </c:pt>
                      <c:pt idx="184">
                        <c:v>152.77950350140412</c:v>
                      </c:pt>
                      <c:pt idx="185">
                        <c:v>154.0177956159491</c:v>
                      </c:pt>
                      <c:pt idx="186">
                        <c:v>155.75075235877387</c:v>
                      </c:pt>
                      <c:pt idx="187">
                        <c:v>156.79430542218662</c:v>
                      </c:pt>
                      <c:pt idx="188">
                        <c:v>157.95360447127049</c:v>
                      </c:pt>
                      <c:pt idx="189">
                        <c:v>159.28596951526251</c:v>
                      </c:pt>
                      <c:pt idx="190">
                        <c:v>160.7272867301902</c:v>
                      </c:pt>
                      <c:pt idx="191">
                        <c:v>162.02094787219622</c:v>
                      </c:pt>
                      <c:pt idx="192">
                        <c:v>163.37980410231356</c:v>
                      </c:pt>
                      <c:pt idx="193">
                        <c:v>164.70673141987908</c:v>
                      </c:pt>
                      <c:pt idx="194">
                        <c:v>166.02845069475407</c:v>
                      </c:pt>
                      <c:pt idx="195">
                        <c:v>167.42850590226053</c:v>
                      </c:pt>
                      <c:pt idx="196">
                        <c:v>168.79444369337455</c:v>
                      </c:pt>
                      <c:pt idx="197">
                        <c:v>170.59407686192796</c:v>
                      </c:pt>
                      <c:pt idx="198">
                        <c:v>171.61228017620422</c:v>
                      </c:pt>
                      <c:pt idx="199">
                        <c:v>173.00318226014437</c:v>
                      </c:pt>
                      <c:pt idx="200">
                        <c:v>174.47219487917434</c:v>
                      </c:pt>
                      <c:pt idx="201">
                        <c:v>175.88818007131781</c:v>
                      </c:pt>
                      <c:pt idx="202">
                        <c:v>177.17362229671872</c:v>
                      </c:pt>
                      <c:pt idx="203">
                        <c:v>178.61645102735619</c:v>
                      </c:pt>
                      <c:pt idx="204">
                        <c:v>179.79469366185839</c:v>
                      </c:pt>
                      <c:pt idx="205">
                        <c:v>181.17476872658477</c:v>
                      </c:pt>
                      <c:pt idx="206">
                        <c:v>182.40161202834526</c:v>
                      </c:pt>
                      <c:pt idx="207">
                        <c:v>183.80823725337865</c:v>
                      </c:pt>
                      <c:pt idx="208">
                        <c:v>185.84322469768969</c:v>
                      </c:pt>
                      <c:pt idx="209">
                        <c:v>186.98666213347104</c:v>
                      </c:pt>
                      <c:pt idx="210">
                        <c:v>188.48162155537841</c:v>
                      </c:pt>
                      <c:pt idx="211">
                        <c:v>189.72918118789457</c:v>
                      </c:pt>
                      <c:pt idx="212">
                        <c:v>191.19472399296529</c:v>
                      </c:pt>
                      <c:pt idx="213">
                        <c:v>192.77364779517112</c:v>
                      </c:pt>
                      <c:pt idx="214">
                        <c:v>194.13049108198152</c:v>
                      </c:pt>
                      <c:pt idx="215">
                        <c:v>195.5815740043559</c:v>
                      </c:pt>
                      <c:pt idx="216">
                        <c:v>196.94757062539782</c:v>
                      </c:pt>
                      <c:pt idx="217">
                        <c:v>198.29148297102557</c:v>
                      </c:pt>
                      <c:pt idx="218">
                        <c:v>199.48537611564015</c:v>
                      </c:pt>
                      <c:pt idx="219">
                        <c:v>201.56846264601228</c:v>
                      </c:pt>
                      <c:pt idx="220">
                        <c:v>202.78766335580255</c:v>
                      </c:pt>
                      <c:pt idx="221">
                        <c:v>204.27549621254101</c:v>
                      </c:pt>
                      <c:pt idx="222">
                        <c:v>205.6908055475333</c:v>
                      </c:pt>
                      <c:pt idx="223">
                        <c:v>207.14379048873354</c:v>
                      </c:pt>
                      <c:pt idx="224">
                        <c:v>208.54254603086787</c:v>
                      </c:pt>
                      <c:pt idx="225">
                        <c:v>209.93645733662345</c:v>
                      </c:pt>
                      <c:pt idx="226">
                        <c:v>211.22784110368656</c:v>
                      </c:pt>
                      <c:pt idx="227">
                        <c:v>212.50859538362712</c:v>
                      </c:pt>
                      <c:pt idx="228">
                        <c:v>213.68764515592187</c:v>
                      </c:pt>
                      <c:pt idx="229">
                        <c:v>215.10215731446863</c:v>
                      </c:pt>
                      <c:pt idx="230">
                        <c:v>217.25828213490476</c:v>
                      </c:pt>
                      <c:pt idx="231">
                        <c:v>218.50706428828491</c:v>
                      </c:pt>
                      <c:pt idx="232">
                        <c:v>219.97213204533136</c:v>
                      </c:pt>
                      <c:pt idx="233">
                        <c:v>221.51296312264958</c:v>
                      </c:pt>
                      <c:pt idx="234">
                        <c:v>223.18987292872097</c:v>
                      </c:pt>
                      <c:pt idx="235">
                        <c:v>224.65944215025007</c:v>
                      </c:pt>
                      <c:pt idx="236">
                        <c:v>226.03287293413456</c:v>
                      </c:pt>
                      <c:pt idx="237">
                        <c:v>227.26873649803528</c:v>
                      </c:pt>
                      <c:pt idx="238">
                        <c:v>228.38497098244525</c:v>
                      </c:pt>
                      <c:pt idx="239">
                        <c:v>229.9237938382868</c:v>
                      </c:pt>
                      <c:pt idx="240">
                        <c:v>231.44088380975316</c:v>
                      </c:pt>
                      <c:pt idx="241">
                        <c:v>233.791427895721</c:v>
                      </c:pt>
                      <c:pt idx="242">
                        <c:v>234.91346035338697</c:v>
                      </c:pt>
                      <c:pt idx="243">
                        <c:v>236.40719677324651</c:v>
                      </c:pt>
                      <c:pt idx="244">
                        <c:v>237.92928480911471</c:v>
                      </c:pt>
                      <c:pt idx="245">
                        <c:v>239.5318864401201</c:v>
                      </c:pt>
                      <c:pt idx="246">
                        <c:v>240.76094559183005</c:v>
                      </c:pt>
                      <c:pt idx="247">
                        <c:v>241.9556011173209</c:v>
                      </c:pt>
                      <c:pt idx="248">
                        <c:v>243.1735204490183</c:v>
                      </c:pt>
                      <c:pt idx="249">
                        <c:v>244.64946123047466</c:v>
                      </c:pt>
                      <c:pt idx="250">
                        <c:v>245.97669657640657</c:v>
                      </c:pt>
                      <c:pt idx="251">
                        <c:v>248.1890320788242</c:v>
                      </c:pt>
                      <c:pt idx="252">
                        <c:v>249.58803439383661</c:v>
                      </c:pt>
                      <c:pt idx="253">
                        <c:v>250.96255315966988</c:v>
                      </c:pt>
                      <c:pt idx="254">
                        <c:v>252.50303808342991</c:v>
                      </c:pt>
                      <c:pt idx="255">
                        <c:v>254.04079462828736</c:v>
                      </c:pt>
                      <c:pt idx="256">
                        <c:v>255.52204348631994</c:v>
                      </c:pt>
                      <c:pt idx="257">
                        <c:v>256.6176835446883</c:v>
                      </c:pt>
                      <c:pt idx="258">
                        <c:v>257.90091010803667</c:v>
                      </c:pt>
                      <c:pt idx="259">
                        <c:v>259.39720318692355</c:v>
                      </c:pt>
                      <c:pt idx="260">
                        <c:v>260.79591159034436</c:v>
                      </c:pt>
                      <c:pt idx="261">
                        <c:v>262.38287309166856</c:v>
                      </c:pt>
                      <c:pt idx="262">
                        <c:v>264.19709413281652</c:v>
                      </c:pt>
                      <c:pt idx="263">
                        <c:v>265.58070985492697</c:v>
                      </c:pt>
                      <c:pt idx="264">
                        <c:v>267.11291409145269</c:v>
                      </c:pt>
                      <c:pt idx="265">
                        <c:v>268.55363856135637</c:v>
                      </c:pt>
                      <c:pt idx="266">
                        <c:v>269.4734691801894</c:v>
                      </c:pt>
                      <c:pt idx="267">
                        <c:v>270.42994998795899</c:v>
                      </c:pt>
                      <c:pt idx="268">
                        <c:v>271.38586825693841</c:v>
                      </c:pt>
                      <c:pt idx="269">
                        <c:v>272.93212054647762</c:v>
                      </c:pt>
                      <c:pt idx="270">
                        <c:v>274.54016150511035</c:v>
                      </c:pt>
                      <c:pt idx="271">
                        <c:v>276.21598749238507</c:v>
                      </c:pt>
                      <c:pt idx="272">
                        <c:v>277.55993776155327</c:v>
                      </c:pt>
                      <c:pt idx="273">
                        <c:v>278.57430535403807</c:v>
                      </c:pt>
                      <c:pt idx="274">
                        <c:v>279.97542647885376</c:v>
                      </c:pt>
                      <c:pt idx="275">
                        <c:v>281.44268116229767</c:v>
                      </c:pt>
                      <c:pt idx="276">
                        <c:v>282.85894674143793</c:v>
                      </c:pt>
                      <c:pt idx="277">
                        <c:v>284.29330940888406</c:v>
                      </c:pt>
                      <c:pt idx="278">
                        <c:v>284.92794112119043</c:v>
                      </c:pt>
                      <c:pt idx="279">
                        <c:v>285.84983388578246</c:v>
                      </c:pt>
                      <c:pt idx="280">
                        <c:v>287.03236804199094</c:v>
                      </c:pt>
                      <c:pt idx="281">
                        <c:v>288.64951432839337</c:v>
                      </c:pt>
                      <c:pt idx="282">
                        <c:v>290.1412199403693</c:v>
                      </c:pt>
                      <c:pt idx="283">
                        <c:v>291.85067935445778</c:v>
                      </c:pt>
                      <c:pt idx="284">
                        <c:v>293.36884710797426</c:v>
                      </c:pt>
                      <c:pt idx="285">
                        <c:v>294.47933299410613</c:v>
                      </c:pt>
                      <c:pt idx="286">
                        <c:v>295.90286035228058</c:v>
                      </c:pt>
                      <c:pt idx="287">
                        <c:v>297.1678156912705</c:v>
                      </c:pt>
                      <c:pt idx="288">
                        <c:v>298.47145000661686</c:v>
                      </c:pt>
                      <c:pt idx="289">
                        <c:v>299.71387421334197</c:v>
                      </c:pt>
                      <c:pt idx="290">
                        <c:v>301.14417417365843</c:v>
                      </c:pt>
                      <c:pt idx="291">
                        <c:v>302.46747845600146</c:v>
                      </c:pt>
                      <c:pt idx="292">
                        <c:v>304.00331134278957</c:v>
                      </c:pt>
                      <c:pt idx="293">
                        <c:v>305.43466928812137</c:v>
                      </c:pt>
                      <c:pt idx="294">
                        <c:v>305.99831489318979</c:v>
                      </c:pt>
                      <c:pt idx="295">
                        <c:v>307.59065339667592</c:v>
                      </c:pt>
                      <c:pt idx="296">
                        <c:v>309.13390029419162</c:v>
                      </c:pt>
                      <c:pt idx="297">
                        <c:v>310.55204131806261</c:v>
                      </c:pt>
                      <c:pt idx="298">
                        <c:v>311.79781502312386</c:v>
                      </c:pt>
                      <c:pt idx="299">
                        <c:v>312.24343629918178</c:v>
                      </c:pt>
                      <c:pt idx="300">
                        <c:v>313.27895846170225</c:v>
                      </c:pt>
                      <c:pt idx="301">
                        <c:v>314.54917539775641</c:v>
                      </c:pt>
                      <c:pt idx="302">
                        <c:v>316.05164682099809</c:v>
                      </c:pt>
                      <c:pt idx="303">
                        <c:v>317.42234509044926</c:v>
                      </c:pt>
                      <c:pt idx="304">
                        <c:v>318.56445906125441</c:v>
                      </c:pt>
                      <c:pt idx="305">
                        <c:v>319.72193145504542</c:v>
                      </c:pt>
                      <c:pt idx="306">
                        <c:v>321.04568089012008</c:v>
                      </c:pt>
                      <c:pt idx="307">
                        <c:v>322.04129754153172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'https://d.docs.live.net/3ef0ea8f59c7a219/Doutorado/Experimental/Caracterização e Ensaios nos Ligantes/DSR/LAS/AB-R30/[LAS_VECD_AB-R30.xlsx]VECD Amostra 4 '!$W$5:$W$312</c15:sqref>
                        </c15:formulaRef>
                      </c:ext>
                    </c:extLst>
                    <c:numCache>
                      <c:formatCode>General</c:formatCode>
                      <c:ptCount val="308"/>
                      <c:pt idx="0">
                        <c:v>0.94801576165343115</c:v>
                      </c:pt>
                      <c:pt idx="1">
                        <c:v>0.93392296252422224</c:v>
                      </c:pt>
                      <c:pt idx="2">
                        <c:v>0.91612501067967878</c:v>
                      </c:pt>
                      <c:pt idx="3">
                        <c:v>0.90216754105327157</c:v>
                      </c:pt>
                      <c:pt idx="4">
                        <c:v>0.88967018875918491</c:v>
                      </c:pt>
                      <c:pt idx="5">
                        <c:v>0.87780470154211587</c:v>
                      </c:pt>
                      <c:pt idx="6">
                        <c:v>0.86696061440268324</c:v>
                      </c:pt>
                      <c:pt idx="7">
                        <c:v>0.85645388936486488</c:v>
                      </c:pt>
                      <c:pt idx="8">
                        <c:v>0.84453105767011272</c:v>
                      </c:pt>
                      <c:pt idx="9">
                        <c:v>0.83347911590988821</c:v>
                      </c:pt>
                      <c:pt idx="10">
                        <c:v>0.82379611766305527</c:v>
                      </c:pt>
                      <c:pt idx="11">
                        <c:v>0.81384389697122572</c:v>
                      </c:pt>
                      <c:pt idx="12">
                        <c:v>0.80440310949573968</c:v>
                      </c:pt>
                      <c:pt idx="13">
                        <c:v>0.79508859364302076</c:v>
                      </c:pt>
                      <c:pt idx="14">
                        <c:v>0.78593483305036871</c:v>
                      </c:pt>
                      <c:pt idx="15">
                        <c:v>0.77654394665199833</c:v>
                      </c:pt>
                      <c:pt idx="16">
                        <c:v>0.76814324915883014</c:v>
                      </c:pt>
                      <c:pt idx="17">
                        <c:v>0.75995274631875454</c:v>
                      </c:pt>
                      <c:pt idx="18">
                        <c:v>0.75203989798013116</c:v>
                      </c:pt>
                      <c:pt idx="19">
                        <c:v>0.74335051412934405</c:v>
                      </c:pt>
                      <c:pt idx="20">
                        <c:v>0.73597830651949137</c:v>
                      </c:pt>
                      <c:pt idx="21">
                        <c:v>0.7277783750618414</c:v>
                      </c:pt>
                      <c:pt idx="22">
                        <c:v>0.7205388121390075</c:v>
                      </c:pt>
                      <c:pt idx="23">
                        <c:v>0.71311827887772283</c:v>
                      </c:pt>
                      <c:pt idx="24">
                        <c:v>0.70580286208319754</c:v>
                      </c:pt>
                      <c:pt idx="25">
                        <c:v>0.69875411269418375</c:v>
                      </c:pt>
                      <c:pt idx="26">
                        <c:v>0.69191916915532659</c:v>
                      </c:pt>
                      <c:pt idx="27">
                        <c:v>0.68536043432744953</c:v>
                      </c:pt>
                      <c:pt idx="28">
                        <c:v>0.67870617092857</c:v>
                      </c:pt>
                      <c:pt idx="29">
                        <c:v>0.67202948784617156</c:v>
                      </c:pt>
                      <c:pt idx="30">
                        <c:v>0.66587963814596096</c:v>
                      </c:pt>
                      <c:pt idx="31">
                        <c:v>0.65942069539081283</c:v>
                      </c:pt>
                      <c:pt idx="32">
                        <c:v>0.65373514959103252</c:v>
                      </c:pt>
                      <c:pt idx="33">
                        <c:v>0.64782788445268169</c:v>
                      </c:pt>
                      <c:pt idx="34">
                        <c:v>0.64187768856652627</c:v>
                      </c:pt>
                      <c:pt idx="35">
                        <c:v>0.63623402933438933</c:v>
                      </c:pt>
                      <c:pt idx="36">
                        <c:v>0.63058416310218202</c:v>
                      </c:pt>
                      <c:pt idx="37">
                        <c:v>0.62488943137265673</c:v>
                      </c:pt>
                      <c:pt idx="38">
                        <c:v>0.61964987415998807</c:v>
                      </c:pt>
                      <c:pt idx="39">
                        <c:v>0.61407151349540323</c:v>
                      </c:pt>
                      <c:pt idx="40">
                        <c:v>0.60905338558651045</c:v>
                      </c:pt>
                      <c:pt idx="41">
                        <c:v>0.60392179302398885</c:v>
                      </c:pt>
                      <c:pt idx="42">
                        <c:v>0.59856535521940057</c:v>
                      </c:pt>
                      <c:pt idx="43">
                        <c:v>0.59384945641248599</c:v>
                      </c:pt>
                      <c:pt idx="44">
                        <c:v>0.58887136153371145</c:v>
                      </c:pt>
                      <c:pt idx="45">
                        <c:v>0.58424099080853265</c:v>
                      </c:pt>
                      <c:pt idx="46">
                        <c:v>0.57938327836721482</c:v>
                      </c:pt>
                      <c:pt idx="47">
                        <c:v>0.57479733955528034</c:v>
                      </c:pt>
                      <c:pt idx="48">
                        <c:v>0.57004638854801704</c:v>
                      </c:pt>
                      <c:pt idx="49">
                        <c:v>0.56555078466134767</c:v>
                      </c:pt>
                      <c:pt idx="50">
                        <c:v>0.56115539274341453</c:v>
                      </c:pt>
                      <c:pt idx="51">
                        <c:v>0.5567374530523419</c:v>
                      </c:pt>
                      <c:pt idx="52">
                        <c:v>0.55232468567825799</c:v>
                      </c:pt>
                      <c:pt idx="53">
                        <c:v>0.54806655619218003</c:v>
                      </c:pt>
                      <c:pt idx="54">
                        <c:v>0.54387500227075769</c:v>
                      </c:pt>
                      <c:pt idx="55">
                        <c:v>0.53963831414295771</c:v>
                      </c:pt>
                      <c:pt idx="56">
                        <c:v>0.53564966262496461</c:v>
                      </c:pt>
                      <c:pt idx="57">
                        <c:v>0.53146729244055446</c:v>
                      </c:pt>
                      <c:pt idx="58">
                        <c:v>0.52759593963022411</c:v>
                      </c:pt>
                      <c:pt idx="59">
                        <c:v>0.52350976333701871</c:v>
                      </c:pt>
                      <c:pt idx="60">
                        <c:v>0.51953673920368315</c:v>
                      </c:pt>
                      <c:pt idx="61">
                        <c:v>0.51575914383054056</c:v>
                      </c:pt>
                      <c:pt idx="62">
                        <c:v>0.51182038649402528</c:v>
                      </c:pt>
                      <c:pt idx="63">
                        <c:v>0.50827160803393845</c:v>
                      </c:pt>
                      <c:pt idx="64">
                        <c:v>0.50431064736665565</c:v>
                      </c:pt>
                      <c:pt idx="65">
                        <c:v>0.50091372345625906</c:v>
                      </c:pt>
                      <c:pt idx="66">
                        <c:v>0.49730536028140404</c:v>
                      </c:pt>
                      <c:pt idx="67">
                        <c:v>0.49364800274376863</c:v>
                      </c:pt>
                      <c:pt idx="68">
                        <c:v>0.4900671961908234</c:v>
                      </c:pt>
                      <c:pt idx="69">
                        <c:v>0.48657403689220002</c:v>
                      </c:pt>
                      <c:pt idx="70">
                        <c:v>0.48301850791016565</c:v>
                      </c:pt>
                      <c:pt idx="71">
                        <c:v>0.4795401640312702</c:v>
                      </c:pt>
                      <c:pt idx="72">
                        <c:v>0.47592668606446376</c:v>
                      </c:pt>
                      <c:pt idx="73">
                        <c:v>0.47259106547439855</c:v>
                      </c:pt>
                      <c:pt idx="74">
                        <c:v>0.4693393688796913</c:v>
                      </c:pt>
                      <c:pt idx="75">
                        <c:v>0.46590709666489261</c:v>
                      </c:pt>
                      <c:pt idx="76">
                        <c:v>0.46279763929908857</c:v>
                      </c:pt>
                      <c:pt idx="77">
                        <c:v>0.45958484143529599</c:v>
                      </c:pt>
                      <c:pt idx="78">
                        <c:v>0.45651586409388711</c:v>
                      </c:pt>
                      <c:pt idx="79">
                        <c:v>0.45327978513219114</c:v>
                      </c:pt>
                      <c:pt idx="80">
                        <c:v>0.45013840408114625</c:v>
                      </c:pt>
                      <c:pt idx="81">
                        <c:v>0.44684534449247382</c:v>
                      </c:pt>
                      <c:pt idx="82">
                        <c:v>0.4437244101151997</c:v>
                      </c:pt>
                      <c:pt idx="83">
                        <c:v>0.44075259196460204</c:v>
                      </c:pt>
                      <c:pt idx="84">
                        <c:v>0.43750328088524204</c:v>
                      </c:pt>
                      <c:pt idx="85">
                        <c:v>0.43436389871786751</c:v>
                      </c:pt>
                      <c:pt idx="86">
                        <c:v>0.43127065905049855</c:v>
                      </c:pt>
                      <c:pt idx="87">
                        <c:v>0.42861984982766954</c:v>
                      </c:pt>
                      <c:pt idx="88">
                        <c:v>0.4255863438442492</c:v>
                      </c:pt>
                      <c:pt idx="89">
                        <c:v>0.42265601592712365</c:v>
                      </c:pt>
                      <c:pt idx="90">
                        <c:v>0.41965994725281919</c:v>
                      </c:pt>
                      <c:pt idx="91">
                        <c:v>0.41687967364064993</c:v>
                      </c:pt>
                      <c:pt idx="92">
                        <c:v>0.4138171854857392</c:v>
                      </c:pt>
                      <c:pt idx="93">
                        <c:v>0.41078444974717898</c:v>
                      </c:pt>
                      <c:pt idx="94">
                        <c:v>0.40784588513762776</c:v>
                      </c:pt>
                      <c:pt idx="95">
                        <c:v>0.40497348440277925</c:v>
                      </c:pt>
                      <c:pt idx="96">
                        <c:v>0.40225027311271322</c:v>
                      </c:pt>
                      <c:pt idx="97">
                        <c:v>0.39921377491943666</c:v>
                      </c:pt>
                      <c:pt idx="98">
                        <c:v>0.39693663232123011</c:v>
                      </c:pt>
                      <c:pt idx="99">
                        <c:v>0.39419800143490502</c:v>
                      </c:pt>
                      <c:pt idx="100">
                        <c:v>0.39151085637844929</c:v>
                      </c:pt>
                      <c:pt idx="101">
                        <c:v>0.38876040994402972</c:v>
                      </c:pt>
                      <c:pt idx="102">
                        <c:v>0.38607238835283919</c:v>
                      </c:pt>
                      <c:pt idx="103">
                        <c:v>0.38323054446382065</c:v>
                      </c:pt>
                      <c:pt idx="104">
                        <c:v>0.38053350234860117</c:v>
                      </c:pt>
                      <c:pt idx="105">
                        <c:v>0.37772845307546743</c:v>
                      </c:pt>
                      <c:pt idx="106">
                        <c:v>0.37498422142803456</c:v>
                      </c:pt>
                      <c:pt idx="107">
                        <c:v>0.37245075221846702</c:v>
                      </c:pt>
                      <c:pt idx="108">
                        <c:v>0.3696667616468835</c:v>
                      </c:pt>
                      <c:pt idx="109">
                        <c:v>0.36752322928140169</c:v>
                      </c:pt>
                      <c:pt idx="110">
                        <c:v>0.3649770636830052</c:v>
                      </c:pt>
                      <c:pt idx="111">
                        <c:v>0.36258986658051029</c:v>
                      </c:pt>
                      <c:pt idx="112">
                        <c:v>0.35995175379715116</c:v>
                      </c:pt>
                      <c:pt idx="113">
                        <c:v>0.35729243482758777</c:v>
                      </c:pt>
                      <c:pt idx="114">
                        <c:v>0.35476924809401789</c:v>
                      </c:pt>
                      <c:pt idx="115">
                        <c:v>0.35207243241237995</c:v>
                      </c:pt>
                      <c:pt idx="116">
                        <c:v>0.34942427295437273</c:v>
                      </c:pt>
                      <c:pt idx="117">
                        <c:v>0.34695265696427624</c:v>
                      </c:pt>
                      <c:pt idx="118">
                        <c:v>0.34426272198514085</c:v>
                      </c:pt>
                      <c:pt idx="119">
                        <c:v>0.34170684749338553</c:v>
                      </c:pt>
                      <c:pt idx="120">
                        <c:v>0.33973103092048884</c:v>
                      </c:pt>
                      <c:pt idx="121">
                        <c:v>0.3373351181149401</c:v>
                      </c:pt>
                      <c:pt idx="122">
                        <c:v>0.33484376774362368</c:v>
                      </c:pt>
                      <c:pt idx="123">
                        <c:v>0.33239159460008239</c:v>
                      </c:pt>
                      <c:pt idx="124">
                        <c:v>0.32999834270807227</c:v>
                      </c:pt>
                      <c:pt idx="125">
                        <c:v>0.32735863499012618</c:v>
                      </c:pt>
                      <c:pt idx="126">
                        <c:v>0.32483157106701577</c:v>
                      </c:pt>
                      <c:pt idx="127">
                        <c:v>0.32234461395995628</c:v>
                      </c:pt>
                      <c:pt idx="128">
                        <c:v>0.31993542418796073</c:v>
                      </c:pt>
                      <c:pt idx="129">
                        <c:v>0.3176283192963123</c:v>
                      </c:pt>
                      <c:pt idx="130">
                        <c:v>0.31500341034545165</c:v>
                      </c:pt>
                      <c:pt idx="131">
                        <c:v>0.31337753271967372</c:v>
                      </c:pt>
                      <c:pt idx="132">
                        <c:v>0.31096028588349545</c:v>
                      </c:pt>
                      <c:pt idx="133">
                        <c:v>0.30861353271919312</c:v>
                      </c:pt>
                      <c:pt idx="134">
                        <c:v>0.30622759946727096</c:v>
                      </c:pt>
                      <c:pt idx="135">
                        <c:v>0.30384882936606317</c:v>
                      </c:pt>
                      <c:pt idx="136">
                        <c:v>0.30142435280704927</c:v>
                      </c:pt>
                      <c:pt idx="137">
                        <c:v>0.29906234864999859</c:v>
                      </c:pt>
                      <c:pt idx="138">
                        <c:v>0.2965197741012332</c:v>
                      </c:pt>
                      <c:pt idx="139">
                        <c:v>0.29424038778735362</c:v>
                      </c:pt>
                      <c:pt idx="140">
                        <c:v>0.2920565073873187</c:v>
                      </c:pt>
                      <c:pt idx="141">
                        <c:v>0.28962410863024746</c:v>
                      </c:pt>
                      <c:pt idx="142">
                        <c:v>0.28783340180478367</c:v>
                      </c:pt>
                      <c:pt idx="143">
                        <c:v>0.28555813379780581</c:v>
                      </c:pt>
                      <c:pt idx="144">
                        <c:v>0.28342300742705862</c:v>
                      </c:pt>
                      <c:pt idx="145">
                        <c:v>0.28113842813644818</c:v>
                      </c:pt>
                      <c:pt idx="146">
                        <c:v>0.27871716495858057</c:v>
                      </c:pt>
                      <c:pt idx="147">
                        <c:v>0.27634469976241427</c:v>
                      </c:pt>
                      <c:pt idx="148">
                        <c:v>0.27401869987835958</c:v>
                      </c:pt>
                      <c:pt idx="149">
                        <c:v>0.27178427071399491</c:v>
                      </c:pt>
                      <c:pt idx="150">
                        <c:v>0.26964290624745701</c:v>
                      </c:pt>
                      <c:pt idx="151">
                        <c:v>0.26762382734099877</c:v>
                      </c:pt>
                      <c:pt idx="152">
                        <c:v>0.26508878047713724</c:v>
                      </c:pt>
                      <c:pt idx="153">
                        <c:v>0.26360803222221796</c:v>
                      </c:pt>
                      <c:pt idx="154">
                        <c:v>0.26139187392472374</c:v>
                      </c:pt>
                      <c:pt idx="155">
                        <c:v>0.25927558411363094</c:v>
                      </c:pt>
                      <c:pt idx="156">
                        <c:v>0.257185397684909</c:v>
                      </c:pt>
                      <c:pt idx="157">
                        <c:v>0.25505815233818996</c:v>
                      </c:pt>
                      <c:pt idx="158">
                        <c:v>0.25295608719963425</c:v>
                      </c:pt>
                      <c:pt idx="159">
                        <c:v>0.25076844871471515</c:v>
                      </c:pt>
                      <c:pt idx="160">
                        <c:v>0.24859273911298663</c:v>
                      </c:pt>
                      <c:pt idx="161">
                        <c:v>0.24645999063714241</c:v>
                      </c:pt>
                      <c:pt idx="162">
                        <c:v>0.24437825778059641</c:v>
                      </c:pt>
                      <c:pt idx="163">
                        <c:v>0.24228853586463661</c:v>
                      </c:pt>
                      <c:pt idx="164">
                        <c:v>0.23987721544834417</c:v>
                      </c:pt>
                      <c:pt idx="165">
                        <c:v>0.23844515264309107</c:v>
                      </c:pt>
                      <c:pt idx="166">
                        <c:v>0.23658086747878337</c:v>
                      </c:pt>
                      <c:pt idx="167">
                        <c:v>0.23452551482924511</c:v>
                      </c:pt>
                      <c:pt idx="168">
                        <c:v>0.23244782084134874</c:v>
                      </c:pt>
                      <c:pt idx="169">
                        <c:v>0.23031374946211647</c:v>
                      </c:pt>
                      <c:pt idx="170">
                        <c:v>0.22809897675144097</c:v>
                      </c:pt>
                      <c:pt idx="171">
                        <c:v>0.22600053358514327</c:v>
                      </c:pt>
                      <c:pt idx="172">
                        <c:v>0.22399562542934015</c:v>
                      </c:pt>
                      <c:pt idx="173">
                        <c:v>0.22190170528524522</c:v>
                      </c:pt>
                      <c:pt idx="174">
                        <c:v>0.2200154609217676</c:v>
                      </c:pt>
                      <c:pt idx="175">
                        <c:v>0.21806967400545763</c:v>
                      </c:pt>
                      <c:pt idx="176">
                        <c:v>0.21606979596933173</c:v>
                      </c:pt>
                      <c:pt idx="177">
                        <c:v>0.2141161120998657</c:v>
                      </c:pt>
                      <c:pt idx="178">
                        <c:v>0.2121113027690259</c:v>
                      </c:pt>
                      <c:pt idx="179">
                        <c:v>0.21015069655490304</c:v>
                      </c:pt>
                      <c:pt idx="180">
                        <c:v>0.20809109638071188</c:v>
                      </c:pt>
                      <c:pt idx="181">
                        <c:v>0.20608502029066333</c:v>
                      </c:pt>
                      <c:pt idx="182">
                        <c:v>0.20409816959365412</c:v>
                      </c:pt>
                      <c:pt idx="183">
                        <c:v>0.2022233188741408</c:v>
                      </c:pt>
                      <c:pt idx="184">
                        <c:v>0.20038957253136946</c:v>
                      </c:pt>
                      <c:pt idx="185">
                        <c:v>0.19858547848016328</c:v>
                      </c:pt>
                      <c:pt idx="186">
                        <c:v>0.19607816898662622</c:v>
                      </c:pt>
                      <c:pt idx="187">
                        <c:v>0.19457800217430721</c:v>
                      </c:pt>
                      <c:pt idx="188">
                        <c:v>0.1929198588758112</c:v>
                      </c:pt>
                      <c:pt idx="189">
                        <c:v>0.19102497878695957</c:v>
                      </c:pt>
                      <c:pt idx="190">
                        <c:v>0.18898796869269763</c:v>
                      </c:pt>
                      <c:pt idx="191">
                        <c:v>0.18717082326482459</c:v>
                      </c:pt>
                      <c:pt idx="192">
                        <c:v>0.185273328832675</c:v>
                      </c:pt>
                      <c:pt idx="193">
                        <c:v>0.18343136617215294</c:v>
                      </c:pt>
                      <c:pt idx="194">
                        <c:v>0.18160723616459129</c:v>
                      </c:pt>
                      <c:pt idx="195">
                        <c:v>0.17968637399090437</c:v>
                      </c:pt>
                      <c:pt idx="196">
                        <c:v>0.17782344682210249</c:v>
                      </c:pt>
                      <c:pt idx="197">
                        <c:v>0.17538554391270889</c:v>
                      </c:pt>
                      <c:pt idx="198">
                        <c:v>0.17401441973085496</c:v>
                      </c:pt>
                      <c:pt idx="199">
                        <c:v>0.17215085963360988</c:v>
                      </c:pt>
                      <c:pt idx="200">
                        <c:v>0.17019433509519555</c:v>
                      </c:pt>
                      <c:pt idx="201">
                        <c:v>0.16831964309412328</c:v>
                      </c:pt>
                      <c:pt idx="202">
                        <c:v>0.16662718068947058</c:v>
                      </c:pt>
                      <c:pt idx="203">
                        <c:v>0.16473800749525336</c:v>
                      </c:pt>
                      <c:pt idx="204">
                        <c:v>0.163203413536958</c:v>
                      </c:pt>
                      <c:pt idx="205">
                        <c:v>0.16141513474709834</c:v>
                      </c:pt>
                      <c:pt idx="206">
                        <c:v>0.1598336368371478</c:v>
                      </c:pt>
                      <c:pt idx="207">
                        <c:v>0.15802979303853482</c:v>
                      </c:pt>
                      <c:pt idx="208">
                        <c:v>0.15543767126542629</c:v>
                      </c:pt>
                      <c:pt idx="209">
                        <c:v>0.15399015322509213</c:v>
                      </c:pt>
                      <c:pt idx="210">
                        <c:v>0.15210722385893127</c:v>
                      </c:pt>
                      <c:pt idx="211">
                        <c:v>0.15054412220696589</c:v>
                      </c:pt>
                      <c:pt idx="212">
                        <c:v>0.14871733848309532</c:v>
                      </c:pt>
                      <c:pt idx="213">
                        <c:v>0.14676048658798346</c:v>
                      </c:pt>
                      <c:pt idx="214">
                        <c:v>0.14508808084290603</c:v>
                      </c:pt>
                      <c:pt idx="215">
                        <c:v>0.14330881590578426</c:v>
                      </c:pt>
                      <c:pt idx="216">
                        <c:v>0.14164255464518838</c:v>
                      </c:pt>
                      <c:pt idx="217">
                        <c:v>0.14001134190968278</c:v>
                      </c:pt>
                      <c:pt idx="218">
                        <c:v>0.13856889028377528</c:v>
                      </c:pt>
                      <c:pt idx="219">
                        <c:v>0.13606695350923781</c:v>
                      </c:pt>
                      <c:pt idx="220">
                        <c:v>0.13461124126207979</c:v>
                      </c:pt>
                      <c:pt idx="221">
                        <c:v>0.13284330708724024</c:v>
                      </c:pt>
                      <c:pt idx="222">
                        <c:v>0.13117014319882958</c:v>
                      </c:pt>
                      <c:pt idx="223">
                        <c:v>0.12946105024217713</c:v>
                      </c:pt>
                      <c:pt idx="224">
                        <c:v>0.1278238896159547</c:v>
                      </c:pt>
                      <c:pt idx="225">
                        <c:v>0.12620025423087866</c:v>
                      </c:pt>
                      <c:pt idx="226">
                        <c:v>0.12470296329935437</c:v>
                      </c:pt>
                      <c:pt idx="227">
                        <c:v>0.12322449971307414</c:v>
                      </c:pt>
                      <c:pt idx="228">
                        <c:v>0.12186910799796435</c:v>
                      </c:pt>
                      <c:pt idx="229">
                        <c:v>0.12025013193794909</c:v>
                      </c:pt>
                      <c:pt idx="230">
                        <c:v>0.1177970453969519</c:v>
                      </c:pt>
                      <c:pt idx="231">
                        <c:v>0.11638428498017528</c:v>
                      </c:pt>
                      <c:pt idx="232">
                        <c:v>0.11473423816266959</c:v>
                      </c:pt>
                      <c:pt idx="233">
                        <c:v>0.11300738674532051</c:v>
                      </c:pt>
                      <c:pt idx="234">
                        <c:v>0.11113783936817823</c:v>
                      </c:pt>
                      <c:pt idx="235">
                        <c:v>0.10950775773996713</c:v>
                      </c:pt>
                      <c:pt idx="236">
                        <c:v>0.10799124881816125</c:v>
                      </c:pt>
                      <c:pt idx="237">
                        <c:v>0.10663230536590917</c:v>
                      </c:pt>
                      <c:pt idx="238">
                        <c:v>0.10540947555137681</c:v>
                      </c:pt>
                      <c:pt idx="239">
                        <c:v>0.10373074545027106</c:v>
                      </c:pt>
                      <c:pt idx="240">
                        <c:v>0.10208363343225135</c:v>
                      </c:pt>
                      <c:pt idx="241">
                        <c:v>9.9546938891451719E-2</c:v>
                      </c:pt>
                      <c:pt idx="242">
                        <c:v>9.8342525840775408E-2</c:v>
                      </c:pt>
                      <c:pt idx="243">
                        <c:v>9.6745535907179603E-2</c:v>
                      </c:pt>
                      <c:pt idx="244">
                        <c:v>9.5125698965602856E-2</c:v>
                      </c:pt>
                      <c:pt idx="245">
                        <c:v>9.3428230327593287E-2</c:v>
                      </c:pt>
                      <c:pt idx="246">
                        <c:v>9.2131954429858109E-2</c:v>
                      </c:pt>
                      <c:pt idx="247">
                        <c:v>9.0876527175148936E-2</c:v>
                      </c:pt>
                      <c:pt idx="248">
                        <c:v>8.9601243763887894E-2</c:v>
                      </c:pt>
                      <c:pt idx="249">
                        <c:v>8.8061941627534113E-2</c:v>
                      </c:pt>
                      <c:pt idx="250">
                        <c:v>8.6683434553584515E-2</c:v>
                      </c:pt>
                      <c:pt idx="251">
                        <c:v>8.439750494906384E-2</c:v>
                      </c:pt>
                      <c:pt idx="252">
                        <c:v>8.2959535062288814E-2</c:v>
                      </c:pt>
                      <c:pt idx="253">
                        <c:v>8.1552377919230867E-2</c:v>
                      </c:pt>
                      <c:pt idx="254">
                        <c:v>7.9981900236268277E-2</c:v>
                      </c:pt>
                      <c:pt idx="255">
                        <c:v>7.8421077037937215E-2</c:v>
                      </c:pt>
                      <c:pt idx="256">
                        <c:v>7.6924035466520158E-2</c:v>
                      </c:pt>
                      <c:pt idx="257">
                        <c:v>7.5820733791364225E-2</c:v>
                      </c:pt>
                      <c:pt idx="258">
                        <c:v>7.453284269878202E-2</c:v>
                      </c:pt>
                      <c:pt idx="259">
                        <c:v>7.3036930604839512E-2</c:v>
                      </c:pt>
                      <c:pt idx="260">
                        <c:v>7.1644192564479181E-2</c:v>
                      </c:pt>
                      <c:pt idx="261">
                        <c:v>7.0070509719634022E-2</c:v>
                      </c:pt>
                      <c:pt idx="262">
                        <c:v>6.8279851394376534E-2</c:v>
                      </c:pt>
                      <c:pt idx="263">
                        <c:v>6.6920154128828679E-2</c:v>
                      </c:pt>
                      <c:pt idx="264">
                        <c:v>6.5420381986746712E-2</c:v>
                      </c:pt>
                      <c:pt idx="265">
                        <c:v>6.4015799583822863E-2</c:v>
                      </c:pt>
                      <c:pt idx="266">
                        <c:v>6.3121882429835963E-2</c:v>
                      </c:pt>
                      <c:pt idx="267">
                        <c:v>6.2194677206923177E-2</c:v>
                      </c:pt>
                      <c:pt idx="268">
                        <c:v>6.1270376088049971E-2</c:v>
                      </c:pt>
                      <c:pt idx="269">
                        <c:v>5.9780222078481549E-2</c:v>
                      </c:pt>
                      <c:pt idx="270">
                        <c:v>5.823696207601825E-2</c:v>
                      </c:pt>
                      <c:pt idx="271">
                        <c:v>5.6635565669940657E-2</c:v>
                      </c:pt>
                      <c:pt idx="272">
                        <c:v>5.5356357907495823E-2</c:v>
                      </c:pt>
                      <c:pt idx="273">
                        <c:v>5.4393809220028122E-2</c:v>
                      </c:pt>
                      <c:pt idx="274">
                        <c:v>5.3068410471299066E-2</c:v>
                      </c:pt>
                      <c:pt idx="275">
                        <c:v>5.1685567333447091E-2</c:v>
                      </c:pt>
                      <c:pt idx="276">
                        <c:v>5.0355699969662271E-2</c:v>
                      </c:pt>
                      <c:pt idx="277">
                        <c:v>4.901372257652814E-2</c:v>
                      </c:pt>
                      <c:pt idx="278">
                        <c:v>4.8421523668108812E-2</c:v>
                      </c:pt>
                      <c:pt idx="279">
                        <c:v>4.7562961973400375E-2</c:v>
                      </c:pt>
                      <c:pt idx="280">
                        <c:v>4.646458131233222E-2</c:v>
                      </c:pt>
                      <c:pt idx="281">
                        <c:v>4.4967785088302903E-2</c:v>
                      </c:pt>
                      <c:pt idx="282">
                        <c:v>4.3592444109289197E-2</c:v>
                      </c:pt>
                      <c:pt idx="283">
                        <c:v>4.2022588871654332E-2</c:v>
                      </c:pt>
                      <c:pt idx="284">
                        <c:v>4.0633950716662648E-2</c:v>
                      </c:pt>
                      <c:pt idx="285">
                        <c:v>3.9621487830171831E-2</c:v>
                      </c:pt>
                      <c:pt idx="286">
                        <c:v>3.8327633008077844E-2</c:v>
                      </c:pt>
                      <c:pt idx="287">
                        <c:v>3.7181665008005349E-2</c:v>
                      </c:pt>
                      <c:pt idx="288">
                        <c:v>3.600432955254218E-2</c:v>
                      </c:pt>
                      <c:pt idx="289">
                        <c:v>3.4885718689151912E-2</c:v>
                      </c:pt>
                      <c:pt idx="290">
                        <c:v>3.3602085966679573E-2</c:v>
                      </c:pt>
                      <c:pt idx="291">
                        <c:v>3.2418385164266428E-2</c:v>
                      </c:pt>
                      <c:pt idx="292">
                        <c:v>3.1049247821761439E-2</c:v>
                      </c:pt>
                      <c:pt idx="293">
                        <c:v>2.9777727342828242E-2</c:v>
                      </c:pt>
                      <c:pt idx="294">
                        <c:v>2.9278201776052337E-2</c:v>
                      </c:pt>
                      <c:pt idx="295">
                        <c:v>2.787058115162655E-2</c:v>
                      </c:pt>
                      <c:pt idx="296">
                        <c:v>2.6511360631454428E-2</c:v>
                      </c:pt>
                      <c:pt idx="297">
                        <c:v>2.5266633243992587E-2</c:v>
                      </c:pt>
                      <c:pt idx="298">
                        <c:v>2.4176571680417869E-2</c:v>
                      </c:pt>
                      <c:pt idx="299">
                        <c:v>2.3787411999769414E-2</c:v>
                      </c:pt>
                      <c:pt idx="300">
                        <c:v>2.2884637276607722E-2</c:v>
                      </c:pt>
                      <c:pt idx="301">
                        <c:v>2.1780186893144537E-2</c:v>
                      </c:pt>
                      <c:pt idx="302">
                        <c:v>2.0477934387779562E-2</c:v>
                      </c:pt>
                      <c:pt idx="303">
                        <c:v>1.9293781777716235E-2</c:v>
                      </c:pt>
                      <c:pt idx="304">
                        <c:v>1.8309916097422163E-2</c:v>
                      </c:pt>
                      <c:pt idx="305">
                        <c:v>1.7315410693854005E-2</c:v>
                      </c:pt>
                      <c:pt idx="306">
                        <c:v>1.6181215438769603E-2</c:v>
                      </c:pt>
                      <c:pt idx="307">
                        <c:v>1.5330385153371373E-2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A83B-4A30-BC96-7E6D34A388F0}"/>
                  </c:ext>
                </c:extLst>
              </c15:ser>
            </c15:filteredScatterSeries>
            <c15:filteredScatterSeries>
              <c15:ser>
                <c:idx val="7"/>
                <c:order val="6"/>
                <c:tx>
                  <c:v>CAP 50/70 2</c:v>
                </c:tx>
                <c:spPr>
                  <a:ln w="19050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'https://d.docs.live.net/3ef0ea8f59c7a219/Doutorado/Experimental/Caracterização e Ensaios nos Ligantes/DSR/LAS/CAP 50-70/[LAS_VECD_CAP 50.70.xlsx]VECD Amostra 2 '!$T$5:$T$312</c15:sqref>
                        </c15:formulaRef>
                      </c:ext>
                    </c:extLst>
                    <c:numCache>
                      <c:formatCode>General</c:formatCode>
                      <c:ptCount val="308"/>
                      <c:pt idx="0">
                        <c:v>1.1268854571703865E-2</c:v>
                      </c:pt>
                      <c:pt idx="1">
                        <c:v>2.1034930686577337E-2</c:v>
                      </c:pt>
                      <c:pt idx="2">
                        <c:v>5.1844316917836322E-2</c:v>
                      </c:pt>
                      <c:pt idx="3">
                        <c:v>8.8793177143066795E-2</c:v>
                      </c:pt>
                      <c:pt idx="4">
                        <c:v>0.13887372244528035</c:v>
                      </c:pt>
                      <c:pt idx="5">
                        <c:v>0.20818210210381646</c:v>
                      </c:pt>
                      <c:pt idx="6">
                        <c:v>0.30089942511431716</c:v>
                      </c:pt>
                      <c:pt idx="7">
                        <c:v>0.39031774063720931</c:v>
                      </c:pt>
                      <c:pt idx="8">
                        <c:v>0.51302072767291496</c:v>
                      </c:pt>
                      <c:pt idx="9">
                        <c:v>0.65007545904853625</c:v>
                      </c:pt>
                      <c:pt idx="10">
                        <c:v>0.80313263327699025</c:v>
                      </c:pt>
                      <c:pt idx="11">
                        <c:v>0.98975076238862292</c:v>
                      </c:pt>
                      <c:pt idx="12">
                        <c:v>1.1831533396029816</c:v>
                      </c:pt>
                      <c:pt idx="13">
                        <c:v>1.3970913860371896</c:v>
                      </c:pt>
                      <c:pt idx="14">
                        <c:v>1.631108738622971</c:v>
                      </c:pt>
                      <c:pt idx="15">
                        <c:v>1.8902382607117498</c:v>
                      </c:pt>
                      <c:pt idx="16">
                        <c:v>2.1556430422108277</c:v>
                      </c:pt>
                      <c:pt idx="17">
                        <c:v>2.4610159298248195</c:v>
                      </c:pt>
                      <c:pt idx="18">
                        <c:v>2.7773590333508134</c:v>
                      </c:pt>
                      <c:pt idx="19">
                        <c:v>3.1126296968647003</c:v>
                      </c:pt>
                      <c:pt idx="20">
                        <c:v>3.4625068647224606</c:v>
                      </c:pt>
                      <c:pt idx="21">
                        <c:v>3.8368986304502353</c:v>
                      </c:pt>
                      <c:pt idx="22">
                        <c:v>4.2225312997579323</c:v>
                      </c:pt>
                      <c:pt idx="23">
                        <c:v>4.6233293670969848</c:v>
                      </c:pt>
                      <c:pt idx="24">
                        <c:v>5.0277298999502529</c:v>
                      </c:pt>
                      <c:pt idx="25">
                        <c:v>5.4632174213455489</c:v>
                      </c:pt>
                      <c:pt idx="26">
                        <c:v>5.8952097280211992</c:v>
                      </c:pt>
                      <c:pt idx="27">
                        <c:v>6.3290239463862115</c:v>
                      </c:pt>
                      <c:pt idx="28">
                        <c:v>6.774077279903727</c:v>
                      </c:pt>
                      <c:pt idx="29">
                        <c:v>7.2586199112107179</c:v>
                      </c:pt>
                      <c:pt idx="30">
                        <c:v>7.7484402902920726</c:v>
                      </c:pt>
                      <c:pt idx="31">
                        <c:v>8.2870714013859299</c:v>
                      </c:pt>
                      <c:pt idx="32">
                        <c:v>8.7853119950563254</c:v>
                      </c:pt>
                      <c:pt idx="33">
                        <c:v>9.3033097784990542</c:v>
                      </c:pt>
                      <c:pt idx="34">
                        <c:v>9.8433065616261981</c:v>
                      </c:pt>
                      <c:pt idx="35">
                        <c:v>10.377415327267354</c:v>
                      </c:pt>
                      <c:pt idx="36">
                        <c:v>10.914833156165686</c:v>
                      </c:pt>
                      <c:pt idx="37">
                        <c:v>11.488555598213138</c:v>
                      </c:pt>
                      <c:pt idx="38">
                        <c:v>12.060843112054505</c:v>
                      </c:pt>
                      <c:pt idx="39">
                        <c:v>12.641890659699056</c:v>
                      </c:pt>
                      <c:pt idx="40">
                        <c:v>13.227550292415945</c:v>
                      </c:pt>
                      <c:pt idx="41">
                        <c:v>13.805767277762735</c:v>
                      </c:pt>
                      <c:pt idx="42">
                        <c:v>14.465408548695128</c:v>
                      </c:pt>
                      <c:pt idx="43">
                        <c:v>15.072439640912602</c:v>
                      </c:pt>
                      <c:pt idx="44">
                        <c:v>15.687728747906725</c:v>
                      </c:pt>
                      <c:pt idx="45">
                        <c:v>16.302686673214669</c:v>
                      </c:pt>
                      <c:pt idx="46">
                        <c:v>16.932811521492752</c:v>
                      </c:pt>
                      <c:pt idx="47">
                        <c:v>17.557526648437413</c:v>
                      </c:pt>
                      <c:pt idx="48">
                        <c:v>18.203043058447289</c:v>
                      </c:pt>
                      <c:pt idx="49">
                        <c:v>18.862971451794813</c:v>
                      </c:pt>
                      <c:pt idx="50">
                        <c:v>19.539397263662419</c:v>
                      </c:pt>
                      <c:pt idx="51">
                        <c:v>20.217658296413148</c:v>
                      </c:pt>
                      <c:pt idx="52">
                        <c:v>20.920757266383802</c:v>
                      </c:pt>
                      <c:pt idx="53">
                        <c:v>21.619270254787416</c:v>
                      </c:pt>
                      <c:pt idx="54">
                        <c:v>22.322537898421846</c:v>
                      </c:pt>
                      <c:pt idx="55">
                        <c:v>23.00388299064339</c:v>
                      </c:pt>
                      <c:pt idx="56">
                        <c:v>23.711730409458202</c:v>
                      </c:pt>
                      <c:pt idx="57">
                        <c:v>24.417821054968968</c:v>
                      </c:pt>
                      <c:pt idx="58">
                        <c:v>25.129086994613672</c:v>
                      </c:pt>
                      <c:pt idx="59">
                        <c:v>25.818169598570556</c:v>
                      </c:pt>
                      <c:pt idx="60">
                        <c:v>26.574783010671318</c:v>
                      </c:pt>
                      <c:pt idx="61">
                        <c:v>27.339759226660885</c:v>
                      </c:pt>
                      <c:pt idx="62">
                        <c:v>28.0686400547206</c:v>
                      </c:pt>
                      <c:pt idx="63">
                        <c:v>28.897917524233751</c:v>
                      </c:pt>
                      <c:pt idx="64">
                        <c:v>29.632987251949956</c:v>
                      </c:pt>
                      <c:pt idx="65">
                        <c:v>30.381173997039106</c:v>
                      </c:pt>
                      <c:pt idx="66">
                        <c:v>31.149301320896253</c:v>
                      </c:pt>
                      <c:pt idx="67">
                        <c:v>31.917228865355121</c:v>
                      </c:pt>
                      <c:pt idx="68">
                        <c:v>32.678072924756158</c:v>
                      </c:pt>
                      <c:pt idx="69">
                        <c:v>33.468038632300541</c:v>
                      </c:pt>
                      <c:pt idx="70">
                        <c:v>34.306806076362427</c:v>
                      </c:pt>
                      <c:pt idx="71">
                        <c:v>35.135329198092869</c:v>
                      </c:pt>
                      <c:pt idx="72">
                        <c:v>35.944481092214851</c:v>
                      </c:pt>
                      <c:pt idx="73">
                        <c:v>36.790328858435245</c:v>
                      </c:pt>
                      <c:pt idx="74">
                        <c:v>37.683694062034128</c:v>
                      </c:pt>
                      <c:pt idx="75">
                        <c:v>38.492744373996111</c:v>
                      </c:pt>
                      <c:pt idx="76">
                        <c:v>39.324413898108865</c:v>
                      </c:pt>
                      <c:pt idx="77">
                        <c:v>40.164967363368319</c:v>
                      </c:pt>
                      <c:pt idx="78">
                        <c:v>41.014855733195859</c:v>
                      </c:pt>
                      <c:pt idx="79">
                        <c:v>41.92346369713102</c:v>
                      </c:pt>
                      <c:pt idx="80">
                        <c:v>42.779056101363892</c:v>
                      </c:pt>
                      <c:pt idx="81">
                        <c:v>43.657268574835918</c:v>
                      </c:pt>
                      <c:pt idx="82">
                        <c:v>44.600319228617124</c:v>
                      </c:pt>
                      <c:pt idx="83">
                        <c:v>45.589939399837228</c:v>
                      </c:pt>
                      <c:pt idx="84">
                        <c:v>46.598116435592914</c:v>
                      </c:pt>
                      <c:pt idx="85">
                        <c:v>47.587401430630216</c:v>
                      </c:pt>
                      <c:pt idx="86">
                        <c:v>48.626264276960455</c:v>
                      </c:pt>
                      <c:pt idx="87">
                        <c:v>49.791279749776372</c:v>
                      </c:pt>
                      <c:pt idx="88">
                        <c:v>51.076110378909732</c:v>
                      </c:pt>
                      <c:pt idx="89">
                        <c:v>52.248632381808164</c:v>
                      </c:pt>
                      <c:pt idx="90">
                        <c:v>53.318112526523983</c:v>
                      </c:pt>
                      <c:pt idx="91">
                        <c:v>54.392318667996442</c:v>
                      </c:pt>
                      <c:pt idx="92">
                        <c:v>55.475902162867655</c:v>
                      </c:pt>
                      <c:pt idx="93">
                        <c:v>56.62968224992759</c:v>
                      </c:pt>
                      <c:pt idx="94">
                        <c:v>57.77846253814733</c:v>
                      </c:pt>
                      <c:pt idx="95">
                        <c:v>58.896603127720006</c:v>
                      </c:pt>
                      <c:pt idx="96">
                        <c:v>60.222293705212522</c:v>
                      </c:pt>
                      <c:pt idx="97">
                        <c:v>61.53090239098205</c:v>
                      </c:pt>
                      <c:pt idx="98">
                        <c:v>62.873865994588606</c:v>
                      </c:pt>
                      <c:pt idx="99">
                        <c:v>64.096756400210339</c:v>
                      </c:pt>
                      <c:pt idx="100">
                        <c:v>65.390573161294142</c:v>
                      </c:pt>
                      <c:pt idx="101">
                        <c:v>66.742597080957182</c:v>
                      </c:pt>
                      <c:pt idx="102">
                        <c:v>68.130213354941503</c:v>
                      </c:pt>
                      <c:pt idx="103">
                        <c:v>69.547957393632373</c:v>
                      </c:pt>
                      <c:pt idx="104">
                        <c:v>70.97752709589993</c:v>
                      </c:pt>
                      <c:pt idx="105">
                        <c:v>72.376201791376843</c:v>
                      </c:pt>
                      <c:pt idx="106">
                        <c:v>73.80129361355651</c:v>
                      </c:pt>
                      <c:pt idx="107">
                        <c:v>75.18714578576548</c:v>
                      </c:pt>
                      <c:pt idx="108">
                        <c:v>76.482033215132148</c:v>
                      </c:pt>
                      <c:pt idx="109">
                        <c:v>77.752553147306386</c:v>
                      </c:pt>
                      <c:pt idx="110">
                        <c:v>79.108751256654301</c:v>
                      </c:pt>
                      <c:pt idx="111">
                        <c:v>80.64332563102144</c:v>
                      </c:pt>
                      <c:pt idx="112">
                        <c:v>82.132427248687833</c:v>
                      </c:pt>
                      <c:pt idx="113">
                        <c:v>83.509011445207875</c:v>
                      </c:pt>
                      <c:pt idx="114">
                        <c:v>84.994747715619383</c:v>
                      </c:pt>
                      <c:pt idx="115">
                        <c:v>86.535761243737099</c:v>
                      </c:pt>
                      <c:pt idx="116">
                        <c:v>88.154469495938045</c:v>
                      </c:pt>
                      <c:pt idx="117">
                        <c:v>89.783884762150493</c:v>
                      </c:pt>
                      <c:pt idx="118">
                        <c:v>91.560258287381018</c:v>
                      </c:pt>
                      <c:pt idx="119">
                        <c:v>93.64236317479741</c:v>
                      </c:pt>
                      <c:pt idx="120">
                        <c:v>97.29487372982301</c:v>
                      </c:pt>
                      <c:pt idx="121">
                        <c:v>101.88739550106408</c:v>
                      </c:pt>
                      <c:pt idx="122">
                        <c:v>104.37771250973134</c:v>
                      </c:pt>
                      <c:pt idx="123">
                        <c:v>106.35236561471133</c:v>
                      </c:pt>
                      <c:pt idx="124">
                        <c:v>108.03548050566725</c:v>
                      </c:pt>
                      <c:pt idx="125">
                        <c:v>109.5305354989778</c:v>
                      </c:pt>
                      <c:pt idx="126">
                        <c:v>110.94150105027877</c:v>
                      </c:pt>
                      <c:pt idx="127">
                        <c:v>112.41998913780276</c:v>
                      </c:pt>
                      <c:pt idx="128">
                        <c:v>114.01035211807455</c:v>
                      </c:pt>
                      <c:pt idx="129">
                        <c:v>115.40297262994</c:v>
                      </c:pt>
                      <c:pt idx="130">
                        <c:v>116.49017721774338</c:v>
                      </c:pt>
                      <c:pt idx="131">
                        <c:v>117.68884873506644</c:v>
                      </c:pt>
                      <c:pt idx="132">
                        <c:v>118.91733563964915</c:v>
                      </c:pt>
                      <c:pt idx="133">
                        <c:v>120.11611095361908</c:v>
                      </c:pt>
                      <c:pt idx="134">
                        <c:v>121.13924425684777</c:v>
                      </c:pt>
                      <c:pt idx="135">
                        <c:v>122.19801195912994</c:v>
                      </c:pt>
                      <c:pt idx="136">
                        <c:v>123.26453398698213</c:v>
                      </c:pt>
                      <c:pt idx="137">
                        <c:v>124.26929579892293</c:v>
                      </c:pt>
                      <c:pt idx="138">
                        <c:v>125.35229558670051</c:v>
                      </c:pt>
                      <c:pt idx="139">
                        <c:v>126.31330381679611</c:v>
                      </c:pt>
                      <c:pt idx="140">
                        <c:v>127.39974593291953</c:v>
                      </c:pt>
                      <c:pt idx="141">
                        <c:v>128.41620315690031</c:v>
                      </c:pt>
                      <c:pt idx="142">
                        <c:v>129.46610435633838</c:v>
                      </c:pt>
                      <c:pt idx="143">
                        <c:v>130.39854865176798</c:v>
                      </c:pt>
                      <c:pt idx="144">
                        <c:v>131.45684209182562</c:v>
                      </c:pt>
                      <c:pt idx="145">
                        <c:v>132.53725935039753</c:v>
                      </c:pt>
                      <c:pt idx="146">
                        <c:v>133.74791910486326</c:v>
                      </c:pt>
                      <c:pt idx="147">
                        <c:v>135.11072991145775</c:v>
                      </c:pt>
                      <c:pt idx="148">
                        <c:v>136.6662400786916</c:v>
                      </c:pt>
                      <c:pt idx="149">
                        <c:v>138.78126606777246</c:v>
                      </c:pt>
                      <c:pt idx="150">
                        <c:v>141.55619446961626</c:v>
                      </c:pt>
                      <c:pt idx="151">
                        <c:v>144.0522548723834</c:v>
                      </c:pt>
                      <c:pt idx="152">
                        <c:v>146.53364405230366</c:v>
                      </c:pt>
                      <c:pt idx="153">
                        <c:v>148.54021807780728</c:v>
                      </c:pt>
                      <c:pt idx="154">
                        <c:v>149.44634080238399</c:v>
                      </c:pt>
                      <c:pt idx="155">
                        <c:v>149.97691041754155</c:v>
                      </c:pt>
                      <c:pt idx="156">
                        <c:v>150.15449345528114</c:v>
                      </c:pt>
                      <c:pt idx="157">
                        <c:v>150.30268549141189</c:v>
                      </c:pt>
                      <c:pt idx="158">
                        <c:v>150.67633765764677</c:v>
                      </c:pt>
                      <c:pt idx="159">
                        <c:v>150.76578680529914</c:v>
                      </c:pt>
                      <c:pt idx="160">
                        <c:v>150.71069917571006</c:v>
                      </c:pt>
                      <c:pt idx="161">
                        <c:v>151.0618536860328</c:v>
                      </c:pt>
                      <c:pt idx="162">
                        <c:v>150.90614097754292</c:v>
                      </c:pt>
                      <c:pt idx="163">
                        <c:v>151.08097147583706</c:v>
                      </c:pt>
                      <c:pt idx="164">
                        <c:v>151.13717581339588</c:v>
                      </c:pt>
                      <c:pt idx="165">
                        <c:v>151.18683474453698</c:v>
                      </c:pt>
                      <c:pt idx="166">
                        <c:v>150.88535017528281</c:v>
                      </c:pt>
                      <c:pt idx="167">
                        <c:v>150.5430329271496</c:v>
                      </c:pt>
                      <c:pt idx="168">
                        <c:v>150.33013789158827</c:v>
                      </c:pt>
                      <c:pt idx="169">
                        <c:v>150.70521052481425</c:v>
                      </c:pt>
                      <c:pt idx="170">
                        <c:v>150.80746335457587</c:v>
                      </c:pt>
                      <c:pt idx="171">
                        <c:v>150.69516815395207</c:v>
                      </c:pt>
                      <c:pt idx="172">
                        <c:v>150.92113006992312</c:v>
                      </c:pt>
                      <c:pt idx="173">
                        <c:v>151.05451490032669</c:v>
                      </c:pt>
                      <c:pt idx="174">
                        <c:v>150.72779126590055</c:v>
                      </c:pt>
                      <c:pt idx="175">
                        <c:v>151.00021148208774</c:v>
                      </c:pt>
                      <c:pt idx="176">
                        <c:v>151.37409015532737</c:v>
                      </c:pt>
                      <c:pt idx="177">
                        <c:v>151.45148316172595</c:v>
                      </c:pt>
                      <c:pt idx="178">
                        <c:v>151.11834471083438</c:v>
                      </c:pt>
                      <c:pt idx="179">
                        <c:v>151.26576960485647</c:v>
                      </c:pt>
                      <c:pt idx="180">
                        <c:v>151.40166041796522</c:v>
                      </c:pt>
                      <c:pt idx="181">
                        <c:v>151.2990487312394</c:v>
                      </c:pt>
                      <c:pt idx="182">
                        <c:v>151.33215092768901</c:v>
                      </c:pt>
                      <c:pt idx="183">
                        <c:v>150.93410951264931</c:v>
                      </c:pt>
                      <c:pt idx="184">
                        <c:v>150.64047221349222</c:v>
                      </c:pt>
                      <c:pt idx="185">
                        <c:v>151.09105029649646</c:v>
                      </c:pt>
                      <c:pt idx="186">
                        <c:v>151.37286244417382</c:v>
                      </c:pt>
                      <c:pt idx="187">
                        <c:v>150.92086600891074</c:v>
                      </c:pt>
                      <c:pt idx="188">
                        <c:v>150.7723780387264</c:v>
                      </c:pt>
                      <c:pt idx="189">
                        <c:v>151.11802729204933</c:v>
                      </c:pt>
                      <c:pt idx="190">
                        <c:v>150.86590120575752</c:v>
                      </c:pt>
                      <c:pt idx="191">
                        <c:v>151.27976390193072</c:v>
                      </c:pt>
                      <c:pt idx="192">
                        <c:v>151.45182195232999</c:v>
                      </c:pt>
                      <c:pt idx="193">
                        <c:v>151.46743509224342</c:v>
                      </c:pt>
                      <c:pt idx="194">
                        <c:v>151.4057824111909</c:v>
                      </c:pt>
                      <c:pt idx="195">
                        <c:v>151.11094249826473</c:v>
                      </c:pt>
                      <c:pt idx="196">
                        <c:v>151.5257360414931</c:v>
                      </c:pt>
                      <c:pt idx="197">
                        <c:v>151.25815325162992</c:v>
                      </c:pt>
                      <c:pt idx="198">
                        <c:v>151.40493142444322</c:v>
                      </c:pt>
                      <c:pt idx="199">
                        <c:v>150.97295148096356</c:v>
                      </c:pt>
                      <c:pt idx="200">
                        <c:v>150.53027969874736</c:v>
                      </c:pt>
                      <c:pt idx="201">
                        <c:v>150.87732926168113</c:v>
                      </c:pt>
                      <c:pt idx="202">
                        <c:v>151.19424278195532</c:v>
                      </c:pt>
                      <c:pt idx="203">
                        <c:v>151.09438257265887</c:v>
                      </c:pt>
                      <c:pt idx="204">
                        <c:v>150.82119895630109</c:v>
                      </c:pt>
                      <c:pt idx="205">
                        <c:v>151.18130819394446</c:v>
                      </c:pt>
                      <c:pt idx="206">
                        <c:v>151.01739093747003</c:v>
                      </c:pt>
                      <c:pt idx="207">
                        <c:v>151.17589073633357</c:v>
                      </c:pt>
                      <c:pt idx="208">
                        <c:v>151.34748212618246</c:v>
                      </c:pt>
                      <c:pt idx="209">
                        <c:v>151.6001530798174</c:v>
                      </c:pt>
                      <c:pt idx="210">
                        <c:v>151.37379964383578</c:v>
                      </c:pt>
                      <c:pt idx="211">
                        <c:v>151.27077521012347</c:v>
                      </c:pt>
                      <c:pt idx="212">
                        <c:v>151.54762706268295</c:v>
                      </c:pt>
                      <c:pt idx="213">
                        <c:v>151.37730342274989</c:v>
                      </c:pt>
                      <c:pt idx="214">
                        <c:v>151.45428079190788</c:v>
                      </c:pt>
                      <c:pt idx="215">
                        <c:v>151.13578880889889</c:v>
                      </c:pt>
                      <c:pt idx="216">
                        <c:v>150.60757680236821</c:v>
                      </c:pt>
                      <c:pt idx="217">
                        <c:v>150.96987225476846</c:v>
                      </c:pt>
                      <c:pt idx="218">
                        <c:v>151.47341695371244</c:v>
                      </c:pt>
                      <c:pt idx="219">
                        <c:v>151.04945963547172</c:v>
                      </c:pt>
                      <c:pt idx="220">
                        <c:v>151.169007794263</c:v>
                      </c:pt>
                      <c:pt idx="221">
                        <c:v>151.38226062488152</c:v>
                      </c:pt>
                      <c:pt idx="222">
                        <c:v>151.73976463765629</c:v>
                      </c:pt>
                      <c:pt idx="223">
                        <c:v>151.70350332189625</c:v>
                      </c:pt>
                      <c:pt idx="224">
                        <c:v>151.14849311432982</c:v>
                      </c:pt>
                      <c:pt idx="225">
                        <c:v>151.37551056942394</c:v>
                      </c:pt>
                      <c:pt idx="226">
                        <c:v>151.22462997028634</c:v>
                      </c:pt>
                      <c:pt idx="227">
                        <c:v>151.31791809487865</c:v>
                      </c:pt>
                      <c:pt idx="228">
                        <c:v>151.82344475545582</c:v>
                      </c:pt>
                      <c:pt idx="229">
                        <c:v>152.07446950682828</c:v>
                      </c:pt>
                      <c:pt idx="230">
                        <c:v>151.59471382040698</c:v>
                      </c:pt>
                      <c:pt idx="231">
                        <c:v>151.31802402738202</c:v>
                      </c:pt>
                      <c:pt idx="232">
                        <c:v>151.71994084338732</c:v>
                      </c:pt>
                      <c:pt idx="233">
                        <c:v>152.03468194104246</c:v>
                      </c:pt>
                      <c:pt idx="234">
                        <c:v>151.79774688034496</c:v>
                      </c:pt>
                      <c:pt idx="235">
                        <c:v>151.66303132378212</c:v>
                      </c:pt>
                      <c:pt idx="236">
                        <c:v>150.96276070630023</c:v>
                      </c:pt>
                      <c:pt idx="237">
                        <c:v>151.1496196625273</c:v>
                      </c:pt>
                      <c:pt idx="238">
                        <c:v>151.55528441744016</c:v>
                      </c:pt>
                      <c:pt idx="239">
                        <c:v>151.87594132602885</c:v>
                      </c:pt>
                      <c:pt idx="240">
                        <c:v>151.49910148572781</c:v>
                      </c:pt>
                      <c:pt idx="241">
                        <c:v>151.92963341462891</c:v>
                      </c:pt>
                      <c:pt idx="242">
                        <c:v>151.42903911802057</c:v>
                      </c:pt>
                      <c:pt idx="243">
                        <c:v>151.78177874996854</c:v>
                      </c:pt>
                      <c:pt idx="244">
                        <c:v>151.91196103426697</c:v>
                      </c:pt>
                      <c:pt idx="245">
                        <c:v>152.36009706704047</c:v>
                      </c:pt>
                      <c:pt idx="246">
                        <c:v>152.80866127224084</c:v>
                      </c:pt>
                      <c:pt idx="247">
                        <c:v>152.12997093470926</c:v>
                      </c:pt>
                      <c:pt idx="248">
                        <c:v>152.04999002936495</c:v>
                      </c:pt>
                      <c:pt idx="249">
                        <c:v>152.34038689964811</c:v>
                      </c:pt>
                      <c:pt idx="250">
                        <c:v>152.16717462337655</c:v>
                      </c:pt>
                      <c:pt idx="251">
                        <c:v>152.44678677149884</c:v>
                      </c:pt>
                      <c:pt idx="252">
                        <c:v>151.7159455016008</c:v>
                      </c:pt>
                      <c:pt idx="253">
                        <c:v>151.61750510462608</c:v>
                      </c:pt>
                      <c:pt idx="254">
                        <c:v>152.20908868820518</c:v>
                      </c:pt>
                      <c:pt idx="255">
                        <c:v>152.72733742323504</c:v>
                      </c:pt>
                      <c:pt idx="256">
                        <c:v>151.93277829774325</c:v>
                      </c:pt>
                      <c:pt idx="257">
                        <c:v>152.14906761987604</c:v>
                      </c:pt>
                      <c:pt idx="258">
                        <c:v>152.67301299781573</c:v>
                      </c:pt>
                      <c:pt idx="259">
                        <c:v>152.1604360245247</c:v>
                      </c:pt>
                      <c:pt idx="260">
                        <c:v>152.70806145377745</c:v>
                      </c:pt>
                      <c:pt idx="261">
                        <c:v>151.93976444570868</c:v>
                      </c:pt>
                      <c:pt idx="262">
                        <c:v>152.36179866523639</c:v>
                      </c:pt>
                      <c:pt idx="263">
                        <c:v>152.70248545823256</c:v>
                      </c:pt>
                      <c:pt idx="264">
                        <c:v>152.68255424621586</c:v>
                      </c:pt>
                      <c:pt idx="265">
                        <c:v>152.87173755652523</c:v>
                      </c:pt>
                      <c:pt idx="266">
                        <c:v>152.2428412042876</c:v>
                      </c:pt>
                      <c:pt idx="267">
                        <c:v>152.5079746098383</c:v>
                      </c:pt>
                      <c:pt idx="268">
                        <c:v>153.03231981538471</c:v>
                      </c:pt>
                      <c:pt idx="269">
                        <c:v>153.58389129580371</c:v>
                      </c:pt>
                      <c:pt idx="270">
                        <c:v>153.52770974542955</c:v>
                      </c:pt>
                      <c:pt idx="271">
                        <c:v>153.04924141826294</c:v>
                      </c:pt>
                      <c:pt idx="272">
                        <c:v>152.7424825517912</c:v>
                      </c:pt>
                      <c:pt idx="273">
                        <c:v>152.25353695579324</c:v>
                      </c:pt>
                      <c:pt idx="274">
                        <c:v>152.80930709573511</c:v>
                      </c:pt>
                      <c:pt idx="275">
                        <c:v>152.46688160955372</c:v>
                      </c:pt>
                      <c:pt idx="276">
                        <c:v>152.76109493365337</c:v>
                      </c:pt>
                      <c:pt idx="277">
                        <c:v>152.66117281510282</c:v>
                      </c:pt>
                      <c:pt idx="278">
                        <c:v>153.05955596012214</c:v>
                      </c:pt>
                      <c:pt idx="279">
                        <c:v>152.89137797815235</c:v>
                      </c:pt>
                      <c:pt idx="280">
                        <c:v>152.55872045677998</c:v>
                      </c:pt>
                      <c:pt idx="281">
                        <c:v>153.06682195868811</c:v>
                      </c:pt>
                      <c:pt idx="282">
                        <c:v>152.82986786864382</c:v>
                      </c:pt>
                      <c:pt idx="283">
                        <c:v>152.86162938555339</c:v>
                      </c:pt>
                      <c:pt idx="284">
                        <c:v>152.35925853791588</c:v>
                      </c:pt>
                      <c:pt idx="285">
                        <c:v>151.71057166702224</c:v>
                      </c:pt>
                      <c:pt idx="286">
                        <c:v>152.06238344287254</c:v>
                      </c:pt>
                      <c:pt idx="287">
                        <c:v>152.56761968775186</c:v>
                      </c:pt>
                      <c:pt idx="288">
                        <c:v>152.98866812150362</c:v>
                      </c:pt>
                      <c:pt idx="289">
                        <c:v>152.05062504320833</c:v>
                      </c:pt>
                      <c:pt idx="290">
                        <c:v>152.5954346505973</c:v>
                      </c:pt>
                      <c:pt idx="291">
                        <c:v>152.9855436055158</c:v>
                      </c:pt>
                      <c:pt idx="292">
                        <c:v>153.30065273903676</c:v>
                      </c:pt>
                      <c:pt idx="293">
                        <c:v>153.93448841940258</c:v>
                      </c:pt>
                      <c:pt idx="294">
                        <c:v>154.10862638744939</c:v>
                      </c:pt>
                      <c:pt idx="295">
                        <c:v>153.55757647063939</c:v>
                      </c:pt>
                      <c:pt idx="296">
                        <c:v>152.93385822180471</c:v>
                      </c:pt>
                      <c:pt idx="297">
                        <c:v>153.37264796773431</c:v>
                      </c:pt>
                      <c:pt idx="298">
                        <c:v>153.59096691746271</c:v>
                      </c:pt>
                      <c:pt idx="299">
                        <c:v>154.02790571155074</c:v>
                      </c:pt>
                      <c:pt idx="300">
                        <c:v>153.46213695982738</c:v>
                      </c:pt>
                      <c:pt idx="301">
                        <c:v>153.00275575412323</c:v>
                      </c:pt>
                      <c:pt idx="302">
                        <c:v>153.33013361710908</c:v>
                      </c:pt>
                      <c:pt idx="303">
                        <c:v>153.9055214058138</c:v>
                      </c:pt>
                      <c:pt idx="304">
                        <c:v>154.17441928373222</c:v>
                      </c:pt>
                      <c:pt idx="305">
                        <c:v>153.43307576858339</c:v>
                      </c:pt>
                      <c:pt idx="306">
                        <c:v>153.54234057384625</c:v>
                      </c:pt>
                      <c:pt idx="307">
                        <c:v>153.63388574660689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'https://d.docs.live.net/3ef0ea8f59c7a219/Doutorado/Experimental/Caracterização e Ensaios nos Ligantes/DSR/LAS/CAP 50-70/[LAS_VECD_CAP 50.70.xlsx]VECD Amostra 2 '!$W$5:$W$312</c15:sqref>
                        </c15:formulaRef>
                      </c:ext>
                    </c:extLst>
                    <c:numCache>
                      <c:formatCode>General</c:formatCode>
                      <c:ptCount val="308"/>
                      <c:pt idx="0">
                        <c:v>0.96886910010884286</c:v>
                      </c:pt>
                      <c:pt idx="1">
                        <c:v>0.96089935963895956</c:v>
                      </c:pt>
                      <c:pt idx="2">
                        <c:v>0.94564299476788305</c:v>
                      </c:pt>
                      <c:pt idx="3">
                        <c:v>0.93384001341523515</c:v>
                      </c:pt>
                      <c:pt idx="4">
                        <c:v>0.92210089551571606</c:v>
                      </c:pt>
                      <c:pt idx="5">
                        <c:v>0.90968840115720462</c:v>
                      </c:pt>
                      <c:pt idx="6">
                        <c:v>0.89668393860113738</c:v>
                      </c:pt>
                      <c:pt idx="7">
                        <c:v>0.88638528755585799</c:v>
                      </c:pt>
                      <c:pt idx="8">
                        <c:v>0.87445768049941985</c:v>
                      </c:pt>
                      <c:pt idx="9">
                        <c:v>0.86311890306096606</c:v>
                      </c:pt>
                      <c:pt idx="10">
                        <c:v>0.85213083368632536</c:v>
                      </c:pt>
                      <c:pt idx="11">
                        <c:v>0.8404063699198272</c:v>
                      </c:pt>
                      <c:pt idx="12">
                        <c:v>0.82965700726998626</c:v>
                      </c:pt>
                      <c:pt idx="13">
                        <c:v>0.8189969259237998</c:v>
                      </c:pt>
                      <c:pt idx="14">
                        <c:v>0.80846472980156103</c:v>
                      </c:pt>
                      <c:pt idx="15">
                        <c:v>0.79786850646169949</c:v>
                      </c:pt>
                      <c:pt idx="16">
                        <c:v>0.78793327344309516</c:v>
                      </c:pt>
                      <c:pt idx="17">
                        <c:v>0.777420386199692</c:v>
                      </c:pt>
                      <c:pt idx="18">
                        <c:v>0.76737042390910115</c:v>
                      </c:pt>
                      <c:pt idx="19">
                        <c:v>0.75748379076165939</c:v>
                      </c:pt>
                      <c:pt idx="20">
                        <c:v>0.74786322708944963</c:v>
                      </c:pt>
                      <c:pt idx="21">
                        <c:v>0.73822965738761837</c:v>
                      </c:pt>
                      <c:pt idx="22">
                        <c:v>0.72891209946301061</c:v>
                      </c:pt>
                      <c:pt idx="23">
                        <c:v>0.71978426903331205</c:v>
                      </c:pt>
                      <c:pt idx="24">
                        <c:v>0.71107034420222892</c:v>
                      </c:pt>
                      <c:pt idx="25">
                        <c:v>0.7021707448921356</c:v>
                      </c:pt>
                      <c:pt idx="26">
                        <c:v>0.69377716545193469</c:v>
                      </c:pt>
                      <c:pt idx="27">
                        <c:v>0.68573248737397696</c:v>
                      </c:pt>
                      <c:pt idx="28">
                        <c:v>0.67783537559412188</c:v>
                      </c:pt>
                      <c:pt idx="29">
                        <c:v>0.6696035707977146</c:v>
                      </c:pt>
                      <c:pt idx="30">
                        <c:v>0.6616294431888522</c:v>
                      </c:pt>
                      <c:pt idx="31">
                        <c:v>0.65322191272563956</c:v>
                      </c:pt>
                      <c:pt idx="32">
                        <c:v>0.64574845402283987</c:v>
                      </c:pt>
                      <c:pt idx="33">
                        <c:v>0.63825870195564904</c:v>
                      </c:pt>
                      <c:pt idx="34">
                        <c:v>0.63072761105250597</c:v>
                      </c:pt>
                      <c:pt idx="35">
                        <c:v>0.62353243480030252</c:v>
                      </c:pt>
                      <c:pt idx="36">
                        <c:v>0.61652621130434437</c:v>
                      </c:pt>
                      <c:pt idx="37">
                        <c:v>0.60928433518160152</c:v>
                      </c:pt>
                      <c:pt idx="38">
                        <c:v>0.60228583426154036</c:v>
                      </c:pt>
                      <c:pt idx="39">
                        <c:v>0.59539268118168653</c:v>
                      </c:pt>
                      <c:pt idx="40">
                        <c:v>0.58864544602086788</c:v>
                      </c:pt>
                      <c:pt idx="41">
                        <c:v>0.582167537385746</c:v>
                      </c:pt>
                      <c:pt idx="42">
                        <c:v>0.57498438659362161</c:v>
                      </c:pt>
                      <c:pt idx="43">
                        <c:v>0.56855565102257</c:v>
                      </c:pt>
                      <c:pt idx="44">
                        <c:v>0.56220506963797656</c:v>
                      </c:pt>
                      <c:pt idx="45">
                        <c:v>0.55601399535119511</c:v>
                      </c:pt>
                      <c:pt idx="46">
                        <c:v>0.54982215078454622</c:v>
                      </c:pt>
                      <c:pt idx="47">
                        <c:v>0.54382623024201626</c:v>
                      </c:pt>
                      <c:pt idx="48">
                        <c:v>0.53777128510035399</c:v>
                      </c:pt>
                      <c:pt idx="49">
                        <c:v>0.53172046355044933</c:v>
                      </c:pt>
                      <c:pt idx="50">
                        <c:v>0.52565627550145511</c:v>
                      </c:pt>
                      <c:pt idx="51">
                        <c:v>0.51970801102580366</c:v>
                      </c:pt>
                      <c:pt idx="52">
                        <c:v>0.51367417132822257</c:v>
                      </c:pt>
                      <c:pt idx="53">
                        <c:v>0.5078058529903049</c:v>
                      </c:pt>
                      <c:pt idx="54">
                        <c:v>0.50201795656583226</c:v>
                      </c:pt>
                      <c:pt idx="55">
                        <c:v>0.49651986424054861</c:v>
                      </c:pt>
                      <c:pt idx="56">
                        <c:v>0.4909163274958398</c:v>
                      </c:pt>
                      <c:pt idx="57">
                        <c:v>0.48543151895458547</c:v>
                      </c:pt>
                      <c:pt idx="58">
                        <c:v>0.48000737913281721</c:v>
                      </c:pt>
                      <c:pt idx="59">
                        <c:v>0.47484458671394081</c:v>
                      </c:pt>
                      <c:pt idx="60">
                        <c:v>0.46927561221034131</c:v>
                      </c:pt>
                      <c:pt idx="61">
                        <c:v>0.46374649097983378</c:v>
                      </c:pt>
                      <c:pt idx="62">
                        <c:v>0.45856890004498163</c:v>
                      </c:pt>
                      <c:pt idx="63">
                        <c:v>0.45278090362693213</c:v>
                      </c:pt>
                      <c:pt idx="64">
                        <c:v>0.44773795792561</c:v>
                      </c:pt>
                      <c:pt idx="65">
                        <c:v>0.44268592363038406</c:v>
                      </c:pt>
                      <c:pt idx="66">
                        <c:v>0.43758074995357199</c:v>
                      </c:pt>
                      <c:pt idx="67">
                        <c:v>0.43255617712925021</c:v>
                      </c:pt>
                      <c:pt idx="68">
                        <c:v>0.42765307798441643</c:v>
                      </c:pt>
                      <c:pt idx="69">
                        <c:v>0.42263840075091297</c:v>
                      </c:pt>
                      <c:pt idx="70">
                        <c:v>0.41739550811342407</c:v>
                      </c:pt>
                      <c:pt idx="71">
                        <c:v>0.41229594202531517</c:v>
                      </c:pt>
                      <c:pt idx="72">
                        <c:v>0.40738876746516894</c:v>
                      </c:pt>
                      <c:pt idx="73">
                        <c:v>0.40233344790171721</c:v>
                      </c:pt>
                      <c:pt idx="74">
                        <c:v>0.39707362072482</c:v>
                      </c:pt>
                      <c:pt idx="75">
                        <c:v>0.39237809141154567</c:v>
                      </c:pt>
                      <c:pt idx="76">
                        <c:v>0.38761613895010361</c:v>
                      </c:pt>
                      <c:pt idx="77">
                        <c:v>0.38286784204546365</c:v>
                      </c:pt>
                      <c:pt idx="78">
                        <c:v>0.37813052078556364</c:v>
                      </c:pt>
                      <c:pt idx="79">
                        <c:v>0.37313431720066337</c:v>
                      </c:pt>
                      <c:pt idx="80">
                        <c:v>0.36849208983345483</c:v>
                      </c:pt>
                      <c:pt idx="81">
                        <c:v>0.36378802842931113</c:v>
                      </c:pt>
                      <c:pt idx="82">
                        <c:v>0.35880308026775509</c:v>
                      </c:pt>
                      <c:pt idx="83">
                        <c:v>0.35364340080870205</c:v>
                      </c:pt>
                      <c:pt idx="84">
                        <c:v>0.34845957012166295</c:v>
                      </c:pt>
                      <c:pt idx="85">
                        <c:v>0.34344163433394592</c:v>
                      </c:pt>
                      <c:pt idx="86">
                        <c:v>0.33824300548422137</c:v>
                      </c:pt>
                      <c:pt idx="87">
                        <c:v>0.33249628147592014</c:v>
                      </c:pt>
                      <c:pt idx="88">
                        <c:v>0.32625666847609014</c:v>
                      </c:pt>
                      <c:pt idx="89">
                        <c:v>0.32064884454264797</c:v>
                      </c:pt>
                      <c:pt idx="90">
                        <c:v>0.31560309093175887</c:v>
                      </c:pt>
                      <c:pt idx="91">
                        <c:v>0.31059930733249086</c:v>
                      </c:pt>
                      <c:pt idx="92">
                        <c:v>0.3056150007339733</c:v>
                      </c:pt>
                      <c:pt idx="93">
                        <c:v>0.30037527802739594</c:v>
                      </c:pt>
                      <c:pt idx="94">
                        <c:v>0.2952251647062063</c:v>
                      </c:pt>
                      <c:pt idx="95">
                        <c:v>0.29027446748200092</c:v>
                      </c:pt>
                      <c:pt idx="96">
                        <c:v>0.2844815186550359</c:v>
                      </c:pt>
                      <c:pt idx="97">
                        <c:v>0.27884207448527931</c:v>
                      </c:pt>
                      <c:pt idx="98">
                        <c:v>0.27313319023997062</c:v>
                      </c:pt>
                      <c:pt idx="99">
                        <c:v>0.26800168840337824</c:v>
                      </c:pt>
                      <c:pt idx="100">
                        <c:v>0.26263978207295002</c:v>
                      </c:pt>
                      <c:pt idx="101">
                        <c:v>0.25710813125137022</c:v>
                      </c:pt>
                      <c:pt idx="102">
                        <c:v>0.25150433694493668</c:v>
                      </c:pt>
                      <c:pt idx="103">
                        <c:v>0.24585320924262377</c:v>
                      </c:pt>
                      <c:pt idx="104">
                        <c:v>0.2402285129093914</c:v>
                      </c:pt>
                      <c:pt idx="105">
                        <c:v>0.2347945538540942</c:v>
                      </c:pt>
                      <c:pt idx="106">
                        <c:v>0.22932609716204699</c:v>
                      </c:pt>
                      <c:pt idx="107">
                        <c:v>0.22407213290423822</c:v>
                      </c:pt>
                      <c:pt idx="108">
                        <c:v>0.219218299810092</c:v>
                      </c:pt>
                      <c:pt idx="109">
                        <c:v>0.21450625096346809</c:v>
                      </c:pt>
                      <c:pt idx="110">
                        <c:v>0.20953006828117149</c:v>
                      </c:pt>
                      <c:pt idx="111">
                        <c:v>0.20396426241531851</c:v>
                      </c:pt>
                      <c:pt idx="112">
                        <c:v>0.1986272954100976</c:v>
                      </c:pt>
                      <c:pt idx="113">
                        <c:v>0.19374796135176986</c:v>
                      </c:pt>
                      <c:pt idx="114">
                        <c:v>0.18853869127339506</c:v>
                      </c:pt>
                      <c:pt idx="115">
                        <c:v>0.18319632444995215</c:v>
                      </c:pt>
                      <c:pt idx="116">
                        <c:v>0.17764924960817974</c:v>
                      </c:pt>
                      <c:pt idx="117">
                        <c:v>0.17213040597861629</c:v>
                      </c:pt>
                      <c:pt idx="118">
                        <c:v>0.16618577901775722</c:v>
                      </c:pt>
                      <c:pt idx="119">
                        <c:v>0.15931049140697029</c:v>
                      </c:pt>
                      <c:pt idx="120">
                        <c:v>0.14748032654529519</c:v>
                      </c:pt>
                      <c:pt idx="121">
                        <c:v>0.13299900898823369</c:v>
                      </c:pt>
                      <c:pt idx="122">
                        <c:v>0.12531921833256732</c:v>
                      </c:pt>
                      <c:pt idx="123">
                        <c:v>0.11931194899891362</c:v>
                      </c:pt>
                      <c:pt idx="124">
                        <c:v>0.11424724764092442</c:v>
                      </c:pt>
                      <c:pt idx="125">
                        <c:v>0.10979028250412803</c:v>
                      </c:pt>
                      <c:pt idx="126">
                        <c:v>0.10561928417512456</c:v>
                      </c:pt>
                      <c:pt idx="127">
                        <c:v>0.10128465444926815</c:v>
                      </c:pt>
                      <c:pt idx="128">
                        <c:v>9.6662240542187639E-2</c:v>
                      </c:pt>
                      <c:pt idx="129">
                        <c:v>9.2648066286080466E-2</c:v>
                      </c:pt>
                      <c:pt idx="130">
                        <c:v>8.9535564966435111E-2</c:v>
                      </c:pt>
                      <c:pt idx="131">
                        <c:v>8.6125250053632252E-2</c:v>
                      </c:pt>
                      <c:pt idx="132">
                        <c:v>8.265291039291367E-2</c:v>
                      </c:pt>
                      <c:pt idx="133">
                        <c:v>7.9286434321499732E-2</c:v>
                      </c:pt>
                      <c:pt idx="134">
                        <c:v>7.643003696098194E-2</c:v>
                      </c:pt>
                      <c:pt idx="135">
                        <c:v>7.3490233357164758E-2</c:v>
                      </c:pt>
                      <c:pt idx="136">
                        <c:v>7.0545201044012629E-2</c:v>
                      </c:pt>
                      <c:pt idx="137">
                        <c:v>6.7785471073630088E-2</c:v>
                      </c:pt>
                      <c:pt idx="138">
                        <c:v>6.4826664753730667E-2</c:v>
                      </c:pt>
                      <c:pt idx="139">
                        <c:v>6.2214703763452284E-2</c:v>
                      </c:pt>
                      <c:pt idx="140">
                        <c:v>5.9276968662910434E-2</c:v>
                      </c:pt>
                      <c:pt idx="141">
                        <c:v>5.6542837629489529E-2</c:v>
                      </c:pt>
                      <c:pt idx="142">
                        <c:v>5.3733132336966527E-2</c:v>
                      </c:pt>
                      <c:pt idx="143">
                        <c:v>5.124986296139733E-2</c:v>
                      </c:pt>
                      <c:pt idx="144">
                        <c:v>4.8445053365325119E-2</c:v>
                      </c:pt>
                      <c:pt idx="145">
                        <c:v>4.5596356275774963E-2</c:v>
                      </c:pt>
                      <c:pt idx="146">
                        <c:v>4.2421713173005249E-2</c:v>
                      </c:pt>
                      <c:pt idx="147">
                        <c:v>3.8869842148776645E-2</c:v>
                      </c:pt>
                      <c:pt idx="148">
                        <c:v>3.4843425947497231E-2</c:v>
                      </c:pt>
                      <c:pt idx="149">
                        <c:v>2.941511104787109E-2</c:v>
                      </c:pt>
                      <c:pt idx="150">
                        <c:v>2.2372191463977287E-2</c:v>
                      </c:pt>
                      <c:pt idx="151">
                        <c:v>1.6111548249581831E-2</c:v>
                      </c:pt>
                      <c:pt idx="152">
                        <c:v>9.9555952829284422E-3</c:v>
                      </c:pt>
                      <c:pt idx="153">
                        <c:v>5.025807243046132E-3</c:v>
                      </c:pt>
                      <c:pt idx="154">
                        <c:v>2.8134803512462891E-3</c:v>
                      </c:pt>
                      <c:pt idx="155">
                        <c:v>1.5220285649493182E-3</c:v>
                      </c:pt>
                      <c:pt idx="156">
                        <c:v>1.0904241851955598E-3</c:v>
                      </c:pt>
                      <c:pt idx="157">
                        <c:v>7.3050073994262998E-4</c:v>
                      </c:pt>
                      <c:pt idx="158">
                        <c:v>-1.760131503738549E-4</c:v>
                      </c:pt>
                      <c:pt idx="159">
                        <c:v>-3.9281310802685709E-4</c:v>
                      </c:pt>
                      <c:pt idx="160">
                        <c:v>-2.5930561424347687E-4</c:v>
                      </c:pt>
                      <c:pt idx="161">
                        <c:v>-1.109815368849576E-3</c:v>
                      </c:pt>
                      <c:pt idx="162">
                        <c:v>-7.3282823022013943E-4</c:v>
                      </c:pt>
                      <c:pt idx="163">
                        <c:v>-1.1560833519235203E-3</c:v>
                      </c:pt>
                      <c:pt idx="164">
                        <c:v>-1.2920849472020102E-3</c:v>
                      </c:pt>
                      <c:pt idx="165">
                        <c:v>-1.4122214492198193E-3</c:v>
                      </c:pt>
                      <c:pt idx="166">
                        <c:v>-6.8247412377098193E-4</c:v>
                      </c:pt>
                      <c:pt idx="167">
                        <c:v>1.4723225053492328E-4</c:v>
                      </c:pt>
                      <c:pt idx="168">
                        <c:v>6.638500794858837E-4</c:v>
                      </c:pt>
                      <c:pt idx="169">
                        <c:v>-2.4600191051837861E-4</c:v>
                      </c:pt>
                      <c:pt idx="170">
                        <c:v>-4.9379763539736388E-4</c:v>
                      </c:pt>
                      <c:pt idx="171">
                        <c:v>-2.2165984552757756E-4</c:v>
                      </c:pt>
                      <c:pt idx="172">
                        <c:v>-7.6912820293006945E-4</c:v>
                      </c:pt>
                      <c:pt idx="173">
                        <c:v>-1.0920533947222921E-3</c:v>
                      </c:pt>
                      <c:pt idx="174">
                        <c:v>-3.0073242300021619E-4</c:v>
                      </c:pt>
                      <c:pt idx="175">
                        <c:v>-9.6060646304207964E-4</c:v>
                      </c:pt>
                      <c:pt idx="176">
                        <c:v>-1.8650106496254093E-3</c:v>
                      </c:pt>
                      <c:pt idx="177">
                        <c:v>-2.0520454151180534E-3</c:v>
                      </c:pt>
                      <c:pt idx="178">
                        <c:v>-1.2465215785859574E-3</c:v>
                      </c:pt>
                      <c:pt idx="179">
                        <c:v>-1.6031316890285918E-3</c:v>
                      </c:pt>
                      <c:pt idx="180">
                        <c:v>-1.9316463371139569E-3</c:v>
                      </c:pt>
                      <c:pt idx="181">
                        <c:v>-1.6836009524043849E-3</c:v>
                      </c:pt>
                      <c:pt idx="182">
                        <c:v>-1.7636312519053732E-3</c:v>
                      </c:pt>
                      <c:pt idx="183">
                        <c:v>-8.0055943920687156E-4</c:v>
                      </c:pt>
                      <c:pt idx="184">
                        <c:v>-8.9062301379172482E-5</c:v>
                      </c:pt>
                      <c:pt idx="185">
                        <c:v>-1.1804741473671054E-3</c:v>
                      </c:pt>
                      <c:pt idx="186">
                        <c:v>-1.8620431655085312E-3</c:v>
                      </c:pt>
                      <c:pt idx="187">
                        <c:v>-7.684887305421384E-4</c:v>
                      </c:pt>
                      <c:pt idx="188">
                        <c:v>-4.0878520178200262E-4</c:v>
                      </c:pt>
                      <c:pt idx="189">
                        <c:v>-1.2457535273946441E-3</c:v>
                      </c:pt>
                      <c:pt idx="190">
                        <c:v>-6.3536587027379632E-4</c:v>
                      </c:pt>
                      <c:pt idx="191">
                        <c:v>-1.6369714096893251E-3</c:v>
                      </c:pt>
                      <c:pt idx="192">
                        <c:v>-2.0528640329808834E-3</c:v>
                      </c:pt>
                      <c:pt idx="193">
                        <c:v>-2.0905887154782921E-3</c:v>
                      </c:pt>
                      <c:pt idx="194">
                        <c:v>-1.9416082880177044E-3</c:v>
                      </c:pt>
                      <c:pt idx="195">
                        <c:v>-1.2286103425405148E-3</c:v>
                      </c:pt>
                      <c:pt idx="196">
                        <c:v>-2.2314344531413344E-3</c:v>
                      </c:pt>
                      <c:pt idx="197">
                        <c:v>-1.5847136897937375E-3</c:v>
                      </c:pt>
                      <c:pt idx="198">
                        <c:v>-1.9395516543445623E-3</c:v>
                      </c:pt>
                      <c:pt idx="199">
                        <c:v>-8.9460955237341544E-4</c:v>
                      </c:pt>
                      <c:pt idx="200">
                        <c:v>1.7816657436076078E-4</c:v>
                      </c:pt>
                      <c:pt idx="201">
                        <c:v>-6.630467630179826E-4</c:v>
                      </c:pt>
                      <c:pt idx="202">
                        <c:v>-1.4301410671582193E-3</c:v>
                      </c:pt>
                      <c:pt idx="203">
                        <c:v>-1.1885380448382055E-3</c:v>
                      </c:pt>
                      <c:pt idx="204">
                        <c:v>-5.2707585788036582E-4</c:v>
                      </c:pt>
                      <c:pt idx="205">
                        <c:v>-1.398852677061857E-3</c:v>
                      </c:pt>
                      <c:pt idx="206">
                        <c:v>-1.0021943217899398E-3</c:v>
                      </c:pt>
                      <c:pt idx="207">
                        <c:v>-1.3857475006324727E-3</c:v>
                      </c:pt>
                      <c:pt idx="208">
                        <c:v>-1.8006933173158046E-3</c:v>
                      </c:pt>
                      <c:pt idx="209">
                        <c:v>-2.4111641056150379E-3</c:v>
                      </c:pt>
                      <c:pt idx="210">
                        <c:v>-1.8643084595861836E-3</c:v>
                      </c:pt>
                      <c:pt idx="211">
                        <c:v>-1.6152360110790465E-3</c:v>
                      </c:pt>
                      <c:pt idx="212">
                        <c:v>-2.2843107638437221E-3</c:v>
                      </c:pt>
                      <c:pt idx="213">
                        <c:v>-1.8727773227737998E-3</c:v>
                      </c:pt>
                      <c:pt idx="214">
                        <c:v>-2.0588052786216782E-3</c:v>
                      </c:pt>
                      <c:pt idx="215">
                        <c:v>-1.2887291011089985E-3</c:v>
                      </c:pt>
                      <c:pt idx="216">
                        <c:v>-9.3003351129272716E-6</c:v>
                      </c:pt>
                      <c:pt idx="217">
                        <c:v>-8.8715421967067165E-4</c:v>
                      </c:pt>
                      <c:pt idx="218">
                        <c:v>-2.1050415170364989E-3</c:v>
                      </c:pt>
                      <c:pt idx="219">
                        <c:v>-1.079817879804601E-3</c:v>
                      </c:pt>
                      <c:pt idx="220">
                        <c:v>-1.3690967935693354E-3</c:v>
                      </c:pt>
                      <c:pt idx="221">
                        <c:v>-1.8847589925381492E-3</c:v>
                      </c:pt>
                      <c:pt idx="222">
                        <c:v>-2.7481984431356743E-3</c:v>
                      </c:pt>
                      <c:pt idx="223">
                        <c:v>-2.6606794310146675E-3</c:v>
                      </c:pt>
                      <c:pt idx="224">
                        <c:v>-1.3194663341848933E-3</c:v>
                      </c:pt>
                      <c:pt idx="225">
                        <c:v>-1.8684438943712411E-3</c:v>
                      </c:pt>
                      <c:pt idx="226">
                        <c:v>-1.5036401026491397E-3</c:v>
                      </c:pt>
                      <c:pt idx="227">
                        <c:v>-1.7292222727174344E-3</c:v>
                      </c:pt>
                      <c:pt idx="228">
                        <c:v>-2.9501151182116381E-3</c:v>
                      </c:pt>
                      <c:pt idx="229">
                        <c:v>-3.555403991491124E-3</c:v>
                      </c:pt>
                      <c:pt idx="230">
                        <c:v>-2.3980292775351852E-3</c:v>
                      </c:pt>
                      <c:pt idx="231">
                        <c:v>-1.7294783803640801E-3</c:v>
                      </c:pt>
                      <c:pt idx="232">
                        <c:v>-2.7003540890586653E-3</c:v>
                      </c:pt>
                      <c:pt idx="233">
                        <c:v>-3.4595076802703684E-3</c:v>
                      </c:pt>
                      <c:pt idx="234">
                        <c:v>-2.8881147228141391E-3</c:v>
                      </c:pt>
                      <c:pt idx="235">
                        <c:v>-2.5629819832375667E-3</c:v>
                      </c:pt>
                      <c:pt idx="236">
                        <c:v>-8.699355769139494E-4</c:v>
                      </c:pt>
                      <c:pt idx="237">
                        <c:v>-1.3221918644390485E-3</c:v>
                      </c:pt>
                      <c:pt idx="238">
                        <c:v>-2.3028054520819463E-3</c:v>
                      </c:pt>
                      <c:pt idx="239">
                        <c:v>-3.0767511194123021E-3</c:v>
                      </c:pt>
                      <c:pt idx="240">
                        <c:v>-2.1670939093862973E-3</c:v>
                      </c:pt>
                      <c:pt idx="241">
                        <c:v>-3.2062422954781677E-3</c:v>
                      </c:pt>
                      <c:pt idx="242">
                        <c:v>-1.9978114068774921E-3</c:v>
                      </c:pt>
                      <c:pt idx="243">
                        <c:v>-2.8495855974797202E-3</c:v>
                      </c:pt>
                      <c:pt idx="244">
                        <c:v>-3.1636243763435434E-3</c:v>
                      </c:pt>
                      <c:pt idx="245">
                        <c:v>-4.2433587212462598E-3</c:v>
                      </c:pt>
                      <c:pt idx="246">
                        <c:v>-5.3221076911431631E-3</c:v>
                      </c:pt>
                      <c:pt idx="247">
                        <c:v>-3.6891473790678919E-3</c:v>
                      </c:pt>
                      <c:pt idx="248">
                        <c:v>-3.4964052432711057E-3</c:v>
                      </c:pt>
                      <c:pt idx="249">
                        <c:v>-4.1959116627110493E-3</c:v>
                      </c:pt>
                      <c:pt idx="250">
                        <c:v>-3.778780838919138E-3</c:v>
                      </c:pt>
                      <c:pt idx="251">
                        <c:v>-4.4519952059332013E-3</c:v>
                      </c:pt>
                      <c:pt idx="252">
                        <c:v>-2.690710926426032E-3</c:v>
                      </c:pt>
                      <c:pt idx="253">
                        <c:v>-2.453064109015024E-3</c:v>
                      </c:pt>
                      <c:pt idx="254">
                        <c:v>-3.8797461691042479E-3</c:v>
                      </c:pt>
                      <c:pt idx="255">
                        <c:v>-5.1266818532369474E-3</c:v>
                      </c:pt>
                      <c:pt idx="256">
                        <c:v>-3.2138260245835326E-3</c:v>
                      </c:pt>
                      <c:pt idx="257">
                        <c:v>-3.7351580484639157E-3</c:v>
                      </c:pt>
                      <c:pt idx="258">
                        <c:v>-4.9961003630620837E-3</c:v>
                      </c:pt>
                      <c:pt idx="259">
                        <c:v>-3.7625468157267417E-3</c:v>
                      </c:pt>
                      <c:pt idx="260">
                        <c:v>-5.0803509177461681E-3</c:v>
                      </c:pt>
                      <c:pt idx="261">
                        <c:v>-3.2306724161470513E-3</c:v>
                      </c:pt>
                      <c:pt idx="262">
                        <c:v>-4.2474546899038401E-3</c:v>
                      </c:pt>
                      <c:pt idx="263">
                        <c:v>-5.0669479895719682E-3</c:v>
                      </c:pt>
                      <c:pt idx="264">
                        <c:v>-5.019037125075565E-3</c:v>
                      </c:pt>
                      <c:pt idx="265">
                        <c:v>-5.4736381344431262E-3</c:v>
                      </c:pt>
                      <c:pt idx="266">
                        <c:v>-3.9610386008213094E-3</c:v>
                      </c:pt>
                      <c:pt idx="267">
                        <c:v>-4.5992109042136686E-3</c:v>
                      </c:pt>
                      <c:pt idx="268">
                        <c:v>-5.8592316582295467E-3</c:v>
                      </c:pt>
                      <c:pt idx="269">
                        <c:v>-7.1817238804849914E-3</c:v>
                      </c:pt>
                      <c:pt idx="270">
                        <c:v>-7.0471565179062168E-3</c:v>
                      </c:pt>
                      <c:pt idx="271">
                        <c:v>-5.899849208031327E-3</c:v>
                      </c:pt>
                      <c:pt idx="272">
                        <c:v>-5.1630814637626532E-3</c:v>
                      </c:pt>
                      <c:pt idx="273">
                        <c:v>-3.9867967716704644E-3</c:v>
                      </c:pt>
                      <c:pt idx="274">
                        <c:v>-5.3236593774932395E-3</c:v>
                      </c:pt>
                      <c:pt idx="275">
                        <c:v>-4.500346786180609E-3</c:v>
                      </c:pt>
                      <c:pt idx="276">
                        <c:v>-5.2078110892743723E-3</c:v>
                      </c:pt>
                      <c:pt idx="277">
                        <c:v>-4.9676357938790439E-3</c:v>
                      </c:pt>
                      <c:pt idx="278">
                        <c:v>-5.9246061862674448E-3</c:v>
                      </c:pt>
                      <c:pt idx="279">
                        <c:v>-5.5208129276025364E-3</c:v>
                      </c:pt>
                      <c:pt idx="280">
                        <c:v>-4.7212751139491527E-3</c:v>
                      </c:pt>
                      <c:pt idx="281">
                        <c:v>-5.9420454107048659E-3</c:v>
                      </c:pt>
                      <c:pt idx="282">
                        <c:v>-5.373057495943856E-3</c:v>
                      </c:pt>
                      <c:pt idx="283">
                        <c:v>-5.4493575799354765E-3</c:v>
                      </c:pt>
                      <c:pt idx="284">
                        <c:v>-4.2413402616618967E-3</c:v>
                      </c:pt>
                      <c:pt idx="285">
                        <c:v>-2.6777403773925457E-3</c:v>
                      </c:pt>
                      <c:pt idx="286">
                        <c:v>-3.5262757472565021E-3</c:v>
                      </c:pt>
                      <c:pt idx="287">
                        <c:v>-4.7426786938926657E-3</c:v>
                      </c:pt>
                      <c:pt idx="288">
                        <c:v>-5.7544397161051197E-3</c:v>
                      </c:pt>
                      <c:pt idx="289">
                        <c:v>-3.4979357860145388E-3</c:v>
                      </c:pt>
                      <c:pt idx="290">
                        <c:v>-4.8095714754039509E-3</c:v>
                      </c:pt>
                      <c:pt idx="291">
                        <c:v>-5.7469381544825726E-3</c:v>
                      </c:pt>
                      <c:pt idx="292">
                        <c:v>-6.5029855810412318E-3</c:v>
                      </c:pt>
                      <c:pt idx="293">
                        <c:v>-8.020777176279914E-3</c:v>
                      </c:pt>
                      <c:pt idx="294">
                        <c:v>-8.4370754169802442E-3</c:v>
                      </c:pt>
                      <c:pt idx="295">
                        <c:v>-7.1186978872825879E-3</c:v>
                      </c:pt>
                      <c:pt idx="296">
                        <c:v>-5.6228340725565928E-3</c:v>
                      </c:pt>
                      <c:pt idx="297">
                        <c:v>-6.6755866473375836E-3</c:v>
                      </c:pt>
                      <c:pt idx="298">
                        <c:v>-7.1986693591883366E-3</c:v>
                      </c:pt>
                      <c:pt idx="299">
                        <c:v>-8.2441398565380464E-3</c:v>
                      </c:pt>
                      <c:pt idx="300">
                        <c:v>-6.8900555091195859E-3</c:v>
                      </c:pt>
                      <c:pt idx="301">
                        <c:v>-5.7882611051029986E-3</c:v>
                      </c:pt>
                      <c:pt idx="302">
                        <c:v>-6.5736691372670908E-3</c:v>
                      </c:pt>
                      <c:pt idx="303">
                        <c:v>-7.9514989698659111E-3</c:v>
                      </c:pt>
                      <c:pt idx="304">
                        <c:v>-8.5942837056871557E-3</c:v>
                      </c:pt>
                      <c:pt idx="305">
                        <c:v>-6.8204163131424522E-3</c:v>
                      </c:pt>
                      <c:pt idx="306">
                        <c:v>-7.0822036300031144E-3</c:v>
                      </c:pt>
                      <c:pt idx="307">
                        <c:v>-7.3014454843569609E-3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A83B-4A30-BC96-7E6D34A388F0}"/>
                  </c:ext>
                </c:extLst>
              </c15:ser>
            </c15:filteredScatterSeries>
            <c15:filteredScatterSeries>
              <c15:ser>
                <c:idx val="6"/>
                <c:order val="7"/>
                <c:tx>
                  <c:v>CAP 50/70 1</c:v>
                </c:tx>
                <c:spPr>
                  <a:ln w="19050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'https://d.docs.live.net/3ef0ea8f59c7a219/Doutorado/Experimental/Caracterização e Ensaios nos Ligantes/DSR/LAS/CAP 50-70/[LAS_VECD_CAP 50.70.xlsx]VECD Amostra 1'!$T$5:$T$286</c15:sqref>
                        </c15:formulaRef>
                      </c:ext>
                    </c:extLst>
                    <c:numCache>
                      <c:formatCode>General</c:formatCode>
                      <c:ptCount val="282"/>
                      <c:pt idx="0">
                        <c:v>1.625939204454329E-2</c:v>
                      </c:pt>
                      <c:pt idx="1">
                        <c:v>3.9750013316511193E-2</c:v>
                      </c:pt>
                      <c:pt idx="2">
                        <c:v>8.4720301201469977E-2</c:v>
                      </c:pt>
                      <c:pt idx="3">
                        <c:v>0.1403730263769235</c:v>
                      </c:pt>
                      <c:pt idx="4">
                        <c:v>0.22348835562576347</c:v>
                      </c:pt>
                      <c:pt idx="5">
                        <c:v>0.32067795029008977</c:v>
                      </c:pt>
                      <c:pt idx="6">
                        <c:v>0.43598548919399061</c:v>
                      </c:pt>
                      <c:pt idx="7">
                        <c:v>0.57168867153884706</c:v>
                      </c:pt>
                      <c:pt idx="8">
                        <c:v>0.72686129402556077</c:v>
                      </c:pt>
                      <c:pt idx="9">
                        <c:v>0.91826071686289923</c:v>
                      </c:pt>
                      <c:pt idx="10">
                        <c:v>1.1139225823487848</c:v>
                      </c:pt>
                      <c:pt idx="11">
                        <c:v>1.3349725932876884</c:v>
                      </c:pt>
                      <c:pt idx="12">
                        <c:v>1.5719912747934077</c:v>
                      </c:pt>
                      <c:pt idx="13">
                        <c:v>1.8281530115896432</c:v>
                      </c:pt>
                      <c:pt idx="14">
                        <c:v>2.1056497765278688</c:v>
                      </c:pt>
                      <c:pt idx="15">
                        <c:v>2.3872112325621635</c:v>
                      </c:pt>
                      <c:pt idx="16">
                        <c:v>2.6868852572377606</c:v>
                      </c:pt>
                      <c:pt idx="17">
                        <c:v>3.004350012551479</c:v>
                      </c:pt>
                      <c:pt idx="18">
                        <c:v>3.3259977889055232</c:v>
                      </c:pt>
                      <c:pt idx="19">
                        <c:v>3.6665468888822796</c:v>
                      </c:pt>
                      <c:pt idx="20">
                        <c:v>4.0276532421545639</c:v>
                      </c:pt>
                      <c:pt idx="21">
                        <c:v>4.3904646905873932</c:v>
                      </c:pt>
                      <c:pt idx="22">
                        <c:v>4.7557495871743276</c:v>
                      </c:pt>
                      <c:pt idx="23">
                        <c:v>5.1274694295350773</c:v>
                      </c:pt>
                      <c:pt idx="24">
                        <c:v>5.5127386429464345</c:v>
                      </c:pt>
                      <c:pt idx="25">
                        <c:v>5.912203484096465</c:v>
                      </c:pt>
                      <c:pt idx="26">
                        <c:v>6.2976051393393506</c:v>
                      </c:pt>
                      <c:pt idx="27">
                        <c:v>6.7077891904534175</c:v>
                      </c:pt>
                      <c:pt idx="28">
                        <c:v>7.1501977934790393</c:v>
                      </c:pt>
                      <c:pt idx="29">
                        <c:v>7.5853854703354946</c:v>
                      </c:pt>
                      <c:pt idx="30">
                        <c:v>8.0032631224804955</c:v>
                      </c:pt>
                      <c:pt idx="31">
                        <c:v>8.4598408252713782</c:v>
                      </c:pt>
                      <c:pt idx="32">
                        <c:v>8.9184394616931435</c:v>
                      </c:pt>
                      <c:pt idx="33">
                        <c:v>9.3762091106220034</c:v>
                      </c:pt>
                      <c:pt idx="34">
                        <c:v>9.8362657148220016</c:v>
                      </c:pt>
                      <c:pt idx="35">
                        <c:v>10.320044214355645</c:v>
                      </c:pt>
                      <c:pt idx="36">
                        <c:v>10.818434959889416</c:v>
                      </c:pt>
                      <c:pt idx="37">
                        <c:v>11.325146977539609</c:v>
                      </c:pt>
                      <c:pt idx="38">
                        <c:v>11.842971859501139</c:v>
                      </c:pt>
                      <c:pt idx="39">
                        <c:v>12.367901653562139</c:v>
                      </c:pt>
                      <c:pt idx="40">
                        <c:v>12.941758773454721</c:v>
                      </c:pt>
                      <c:pt idx="41">
                        <c:v>13.531544298740576</c:v>
                      </c:pt>
                      <c:pt idx="42">
                        <c:v>14.149986087357435</c:v>
                      </c:pt>
                      <c:pt idx="43">
                        <c:v>14.78186066069701</c:v>
                      </c:pt>
                      <c:pt idx="44">
                        <c:v>15.437679065943978</c:v>
                      </c:pt>
                      <c:pt idx="45">
                        <c:v>16.134114785986981</c:v>
                      </c:pt>
                      <c:pt idx="46">
                        <c:v>16.863388345550199</c:v>
                      </c:pt>
                      <c:pt idx="47">
                        <c:v>17.627368720601442</c:v>
                      </c:pt>
                      <c:pt idx="48">
                        <c:v>18.421989093158917</c:v>
                      </c:pt>
                      <c:pt idx="49">
                        <c:v>19.259322780306331</c:v>
                      </c:pt>
                      <c:pt idx="50">
                        <c:v>20.154661782127409</c:v>
                      </c:pt>
                      <c:pt idx="51">
                        <c:v>21.115733796429584</c:v>
                      </c:pt>
                      <c:pt idx="52">
                        <c:v>22.132752826631666</c:v>
                      </c:pt>
                      <c:pt idx="53">
                        <c:v>23.22020473749571</c:v>
                      </c:pt>
                      <c:pt idx="54">
                        <c:v>24.39785308111539</c:v>
                      </c:pt>
                      <c:pt idx="55">
                        <c:v>25.612292902603219</c:v>
                      </c:pt>
                      <c:pt idx="56">
                        <c:v>26.886100965862283</c:v>
                      </c:pt>
                      <c:pt idx="57">
                        <c:v>28.211327831227205</c:v>
                      </c:pt>
                      <c:pt idx="58">
                        <c:v>29.561309538796522</c:v>
                      </c:pt>
                      <c:pt idx="59">
                        <c:v>30.945288636808034</c:v>
                      </c:pt>
                      <c:pt idx="60">
                        <c:v>32.311443197869501</c:v>
                      </c:pt>
                      <c:pt idx="61">
                        <c:v>33.725343488806537</c:v>
                      </c:pt>
                      <c:pt idx="62">
                        <c:v>35.25350628027514</c:v>
                      </c:pt>
                      <c:pt idx="63">
                        <c:v>36.936299272978523</c:v>
                      </c:pt>
                      <c:pt idx="64">
                        <c:v>38.531319570415896</c:v>
                      </c:pt>
                      <c:pt idx="65">
                        <c:v>39.828641364961442</c:v>
                      </c:pt>
                      <c:pt idx="66">
                        <c:v>41.081456205606862</c:v>
                      </c:pt>
                      <c:pt idx="67">
                        <c:v>42.283923897787901</c:v>
                      </c:pt>
                      <c:pt idx="68">
                        <c:v>43.438608459091981</c:v>
                      </c:pt>
                      <c:pt idx="69">
                        <c:v>44.521899413334481</c:v>
                      </c:pt>
                      <c:pt idx="70">
                        <c:v>45.843903223582018</c:v>
                      </c:pt>
                      <c:pt idx="71">
                        <c:v>46.989146994915011</c:v>
                      </c:pt>
                      <c:pt idx="72">
                        <c:v>48.077721769121396</c:v>
                      </c:pt>
                      <c:pt idx="73">
                        <c:v>49.524870044248118</c:v>
                      </c:pt>
                      <c:pt idx="74">
                        <c:v>50.942707918188539</c:v>
                      </c:pt>
                      <c:pt idx="75">
                        <c:v>52.148994196187218</c:v>
                      </c:pt>
                      <c:pt idx="76">
                        <c:v>53.385716130237917</c:v>
                      </c:pt>
                      <c:pt idx="77">
                        <c:v>54.596968447265539</c:v>
                      </c:pt>
                      <c:pt idx="78">
                        <c:v>55.771599480373482</c:v>
                      </c:pt>
                      <c:pt idx="79">
                        <c:v>56.915128810129929</c:v>
                      </c:pt>
                      <c:pt idx="80">
                        <c:v>58.102991093927066</c:v>
                      </c:pt>
                      <c:pt idx="81">
                        <c:v>59.211503962885935</c:v>
                      </c:pt>
                      <c:pt idx="82">
                        <c:v>60.420870258218351</c:v>
                      </c:pt>
                      <c:pt idx="83">
                        <c:v>61.60950103914211</c:v>
                      </c:pt>
                      <c:pt idx="84">
                        <c:v>62.893811537123987</c:v>
                      </c:pt>
                      <c:pt idx="85">
                        <c:v>64.068444777616236</c:v>
                      </c:pt>
                      <c:pt idx="86">
                        <c:v>65.369087998241397</c:v>
                      </c:pt>
                      <c:pt idx="87">
                        <c:v>66.484200431015452</c:v>
                      </c:pt>
                      <c:pt idx="88">
                        <c:v>67.572427566044496</c:v>
                      </c:pt>
                      <c:pt idx="89">
                        <c:v>68.512334881210734</c:v>
                      </c:pt>
                      <c:pt idx="90">
                        <c:v>69.445253321756539</c:v>
                      </c:pt>
                      <c:pt idx="91">
                        <c:v>70.231692053785622</c:v>
                      </c:pt>
                      <c:pt idx="92">
                        <c:v>70.946940284410687</c:v>
                      </c:pt>
                      <c:pt idx="93">
                        <c:v>71.678813873886881</c:v>
                      </c:pt>
                      <c:pt idx="94">
                        <c:v>72.392971116401057</c:v>
                      </c:pt>
                      <c:pt idx="95">
                        <c:v>72.983664414072152</c:v>
                      </c:pt>
                      <c:pt idx="96">
                        <c:v>73.385286816989392</c:v>
                      </c:pt>
                      <c:pt idx="97">
                        <c:v>74.065836267222281</c:v>
                      </c:pt>
                      <c:pt idx="98">
                        <c:v>74.487412533838324</c:v>
                      </c:pt>
                      <c:pt idx="99">
                        <c:v>75.124101117959142</c:v>
                      </c:pt>
                      <c:pt idx="100">
                        <c:v>75.386470537148412</c:v>
                      </c:pt>
                      <c:pt idx="101">
                        <c:v>75.647208467293652</c:v>
                      </c:pt>
                      <c:pt idx="102">
                        <c:v>76.115224402277633</c:v>
                      </c:pt>
                      <c:pt idx="103">
                        <c:v>76.463195738838351</c:v>
                      </c:pt>
                      <c:pt idx="104">
                        <c:v>76.428266846534754</c:v>
                      </c:pt>
                      <c:pt idx="105">
                        <c:v>76.940010496765311</c:v>
                      </c:pt>
                      <c:pt idx="106">
                        <c:v>77.257034113724387</c:v>
                      </c:pt>
                      <c:pt idx="107">
                        <c:v>77.115031631647526</c:v>
                      </c:pt>
                      <c:pt idx="108">
                        <c:v>77.246758553294683</c:v>
                      </c:pt>
                      <c:pt idx="109">
                        <c:v>77.143737276341241</c:v>
                      </c:pt>
                      <c:pt idx="110">
                        <c:v>77.480107348882456</c:v>
                      </c:pt>
                      <c:pt idx="111">
                        <c:v>78.016083287638438</c:v>
                      </c:pt>
                      <c:pt idx="112">
                        <c:v>77.72706210630524</c:v>
                      </c:pt>
                      <c:pt idx="113">
                        <c:v>77.807589249531446</c:v>
                      </c:pt>
                      <c:pt idx="114">
                        <c:v>78.079186081876102</c:v>
                      </c:pt>
                      <c:pt idx="115">
                        <c:v>78.235294064549407</c:v>
                      </c:pt>
                      <c:pt idx="116">
                        <c:v>78.099970980849292</c:v>
                      </c:pt>
                      <c:pt idx="117">
                        <c:v>78.360525418169203</c:v>
                      </c:pt>
                      <c:pt idx="118">
                        <c:v>78.745634580249245</c:v>
                      </c:pt>
                      <c:pt idx="119">
                        <c:v>78.536052252552039</c:v>
                      </c:pt>
                      <c:pt idx="120">
                        <c:v>78.332780712745446</c:v>
                      </c:pt>
                      <c:pt idx="121">
                        <c:v>78.042661436998316</c:v>
                      </c:pt>
                      <c:pt idx="122">
                        <c:v>78.465963693652114</c:v>
                      </c:pt>
                      <c:pt idx="123">
                        <c:v>78.923878117681937</c:v>
                      </c:pt>
                      <c:pt idx="124">
                        <c:v>78.591065935044867</c:v>
                      </c:pt>
                      <c:pt idx="125">
                        <c:v>78.079639372415599</c:v>
                      </c:pt>
                      <c:pt idx="126">
                        <c:v>78.478881817304043</c:v>
                      </c:pt>
                      <c:pt idx="127">
                        <c:v>78.868329688234823</c:v>
                      </c:pt>
                      <c:pt idx="128">
                        <c:v>78.682304288705623</c:v>
                      </c:pt>
                      <c:pt idx="129">
                        <c:v>78.583754001206088</c:v>
                      </c:pt>
                      <c:pt idx="130">
                        <c:v>78.786015176233875</c:v>
                      </c:pt>
                      <c:pt idx="131">
                        <c:v>78.966478324233748</c:v>
                      </c:pt>
                      <c:pt idx="132">
                        <c:v>79.0809501681493</c:v>
                      </c:pt>
                      <c:pt idx="133">
                        <c:v>78.313533540329402</c:v>
                      </c:pt>
                      <c:pt idx="134">
                        <c:v>78.869598816521332</c:v>
                      </c:pt>
                      <c:pt idx="135">
                        <c:v>79.477584033544517</c:v>
                      </c:pt>
                      <c:pt idx="136">
                        <c:v>79.092074279553472</c:v>
                      </c:pt>
                      <c:pt idx="137">
                        <c:v>78.64989068499375</c:v>
                      </c:pt>
                      <c:pt idx="138">
                        <c:v>78.824982018560434</c:v>
                      </c:pt>
                      <c:pt idx="139">
                        <c:v>79.233398837190776</c:v>
                      </c:pt>
                      <c:pt idx="140">
                        <c:v>79.307593419822524</c:v>
                      </c:pt>
                      <c:pt idx="141">
                        <c:v>78.933830333416935</c:v>
                      </c:pt>
                      <c:pt idx="142">
                        <c:v>78.665671313529771</c:v>
                      </c:pt>
                      <c:pt idx="143">
                        <c:v>79.162624607449999</c:v>
                      </c:pt>
                      <c:pt idx="144">
                        <c:v>79.297698136932823</c:v>
                      </c:pt>
                      <c:pt idx="145">
                        <c:v>78.677662629880814</c:v>
                      </c:pt>
                      <c:pt idx="146">
                        <c:v>79.072626966746654</c:v>
                      </c:pt>
                      <c:pt idx="147">
                        <c:v>79.540700471122705</c:v>
                      </c:pt>
                      <c:pt idx="148">
                        <c:v>79.044668372874</c:v>
                      </c:pt>
                      <c:pt idx="149">
                        <c:v>78.80832642371162</c:v>
                      </c:pt>
                      <c:pt idx="150">
                        <c:v>79.072572379655114</c:v>
                      </c:pt>
                      <c:pt idx="151">
                        <c:v>79.491379026187531</c:v>
                      </c:pt>
                      <c:pt idx="152">
                        <c:v>79.524358157925988</c:v>
                      </c:pt>
                      <c:pt idx="153">
                        <c:v>78.977216092321811</c:v>
                      </c:pt>
                      <c:pt idx="154">
                        <c:v>79.236621267766751</c:v>
                      </c:pt>
                      <c:pt idx="155">
                        <c:v>79.732234950237896</c:v>
                      </c:pt>
                      <c:pt idx="156">
                        <c:v>79.627156321686854</c:v>
                      </c:pt>
                      <c:pt idx="157">
                        <c:v>79.072014445655867</c:v>
                      </c:pt>
                      <c:pt idx="158">
                        <c:v>79.309819443221002</c:v>
                      </c:pt>
                      <c:pt idx="159">
                        <c:v>79.626023305593563</c:v>
                      </c:pt>
                      <c:pt idx="160">
                        <c:v>79.857166405205646</c:v>
                      </c:pt>
                      <c:pt idx="161">
                        <c:v>79.419819581479715</c:v>
                      </c:pt>
                      <c:pt idx="162">
                        <c:v>79.663268232433495</c:v>
                      </c:pt>
                      <c:pt idx="163">
                        <c:v>79.975636421308337</c:v>
                      </c:pt>
                      <c:pt idx="164">
                        <c:v>79.880032649005003</c:v>
                      </c:pt>
                      <c:pt idx="165">
                        <c:v>79.542080671371181</c:v>
                      </c:pt>
                      <c:pt idx="166">
                        <c:v>79.467943373036206</c:v>
                      </c:pt>
                      <c:pt idx="167">
                        <c:v>80.022999706529774</c:v>
                      </c:pt>
                      <c:pt idx="168">
                        <c:v>79.779421558890519</c:v>
                      </c:pt>
                      <c:pt idx="169">
                        <c:v>79.051830981809943</c:v>
                      </c:pt>
                      <c:pt idx="170">
                        <c:v>79.376179719494957</c:v>
                      </c:pt>
                      <c:pt idx="171">
                        <c:v>79.914812550326275</c:v>
                      </c:pt>
                      <c:pt idx="172">
                        <c:v>79.884936390557414</c:v>
                      </c:pt>
                      <c:pt idx="173">
                        <c:v>79.494512743072676</c:v>
                      </c:pt>
                      <c:pt idx="174">
                        <c:v>79.695535481564335</c:v>
                      </c:pt>
                      <c:pt idx="175">
                        <c:v>79.84053078685416</c:v>
                      </c:pt>
                      <c:pt idx="176">
                        <c:v>79.872892763773407</c:v>
                      </c:pt>
                      <c:pt idx="177">
                        <c:v>79.806687877467041</c:v>
                      </c:pt>
                      <c:pt idx="178">
                        <c:v>79.547120333327641</c:v>
                      </c:pt>
                      <c:pt idx="179">
                        <c:v>80.131309478450021</c:v>
                      </c:pt>
                      <c:pt idx="180">
                        <c:v>79.933115642307797</c:v>
                      </c:pt>
                      <c:pt idx="181">
                        <c:v>79.427084285845893</c:v>
                      </c:pt>
                      <c:pt idx="182">
                        <c:v>79.21994130746836</c:v>
                      </c:pt>
                      <c:pt idx="183">
                        <c:v>79.741821290362196</c:v>
                      </c:pt>
                      <c:pt idx="184">
                        <c:v>79.788089582429137</c:v>
                      </c:pt>
                      <c:pt idx="185">
                        <c:v>79.427965543630378</c:v>
                      </c:pt>
                      <c:pt idx="186">
                        <c:v>79.170846700425642</c:v>
                      </c:pt>
                      <c:pt idx="187">
                        <c:v>79.545805696230445</c:v>
                      </c:pt>
                      <c:pt idx="188">
                        <c:v>79.985138791893974</c:v>
                      </c:pt>
                      <c:pt idx="189">
                        <c:v>79.483407567224276</c:v>
                      </c:pt>
                      <c:pt idx="190">
                        <c:v>79.248570457452274</c:v>
                      </c:pt>
                      <c:pt idx="191">
                        <c:v>79.899084093035697</c:v>
                      </c:pt>
                      <c:pt idx="192">
                        <c:v>79.60274795142054</c:v>
                      </c:pt>
                      <c:pt idx="193">
                        <c:v>79.070850608819129</c:v>
                      </c:pt>
                      <c:pt idx="194">
                        <c:v>79.296950973466153</c:v>
                      </c:pt>
                      <c:pt idx="195">
                        <c:v>78.794614076731904</c:v>
                      </c:pt>
                      <c:pt idx="196">
                        <c:v>79.440807588097897</c:v>
                      </c:pt>
                      <c:pt idx="197">
                        <c:v>79.229548316612266</c:v>
                      </c:pt>
                      <c:pt idx="198">
                        <c:v>78.869654619594016</c:v>
                      </c:pt>
                      <c:pt idx="199">
                        <c:v>79.482861212530807</c:v>
                      </c:pt>
                      <c:pt idx="200">
                        <c:v>79.661159872390101</c:v>
                      </c:pt>
                      <c:pt idx="201">
                        <c:v>79.160730390768322</c:v>
                      </c:pt>
                      <c:pt idx="202">
                        <c:v>78.949184043980438</c:v>
                      </c:pt>
                      <c:pt idx="203">
                        <c:v>79.528107627067186</c:v>
                      </c:pt>
                      <c:pt idx="204">
                        <c:v>79.080567296077518</c:v>
                      </c:pt>
                      <c:pt idx="205">
                        <c:v>78.711619873454623</c:v>
                      </c:pt>
                      <c:pt idx="206">
                        <c:v>78.53619305060397</c:v>
                      </c:pt>
                      <c:pt idx="207">
                        <c:v>78.769339618155058</c:v>
                      </c:pt>
                      <c:pt idx="208">
                        <c:v>79.279837707842603</c:v>
                      </c:pt>
                      <c:pt idx="209">
                        <c:v>79.058763150555563</c:v>
                      </c:pt>
                      <c:pt idx="210">
                        <c:v>78.696484967099536</c:v>
                      </c:pt>
                      <c:pt idx="211">
                        <c:v>79.309956998617622</c:v>
                      </c:pt>
                      <c:pt idx="212">
                        <c:v>79.248360009554119</c:v>
                      </c:pt>
                      <c:pt idx="213">
                        <c:v>78.64624686590534</c:v>
                      </c:pt>
                      <c:pt idx="214">
                        <c:v>78.878549299774207</c:v>
                      </c:pt>
                      <c:pt idx="215">
                        <c:v>79.122000190309976</c:v>
                      </c:pt>
                      <c:pt idx="216">
                        <c:v>79.237460369679155</c:v>
                      </c:pt>
                      <c:pt idx="217">
                        <c:v>78.800190661878489</c:v>
                      </c:pt>
                      <c:pt idx="218">
                        <c:v>79.213022454524804</c:v>
                      </c:pt>
                      <c:pt idx="219">
                        <c:v>79.001962519606892</c:v>
                      </c:pt>
                      <c:pt idx="220">
                        <c:v>79.37041179304596</c:v>
                      </c:pt>
                      <c:pt idx="221">
                        <c:v>79.045314712183838</c:v>
                      </c:pt>
                      <c:pt idx="222">
                        <c:v>78.757845019877749</c:v>
                      </c:pt>
                      <c:pt idx="223">
                        <c:v>79.463289865933987</c:v>
                      </c:pt>
                      <c:pt idx="224">
                        <c:v>79.067248672786519</c:v>
                      </c:pt>
                      <c:pt idx="225">
                        <c:v>78.548539402762614</c:v>
                      </c:pt>
                      <c:pt idx="226">
                        <c:v>78.95049454903841</c:v>
                      </c:pt>
                      <c:pt idx="227">
                        <c:v>79.21229548028326</c:v>
                      </c:pt>
                      <c:pt idx="228">
                        <c:v>78.900949640370087</c:v>
                      </c:pt>
                      <c:pt idx="229">
                        <c:v>78.490594254398431</c:v>
                      </c:pt>
                      <c:pt idx="230">
                        <c:v>78.925807445423018</c:v>
                      </c:pt>
                      <c:pt idx="231">
                        <c:v>78.621224143805208</c:v>
                      </c:pt>
                      <c:pt idx="232">
                        <c:v>78.895813040772268</c:v>
                      </c:pt>
                      <c:pt idx="233">
                        <c:v>78.681752433126917</c:v>
                      </c:pt>
                      <c:pt idx="234">
                        <c:v>78.599018773417882</c:v>
                      </c:pt>
                      <c:pt idx="235">
                        <c:v>79.294475893900156</c:v>
                      </c:pt>
                      <c:pt idx="236">
                        <c:v>78.751310274390107</c:v>
                      </c:pt>
                      <c:pt idx="237">
                        <c:v>78.215302209251192</c:v>
                      </c:pt>
                      <c:pt idx="238">
                        <c:v>78.709769238203876</c:v>
                      </c:pt>
                      <c:pt idx="239">
                        <c:v>78.998957840019287</c:v>
                      </c:pt>
                      <c:pt idx="240">
                        <c:v>78.311589435138117</c:v>
                      </c:pt>
                      <c:pt idx="241">
                        <c:v>78.622574911766876</c:v>
                      </c:pt>
                      <c:pt idx="242">
                        <c:v>79.023924950817971</c:v>
                      </c:pt>
                      <c:pt idx="243">
                        <c:v>79.24819849519325</c:v>
                      </c:pt>
                      <c:pt idx="244">
                        <c:v>78.586882328835912</c:v>
                      </c:pt>
                      <c:pt idx="245">
                        <c:v>78.975517752524169</c:v>
                      </c:pt>
                      <c:pt idx="246">
                        <c:v>79.458009294944958</c:v>
                      </c:pt>
                      <c:pt idx="247">
                        <c:v>79.767545572915949</c:v>
                      </c:pt>
                      <c:pt idx="248">
                        <c:v>79.195212566887975</c:v>
                      </c:pt>
                      <c:pt idx="249">
                        <c:v>78.522159736713547</c:v>
                      </c:pt>
                      <c:pt idx="250">
                        <c:v>79.312942642136505</c:v>
                      </c:pt>
                      <c:pt idx="251">
                        <c:v>79.121841028569548</c:v>
                      </c:pt>
                      <c:pt idx="252">
                        <c:v>78.878900741302743</c:v>
                      </c:pt>
                      <c:pt idx="253">
                        <c:v>78.649952882997113</c:v>
                      </c:pt>
                      <c:pt idx="254">
                        <c:v>78.926213331398998</c:v>
                      </c:pt>
                      <c:pt idx="255">
                        <c:v>79.055392920845691</c:v>
                      </c:pt>
                      <c:pt idx="256">
                        <c:v>79.117863633530106</c:v>
                      </c:pt>
                      <c:pt idx="257">
                        <c:v>79.03539346087112</c:v>
                      </c:pt>
                      <c:pt idx="258">
                        <c:v>79.266540811161065</c:v>
                      </c:pt>
                      <c:pt idx="259">
                        <c:v>79.881270048289863</c:v>
                      </c:pt>
                      <c:pt idx="260">
                        <c:v>79.071443803809586</c:v>
                      </c:pt>
                      <c:pt idx="261">
                        <c:v>78.610600512244233</c:v>
                      </c:pt>
                      <c:pt idx="262">
                        <c:v>79.283798778068345</c:v>
                      </c:pt>
                      <c:pt idx="263">
                        <c:v>79.214823027149379</c:v>
                      </c:pt>
                      <c:pt idx="264">
                        <c:v>78.796614450869029</c:v>
                      </c:pt>
                      <c:pt idx="265">
                        <c:v>78.60001328934807</c:v>
                      </c:pt>
                      <c:pt idx="266">
                        <c:v>78.954938114635866</c:v>
                      </c:pt>
                      <c:pt idx="267">
                        <c:v>79.130545300003305</c:v>
                      </c:pt>
                      <c:pt idx="268">
                        <c:v>78.932554750909404</c:v>
                      </c:pt>
                      <c:pt idx="269">
                        <c:v>78.645243324234826</c:v>
                      </c:pt>
                      <c:pt idx="270">
                        <c:v>79.17025562550171</c:v>
                      </c:pt>
                      <c:pt idx="271">
                        <c:v>79.584621044415201</c:v>
                      </c:pt>
                      <c:pt idx="272">
                        <c:v>78.766225667648598</c:v>
                      </c:pt>
                      <c:pt idx="273">
                        <c:v>78.373055007576397</c:v>
                      </c:pt>
                      <c:pt idx="274">
                        <c:v>79.095378081864979</c:v>
                      </c:pt>
                      <c:pt idx="275">
                        <c:v>79.438666867976238</c:v>
                      </c:pt>
                      <c:pt idx="276">
                        <c:v>78.779162425792265</c:v>
                      </c:pt>
                      <c:pt idx="277">
                        <c:v>79.048757187171162</c:v>
                      </c:pt>
                      <c:pt idx="278">
                        <c:v>79.172752650911363</c:v>
                      </c:pt>
                      <c:pt idx="279">
                        <c:v>79.592266007960632</c:v>
                      </c:pt>
                      <c:pt idx="280">
                        <c:v>79.118780912713646</c:v>
                      </c:pt>
                      <c:pt idx="281">
                        <c:v>78.918058523442085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'https://d.docs.live.net/3ef0ea8f59c7a219/Doutorado/Experimental/Caracterização e Ensaios nos Ligantes/DSR/LAS/CAP 50-70/[LAS_VECD_CAP 50.70.xlsx]VECD Amostra 1'!$W$5:$W$286</c15:sqref>
                        </c15:formulaRef>
                      </c:ext>
                    </c:extLst>
                    <c:numCache>
                      <c:formatCode>General</c:formatCode>
                      <c:ptCount val="282"/>
                      <c:pt idx="0">
                        <c:v>0.97714075232827613</c:v>
                      </c:pt>
                      <c:pt idx="1">
                        <c:v>0.96595129060683216</c:v>
                      </c:pt>
                      <c:pt idx="2">
                        <c:v>0.95229292007648358</c:v>
                      </c:pt>
                      <c:pt idx="3">
                        <c:v>0.94025177689737849</c:v>
                      </c:pt>
                      <c:pt idx="4">
                        <c:v>0.92649019292656154</c:v>
                      </c:pt>
                      <c:pt idx="5">
                        <c:v>0.91365470093937406</c:v>
                      </c:pt>
                      <c:pt idx="6">
                        <c:v>0.90098579263409284</c:v>
                      </c:pt>
                      <c:pt idx="7">
                        <c:v>0.88827461690626508</c:v>
                      </c:pt>
                      <c:pt idx="8">
                        <c:v>0.87565290039697063</c:v>
                      </c:pt>
                      <c:pt idx="9">
                        <c:v>0.86199922841160559</c:v>
                      </c:pt>
                      <c:pt idx="10">
                        <c:v>0.84959178650483624</c:v>
                      </c:pt>
                      <c:pt idx="11">
                        <c:v>0.83695331736574874</c:v>
                      </c:pt>
                      <c:pt idx="12">
                        <c:v>0.82463320509625626</c:v>
                      </c:pt>
                      <c:pt idx="13">
                        <c:v>0.81242753494167474</c:v>
                      </c:pt>
                      <c:pt idx="14">
                        <c:v>0.80023296809426703</c:v>
                      </c:pt>
                      <c:pt idx="15">
                        <c:v>0.78874012052625053</c:v>
                      </c:pt>
                      <c:pt idx="16">
                        <c:v>0.77730634482829086</c:v>
                      </c:pt>
                      <c:pt idx="17">
                        <c:v>0.76594100763893935</c:v>
                      </c:pt>
                      <c:pt idx="18">
                        <c:v>0.75508639524097498</c:v>
                      </c:pt>
                      <c:pt idx="19">
                        <c:v>0.74421085743213999</c:v>
                      </c:pt>
                      <c:pt idx="20">
                        <c:v>0.73327439618482493</c:v>
                      </c:pt>
                      <c:pt idx="21">
                        <c:v>0.72282105356562409</c:v>
                      </c:pt>
                      <c:pt idx="22">
                        <c:v>0.71276979556137654</c:v>
                      </c:pt>
                      <c:pt idx="23">
                        <c:v>0.70297179713092395</c:v>
                      </c:pt>
                      <c:pt idx="24">
                        <c:v>0.6932238429734725</c:v>
                      </c:pt>
                      <c:pt idx="25">
                        <c:v>0.68350773258887931</c:v>
                      </c:pt>
                      <c:pt idx="26">
                        <c:v>0.67447291597893944</c:v>
                      </c:pt>
                      <c:pt idx="27">
                        <c:v>0.66518777039368993</c:v>
                      </c:pt>
                      <c:pt idx="28">
                        <c:v>0.65551948311919828</c:v>
                      </c:pt>
                      <c:pt idx="29">
                        <c:v>0.64632744097236938</c:v>
                      </c:pt>
                      <c:pt idx="30">
                        <c:v>0.63777229422076998</c:v>
                      </c:pt>
                      <c:pt idx="31">
                        <c:v>0.6287033306421691</c:v>
                      </c:pt>
                      <c:pt idx="32">
                        <c:v>0.61986341630909048</c:v>
                      </c:pt>
                      <c:pt idx="33">
                        <c:v>0.61128735986784744</c:v>
                      </c:pt>
                      <c:pt idx="34">
                        <c:v>0.60289923667292211</c:v>
                      </c:pt>
                      <c:pt idx="35">
                        <c:v>0.59430997896088944</c:v>
                      </c:pt>
                      <c:pt idx="36">
                        <c:v>0.58569161926968494</c:v>
                      </c:pt>
                      <c:pt idx="37">
                        <c:v>0.57715213809231636</c:v>
                      </c:pt>
                      <c:pt idx="38">
                        <c:v>0.56864146710753816</c:v>
                      </c:pt>
                      <c:pt idx="39">
                        <c:v>0.56022204291264388</c:v>
                      </c:pt>
                      <c:pt idx="40">
                        <c:v>0.55124148659295824</c:v>
                      </c:pt>
                      <c:pt idx="41">
                        <c:v>0.54223880909391853</c:v>
                      </c:pt>
                      <c:pt idx="42">
                        <c:v>0.53302936690160252</c:v>
                      </c:pt>
                      <c:pt idx="43">
                        <c:v>0.52384753523364291</c:v>
                      </c:pt>
                      <c:pt idx="44">
                        <c:v>0.51454504800349721</c:v>
                      </c:pt>
                      <c:pt idx="45">
                        <c:v>0.50490321447803288</c:v>
                      </c:pt>
                      <c:pt idx="46">
                        <c:v>0.49505093202229744</c:v>
                      </c:pt>
                      <c:pt idx="47">
                        <c:v>0.48497989185692647</c:v>
                      </c:pt>
                      <c:pt idx="48">
                        <c:v>0.47475845369727709</c:v>
                      </c:pt>
                      <c:pt idx="49">
                        <c:v>0.46424868439113109</c:v>
                      </c:pt>
                      <c:pt idx="50">
                        <c:v>0.45328740266878687</c:v>
                      </c:pt>
                      <c:pt idx="51">
                        <c:v>0.44181770245968088</c:v>
                      </c:pt>
                      <c:pt idx="52">
                        <c:v>0.4299912124437415</c:v>
                      </c:pt>
                      <c:pt idx="53">
                        <c:v>0.41767433612919858</c:v>
                      </c:pt>
                      <c:pt idx="54">
                        <c:v>0.40469130002745224</c:v>
                      </c:pt>
                      <c:pt idx="55">
                        <c:v>0.39166154127497921</c:v>
                      </c:pt>
                      <c:pt idx="56">
                        <c:v>0.378357748649089</c:v>
                      </c:pt>
                      <c:pt idx="57">
                        <c:v>0.36488273900807322</c:v>
                      </c:pt>
                      <c:pt idx="58">
                        <c:v>0.35151212445226898</c:v>
                      </c:pt>
                      <c:pt idx="59">
                        <c:v>0.33815167350835229</c:v>
                      </c:pt>
                      <c:pt idx="60">
                        <c:v>0.32528436155382268</c:v>
                      </c:pt>
                      <c:pt idx="61">
                        <c:v>0.3122810920036484</c:v>
                      </c:pt>
                      <c:pt idx="62">
                        <c:v>0.29856240097690545</c:v>
                      </c:pt>
                      <c:pt idx="63">
                        <c:v>0.2838316709327966</c:v>
                      </c:pt>
                      <c:pt idx="64">
                        <c:v>0.27020893400194979</c:v>
                      </c:pt>
                      <c:pt idx="65">
                        <c:v>0.25935763955632329</c:v>
                      </c:pt>
                      <c:pt idx="66">
                        <c:v>0.24906304588872386</c:v>
                      </c:pt>
                      <c:pt idx="67">
                        <c:v>0.23934458733127018</c:v>
                      </c:pt>
                      <c:pt idx="68">
                        <c:v>0.23015547393697733</c:v>
                      </c:pt>
                      <c:pt idx="69">
                        <c:v>0.22165683315517526</c:v>
                      </c:pt>
                      <c:pt idx="70">
                        <c:v>0.21143928577920112</c:v>
                      </c:pt>
                      <c:pt idx="71">
                        <c:v>0.20271914190660179</c:v>
                      </c:pt>
                      <c:pt idx="72">
                        <c:v>0.1945390396325114</c:v>
                      </c:pt>
                      <c:pt idx="73">
                        <c:v>0.18382181626743987</c:v>
                      </c:pt>
                      <c:pt idx="74">
                        <c:v>0.17348872910351587</c:v>
                      </c:pt>
                      <c:pt idx="75">
                        <c:v>0.16482224007044344</c:v>
                      </c:pt>
                      <c:pt idx="76">
                        <c:v>0.15605168954994608</c:v>
                      </c:pt>
                      <c:pt idx="77">
                        <c:v>0.14757026862844069</c:v>
                      </c:pt>
                      <c:pt idx="78">
                        <c:v>0.1394443261495838</c:v>
                      </c:pt>
                      <c:pt idx="79">
                        <c:v>0.13162417496966539</c:v>
                      </c:pt>
                      <c:pt idx="80">
                        <c:v>0.12359252866574544</c:v>
                      </c:pt>
                      <c:pt idx="81">
                        <c:v>0.11617909652498193</c:v>
                      </c:pt>
                      <c:pt idx="82">
                        <c:v>0.10817840728119266</c:v>
                      </c:pt>
                      <c:pt idx="83">
                        <c:v>0.10040093445975629</c:v>
                      </c:pt>
                      <c:pt idx="84">
                        <c:v>9.2090327305222597E-2</c:v>
                      </c:pt>
                      <c:pt idx="85">
                        <c:v>8.4571403053887662E-2</c:v>
                      </c:pt>
                      <c:pt idx="86">
                        <c:v>7.6334489664896421E-2</c:v>
                      </c:pt>
                      <c:pt idx="87">
                        <c:v>6.9344576694876148E-2</c:v>
                      </c:pt>
                      <c:pt idx="88">
                        <c:v>6.2585569733272783E-2</c:v>
                      </c:pt>
                      <c:pt idx="89">
                        <c:v>5.6796182656280947E-2</c:v>
                      </c:pt>
                      <c:pt idx="90">
                        <c:v>5.1093216613924519E-2</c:v>
                      </c:pt>
                      <c:pt idx="91">
                        <c:v>4.6318588859398546E-2</c:v>
                      </c:pt>
                      <c:pt idx="92">
                        <c:v>4.2001840069767038E-2</c:v>
                      </c:pt>
                      <c:pt idx="93">
                        <c:v>3.7609649728478134E-2</c:v>
                      </c:pt>
                      <c:pt idx="94">
                        <c:v>3.3347678923615121E-2</c:v>
                      </c:pt>
                      <c:pt idx="95">
                        <c:v>2.984009767721163E-2</c:v>
                      </c:pt>
                      <c:pt idx="96">
                        <c:v>2.7464212233636709E-2</c:v>
                      </c:pt>
                      <c:pt idx="97">
                        <c:v>2.345466932332696E-2</c:v>
                      </c:pt>
                      <c:pt idx="98">
                        <c:v>2.0981135301056164E-2</c:v>
                      </c:pt>
                      <c:pt idx="99">
                        <c:v>1.7260127160426908E-2</c:v>
                      </c:pt>
                      <c:pt idx="100">
                        <c:v>1.5731844903701941E-2</c:v>
                      </c:pt>
                      <c:pt idx="101">
                        <c:v>1.4215983962768686E-2</c:v>
                      </c:pt>
                      <c:pt idx="102">
                        <c:v>1.1502311286041178E-2</c:v>
                      </c:pt>
                      <c:pt idx="103">
                        <c:v>9.4906763404931649E-3</c:v>
                      </c:pt>
                      <c:pt idx="104">
                        <c:v>9.6923721175434796E-3</c:v>
                      </c:pt>
                      <c:pt idx="105">
                        <c:v>6.7424158680368107E-3</c:v>
                      </c:pt>
                      <c:pt idx="106">
                        <c:v>4.9203797856125497E-3</c:v>
                      </c:pt>
                      <c:pt idx="107">
                        <c:v>5.7360000376203146E-3</c:v>
                      </c:pt>
                      <c:pt idx="108">
                        <c:v>4.9793716612683836E-3</c:v>
                      </c:pt>
                      <c:pt idx="109">
                        <c:v>5.5710562138733266E-3</c:v>
                      </c:pt>
                      <c:pt idx="110">
                        <c:v>3.6407893484800002E-3</c:v>
                      </c:pt>
                      <c:pt idx="111">
                        <c:v>5.7465307403758992E-4</c:v>
                      </c:pt>
                      <c:pt idx="112">
                        <c:v>2.2265893662144487E-3</c:v>
                      </c:pt>
                      <c:pt idx="113">
                        <c:v>1.7659848482405316E-3</c:v>
                      </c:pt>
                      <c:pt idx="114">
                        <c:v>2.1443262812059771E-4</c:v>
                      </c:pt>
                      <c:pt idx="115">
                        <c:v>-6.7601239095482768E-4</c:v>
                      </c:pt>
                      <c:pt idx="116">
                        <c:v>9.5817974956724505E-5</c:v>
                      </c:pt>
                      <c:pt idx="117">
                        <c:v>-1.3896244397841873E-3</c:v>
                      </c:pt>
                      <c:pt idx="118">
                        <c:v>-3.580158667514155E-3</c:v>
                      </c:pt>
                      <c:pt idx="119">
                        <c:v>-2.3887746015534006E-3</c:v>
                      </c:pt>
                      <c:pt idx="120">
                        <c:v>-1.2315799475581812E-3</c:v>
                      </c:pt>
                      <c:pt idx="121">
                        <c:v>4.2291281115369728E-4</c:v>
                      </c:pt>
                      <c:pt idx="122">
                        <c:v>-1.9899585878120352E-3</c:v>
                      </c:pt>
                      <c:pt idx="123">
                        <c:v>-4.5920130977070706E-3</c:v>
                      </c:pt>
                      <c:pt idx="124">
                        <c:v>-2.7016737859397733E-3</c:v>
                      </c:pt>
                      <c:pt idx="125">
                        <c:v>2.1184561626252929E-4</c:v>
                      </c:pt>
                      <c:pt idx="126">
                        <c:v>-2.0634797826644125E-3</c:v>
                      </c:pt>
                      <c:pt idx="127">
                        <c:v>-4.276811287911908E-3</c:v>
                      </c:pt>
                      <c:pt idx="128">
                        <c:v>-3.2203391025460437E-3</c:v>
                      </c:pt>
                      <c:pt idx="129">
                        <c:v>-2.6600929812312657E-3</c:v>
                      </c:pt>
                      <c:pt idx="130">
                        <c:v>-3.8095027143265625E-3</c:v>
                      </c:pt>
                      <c:pt idx="131">
                        <c:v>-4.8336587200861203E-3</c:v>
                      </c:pt>
                      <c:pt idx="132">
                        <c:v>-5.4826316393443708E-3</c:v>
                      </c:pt>
                      <c:pt idx="133">
                        <c:v>-1.1219224358414159E-3</c:v>
                      </c:pt>
                      <c:pt idx="134">
                        <c:v>-4.2840141525986031E-3</c:v>
                      </c:pt>
                      <c:pt idx="135">
                        <c:v>-7.727241285555575E-3</c:v>
                      </c:pt>
                      <c:pt idx="136">
                        <c:v>-5.54566957333269E-3</c:v>
                      </c:pt>
                      <c:pt idx="137">
                        <c:v>-3.036114747111629E-3</c:v>
                      </c:pt>
                      <c:pt idx="138">
                        <c:v>-4.0307554961220848E-3</c:v>
                      </c:pt>
                      <c:pt idx="139">
                        <c:v>-6.3460978520835098E-3</c:v>
                      </c:pt>
                      <c:pt idx="140">
                        <c:v>-6.7660013438066713E-3</c:v>
                      </c:pt>
                      <c:pt idx="141">
                        <c:v>-4.6484725662809812E-3</c:v>
                      </c:pt>
                      <c:pt idx="142">
                        <c:v>-3.1258100029827318E-3</c:v>
                      </c:pt>
                      <c:pt idx="143">
                        <c:v>-5.9453486568392666E-3</c:v>
                      </c:pt>
                      <c:pt idx="144">
                        <c:v>-6.7100116774045926E-3</c:v>
                      </c:pt>
                      <c:pt idx="145">
                        <c:v>-3.1939605809394589E-3</c:v>
                      </c:pt>
                      <c:pt idx="146">
                        <c:v>-5.4354626420634045E-3</c:v>
                      </c:pt>
                      <c:pt idx="147">
                        <c:v>-8.0838534401217466E-3</c:v>
                      </c:pt>
                      <c:pt idx="148">
                        <c:v>-5.2769963855365809E-3</c:v>
                      </c:pt>
                      <c:pt idx="149">
                        <c:v>-3.9361928544692226E-3</c:v>
                      </c:pt>
                      <c:pt idx="150">
                        <c:v>-5.4351532786522938E-3</c:v>
                      </c:pt>
                      <c:pt idx="151">
                        <c:v>-7.8051973314037237E-3</c:v>
                      </c:pt>
                      <c:pt idx="152">
                        <c:v>-7.9915333147151379E-3</c:v>
                      </c:pt>
                      <c:pt idx="153">
                        <c:v>-4.8945562861693048E-3</c:v>
                      </c:pt>
                      <c:pt idx="154">
                        <c:v>-6.3643396916945871E-3</c:v>
                      </c:pt>
                      <c:pt idx="155">
                        <c:v>-9.1650770482429866E-3</c:v>
                      </c:pt>
                      <c:pt idx="156">
                        <c:v>-8.5720803798376988E-3</c:v>
                      </c:pt>
                      <c:pt idx="157">
                        <c:v>-5.431991272199177E-3</c:v>
                      </c:pt>
                      <c:pt idx="158">
                        <c:v>-6.7785961356323643E-3</c:v>
                      </c:pt>
                      <c:pt idx="159">
                        <c:v>-8.5656839976664401E-3</c:v>
                      </c:pt>
                      <c:pt idx="160">
                        <c:v>-9.8695469899805488E-3</c:v>
                      </c:pt>
                      <c:pt idx="161">
                        <c:v>-7.4007306130092765E-3</c:v>
                      </c:pt>
                      <c:pt idx="162">
                        <c:v>-8.7759218319751753E-3</c:v>
                      </c:pt>
                      <c:pt idx="163">
                        <c:v>-1.053701774854976E-2</c:v>
                      </c:pt>
                      <c:pt idx="164">
                        <c:v>-9.9984201940988005E-3</c:v>
                      </c:pt>
                      <c:pt idx="165">
                        <c:v>-8.0916499123739882E-3</c:v>
                      </c:pt>
                      <c:pt idx="166">
                        <c:v>-7.6727570816450541E-3</c:v>
                      </c:pt>
                      <c:pt idx="167">
                        <c:v>-1.0803713411221105E-2</c:v>
                      </c:pt>
                      <c:pt idx="168">
                        <c:v>-9.4312271898175926E-3</c:v>
                      </c:pt>
                      <c:pt idx="169">
                        <c:v>-5.3175962304288227E-3</c:v>
                      </c:pt>
                      <c:pt idx="170">
                        <c:v>-7.1539711807249162E-3</c:v>
                      </c:pt>
                      <c:pt idx="171">
                        <c:v>-1.0194399080755367E-2</c:v>
                      </c:pt>
                      <c:pt idx="172">
                        <c:v>-1.0026054815714724E-2</c:v>
                      </c:pt>
                      <c:pt idx="173">
                        <c:v>-7.8229050435163483E-3</c:v>
                      </c:pt>
                      <c:pt idx="174">
                        <c:v>-8.9580179396200332E-3</c:v>
                      </c:pt>
                      <c:pt idx="175">
                        <c:v>-9.7757764792174573E-3</c:v>
                      </c:pt>
                      <c:pt idx="176">
                        <c:v>-9.9581822921708252E-3</c:v>
                      </c:pt>
                      <c:pt idx="177">
                        <c:v>-9.5849796605460558E-3</c:v>
                      </c:pt>
                      <c:pt idx="178">
                        <c:v>-8.120117307434116E-3</c:v>
                      </c:pt>
                      <c:pt idx="179">
                        <c:v>-1.1413261108362383E-2</c:v>
                      </c:pt>
                      <c:pt idx="180">
                        <c:v>-1.0297514935542651E-2</c:v>
                      </c:pt>
                      <c:pt idx="181">
                        <c:v>-7.4418012254353627E-3</c:v>
                      </c:pt>
                      <c:pt idx="182">
                        <c:v>-6.2699117506543889E-3</c:v>
                      </c:pt>
                      <c:pt idx="183">
                        <c:v>-9.2191546615028042E-3</c:v>
                      </c:pt>
                      <c:pt idx="184">
                        <c:v>-9.4801086009832503E-3</c:v>
                      </c:pt>
                      <c:pt idx="185">
                        <c:v>-7.446783226946696E-3</c:v>
                      </c:pt>
                      <c:pt idx="186">
                        <c:v>-5.9919153032357286E-3</c:v>
                      </c:pt>
                      <c:pt idx="187">
                        <c:v>-8.1126914506566283E-3</c:v>
                      </c:pt>
                      <c:pt idx="188">
                        <c:v>-1.0590531212385068E-2</c:v>
                      </c:pt>
                      <c:pt idx="189">
                        <c:v>-7.7601512180693888E-3</c:v>
                      </c:pt>
                      <c:pt idx="190">
                        <c:v>-6.4319792048994628E-3</c:v>
                      </c:pt>
                      <c:pt idx="191">
                        <c:v>-1.0105777729627619E-2</c:v>
                      </c:pt>
                      <c:pt idx="192">
                        <c:v>-8.4342730572157798E-3</c:v>
                      </c:pt>
                      <c:pt idx="193">
                        <c:v>-5.4253953633613961E-3</c:v>
                      </c:pt>
                      <c:pt idx="194">
                        <c:v>-6.7057839064876834E-3</c:v>
                      </c:pt>
                      <c:pt idx="195">
                        <c:v>-3.8583322767140604E-3</c:v>
                      </c:pt>
                      <c:pt idx="196">
                        <c:v>-7.5193794896128985E-3</c:v>
                      </c:pt>
                      <c:pt idx="197">
                        <c:v>-6.3242999219379481E-3</c:v>
                      </c:pt>
                      <c:pt idx="198">
                        <c:v>-4.2843308582576345E-3</c:v>
                      </c:pt>
                      <c:pt idx="199">
                        <c:v>-7.7570637172117429E-3</c:v>
                      </c:pt>
                      <c:pt idx="200">
                        <c:v>-8.7640221479925451E-3</c:v>
                      </c:pt>
                      <c:pt idx="201">
                        <c:v>-5.9346201911474328E-3</c:v>
                      </c:pt>
                      <c:pt idx="202">
                        <c:v>-4.7355672741418164E-3</c:v>
                      </c:pt>
                      <c:pt idx="203">
                        <c:v>-8.0127155456175547E-3</c:v>
                      </c:pt>
                      <c:pt idx="204">
                        <c:v>-5.4804618986075138E-3</c:v>
                      </c:pt>
                      <c:pt idx="205">
                        <c:v>-3.3869194863349605E-3</c:v>
                      </c:pt>
                      <c:pt idx="206">
                        <c:v>-2.3895755682066255E-3</c:v>
                      </c:pt>
                      <c:pt idx="207">
                        <c:v>-3.7148007691123475E-3</c:v>
                      </c:pt>
                      <c:pt idx="208">
                        <c:v>-6.6089436743588248E-3</c:v>
                      </c:pt>
                      <c:pt idx="209">
                        <c:v>-5.3568879286371995E-3</c:v>
                      </c:pt>
                      <c:pt idx="210">
                        <c:v>-3.3009224774696033E-3</c:v>
                      </c:pt>
                      <c:pt idx="211">
                        <c:v>-6.7793744146371626E-3</c:v>
                      </c:pt>
                      <c:pt idx="212">
                        <c:v>-6.4307879936644774E-3</c:v>
                      </c:pt>
                      <c:pt idx="213">
                        <c:v>-3.0154022859327778E-3</c:v>
                      </c:pt>
                      <c:pt idx="214">
                        <c:v>-4.3348102820235379E-3</c:v>
                      </c:pt>
                      <c:pt idx="215">
                        <c:v>-5.7152288493171888E-3</c:v>
                      </c:pt>
                      <c:pt idx="216">
                        <c:v>-6.3690896916379636E-3</c:v>
                      </c:pt>
                      <c:pt idx="217">
                        <c:v>-3.8899977943720465E-3</c:v>
                      </c:pt>
                      <c:pt idx="218">
                        <c:v>-6.2307397763639027E-3</c:v>
                      </c:pt>
                      <c:pt idx="219">
                        <c:v>-5.0348842901444257E-3</c:v>
                      </c:pt>
                      <c:pt idx="220">
                        <c:v>-7.1213511012984121E-3</c:v>
                      </c:pt>
                      <c:pt idx="221">
                        <c:v>-5.2806601169352874E-3</c:v>
                      </c:pt>
                      <c:pt idx="222">
                        <c:v>-3.6495154751052805E-3</c:v>
                      </c:pt>
                      <c:pt idx="223">
                        <c:v>-7.6464564698723869E-3</c:v>
                      </c:pt>
                      <c:pt idx="224">
                        <c:v>-5.4049814721455203E-3</c:v>
                      </c:pt>
                      <c:pt idx="225">
                        <c:v>-2.459807936451508E-3</c:v>
                      </c:pt>
                      <c:pt idx="226">
                        <c:v>-4.7430007461697343E-3</c:v>
                      </c:pt>
                      <c:pt idx="227">
                        <c:v>-6.2266238082546721E-3</c:v>
                      </c:pt>
                      <c:pt idx="228">
                        <c:v>-4.4619235612410879E-3</c:v>
                      </c:pt>
                      <c:pt idx="229">
                        <c:v>-2.1301332297514186E-3</c:v>
                      </c:pt>
                      <c:pt idx="230">
                        <c:v>-4.6029585886981916E-3</c:v>
                      </c:pt>
                      <c:pt idx="231">
                        <c:v>-2.8731519402949157E-3</c:v>
                      </c:pt>
                      <c:pt idx="232">
                        <c:v>-4.43277711062251E-3</c:v>
                      </c:pt>
                      <c:pt idx="233">
                        <c:v>-3.2172029555033177E-3</c:v>
                      </c:pt>
                      <c:pt idx="234">
                        <c:v>-2.7468967907224862E-3</c:v>
                      </c:pt>
                      <c:pt idx="235">
                        <c:v>-6.6917786884592712E-3</c:v>
                      </c:pt>
                      <c:pt idx="236">
                        <c:v>-3.6123980537536848E-3</c:v>
                      </c:pt>
                      <c:pt idx="237">
                        <c:v>-5.6203321651770999E-4</c:v>
                      </c:pt>
                      <c:pt idx="238">
                        <c:v>-3.3764046111310897E-3</c:v>
                      </c:pt>
                      <c:pt idx="239">
                        <c:v>-5.017847142848586E-3</c:v>
                      </c:pt>
                      <c:pt idx="240">
                        <c:v>-1.1108453944885799E-3</c:v>
                      </c:pt>
                      <c:pt idx="241">
                        <c:v>-2.8808314901491716E-3</c:v>
                      </c:pt>
                      <c:pt idx="242">
                        <c:v>-5.1594048574929996E-3</c:v>
                      </c:pt>
                      <c:pt idx="243">
                        <c:v>-6.4298737627637159E-3</c:v>
                      </c:pt>
                      <c:pt idx="244">
                        <c:v>-2.67788311750361E-3</c:v>
                      </c:pt>
                      <c:pt idx="245">
                        <c:v>-4.8849247241609106E-3</c:v>
                      </c:pt>
                      <c:pt idx="246">
                        <c:v>-7.616610795102563E-3</c:v>
                      </c:pt>
                      <c:pt idx="247">
                        <c:v>-9.3642504005821969E-3</c:v>
                      </c:pt>
                      <c:pt idx="248">
                        <c:v>-6.1298980859518792E-3</c:v>
                      </c:pt>
                      <c:pt idx="249">
                        <c:v>-2.3097394667386251E-3</c:v>
                      </c:pt>
                      <c:pt idx="250">
                        <c:v>-6.7962667966465773E-3</c:v>
                      </c:pt>
                      <c:pt idx="251">
                        <c:v>-5.7143271379018756E-3</c:v>
                      </c:pt>
                      <c:pt idx="252">
                        <c:v>-4.3368047314178426E-3</c:v>
                      </c:pt>
                      <c:pt idx="253">
                        <c:v>-3.0364682929033826E-3</c:v>
                      </c:pt>
                      <c:pt idx="254">
                        <c:v>-4.6052612482045951E-3</c:v>
                      </c:pt>
                      <c:pt idx="255">
                        <c:v>-5.3377856245908628E-3</c:v>
                      </c:pt>
                      <c:pt idx="256">
                        <c:v>-5.6917933652196329E-3</c:v>
                      </c:pt>
                      <c:pt idx="257">
                        <c:v>-5.2244203346540896E-3</c:v>
                      </c:pt>
                      <c:pt idx="258">
                        <c:v>-6.5336914411553426E-3</c:v>
                      </c:pt>
                      <c:pt idx="259">
                        <c:v>-1.0005393542026342E-2</c:v>
                      </c:pt>
                      <c:pt idx="260">
                        <c:v>-5.428757233154613E-3</c:v>
                      </c:pt>
                      <c:pt idx="261">
                        <c:v>-2.8127506319326478E-3</c:v>
                      </c:pt>
                      <c:pt idx="262">
                        <c:v>-6.631359536047432E-3</c:v>
                      </c:pt>
                      <c:pt idx="263">
                        <c:v>-6.2409341320102119E-3</c:v>
                      </c:pt>
                      <c:pt idx="264">
                        <c:v>-3.8696911419771052E-3</c:v>
                      </c:pt>
                      <c:pt idx="265">
                        <c:v>-2.7525518257700554E-3</c:v>
                      </c:pt>
                      <c:pt idx="266">
                        <c:v>-4.7682051154289695E-3</c:v>
                      </c:pt>
                      <c:pt idx="267">
                        <c:v>-5.7636386494712699E-3</c:v>
                      </c:pt>
                      <c:pt idx="268">
                        <c:v>-4.6412363368522058E-3</c:v>
                      </c:pt>
                      <c:pt idx="269">
                        <c:v>-3.0096977880431641E-3</c:v>
                      </c:pt>
                      <c:pt idx="270">
                        <c:v>-5.9885677806794657E-3</c:v>
                      </c:pt>
                      <c:pt idx="271">
                        <c:v>-8.3319151182827955E-3</c:v>
                      </c:pt>
                      <c:pt idx="272">
                        <c:v>-3.6971151419540327E-3</c:v>
                      </c:pt>
                      <c:pt idx="273">
                        <c:v>-1.4609876240712083E-3</c:v>
                      </c:pt>
                      <c:pt idx="274">
                        <c:v>-5.5643905601276966E-3</c:v>
                      </c:pt>
                      <c:pt idx="275">
                        <c:v>-7.5072784196974496E-3</c:v>
                      </c:pt>
                      <c:pt idx="276">
                        <c:v>-3.7705866932025156E-3</c:v>
                      </c:pt>
                      <c:pt idx="277">
                        <c:v>-5.3001732777480104E-3</c:v>
                      </c:pt>
                      <c:pt idx="278">
                        <c:v>-6.0027094618326782E-3</c:v>
                      </c:pt>
                      <c:pt idx="279">
                        <c:v>-8.3750858187465749E-3</c:v>
                      </c:pt>
                      <c:pt idx="280">
                        <c:v>-5.6969902294907726E-3</c:v>
                      </c:pt>
                      <c:pt idx="281">
                        <c:v>-4.5589963902266106E-3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A83B-4A30-BC96-7E6D34A388F0}"/>
                  </c:ext>
                </c:extLst>
              </c15:ser>
            </c15:filteredScatterSeries>
          </c:ext>
        </c:extLst>
      </c:scatterChart>
      <c:valAx>
        <c:axId val="52281707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dirty="0" err="1"/>
                  <a:t>Dano</a:t>
                </a:r>
                <a:r>
                  <a:rPr lang="en-US" dirty="0"/>
                  <a:t> </a:t>
                </a:r>
                <a:r>
                  <a:rPr lang="en-US" dirty="0" err="1"/>
                  <a:t>acumulado</a:t>
                </a:r>
                <a:r>
                  <a:rPr lang="en-US" dirty="0"/>
                  <a:t> (D)</a:t>
                </a:r>
              </a:p>
            </c:rich>
          </c:tx>
          <c:layout>
            <c:manualLayout>
              <c:xMode val="edge"/>
              <c:yMode val="edge"/>
              <c:x val="0.33806633722608431"/>
              <c:y val="0.9164075235298455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pt-BR"/>
            </a:p>
          </c:txPr>
        </c:title>
        <c:numFmt formatCode="#,##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BR"/>
          </a:p>
        </c:txPr>
        <c:crossAx val="522816512"/>
        <c:crosses val="autoZero"/>
        <c:crossBetween val="midCat"/>
      </c:valAx>
      <c:valAx>
        <c:axId val="522816512"/>
        <c:scaling>
          <c:orientation val="minMax"/>
          <c:max val="1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Integridade (C)</a:t>
                </a:r>
              </a:p>
            </c:rich>
          </c:tx>
          <c:layout>
            <c:manualLayout>
              <c:xMode val="edge"/>
              <c:yMode val="edge"/>
              <c:x val="3.1808647844533224E-2"/>
              <c:y val="0.2683358194015674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pt-BR"/>
            </a:p>
          </c:txPr>
        </c:title>
        <c:numFmt formatCode="0.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BR"/>
          </a:p>
        </c:txPr>
        <c:crossAx val="522817072"/>
        <c:crosses val="autoZero"/>
        <c:crossBetween val="midCat"/>
      </c:valAx>
      <c:spPr>
        <a:noFill/>
        <a:ln w="25400">
          <a:noFill/>
        </a:ln>
        <a:effectLst/>
      </c:spPr>
    </c:plotArea>
    <c:legend>
      <c:legendPos val="r"/>
      <c:layout>
        <c:manualLayout>
          <c:xMode val="edge"/>
          <c:yMode val="edge"/>
          <c:x val="0.50970595952732611"/>
          <c:y val="0.11824991333966334"/>
          <c:w val="0.396191521615332"/>
          <c:h val="0.2465760744405594"/>
        </c:manualLayout>
      </c:layout>
      <c:overlay val="0"/>
      <c:spPr>
        <a:noFill/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t-BR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rgbClr val="000000"/>
      </a:solidFill>
      <a:round/>
    </a:ln>
    <a:effectLst/>
  </c:spPr>
  <c:txPr>
    <a:bodyPr/>
    <a:lstStyle/>
    <a:p>
      <a:pPr>
        <a:defRPr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pt-BR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950513881611248"/>
          <c:y val="0.13480472706533539"/>
          <c:w val="0.78960208547566968"/>
          <c:h val="0.6089131971051685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'[Dosagem SUPERPAVE (Mistura de controle).xlsx]Projeto'!$Y$27</c:f>
              <c:strCache>
                <c:ptCount val="1"/>
                <c:pt idx="0">
                  <c:v>Vv (%)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'[Dosagem SUPERPAVE (Mistura de controle).xlsx]Projeto'!$V$28:$V$32</c:f>
              <c:numCache>
                <c:formatCode>0.00</c:formatCode>
                <c:ptCount val="5"/>
                <c:pt idx="0">
                  <c:v>5</c:v>
                </c:pt>
                <c:pt idx="1">
                  <c:v>6.5</c:v>
                </c:pt>
                <c:pt idx="2">
                  <c:v>6.7</c:v>
                </c:pt>
                <c:pt idx="3">
                  <c:v>7</c:v>
                </c:pt>
                <c:pt idx="4">
                  <c:v>8</c:v>
                </c:pt>
              </c:numCache>
            </c:numRef>
          </c:cat>
          <c:val>
            <c:numRef>
              <c:f>'[Dosagem SUPERPAVE (Mistura de controle).xlsx]Projeto'!$Y$28:$Y$32</c:f>
              <c:numCache>
                <c:formatCode>0.0</c:formatCode>
                <c:ptCount val="5"/>
                <c:pt idx="0">
                  <c:v>9.6215961304255249</c:v>
                </c:pt>
                <c:pt idx="1">
                  <c:v>5.2520876255794047</c:v>
                </c:pt>
                <c:pt idx="2">
                  <c:v>4.5085484671687368</c:v>
                </c:pt>
                <c:pt idx="3">
                  <c:v>2.1746348865746112</c:v>
                </c:pt>
                <c:pt idx="4">
                  <c:v>1.3909726319460081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2CC-4B65-B6F7-E49285D131FE}"/>
            </c:ext>
          </c:extLst>
        </c:ser>
        <c:ser>
          <c:idx val="2"/>
          <c:order val="2"/>
          <c:tx>
            <c:strRef>
              <c:f>'[Dosagem SUPERPAVE (Mistura de controle).xlsx]Projeto'!$AA$27</c:f>
              <c:strCache>
                <c:ptCount val="1"/>
                <c:pt idx="0">
                  <c:v>VAM (%)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'[Dosagem SUPERPAVE (Mistura de controle).xlsx]Projeto'!$V$28:$V$32</c:f>
              <c:numCache>
                <c:formatCode>0.00</c:formatCode>
                <c:ptCount val="5"/>
                <c:pt idx="0">
                  <c:v>5</c:v>
                </c:pt>
                <c:pt idx="1">
                  <c:v>6.5</c:v>
                </c:pt>
                <c:pt idx="2">
                  <c:v>6.7</c:v>
                </c:pt>
                <c:pt idx="3">
                  <c:v>7</c:v>
                </c:pt>
                <c:pt idx="4">
                  <c:v>8</c:v>
                </c:pt>
              </c:numCache>
            </c:numRef>
          </c:cat>
          <c:val>
            <c:numRef>
              <c:f>'[Dosagem SUPERPAVE (Mistura de controle).xlsx]Projeto'!$AA$28:$AA$32</c:f>
              <c:numCache>
                <c:formatCode>0.0</c:formatCode>
                <c:ptCount val="5"/>
                <c:pt idx="0">
                  <c:v>21.225594394682336</c:v>
                </c:pt>
                <c:pt idx="1">
                  <c:v>20.032952122026266</c:v>
                </c:pt>
                <c:pt idx="2">
                  <c:v>19.783192131038213</c:v>
                </c:pt>
                <c:pt idx="3">
                  <c:v>18.384037206708324</c:v>
                </c:pt>
                <c:pt idx="4">
                  <c:v>19.584934157176882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2CC-4B65-B6F7-E49285D131FE}"/>
            </c:ext>
          </c:extLst>
        </c:ser>
        <c:ser>
          <c:idx val="3"/>
          <c:order val="3"/>
          <c:tx>
            <c:strRef>
              <c:f>'[Dosagem SUPERPAVE (Mistura de controle).xlsx]Projeto'!$AB$27</c:f>
              <c:strCache>
                <c:ptCount val="1"/>
                <c:pt idx="0">
                  <c:v>RBV (%)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'[Dosagem SUPERPAVE (Mistura de controle).xlsx]Projeto'!$V$28:$V$32</c:f>
              <c:numCache>
                <c:formatCode>0.00</c:formatCode>
                <c:ptCount val="5"/>
                <c:pt idx="0">
                  <c:v>5</c:v>
                </c:pt>
                <c:pt idx="1">
                  <c:v>6.5</c:v>
                </c:pt>
                <c:pt idx="2">
                  <c:v>6.7</c:v>
                </c:pt>
                <c:pt idx="3">
                  <c:v>7</c:v>
                </c:pt>
                <c:pt idx="4">
                  <c:v>8</c:v>
                </c:pt>
              </c:numCache>
            </c:numRef>
          </c:cat>
          <c:val>
            <c:numRef>
              <c:f>'[Dosagem SUPERPAVE (Mistura de controle).xlsx]Projeto'!$AB$28:$AB$32</c:f>
              <c:numCache>
                <c:formatCode>0.0</c:formatCode>
                <c:ptCount val="5"/>
                <c:pt idx="0">
                  <c:v>54.66983891468297</c:v>
                </c:pt>
                <c:pt idx="1">
                  <c:v>73.782757560705576</c:v>
                </c:pt>
                <c:pt idx="2">
                  <c:v>77.848789883159839</c:v>
                </c:pt>
                <c:pt idx="3">
                  <c:v>88.171070031445055</c:v>
                </c:pt>
                <c:pt idx="4">
                  <c:v>92.89774159676567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2CC-4B65-B6F7-E49285D131F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714216584"/>
        <c:axId val="714219144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'[Dosagem SUPERPAVE (Mistura de controle).xlsx]Projeto'!$Z$27</c15:sqref>
                        </c15:formulaRef>
                      </c:ext>
                    </c:extLst>
                    <c:strCache>
                      <c:ptCount val="1"/>
                      <c:pt idx="0">
                        <c:v>VCB (%)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anchor="ctr" anchorCtr="1"/>
                    <a:lstStyle/>
                    <a:p>
                      <a:pPr>
                        <a:defRPr sz="900" b="0" i="0" u="none" strike="noStrike" kern="1200" baseline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defRPr>
                      </a:pPr>
                      <a:endParaRPr lang="pt-BR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'[Dosagem SUPERPAVE (Mistura de controle).xlsx]Projeto'!$V$28:$V$32</c15:sqref>
                        </c15:formulaRef>
                      </c:ext>
                    </c:extLst>
                    <c:numCache>
                      <c:formatCode>0.00</c:formatCode>
                      <c:ptCount val="5"/>
                      <c:pt idx="0">
                        <c:v>5</c:v>
                      </c:pt>
                      <c:pt idx="1">
                        <c:v>6.5</c:v>
                      </c:pt>
                      <c:pt idx="2">
                        <c:v>6.7</c:v>
                      </c:pt>
                      <c:pt idx="3">
                        <c:v>7</c:v>
                      </c:pt>
                      <c:pt idx="4">
                        <c:v>8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'[Dosagem SUPERPAVE (Mistura de controle).xlsx]Projeto'!$Z$28:$Z$32</c15:sqref>
                        </c15:formulaRef>
                      </c:ext>
                    </c:extLst>
                    <c:numCache>
                      <c:formatCode>0.0</c:formatCode>
                      <c:ptCount val="5"/>
                      <c:pt idx="0">
                        <c:v>11.603998264256811</c:v>
                      </c:pt>
                      <c:pt idx="1">
                        <c:v>14.780864496446862</c:v>
                      </c:pt>
                      <c:pt idx="2">
                        <c:v>15.274643663869478</c:v>
                      </c:pt>
                      <c:pt idx="3">
                        <c:v>16.209402320133712</c:v>
                      </c:pt>
                      <c:pt idx="4">
                        <c:v>18.193961525230876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3-E2CC-4B65-B6F7-E49285D131FE}"/>
                  </c:ext>
                </c:extLst>
              </c15:ser>
            </c15:filteredBarSeries>
          </c:ext>
        </c:extLst>
      </c:barChart>
      <c:catAx>
        <c:axId val="71421658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pt-BR"/>
                  <a:t>Teor de Ligante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pt-BR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BR"/>
          </a:p>
        </c:txPr>
        <c:crossAx val="714219144"/>
        <c:crosses val="autoZero"/>
        <c:auto val="1"/>
        <c:lblAlgn val="ctr"/>
        <c:lblOffset val="100"/>
        <c:noMultiLvlLbl val="0"/>
      </c:catAx>
      <c:valAx>
        <c:axId val="7142191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pt-BR"/>
                  <a:t>Propriedades volumétricas (%)</a:t>
                </a:r>
              </a:p>
            </c:rich>
          </c:tx>
          <c:layout>
            <c:manualLayout>
              <c:xMode val="edge"/>
              <c:yMode val="edge"/>
              <c:x val="6.164589192018944E-3"/>
              <c:y val="4.7452293645027746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pt-BR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BR"/>
          </a:p>
        </c:txPr>
        <c:crossAx val="7142165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9017158187484571"/>
          <c:y val="0.90746364257741152"/>
          <c:w val="0.46280871789407924"/>
          <c:h val="8.707683313200441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pt-BR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959755030621174"/>
          <c:y val="0.12351161527328322"/>
          <c:w val="0.74095800524934397"/>
          <c:h val="0.5952336687080781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'[Dosagem SUPERPAVE (Mistura AB).xlsx]Projeto 1 (2)'!$Q$2</c:f>
              <c:strCache>
                <c:ptCount val="1"/>
                <c:pt idx="0">
                  <c:v>Vv (%)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'[Dosagem SUPERPAVE (Mistura AB).xlsx]Projeto 1 (2)'!$N$3:$N$6</c:f>
              <c:numCache>
                <c:formatCode>0.0</c:formatCode>
                <c:ptCount val="4"/>
                <c:pt idx="0">
                  <c:v>6</c:v>
                </c:pt>
                <c:pt idx="1">
                  <c:v>6.5</c:v>
                </c:pt>
                <c:pt idx="2">
                  <c:v>7</c:v>
                </c:pt>
                <c:pt idx="3">
                  <c:v>8</c:v>
                </c:pt>
              </c:numCache>
            </c:numRef>
          </c:cat>
          <c:val>
            <c:numRef>
              <c:f>'[Dosagem SUPERPAVE (Mistura AB).xlsx]Projeto 1 (2)'!$Q$3:$Q$6</c:f>
              <c:numCache>
                <c:formatCode>0.0</c:formatCode>
                <c:ptCount val="4"/>
                <c:pt idx="0">
                  <c:v>8.3835344870083368</c:v>
                </c:pt>
                <c:pt idx="1">
                  <c:v>5.6415061366436481</c:v>
                </c:pt>
                <c:pt idx="2">
                  <c:v>6.4137570973728746</c:v>
                </c:pt>
                <c:pt idx="3">
                  <c:v>4.6088471097357253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6D4-47BD-9383-7CD1C24962BB}"/>
            </c:ext>
          </c:extLst>
        </c:ser>
        <c:ser>
          <c:idx val="1"/>
          <c:order val="1"/>
          <c:tx>
            <c:strRef>
              <c:f>'[Dosagem SUPERPAVE (Mistura AB).xlsx]Projeto 1 (2)'!$S$2</c:f>
              <c:strCache>
                <c:ptCount val="1"/>
                <c:pt idx="0">
                  <c:v>VAM (%)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'[Dosagem SUPERPAVE (Mistura AB).xlsx]Projeto 1 (2)'!$N$3:$N$6</c:f>
              <c:numCache>
                <c:formatCode>0.0</c:formatCode>
                <c:ptCount val="4"/>
                <c:pt idx="0">
                  <c:v>6</c:v>
                </c:pt>
                <c:pt idx="1">
                  <c:v>6.5</c:v>
                </c:pt>
                <c:pt idx="2">
                  <c:v>7</c:v>
                </c:pt>
                <c:pt idx="3">
                  <c:v>8</c:v>
                </c:pt>
              </c:numCache>
            </c:numRef>
          </c:cat>
          <c:val>
            <c:numRef>
              <c:f>'[Dosagem SUPERPAVE (Mistura AB).xlsx]Projeto 1 (2)'!$S$3:$S$6</c:f>
              <c:numCache>
                <c:formatCode>0.0</c:formatCode>
                <c:ptCount val="4"/>
                <c:pt idx="0">
                  <c:v>21.261002707411041</c:v>
                </c:pt>
                <c:pt idx="1">
                  <c:v>20.004104445423248</c:v>
                </c:pt>
                <c:pt idx="2">
                  <c:v>21.701780587514943</c:v>
                </c:pt>
                <c:pt idx="3">
                  <c:v>22.15766971272911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6D4-47BD-9383-7CD1C24962BB}"/>
            </c:ext>
          </c:extLst>
        </c:ser>
        <c:ser>
          <c:idx val="2"/>
          <c:order val="2"/>
          <c:tx>
            <c:strRef>
              <c:f>'[Dosagem SUPERPAVE (Mistura AB).xlsx]Projeto 1 (2)'!$T$2</c:f>
              <c:strCache>
                <c:ptCount val="1"/>
                <c:pt idx="0">
                  <c:v>RBV (%)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'[Dosagem SUPERPAVE (Mistura AB).xlsx]Projeto 1 (2)'!$N$3:$N$6</c:f>
              <c:numCache>
                <c:formatCode>0.0</c:formatCode>
                <c:ptCount val="4"/>
                <c:pt idx="0">
                  <c:v>6</c:v>
                </c:pt>
                <c:pt idx="1">
                  <c:v>6.5</c:v>
                </c:pt>
                <c:pt idx="2">
                  <c:v>7</c:v>
                </c:pt>
                <c:pt idx="3">
                  <c:v>8</c:v>
                </c:pt>
              </c:numCache>
            </c:numRef>
          </c:cat>
          <c:val>
            <c:numRef>
              <c:f>'[Dosagem SUPERPAVE (Mistura AB).xlsx]Projeto 1 (2)'!$T$3:$T$6</c:f>
              <c:numCache>
                <c:formatCode>0.0</c:formatCode>
                <c:ptCount val="4"/>
                <c:pt idx="0">
                  <c:v>60.568489631554158</c:v>
                </c:pt>
                <c:pt idx="1">
                  <c:v>71.79825694254275</c:v>
                </c:pt>
                <c:pt idx="2">
                  <c:v>70.445940730491415</c:v>
                </c:pt>
                <c:pt idx="3">
                  <c:v>79.199766178083081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6D4-47BD-9383-7CD1C24962B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685050032"/>
        <c:axId val="685050672"/>
      </c:barChart>
      <c:catAx>
        <c:axId val="68505003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pt-BR"/>
                  <a:t>Teor de Ligante (%)</a:t>
                </a:r>
              </a:p>
            </c:rich>
          </c:tx>
          <c:layout>
            <c:manualLayout>
              <c:xMode val="edge"/>
              <c:yMode val="edge"/>
              <c:x val="0.37749890638670164"/>
              <c:y val="0.8137831024593109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pt-BR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BR"/>
          </a:p>
        </c:txPr>
        <c:crossAx val="685050672"/>
        <c:crosses val="autoZero"/>
        <c:auto val="1"/>
        <c:lblAlgn val="ctr"/>
        <c:lblOffset val="100"/>
        <c:noMultiLvlLbl val="0"/>
      </c:catAx>
      <c:valAx>
        <c:axId val="6850506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pt-BR"/>
                  <a:t>Propriedades Volumétricas (%)</a:t>
                </a:r>
              </a:p>
            </c:rich>
          </c:tx>
          <c:layout>
            <c:manualLayout>
              <c:xMode val="edge"/>
              <c:yMode val="edge"/>
              <c:x val="1.5093774691229673E-2"/>
              <c:y val="7.9901226126849342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pt-BR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BR"/>
          </a:p>
        </c:txPr>
        <c:crossAx val="6850500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pt-BR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776921296296295"/>
          <c:y val="6.9324999999999998E-2"/>
          <c:w val="0.73574722222222222"/>
          <c:h val="0.74098819444444441"/>
        </c:manualLayout>
      </c:layout>
      <c:scatterChart>
        <c:scatterStyle val="lineMarker"/>
        <c:varyColors val="0"/>
        <c:ser>
          <c:idx val="0"/>
          <c:order val="0"/>
          <c:tx>
            <c:strRef>
              <c:f>'[Apresentação DNIT.xlsx]CURVA MESTRA'!$A$1:$C$1</c:f>
              <c:strCache>
                <c:ptCount val="1"/>
                <c:pt idx="0">
                  <c:v>MAC</c:v>
                </c:pt>
              </c:strCache>
            </c:strRef>
          </c:tx>
          <c:spPr>
            <a:ln w="19050">
              <a:noFill/>
            </a:ln>
          </c:spPr>
          <c:marker>
            <c:symbol val="circle"/>
            <c:size val="6"/>
            <c:spPr>
              <a:solidFill>
                <a:srgbClr val="00B0F0"/>
              </a:solidFill>
              <a:ln>
                <a:solidFill>
                  <a:srgbClr val="00B0F0"/>
                </a:solidFill>
              </a:ln>
            </c:spPr>
          </c:marker>
          <c:xVal>
            <c:numRef>
              <c:f>'[Apresentação DNIT.xlsx]CURVA MESTRA'!$C$4:$C$33</c:f>
              <c:numCache>
                <c:formatCode>General</c:formatCode>
                <c:ptCount val="30"/>
                <c:pt idx="0">
                  <c:v>9.2650000000000006</c:v>
                </c:pt>
                <c:pt idx="1">
                  <c:v>11.72</c:v>
                </c:pt>
                <c:pt idx="2">
                  <c:v>13.175000000000001</c:v>
                </c:pt>
                <c:pt idx="3">
                  <c:v>16.880000000000003</c:v>
                </c:pt>
                <c:pt idx="4">
                  <c:v>18.625</c:v>
                </c:pt>
                <c:pt idx="5">
                  <c:v>23.41</c:v>
                </c:pt>
                <c:pt idx="6">
                  <c:v>17.484999999999999</c:v>
                </c:pt>
                <c:pt idx="7">
                  <c:v>20.225000000000001</c:v>
                </c:pt>
                <c:pt idx="8">
                  <c:v>21.594999999999999</c:v>
                </c:pt>
                <c:pt idx="9">
                  <c:v>26.975000000000001</c:v>
                </c:pt>
                <c:pt idx="10">
                  <c:v>28.97</c:v>
                </c:pt>
                <c:pt idx="11">
                  <c:v>35.844999999999999</c:v>
                </c:pt>
                <c:pt idx="12">
                  <c:v>18.14</c:v>
                </c:pt>
                <c:pt idx="13">
                  <c:v>21.490000000000002</c:v>
                </c:pt>
                <c:pt idx="14">
                  <c:v>23.555</c:v>
                </c:pt>
                <c:pt idx="15">
                  <c:v>28.85</c:v>
                </c:pt>
                <c:pt idx="16">
                  <c:v>30.59</c:v>
                </c:pt>
                <c:pt idx="17">
                  <c:v>34.915000000000006</c:v>
                </c:pt>
                <c:pt idx="18">
                  <c:v>24.55</c:v>
                </c:pt>
                <c:pt idx="19">
                  <c:v>28.064999999999998</c:v>
                </c:pt>
                <c:pt idx="20">
                  <c:v>29.884999999999998</c:v>
                </c:pt>
                <c:pt idx="21">
                  <c:v>34.195</c:v>
                </c:pt>
                <c:pt idx="22">
                  <c:v>35.049999999999997</c:v>
                </c:pt>
                <c:pt idx="23">
                  <c:v>36.51</c:v>
                </c:pt>
                <c:pt idx="24">
                  <c:v>31.089999999999996</c:v>
                </c:pt>
                <c:pt idx="25">
                  <c:v>34.075000000000003</c:v>
                </c:pt>
                <c:pt idx="26">
                  <c:v>34.799999999999997</c:v>
                </c:pt>
                <c:pt idx="27">
                  <c:v>35.43</c:v>
                </c:pt>
                <c:pt idx="28">
                  <c:v>34.195</c:v>
                </c:pt>
                <c:pt idx="29">
                  <c:v>31</c:v>
                </c:pt>
              </c:numCache>
            </c:numRef>
          </c:xVal>
          <c:yVal>
            <c:numRef>
              <c:f>'[Apresentação DNIT.xlsx]CURVA MESTRA'!$B$4:$B$33</c:f>
              <c:numCache>
                <c:formatCode>General</c:formatCode>
                <c:ptCount val="30"/>
                <c:pt idx="0">
                  <c:v>19660.358950529964</c:v>
                </c:pt>
                <c:pt idx="1">
                  <c:v>17874.495153993052</c:v>
                </c:pt>
                <c:pt idx="2">
                  <c:v>16476.391302893335</c:v>
                </c:pt>
                <c:pt idx="3">
                  <c:v>13152.08240088479</c:v>
                </c:pt>
                <c:pt idx="4">
                  <c:v>11725.04672571298</c:v>
                </c:pt>
                <c:pt idx="5">
                  <c:v>8554.1386380784515</c:v>
                </c:pt>
                <c:pt idx="6">
                  <c:v>13082.09876784934</c:v>
                </c:pt>
                <c:pt idx="7">
                  <c:v>11202.325760710297</c:v>
                </c:pt>
                <c:pt idx="8">
                  <c:v>9819.3748315551184</c:v>
                </c:pt>
                <c:pt idx="9">
                  <c:v>6848.8500625406559</c:v>
                </c:pt>
                <c:pt idx="10">
                  <c:v>5713.5819582711538</c:v>
                </c:pt>
                <c:pt idx="11">
                  <c:v>3502.1336983080914</c:v>
                </c:pt>
                <c:pt idx="12">
                  <c:v>10116.207353609387</c:v>
                </c:pt>
                <c:pt idx="13">
                  <c:v>8356.068827279094</c:v>
                </c:pt>
                <c:pt idx="14">
                  <c:v>7108.7031720337891</c:v>
                </c:pt>
                <c:pt idx="15">
                  <c:v>4583.7532361580552</c:v>
                </c:pt>
                <c:pt idx="16">
                  <c:v>3682.3769336143064</c:v>
                </c:pt>
                <c:pt idx="17">
                  <c:v>2050.4302214616937</c:v>
                </c:pt>
                <c:pt idx="18">
                  <c:v>7571.3690840825839</c:v>
                </c:pt>
                <c:pt idx="19">
                  <c:v>6014.9704641882381</c:v>
                </c:pt>
                <c:pt idx="20">
                  <c:v>4955.8098076163242</c:v>
                </c:pt>
                <c:pt idx="21">
                  <c:v>2942.119660517089</c:v>
                </c:pt>
                <c:pt idx="22">
                  <c:v>2273.3554642553131</c:v>
                </c:pt>
                <c:pt idx="23">
                  <c:v>1149.2895006848526</c:v>
                </c:pt>
                <c:pt idx="24">
                  <c:v>3938.77592894905</c:v>
                </c:pt>
                <c:pt idx="25">
                  <c:v>2883.8759889362927</c:v>
                </c:pt>
                <c:pt idx="26">
                  <c:v>2224.5938846493391</c:v>
                </c:pt>
                <c:pt idx="27">
                  <c:v>1120.004003928703</c:v>
                </c:pt>
                <c:pt idx="28">
                  <c:v>802.94644153864215</c:v>
                </c:pt>
                <c:pt idx="29">
                  <c:v>339.75750248127321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5EC-419E-9CD3-B27E15A9792C}"/>
            </c:ext>
          </c:extLst>
        </c:ser>
        <c:ser>
          <c:idx val="1"/>
          <c:order val="1"/>
          <c:tx>
            <c:strRef>
              <c:f>'[Apresentação DNIT.xlsx]CURVA MESTRA'!$E$1:$G$1</c:f>
              <c:strCache>
                <c:ptCount val="1"/>
                <c:pt idx="0">
                  <c:v>MAB-R</c:v>
                </c:pt>
              </c:strCache>
            </c:strRef>
          </c:tx>
          <c:spPr>
            <a:ln w="19050">
              <a:noFill/>
            </a:ln>
          </c:spPr>
          <c:marker>
            <c:symbol val="triangle"/>
            <c:size val="7"/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</c:spPr>
          </c:marker>
          <c:xVal>
            <c:numRef>
              <c:f>'[Apresentação DNIT.xlsx]CURVA MESTRA'!$G$4:$G$33</c:f>
              <c:numCache>
                <c:formatCode>General</c:formatCode>
                <c:ptCount val="30"/>
                <c:pt idx="0">
                  <c:v>8.59</c:v>
                </c:pt>
                <c:pt idx="1">
                  <c:v>10.34</c:v>
                </c:pt>
                <c:pt idx="2">
                  <c:v>11.344999999999999</c:v>
                </c:pt>
                <c:pt idx="3">
                  <c:v>14.129999999999999</c:v>
                </c:pt>
                <c:pt idx="4">
                  <c:v>15.545</c:v>
                </c:pt>
                <c:pt idx="5">
                  <c:v>19.715000000000003</c:v>
                </c:pt>
                <c:pt idx="6">
                  <c:v>14.21</c:v>
                </c:pt>
                <c:pt idx="7">
                  <c:v>17.204999999999998</c:v>
                </c:pt>
                <c:pt idx="8">
                  <c:v>18.98</c:v>
                </c:pt>
                <c:pt idx="9">
                  <c:v>23.340000000000003</c:v>
                </c:pt>
                <c:pt idx="10">
                  <c:v>24.975000000000001</c:v>
                </c:pt>
                <c:pt idx="11">
                  <c:v>29.225000000000001</c:v>
                </c:pt>
                <c:pt idx="12">
                  <c:v>17.799999999999997</c:v>
                </c:pt>
                <c:pt idx="13">
                  <c:v>21.405000000000001</c:v>
                </c:pt>
                <c:pt idx="14">
                  <c:v>23.1</c:v>
                </c:pt>
                <c:pt idx="15">
                  <c:v>27.62</c:v>
                </c:pt>
                <c:pt idx="16">
                  <c:v>28.745000000000001</c:v>
                </c:pt>
                <c:pt idx="17">
                  <c:v>32.599999999999994</c:v>
                </c:pt>
                <c:pt idx="18">
                  <c:v>21.240000000000002</c:v>
                </c:pt>
                <c:pt idx="19">
                  <c:v>24.295000000000002</c:v>
                </c:pt>
                <c:pt idx="20">
                  <c:v>25.984999999999999</c:v>
                </c:pt>
                <c:pt idx="21">
                  <c:v>29.96</c:v>
                </c:pt>
                <c:pt idx="22">
                  <c:v>31.04</c:v>
                </c:pt>
                <c:pt idx="23">
                  <c:v>34.04</c:v>
                </c:pt>
                <c:pt idx="24">
                  <c:v>29.439999999999998</c:v>
                </c:pt>
                <c:pt idx="25">
                  <c:v>32.805</c:v>
                </c:pt>
                <c:pt idx="26">
                  <c:v>33.659999999999997</c:v>
                </c:pt>
                <c:pt idx="27">
                  <c:v>35.760000000000005</c:v>
                </c:pt>
                <c:pt idx="28">
                  <c:v>35.384999999999998</c:v>
                </c:pt>
                <c:pt idx="29">
                  <c:v>35.234999999999999</c:v>
                </c:pt>
              </c:numCache>
            </c:numRef>
          </c:xVal>
          <c:yVal>
            <c:numRef>
              <c:f>'[Apresentação DNIT.xlsx]CURVA MESTRA'!$F$4:$F$33</c:f>
              <c:numCache>
                <c:formatCode>General</c:formatCode>
                <c:ptCount val="30"/>
                <c:pt idx="0">
                  <c:v>15715.971163873806</c:v>
                </c:pt>
                <c:pt idx="1">
                  <c:v>14227.213394277465</c:v>
                </c:pt>
                <c:pt idx="2">
                  <c:v>13080.697831461563</c:v>
                </c:pt>
                <c:pt idx="3">
                  <c:v>10412.647238294458</c:v>
                </c:pt>
                <c:pt idx="4">
                  <c:v>9288.8549473383227</c:v>
                </c:pt>
                <c:pt idx="5">
                  <c:v>6827.2686739019418</c:v>
                </c:pt>
                <c:pt idx="6">
                  <c:v>11115.302454985913</c:v>
                </c:pt>
                <c:pt idx="7">
                  <c:v>9615.8822976558113</c:v>
                </c:pt>
                <c:pt idx="8">
                  <c:v>8514.0729598582493</c:v>
                </c:pt>
                <c:pt idx="9">
                  <c:v>6136.3277220906957</c:v>
                </c:pt>
                <c:pt idx="10">
                  <c:v>5216.6231223298164</c:v>
                </c:pt>
                <c:pt idx="11">
                  <c:v>3384.6870937311469</c:v>
                </c:pt>
                <c:pt idx="12">
                  <c:v>8938.4204508222283</c:v>
                </c:pt>
                <c:pt idx="13">
                  <c:v>7523.4855802184175</c:v>
                </c:pt>
                <c:pt idx="14">
                  <c:v>6512.8558103111636</c:v>
                </c:pt>
                <c:pt idx="15">
                  <c:v>4426.9894475629535</c:v>
                </c:pt>
                <c:pt idx="16">
                  <c:v>3659.9612151555193</c:v>
                </c:pt>
                <c:pt idx="17">
                  <c:v>2212.7261127123161</c:v>
                </c:pt>
                <c:pt idx="18">
                  <c:v>6953.5407634050043</c:v>
                </c:pt>
                <c:pt idx="19">
                  <c:v>5676.9396518080457</c:v>
                </c:pt>
                <c:pt idx="20">
                  <c:v>4793.5015561709943</c:v>
                </c:pt>
                <c:pt idx="21">
                  <c:v>3056.9088977008346</c:v>
                </c:pt>
                <c:pt idx="22">
                  <c:v>2452.7314241615277</c:v>
                </c:pt>
                <c:pt idx="23">
                  <c:v>1376.4960844601251</c:v>
                </c:pt>
                <c:pt idx="24">
                  <c:v>3784.5403443621612</c:v>
                </c:pt>
                <c:pt idx="25">
                  <c:v>2883.3163488436376</c:v>
                </c:pt>
                <c:pt idx="26">
                  <c:v>2302.9191387235596</c:v>
                </c:pt>
                <c:pt idx="27">
                  <c:v>1278.0125721303414</c:v>
                </c:pt>
                <c:pt idx="28">
                  <c:v>962.39722965568853</c:v>
                </c:pt>
                <c:pt idx="29">
                  <c:v>463.75347858617761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95EC-419E-9CD3-B27E15A979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00002720"/>
        <c:axId val="500003280"/>
        <c:extLst/>
      </c:scatterChart>
      <c:valAx>
        <c:axId val="500002720"/>
        <c:scaling>
          <c:orientation val="minMax"/>
          <c:max val="40"/>
          <c:min val="5"/>
        </c:scaling>
        <c:delete val="0"/>
        <c:axPos val="b"/>
        <c:title>
          <c:tx>
            <c:rich>
              <a:bodyPr/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1200" b="0"/>
                  <a:t>Ângulo de fase (°)</a:t>
                </a:r>
              </a:p>
            </c:rich>
          </c:tx>
          <c:layout>
            <c:manualLayout>
              <c:xMode val="edge"/>
              <c:yMode val="edge"/>
              <c:x val="0.40860671296296303"/>
              <c:y val="0.91266527777777773"/>
            </c:manualLayout>
          </c:layout>
          <c:overlay val="0"/>
          <c:spPr>
            <a:noFill/>
            <a:ln w="25400">
              <a:noFill/>
            </a:ln>
          </c:spPr>
        </c:title>
        <c:numFmt formatCode="#,##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pt-BR"/>
          </a:p>
        </c:txPr>
        <c:crossAx val="500003280"/>
        <c:crosses val="autoZero"/>
        <c:crossBetween val="midCat"/>
        <c:majorUnit val="5"/>
      </c:valAx>
      <c:valAx>
        <c:axId val="500003280"/>
        <c:scaling>
          <c:logBase val="10"/>
          <c:orientation val="minMax"/>
          <c:min val="100"/>
        </c:scaling>
        <c:delete val="0"/>
        <c:axPos val="l"/>
        <c:title>
          <c:tx>
            <c:rich>
              <a:bodyPr/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pt-BR" sz="1200" b="0">
                    <a:sym typeface="Symbol"/>
                  </a:rPr>
                  <a:t>Módulo</a:t>
                </a:r>
                <a:r>
                  <a:rPr lang="pt-BR" sz="1200" b="0" baseline="0">
                    <a:sym typeface="Symbol"/>
                  </a:rPr>
                  <a:t> Complexo </a:t>
                </a:r>
                <a:r>
                  <a:rPr lang="pt-BR" sz="1200" b="0"/>
                  <a:t>(kPa)</a:t>
                </a:r>
              </a:p>
            </c:rich>
          </c:tx>
          <c:layout>
            <c:manualLayout>
              <c:xMode val="edge"/>
              <c:yMode val="edge"/>
              <c:x val="5.0826620370370376E-2"/>
              <c:y val="0.16859548611111108"/>
            </c:manualLayout>
          </c:layout>
          <c:overlay val="0"/>
          <c:spPr>
            <a:noFill/>
            <a:ln w="25400">
              <a:noFill/>
            </a:ln>
          </c:spPr>
        </c:title>
        <c:numFmt formatCode="0.E+0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pt-BR"/>
          </a:p>
        </c:txPr>
        <c:crossAx val="500002720"/>
        <c:crossesAt val="1.000000000000009E-8"/>
        <c:crossBetween val="midCat"/>
      </c:valAx>
      <c:spPr>
        <a:noFill/>
        <a:ln w="12700">
          <a:solidFill>
            <a:schemeClr val="tx1">
              <a:lumMod val="75000"/>
              <a:lumOff val="25000"/>
            </a:schemeClr>
          </a:solidFill>
        </a:ln>
      </c:spPr>
    </c:plotArea>
    <c:legend>
      <c:legendPos val="r"/>
      <c:layout>
        <c:manualLayout>
          <c:xMode val="edge"/>
          <c:yMode val="edge"/>
          <c:x val="0.24018101851851853"/>
          <c:y val="0.54665486111111106"/>
          <c:w val="0.14612175925925924"/>
          <c:h val="0.22194131944444445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  <a:effectLst/>
      </c:spPr>
      <c:txPr>
        <a:bodyPr/>
        <a:lstStyle/>
        <a:p>
          <a:pPr>
            <a:defRPr sz="80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pt-BR"/>
        </a:p>
      </c:txPr>
    </c:legend>
    <c:plotVisOnly val="1"/>
    <c:dispBlanksAs val="gap"/>
    <c:showDLblsOverMax val="0"/>
  </c:chart>
  <c:spPr>
    <a:solidFill>
      <a:srgbClr val="FFFFFF"/>
    </a:solidFill>
    <a:ln w="9525">
      <a:solidFill>
        <a:srgbClr val="000000"/>
      </a:solidFill>
    </a:ln>
    <a:effectLst/>
  </c:spPr>
  <c:txPr>
    <a:bodyPr/>
    <a:lstStyle/>
    <a:p>
      <a:pPr>
        <a:defRPr sz="97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pt-BR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776921296296295"/>
          <c:y val="6.9324999999999998E-2"/>
          <c:w val="0.73574722222222222"/>
          <c:h val="0.74098819444444441"/>
        </c:manualLayout>
      </c:layout>
      <c:scatterChart>
        <c:scatterStyle val="lineMarker"/>
        <c:varyColors val="0"/>
        <c:ser>
          <c:idx val="0"/>
          <c:order val="0"/>
          <c:tx>
            <c:strRef>
              <c:f>'[Apresentação DNIT.xlsx]CURVA MESTRA'!$A$1:$C$1</c:f>
              <c:strCache>
                <c:ptCount val="1"/>
                <c:pt idx="0">
                  <c:v>MAC</c:v>
                </c:pt>
              </c:strCache>
            </c:strRef>
          </c:tx>
          <c:spPr>
            <a:ln w="19050">
              <a:noFill/>
            </a:ln>
          </c:spPr>
          <c:marker>
            <c:symbol val="circle"/>
            <c:size val="6"/>
            <c:spPr>
              <a:solidFill>
                <a:srgbClr val="00B0F0"/>
              </a:solidFill>
              <a:ln>
                <a:solidFill>
                  <a:srgbClr val="00B0F0"/>
                </a:solidFill>
              </a:ln>
            </c:spPr>
          </c:marker>
          <c:xVal>
            <c:numRef>
              <c:f>'[Apresentação DNIT.xlsx]CURVA MESTRA'!$A$4:$A$33</c:f>
              <c:numCache>
                <c:formatCode>General</c:formatCode>
                <c:ptCount val="30"/>
                <c:pt idx="0">
                  <c:v>2780.0413445720214</c:v>
                </c:pt>
                <c:pt idx="1">
                  <c:v>1112.0165378288086</c:v>
                </c:pt>
                <c:pt idx="2">
                  <c:v>556.00826891440431</c:v>
                </c:pt>
                <c:pt idx="3">
                  <c:v>111.20165378288085</c:v>
                </c:pt>
                <c:pt idx="4">
                  <c:v>55.600826891440427</c:v>
                </c:pt>
                <c:pt idx="5">
                  <c:v>11.120165378288085</c:v>
                </c:pt>
                <c:pt idx="6">
                  <c:v>107.50518717223385</c:v>
                </c:pt>
                <c:pt idx="7">
                  <c:v>43.002074868893544</c:v>
                </c:pt>
                <c:pt idx="8">
                  <c:v>21.501037434446772</c:v>
                </c:pt>
                <c:pt idx="9">
                  <c:v>4.3002074868893541</c:v>
                </c:pt>
                <c:pt idx="10">
                  <c:v>2.150103743444677</c:v>
                </c:pt>
                <c:pt idx="11">
                  <c:v>0.43002074868893542</c:v>
                </c:pt>
                <c:pt idx="12">
                  <c:v>25</c:v>
                </c:pt>
                <c:pt idx="13">
                  <c:v>10</c:v>
                </c:pt>
                <c:pt idx="14">
                  <c:v>5</c:v>
                </c:pt>
                <c:pt idx="15">
                  <c:v>1</c:v>
                </c:pt>
                <c:pt idx="16">
                  <c:v>0.5</c:v>
                </c:pt>
                <c:pt idx="17">
                  <c:v>0.1</c:v>
                </c:pt>
                <c:pt idx="18">
                  <c:v>6.5012709868081373</c:v>
                </c:pt>
                <c:pt idx="19">
                  <c:v>2.600508394723255</c:v>
                </c:pt>
                <c:pt idx="20">
                  <c:v>1.3002541973616275</c:v>
                </c:pt>
                <c:pt idx="21">
                  <c:v>0.26005083947232549</c:v>
                </c:pt>
                <c:pt idx="22">
                  <c:v>0.13002541973616275</c:v>
                </c:pt>
                <c:pt idx="23">
                  <c:v>2.6005083947232551E-2</c:v>
                </c:pt>
                <c:pt idx="24">
                  <c:v>0.61483389559050472</c:v>
                </c:pt>
                <c:pt idx="25">
                  <c:v>0.24593355823620186</c:v>
                </c:pt>
                <c:pt idx="26">
                  <c:v>0.12296677911810093</c:v>
                </c:pt>
                <c:pt idx="27">
                  <c:v>2.4593355823620187E-2</c:v>
                </c:pt>
                <c:pt idx="28">
                  <c:v>1.2296677911810093E-2</c:v>
                </c:pt>
                <c:pt idx="29">
                  <c:v>2.4593355823620188E-3</c:v>
                </c:pt>
              </c:numCache>
            </c:numRef>
          </c:xVal>
          <c:yVal>
            <c:numRef>
              <c:f>'[Apresentação DNIT.xlsx]CURVA MESTRA'!$B$4:$B$33</c:f>
              <c:numCache>
                <c:formatCode>General</c:formatCode>
                <c:ptCount val="30"/>
                <c:pt idx="0">
                  <c:v>19660.358950529964</c:v>
                </c:pt>
                <c:pt idx="1">
                  <c:v>17874.495153993052</c:v>
                </c:pt>
                <c:pt idx="2">
                  <c:v>16476.391302893335</c:v>
                </c:pt>
                <c:pt idx="3">
                  <c:v>13152.08240088479</c:v>
                </c:pt>
                <c:pt idx="4">
                  <c:v>11725.04672571298</c:v>
                </c:pt>
                <c:pt idx="5">
                  <c:v>8554.1386380784515</c:v>
                </c:pt>
                <c:pt idx="6">
                  <c:v>13082.09876784934</c:v>
                </c:pt>
                <c:pt idx="7">
                  <c:v>11202.325760710297</c:v>
                </c:pt>
                <c:pt idx="8">
                  <c:v>9819.3748315551184</c:v>
                </c:pt>
                <c:pt idx="9">
                  <c:v>6848.8500625406559</c:v>
                </c:pt>
                <c:pt idx="10">
                  <c:v>5713.5819582711538</c:v>
                </c:pt>
                <c:pt idx="11">
                  <c:v>3502.1336983080914</c:v>
                </c:pt>
                <c:pt idx="12">
                  <c:v>10116.207353609387</c:v>
                </c:pt>
                <c:pt idx="13">
                  <c:v>8356.068827279094</c:v>
                </c:pt>
                <c:pt idx="14">
                  <c:v>7108.7031720337891</c:v>
                </c:pt>
                <c:pt idx="15">
                  <c:v>4583.7532361580552</c:v>
                </c:pt>
                <c:pt idx="16">
                  <c:v>3682.3769336143064</c:v>
                </c:pt>
                <c:pt idx="17">
                  <c:v>2050.4302214616937</c:v>
                </c:pt>
                <c:pt idx="18">
                  <c:v>7571.3690840825839</c:v>
                </c:pt>
                <c:pt idx="19">
                  <c:v>6014.9704641882381</c:v>
                </c:pt>
                <c:pt idx="20">
                  <c:v>4955.8098076163242</c:v>
                </c:pt>
                <c:pt idx="21">
                  <c:v>2942.119660517089</c:v>
                </c:pt>
                <c:pt idx="22">
                  <c:v>2273.3554642553131</c:v>
                </c:pt>
                <c:pt idx="23">
                  <c:v>1149.2895006848526</c:v>
                </c:pt>
                <c:pt idx="24">
                  <c:v>3938.77592894905</c:v>
                </c:pt>
                <c:pt idx="25">
                  <c:v>2883.8759889362927</c:v>
                </c:pt>
                <c:pt idx="26">
                  <c:v>2224.5938846493391</c:v>
                </c:pt>
                <c:pt idx="27">
                  <c:v>1120.004003928703</c:v>
                </c:pt>
                <c:pt idx="28">
                  <c:v>802.94644153864215</c:v>
                </c:pt>
                <c:pt idx="29">
                  <c:v>339.75750248127321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233-4C57-8E30-8B56CC425804}"/>
            </c:ext>
          </c:extLst>
        </c:ser>
        <c:ser>
          <c:idx val="1"/>
          <c:order val="1"/>
          <c:tx>
            <c:strRef>
              <c:f>'[Apresentação DNIT.xlsx]CURVA MESTRA'!$E$1:$G$1</c:f>
              <c:strCache>
                <c:ptCount val="1"/>
                <c:pt idx="0">
                  <c:v>MAB-R</c:v>
                </c:pt>
              </c:strCache>
            </c:strRef>
          </c:tx>
          <c:spPr>
            <a:ln w="19050">
              <a:noFill/>
            </a:ln>
          </c:spPr>
          <c:marker>
            <c:symbol val="triangle"/>
            <c:size val="7"/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</c:spPr>
          </c:marker>
          <c:xVal>
            <c:numRef>
              <c:f>'[Apresentação DNIT.xlsx]CURVA MESTRA'!$E$4:$E$33</c:f>
              <c:numCache>
                <c:formatCode>General</c:formatCode>
                <c:ptCount val="30"/>
                <c:pt idx="0">
                  <c:v>1557.6416977260362</c:v>
                </c:pt>
                <c:pt idx="1">
                  <c:v>623.05667909041449</c:v>
                </c:pt>
                <c:pt idx="2">
                  <c:v>311.52833954520725</c:v>
                </c:pt>
                <c:pt idx="3">
                  <c:v>62.305667909041453</c:v>
                </c:pt>
                <c:pt idx="4">
                  <c:v>31.152833954520727</c:v>
                </c:pt>
                <c:pt idx="5">
                  <c:v>6.2305667909041453</c:v>
                </c:pt>
                <c:pt idx="6">
                  <c:v>95.456215760039726</c:v>
                </c:pt>
                <c:pt idx="7">
                  <c:v>38.182486304015889</c:v>
                </c:pt>
                <c:pt idx="8">
                  <c:v>19.091243152007944</c:v>
                </c:pt>
                <c:pt idx="9">
                  <c:v>3.8182486304015888</c:v>
                </c:pt>
                <c:pt idx="10">
                  <c:v>1.9091243152007944</c:v>
                </c:pt>
                <c:pt idx="11">
                  <c:v>0.38182486304015889</c:v>
                </c:pt>
                <c:pt idx="12">
                  <c:v>25</c:v>
                </c:pt>
                <c:pt idx="13">
                  <c:v>10</c:v>
                </c:pt>
                <c:pt idx="14">
                  <c:v>5</c:v>
                </c:pt>
                <c:pt idx="15">
                  <c:v>1</c:v>
                </c:pt>
                <c:pt idx="16">
                  <c:v>0.5</c:v>
                </c:pt>
                <c:pt idx="17">
                  <c:v>0.1</c:v>
                </c:pt>
                <c:pt idx="18">
                  <c:v>6.7980984753827922</c:v>
                </c:pt>
                <c:pt idx="19">
                  <c:v>2.7192393901531169</c:v>
                </c:pt>
                <c:pt idx="20">
                  <c:v>1.3596196950765584</c:v>
                </c:pt>
                <c:pt idx="21">
                  <c:v>0.2719239390153117</c:v>
                </c:pt>
                <c:pt idx="22">
                  <c:v>0.13596196950765585</c:v>
                </c:pt>
                <c:pt idx="23">
                  <c:v>2.7192393901531171E-2</c:v>
                </c:pt>
                <c:pt idx="24">
                  <c:v>0.5626227365418669</c:v>
                </c:pt>
                <c:pt idx="25">
                  <c:v>0.22504909461674677</c:v>
                </c:pt>
                <c:pt idx="26">
                  <c:v>0.11252454730837338</c:v>
                </c:pt>
                <c:pt idx="27">
                  <c:v>2.2504909461674678E-2</c:v>
                </c:pt>
                <c:pt idx="28">
                  <c:v>1.1252454730837339E-2</c:v>
                </c:pt>
                <c:pt idx="29">
                  <c:v>2.2504909461674677E-3</c:v>
                </c:pt>
              </c:numCache>
            </c:numRef>
          </c:xVal>
          <c:yVal>
            <c:numRef>
              <c:f>'[Apresentação DNIT.xlsx]CURVA MESTRA'!$F$4:$F$33</c:f>
              <c:numCache>
                <c:formatCode>General</c:formatCode>
                <c:ptCount val="30"/>
                <c:pt idx="0">
                  <c:v>15715.971163873806</c:v>
                </c:pt>
                <c:pt idx="1">
                  <c:v>14227.213394277465</c:v>
                </c:pt>
                <c:pt idx="2">
                  <c:v>13080.697831461563</c:v>
                </c:pt>
                <c:pt idx="3">
                  <c:v>10412.647238294458</c:v>
                </c:pt>
                <c:pt idx="4">
                  <c:v>9288.8549473383227</c:v>
                </c:pt>
                <c:pt idx="5">
                  <c:v>6827.2686739019418</c:v>
                </c:pt>
                <c:pt idx="6">
                  <c:v>11115.302454985913</c:v>
                </c:pt>
                <c:pt idx="7">
                  <c:v>9615.8822976558113</c:v>
                </c:pt>
                <c:pt idx="8">
                  <c:v>8514.0729598582493</c:v>
                </c:pt>
                <c:pt idx="9">
                  <c:v>6136.3277220906957</c:v>
                </c:pt>
                <c:pt idx="10">
                  <c:v>5216.6231223298164</c:v>
                </c:pt>
                <c:pt idx="11">
                  <c:v>3384.6870937311469</c:v>
                </c:pt>
                <c:pt idx="12">
                  <c:v>8938.4204508222283</c:v>
                </c:pt>
                <c:pt idx="13">
                  <c:v>7523.4855802184175</c:v>
                </c:pt>
                <c:pt idx="14">
                  <c:v>6512.8558103111636</c:v>
                </c:pt>
                <c:pt idx="15">
                  <c:v>4426.9894475629535</c:v>
                </c:pt>
                <c:pt idx="16">
                  <c:v>3659.9612151555193</c:v>
                </c:pt>
                <c:pt idx="17">
                  <c:v>2212.7261127123161</c:v>
                </c:pt>
                <c:pt idx="18">
                  <c:v>6953.5407634050043</c:v>
                </c:pt>
                <c:pt idx="19">
                  <c:v>5676.9396518080457</c:v>
                </c:pt>
                <c:pt idx="20">
                  <c:v>4793.5015561709943</c:v>
                </c:pt>
                <c:pt idx="21">
                  <c:v>3056.9088977008346</c:v>
                </c:pt>
                <c:pt idx="22">
                  <c:v>2452.7314241615277</c:v>
                </c:pt>
                <c:pt idx="23">
                  <c:v>1376.4960844601251</c:v>
                </c:pt>
                <c:pt idx="24">
                  <c:v>3784.5403443621612</c:v>
                </c:pt>
                <c:pt idx="25">
                  <c:v>2883.3163488436376</c:v>
                </c:pt>
                <c:pt idx="26">
                  <c:v>2302.9191387235596</c:v>
                </c:pt>
                <c:pt idx="27">
                  <c:v>1278.0125721303414</c:v>
                </c:pt>
                <c:pt idx="28">
                  <c:v>962.39722965568853</c:v>
                </c:pt>
                <c:pt idx="29">
                  <c:v>463.75347858617761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9233-4C57-8E30-8B56CC4258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00002720"/>
        <c:axId val="500003280"/>
        <c:extLst/>
      </c:scatterChart>
      <c:valAx>
        <c:axId val="500002720"/>
        <c:scaling>
          <c:logBase val="10"/>
          <c:orientation val="minMax"/>
          <c:max val="2000"/>
          <c:min val="2.0000000000000005E-3"/>
        </c:scaling>
        <c:delete val="0"/>
        <c:axPos val="b"/>
        <c:title>
          <c:tx>
            <c:rich>
              <a:bodyPr/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1200" b="0"/>
                  <a:t>Frequência reduzida(</a:t>
                </a:r>
                <a:r>
                  <a:rPr lang="el-GR" sz="1200" b="0"/>
                  <a:t>ω</a:t>
                </a:r>
                <a:r>
                  <a:rPr lang="pt-BR" sz="1200" b="0"/>
                  <a:t>r</a:t>
                </a:r>
                <a:r>
                  <a:rPr lang="en-US" sz="1200" b="0"/>
                  <a:t>)</a:t>
                </a:r>
              </a:p>
            </c:rich>
          </c:tx>
          <c:layout>
            <c:manualLayout>
              <c:xMode val="edge"/>
              <c:yMode val="edge"/>
              <c:x val="0.32041226851851856"/>
              <c:y val="0.90825555555555559"/>
            </c:manualLayout>
          </c:layout>
          <c:overlay val="0"/>
          <c:spPr>
            <a:noFill/>
            <a:ln w="25400">
              <a:noFill/>
            </a:ln>
          </c:spPr>
        </c:title>
        <c:numFmt formatCode="0.E+0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pt-BR"/>
          </a:p>
        </c:txPr>
        <c:crossAx val="500003280"/>
        <c:crosses val="autoZero"/>
        <c:crossBetween val="midCat"/>
        <c:majorUnit val="100"/>
      </c:valAx>
      <c:valAx>
        <c:axId val="500003280"/>
        <c:scaling>
          <c:logBase val="10"/>
          <c:orientation val="minMax"/>
          <c:min val="100"/>
        </c:scaling>
        <c:delete val="0"/>
        <c:axPos val="l"/>
        <c:title>
          <c:tx>
            <c:rich>
              <a:bodyPr/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pt-BR" sz="1200" b="0">
                    <a:sym typeface="Symbol"/>
                  </a:rPr>
                  <a:t>Módulo</a:t>
                </a:r>
                <a:r>
                  <a:rPr lang="pt-BR" sz="1200" b="0" baseline="0">
                    <a:sym typeface="Symbol"/>
                  </a:rPr>
                  <a:t> Complexo </a:t>
                </a:r>
                <a:r>
                  <a:rPr lang="pt-BR" sz="1200" b="0"/>
                  <a:t>(kPa)</a:t>
                </a:r>
              </a:p>
            </c:rich>
          </c:tx>
          <c:layout>
            <c:manualLayout>
              <c:xMode val="edge"/>
              <c:yMode val="edge"/>
              <c:x val="5.0826620370370376E-2"/>
              <c:y val="0.16859548611111108"/>
            </c:manualLayout>
          </c:layout>
          <c:overlay val="0"/>
          <c:spPr>
            <a:noFill/>
            <a:ln w="25400">
              <a:noFill/>
            </a:ln>
          </c:spPr>
        </c:title>
        <c:numFmt formatCode="0.E+0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pt-BR"/>
          </a:p>
        </c:txPr>
        <c:crossAx val="500002720"/>
        <c:crossesAt val="1.000000000000009E-8"/>
        <c:crossBetween val="midCat"/>
      </c:valAx>
      <c:spPr>
        <a:noFill/>
        <a:ln w="12700">
          <a:solidFill>
            <a:schemeClr val="tx1">
              <a:lumMod val="75000"/>
              <a:lumOff val="25000"/>
            </a:schemeClr>
          </a:solidFill>
        </a:ln>
      </c:spPr>
    </c:plotArea>
    <c:legend>
      <c:legendPos val="r"/>
      <c:layout>
        <c:manualLayout>
          <c:xMode val="edge"/>
          <c:yMode val="edge"/>
          <c:x val="0.22254212962962963"/>
          <c:y val="0.10568263888888887"/>
          <c:w val="0.14612175925925924"/>
          <c:h val="0.22194131944444445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  <a:effectLst/>
      </c:spPr>
      <c:txPr>
        <a:bodyPr/>
        <a:lstStyle/>
        <a:p>
          <a:pPr>
            <a:defRPr sz="80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pt-BR"/>
        </a:p>
      </c:txPr>
    </c:legend>
    <c:plotVisOnly val="1"/>
    <c:dispBlanksAs val="gap"/>
    <c:showDLblsOverMax val="0"/>
  </c:chart>
  <c:spPr>
    <a:solidFill>
      <a:srgbClr val="FFFFFF"/>
    </a:solidFill>
    <a:ln w="9525">
      <a:solidFill>
        <a:srgbClr val="000000"/>
      </a:solidFill>
    </a:ln>
    <a:effectLst/>
  </c:spPr>
  <c:txPr>
    <a:bodyPr/>
    <a:lstStyle/>
    <a:p>
      <a:pPr>
        <a:defRPr sz="97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pt-BR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961828703703704"/>
          <c:y val="6.9324999999999998E-2"/>
          <c:w val="0.73574722222222222"/>
          <c:h val="0.74098819444444441"/>
        </c:manualLayout>
      </c:layout>
      <c:scatterChart>
        <c:scatterStyle val="lineMarker"/>
        <c:varyColors val="0"/>
        <c:ser>
          <c:idx val="0"/>
          <c:order val="0"/>
          <c:tx>
            <c:strRef>
              <c:f>'[Apresentação DNIT.xlsx]CURVA MESTRA'!$A$1:$C$1</c:f>
              <c:strCache>
                <c:ptCount val="1"/>
                <c:pt idx="0">
                  <c:v>MAC</c:v>
                </c:pt>
              </c:strCache>
            </c:strRef>
          </c:tx>
          <c:spPr>
            <a:ln w="19050">
              <a:noFill/>
            </a:ln>
          </c:spPr>
          <c:marker>
            <c:symbol val="circle"/>
            <c:size val="6"/>
            <c:spPr>
              <a:solidFill>
                <a:srgbClr val="00B0F0"/>
              </a:solidFill>
              <a:ln>
                <a:solidFill>
                  <a:srgbClr val="00B0F0"/>
                </a:solidFill>
              </a:ln>
            </c:spPr>
          </c:marker>
          <c:xVal>
            <c:numRef>
              <c:f>'[Apresentação DNIT.xlsx]CURVA MESTRA'!$A$4:$A$33</c:f>
              <c:numCache>
                <c:formatCode>General</c:formatCode>
                <c:ptCount val="30"/>
                <c:pt idx="0">
                  <c:v>2780.0413445720214</c:v>
                </c:pt>
                <c:pt idx="1">
                  <c:v>1112.0165378288086</c:v>
                </c:pt>
                <c:pt idx="2">
                  <c:v>556.00826891440431</c:v>
                </c:pt>
                <c:pt idx="3">
                  <c:v>111.20165378288085</c:v>
                </c:pt>
                <c:pt idx="4">
                  <c:v>55.600826891440427</c:v>
                </c:pt>
                <c:pt idx="5">
                  <c:v>11.120165378288085</c:v>
                </c:pt>
                <c:pt idx="6">
                  <c:v>107.50518717223385</c:v>
                </c:pt>
                <c:pt idx="7">
                  <c:v>43.002074868893544</c:v>
                </c:pt>
                <c:pt idx="8">
                  <c:v>21.501037434446772</c:v>
                </c:pt>
                <c:pt idx="9">
                  <c:v>4.3002074868893541</c:v>
                </c:pt>
                <c:pt idx="10">
                  <c:v>2.150103743444677</c:v>
                </c:pt>
                <c:pt idx="11">
                  <c:v>0.43002074868893542</c:v>
                </c:pt>
                <c:pt idx="12">
                  <c:v>25</c:v>
                </c:pt>
                <c:pt idx="13">
                  <c:v>10</c:v>
                </c:pt>
                <c:pt idx="14">
                  <c:v>5</c:v>
                </c:pt>
                <c:pt idx="15">
                  <c:v>1</c:v>
                </c:pt>
                <c:pt idx="16">
                  <c:v>0.5</c:v>
                </c:pt>
                <c:pt idx="17">
                  <c:v>0.1</c:v>
                </c:pt>
                <c:pt idx="18">
                  <c:v>6.5012709868081373</c:v>
                </c:pt>
                <c:pt idx="19">
                  <c:v>2.600508394723255</c:v>
                </c:pt>
                <c:pt idx="20">
                  <c:v>1.3002541973616275</c:v>
                </c:pt>
                <c:pt idx="21">
                  <c:v>0.26005083947232549</c:v>
                </c:pt>
                <c:pt idx="22">
                  <c:v>0.13002541973616275</c:v>
                </c:pt>
                <c:pt idx="23">
                  <c:v>2.6005083947232551E-2</c:v>
                </c:pt>
                <c:pt idx="24">
                  <c:v>0.61483389559050472</c:v>
                </c:pt>
                <c:pt idx="25">
                  <c:v>0.24593355823620186</c:v>
                </c:pt>
                <c:pt idx="26">
                  <c:v>0.12296677911810093</c:v>
                </c:pt>
                <c:pt idx="27">
                  <c:v>2.4593355823620187E-2</c:v>
                </c:pt>
                <c:pt idx="28">
                  <c:v>1.2296677911810093E-2</c:v>
                </c:pt>
                <c:pt idx="29">
                  <c:v>2.4593355823620188E-3</c:v>
                </c:pt>
              </c:numCache>
            </c:numRef>
          </c:xVal>
          <c:yVal>
            <c:numRef>
              <c:f>'[Apresentação DNIT.xlsx]CURVA MESTRA'!$C$4:$C$33</c:f>
              <c:numCache>
                <c:formatCode>General</c:formatCode>
                <c:ptCount val="30"/>
                <c:pt idx="0">
                  <c:v>9.2650000000000006</c:v>
                </c:pt>
                <c:pt idx="1">
                  <c:v>11.72</c:v>
                </c:pt>
                <c:pt idx="2">
                  <c:v>13.175000000000001</c:v>
                </c:pt>
                <c:pt idx="3">
                  <c:v>16.880000000000003</c:v>
                </c:pt>
                <c:pt idx="4">
                  <c:v>18.625</c:v>
                </c:pt>
                <c:pt idx="5">
                  <c:v>23.41</c:v>
                </c:pt>
                <c:pt idx="6">
                  <c:v>17.484999999999999</c:v>
                </c:pt>
                <c:pt idx="7">
                  <c:v>20.225000000000001</c:v>
                </c:pt>
                <c:pt idx="8">
                  <c:v>21.594999999999999</c:v>
                </c:pt>
                <c:pt idx="9">
                  <c:v>26.975000000000001</c:v>
                </c:pt>
                <c:pt idx="10">
                  <c:v>28.97</c:v>
                </c:pt>
                <c:pt idx="11">
                  <c:v>35.844999999999999</c:v>
                </c:pt>
                <c:pt idx="12">
                  <c:v>18.14</c:v>
                </c:pt>
                <c:pt idx="13">
                  <c:v>21.490000000000002</c:v>
                </c:pt>
                <c:pt idx="14">
                  <c:v>23.555</c:v>
                </c:pt>
                <c:pt idx="15">
                  <c:v>28.85</c:v>
                </c:pt>
                <c:pt idx="16">
                  <c:v>30.59</c:v>
                </c:pt>
                <c:pt idx="17">
                  <c:v>34.915000000000006</c:v>
                </c:pt>
                <c:pt idx="18">
                  <c:v>24.55</c:v>
                </c:pt>
                <c:pt idx="19">
                  <c:v>28.064999999999998</c:v>
                </c:pt>
                <c:pt idx="20">
                  <c:v>29.884999999999998</c:v>
                </c:pt>
                <c:pt idx="21">
                  <c:v>34.195</c:v>
                </c:pt>
                <c:pt idx="22">
                  <c:v>35.049999999999997</c:v>
                </c:pt>
                <c:pt idx="23">
                  <c:v>36.51</c:v>
                </c:pt>
                <c:pt idx="24">
                  <c:v>31.089999999999996</c:v>
                </c:pt>
                <c:pt idx="25">
                  <c:v>34.075000000000003</c:v>
                </c:pt>
                <c:pt idx="26">
                  <c:v>34.799999999999997</c:v>
                </c:pt>
                <c:pt idx="27">
                  <c:v>35.43</c:v>
                </c:pt>
                <c:pt idx="28">
                  <c:v>34.195</c:v>
                </c:pt>
                <c:pt idx="29">
                  <c:v>31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4AB-40FE-9909-7E83E290E450}"/>
            </c:ext>
          </c:extLst>
        </c:ser>
        <c:ser>
          <c:idx val="1"/>
          <c:order val="1"/>
          <c:tx>
            <c:strRef>
              <c:f>'[Apresentação DNIT.xlsx]CURVA MESTRA'!$E$1:$G$1</c:f>
              <c:strCache>
                <c:ptCount val="1"/>
                <c:pt idx="0">
                  <c:v>MAB-R</c:v>
                </c:pt>
              </c:strCache>
            </c:strRef>
          </c:tx>
          <c:spPr>
            <a:ln w="19050">
              <a:noFill/>
            </a:ln>
          </c:spPr>
          <c:marker>
            <c:symbol val="triangle"/>
            <c:size val="7"/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</c:spPr>
          </c:marker>
          <c:xVal>
            <c:numRef>
              <c:f>'[Apresentação DNIT.xlsx]CURVA MESTRA'!$E$4:$E$33</c:f>
              <c:numCache>
                <c:formatCode>General</c:formatCode>
                <c:ptCount val="30"/>
                <c:pt idx="0">
                  <c:v>1557.6416977260362</c:v>
                </c:pt>
                <c:pt idx="1">
                  <c:v>623.05667909041449</c:v>
                </c:pt>
                <c:pt idx="2">
                  <c:v>311.52833954520725</c:v>
                </c:pt>
                <c:pt idx="3">
                  <c:v>62.305667909041453</c:v>
                </c:pt>
                <c:pt idx="4">
                  <c:v>31.152833954520727</c:v>
                </c:pt>
                <c:pt idx="5">
                  <c:v>6.2305667909041453</c:v>
                </c:pt>
                <c:pt idx="6">
                  <c:v>95.456215760039726</c:v>
                </c:pt>
                <c:pt idx="7">
                  <c:v>38.182486304015889</c:v>
                </c:pt>
                <c:pt idx="8">
                  <c:v>19.091243152007944</c:v>
                </c:pt>
                <c:pt idx="9">
                  <c:v>3.8182486304015888</c:v>
                </c:pt>
                <c:pt idx="10">
                  <c:v>1.9091243152007944</c:v>
                </c:pt>
                <c:pt idx="11">
                  <c:v>0.38182486304015889</c:v>
                </c:pt>
                <c:pt idx="12">
                  <c:v>25</c:v>
                </c:pt>
                <c:pt idx="13">
                  <c:v>10</c:v>
                </c:pt>
                <c:pt idx="14">
                  <c:v>5</c:v>
                </c:pt>
                <c:pt idx="15">
                  <c:v>1</c:v>
                </c:pt>
                <c:pt idx="16">
                  <c:v>0.5</c:v>
                </c:pt>
                <c:pt idx="17">
                  <c:v>0.1</c:v>
                </c:pt>
                <c:pt idx="18">
                  <c:v>6.7980984753827922</c:v>
                </c:pt>
                <c:pt idx="19">
                  <c:v>2.7192393901531169</c:v>
                </c:pt>
                <c:pt idx="20">
                  <c:v>1.3596196950765584</c:v>
                </c:pt>
                <c:pt idx="21">
                  <c:v>0.2719239390153117</c:v>
                </c:pt>
                <c:pt idx="22">
                  <c:v>0.13596196950765585</c:v>
                </c:pt>
                <c:pt idx="23">
                  <c:v>2.7192393901531171E-2</c:v>
                </c:pt>
                <c:pt idx="24">
                  <c:v>0.5626227365418669</c:v>
                </c:pt>
                <c:pt idx="25">
                  <c:v>0.22504909461674677</c:v>
                </c:pt>
                <c:pt idx="26">
                  <c:v>0.11252454730837338</c:v>
                </c:pt>
                <c:pt idx="27">
                  <c:v>2.2504909461674678E-2</c:v>
                </c:pt>
                <c:pt idx="28">
                  <c:v>1.1252454730837339E-2</c:v>
                </c:pt>
                <c:pt idx="29">
                  <c:v>2.2504909461674677E-3</c:v>
                </c:pt>
              </c:numCache>
            </c:numRef>
          </c:xVal>
          <c:yVal>
            <c:numRef>
              <c:f>'[Apresentação DNIT.xlsx]CURVA MESTRA'!$G$4:$G$33</c:f>
              <c:numCache>
                <c:formatCode>General</c:formatCode>
                <c:ptCount val="30"/>
                <c:pt idx="0">
                  <c:v>8.59</c:v>
                </c:pt>
                <c:pt idx="1">
                  <c:v>10.34</c:v>
                </c:pt>
                <c:pt idx="2">
                  <c:v>11.344999999999999</c:v>
                </c:pt>
                <c:pt idx="3">
                  <c:v>14.129999999999999</c:v>
                </c:pt>
                <c:pt idx="4">
                  <c:v>15.545</c:v>
                </c:pt>
                <c:pt idx="5">
                  <c:v>19.715000000000003</c:v>
                </c:pt>
                <c:pt idx="6">
                  <c:v>14.21</c:v>
                </c:pt>
                <c:pt idx="7">
                  <c:v>17.204999999999998</c:v>
                </c:pt>
                <c:pt idx="8">
                  <c:v>18.98</c:v>
                </c:pt>
                <c:pt idx="9">
                  <c:v>23.340000000000003</c:v>
                </c:pt>
                <c:pt idx="10">
                  <c:v>24.975000000000001</c:v>
                </c:pt>
                <c:pt idx="11">
                  <c:v>29.225000000000001</c:v>
                </c:pt>
                <c:pt idx="12">
                  <c:v>17.799999999999997</c:v>
                </c:pt>
                <c:pt idx="13">
                  <c:v>21.405000000000001</c:v>
                </c:pt>
                <c:pt idx="14">
                  <c:v>23.1</c:v>
                </c:pt>
                <c:pt idx="15">
                  <c:v>27.62</c:v>
                </c:pt>
                <c:pt idx="16">
                  <c:v>28.745000000000001</c:v>
                </c:pt>
                <c:pt idx="17">
                  <c:v>32.599999999999994</c:v>
                </c:pt>
                <c:pt idx="18">
                  <c:v>21.240000000000002</c:v>
                </c:pt>
                <c:pt idx="19">
                  <c:v>24.295000000000002</c:v>
                </c:pt>
                <c:pt idx="20">
                  <c:v>25.984999999999999</c:v>
                </c:pt>
                <c:pt idx="21">
                  <c:v>29.96</c:v>
                </c:pt>
                <c:pt idx="22">
                  <c:v>31.04</c:v>
                </c:pt>
                <c:pt idx="23">
                  <c:v>34.04</c:v>
                </c:pt>
                <c:pt idx="24">
                  <c:v>29.439999999999998</c:v>
                </c:pt>
                <c:pt idx="25">
                  <c:v>32.805</c:v>
                </c:pt>
                <c:pt idx="26">
                  <c:v>33.659999999999997</c:v>
                </c:pt>
                <c:pt idx="27">
                  <c:v>35.760000000000005</c:v>
                </c:pt>
                <c:pt idx="28">
                  <c:v>35.384999999999998</c:v>
                </c:pt>
                <c:pt idx="29">
                  <c:v>35.234999999999999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C4AB-40FE-9909-7E83E290E4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00002720"/>
        <c:axId val="500003280"/>
        <c:extLst/>
      </c:scatterChart>
      <c:valAx>
        <c:axId val="500002720"/>
        <c:scaling>
          <c:logBase val="10"/>
          <c:orientation val="minMax"/>
          <c:max val="2000"/>
          <c:min val="2.0000000000000005E-3"/>
        </c:scaling>
        <c:delete val="0"/>
        <c:axPos val="b"/>
        <c:title>
          <c:tx>
            <c:rich>
              <a:bodyPr/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1200" b="0"/>
                  <a:t>Frequência reduzida(</a:t>
                </a:r>
                <a:r>
                  <a:rPr lang="el-GR" sz="1200" b="0"/>
                  <a:t>ω</a:t>
                </a:r>
                <a:r>
                  <a:rPr lang="pt-BR" sz="1200" b="0"/>
                  <a:t>r</a:t>
                </a:r>
                <a:r>
                  <a:rPr lang="en-US" sz="1200" b="0"/>
                  <a:t>)</a:t>
                </a:r>
              </a:p>
            </c:rich>
          </c:tx>
          <c:layout>
            <c:manualLayout>
              <c:xMode val="edge"/>
              <c:yMode val="edge"/>
              <c:x val="0.32041226851851856"/>
              <c:y val="0.90825555555555559"/>
            </c:manualLayout>
          </c:layout>
          <c:overlay val="0"/>
          <c:spPr>
            <a:noFill/>
            <a:ln w="25400">
              <a:noFill/>
            </a:ln>
          </c:spPr>
        </c:title>
        <c:numFmt formatCode="0.E+0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pt-BR"/>
          </a:p>
        </c:txPr>
        <c:crossAx val="500003280"/>
        <c:crosses val="autoZero"/>
        <c:crossBetween val="midCat"/>
        <c:majorUnit val="100"/>
      </c:valAx>
      <c:valAx>
        <c:axId val="500003280"/>
        <c:scaling>
          <c:logBase val="10"/>
          <c:orientation val="minMax"/>
          <c:max val="40"/>
          <c:min val="5"/>
        </c:scaling>
        <c:delete val="0"/>
        <c:axPos val="l"/>
        <c:title>
          <c:tx>
            <c:rich>
              <a:bodyPr/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pt-BR" sz="1200" b="0">
                    <a:sym typeface="Symbol"/>
                  </a:rPr>
                  <a:t>Ângulo</a:t>
                </a:r>
                <a:r>
                  <a:rPr lang="pt-BR" sz="1200" b="0" baseline="0">
                    <a:sym typeface="Symbol"/>
                  </a:rPr>
                  <a:t> de fase  </a:t>
                </a:r>
                <a:r>
                  <a:rPr lang="pt-BR" sz="1200" b="0"/>
                  <a:t>(°)</a:t>
                </a:r>
              </a:p>
            </c:rich>
          </c:tx>
          <c:layout>
            <c:manualLayout>
              <c:xMode val="edge"/>
              <c:yMode val="edge"/>
              <c:x val="5.0826620370370376E-2"/>
              <c:y val="0.16859548611111108"/>
            </c:manualLayout>
          </c:layout>
          <c:overlay val="0"/>
          <c:spPr>
            <a:noFill/>
            <a:ln w="25400">
              <a:noFill/>
            </a:ln>
          </c:spPr>
        </c:title>
        <c:numFmt formatCode="0.E+0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pt-BR"/>
          </a:p>
        </c:txPr>
        <c:crossAx val="500002720"/>
        <c:crossesAt val="1.000000000000009E-8"/>
        <c:crossBetween val="midCat"/>
      </c:valAx>
      <c:spPr>
        <a:noFill/>
        <a:ln w="12700">
          <a:solidFill>
            <a:schemeClr val="tx1">
              <a:lumMod val="75000"/>
              <a:lumOff val="25000"/>
            </a:schemeClr>
          </a:solidFill>
        </a:ln>
      </c:spPr>
    </c:plotArea>
    <c:legend>
      <c:legendPos val="r"/>
      <c:layout>
        <c:manualLayout>
          <c:xMode val="edge"/>
          <c:yMode val="edge"/>
          <c:x val="0.21078287037037036"/>
          <c:y val="0.5510645833333333"/>
          <c:w val="0.14612175925925924"/>
          <c:h val="0.22194131944444445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  <a:effectLst/>
      </c:spPr>
      <c:txPr>
        <a:bodyPr/>
        <a:lstStyle/>
        <a:p>
          <a:pPr>
            <a:defRPr sz="80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pt-BR"/>
        </a:p>
      </c:txPr>
    </c:legend>
    <c:plotVisOnly val="1"/>
    <c:dispBlanksAs val="gap"/>
    <c:showDLblsOverMax val="0"/>
  </c:chart>
  <c:spPr>
    <a:solidFill>
      <a:srgbClr val="FFFFFF"/>
    </a:solidFill>
    <a:ln w="9525">
      <a:solidFill>
        <a:srgbClr val="000000"/>
      </a:solidFill>
    </a:ln>
    <a:effectLst/>
  </c:spPr>
  <c:txPr>
    <a:bodyPr/>
    <a:lstStyle/>
    <a:p>
      <a:pPr>
        <a:defRPr sz="97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pt-BR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9140574831908744"/>
          <c:y val="8.2595833333333327E-2"/>
          <c:w val="0.70785545399191896"/>
          <c:h val="0.71839722222222213"/>
        </c:manualLayout>
      </c:layout>
      <c:scatterChart>
        <c:scatterStyle val="lineMarker"/>
        <c:varyColors val="0"/>
        <c:ser>
          <c:idx val="3"/>
          <c:order val="0"/>
          <c:tx>
            <c:strRef>
              <c:f>'[Apresentação DNIT.xlsx]FN'!$A$7</c:f>
              <c:strCache>
                <c:ptCount val="1"/>
                <c:pt idx="0">
                  <c:v>MAC-1</c:v>
                </c:pt>
              </c:strCache>
            </c:strRef>
          </c:tx>
          <c:spPr>
            <a:ln w="12700">
              <a:solidFill>
                <a:srgbClr val="00B0F0"/>
              </a:solidFill>
              <a:prstDash val="sysDash"/>
            </a:ln>
          </c:spPr>
          <c:marker>
            <c:symbol val="none"/>
          </c:marker>
          <c:xVal>
            <c:numRef>
              <c:f>'[Calculo Uniaxial_Francken (2).xls]MAC'!$A$6:$A$143</c:f>
              <c:numCache>
                <c:formatCode>General</c:formatCode>
                <c:ptCount val="13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</c:numCache>
            </c:numRef>
          </c:xVal>
          <c:yVal>
            <c:numRef>
              <c:f>'[Calculo Uniaxial_Francken (2).xls]MAC'!$F$6:$F$143</c:f>
              <c:numCache>
                <c:formatCode>General</c:formatCode>
                <c:ptCount val="138"/>
                <c:pt idx="0">
                  <c:v>0</c:v>
                </c:pt>
                <c:pt idx="1">
                  <c:v>1938.1</c:v>
                </c:pt>
                <c:pt idx="2">
                  <c:v>3658.41</c:v>
                </c:pt>
                <c:pt idx="3">
                  <c:v>5107.54</c:v>
                </c:pt>
                <c:pt idx="4">
                  <c:v>6278.21</c:v>
                </c:pt>
                <c:pt idx="5">
                  <c:v>7302.42</c:v>
                </c:pt>
                <c:pt idx="6">
                  <c:v>8231.4699999999993</c:v>
                </c:pt>
                <c:pt idx="7">
                  <c:v>9276.6200000000008</c:v>
                </c:pt>
                <c:pt idx="8">
                  <c:v>10159.86</c:v>
                </c:pt>
                <c:pt idx="9">
                  <c:v>10962.38</c:v>
                </c:pt>
                <c:pt idx="10">
                  <c:v>11743.97</c:v>
                </c:pt>
                <c:pt idx="11">
                  <c:v>12492.73</c:v>
                </c:pt>
                <c:pt idx="12">
                  <c:v>13233.41</c:v>
                </c:pt>
                <c:pt idx="13">
                  <c:v>13964.01</c:v>
                </c:pt>
                <c:pt idx="14">
                  <c:v>14649.87</c:v>
                </c:pt>
                <c:pt idx="15">
                  <c:v>15334.88</c:v>
                </c:pt>
                <c:pt idx="16">
                  <c:v>16008.67</c:v>
                </c:pt>
                <c:pt idx="17">
                  <c:v>16669.689999999999</c:v>
                </c:pt>
                <c:pt idx="18">
                  <c:v>17314.009999999998</c:v>
                </c:pt>
                <c:pt idx="19">
                  <c:v>17942.55</c:v>
                </c:pt>
                <c:pt idx="20">
                  <c:v>18554.689999999999</c:v>
                </c:pt>
                <c:pt idx="21">
                  <c:v>19164.16</c:v>
                </c:pt>
                <c:pt idx="22">
                  <c:v>19758.419999999998</c:v>
                </c:pt>
                <c:pt idx="23">
                  <c:v>20339.419999999998</c:v>
                </c:pt>
                <c:pt idx="24">
                  <c:v>20939.93</c:v>
                </c:pt>
                <c:pt idx="25">
                  <c:v>21545.97</c:v>
                </c:pt>
                <c:pt idx="26">
                  <c:v>22147.14</c:v>
                </c:pt>
                <c:pt idx="27">
                  <c:v>22767.87</c:v>
                </c:pt>
                <c:pt idx="28">
                  <c:v>23361.69</c:v>
                </c:pt>
                <c:pt idx="29">
                  <c:v>24014.86</c:v>
                </c:pt>
                <c:pt idx="30">
                  <c:v>24634.12</c:v>
                </c:pt>
                <c:pt idx="31">
                  <c:v>25282.39</c:v>
                </c:pt>
                <c:pt idx="32">
                  <c:v>25911.81</c:v>
                </c:pt>
                <c:pt idx="33">
                  <c:v>26581.7</c:v>
                </c:pt>
                <c:pt idx="34">
                  <c:v>27225.99</c:v>
                </c:pt>
                <c:pt idx="35">
                  <c:v>27892.05</c:v>
                </c:pt>
                <c:pt idx="36">
                  <c:v>28570.080000000002</c:v>
                </c:pt>
                <c:pt idx="37">
                  <c:v>29252.98</c:v>
                </c:pt>
                <c:pt idx="38">
                  <c:v>29919.7</c:v>
                </c:pt>
                <c:pt idx="39">
                  <c:v>30594.2</c:v>
                </c:pt>
                <c:pt idx="40">
                  <c:v>31324.01</c:v>
                </c:pt>
                <c:pt idx="41">
                  <c:v>32035.83</c:v>
                </c:pt>
                <c:pt idx="42">
                  <c:v>32760.59</c:v>
                </c:pt>
                <c:pt idx="43">
                  <c:v>33487.120000000003</c:v>
                </c:pt>
                <c:pt idx="44">
                  <c:v>34282.33</c:v>
                </c:pt>
                <c:pt idx="45">
                  <c:v>35036.660000000003</c:v>
                </c:pt>
                <c:pt idx="46">
                  <c:v>35843.57</c:v>
                </c:pt>
                <c:pt idx="47">
                  <c:v>36668.480000000003</c:v>
                </c:pt>
                <c:pt idx="48">
                  <c:v>37502.800000000003</c:v>
                </c:pt>
                <c:pt idx="49">
                  <c:v>38407.980000000003</c:v>
                </c:pt>
                <c:pt idx="50">
                  <c:v>39313.69</c:v>
                </c:pt>
                <c:pt idx="51">
                  <c:v>40261.660000000003</c:v>
                </c:pt>
                <c:pt idx="52">
                  <c:v>41235.769999999997</c:v>
                </c:pt>
                <c:pt idx="53">
                  <c:v>42228.97</c:v>
                </c:pt>
                <c:pt idx="54">
                  <c:v>43338.07</c:v>
                </c:pt>
                <c:pt idx="55">
                  <c:v>44440.39</c:v>
                </c:pt>
                <c:pt idx="56">
                  <c:v>45628.39</c:v>
                </c:pt>
                <c:pt idx="57">
                  <c:v>46852.19</c:v>
                </c:pt>
                <c:pt idx="58">
                  <c:v>48130.36</c:v>
                </c:pt>
                <c:pt idx="59">
                  <c:v>49462.68</c:v>
                </c:pt>
                <c:pt idx="60">
                  <c:v>50857.440000000002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BBF-4A90-B762-A6DB2093D2A6}"/>
            </c:ext>
          </c:extLst>
        </c:ser>
        <c:ser>
          <c:idx val="1"/>
          <c:order val="1"/>
          <c:tx>
            <c:strRef>
              <c:f>'[Apresentação DNIT.xlsx]FN'!$A$8</c:f>
              <c:strCache>
                <c:ptCount val="1"/>
                <c:pt idx="0">
                  <c:v>MAC-2</c:v>
                </c:pt>
              </c:strCache>
            </c:strRef>
          </c:tx>
          <c:spPr>
            <a:ln w="12700">
              <a:solidFill>
                <a:srgbClr val="00B0F0"/>
              </a:solidFill>
            </a:ln>
          </c:spPr>
          <c:marker>
            <c:symbol val="none"/>
          </c:marker>
          <c:xVal>
            <c:numRef>
              <c:f>'[Calculo Uniaxial_Francken (2).xls]MAC9'!$A$6:$A$149</c:f>
              <c:numCache>
                <c:formatCode>General</c:formatCode>
                <c:ptCount val="14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  <c:pt idx="122">
                  <c:v>123</c:v>
                </c:pt>
                <c:pt idx="123">
                  <c:v>124</c:v>
                </c:pt>
                <c:pt idx="124">
                  <c:v>125</c:v>
                </c:pt>
                <c:pt idx="125">
                  <c:v>126</c:v>
                </c:pt>
                <c:pt idx="126">
                  <c:v>127</c:v>
                </c:pt>
                <c:pt idx="127">
                  <c:v>128</c:v>
                </c:pt>
                <c:pt idx="128">
                  <c:v>129</c:v>
                </c:pt>
                <c:pt idx="129">
                  <c:v>130</c:v>
                </c:pt>
                <c:pt idx="130">
                  <c:v>131</c:v>
                </c:pt>
                <c:pt idx="131">
                  <c:v>132</c:v>
                </c:pt>
                <c:pt idx="132">
                  <c:v>133</c:v>
                </c:pt>
                <c:pt idx="133">
                  <c:v>134</c:v>
                </c:pt>
                <c:pt idx="134">
                  <c:v>135</c:v>
                </c:pt>
                <c:pt idx="135">
                  <c:v>136</c:v>
                </c:pt>
                <c:pt idx="136">
                  <c:v>137</c:v>
                </c:pt>
                <c:pt idx="137">
                  <c:v>138</c:v>
                </c:pt>
                <c:pt idx="138">
                  <c:v>139</c:v>
                </c:pt>
                <c:pt idx="139">
                  <c:v>140</c:v>
                </c:pt>
                <c:pt idx="140">
                  <c:v>141</c:v>
                </c:pt>
                <c:pt idx="141">
                  <c:v>142</c:v>
                </c:pt>
                <c:pt idx="142">
                  <c:v>143</c:v>
                </c:pt>
                <c:pt idx="143">
                  <c:v>144</c:v>
                </c:pt>
              </c:numCache>
            </c:numRef>
          </c:xVal>
          <c:yVal>
            <c:numRef>
              <c:f>'[Calculo Uniaxial_Francken (2).xls]MAC9'!$F$6:$F$149</c:f>
              <c:numCache>
                <c:formatCode>General</c:formatCode>
                <c:ptCount val="144"/>
                <c:pt idx="0">
                  <c:v>0</c:v>
                </c:pt>
                <c:pt idx="1">
                  <c:v>1449.57</c:v>
                </c:pt>
                <c:pt idx="2">
                  <c:v>2588.9899999999998</c:v>
                </c:pt>
                <c:pt idx="3">
                  <c:v>3475.7</c:v>
                </c:pt>
                <c:pt idx="4">
                  <c:v>4189.0200000000004</c:v>
                </c:pt>
                <c:pt idx="5">
                  <c:v>4783.05</c:v>
                </c:pt>
                <c:pt idx="6">
                  <c:v>5304.76</c:v>
                </c:pt>
                <c:pt idx="7">
                  <c:v>5780.88</c:v>
                </c:pt>
                <c:pt idx="8">
                  <c:v>6220.62</c:v>
                </c:pt>
                <c:pt idx="9">
                  <c:v>6617.35</c:v>
                </c:pt>
                <c:pt idx="10">
                  <c:v>7000.41</c:v>
                </c:pt>
                <c:pt idx="11">
                  <c:v>7369.37</c:v>
                </c:pt>
                <c:pt idx="12">
                  <c:v>7714.88</c:v>
                </c:pt>
                <c:pt idx="13">
                  <c:v>8038.93</c:v>
                </c:pt>
                <c:pt idx="14">
                  <c:v>8360.84</c:v>
                </c:pt>
                <c:pt idx="15">
                  <c:v>8665.06</c:v>
                </c:pt>
                <c:pt idx="16">
                  <c:v>8970.3799999999992</c:v>
                </c:pt>
                <c:pt idx="17">
                  <c:v>9268.92</c:v>
                </c:pt>
                <c:pt idx="18">
                  <c:v>9562.5499999999993</c:v>
                </c:pt>
                <c:pt idx="19">
                  <c:v>9847.24</c:v>
                </c:pt>
                <c:pt idx="20">
                  <c:v>10129.67</c:v>
                </c:pt>
                <c:pt idx="21">
                  <c:v>10392.08</c:v>
                </c:pt>
                <c:pt idx="22">
                  <c:v>10667.1</c:v>
                </c:pt>
                <c:pt idx="23">
                  <c:v>10929.12</c:v>
                </c:pt>
                <c:pt idx="24">
                  <c:v>11182.8</c:v>
                </c:pt>
                <c:pt idx="25">
                  <c:v>11439.44</c:v>
                </c:pt>
                <c:pt idx="26">
                  <c:v>11698.97</c:v>
                </c:pt>
                <c:pt idx="27">
                  <c:v>11946.02</c:v>
                </c:pt>
                <c:pt idx="28">
                  <c:v>12205.69</c:v>
                </c:pt>
                <c:pt idx="29">
                  <c:v>12459.23</c:v>
                </c:pt>
                <c:pt idx="30">
                  <c:v>12693.81</c:v>
                </c:pt>
                <c:pt idx="31">
                  <c:v>12923.36</c:v>
                </c:pt>
                <c:pt idx="32">
                  <c:v>13169.25</c:v>
                </c:pt>
                <c:pt idx="33">
                  <c:v>13410.24</c:v>
                </c:pt>
                <c:pt idx="34">
                  <c:v>13636.66</c:v>
                </c:pt>
                <c:pt idx="35">
                  <c:v>13874.62</c:v>
                </c:pt>
                <c:pt idx="36">
                  <c:v>14094.17</c:v>
                </c:pt>
                <c:pt idx="37">
                  <c:v>14327.39</c:v>
                </c:pt>
                <c:pt idx="38">
                  <c:v>14561.34</c:v>
                </c:pt>
                <c:pt idx="39">
                  <c:v>14795.85</c:v>
                </c:pt>
                <c:pt idx="40">
                  <c:v>15023.76</c:v>
                </c:pt>
                <c:pt idx="41">
                  <c:v>15266.61</c:v>
                </c:pt>
                <c:pt idx="42">
                  <c:v>15492.57</c:v>
                </c:pt>
                <c:pt idx="43">
                  <c:v>15728.87</c:v>
                </c:pt>
                <c:pt idx="44">
                  <c:v>15964.82</c:v>
                </c:pt>
                <c:pt idx="45">
                  <c:v>16199.22</c:v>
                </c:pt>
                <c:pt idx="46">
                  <c:v>16422.310000000001</c:v>
                </c:pt>
                <c:pt idx="47">
                  <c:v>16657.439999999999</c:v>
                </c:pt>
                <c:pt idx="48">
                  <c:v>16894.099999999999</c:v>
                </c:pt>
                <c:pt idx="49">
                  <c:v>17119.79</c:v>
                </c:pt>
                <c:pt idx="50">
                  <c:v>17340.37</c:v>
                </c:pt>
                <c:pt idx="51">
                  <c:v>17590.259999999998</c:v>
                </c:pt>
                <c:pt idx="52">
                  <c:v>17820</c:v>
                </c:pt>
                <c:pt idx="53">
                  <c:v>18055.93</c:v>
                </c:pt>
                <c:pt idx="54">
                  <c:v>18297.439999999999</c:v>
                </c:pt>
                <c:pt idx="55">
                  <c:v>18535.77</c:v>
                </c:pt>
                <c:pt idx="56">
                  <c:v>18786.91</c:v>
                </c:pt>
                <c:pt idx="57">
                  <c:v>19013.96</c:v>
                </c:pt>
                <c:pt idx="58">
                  <c:v>19270.14</c:v>
                </c:pt>
                <c:pt idx="59">
                  <c:v>19505.11</c:v>
                </c:pt>
                <c:pt idx="60">
                  <c:v>19751.02</c:v>
                </c:pt>
                <c:pt idx="61">
                  <c:v>19999.23</c:v>
                </c:pt>
                <c:pt idx="62">
                  <c:v>20224.89</c:v>
                </c:pt>
                <c:pt idx="63">
                  <c:v>20487.2</c:v>
                </c:pt>
                <c:pt idx="64">
                  <c:v>20751.13</c:v>
                </c:pt>
                <c:pt idx="65">
                  <c:v>21017.32</c:v>
                </c:pt>
                <c:pt idx="66">
                  <c:v>21267.73</c:v>
                </c:pt>
                <c:pt idx="67">
                  <c:v>21525.15</c:v>
                </c:pt>
                <c:pt idx="68">
                  <c:v>21782.79</c:v>
                </c:pt>
                <c:pt idx="69">
                  <c:v>22058.97</c:v>
                </c:pt>
                <c:pt idx="70">
                  <c:v>22316.58</c:v>
                </c:pt>
                <c:pt idx="71">
                  <c:v>22579.73</c:v>
                </c:pt>
                <c:pt idx="72">
                  <c:v>22818.98</c:v>
                </c:pt>
                <c:pt idx="73">
                  <c:v>23074.62</c:v>
                </c:pt>
                <c:pt idx="74">
                  <c:v>23331.9</c:v>
                </c:pt>
                <c:pt idx="75">
                  <c:v>23591.81</c:v>
                </c:pt>
                <c:pt idx="76">
                  <c:v>23852.53</c:v>
                </c:pt>
                <c:pt idx="77">
                  <c:v>24128.63</c:v>
                </c:pt>
                <c:pt idx="78">
                  <c:v>24389.19</c:v>
                </c:pt>
                <c:pt idx="79">
                  <c:v>24654.38</c:v>
                </c:pt>
                <c:pt idx="80">
                  <c:v>24917.33</c:v>
                </c:pt>
                <c:pt idx="81">
                  <c:v>25198.2</c:v>
                </c:pt>
                <c:pt idx="82">
                  <c:v>25462.17</c:v>
                </c:pt>
                <c:pt idx="83">
                  <c:v>25735.14</c:v>
                </c:pt>
                <c:pt idx="84">
                  <c:v>26017.23</c:v>
                </c:pt>
                <c:pt idx="85">
                  <c:v>26289.79</c:v>
                </c:pt>
                <c:pt idx="86">
                  <c:v>26574.62</c:v>
                </c:pt>
                <c:pt idx="87">
                  <c:v>26851.58</c:v>
                </c:pt>
                <c:pt idx="88">
                  <c:v>27143.45</c:v>
                </c:pt>
                <c:pt idx="89">
                  <c:v>27430.48</c:v>
                </c:pt>
                <c:pt idx="90">
                  <c:v>27710.85</c:v>
                </c:pt>
                <c:pt idx="91">
                  <c:v>27996.12</c:v>
                </c:pt>
                <c:pt idx="92">
                  <c:v>28292.959999999999</c:v>
                </c:pt>
                <c:pt idx="93">
                  <c:v>28594.36</c:v>
                </c:pt>
                <c:pt idx="94">
                  <c:v>28891.64</c:v>
                </c:pt>
                <c:pt idx="95">
                  <c:v>29197.27</c:v>
                </c:pt>
                <c:pt idx="96">
                  <c:v>29509.29</c:v>
                </c:pt>
                <c:pt idx="97">
                  <c:v>29817.49</c:v>
                </c:pt>
                <c:pt idx="98">
                  <c:v>30132.61</c:v>
                </c:pt>
                <c:pt idx="99">
                  <c:v>30459.83</c:v>
                </c:pt>
                <c:pt idx="100">
                  <c:v>30763.93</c:v>
                </c:pt>
                <c:pt idx="101">
                  <c:v>31117.78</c:v>
                </c:pt>
                <c:pt idx="102">
                  <c:v>31445.63</c:v>
                </c:pt>
                <c:pt idx="103">
                  <c:v>31776.7</c:v>
                </c:pt>
                <c:pt idx="104">
                  <c:v>32111.74</c:v>
                </c:pt>
                <c:pt idx="105">
                  <c:v>32444.05</c:v>
                </c:pt>
                <c:pt idx="106">
                  <c:v>32798.39</c:v>
                </c:pt>
                <c:pt idx="107">
                  <c:v>33166.03</c:v>
                </c:pt>
                <c:pt idx="108">
                  <c:v>33516.699999999997</c:v>
                </c:pt>
                <c:pt idx="109">
                  <c:v>33868.32</c:v>
                </c:pt>
                <c:pt idx="110">
                  <c:v>34243.58</c:v>
                </c:pt>
                <c:pt idx="111">
                  <c:v>34590.050000000003</c:v>
                </c:pt>
                <c:pt idx="112">
                  <c:v>34950.57</c:v>
                </c:pt>
                <c:pt idx="113">
                  <c:v>35343.68</c:v>
                </c:pt>
                <c:pt idx="114">
                  <c:v>35701.71</c:v>
                </c:pt>
                <c:pt idx="115">
                  <c:v>36093.26</c:v>
                </c:pt>
                <c:pt idx="116">
                  <c:v>36498.99</c:v>
                </c:pt>
                <c:pt idx="117">
                  <c:v>36886.379999999997</c:v>
                </c:pt>
                <c:pt idx="118">
                  <c:v>37283.99</c:v>
                </c:pt>
                <c:pt idx="119">
                  <c:v>37696.67</c:v>
                </c:pt>
                <c:pt idx="120">
                  <c:v>38106.449999999997</c:v>
                </c:pt>
                <c:pt idx="121">
                  <c:v>38504.85</c:v>
                </c:pt>
                <c:pt idx="122">
                  <c:v>38899.379999999997</c:v>
                </c:pt>
                <c:pt idx="123">
                  <c:v>39398.160000000003</c:v>
                </c:pt>
                <c:pt idx="124">
                  <c:v>39879.68</c:v>
                </c:pt>
                <c:pt idx="125">
                  <c:v>40345.839999999997</c:v>
                </c:pt>
                <c:pt idx="126">
                  <c:v>40814.65</c:v>
                </c:pt>
                <c:pt idx="127">
                  <c:v>41291.480000000003</c:v>
                </c:pt>
                <c:pt idx="128">
                  <c:v>41790.14</c:v>
                </c:pt>
                <c:pt idx="129">
                  <c:v>42274.42</c:v>
                </c:pt>
                <c:pt idx="130">
                  <c:v>42773.71</c:v>
                </c:pt>
                <c:pt idx="131">
                  <c:v>43297.48</c:v>
                </c:pt>
                <c:pt idx="132">
                  <c:v>43852.2</c:v>
                </c:pt>
                <c:pt idx="133">
                  <c:v>44365.04</c:v>
                </c:pt>
                <c:pt idx="134">
                  <c:v>44918.29</c:v>
                </c:pt>
                <c:pt idx="135">
                  <c:v>45463.94</c:v>
                </c:pt>
                <c:pt idx="136">
                  <c:v>46073.18</c:v>
                </c:pt>
                <c:pt idx="137">
                  <c:v>46737.279999999999</c:v>
                </c:pt>
                <c:pt idx="138">
                  <c:v>47394.81</c:v>
                </c:pt>
                <c:pt idx="139">
                  <c:v>48032.32</c:v>
                </c:pt>
                <c:pt idx="140">
                  <c:v>48697.5</c:v>
                </c:pt>
                <c:pt idx="141">
                  <c:v>49307.47</c:v>
                </c:pt>
                <c:pt idx="142">
                  <c:v>49971.82</c:v>
                </c:pt>
                <c:pt idx="143">
                  <c:v>50673.18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9BBF-4A90-B762-A6DB2093D2A6}"/>
            </c:ext>
          </c:extLst>
        </c:ser>
        <c:ser>
          <c:idx val="2"/>
          <c:order val="2"/>
          <c:tx>
            <c:strRef>
              <c:f>'[Apresentação DNIT.xlsx]FN'!$A$4</c:f>
              <c:strCache>
                <c:ptCount val="1"/>
                <c:pt idx="0">
                  <c:v>MAB-R1</c:v>
                </c:pt>
              </c:strCache>
            </c:strRef>
          </c:tx>
          <c:spPr>
            <a:ln w="15875">
              <a:solidFill>
                <a:srgbClr val="FFC000"/>
              </a:solidFill>
              <a:prstDash val="sysDash"/>
            </a:ln>
          </c:spPr>
          <c:marker>
            <c:symbol val="none"/>
          </c:marker>
          <c:xVal>
            <c:numRef>
              <c:f>'[Calculo Uniaxial_Francken (2).xls]F-MAB18'!$A$6:$A$2030</c:f>
              <c:numCache>
                <c:formatCode>General</c:formatCode>
                <c:ptCount val="202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  <c:pt idx="122">
                  <c:v>123</c:v>
                </c:pt>
                <c:pt idx="123">
                  <c:v>124</c:v>
                </c:pt>
                <c:pt idx="124">
                  <c:v>125</c:v>
                </c:pt>
                <c:pt idx="125">
                  <c:v>126</c:v>
                </c:pt>
                <c:pt idx="126">
                  <c:v>127</c:v>
                </c:pt>
                <c:pt idx="127">
                  <c:v>128</c:v>
                </c:pt>
                <c:pt idx="128">
                  <c:v>129</c:v>
                </c:pt>
                <c:pt idx="129">
                  <c:v>130</c:v>
                </c:pt>
                <c:pt idx="130">
                  <c:v>131</c:v>
                </c:pt>
                <c:pt idx="131">
                  <c:v>132</c:v>
                </c:pt>
                <c:pt idx="132">
                  <c:v>133</c:v>
                </c:pt>
                <c:pt idx="133">
                  <c:v>134</c:v>
                </c:pt>
                <c:pt idx="134">
                  <c:v>135</c:v>
                </c:pt>
                <c:pt idx="135">
                  <c:v>136</c:v>
                </c:pt>
                <c:pt idx="136">
                  <c:v>137</c:v>
                </c:pt>
                <c:pt idx="137">
                  <c:v>138</c:v>
                </c:pt>
                <c:pt idx="138">
                  <c:v>139</c:v>
                </c:pt>
                <c:pt idx="139">
                  <c:v>140</c:v>
                </c:pt>
                <c:pt idx="140">
                  <c:v>141</c:v>
                </c:pt>
                <c:pt idx="141">
                  <c:v>142</c:v>
                </c:pt>
                <c:pt idx="142">
                  <c:v>143</c:v>
                </c:pt>
                <c:pt idx="143">
                  <c:v>144</c:v>
                </c:pt>
                <c:pt idx="144">
                  <c:v>145</c:v>
                </c:pt>
                <c:pt idx="145">
                  <c:v>146</c:v>
                </c:pt>
                <c:pt idx="146">
                  <c:v>147</c:v>
                </c:pt>
                <c:pt idx="147">
                  <c:v>148</c:v>
                </c:pt>
                <c:pt idx="148">
                  <c:v>149</c:v>
                </c:pt>
                <c:pt idx="149">
                  <c:v>150</c:v>
                </c:pt>
                <c:pt idx="150">
                  <c:v>151</c:v>
                </c:pt>
                <c:pt idx="151">
                  <c:v>152</c:v>
                </c:pt>
                <c:pt idx="152">
                  <c:v>153</c:v>
                </c:pt>
                <c:pt idx="153">
                  <c:v>154</c:v>
                </c:pt>
                <c:pt idx="154">
                  <c:v>155</c:v>
                </c:pt>
                <c:pt idx="155">
                  <c:v>156</c:v>
                </c:pt>
                <c:pt idx="156">
                  <c:v>157</c:v>
                </c:pt>
                <c:pt idx="157">
                  <c:v>158</c:v>
                </c:pt>
                <c:pt idx="158">
                  <c:v>159</c:v>
                </c:pt>
                <c:pt idx="159">
                  <c:v>160</c:v>
                </c:pt>
                <c:pt idx="160">
                  <c:v>161</c:v>
                </c:pt>
                <c:pt idx="161">
                  <c:v>162</c:v>
                </c:pt>
                <c:pt idx="162">
                  <c:v>163</c:v>
                </c:pt>
                <c:pt idx="163">
                  <c:v>164</c:v>
                </c:pt>
                <c:pt idx="164">
                  <c:v>165</c:v>
                </c:pt>
                <c:pt idx="165">
                  <c:v>166</c:v>
                </c:pt>
                <c:pt idx="166">
                  <c:v>167</c:v>
                </c:pt>
                <c:pt idx="167">
                  <c:v>168</c:v>
                </c:pt>
                <c:pt idx="168">
                  <c:v>169</c:v>
                </c:pt>
                <c:pt idx="169">
                  <c:v>170</c:v>
                </c:pt>
                <c:pt idx="170">
                  <c:v>171</c:v>
                </c:pt>
                <c:pt idx="171">
                  <c:v>172</c:v>
                </c:pt>
                <c:pt idx="172">
                  <c:v>173</c:v>
                </c:pt>
                <c:pt idx="173">
                  <c:v>174</c:v>
                </c:pt>
                <c:pt idx="174">
                  <c:v>175</c:v>
                </c:pt>
                <c:pt idx="175">
                  <c:v>176</c:v>
                </c:pt>
                <c:pt idx="176">
                  <c:v>177</c:v>
                </c:pt>
                <c:pt idx="177">
                  <c:v>178</c:v>
                </c:pt>
                <c:pt idx="178">
                  <c:v>179</c:v>
                </c:pt>
                <c:pt idx="179">
                  <c:v>180</c:v>
                </c:pt>
                <c:pt idx="180">
                  <c:v>181</c:v>
                </c:pt>
                <c:pt idx="181">
                  <c:v>182</c:v>
                </c:pt>
                <c:pt idx="182">
                  <c:v>183</c:v>
                </c:pt>
                <c:pt idx="183">
                  <c:v>184</c:v>
                </c:pt>
                <c:pt idx="184">
                  <c:v>185</c:v>
                </c:pt>
                <c:pt idx="185">
                  <c:v>186</c:v>
                </c:pt>
                <c:pt idx="186">
                  <c:v>187</c:v>
                </c:pt>
                <c:pt idx="187">
                  <c:v>188</c:v>
                </c:pt>
                <c:pt idx="188">
                  <c:v>189</c:v>
                </c:pt>
                <c:pt idx="189">
                  <c:v>190</c:v>
                </c:pt>
                <c:pt idx="190">
                  <c:v>191</c:v>
                </c:pt>
                <c:pt idx="191">
                  <c:v>192</c:v>
                </c:pt>
                <c:pt idx="192">
                  <c:v>193</c:v>
                </c:pt>
                <c:pt idx="193">
                  <c:v>194</c:v>
                </c:pt>
                <c:pt idx="194">
                  <c:v>195</c:v>
                </c:pt>
                <c:pt idx="195">
                  <c:v>196</c:v>
                </c:pt>
                <c:pt idx="196">
                  <c:v>197</c:v>
                </c:pt>
                <c:pt idx="197">
                  <c:v>198</c:v>
                </c:pt>
                <c:pt idx="198">
                  <c:v>199</c:v>
                </c:pt>
                <c:pt idx="199">
                  <c:v>200</c:v>
                </c:pt>
                <c:pt idx="200">
                  <c:v>201</c:v>
                </c:pt>
                <c:pt idx="201">
                  <c:v>202</c:v>
                </c:pt>
                <c:pt idx="202">
                  <c:v>203</c:v>
                </c:pt>
                <c:pt idx="203">
                  <c:v>204</c:v>
                </c:pt>
                <c:pt idx="204">
                  <c:v>205</c:v>
                </c:pt>
                <c:pt idx="205">
                  <c:v>206</c:v>
                </c:pt>
                <c:pt idx="206">
                  <c:v>207</c:v>
                </c:pt>
                <c:pt idx="207">
                  <c:v>208</c:v>
                </c:pt>
                <c:pt idx="208">
                  <c:v>209</c:v>
                </c:pt>
                <c:pt idx="209">
                  <c:v>210</c:v>
                </c:pt>
                <c:pt idx="210">
                  <c:v>211</c:v>
                </c:pt>
                <c:pt idx="211">
                  <c:v>212</c:v>
                </c:pt>
                <c:pt idx="212">
                  <c:v>213</c:v>
                </c:pt>
                <c:pt idx="213">
                  <c:v>214</c:v>
                </c:pt>
                <c:pt idx="214">
                  <c:v>215</c:v>
                </c:pt>
                <c:pt idx="215">
                  <c:v>216</c:v>
                </c:pt>
                <c:pt idx="216">
                  <c:v>217</c:v>
                </c:pt>
                <c:pt idx="217">
                  <c:v>218</c:v>
                </c:pt>
                <c:pt idx="218">
                  <c:v>219</c:v>
                </c:pt>
                <c:pt idx="219">
                  <c:v>220</c:v>
                </c:pt>
                <c:pt idx="220">
                  <c:v>221</c:v>
                </c:pt>
                <c:pt idx="221">
                  <c:v>222</c:v>
                </c:pt>
                <c:pt idx="222">
                  <c:v>223</c:v>
                </c:pt>
                <c:pt idx="223">
                  <c:v>224</c:v>
                </c:pt>
                <c:pt idx="224">
                  <c:v>225</c:v>
                </c:pt>
                <c:pt idx="225">
                  <c:v>226</c:v>
                </c:pt>
                <c:pt idx="226">
                  <c:v>227</c:v>
                </c:pt>
                <c:pt idx="227">
                  <c:v>228</c:v>
                </c:pt>
                <c:pt idx="228">
                  <c:v>229</c:v>
                </c:pt>
                <c:pt idx="229">
                  <c:v>230</c:v>
                </c:pt>
                <c:pt idx="230">
                  <c:v>231</c:v>
                </c:pt>
                <c:pt idx="231">
                  <c:v>232</c:v>
                </c:pt>
                <c:pt idx="232">
                  <c:v>233</c:v>
                </c:pt>
                <c:pt idx="233">
                  <c:v>234</c:v>
                </c:pt>
                <c:pt idx="234">
                  <c:v>235</c:v>
                </c:pt>
                <c:pt idx="235">
                  <c:v>236</c:v>
                </c:pt>
                <c:pt idx="236">
                  <c:v>237</c:v>
                </c:pt>
                <c:pt idx="237">
                  <c:v>238</c:v>
                </c:pt>
                <c:pt idx="238">
                  <c:v>239</c:v>
                </c:pt>
                <c:pt idx="239">
                  <c:v>240</c:v>
                </c:pt>
                <c:pt idx="240">
                  <c:v>241</c:v>
                </c:pt>
                <c:pt idx="241">
                  <c:v>242</c:v>
                </c:pt>
                <c:pt idx="242">
                  <c:v>243</c:v>
                </c:pt>
                <c:pt idx="243">
                  <c:v>244</c:v>
                </c:pt>
                <c:pt idx="244">
                  <c:v>245</c:v>
                </c:pt>
                <c:pt idx="245">
                  <c:v>246</c:v>
                </c:pt>
                <c:pt idx="246">
                  <c:v>247</c:v>
                </c:pt>
                <c:pt idx="247">
                  <c:v>248</c:v>
                </c:pt>
                <c:pt idx="248">
                  <c:v>249</c:v>
                </c:pt>
                <c:pt idx="249">
                  <c:v>250</c:v>
                </c:pt>
                <c:pt idx="250">
                  <c:v>251</c:v>
                </c:pt>
                <c:pt idx="251">
                  <c:v>252</c:v>
                </c:pt>
                <c:pt idx="252">
                  <c:v>253</c:v>
                </c:pt>
                <c:pt idx="253">
                  <c:v>254</c:v>
                </c:pt>
                <c:pt idx="254">
                  <c:v>255</c:v>
                </c:pt>
                <c:pt idx="255">
                  <c:v>256</c:v>
                </c:pt>
                <c:pt idx="256">
                  <c:v>257</c:v>
                </c:pt>
                <c:pt idx="257">
                  <c:v>258</c:v>
                </c:pt>
                <c:pt idx="258">
                  <c:v>259</c:v>
                </c:pt>
                <c:pt idx="259">
                  <c:v>260</c:v>
                </c:pt>
                <c:pt idx="260">
                  <c:v>261</c:v>
                </c:pt>
                <c:pt idx="261">
                  <c:v>262</c:v>
                </c:pt>
                <c:pt idx="262">
                  <c:v>263</c:v>
                </c:pt>
                <c:pt idx="263">
                  <c:v>264</c:v>
                </c:pt>
                <c:pt idx="264">
                  <c:v>265</c:v>
                </c:pt>
                <c:pt idx="265">
                  <c:v>266</c:v>
                </c:pt>
                <c:pt idx="266">
                  <c:v>267</c:v>
                </c:pt>
                <c:pt idx="267">
                  <c:v>268</c:v>
                </c:pt>
                <c:pt idx="268">
                  <c:v>269</c:v>
                </c:pt>
                <c:pt idx="269">
                  <c:v>270</c:v>
                </c:pt>
                <c:pt idx="270">
                  <c:v>271</c:v>
                </c:pt>
                <c:pt idx="271">
                  <c:v>272</c:v>
                </c:pt>
                <c:pt idx="272">
                  <c:v>273</c:v>
                </c:pt>
                <c:pt idx="273">
                  <c:v>274</c:v>
                </c:pt>
                <c:pt idx="274">
                  <c:v>275</c:v>
                </c:pt>
                <c:pt idx="275">
                  <c:v>276</c:v>
                </c:pt>
                <c:pt idx="276">
                  <c:v>277</c:v>
                </c:pt>
                <c:pt idx="277">
                  <c:v>278</c:v>
                </c:pt>
                <c:pt idx="278">
                  <c:v>279</c:v>
                </c:pt>
                <c:pt idx="279">
                  <c:v>280</c:v>
                </c:pt>
                <c:pt idx="280">
                  <c:v>281</c:v>
                </c:pt>
                <c:pt idx="281">
                  <c:v>282</c:v>
                </c:pt>
                <c:pt idx="282">
                  <c:v>283</c:v>
                </c:pt>
                <c:pt idx="283">
                  <c:v>284</c:v>
                </c:pt>
                <c:pt idx="284">
                  <c:v>285</c:v>
                </c:pt>
                <c:pt idx="285">
                  <c:v>286</c:v>
                </c:pt>
                <c:pt idx="286">
                  <c:v>287</c:v>
                </c:pt>
                <c:pt idx="287">
                  <c:v>288</c:v>
                </c:pt>
                <c:pt idx="288">
                  <c:v>289</c:v>
                </c:pt>
                <c:pt idx="289">
                  <c:v>290</c:v>
                </c:pt>
                <c:pt idx="290">
                  <c:v>291</c:v>
                </c:pt>
                <c:pt idx="291">
                  <c:v>292</c:v>
                </c:pt>
                <c:pt idx="292">
                  <c:v>293</c:v>
                </c:pt>
                <c:pt idx="293">
                  <c:v>294</c:v>
                </c:pt>
                <c:pt idx="294">
                  <c:v>295</c:v>
                </c:pt>
                <c:pt idx="295">
                  <c:v>296</c:v>
                </c:pt>
                <c:pt idx="296">
                  <c:v>297</c:v>
                </c:pt>
                <c:pt idx="297">
                  <c:v>298</c:v>
                </c:pt>
                <c:pt idx="298">
                  <c:v>299</c:v>
                </c:pt>
                <c:pt idx="299">
                  <c:v>300</c:v>
                </c:pt>
                <c:pt idx="300">
                  <c:v>301</c:v>
                </c:pt>
                <c:pt idx="301">
                  <c:v>302</c:v>
                </c:pt>
                <c:pt idx="302">
                  <c:v>303</c:v>
                </c:pt>
                <c:pt idx="303">
                  <c:v>304</c:v>
                </c:pt>
                <c:pt idx="304">
                  <c:v>305</c:v>
                </c:pt>
                <c:pt idx="305">
                  <c:v>306</c:v>
                </c:pt>
                <c:pt idx="306">
                  <c:v>307</c:v>
                </c:pt>
                <c:pt idx="307">
                  <c:v>308</c:v>
                </c:pt>
                <c:pt idx="308">
                  <c:v>309</c:v>
                </c:pt>
                <c:pt idx="309">
                  <c:v>310</c:v>
                </c:pt>
                <c:pt idx="310">
                  <c:v>311</c:v>
                </c:pt>
                <c:pt idx="311">
                  <c:v>312</c:v>
                </c:pt>
                <c:pt idx="312">
                  <c:v>313</c:v>
                </c:pt>
                <c:pt idx="313">
                  <c:v>314</c:v>
                </c:pt>
                <c:pt idx="314">
                  <c:v>315</c:v>
                </c:pt>
                <c:pt idx="315">
                  <c:v>316</c:v>
                </c:pt>
                <c:pt idx="316">
                  <c:v>317</c:v>
                </c:pt>
                <c:pt idx="317">
                  <c:v>318</c:v>
                </c:pt>
                <c:pt idx="318">
                  <c:v>319</c:v>
                </c:pt>
                <c:pt idx="319">
                  <c:v>320</c:v>
                </c:pt>
                <c:pt idx="320">
                  <c:v>321</c:v>
                </c:pt>
                <c:pt idx="321">
                  <c:v>322</c:v>
                </c:pt>
                <c:pt idx="322">
                  <c:v>323</c:v>
                </c:pt>
                <c:pt idx="323">
                  <c:v>324</c:v>
                </c:pt>
                <c:pt idx="324">
                  <c:v>325</c:v>
                </c:pt>
                <c:pt idx="325">
                  <c:v>326</c:v>
                </c:pt>
                <c:pt idx="326">
                  <c:v>327</c:v>
                </c:pt>
                <c:pt idx="327">
                  <c:v>328</c:v>
                </c:pt>
                <c:pt idx="328">
                  <c:v>329</c:v>
                </c:pt>
                <c:pt idx="329">
                  <c:v>330</c:v>
                </c:pt>
                <c:pt idx="330">
                  <c:v>331</c:v>
                </c:pt>
                <c:pt idx="331">
                  <c:v>332</c:v>
                </c:pt>
                <c:pt idx="332">
                  <c:v>333</c:v>
                </c:pt>
                <c:pt idx="333">
                  <c:v>334</c:v>
                </c:pt>
                <c:pt idx="334">
                  <c:v>335</c:v>
                </c:pt>
                <c:pt idx="335">
                  <c:v>336</c:v>
                </c:pt>
                <c:pt idx="336">
                  <c:v>337</c:v>
                </c:pt>
                <c:pt idx="337">
                  <c:v>338</c:v>
                </c:pt>
                <c:pt idx="338">
                  <c:v>339</c:v>
                </c:pt>
                <c:pt idx="339">
                  <c:v>340</c:v>
                </c:pt>
                <c:pt idx="340">
                  <c:v>341</c:v>
                </c:pt>
                <c:pt idx="341">
                  <c:v>342</c:v>
                </c:pt>
                <c:pt idx="342">
                  <c:v>343</c:v>
                </c:pt>
                <c:pt idx="343">
                  <c:v>344</c:v>
                </c:pt>
                <c:pt idx="344">
                  <c:v>345</c:v>
                </c:pt>
                <c:pt idx="345">
                  <c:v>346</c:v>
                </c:pt>
                <c:pt idx="346">
                  <c:v>347</c:v>
                </c:pt>
                <c:pt idx="347">
                  <c:v>348</c:v>
                </c:pt>
                <c:pt idx="348">
                  <c:v>349</c:v>
                </c:pt>
                <c:pt idx="349">
                  <c:v>350</c:v>
                </c:pt>
                <c:pt idx="350">
                  <c:v>351</c:v>
                </c:pt>
                <c:pt idx="351">
                  <c:v>352</c:v>
                </c:pt>
                <c:pt idx="352">
                  <c:v>353</c:v>
                </c:pt>
                <c:pt idx="353">
                  <c:v>354</c:v>
                </c:pt>
                <c:pt idx="354">
                  <c:v>355</c:v>
                </c:pt>
                <c:pt idx="355">
                  <c:v>356</c:v>
                </c:pt>
                <c:pt idx="356">
                  <c:v>357</c:v>
                </c:pt>
                <c:pt idx="357">
                  <c:v>358</c:v>
                </c:pt>
                <c:pt idx="358">
                  <c:v>359</c:v>
                </c:pt>
                <c:pt idx="359">
                  <c:v>360</c:v>
                </c:pt>
                <c:pt idx="360">
                  <c:v>361</c:v>
                </c:pt>
                <c:pt idx="361">
                  <c:v>362</c:v>
                </c:pt>
                <c:pt idx="362">
                  <c:v>363</c:v>
                </c:pt>
                <c:pt idx="363">
                  <c:v>364</c:v>
                </c:pt>
                <c:pt idx="364">
                  <c:v>365</c:v>
                </c:pt>
                <c:pt idx="365">
                  <c:v>366</c:v>
                </c:pt>
                <c:pt idx="366">
                  <c:v>367</c:v>
                </c:pt>
                <c:pt idx="367">
                  <c:v>368</c:v>
                </c:pt>
                <c:pt idx="368">
                  <c:v>369</c:v>
                </c:pt>
                <c:pt idx="369">
                  <c:v>370</c:v>
                </c:pt>
                <c:pt idx="370">
                  <c:v>371</c:v>
                </c:pt>
                <c:pt idx="371">
                  <c:v>372</c:v>
                </c:pt>
                <c:pt idx="372">
                  <c:v>373</c:v>
                </c:pt>
                <c:pt idx="373">
                  <c:v>374</c:v>
                </c:pt>
                <c:pt idx="374">
                  <c:v>375</c:v>
                </c:pt>
                <c:pt idx="375">
                  <c:v>376</c:v>
                </c:pt>
                <c:pt idx="376">
                  <c:v>377</c:v>
                </c:pt>
                <c:pt idx="377">
                  <c:v>378</c:v>
                </c:pt>
                <c:pt idx="378">
                  <c:v>379</c:v>
                </c:pt>
                <c:pt idx="379">
                  <c:v>380</c:v>
                </c:pt>
                <c:pt idx="380">
                  <c:v>381</c:v>
                </c:pt>
                <c:pt idx="381">
                  <c:v>382</c:v>
                </c:pt>
                <c:pt idx="382">
                  <c:v>383</c:v>
                </c:pt>
                <c:pt idx="383">
                  <c:v>384</c:v>
                </c:pt>
                <c:pt idx="384">
                  <c:v>385</c:v>
                </c:pt>
                <c:pt idx="385">
                  <c:v>386</c:v>
                </c:pt>
                <c:pt idx="386">
                  <c:v>387</c:v>
                </c:pt>
                <c:pt idx="387">
                  <c:v>388</c:v>
                </c:pt>
                <c:pt idx="388">
                  <c:v>389</c:v>
                </c:pt>
                <c:pt idx="389">
                  <c:v>390</c:v>
                </c:pt>
                <c:pt idx="390">
                  <c:v>391</c:v>
                </c:pt>
                <c:pt idx="391">
                  <c:v>392</c:v>
                </c:pt>
                <c:pt idx="392">
                  <c:v>393</c:v>
                </c:pt>
                <c:pt idx="393">
                  <c:v>394</c:v>
                </c:pt>
                <c:pt idx="394">
                  <c:v>395</c:v>
                </c:pt>
                <c:pt idx="395">
                  <c:v>396</c:v>
                </c:pt>
                <c:pt idx="396">
                  <c:v>397</c:v>
                </c:pt>
                <c:pt idx="397">
                  <c:v>398</c:v>
                </c:pt>
                <c:pt idx="398">
                  <c:v>399</c:v>
                </c:pt>
                <c:pt idx="399">
                  <c:v>400</c:v>
                </c:pt>
                <c:pt idx="400">
                  <c:v>401</c:v>
                </c:pt>
                <c:pt idx="401">
                  <c:v>402</c:v>
                </c:pt>
                <c:pt idx="402">
                  <c:v>403</c:v>
                </c:pt>
                <c:pt idx="403">
                  <c:v>404</c:v>
                </c:pt>
                <c:pt idx="404">
                  <c:v>405</c:v>
                </c:pt>
                <c:pt idx="405">
                  <c:v>406</c:v>
                </c:pt>
                <c:pt idx="406">
                  <c:v>407</c:v>
                </c:pt>
                <c:pt idx="407">
                  <c:v>408</c:v>
                </c:pt>
                <c:pt idx="408">
                  <c:v>409</c:v>
                </c:pt>
                <c:pt idx="409">
                  <c:v>410</c:v>
                </c:pt>
                <c:pt idx="410">
                  <c:v>411</c:v>
                </c:pt>
                <c:pt idx="411">
                  <c:v>412</c:v>
                </c:pt>
                <c:pt idx="412">
                  <c:v>413</c:v>
                </c:pt>
                <c:pt idx="413">
                  <c:v>414</c:v>
                </c:pt>
                <c:pt idx="414">
                  <c:v>415</c:v>
                </c:pt>
                <c:pt idx="415">
                  <c:v>416</c:v>
                </c:pt>
                <c:pt idx="416">
                  <c:v>417</c:v>
                </c:pt>
                <c:pt idx="417">
                  <c:v>418</c:v>
                </c:pt>
                <c:pt idx="418">
                  <c:v>419</c:v>
                </c:pt>
                <c:pt idx="419">
                  <c:v>420</c:v>
                </c:pt>
                <c:pt idx="420">
                  <c:v>421</c:v>
                </c:pt>
                <c:pt idx="421">
                  <c:v>422</c:v>
                </c:pt>
                <c:pt idx="422">
                  <c:v>423</c:v>
                </c:pt>
                <c:pt idx="423">
                  <c:v>424</c:v>
                </c:pt>
                <c:pt idx="424">
                  <c:v>425</c:v>
                </c:pt>
                <c:pt idx="425">
                  <c:v>426</c:v>
                </c:pt>
                <c:pt idx="426">
                  <c:v>427</c:v>
                </c:pt>
                <c:pt idx="427">
                  <c:v>428</c:v>
                </c:pt>
                <c:pt idx="428">
                  <c:v>429</c:v>
                </c:pt>
                <c:pt idx="429">
                  <c:v>430</c:v>
                </c:pt>
                <c:pt idx="430">
                  <c:v>431</c:v>
                </c:pt>
                <c:pt idx="431">
                  <c:v>432</c:v>
                </c:pt>
                <c:pt idx="432">
                  <c:v>433</c:v>
                </c:pt>
                <c:pt idx="433">
                  <c:v>434</c:v>
                </c:pt>
                <c:pt idx="434">
                  <c:v>435</c:v>
                </c:pt>
                <c:pt idx="435">
                  <c:v>436</c:v>
                </c:pt>
                <c:pt idx="436">
                  <c:v>437</c:v>
                </c:pt>
                <c:pt idx="437">
                  <c:v>438</c:v>
                </c:pt>
                <c:pt idx="438">
                  <c:v>439</c:v>
                </c:pt>
                <c:pt idx="439">
                  <c:v>440</c:v>
                </c:pt>
                <c:pt idx="440">
                  <c:v>441</c:v>
                </c:pt>
                <c:pt idx="441">
                  <c:v>442</c:v>
                </c:pt>
                <c:pt idx="442">
                  <c:v>443</c:v>
                </c:pt>
                <c:pt idx="443">
                  <c:v>444</c:v>
                </c:pt>
                <c:pt idx="444">
                  <c:v>445</c:v>
                </c:pt>
                <c:pt idx="445">
                  <c:v>446</c:v>
                </c:pt>
                <c:pt idx="446">
                  <c:v>447</c:v>
                </c:pt>
                <c:pt idx="447">
                  <c:v>448</c:v>
                </c:pt>
                <c:pt idx="448">
                  <c:v>449</c:v>
                </c:pt>
                <c:pt idx="449">
                  <c:v>450</c:v>
                </c:pt>
                <c:pt idx="450">
                  <c:v>451</c:v>
                </c:pt>
                <c:pt idx="451">
                  <c:v>452</c:v>
                </c:pt>
                <c:pt idx="452">
                  <c:v>453</c:v>
                </c:pt>
                <c:pt idx="453">
                  <c:v>454</c:v>
                </c:pt>
                <c:pt idx="454">
                  <c:v>455</c:v>
                </c:pt>
                <c:pt idx="455">
                  <c:v>456</c:v>
                </c:pt>
                <c:pt idx="456">
                  <c:v>457</c:v>
                </c:pt>
                <c:pt idx="457">
                  <c:v>458</c:v>
                </c:pt>
                <c:pt idx="458">
                  <c:v>459</c:v>
                </c:pt>
                <c:pt idx="459">
                  <c:v>460</c:v>
                </c:pt>
                <c:pt idx="460">
                  <c:v>461</c:v>
                </c:pt>
                <c:pt idx="461">
                  <c:v>462</c:v>
                </c:pt>
                <c:pt idx="462">
                  <c:v>463</c:v>
                </c:pt>
                <c:pt idx="463">
                  <c:v>464</c:v>
                </c:pt>
                <c:pt idx="464">
                  <c:v>465</c:v>
                </c:pt>
                <c:pt idx="465">
                  <c:v>466</c:v>
                </c:pt>
                <c:pt idx="466">
                  <c:v>467</c:v>
                </c:pt>
                <c:pt idx="467">
                  <c:v>468</c:v>
                </c:pt>
                <c:pt idx="468">
                  <c:v>469</c:v>
                </c:pt>
                <c:pt idx="469">
                  <c:v>470</c:v>
                </c:pt>
                <c:pt idx="470">
                  <c:v>471</c:v>
                </c:pt>
                <c:pt idx="471">
                  <c:v>472</c:v>
                </c:pt>
                <c:pt idx="472">
                  <c:v>473</c:v>
                </c:pt>
                <c:pt idx="473">
                  <c:v>474</c:v>
                </c:pt>
                <c:pt idx="474">
                  <c:v>475</c:v>
                </c:pt>
                <c:pt idx="475">
                  <c:v>476</c:v>
                </c:pt>
                <c:pt idx="476">
                  <c:v>477</c:v>
                </c:pt>
                <c:pt idx="477">
                  <c:v>478</c:v>
                </c:pt>
                <c:pt idx="478">
                  <c:v>479</c:v>
                </c:pt>
                <c:pt idx="479">
                  <c:v>480</c:v>
                </c:pt>
                <c:pt idx="480">
                  <c:v>481</c:v>
                </c:pt>
                <c:pt idx="481">
                  <c:v>482</c:v>
                </c:pt>
                <c:pt idx="482">
                  <c:v>483</c:v>
                </c:pt>
                <c:pt idx="483">
                  <c:v>484</c:v>
                </c:pt>
                <c:pt idx="484">
                  <c:v>485</c:v>
                </c:pt>
                <c:pt idx="485">
                  <c:v>486</c:v>
                </c:pt>
                <c:pt idx="486">
                  <c:v>487</c:v>
                </c:pt>
                <c:pt idx="487">
                  <c:v>488</c:v>
                </c:pt>
                <c:pt idx="488">
                  <c:v>489</c:v>
                </c:pt>
                <c:pt idx="489">
                  <c:v>490</c:v>
                </c:pt>
                <c:pt idx="490">
                  <c:v>491</c:v>
                </c:pt>
                <c:pt idx="491">
                  <c:v>492</c:v>
                </c:pt>
                <c:pt idx="492">
                  <c:v>493</c:v>
                </c:pt>
                <c:pt idx="493">
                  <c:v>494</c:v>
                </c:pt>
                <c:pt idx="494">
                  <c:v>495</c:v>
                </c:pt>
                <c:pt idx="495">
                  <c:v>496</c:v>
                </c:pt>
                <c:pt idx="496">
                  <c:v>497</c:v>
                </c:pt>
                <c:pt idx="497">
                  <c:v>498</c:v>
                </c:pt>
                <c:pt idx="498">
                  <c:v>499</c:v>
                </c:pt>
                <c:pt idx="499">
                  <c:v>500</c:v>
                </c:pt>
                <c:pt idx="500">
                  <c:v>501</c:v>
                </c:pt>
                <c:pt idx="501">
                  <c:v>502</c:v>
                </c:pt>
                <c:pt idx="502">
                  <c:v>503</c:v>
                </c:pt>
                <c:pt idx="503">
                  <c:v>504</c:v>
                </c:pt>
                <c:pt idx="504">
                  <c:v>505</c:v>
                </c:pt>
                <c:pt idx="505">
                  <c:v>506</c:v>
                </c:pt>
                <c:pt idx="506">
                  <c:v>507</c:v>
                </c:pt>
                <c:pt idx="507">
                  <c:v>508</c:v>
                </c:pt>
                <c:pt idx="508">
                  <c:v>509</c:v>
                </c:pt>
                <c:pt idx="509">
                  <c:v>510</c:v>
                </c:pt>
                <c:pt idx="510">
                  <c:v>511</c:v>
                </c:pt>
                <c:pt idx="511">
                  <c:v>512</c:v>
                </c:pt>
                <c:pt idx="512">
                  <c:v>513</c:v>
                </c:pt>
                <c:pt idx="513">
                  <c:v>514</c:v>
                </c:pt>
                <c:pt idx="514">
                  <c:v>515</c:v>
                </c:pt>
                <c:pt idx="515">
                  <c:v>516</c:v>
                </c:pt>
                <c:pt idx="516">
                  <c:v>517</c:v>
                </c:pt>
                <c:pt idx="517">
                  <c:v>518</c:v>
                </c:pt>
                <c:pt idx="518">
                  <c:v>519</c:v>
                </c:pt>
                <c:pt idx="519">
                  <c:v>520</c:v>
                </c:pt>
                <c:pt idx="520">
                  <c:v>521</c:v>
                </c:pt>
                <c:pt idx="521">
                  <c:v>522</c:v>
                </c:pt>
                <c:pt idx="522">
                  <c:v>523</c:v>
                </c:pt>
                <c:pt idx="523">
                  <c:v>524</c:v>
                </c:pt>
                <c:pt idx="524">
                  <c:v>525</c:v>
                </c:pt>
                <c:pt idx="525">
                  <c:v>526</c:v>
                </c:pt>
                <c:pt idx="526">
                  <c:v>527</c:v>
                </c:pt>
                <c:pt idx="527">
                  <c:v>528</c:v>
                </c:pt>
                <c:pt idx="528">
                  <c:v>529</c:v>
                </c:pt>
                <c:pt idx="529">
                  <c:v>530</c:v>
                </c:pt>
                <c:pt idx="530">
                  <c:v>531</c:v>
                </c:pt>
                <c:pt idx="531">
                  <c:v>532</c:v>
                </c:pt>
                <c:pt idx="532">
                  <c:v>533</c:v>
                </c:pt>
                <c:pt idx="533">
                  <c:v>534</c:v>
                </c:pt>
                <c:pt idx="534">
                  <c:v>535</c:v>
                </c:pt>
                <c:pt idx="535">
                  <c:v>536</c:v>
                </c:pt>
                <c:pt idx="536">
                  <c:v>537</c:v>
                </c:pt>
                <c:pt idx="537">
                  <c:v>538</c:v>
                </c:pt>
                <c:pt idx="538">
                  <c:v>539</c:v>
                </c:pt>
                <c:pt idx="539">
                  <c:v>540</c:v>
                </c:pt>
                <c:pt idx="540">
                  <c:v>541</c:v>
                </c:pt>
                <c:pt idx="541">
                  <c:v>542</c:v>
                </c:pt>
                <c:pt idx="542">
                  <c:v>543</c:v>
                </c:pt>
                <c:pt idx="543">
                  <c:v>544</c:v>
                </c:pt>
                <c:pt idx="544">
                  <c:v>545</c:v>
                </c:pt>
                <c:pt idx="545">
                  <c:v>546</c:v>
                </c:pt>
                <c:pt idx="546">
                  <c:v>547</c:v>
                </c:pt>
                <c:pt idx="547">
                  <c:v>548</c:v>
                </c:pt>
                <c:pt idx="548">
                  <c:v>549</c:v>
                </c:pt>
                <c:pt idx="549">
                  <c:v>550</c:v>
                </c:pt>
                <c:pt idx="550">
                  <c:v>551</c:v>
                </c:pt>
                <c:pt idx="551">
                  <c:v>552</c:v>
                </c:pt>
                <c:pt idx="552">
                  <c:v>553</c:v>
                </c:pt>
                <c:pt idx="553">
                  <c:v>554</c:v>
                </c:pt>
                <c:pt idx="554">
                  <c:v>555</c:v>
                </c:pt>
                <c:pt idx="555">
                  <c:v>556</c:v>
                </c:pt>
                <c:pt idx="556">
                  <c:v>557</c:v>
                </c:pt>
                <c:pt idx="557">
                  <c:v>558</c:v>
                </c:pt>
                <c:pt idx="558">
                  <c:v>559</c:v>
                </c:pt>
                <c:pt idx="559">
                  <c:v>560</c:v>
                </c:pt>
                <c:pt idx="560">
                  <c:v>561</c:v>
                </c:pt>
                <c:pt idx="561">
                  <c:v>562</c:v>
                </c:pt>
                <c:pt idx="562">
                  <c:v>563</c:v>
                </c:pt>
                <c:pt idx="563">
                  <c:v>564</c:v>
                </c:pt>
                <c:pt idx="564">
                  <c:v>565</c:v>
                </c:pt>
                <c:pt idx="565">
                  <c:v>566</c:v>
                </c:pt>
                <c:pt idx="566">
                  <c:v>567</c:v>
                </c:pt>
                <c:pt idx="567">
                  <c:v>568</c:v>
                </c:pt>
                <c:pt idx="568">
                  <c:v>569</c:v>
                </c:pt>
                <c:pt idx="569">
                  <c:v>570</c:v>
                </c:pt>
                <c:pt idx="570">
                  <c:v>571</c:v>
                </c:pt>
                <c:pt idx="571">
                  <c:v>572</c:v>
                </c:pt>
                <c:pt idx="572">
                  <c:v>573</c:v>
                </c:pt>
                <c:pt idx="573">
                  <c:v>574</c:v>
                </c:pt>
                <c:pt idx="574">
                  <c:v>575</c:v>
                </c:pt>
                <c:pt idx="575">
                  <c:v>576</c:v>
                </c:pt>
                <c:pt idx="576">
                  <c:v>577</c:v>
                </c:pt>
                <c:pt idx="577">
                  <c:v>578</c:v>
                </c:pt>
                <c:pt idx="578">
                  <c:v>579</c:v>
                </c:pt>
                <c:pt idx="579">
                  <c:v>580</c:v>
                </c:pt>
                <c:pt idx="580">
                  <c:v>581</c:v>
                </c:pt>
                <c:pt idx="581">
                  <c:v>582</c:v>
                </c:pt>
                <c:pt idx="582">
                  <c:v>583</c:v>
                </c:pt>
                <c:pt idx="583">
                  <c:v>584</c:v>
                </c:pt>
                <c:pt idx="584">
                  <c:v>585</c:v>
                </c:pt>
                <c:pt idx="585">
                  <c:v>586</c:v>
                </c:pt>
                <c:pt idx="586">
                  <c:v>587</c:v>
                </c:pt>
                <c:pt idx="587">
                  <c:v>588</c:v>
                </c:pt>
                <c:pt idx="588">
                  <c:v>589</c:v>
                </c:pt>
                <c:pt idx="589">
                  <c:v>590</c:v>
                </c:pt>
                <c:pt idx="590">
                  <c:v>591</c:v>
                </c:pt>
                <c:pt idx="591">
                  <c:v>592</c:v>
                </c:pt>
                <c:pt idx="592">
                  <c:v>593</c:v>
                </c:pt>
                <c:pt idx="593">
                  <c:v>594</c:v>
                </c:pt>
                <c:pt idx="594">
                  <c:v>595</c:v>
                </c:pt>
                <c:pt idx="595">
                  <c:v>596</c:v>
                </c:pt>
                <c:pt idx="596">
                  <c:v>597</c:v>
                </c:pt>
                <c:pt idx="597">
                  <c:v>598</c:v>
                </c:pt>
                <c:pt idx="598">
                  <c:v>599</c:v>
                </c:pt>
                <c:pt idx="599">
                  <c:v>600</c:v>
                </c:pt>
                <c:pt idx="600">
                  <c:v>601</c:v>
                </c:pt>
                <c:pt idx="601">
                  <c:v>602</c:v>
                </c:pt>
                <c:pt idx="602">
                  <c:v>603</c:v>
                </c:pt>
                <c:pt idx="603">
                  <c:v>604</c:v>
                </c:pt>
                <c:pt idx="604">
                  <c:v>605</c:v>
                </c:pt>
                <c:pt idx="605">
                  <c:v>606</c:v>
                </c:pt>
                <c:pt idx="606">
                  <c:v>607</c:v>
                </c:pt>
                <c:pt idx="607">
                  <c:v>608</c:v>
                </c:pt>
                <c:pt idx="608">
                  <c:v>609</c:v>
                </c:pt>
                <c:pt idx="609">
                  <c:v>610</c:v>
                </c:pt>
                <c:pt idx="610">
                  <c:v>611</c:v>
                </c:pt>
                <c:pt idx="611">
                  <c:v>612</c:v>
                </c:pt>
                <c:pt idx="612">
                  <c:v>613</c:v>
                </c:pt>
                <c:pt idx="613">
                  <c:v>614</c:v>
                </c:pt>
                <c:pt idx="614">
                  <c:v>615</c:v>
                </c:pt>
                <c:pt idx="615">
                  <c:v>616</c:v>
                </c:pt>
                <c:pt idx="616">
                  <c:v>617</c:v>
                </c:pt>
                <c:pt idx="617">
                  <c:v>618</c:v>
                </c:pt>
                <c:pt idx="618">
                  <c:v>619</c:v>
                </c:pt>
                <c:pt idx="619">
                  <c:v>620</c:v>
                </c:pt>
                <c:pt idx="620">
                  <c:v>621</c:v>
                </c:pt>
                <c:pt idx="621">
                  <c:v>622</c:v>
                </c:pt>
                <c:pt idx="622">
                  <c:v>623</c:v>
                </c:pt>
                <c:pt idx="623">
                  <c:v>624</c:v>
                </c:pt>
                <c:pt idx="624">
                  <c:v>625</c:v>
                </c:pt>
                <c:pt idx="625">
                  <c:v>626</c:v>
                </c:pt>
                <c:pt idx="626">
                  <c:v>627</c:v>
                </c:pt>
                <c:pt idx="627">
                  <c:v>628</c:v>
                </c:pt>
                <c:pt idx="628">
                  <c:v>629</c:v>
                </c:pt>
                <c:pt idx="629">
                  <c:v>630</c:v>
                </c:pt>
                <c:pt idx="630">
                  <c:v>631</c:v>
                </c:pt>
                <c:pt idx="631">
                  <c:v>632</c:v>
                </c:pt>
                <c:pt idx="632">
                  <c:v>633</c:v>
                </c:pt>
                <c:pt idx="633">
                  <c:v>634</c:v>
                </c:pt>
                <c:pt idx="634">
                  <c:v>635</c:v>
                </c:pt>
                <c:pt idx="635">
                  <c:v>636</c:v>
                </c:pt>
                <c:pt idx="636">
                  <c:v>637</c:v>
                </c:pt>
                <c:pt idx="637">
                  <c:v>638</c:v>
                </c:pt>
                <c:pt idx="638">
                  <c:v>639</c:v>
                </c:pt>
                <c:pt idx="639">
                  <c:v>640</c:v>
                </c:pt>
                <c:pt idx="640">
                  <c:v>641</c:v>
                </c:pt>
                <c:pt idx="641">
                  <c:v>642</c:v>
                </c:pt>
                <c:pt idx="642">
                  <c:v>643</c:v>
                </c:pt>
                <c:pt idx="643">
                  <c:v>644</c:v>
                </c:pt>
                <c:pt idx="644">
                  <c:v>645</c:v>
                </c:pt>
                <c:pt idx="645">
                  <c:v>646</c:v>
                </c:pt>
                <c:pt idx="646">
                  <c:v>647</c:v>
                </c:pt>
                <c:pt idx="647">
                  <c:v>648</c:v>
                </c:pt>
                <c:pt idx="648">
                  <c:v>649</c:v>
                </c:pt>
                <c:pt idx="649">
                  <c:v>650</c:v>
                </c:pt>
                <c:pt idx="650">
                  <c:v>651</c:v>
                </c:pt>
                <c:pt idx="651">
                  <c:v>652</c:v>
                </c:pt>
                <c:pt idx="652">
                  <c:v>653</c:v>
                </c:pt>
                <c:pt idx="653">
                  <c:v>654</c:v>
                </c:pt>
                <c:pt idx="654">
                  <c:v>655</c:v>
                </c:pt>
                <c:pt idx="655">
                  <c:v>656</c:v>
                </c:pt>
                <c:pt idx="656">
                  <c:v>657</c:v>
                </c:pt>
                <c:pt idx="657">
                  <c:v>658</c:v>
                </c:pt>
                <c:pt idx="658">
                  <c:v>659</c:v>
                </c:pt>
                <c:pt idx="659">
                  <c:v>660</c:v>
                </c:pt>
                <c:pt idx="660">
                  <c:v>661</c:v>
                </c:pt>
                <c:pt idx="661">
                  <c:v>662</c:v>
                </c:pt>
                <c:pt idx="662">
                  <c:v>663</c:v>
                </c:pt>
                <c:pt idx="663">
                  <c:v>664</c:v>
                </c:pt>
                <c:pt idx="664">
                  <c:v>665</c:v>
                </c:pt>
                <c:pt idx="665">
                  <c:v>666</c:v>
                </c:pt>
                <c:pt idx="666">
                  <c:v>667</c:v>
                </c:pt>
                <c:pt idx="667">
                  <c:v>668</c:v>
                </c:pt>
                <c:pt idx="668">
                  <c:v>669</c:v>
                </c:pt>
                <c:pt idx="669">
                  <c:v>670</c:v>
                </c:pt>
                <c:pt idx="670">
                  <c:v>671</c:v>
                </c:pt>
                <c:pt idx="671">
                  <c:v>672</c:v>
                </c:pt>
                <c:pt idx="672">
                  <c:v>673</c:v>
                </c:pt>
                <c:pt idx="673">
                  <c:v>674</c:v>
                </c:pt>
                <c:pt idx="674">
                  <c:v>675</c:v>
                </c:pt>
                <c:pt idx="675">
                  <c:v>676</c:v>
                </c:pt>
                <c:pt idx="676">
                  <c:v>677</c:v>
                </c:pt>
                <c:pt idx="677">
                  <c:v>678</c:v>
                </c:pt>
                <c:pt idx="678">
                  <c:v>679</c:v>
                </c:pt>
                <c:pt idx="679">
                  <c:v>680</c:v>
                </c:pt>
                <c:pt idx="680">
                  <c:v>681</c:v>
                </c:pt>
                <c:pt idx="681">
                  <c:v>682</c:v>
                </c:pt>
                <c:pt idx="682">
                  <c:v>683</c:v>
                </c:pt>
                <c:pt idx="683">
                  <c:v>684</c:v>
                </c:pt>
                <c:pt idx="684">
                  <c:v>685</c:v>
                </c:pt>
                <c:pt idx="685">
                  <c:v>686</c:v>
                </c:pt>
                <c:pt idx="686">
                  <c:v>687</c:v>
                </c:pt>
                <c:pt idx="687">
                  <c:v>688</c:v>
                </c:pt>
                <c:pt idx="688">
                  <c:v>689</c:v>
                </c:pt>
                <c:pt idx="689">
                  <c:v>690</c:v>
                </c:pt>
                <c:pt idx="690">
                  <c:v>691</c:v>
                </c:pt>
                <c:pt idx="691">
                  <c:v>692</c:v>
                </c:pt>
                <c:pt idx="692">
                  <c:v>693</c:v>
                </c:pt>
                <c:pt idx="693">
                  <c:v>694</c:v>
                </c:pt>
                <c:pt idx="694">
                  <c:v>695</c:v>
                </c:pt>
                <c:pt idx="695">
                  <c:v>696</c:v>
                </c:pt>
                <c:pt idx="696">
                  <c:v>697</c:v>
                </c:pt>
                <c:pt idx="697">
                  <c:v>698</c:v>
                </c:pt>
                <c:pt idx="698">
                  <c:v>699</c:v>
                </c:pt>
                <c:pt idx="699">
                  <c:v>700</c:v>
                </c:pt>
                <c:pt idx="700">
                  <c:v>701</c:v>
                </c:pt>
                <c:pt idx="701">
                  <c:v>702</c:v>
                </c:pt>
                <c:pt idx="702">
                  <c:v>703</c:v>
                </c:pt>
                <c:pt idx="703">
                  <c:v>704</c:v>
                </c:pt>
                <c:pt idx="704">
                  <c:v>705</c:v>
                </c:pt>
                <c:pt idx="705">
                  <c:v>706</c:v>
                </c:pt>
                <c:pt idx="706">
                  <c:v>707</c:v>
                </c:pt>
                <c:pt idx="707">
                  <c:v>708</c:v>
                </c:pt>
                <c:pt idx="708">
                  <c:v>709</c:v>
                </c:pt>
                <c:pt idx="709">
                  <c:v>710</c:v>
                </c:pt>
                <c:pt idx="710">
                  <c:v>711</c:v>
                </c:pt>
                <c:pt idx="711">
                  <c:v>712</c:v>
                </c:pt>
                <c:pt idx="712">
                  <c:v>713</c:v>
                </c:pt>
                <c:pt idx="713">
                  <c:v>714</c:v>
                </c:pt>
                <c:pt idx="714">
                  <c:v>715</c:v>
                </c:pt>
                <c:pt idx="715">
                  <c:v>716</c:v>
                </c:pt>
                <c:pt idx="716">
                  <c:v>717</c:v>
                </c:pt>
                <c:pt idx="717">
                  <c:v>718</c:v>
                </c:pt>
                <c:pt idx="718">
                  <c:v>719</c:v>
                </c:pt>
                <c:pt idx="719">
                  <c:v>720</c:v>
                </c:pt>
                <c:pt idx="720">
                  <c:v>721</c:v>
                </c:pt>
                <c:pt idx="721">
                  <c:v>722</c:v>
                </c:pt>
                <c:pt idx="722">
                  <c:v>723</c:v>
                </c:pt>
                <c:pt idx="723">
                  <c:v>724</c:v>
                </c:pt>
                <c:pt idx="724">
                  <c:v>725</c:v>
                </c:pt>
                <c:pt idx="725">
                  <c:v>726</c:v>
                </c:pt>
                <c:pt idx="726">
                  <c:v>727</c:v>
                </c:pt>
                <c:pt idx="727">
                  <c:v>728</c:v>
                </c:pt>
                <c:pt idx="728">
                  <c:v>729</c:v>
                </c:pt>
                <c:pt idx="729">
                  <c:v>730</c:v>
                </c:pt>
                <c:pt idx="730">
                  <c:v>731</c:v>
                </c:pt>
                <c:pt idx="731">
                  <c:v>732</c:v>
                </c:pt>
                <c:pt idx="732">
                  <c:v>733</c:v>
                </c:pt>
                <c:pt idx="733">
                  <c:v>734</c:v>
                </c:pt>
                <c:pt idx="734">
                  <c:v>735</c:v>
                </c:pt>
                <c:pt idx="735">
                  <c:v>736</c:v>
                </c:pt>
                <c:pt idx="736">
                  <c:v>737</c:v>
                </c:pt>
                <c:pt idx="737">
                  <c:v>738</c:v>
                </c:pt>
                <c:pt idx="738">
                  <c:v>739</c:v>
                </c:pt>
                <c:pt idx="739">
                  <c:v>740</c:v>
                </c:pt>
                <c:pt idx="740">
                  <c:v>741</c:v>
                </c:pt>
                <c:pt idx="741">
                  <c:v>742</c:v>
                </c:pt>
                <c:pt idx="742">
                  <c:v>743</c:v>
                </c:pt>
                <c:pt idx="743">
                  <c:v>744</c:v>
                </c:pt>
                <c:pt idx="744">
                  <c:v>745</c:v>
                </c:pt>
                <c:pt idx="745">
                  <c:v>746</c:v>
                </c:pt>
                <c:pt idx="746">
                  <c:v>747</c:v>
                </c:pt>
                <c:pt idx="747">
                  <c:v>748</c:v>
                </c:pt>
                <c:pt idx="748">
                  <c:v>749</c:v>
                </c:pt>
                <c:pt idx="749">
                  <c:v>750</c:v>
                </c:pt>
                <c:pt idx="750">
                  <c:v>751</c:v>
                </c:pt>
                <c:pt idx="751">
                  <c:v>752</c:v>
                </c:pt>
                <c:pt idx="752">
                  <c:v>753</c:v>
                </c:pt>
                <c:pt idx="753">
                  <c:v>754</c:v>
                </c:pt>
                <c:pt idx="754">
                  <c:v>755</c:v>
                </c:pt>
                <c:pt idx="755">
                  <c:v>756</c:v>
                </c:pt>
                <c:pt idx="756">
                  <c:v>757</c:v>
                </c:pt>
                <c:pt idx="757">
                  <c:v>758</c:v>
                </c:pt>
                <c:pt idx="758">
                  <c:v>759</c:v>
                </c:pt>
                <c:pt idx="759">
                  <c:v>760</c:v>
                </c:pt>
                <c:pt idx="760">
                  <c:v>761</c:v>
                </c:pt>
                <c:pt idx="761">
                  <c:v>762</c:v>
                </c:pt>
                <c:pt idx="762">
                  <c:v>763</c:v>
                </c:pt>
                <c:pt idx="763">
                  <c:v>764</c:v>
                </c:pt>
                <c:pt idx="764">
                  <c:v>765</c:v>
                </c:pt>
                <c:pt idx="765">
                  <c:v>766</c:v>
                </c:pt>
                <c:pt idx="766">
                  <c:v>767</c:v>
                </c:pt>
                <c:pt idx="767">
                  <c:v>768</c:v>
                </c:pt>
                <c:pt idx="768">
                  <c:v>769</c:v>
                </c:pt>
                <c:pt idx="769">
                  <c:v>770</c:v>
                </c:pt>
                <c:pt idx="770">
                  <c:v>771</c:v>
                </c:pt>
                <c:pt idx="771">
                  <c:v>772</c:v>
                </c:pt>
                <c:pt idx="772">
                  <c:v>773</c:v>
                </c:pt>
                <c:pt idx="773">
                  <c:v>774</c:v>
                </c:pt>
                <c:pt idx="774">
                  <c:v>775</c:v>
                </c:pt>
                <c:pt idx="775">
                  <c:v>776</c:v>
                </c:pt>
                <c:pt idx="776">
                  <c:v>777</c:v>
                </c:pt>
                <c:pt idx="777">
                  <c:v>778</c:v>
                </c:pt>
                <c:pt idx="778">
                  <c:v>779</c:v>
                </c:pt>
                <c:pt idx="779">
                  <c:v>780</c:v>
                </c:pt>
                <c:pt idx="780">
                  <c:v>781</c:v>
                </c:pt>
                <c:pt idx="781">
                  <c:v>782</c:v>
                </c:pt>
                <c:pt idx="782">
                  <c:v>783</c:v>
                </c:pt>
                <c:pt idx="783">
                  <c:v>784</c:v>
                </c:pt>
                <c:pt idx="784">
                  <c:v>785</c:v>
                </c:pt>
                <c:pt idx="785">
                  <c:v>786</c:v>
                </c:pt>
                <c:pt idx="786">
                  <c:v>787</c:v>
                </c:pt>
                <c:pt idx="787">
                  <c:v>788</c:v>
                </c:pt>
                <c:pt idx="788">
                  <c:v>789</c:v>
                </c:pt>
                <c:pt idx="789">
                  <c:v>790</c:v>
                </c:pt>
                <c:pt idx="790">
                  <c:v>791</c:v>
                </c:pt>
                <c:pt idx="791">
                  <c:v>792</c:v>
                </c:pt>
                <c:pt idx="792">
                  <c:v>793</c:v>
                </c:pt>
                <c:pt idx="793">
                  <c:v>794</c:v>
                </c:pt>
                <c:pt idx="794">
                  <c:v>795</c:v>
                </c:pt>
                <c:pt idx="795">
                  <c:v>796</c:v>
                </c:pt>
                <c:pt idx="796">
                  <c:v>797</c:v>
                </c:pt>
                <c:pt idx="797">
                  <c:v>798</c:v>
                </c:pt>
                <c:pt idx="798">
                  <c:v>799</c:v>
                </c:pt>
                <c:pt idx="799">
                  <c:v>800</c:v>
                </c:pt>
                <c:pt idx="800">
                  <c:v>801</c:v>
                </c:pt>
                <c:pt idx="801">
                  <c:v>802</c:v>
                </c:pt>
                <c:pt idx="802">
                  <c:v>803</c:v>
                </c:pt>
                <c:pt idx="803">
                  <c:v>804</c:v>
                </c:pt>
                <c:pt idx="804">
                  <c:v>805</c:v>
                </c:pt>
                <c:pt idx="805">
                  <c:v>806</c:v>
                </c:pt>
                <c:pt idx="806">
                  <c:v>807</c:v>
                </c:pt>
                <c:pt idx="807">
                  <c:v>808</c:v>
                </c:pt>
                <c:pt idx="808">
                  <c:v>809</c:v>
                </c:pt>
                <c:pt idx="809">
                  <c:v>810</c:v>
                </c:pt>
                <c:pt idx="810">
                  <c:v>811</c:v>
                </c:pt>
                <c:pt idx="811">
                  <c:v>812</c:v>
                </c:pt>
                <c:pt idx="812">
                  <c:v>813</c:v>
                </c:pt>
                <c:pt idx="813">
                  <c:v>814</c:v>
                </c:pt>
                <c:pt idx="814">
                  <c:v>815</c:v>
                </c:pt>
                <c:pt idx="815">
                  <c:v>816</c:v>
                </c:pt>
                <c:pt idx="816">
                  <c:v>817</c:v>
                </c:pt>
                <c:pt idx="817">
                  <c:v>818</c:v>
                </c:pt>
                <c:pt idx="818">
                  <c:v>819</c:v>
                </c:pt>
                <c:pt idx="819">
                  <c:v>820</c:v>
                </c:pt>
                <c:pt idx="820">
                  <c:v>821</c:v>
                </c:pt>
                <c:pt idx="821">
                  <c:v>822</c:v>
                </c:pt>
                <c:pt idx="822">
                  <c:v>823</c:v>
                </c:pt>
                <c:pt idx="823">
                  <c:v>824</c:v>
                </c:pt>
                <c:pt idx="824">
                  <c:v>825</c:v>
                </c:pt>
                <c:pt idx="825">
                  <c:v>826</c:v>
                </c:pt>
                <c:pt idx="826">
                  <c:v>827</c:v>
                </c:pt>
                <c:pt idx="827">
                  <c:v>828</c:v>
                </c:pt>
                <c:pt idx="828">
                  <c:v>829</c:v>
                </c:pt>
                <c:pt idx="829">
                  <c:v>830</c:v>
                </c:pt>
                <c:pt idx="830">
                  <c:v>831</c:v>
                </c:pt>
                <c:pt idx="831">
                  <c:v>832</c:v>
                </c:pt>
                <c:pt idx="832">
                  <c:v>833</c:v>
                </c:pt>
                <c:pt idx="833">
                  <c:v>834</c:v>
                </c:pt>
                <c:pt idx="834">
                  <c:v>835</c:v>
                </c:pt>
                <c:pt idx="835">
                  <c:v>836</c:v>
                </c:pt>
                <c:pt idx="836">
                  <c:v>837</c:v>
                </c:pt>
                <c:pt idx="837">
                  <c:v>838</c:v>
                </c:pt>
                <c:pt idx="838">
                  <c:v>839</c:v>
                </c:pt>
                <c:pt idx="839">
                  <c:v>840</c:v>
                </c:pt>
                <c:pt idx="840">
                  <c:v>841</c:v>
                </c:pt>
                <c:pt idx="841">
                  <c:v>842</c:v>
                </c:pt>
                <c:pt idx="842">
                  <c:v>843</c:v>
                </c:pt>
                <c:pt idx="843">
                  <c:v>844</c:v>
                </c:pt>
                <c:pt idx="844">
                  <c:v>845</c:v>
                </c:pt>
                <c:pt idx="845">
                  <c:v>846</c:v>
                </c:pt>
                <c:pt idx="846">
                  <c:v>847</c:v>
                </c:pt>
                <c:pt idx="847">
                  <c:v>848</c:v>
                </c:pt>
                <c:pt idx="848">
                  <c:v>849</c:v>
                </c:pt>
                <c:pt idx="849">
                  <c:v>850</c:v>
                </c:pt>
                <c:pt idx="850">
                  <c:v>851</c:v>
                </c:pt>
                <c:pt idx="851">
                  <c:v>852</c:v>
                </c:pt>
                <c:pt idx="852">
                  <c:v>853</c:v>
                </c:pt>
                <c:pt idx="853">
                  <c:v>854</c:v>
                </c:pt>
                <c:pt idx="854">
                  <c:v>855</c:v>
                </c:pt>
                <c:pt idx="855">
                  <c:v>856</c:v>
                </c:pt>
                <c:pt idx="856">
                  <c:v>857</c:v>
                </c:pt>
                <c:pt idx="857">
                  <c:v>858</c:v>
                </c:pt>
                <c:pt idx="858">
                  <c:v>859</c:v>
                </c:pt>
                <c:pt idx="859">
                  <c:v>860</c:v>
                </c:pt>
                <c:pt idx="860">
                  <c:v>861</c:v>
                </c:pt>
                <c:pt idx="861">
                  <c:v>862</c:v>
                </c:pt>
                <c:pt idx="862">
                  <c:v>863</c:v>
                </c:pt>
                <c:pt idx="863">
                  <c:v>864</c:v>
                </c:pt>
                <c:pt idx="864">
                  <c:v>865</c:v>
                </c:pt>
                <c:pt idx="865">
                  <c:v>866</c:v>
                </c:pt>
                <c:pt idx="866">
                  <c:v>867</c:v>
                </c:pt>
                <c:pt idx="867">
                  <c:v>868</c:v>
                </c:pt>
                <c:pt idx="868">
                  <c:v>869</c:v>
                </c:pt>
                <c:pt idx="869">
                  <c:v>870</c:v>
                </c:pt>
                <c:pt idx="870">
                  <c:v>871</c:v>
                </c:pt>
                <c:pt idx="871">
                  <c:v>872</c:v>
                </c:pt>
                <c:pt idx="872">
                  <c:v>873</c:v>
                </c:pt>
                <c:pt idx="873">
                  <c:v>874</c:v>
                </c:pt>
                <c:pt idx="874">
                  <c:v>875</c:v>
                </c:pt>
                <c:pt idx="875">
                  <c:v>876</c:v>
                </c:pt>
                <c:pt idx="876">
                  <c:v>877</c:v>
                </c:pt>
                <c:pt idx="877">
                  <c:v>878</c:v>
                </c:pt>
                <c:pt idx="878">
                  <c:v>879</c:v>
                </c:pt>
                <c:pt idx="879">
                  <c:v>880</c:v>
                </c:pt>
                <c:pt idx="880">
                  <c:v>881</c:v>
                </c:pt>
                <c:pt idx="881">
                  <c:v>882</c:v>
                </c:pt>
                <c:pt idx="882">
                  <c:v>883</c:v>
                </c:pt>
                <c:pt idx="883">
                  <c:v>884</c:v>
                </c:pt>
                <c:pt idx="884">
                  <c:v>885</c:v>
                </c:pt>
                <c:pt idx="885">
                  <c:v>886</c:v>
                </c:pt>
                <c:pt idx="886">
                  <c:v>887</c:v>
                </c:pt>
                <c:pt idx="887">
                  <c:v>888</c:v>
                </c:pt>
                <c:pt idx="888">
                  <c:v>889</c:v>
                </c:pt>
                <c:pt idx="889">
                  <c:v>890</c:v>
                </c:pt>
                <c:pt idx="890">
                  <c:v>891</c:v>
                </c:pt>
                <c:pt idx="891">
                  <c:v>892</c:v>
                </c:pt>
                <c:pt idx="892">
                  <c:v>893</c:v>
                </c:pt>
                <c:pt idx="893">
                  <c:v>894</c:v>
                </c:pt>
                <c:pt idx="894">
                  <c:v>895</c:v>
                </c:pt>
                <c:pt idx="895">
                  <c:v>896</c:v>
                </c:pt>
                <c:pt idx="896">
                  <c:v>897</c:v>
                </c:pt>
                <c:pt idx="897">
                  <c:v>898</c:v>
                </c:pt>
                <c:pt idx="898">
                  <c:v>899</c:v>
                </c:pt>
                <c:pt idx="899">
                  <c:v>900</c:v>
                </c:pt>
                <c:pt idx="900">
                  <c:v>901</c:v>
                </c:pt>
                <c:pt idx="901">
                  <c:v>902</c:v>
                </c:pt>
                <c:pt idx="902">
                  <c:v>903</c:v>
                </c:pt>
                <c:pt idx="903">
                  <c:v>904</c:v>
                </c:pt>
                <c:pt idx="904">
                  <c:v>905</c:v>
                </c:pt>
                <c:pt idx="905">
                  <c:v>906</c:v>
                </c:pt>
                <c:pt idx="906">
                  <c:v>907</c:v>
                </c:pt>
                <c:pt idx="907">
                  <c:v>908</c:v>
                </c:pt>
                <c:pt idx="908">
                  <c:v>909</c:v>
                </c:pt>
                <c:pt idx="909">
                  <c:v>910</c:v>
                </c:pt>
                <c:pt idx="910">
                  <c:v>911</c:v>
                </c:pt>
                <c:pt idx="911">
                  <c:v>912</c:v>
                </c:pt>
                <c:pt idx="912">
                  <c:v>913</c:v>
                </c:pt>
                <c:pt idx="913">
                  <c:v>914</c:v>
                </c:pt>
                <c:pt idx="914">
                  <c:v>915</c:v>
                </c:pt>
                <c:pt idx="915">
                  <c:v>916</c:v>
                </c:pt>
                <c:pt idx="916">
                  <c:v>917</c:v>
                </c:pt>
                <c:pt idx="917">
                  <c:v>918</c:v>
                </c:pt>
                <c:pt idx="918">
                  <c:v>919</c:v>
                </c:pt>
                <c:pt idx="919">
                  <c:v>920</c:v>
                </c:pt>
                <c:pt idx="920">
                  <c:v>921</c:v>
                </c:pt>
                <c:pt idx="921">
                  <c:v>922</c:v>
                </c:pt>
                <c:pt idx="922">
                  <c:v>923</c:v>
                </c:pt>
                <c:pt idx="923">
                  <c:v>924</c:v>
                </c:pt>
                <c:pt idx="924">
                  <c:v>925</c:v>
                </c:pt>
                <c:pt idx="925">
                  <c:v>926</c:v>
                </c:pt>
                <c:pt idx="926">
                  <c:v>927</c:v>
                </c:pt>
                <c:pt idx="927">
                  <c:v>928</c:v>
                </c:pt>
                <c:pt idx="928">
                  <c:v>929</c:v>
                </c:pt>
                <c:pt idx="929">
                  <c:v>930</c:v>
                </c:pt>
                <c:pt idx="930">
                  <c:v>931</c:v>
                </c:pt>
                <c:pt idx="931">
                  <c:v>932</c:v>
                </c:pt>
                <c:pt idx="932">
                  <c:v>933</c:v>
                </c:pt>
                <c:pt idx="933">
                  <c:v>934</c:v>
                </c:pt>
                <c:pt idx="934">
                  <c:v>935</c:v>
                </c:pt>
                <c:pt idx="935">
                  <c:v>936</c:v>
                </c:pt>
                <c:pt idx="936">
                  <c:v>937</c:v>
                </c:pt>
                <c:pt idx="937">
                  <c:v>938</c:v>
                </c:pt>
                <c:pt idx="938">
                  <c:v>939</c:v>
                </c:pt>
                <c:pt idx="939">
                  <c:v>940</c:v>
                </c:pt>
                <c:pt idx="940">
                  <c:v>941</c:v>
                </c:pt>
                <c:pt idx="941">
                  <c:v>942</c:v>
                </c:pt>
                <c:pt idx="942">
                  <c:v>943</c:v>
                </c:pt>
                <c:pt idx="943">
                  <c:v>944</c:v>
                </c:pt>
                <c:pt idx="944">
                  <c:v>945</c:v>
                </c:pt>
                <c:pt idx="945">
                  <c:v>946</c:v>
                </c:pt>
                <c:pt idx="946">
                  <c:v>947</c:v>
                </c:pt>
                <c:pt idx="947">
                  <c:v>948</c:v>
                </c:pt>
                <c:pt idx="948">
                  <c:v>949</c:v>
                </c:pt>
                <c:pt idx="949">
                  <c:v>950</c:v>
                </c:pt>
                <c:pt idx="950">
                  <c:v>951</c:v>
                </c:pt>
                <c:pt idx="951">
                  <c:v>952</c:v>
                </c:pt>
                <c:pt idx="952">
                  <c:v>953</c:v>
                </c:pt>
                <c:pt idx="953">
                  <c:v>954</c:v>
                </c:pt>
                <c:pt idx="954">
                  <c:v>955</c:v>
                </c:pt>
                <c:pt idx="955">
                  <c:v>956</c:v>
                </c:pt>
                <c:pt idx="956">
                  <c:v>957</c:v>
                </c:pt>
                <c:pt idx="957">
                  <c:v>958</c:v>
                </c:pt>
                <c:pt idx="958">
                  <c:v>959</c:v>
                </c:pt>
                <c:pt idx="959">
                  <c:v>960</c:v>
                </c:pt>
                <c:pt idx="960">
                  <c:v>961</c:v>
                </c:pt>
                <c:pt idx="961">
                  <c:v>962</c:v>
                </c:pt>
                <c:pt idx="962">
                  <c:v>963</c:v>
                </c:pt>
                <c:pt idx="963">
                  <c:v>964</c:v>
                </c:pt>
                <c:pt idx="964">
                  <c:v>965</c:v>
                </c:pt>
                <c:pt idx="965">
                  <c:v>966</c:v>
                </c:pt>
                <c:pt idx="966">
                  <c:v>967</c:v>
                </c:pt>
                <c:pt idx="967">
                  <c:v>968</c:v>
                </c:pt>
                <c:pt idx="968">
                  <c:v>969</c:v>
                </c:pt>
                <c:pt idx="969">
                  <c:v>970</c:v>
                </c:pt>
                <c:pt idx="970">
                  <c:v>971</c:v>
                </c:pt>
                <c:pt idx="971">
                  <c:v>972</c:v>
                </c:pt>
                <c:pt idx="972">
                  <c:v>973</c:v>
                </c:pt>
                <c:pt idx="973">
                  <c:v>974</c:v>
                </c:pt>
                <c:pt idx="974">
                  <c:v>975</c:v>
                </c:pt>
                <c:pt idx="975">
                  <c:v>976</c:v>
                </c:pt>
                <c:pt idx="976">
                  <c:v>977</c:v>
                </c:pt>
                <c:pt idx="977">
                  <c:v>978</c:v>
                </c:pt>
                <c:pt idx="978">
                  <c:v>979</c:v>
                </c:pt>
                <c:pt idx="979">
                  <c:v>980</c:v>
                </c:pt>
                <c:pt idx="980">
                  <c:v>981</c:v>
                </c:pt>
                <c:pt idx="981">
                  <c:v>982</c:v>
                </c:pt>
                <c:pt idx="982">
                  <c:v>983</c:v>
                </c:pt>
                <c:pt idx="983">
                  <c:v>984</c:v>
                </c:pt>
                <c:pt idx="984">
                  <c:v>985</c:v>
                </c:pt>
                <c:pt idx="985">
                  <c:v>986</c:v>
                </c:pt>
                <c:pt idx="986">
                  <c:v>987</c:v>
                </c:pt>
                <c:pt idx="987">
                  <c:v>988</c:v>
                </c:pt>
                <c:pt idx="988">
                  <c:v>989</c:v>
                </c:pt>
                <c:pt idx="989">
                  <c:v>990</c:v>
                </c:pt>
                <c:pt idx="990">
                  <c:v>991</c:v>
                </c:pt>
                <c:pt idx="991">
                  <c:v>992</c:v>
                </c:pt>
                <c:pt idx="992">
                  <c:v>993</c:v>
                </c:pt>
                <c:pt idx="993">
                  <c:v>994</c:v>
                </c:pt>
                <c:pt idx="994">
                  <c:v>995</c:v>
                </c:pt>
                <c:pt idx="995">
                  <c:v>996</c:v>
                </c:pt>
                <c:pt idx="996">
                  <c:v>997</c:v>
                </c:pt>
                <c:pt idx="997">
                  <c:v>998</c:v>
                </c:pt>
                <c:pt idx="998">
                  <c:v>999</c:v>
                </c:pt>
                <c:pt idx="999">
                  <c:v>1000</c:v>
                </c:pt>
                <c:pt idx="1000">
                  <c:v>1001</c:v>
                </c:pt>
                <c:pt idx="1001">
                  <c:v>1002</c:v>
                </c:pt>
                <c:pt idx="1002">
                  <c:v>1003</c:v>
                </c:pt>
                <c:pt idx="1003">
                  <c:v>1004</c:v>
                </c:pt>
                <c:pt idx="1004">
                  <c:v>1005</c:v>
                </c:pt>
                <c:pt idx="1005">
                  <c:v>1006</c:v>
                </c:pt>
                <c:pt idx="1006">
                  <c:v>1007</c:v>
                </c:pt>
                <c:pt idx="1007">
                  <c:v>1008</c:v>
                </c:pt>
                <c:pt idx="1008">
                  <c:v>1009</c:v>
                </c:pt>
                <c:pt idx="1009">
                  <c:v>1010</c:v>
                </c:pt>
                <c:pt idx="1010">
                  <c:v>1011</c:v>
                </c:pt>
                <c:pt idx="1011">
                  <c:v>1012</c:v>
                </c:pt>
                <c:pt idx="1012">
                  <c:v>1013</c:v>
                </c:pt>
                <c:pt idx="1013">
                  <c:v>1014</c:v>
                </c:pt>
                <c:pt idx="1014">
                  <c:v>1015</c:v>
                </c:pt>
                <c:pt idx="1015">
                  <c:v>1016</c:v>
                </c:pt>
                <c:pt idx="1016">
                  <c:v>1017</c:v>
                </c:pt>
                <c:pt idx="1017">
                  <c:v>1018</c:v>
                </c:pt>
                <c:pt idx="1018">
                  <c:v>1019</c:v>
                </c:pt>
                <c:pt idx="1019">
                  <c:v>1020</c:v>
                </c:pt>
                <c:pt idx="1020">
                  <c:v>1021</c:v>
                </c:pt>
                <c:pt idx="1021">
                  <c:v>1022</c:v>
                </c:pt>
                <c:pt idx="1022">
                  <c:v>1023</c:v>
                </c:pt>
                <c:pt idx="1023">
                  <c:v>1024</c:v>
                </c:pt>
                <c:pt idx="1024">
                  <c:v>1025</c:v>
                </c:pt>
                <c:pt idx="1025">
                  <c:v>1026</c:v>
                </c:pt>
                <c:pt idx="1026">
                  <c:v>1027</c:v>
                </c:pt>
                <c:pt idx="1027">
                  <c:v>1028</c:v>
                </c:pt>
                <c:pt idx="1028">
                  <c:v>1029</c:v>
                </c:pt>
                <c:pt idx="1029">
                  <c:v>1030</c:v>
                </c:pt>
                <c:pt idx="1030">
                  <c:v>1031</c:v>
                </c:pt>
                <c:pt idx="1031">
                  <c:v>1032</c:v>
                </c:pt>
                <c:pt idx="1032">
                  <c:v>1033</c:v>
                </c:pt>
                <c:pt idx="1033">
                  <c:v>1034</c:v>
                </c:pt>
                <c:pt idx="1034">
                  <c:v>1035</c:v>
                </c:pt>
                <c:pt idx="1035">
                  <c:v>1036</c:v>
                </c:pt>
                <c:pt idx="1036">
                  <c:v>1037</c:v>
                </c:pt>
                <c:pt idx="1037">
                  <c:v>1038</c:v>
                </c:pt>
                <c:pt idx="1038">
                  <c:v>1039</c:v>
                </c:pt>
                <c:pt idx="1039">
                  <c:v>1040</c:v>
                </c:pt>
                <c:pt idx="1040">
                  <c:v>1041</c:v>
                </c:pt>
                <c:pt idx="1041">
                  <c:v>1042</c:v>
                </c:pt>
                <c:pt idx="1042">
                  <c:v>1043</c:v>
                </c:pt>
                <c:pt idx="1043">
                  <c:v>1044</c:v>
                </c:pt>
                <c:pt idx="1044">
                  <c:v>1045</c:v>
                </c:pt>
                <c:pt idx="1045">
                  <c:v>1046</c:v>
                </c:pt>
                <c:pt idx="1046">
                  <c:v>1047</c:v>
                </c:pt>
                <c:pt idx="1047">
                  <c:v>1048</c:v>
                </c:pt>
                <c:pt idx="1048">
                  <c:v>1049</c:v>
                </c:pt>
                <c:pt idx="1049">
                  <c:v>1050</c:v>
                </c:pt>
                <c:pt idx="1050">
                  <c:v>1051</c:v>
                </c:pt>
                <c:pt idx="1051">
                  <c:v>1052</c:v>
                </c:pt>
                <c:pt idx="1052">
                  <c:v>1053</c:v>
                </c:pt>
                <c:pt idx="1053">
                  <c:v>1054</c:v>
                </c:pt>
                <c:pt idx="1054">
                  <c:v>1055</c:v>
                </c:pt>
                <c:pt idx="1055">
                  <c:v>1056</c:v>
                </c:pt>
                <c:pt idx="1056">
                  <c:v>1057</c:v>
                </c:pt>
                <c:pt idx="1057">
                  <c:v>1058</c:v>
                </c:pt>
                <c:pt idx="1058">
                  <c:v>1059</c:v>
                </c:pt>
                <c:pt idx="1059">
                  <c:v>1060</c:v>
                </c:pt>
                <c:pt idx="1060">
                  <c:v>1061</c:v>
                </c:pt>
                <c:pt idx="1061">
                  <c:v>1062</c:v>
                </c:pt>
                <c:pt idx="1062">
                  <c:v>1063</c:v>
                </c:pt>
                <c:pt idx="1063">
                  <c:v>1064</c:v>
                </c:pt>
                <c:pt idx="1064">
                  <c:v>1065</c:v>
                </c:pt>
                <c:pt idx="1065">
                  <c:v>1066</c:v>
                </c:pt>
                <c:pt idx="1066">
                  <c:v>1067</c:v>
                </c:pt>
                <c:pt idx="1067">
                  <c:v>1068</c:v>
                </c:pt>
                <c:pt idx="1068">
                  <c:v>1069</c:v>
                </c:pt>
                <c:pt idx="1069">
                  <c:v>1070</c:v>
                </c:pt>
                <c:pt idx="1070">
                  <c:v>1071</c:v>
                </c:pt>
                <c:pt idx="1071">
                  <c:v>1072</c:v>
                </c:pt>
                <c:pt idx="1072">
                  <c:v>1073</c:v>
                </c:pt>
                <c:pt idx="1073">
                  <c:v>1074</c:v>
                </c:pt>
                <c:pt idx="1074">
                  <c:v>1075</c:v>
                </c:pt>
                <c:pt idx="1075">
                  <c:v>1076</c:v>
                </c:pt>
                <c:pt idx="1076">
                  <c:v>1077</c:v>
                </c:pt>
                <c:pt idx="1077">
                  <c:v>1078</c:v>
                </c:pt>
                <c:pt idx="1078">
                  <c:v>1079</c:v>
                </c:pt>
                <c:pt idx="1079">
                  <c:v>1080</c:v>
                </c:pt>
                <c:pt idx="1080">
                  <c:v>1081</c:v>
                </c:pt>
                <c:pt idx="1081">
                  <c:v>1082</c:v>
                </c:pt>
                <c:pt idx="1082">
                  <c:v>1083</c:v>
                </c:pt>
                <c:pt idx="1083">
                  <c:v>1084</c:v>
                </c:pt>
                <c:pt idx="1084">
                  <c:v>1085</c:v>
                </c:pt>
                <c:pt idx="1085">
                  <c:v>1086</c:v>
                </c:pt>
                <c:pt idx="1086">
                  <c:v>1087</c:v>
                </c:pt>
                <c:pt idx="1087">
                  <c:v>1088</c:v>
                </c:pt>
                <c:pt idx="1088">
                  <c:v>1089</c:v>
                </c:pt>
                <c:pt idx="1089">
                  <c:v>1090</c:v>
                </c:pt>
                <c:pt idx="1090">
                  <c:v>1091</c:v>
                </c:pt>
                <c:pt idx="1091">
                  <c:v>1092</c:v>
                </c:pt>
                <c:pt idx="1092">
                  <c:v>1093</c:v>
                </c:pt>
                <c:pt idx="1093">
                  <c:v>1094</c:v>
                </c:pt>
                <c:pt idx="1094">
                  <c:v>1095</c:v>
                </c:pt>
                <c:pt idx="1095">
                  <c:v>1096</c:v>
                </c:pt>
                <c:pt idx="1096">
                  <c:v>1097</c:v>
                </c:pt>
                <c:pt idx="1097">
                  <c:v>1098</c:v>
                </c:pt>
                <c:pt idx="1098">
                  <c:v>1099</c:v>
                </c:pt>
                <c:pt idx="1099">
                  <c:v>1100</c:v>
                </c:pt>
                <c:pt idx="1100">
                  <c:v>1101</c:v>
                </c:pt>
                <c:pt idx="1101">
                  <c:v>1102</c:v>
                </c:pt>
                <c:pt idx="1102">
                  <c:v>1103</c:v>
                </c:pt>
                <c:pt idx="1103">
                  <c:v>1104</c:v>
                </c:pt>
                <c:pt idx="1104">
                  <c:v>1105</c:v>
                </c:pt>
                <c:pt idx="1105">
                  <c:v>1106</c:v>
                </c:pt>
                <c:pt idx="1106">
                  <c:v>1107</c:v>
                </c:pt>
                <c:pt idx="1107">
                  <c:v>1108</c:v>
                </c:pt>
                <c:pt idx="1108">
                  <c:v>1109</c:v>
                </c:pt>
                <c:pt idx="1109">
                  <c:v>1110</c:v>
                </c:pt>
                <c:pt idx="1110">
                  <c:v>1111</c:v>
                </c:pt>
                <c:pt idx="1111">
                  <c:v>1112</c:v>
                </c:pt>
                <c:pt idx="1112">
                  <c:v>1113</c:v>
                </c:pt>
                <c:pt idx="1113">
                  <c:v>1114</c:v>
                </c:pt>
                <c:pt idx="1114">
                  <c:v>1115</c:v>
                </c:pt>
                <c:pt idx="1115">
                  <c:v>1116</c:v>
                </c:pt>
                <c:pt idx="1116">
                  <c:v>1117</c:v>
                </c:pt>
                <c:pt idx="1117">
                  <c:v>1118</c:v>
                </c:pt>
                <c:pt idx="1118">
                  <c:v>1119</c:v>
                </c:pt>
                <c:pt idx="1119">
                  <c:v>1120</c:v>
                </c:pt>
                <c:pt idx="1120">
                  <c:v>1121</c:v>
                </c:pt>
                <c:pt idx="1121">
                  <c:v>1122</c:v>
                </c:pt>
                <c:pt idx="1122">
                  <c:v>1123</c:v>
                </c:pt>
                <c:pt idx="1123">
                  <c:v>1124</c:v>
                </c:pt>
                <c:pt idx="1124">
                  <c:v>1125</c:v>
                </c:pt>
                <c:pt idx="1125">
                  <c:v>1126</c:v>
                </c:pt>
                <c:pt idx="1126">
                  <c:v>1127</c:v>
                </c:pt>
                <c:pt idx="1127">
                  <c:v>1128</c:v>
                </c:pt>
                <c:pt idx="1128">
                  <c:v>1129</c:v>
                </c:pt>
                <c:pt idx="1129">
                  <c:v>1130</c:v>
                </c:pt>
                <c:pt idx="1130">
                  <c:v>1131</c:v>
                </c:pt>
                <c:pt idx="1131">
                  <c:v>1132</c:v>
                </c:pt>
                <c:pt idx="1132">
                  <c:v>1133</c:v>
                </c:pt>
                <c:pt idx="1133">
                  <c:v>1134</c:v>
                </c:pt>
                <c:pt idx="1134">
                  <c:v>1135</c:v>
                </c:pt>
                <c:pt idx="1135">
                  <c:v>1136</c:v>
                </c:pt>
                <c:pt idx="1136">
                  <c:v>1137</c:v>
                </c:pt>
                <c:pt idx="1137">
                  <c:v>1138</c:v>
                </c:pt>
                <c:pt idx="1138">
                  <c:v>1139</c:v>
                </c:pt>
                <c:pt idx="1139">
                  <c:v>1140</c:v>
                </c:pt>
                <c:pt idx="1140">
                  <c:v>1141</c:v>
                </c:pt>
                <c:pt idx="1141">
                  <c:v>1142</c:v>
                </c:pt>
                <c:pt idx="1142">
                  <c:v>1143</c:v>
                </c:pt>
                <c:pt idx="1143">
                  <c:v>1144</c:v>
                </c:pt>
                <c:pt idx="1144">
                  <c:v>1145</c:v>
                </c:pt>
                <c:pt idx="1145">
                  <c:v>1146</c:v>
                </c:pt>
                <c:pt idx="1146">
                  <c:v>1147</c:v>
                </c:pt>
                <c:pt idx="1147">
                  <c:v>1148</c:v>
                </c:pt>
                <c:pt idx="1148">
                  <c:v>1149</c:v>
                </c:pt>
                <c:pt idx="1149">
                  <c:v>1150</c:v>
                </c:pt>
                <c:pt idx="1150">
                  <c:v>1151</c:v>
                </c:pt>
                <c:pt idx="1151">
                  <c:v>1152</c:v>
                </c:pt>
                <c:pt idx="1152">
                  <c:v>1153</c:v>
                </c:pt>
                <c:pt idx="1153">
                  <c:v>1154</c:v>
                </c:pt>
                <c:pt idx="1154">
                  <c:v>1155</c:v>
                </c:pt>
                <c:pt idx="1155">
                  <c:v>1156</c:v>
                </c:pt>
                <c:pt idx="1156">
                  <c:v>1157</c:v>
                </c:pt>
                <c:pt idx="1157">
                  <c:v>1158</c:v>
                </c:pt>
                <c:pt idx="1158">
                  <c:v>1159</c:v>
                </c:pt>
                <c:pt idx="1159">
                  <c:v>1160</c:v>
                </c:pt>
                <c:pt idx="1160">
                  <c:v>1161</c:v>
                </c:pt>
                <c:pt idx="1161">
                  <c:v>1162</c:v>
                </c:pt>
                <c:pt idx="1162">
                  <c:v>1163</c:v>
                </c:pt>
                <c:pt idx="1163">
                  <c:v>1164</c:v>
                </c:pt>
                <c:pt idx="1164">
                  <c:v>1165</c:v>
                </c:pt>
                <c:pt idx="1165">
                  <c:v>1166</c:v>
                </c:pt>
                <c:pt idx="1166">
                  <c:v>1167</c:v>
                </c:pt>
                <c:pt idx="1167">
                  <c:v>1168</c:v>
                </c:pt>
                <c:pt idx="1168">
                  <c:v>1169</c:v>
                </c:pt>
                <c:pt idx="1169">
                  <c:v>1170</c:v>
                </c:pt>
                <c:pt idx="1170">
                  <c:v>1171</c:v>
                </c:pt>
                <c:pt idx="1171">
                  <c:v>1172</c:v>
                </c:pt>
                <c:pt idx="1172">
                  <c:v>1173</c:v>
                </c:pt>
                <c:pt idx="1173">
                  <c:v>1174</c:v>
                </c:pt>
                <c:pt idx="1174">
                  <c:v>1175</c:v>
                </c:pt>
                <c:pt idx="1175">
                  <c:v>1176</c:v>
                </c:pt>
                <c:pt idx="1176">
                  <c:v>1177</c:v>
                </c:pt>
                <c:pt idx="1177">
                  <c:v>1178</c:v>
                </c:pt>
                <c:pt idx="1178">
                  <c:v>1179</c:v>
                </c:pt>
                <c:pt idx="1179">
                  <c:v>1180</c:v>
                </c:pt>
                <c:pt idx="1180">
                  <c:v>1181</c:v>
                </c:pt>
                <c:pt idx="1181">
                  <c:v>1182</c:v>
                </c:pt>
                <c:pt idx="1182">
                  <c:v>1183</c:v>
                </c:pt>
                <c:pt idx="1183">
                  <c:v>1184</c:v>
                </c:pt>
                <c:pt idx="1184">
                  <c:v>1185</c:v>
                </c:pt>
                <c:pt idx="1185">
                  <c:v>1186</c:v>
                </c:pt>
                <c:pt idx="1186">
                  <c:v>1187</c:v>
                </c:pt>
                <c:pt idx="1187">
                  <c:v>1188</c:v>
                </c:pt>
                <c:pt idx="1188">
                  <c:v>1189</c:v>
                </c:pt>
                <c:pt idx="1189">
                  <c:v>1190</c:v>
                </c:pt>
                <c:pt idx="1190">
                  <c:v>1191</c:v>
                </c:pt>
                <c:pt idx="1191">
                  <c:v>1192</c:v>
                </c:pt>
                <c:pt idx="1192">
                  <c:v>1193</c:v>
                </c:pt>
                <c:pt idx="1193">
                  <c:v>1194</c:v>
                </c:pt>
                <c:pt idx="1194">
                  <c:v>1195</c:v>
                </c:pt>
                <c:pt idx="1195">
                  <c:v>1196</c:v>
                </c:pt>
                <c:pt idx="1196">
                  <c:v>1197</c:v>
                </c:pt>
                <c:pt idx="1197">
                  <c:v>1198</c:v>
                </c:pt>
                <c:pt idx="1198">
                  <c:v>1199</c:v>
                </c:pt>
                <c:pt idx="1199">
                  <c:v>1200</c:v>
                </c:pt>
                <c:pt idx="1200">
                  <c:v>1201</c:v>
                </c:pt>
                <c:pt idx="1201">
                  <c:v>1202</c:v>
                </c:pt>
                <c:pt idx="1202">
                  <c:v>1203</c:v>
                </c:pt>
                <c:pt idx="1203">
                  <c:v>1204</c:v>
                </c:pt>
                <c:pt idx="1204">
                  <c:v>1205</c:v>
                </c:pt>
                <c:pt idx="1205">
                  <c:v>1206</c:v>
                </c:pt>
                <c:pt idx="1206">
                  <c:v>1207</c:v>
                </c:pt>
                <c:pt idx="1207">
                  <c:v>1208</c:v>
                </c:pt>
                <c:pt idx="1208">
                  <c:v>1209</c:v>
                </c:pt>
                <c:pt idx="1209">
                  <c:v>1210</c:v>
                </c:pt>
                <c:pt idx="1210">
                  <c:v>1211</c:v>
                </c:pt>
                <c:pt idx="1211">
                  <c:v>1212</c:v>
                </c:pt>
                <c:pt idx="1212">
                  <c:v>1213</c:v>
                </c:pt>
                <c:pt idx="1213">
                  <c:v>1214</c:v>
                </c:pt>
                <c:pt idx="1214">
                  <c:v>1215</c:v>
                </c:pt>
                <c:pt idx="1215">
                  <c:v>1216</c:v>
                </c:pt>
                <c:pt idx="1216">
                  <c:v>1217</c:v>
                </c:pt>
                <c:pt idx="1217">
                  <c:v>1218</c:v>
                </c:pt>
                <c:pt idx="1218">
                  <c:v>1219</c:v>
                </c:pt>
                <c:pt idx="1219">
                  <c:v>1220</c:v>
                </c:pt>
                <c:pt idx="1220">
                  <c:v>1221</c:v>
                </c:pt>
                <c:pt idx="1221">
                  <c:v>1222</c:v>
                </c:pt>
                <c:pt idx="1222">
                  <c:v>1223</c:v>
                </c:pt>
                <c:pt idx="1223">
                  <c:v>1224</c:v>
                </c:pt>
                <c:pt idx="1224">
                  <c:v>1225</c:v>
                </c:pt>
                <c:pt idx="1225">
                  <c:v>1226</c:v>
                </c:pt>
                <c:pt idx="1226">
                  <c:v>1227</c:v>
                </c:pt>
                <c:pt idx="1227">
                  <c:v>1228</c:v>
                </c:pt>
                <c:pt idx="1228">
                  <c:v>1229</c:v>
                </c:pt>
                <c:pt idx="1229">
                  <c:v>1230</c:v>
                </c:pt>
                <c:pt idx="1230">
                  <c:v>1231</c:v>
                </c:pt>
                <c:pt idx="1231">
                  <c:v>1232</c:v>
                </c:pt>
                <c:pt idx="1232">
                  <c:v>1233</c:v>
                </c:pt>
                <c:pt idx="1233">
                  <c:v>1234</c:v>
                </c:pt>
                <c:pt idx="1234">
                  <c:v>1235</c:v>
                </c:pt>
                <c:pt idx="1235">
                  <c:v>1236</c:v>
                </c:pt>
                <c:pt idx="1236">
                  <c:v>1237</c:v>
                </c:pt>
                <c:pt idx="1237">
                  <c:v>1238</c:v>
                </c:pt>
                <c:pt idx="1238">
                  <c:v>1239</c:v>
                </c:pt>
                <c:pt idx="1239">
                  <c:v>1240</c:v>
                </c:pt>
                <c:pt idx="1240">
                  <c:v>1241</c:v>
                </c:pt>
                <c:pt idx="1241">
                  <c:v>1242</c:v>
                </c:pt>
                <c:pt idx="1242">
                  <c:v>1243</c:v>
                </c:pt>
                <c:pt idx="1243">
                  <c:v>1244</c:v>
                </c:pt>
                <c:pt idx="1244">
                  <c:v>1245</c:v>
                </c:pt>
                <c:pt idx="1245">
                  <c:v>1246</c:v>
                </c:pt>
                <c:pt idx="1246">
                  <c:v>1247</c:v>
                </c:pt>
                <c:pt idx="1247">
                  <c:v>1248</c:v>
                </c:pt>
                <c:pt idx="1248">
                  <c:v>1249</c:v>
                </c:pt>
                <c:pt idx="1249">
                  <c:v>1250</c:v>
                </c:pt>
                <c:pt idx="1250">
                  <c:v>1251</c:v>
                </c:pt>
                <c:pt idx="1251">
                  <c:v>1252</c:v>
                </c:pt>
                <c:pt idx="1252">
                  <c:v>1253</c:v>
                </c:pt>
                <c:pt idx="1253">
                  <c:v>1254</c:v>
                </c:pt>
                <c:pt idx="1254">
                  <c:v>1255</c:v>
                </c:pt>
                <c:pt idx="1255">
                  <c:v>1256</c:v>
                </c:pt>
                <c:pt idx="1256">
                  <c:v>1257</c:v>
                </c:pt>
                <c:pt idx="1257">
                  <c:v>1258</c:v>
                </c:pt>
                <c:pt idx="1258">
                  <c:v>1259</c:v>
                </c:pt>
                <c:pt idx="1259">
                  <c:v>1260</c:v>
                </c:pt>
                <c:pt idx="1260">
                  <c:v>1261</c:v>
                </c:pt>
                <c:pt idx="1261">
                  <c:v>1262</c:v>
                </c:pt>
                <c:pt idx="1262">
                  <c:v>1263</c:v>
                </c:pt>
                <c:pt idx="1263">
                  <c:v>1264</c:v>
                </c:pt>
                <c:pt idx="1264">
                  <c:v>1265</c:v>
                </c:pt>
                <c:pt idx="1265">
                  <c:v>1266</c:v>
                </c:pt>
                <c:pt idx="1266">
                  <c:v>1267</c:v>
                </c:pt>
                <c:pt idx="1267">
                  <c:v>1268</c:v>
                </c:pt>
                <c:pt idx="1268">
                  <c:v>1269</c:v>
                </c:pt>
                <c:pt idx="1269">
                  <c:v>1270</c:v>
                </c:pt>
                <c:pt idx="1270">
                  <c:v>1271</c:v>
                </c:pt>
                <c:pt idx="1271">
                  <c:v>1272</c:v>
                </c:pt>
                <c:pt idx="1272">
                  <c:v>1273</c:v>
                </c:pt>
                <c:pt idx="1273">
                  <c:v>1274</c:v>
                </c:pt>
                <c:pt idx="1274">
                  <c:v>1275</c:v>
                </c:pt>
                <c:pt idx="1275">
                  <c:v>1276</c:v>
                </c:pt>
                <c:pt idx="1276">
                  <c:v>1277</c:v>
                </c:pt>
                <c:pt idx="1277">
                  <c:v>1278</c:v>
                </c:pt>
                <c:pt idx="1278">
                  <c:v>1279</c:v>
                </c:pt>
                <c:pt idx="1279">
                  <c:v>1280</c:v>
                </c:pt>
                <c:pt idx="1280">
                  <c:v>1281</c:v>
                </c:pt>
                <c:pt idx="1281">
                  <c:v>1282</c:v>
                </c:pt>
                <c:pt idx="1282">
                  <c:v>1283</c:v>
                </c:pt>
                <c:pt idx="1283">
                  <c:v>1284</c:v>
                </c:pt>
                <c:pt idx="1284">
                  <c:v>1285</c:v>
                </c:pt>
                <c:pt idx="1285">
                  <c:v>1286</c:v>
                </c:pt>
                <c:pt idx="1286">
                  <c:v>1287</c:v>
                </c:pt>
                <c:pt idx="1287">
                  <c:v>1288</c:v>
                </c:pt>
                <c:pt idx="1288">
                  <c:v>1289</c:v>
                </c:pt>
                <c:pt idx="1289">
                  <c:v>1290</c:v>
                </c:pt>
                <c:pt idx="1290">
                  <c:v>1291</c:v>
                </c:pt>
                <c:pt idx="1291">
                  <c:v>1292</c:v>
                </c:pt>
                <c:pt idx="1292">
                  <c:v>1293</c:v>
                </c:pt>
                <c:pt idx="1293">
                  <c:v>1294</c:v>
                </c:pt>
                <c:pt idx="1294">
                  <c:v>1295</c:v>
                </c:pt>
                <c:pt idx="1295">
                  <c:v>1296</c:v>
                </c:pt>
                <c:pt idx="1296">
                  <c:v>1297</c:v>
                </c:pt>
                <c:pt idx="1297">
                  <c:v>1298</c:v>
                </c:pt>
                <c:pt idx="1298">
                  <c:v>1299</c:v>
                </c:pt>
                <c:pt idx="1299">
                  <c:v>1300</c:v>
                </c:pt>
                <c:pt idx="1300">
                  <c:v>1301</c:v>
                </c:pt>
                <c:pt idx="1301">
                  <c:v>1302</c:v>
                </c:pt>
                <c:pt idx="1302">
                  <c:v>1303</c:v>
                </c:pt>
                <c:pt idx="1303">
                  <c:v>1304</c:v>
                </c:pt>
                <c:pt idx="1304">
                  <c:v>1305</c:v>
                </c:pt>
                <c:pt idx="1305">
                  <c:v>1306</c:v>
                </c:pt>
                <c:pt idx="1306">
                  <c:v>1307</c:v>
                </c:pt>
                <c:pt idx="1307">
                  <c:v>1308</c:v>
                </c:pt>
                <c:pt idx="1308">
                  <c:v>1309</c:v>
                </c:pt>
                <c:pt idx="1309">
                  <c:v>1310</c:v>
                </c:pt>
                <c:pt idx="1310">
                  <c:v>1311</c:v>
                </c:pt>
                <c:pt idx="1311">
                  <c:v>1312</c:v>
                </c:pt>
                <c:pt idx="1312">
                  <c:v>1313</c:v>
                </c:pt>
                <c:pt idx="1313">
                  <c:v>1314</c:v>
                </c:pt>
                <c:pt idx="1314">
                  <c:v>1315</c:v>
                </c:pt>
                <c:pt idx="1315">
                  <c:v>1316</c:v>
                </c:pt>
                <c:pt idx="1316">
                  <c:v>1317</c:v>
                </c:pt>
                <c:pt idx="1317">
                  <c:v>1318</c:v>
                </c:pt>
                <c:pt idx="1318">
                  <c:v>1319</c:v>
                </c:pt>
                <c:pt idx="1319">
                  <c:v>1320</c:v>
                </c:pt>
                <c:pt idx="1320">
                  <c:v>1321</c:v>
                </c:pt>
                <c:pt idx="1321">
                  <c:v>1322</c:v>
                </c:pt>
                <c:pt idx="1322">
                  <c:v>1323</c:v>
                </c:pt>
                <c:pt idx="1323">
                  <c:v>1324</c:v>
                </c:pt>
                <c:pt idx="1324">
                  <c:v>1325</c:v>
                </c:pt>
                <c:pt idx="1325">
                  <c:v>1326</c:v>
                </c:pt>
                <c:pt idx="1326">
                  <c:v>1327</c:v>
                </c:pt>
                <c:pt idx="1327">
                  <c:v>1328</c:v>
                </c:pt>
                <c:pt idx="1328">
                  <c:v>1329</c:v>
                </c:pt>
                <c:pt idx="1329">
                  <c:v>1330</c:v>
                </c:pt>
                <c:pt idx="1330">
                  <c:v>1331</c:v>
                </c:pt>
                <c:pt idx="1331">
                  <c:v>1332</c:v>
                </c:pt>
                <c:pt idx="1332">
                  <c:v>1333</c:v>
                </c:pt>
                <c:pt idx="1333">
                  <c:v>1334</c:v>
                </c:pt>
                <c:pt idx="1334">
                  <c:v>1335</c:v>
                </c:pt>
                <c:pt idx="1335">
                  <c:v>1336</c:v>
                </c:pt>
                <c:pt idx="1336">
                  <c:v>1337</c:v>
                </c:pt>
                <c:pt idx="1337">
                  <c:v>1338</c:v>
                </c:pt>
                <c:pt idx="1338">
                  <c:v>1339</c:v>
                </c:pt>
                <c:pt idx="1339">
                  <c:v>1340</c:v>
                </c:pt>
                <c:pt idx="1340">
                  <c:v>1341</c:v>
                </c:pt>
                <c:pt idx="1341">
                  <c:v>1342</c:v>
                </c:pt>
                <c:pt idx="1342">
                  <c:v>1343</c:v>
                </c:pt>
                <c:pt idx="1343">
                  <c:v>1344</c:v>
                </c:pt>
                <c:pt idx="1344">
                  <c:v>1345</c:v>
                </c:pt>
                <c:pt idx="1345">
                  <c:v>1346</c:v>
                </c:pt>
                <c:pt idx="1346">
                  <c:v>1347</c:v>
                </c:pt>
                <c:pt idx="1347">
                  <c:v>1348</c:v>
                </c:pt>
                <c:pt idx="1348">
                  <c:v>1349</c:v>
                </c:pt>
                <c:pt idx="1349">
                  <c:v>1350</c:v>
                </c:pt>
                <c:pt idx="1350">
                  <c:v>1351</c:v>
                </c:pt>
                <c:pt idx="1351">
                  <c:v>1352</c:v>
                </c:pt>
                <c:pt idx="1352">
                  <c:v>1353</c:v>
                </c:pt>
                <c:pt idx="1353">
                  <c:v>1354</c:v>
                </c:pt>
                <c:pt idx="1354">
                  <c:v>1355</c:v>
                </c:pt>
                <c:pt idx="1355">
                  <c:v>1356</c:v>
                </c:pt>
                <c:pt idx="1356">
                  <c:v>1357</c:v>
                </c:pt>
                <c:pt idx="1357">
                  <c:v>1358</c:v>
                </c:pt>
                <c:pt idx="1358">
                  <c:v>1359</c:v>
                </c:pt>
                <c:pt idx="1359">
                  <c:v>1360</c:v>
                </c:pt>
                <c:pt idx="1360">
                  <c:v>1361</c:v>
                </c:pt>
                <c:pt idx="1361">
                  <c:v>1362</c:v>
                </c:pt>
                <c:pt idx="1362">
                  <c:v>1363</c:v>
                </c:pt>
                <c:pt idx="1363">
                  <c:v>1364</c:v>
                </c:pt>
                <c:pt idx="1364">
                  <c:v>1365</c:v>
                </c:pt>
                <c:pt idx="1365">
                  <c:v>1366</c:v>
                </c:pt>
                <c:pt idx="1366">
                  <c:v>1367</c:v>
                </c:pt>
                <c:pt idx="1367">
                  <c:v>1368</c:v>
                </c:pt>
                <c:pt idx="1368">
                  <c:v>1369</c:v>
                </c:pt>
                <c:pt idx="1369">
                  <c:v>1370</c:v>
                </c:pt>
                <c:pt idx="1370">
                  <c:v>1371</c:v>
                </c:pt>
                <c:pt idx="1371">
                  <c:v>1372</c:v>
                </c:pt>
                <c:pt idx="1372">
                  <c:v>1373</c:v>
                </c:pt>
                <c:pt idx="1373">
                  <c:v>1374</c:v>
                </c:pt>
                <c:pt idx="1374">
                  <c:v>1375</c:v>
                </c:pt>
                <c:pt idx="1375">
                  <c:v>1376</c:v>
                </c:pt>
                <c:pt idx="1376">
                  <c:v>1377</c:v>
                </c:pt>
                <c:pt idx="1377">
                  <c:v>1378</c:v>
                </c:pt>
                <c:pt idx="1378">
                  <c:v>1379</c:v>
                </c:pt>
                <c:pt idx="1379">
                  <c:v>1380</c:v>
                </c:pt>
                <c:pt idx="1380">
                  <c:v>1381</c:v>
                </c:pt>
                <c:pt idx="1381">
                  <c:v>1382</c:v>
                </c:pt>
                <c:pt idx="1382">
                  <c:v>1383</c:v>
                </c:pt>
                <c:pt idx="1383">
                  <c:v>1384</c:v>
                </c:pt>
                <c:pt idx="1384">
                  <c:v>1385</c:v>
                </c:pt>
                <c:pt idx="1385">
                  <c:v>1386</c:v>
                </c:pt>
                <c:pt idx="1386">
                  <c:v>1387</c:v>
                </c:pt>
                <c:pt idx="1387">
                  <c:v>1388</c:v>
                </c:pt>
                <c:pt idx="1388">
                  <c:v>1389</c:v>
                </c:pt>
                <c:pt idx="1389">
                  <c:v>1390</c:v>
                </c:pt>
                <c:pt idx="1390">
                  <c:v>1391</c:v>
                </c:pt>
                <c:pt idx="1391">
                  <c:v>1392</c:v>
                </c:pt>
                <c:pt idx="1392">
                  <c:v>1393</c:v>
                </c:pt>
                <c:pt idx="1393">
                  <c:v>1394</c:v>
                </c:pt>
                <c:pt idx="1394">
                  <c:v>1395</c:v>
                </c:pt>
                <c:pt idx="1395">
                  <c:v>1396</c:v>
                </c:pt>
                <c:pt idx="1396">
                  <c:v>1397</c:v>
                </c:pt>
                <c:pt idx="1397">
                  <c:v>1398</c:v>
                </c:pt>
                <c:pt idx="1398">
                  <c:v>1399</c:v>
                </c:pt>
                <c:pt idx="1399">
                  <c:v>1400</c:v>
                </c:pt>
                <c:pt idx="1400">
                  <c:v>1401</c:v>
                </c:pt>
                <c:pt idx="1401">
                  <c:v>1402</c:v>
                </c:pt>
                <c:pt idx="1402">
                  <c:v>1403</c:v>
                </c:pt>
                <c:pt idx="1403">
                  <c:v>1404</c:v>
                </c:pt>
                <c:pt idx="1404">
                  <c:v>1405</c:v>
                </c:pt>
                <c:pt idx="1405">
                  <c:v>1406</c:v>
                </c:pt>
                <c:pt idx="1406">
                  <c:v>1407</c:v>
                </c:pt>
                <c:pt idx="1407">
                  <c:v>1408</c:v>
                </c:pt>
                <c:pt idx="1408">
                  <c:v>1409</c:v>
                </c:pt>
                <c:pt idx="1409">
                  <c:v>1410</c:v>
                </c:pt>
                <c:pt idx="1410">
                  <c:v>1411</c:v>
                </c:pt>
                <c:pt idx="1411">
                  <c:v>1412</c:v>
                </c:pt>
                <c:pt idx="1412">
                  <c:v>1413</c:v>
                </c:pt>
                <c:pt idx="1413">
                  <c:v>1414</c:v>
                </c:pt>
                <c:pt idx="1414">
                  <c:v>1415</c:v>
                </c:pt>
                <c:pt idx="1415">
                  <c:v>1416</c:v>
                </c:pt>
                <c:pt idx="1416">
                  <c:v>1417</c:v>
                </c:pt>
                <c:pt idx="1417">
                  <c:v>1418</c:v>
                </c:pt>
                <c:pt idx="1418">
                  <c:v>1419</c:v>
                </c:pt>
                <c:pt idx="1419">
                  <c:v>1420</c:v>
                </c:pt>
                <c:pt idx="1420">
                  <c:v>1421</c:v>
                </c:pt>
                <c:pt idx="1421">
                  <c:v>1422</c:v>
                </c:pt>
                <c:pt idx="1422">
                  <c:v>1423</c:v>
                </c:pt>
                <c:pt idx="1423">
                  <c:v>1424</c:v>
                </c:pt>
                <c:pt idx="1424">
                  <c:v>1425</c:v>
                </c:pt>
                <c:pt idx="1425">
                  <c:v>1426</c:v>
                </c:pt>
                <c:pt idx="1426">
                  <c:v>1427</c:v>
                </c:pt>
                <c:pt idx="1427">
                  <c:v>1428</c:v>
                </c:pt>
                <c:pt idx="1428">
                  <c:v>1429</c:v>
                </c:pt>
                <c:pt idx="1429">
                  <c:v>1430</c:v>
                </c:pt>
                <c:pt idx="1430">
                  <c:v>1431</c:v>
                </c:pt>
                <c:pt idx="1431">
                  <c:v>1432</c:v>
                </c:pt>
                <c:pt idx="1432">
                  <c:v>1433</c:v>
                </c:pt>
                <c:pt idx="1433">
                  <c:v>1434</c:v>
                </c:pt>
                <c:pt idx="1434">
                  <c:v>1435</c:v>
                </c:pt>
                <c:pt idx="1435">
                  <c:v>1436</c:v>
                </c:pt>
                <c:pt idx="1436">
                  <c:v>1437</c:v>
                </c:pt>
                <c:pt idx="1437">
                  <c:v>1438</c:v>
                </c:pt>
                <c:pt idx="1438">
                  <c:v>1439</c:v>
                </c:pt>
                <c:pt idx="1439">
                  <c:v>1440</c:v>
                </c:pt>
                <c:pt idx="1440">
                  <c:v>1441</c:v>
                </c:pt>
                <c:pt idx="1441">
                  <c:v>1442</c:v>
                </c:pt>
                <c:pt idx="1442">
                  <c:v>1443</c:v>
                </c:pt>
                <c:pt idx="1443">
                  <c:v>1444</c:v>
                </c:pt>
                <c:pt idx="1444">
                  <c:v>1445</c:v>
                </c:pt>
                <c:pt idx="1445">
                  <c:v>1446</c:v>
                </c:pt>
                <c:pt idx="1446">
                  <c:v>1447</c:v>
                </c:pt>
                <c:pt idx="1447">
                  <c:v>1448</c:v>
                </c:pt>
                <c:pt idx="1448">
                  <c:v>1449</c:v>
                </c:pt>
                <c:pt idx="1449">
                  <c:v>1450</c:v>
                </c:pt>
                <c:pt idx="1450">
                  <c:v>1451</c:v>
                </c:pt>
                <c:pt idx="1451">
                  <c:v>1452</c:v>
                </c:pt>
                <c:pt idx="1452">
                  <c:v>1453</c:v>
                </c:pt>
                <c:pt idx="1453">
                  <c:v>1454</c:v>
                </c:pt>
                <c:pt idx="1454">
                  <c:v>1455</c:v>
                </c:pt>
                <c:pt idx="1455">
                  <c:v>1456</c:v>
                </c:pt>
                <c:pt idx="1456">
                  <c:v>1457</c:v>
                </c:pt>
                <c:pt idx="1457">
                  <c:v>1458</c:v>
                </c:pt>
                <c:pt idx="1458">
                  <c:v>1459</c:v>
                </c:pt>
                <c:pt idx="1459">
                  <c:v>1460</c:v>
                </c:pt>
                <c:pt idx="1460">
                  <c:v>1461</c:v>
                </c:pt>
                <c:pt idx="1461">
                  <c:v>1462</c:v>
                </c:pt>
                <c:pt idx="1462">
                  <c:v>1463</c:v>
                </c:pt>
                <c:pt idx="1463">
                  <c:v>1464</c:v>
                </c:pt>
                <c:pt idx="1464">
                  <c:v>1465</c:v>
                </c:pt>
                <c:pt idx="1465">
                  <c:v>1466</c:v>
                </c:pt>
                <c:pt idx="1466">
                  <c:v>1467</c:v>
                </c:pt>
                <c:pt idx="1467">
                  <c:v>1468</c:v>
                </c:pt>
                <c:pt idx="1468">
                  <c:v>1469</c:v>
                </c:pt>
                <c:pt idx="1469">
                  <c:v>1470</c:v>
                </c:pt>
                <c:pt idx="1470">
                  <c:v>1471</c:v>
                </c:pt>
                <c:pt idx="1471">
                  <c:v>1472</c:v>
                </c:pt>
                <c:pt idx="1472">
                  <c:v>1473</c:v>
                </c:pt>
                <c:pt idx="1473">
                  <c:v>1474</c:v>
                </c:pt>
                <c:pt idx="1474">
                  <c:v>1475</c:v>
                </c:pt>
                <c:pt idx="1475">
                  <c:v>1476</c:v>
                </c:pt>
                <c:pt idx="1476">
                  <c:v>1477</c:v>
                </c:pt>
                <c:pt idx="1477">
                  <c:v>1478</c:v>
                </c:pt>
                <c:pt idx="1478">
                  <c:v>1479</c:v>
                </c:pt>
                <c:pt idx="1479">
                  <c:v>1480</c:v>
                </c:pt>
                <c:pt idx="1480">
                  <c:v>1481</c:v>
                </c:pt>
                <c:pt idx="1481">
                  <c:v>1482</c:v>
                </c:pt>
                <c:pt idx="1482">
                  <c:v>1483</c:v>
                </c:pt>
                <c:pt idx="1483">
                  <c:v>1484</c:v>
                </c:pt>
                <c:pt idx="1484">
                  <c:v>1485</c:v>
                </c:pt>
                <c:pt idx="1485">
                  <c:v>1486</c:v>
                </c:pt>
                <c:pt idx="1486">
                  <c:v>1487</c:v>
                </c:pt>
                <c:pt idx="1487">
                  <c:v>1488</c:v>
                </c:pt>
                <c:pt idx="1488">
                  <c:v>1489</c:v>
                </c:pt>
                <c:pt idx="1489">
                  <c:v>1490</c:v>
                </c:pt>
                <c:pt idx="1490">
                  <c:v>1491</c:v>
                </c:pt>
                <c:pt idx="1491">
                  <c:v>1492</c:v>
                </c:pt>
                <c:pt idx="1492">
                  <c:v>1493</c:v>
                </c:pt>
                <c:pt idx="1493">
                  <c:v>1494</c:v>
                </c:pt>
                <c:pt idx="1494">
                  <c:v>1495</c:v>
                </c:pt>
                <c:pt idx="1495">
                  <c:v>1496</c:v>
                </c:pt>
                <c:pt idx="1496">
                  <c:v>1497</c:v>
                </c:pt>
                <c:pt idx="1497">
                  <c:v>1498</c:v>
                </c:pt>
                <c:pt idx="1498">
                  <c:v>1499</c:v>
                </c:pt>
                <c:pt idx="1499">
                  <c:v>1500</c:v>
                </c:pt>
                <c:pt idx="1500">
                  <c:v>1501</c:v>
                </c:pt>
                <c:pt idx="1501">
                  <c:v>1502</c:v>
                </c:pt>
                <c:pt idx="1502">
                  <c:v>1503</c:v>
                </c:pt>
                <c:pt idx="1503">
                  <c:v>1504</c:v>
                </c:pt>
                <c:pt idx="1504">
                  <c:v>1505</c:v>
                </c:pt>
                <c:pt idx="1505">
                  <c:v>1506</c:v>
                </c:pt>
                <c:pt idx="1506">
                  <c:v>1507</c:v>
                </c:pt>
                <c:pt idx="1507">
                  <c:v>1508</c:v>
                </c:pt>
                <c:pt idx="1508">
                  <c:v>1509</c:v>
                </c:pt>
                <c:pt idx="1509">
                  <c:v>1510</c:v>
                </c:pt>
                <c:pt idx="1510">
                  <c:v>1511</c:v>
                </c:pt>
                <c:pt idx="1511">
                  <c:v>1512</c:v>
                </c:pt>
                <c:pt idx="1512">
                  <c:v>1513</c:v>
                </c:pt>
                <c:pt idx="1513">
                  <c:v>1514</c:v>
                </c:pt>
                <c:pt idx="1514">
                  <c:v>1515</c:v>
                </c:pt>
                <c:pt idx="1515">
                  <c:v>1516</c:v>
                </c:pt>
                <c:pt idx="1516">
                  <c:v>1517</c:v>
                </c:pt>
                <c:pt idx="1517">
                  <c:v>1518</c:v>
                </c:pt>
                <c:pt idx="1518">
                  <c:v>1519</c:v>
                </c:pt>
                <c:pt idx="1519">
                  <c:v>1520</c:v>
                </c:pt>
                <c:pt idx="1520">
                  <c:v>1521</c:v>
                </c:pt>
                <c:pt idx="1521">
                  <c:v>1522</c:v>
                </c:pt>
                <c:pt idx="1522">
                  <c:v>1523</c:v>
                </c:pt>
                <c:pt idx="1523">
                  <c:v>1524</c:v>
                </c:pt>
                <c:pt idx="1524">
                  <c:v>1525</c:v>
                </c:pt>
                <c:pt idx="1525">
                  <c:v>1526</c:v>
                </c:pt>
                <c:pt idx="1526">
                  <c:v>1527</c:v>
                </c:pt>
                <c:pt idx="1527">
                  <c:v>1528</c:v>
                </c:pt>
                <c:pt idx="1528">
                  <c:v>1529</c:v>
                </c:pt>
                <c:pt idx="1529">
                  <c:v>1530</c:v>
                </c:pt>
                <c:pt idx="1530">
                  <c:v>1531</c:v>
                </c:pt>
                <c:pt idx="1531">
                  <c:v>1532</c:v>
                </c:pt>
                <c:pt idx="1532">
                  <c:v>1533</c:v>
                </c:pt>
                <c:pt idx="1533">
                  <c:v>1534</c:v>
                </c:pt>
                <c:pt idx="1534">
                  <c:v>1535</c:v>
                </c:pt>
                <c:pt idx="1535">
                  <c:v>1536</c:v>
                </c:pt>
                <c:pt idx="1536">
                  <c:v>1537</c:v>
                </c:pt>
                <c:pt idx="1537">
                  <c:v>1538</c:v>
                </c:pt>
                <c:pt idx="1538">
                  <c:v>1539</c:v>
                </c:pt>
                <c:pt idx="1539">
                  <c:v>1540</c:v>
                </c:pt>
                <c:pt idx="1540">
                  <c:v>1541</c:v>
                </c:pt>
                <c:pt idx="1541">
                  <c:v>1542</c:v>
                </c:pt>
                <c:pt idx="1542">
                  <c:v>1543</c:v>
                </c:pt>
                <c:pt idx="1543">
                  <c:v>1544</c:v>
                </c:pt>
                <c:pt idx="1544">
                  <c:v>1545</c:v>
                </c:pt>
                <c:pt idx="1545">
                  <c:v>1546</c:v>
                </c:pt>
                <c:pt idx="1546">
                  <c:v>1547</c:v>
                </c:pt>
                <c:pt idx="1547">
                  <c:v>1548</c:v>
                </c:pt>
                <c:pt idx="1548">
                  <c:v>1549</c:v>
                </c:pt>
                <c:pt idx="1549">
                  <c:v>1550</c:v>
                </c:pt>
                <c:pt idx="1550">
                  <c:v>1551</c:v>
                </c:pt>
                <c:pt idx="1551">
                  <c:v>1552</c:v>
                </c:pt>
                <c:pt idx="1552">
                  <c:v>1553</c:v>
                </c:pt>
                <c:pt idx="1553">
                  <c:v>1554</c:v>
                </c:pt>
                <c:pt idx="1554">
                  <c:v>1555</c:v>
                </c:pt>
                <c:pt idx="1555">
                  <c:v>1556</c:v>
                </c:pt>
                <c:pt idx="1556">
                  <c:v>1557</c:v>
                </c:pt>
                <c:pt idx="1557">
                  <c:v>1558</c:v>
                </c:pt>
                <c:pt idx="1558">
                  <c:v>1559</c:v>
                </c:pt>
                <c:pt idx="1559">
                  <c:v>1560</c:v>
                </c:pt>
                <c:pt idx="1560">
                  <c:v>1561</c:v>
                </c:pt>
                <c:pt idx="1561">
                  <c:v>1562</c:v>
                </c:pt>
                <c:pt idx="1562">
                  <c:v>1563</c:v>
                </c:pt>
                <c:pt idx="1563">
                  <c:v>1564</c:v>
                </c:pt>
                <c:pt idx="1564">
                  <c:v>1565</c:v>
                </c:pt>
                <c:pt idx="1565">
                  <c:v>1566</c:v>
                </c:pt>
                <c:pt idx="1566">
                  <c:v>1567</c:v>
                </c:pt>
                <c:pt idx="1567">
                  <c:v>1568</c:v>
                </c:pt>
                <c:pt idx="1568">
                  <c:v>1569</c:v>
                </c:pt>
                <c:pt idx="1569">
                  <c:v>1570</c:v>
                </c:pt>
                <c:pt idx="1570">
                  <c:v>1571</c:v>
                </c:pt>
                <c:pt idx="1571">
                  <c:v>1572</c:v>
                </c:pt>
                <c:pt idx="1572">
                  <c:v>1573</c:v>
                </c:pt>
                <c:pt idx="1573">
                  <c:v>1574</c:v>
                </c:pt>
                <c:pt idx="1574">
                  <c:v>1575</c:v>
                </c:pt>
                <c:pt idx="1575">
                  <c:v>1576</c:v>
                </c:pt>
                <c:pt idx="1576">
                  <c:v>1577</c:v>
                </c:pt>
                <c:pt idx="1577">
                  <c:v>1578</c:v>
                </c:pt>
                <c:pt idx="1578">
                  <c:v>1579</c:v>
                </c:pt>
                <c:pt idx="1579">
                  <c:v>1580</c:v>
                </c:pt>
                <c:pt idx="1580">
                  <c:v>1581</c:v>
                </c:pt>
                <c:pt idx="1581">
                  <c:v>1582</c:v>
                </c:pt>
                <c:pt idx="1582">
                  <c:v>1583</c:v>
                </c:pt>
                <c:pt idx="1583">
                  <c:v>1584</c:v>
                </c:pt>
                <c:pt idx="1584">
                  <c:v>1585</c:v>
                </c:pt>
                <c:pt idx="1585">
                  <c:v>1586</c:v>
                </c:pt>
                <c:pt idx="1586">
                  <c:v>1587</c:v>
                </c:pt>
                <c:pt idx="1587">
                  <c:v>1588</c:v>
                </c:pt>
                <c:pt idx="1588">
                  <c:v>1589</c:v>
                </c:pt>
                <c:pt idx="1589">
                  <c:v>1590</c:v>
                </c:pt>
                <c:pt idx="1590">
                  <c:v>1591</c:v>
                </c:pt>
                <c:pt idx="1591">
                  <c:v>1592</c:v>
                </c:pt>
                <c:pt idx="1592">
                  <c:v>1593</c:v>
                </c:pt>
                <c:pt idx="1593">
                  <c:v>1594</c:v>
                </c:pt>
                <c:pt idx="1594">
                  <c:v>1595</c:v>
                </c:pt>
                <c:pt idx="1595">
                  <c:v>1596</c:v>
                </c:pt>
                <c:pt idx="1596">
                  <c:v>1597</c:v>
                </c:pt>
                <c:pt idx="1597">
                  <c:v>1598</c:v>
                </c:pt>
                <c:pt idx="1598">
                  <c:v>1599</c:v>
                </c:pt>
                <c:pt idx="1599">
                  <c:v>1600</c:v>
                </c:pt>
                <c:pt idx="1600">
                  <c:v>1601</c:v>
                </c:pt>
                <c:pt idx="1601">
                  <c:v>1602</c:v>
                </c:pt>
                <c:pt idx="1602">
                  <c:v>1603</c:v>
                </c:pt>
                <c:pt idx="1603">
                  <c:v>1604</c:v>
                </c:pt>
                <c:pt idx="1604">
                  <c:v>1605</c:v>
                </c:pt>
                <c:pt idx="1605">
                  <c:v>1606</c:v>
                </c:pt>
                <c:pt idx="1606">
                  <c:v>1607</c:v>
                </c:pt>
                <c:pt idx="1607">
                  <c:v>1608</c:v>
                </c:pt>
                <c:pt idx="1608">
                  <c:v>1609</c:v>
                </c:pt>
                <c:pt idx="1609">
                  <c:v>1610</c:v>
                </c:pt>
                <c:pt idx="1610">
                  <c:v>1611</c:v>
                </c:pt>
                <c:pt idx="1611">
                  <c:v>1612</c:v>
                </c:pt>
                <c:pt idx="1612">
                  <c:v>1613</c:v>
                </c:pt>
                <c:pt idx="1613">
                  <c:v>1614</c:v>
                </c:pt>
                <c:pt idx="1614">
                  <c:v>1615</c:v>
                </c:pt>
                <c:pt idx="1615">
                  <c:v>1616</c:v>
                </c:pt>
                <c:pt idx="1616">
                  <c:v>1617</c:v>
                </c:pt>
                <c:pt idx="1617">
                  <c:v>1618</c:v>
                </c:pt>
                <c:pt idx="1618">
                  <c:v>1619</c:v>
                </c:pt>
                <c:pt idx="1619">
                  <c:v>1620</c:v>
                </c:pt>
                <c:pt idx="1620">
                  <c:v>1621</c:v>
                </c:pt>
                <c:pt idx="1621">
                  <c:v>1622</c:v>
                </c:pt>
                <c:pt idx="1622">
                  <c:v>1623</c:v>
                </c:pt>
                <c:pt idx="1623">
                  <c:v>1624</c:v>
                </c:pt>
                <c:pt idx="1624">
                  <c:v>1625</c:v>
                </c:pt>
                <c:pt idx="1625">
                  <c:v>1626</c:v>
                </c:pt>
                <c:pt idx="1626">
                  <c:v>1627</c:v>
                </c:pt>
                <c:pt idx="1627">
                  <c:v>1628</c:v>
                </c:pt>
                <c:pt idx="1628">
                  <c:v>1629</c:v>
                </c:pt>
                <c:pt idx="1629">
                  <c:v>1630</c:v>
                </c:pt>
                <c:pt idx="1630">
                  <c:v>1631</c:v>
                </c:pt>
                <c:pt idx="1631">
                  <c:v>1632</c:v>
                </c:pt>
                <c:pt idx="1632">
                  <c:v>1633</c:v>
                </c:pt>
                <c:pt idx="1633">
                  <c:v>1634</c:v>
                </c:pt>
                <c:pt idx="1634">
                  <c:v>1635</c:v>
                </c:pt>
                <c:pt idx="1635">
                  <c:v>1636</c:v>
                </c:pt>
                <c:pt idx="1636">
                  <c:v>1637</c:v>
                </c:pt>
                <c:pt idx="1637">
                  <c:v>1638</c:v>
                </c:pt>
                <c:pt idx="1638">
                  <c:v>1639</c:v>
                </c:pt>
                <c:pt idx="1639">
                  <c:v>1640</c:v>
                </c:pt>
                <c:pt idx="1640">
                  <c:v>1641</c:v>
                </c:pt>
                <c:pt idx="1641">
                  <c:v>1642</c:v>
                </c:pt>
                <c:pt idx="1642">
                  <c:v>1643</c:v>
                </c:pt>
                <c:pt idx="1643">
                  <c:v>1644</c:v>
                </c:pt>
                <c:pt idx="1644">
                  <c:v>1645</c:v>
                </c:pt>
                <c:pt idx="1645">
                  <c:v>1646</c:v>
                </c:pt>
                <c:pt idx="1646">
                  <c:v>1647</c:v>
                </c:pt>
                <c:pt idx="1647">
                  <c:v>1648</c:v>
                </c:pt>
                <c:pt idx="1648">
                  <c:v>1649</c:v>
                </c:pt>
                <c:pt idx="1649">
                  <c:v>1650</c:v>
                </c:pt>
                <c:pt idx="1650">
                  <c:v>1651</c:v>
                </c:pt>
                <c:pt idx="1651">
                  <c:v>1652</c:v>
                </c:pt>
                <c:pt idx="1652">
                  <c:v>1653</c:v>
                </c:pt>
                <c:pt idx="1653">
                  <c:v>1654</c:v>
                </c:pt>
                <c:pt idx="1654">
                  <c:v>1655</c:v>
                </c:pt>
                <c:pt idx="1655">
                  <c:v>1656</c:v>
                </c:pt>
                <c:pt idx="1656">
                  <c:v>1657</c:v>
                </c:pt>
                <c:pt idx="1657">
                  <c:v>1658</c:v>
                </c:pt>
                <c:pt idx="1658">
                  <c:v>1659</c:v>
                </c:pt>
                <c:pt idx="1659">
                  <c:v>1660</c:v>
                </c:pt>
                <c:pt idx="1660">
                  <c:v>1661</c:v>
                </c:pt>
                <c:pt idx="1661">
                  <c:v>1662</c:v>
                </c:pt>
                <c:pt idx="1662">
                  <c:v>1663</c:v>
                </c:pt>
                <c:pt idx="1663">
                  <c:v>1664</c:v>
                </c:pt>
                <c:pt idx="1664">
                  <c:v>1665</c:v>
                </c:pt>
                <c:pt idx="1665">
                  <c:v>1666</c:v>
                </c:pt>
                <c:pt idx="1666">
                  <c:v>1667</c:v>
                </c:pt>
                <c:pt idx="1667">
                  <c:v>1668</c:v>
                </c:pt>
                <c:pt idx="1668">
                  <c:v>1669</c:v>
                </c:pt>
                <c:pt idx="1669">
                  <c:v>1670</c:v>
                </c:pt>
                <c:pt idx="1670">
                  <c:v>1671</c:v>
                </c:pt>
                <c:pt idx="1671">
                  <c:v>1672</c:v>
                </c:pt>
                <c:pt idx="1672">
                  <c:v>1673</c:v>
                </c:pt>
                <c:pt idx="1673">
                  <c:v>1674</c:v>
                </c:pt>
                <c:pt idx="1674">
                  <c:v>1675</c:v>
                </c:pt>
                <c:pt idx="1675">
                  <c:v>1676</c:v>
                </c:pt>
                <c:pt idx="1676">
                  <c:v>1677</c:v>
                </c:pt>
                <c:pt idx="1677">
                  <c:v>1678</c:v>
                </c:pt>
                <c:pt idx="1678">
                  <c:v>1679</c:v>
                </c:pt>
                <c:pt idx="1679">
                  <c:v>1680</c:v>
                </c:pt>
                <c:pt idx="1680">
                  <c:v>1681</c:v>
                </c:pt>
                <c:pt idx="1681">
                  <c:v>1682</c:v>
                </c:pt>
                <c:pt idx="1682">
                  <c:v>1683</c:v>
                </c:pt>
                <c:pt idx="1683">
                  <c:v>1684</c:v>
                </c:pt>
                <c:pt idx="1684">
                  <c:v>1685</c:v>
                </c:pt>
                <c:pt idx="1685">
                  <c:v>1686</c:v>
                </c:pt>
                <c:pt idx="1686">
                  <c:v>1687</c:v>
                </c:pt>
                <c:pt idx="1687">
                  <c:v>1688</c:v>
                </c:pt>
                <c:pt idx="1688">
                  <c:v>1689</c:v>
                </c:pt>
                <c:pt idx="1689">
                  <c:v>1690</c:v>
                </c:pt>
                <c:pt idx="1690">
                  <c:v>1691</c:v>
                </c:pt>
                <c:pt idx="1691">
                  <c:v>1692</c:v>
                </c:pt>
                <c:pt idx="1692">
                  <c:v>1693</c:v>
                </c:pt>
                <c:pt idx="1693">
                  <c:v>1694</c:v>
                </c:pt>
                <c:pt idx="1694">
                  <c:v>1695</c:v>
                </c:pt>
                <c:pt idx="1695">
                  <c:v>1696</c:v>
                </c:pt>
                <c:pt idx="1696">
                  <c:v>1697</c:v>
                </c:pt>
                <c:pt idx="1697">
                  <c:v>1698</c:v>
                </c:pt>
                <c:pt idx="1698">
                  <c:v>1699</c:v>
                </c:pt>
                <c:pt idx="1699">
                  <c:v>1700</c:v>
                </c:pt>
                <c:pt idx="1700">
                  <c:v>1701</c:v>
                </c:pt>
                <c:pt idx="1701">
                  <c:v>1702</c:v>
                </c:pt>
                <c:pt idx="1702">
                  <c:v>1703</c:v>
                </c:pt>
                <c:pt idx="1703">
                  <c:v>1704</c:v>
                </c:pt>
                <c:pt idx="1704">
                  <c:v>1705</c:v>
                </c:pt>
                <c:pt idx="1705">
                  <c:v>1706</c:v>
                </c:pt>
                <c:pt idx="1706">
                  <c:v>1707</c:v>
                </c:pt>
                <c:pt idx="1707">
                  <c:v>1708</c:v>
                </c:pt>
                <c:pt idx="1708">
                  <c:v>1709</c:v>
                </c:pt>
                <c:pt idx="1709">
                  <c:v>1710</c:v>
                </c:pt>
                <c:pt idx="1710">
                  <c:v>1711</c:v>
                </c:pt>
                <c:pt idx="1711">
                  <c:v>1712</c:v>
                </c:pt>
                <c:pt idx="1712">
                  <c:v>1713</c:v>
                </c:pt>
                <c:pt idx="1713">
                  <c:v>1714</c:v>
                </c:pt>
                <c:pt idx="1714">
                  <c:v>1715</c:v>
                </c:pt>
                <c:pt idx="1715">
                  <c:v>1716</c:v>
                </c:pt>
                <c:pt idx="1716">
                  <c:v>1717</c:v>
                </c:pt>
                <c:pt idx="1717">
                  <c:v>1718</c:v>
                </c:pt>
                <c:pt idx="1718">
                  <c:v>1719</c:v>
                </c:pt>
                <c:pt idx="1719">
                  <c:v>1720</c:v>
                </c:pt>
                <c:pt idx="1720">
                  <c:v>1721</c:v>
                </c:pt>
                <c:pt idx="1721">
                  <c:v>1722</c:v>
                </c:pt>
                <c:pt idx="1722">
                  <c:v>1723</c:v>
                </c:pt>
                <c:pt idx="1723">
                  <c:v>1724</c:v>
                </c:pt>
                <c:pt idx="1724">
                  <c:v>1725</c:v>
                </c:pt>
                <c:pt idx="1725">
                  <c:v>1726</c:v>
                </c:pt>
                <c:pt idx="1726">
                  <c:v>1727</c:v>
                </c:pt>
                <c:pt idx="1727">
                  <c:v>1728</c:v>
                </c:pt>
                <c:pt idx="1728">
                  <c:v>1729</c:v>
                </c:pt>
                <c:pt idx="1729">
                  <c:v>1730</c:v>
                </c:pt>
                <c:pt idx="1730">
                  <c:v>1731</c:v>
                </c:pt>
                <c:pt idx="1731">
                  <c:v>1732</c:v>
                </c:pt>
                <c:pt idx="1732">
                  <c:v>1733</c:v>
                </c:pt>
                <c:pt idx="1733">
                  <c:v>1734</c:v>
                </c:pt>
                <c:pt idx="1734">
                  <c:v>1735</c:v>
                </c:pt>
                <c:pt idx="1735">
                  <c:v>1736</c:v>
                </c:pt>
                <c:pt idx="1736">
                  <c:v>1737</c:v>
                </c:pt>
                <c:pt idx="1737">
                  <c:v>1738</c:v>
                </c:pt>
                <c:pt idx="1738">
                  <c:v>1739</c:v>
                </c:pt>
                <c:pt idx="1739">
                  <c:v>1740</c:v>
                </c:pt>
                <c:pt idx="1740">
                  <c:v>1741</c:v>
                </c:pt>
                <c:pt idx="1741">
                  <c:v>1742</c:v>
                </c:pt>
                <c:pt idx="1742">
                  <c:v>1743</c:v>
                </c:pt>
                <c:pt idx="1743">
                  <c:v>1744</c:v>
                </c:pt>
                <c:pt idx="1744">
                  <c:v>1745</c:v>
                </c:pt>
                <c:pt idx="1745">
                  <c:v>1746</c:v>
                </c:pt>
                <c:pt idx="1746">
                  <c:v>1747</c:v>
                </c:pt>
                <c:pt idx="1747">
                  <c:v>1748</c:v>
                </c:pt>
                <c:pt idx="1748">
                  <c:v>1749</c:v>
                </c:pt>
                <c:pt idx="1749">
                  <c:v>1750</c:v>
                </c:pt>
                <c:pt idx="1750">
                  <c:v>1751</c:v>
                </c:pt>
                <c:pt idx="1751">
                  <c:v>1752</c:v>
                </c:pt>
                <c:pt idx="1752">
                  <c:v>1753</c:v>
                </c:pt>
                <c:pt idx="1753">
                  <c:v>1754</c:v>
                </c:pt>
                <c:pt idx="1754">
                  <c:v>1755</c:v>
                </c:pt>
                <c:pt idx="1755">
                  <c:v>1756</c:v>
                </c:pt>
                <c:pt idx="1756">
                  <c:v>1757</c:v>
                </c:pt>
                <c:pt idx="1757">
                  <c:v>1758</c:v>
                </c:pt>
                <c:pt idx="1758">
                  <c:v>1759</c:v>
                </c:pt>
                <c:pt idx="1759">
                  <c:v>1760</c:v>
                </c:pt>
                <c:pt idx="1760">
                  <c:v>1761</c:v>
                </c:pt>
                <c:pt idx="1761">
                  <c:v>1762</c:v>
                </c:pt>
                <c:pt idx="1762">
                  <c:v>1763</c:v>
                </c:pt>
                <c:pt idx="1763">
                  <c:v>1764</c:v>
                </c:pt>
                <c:pt idx="1764">
                  <c:v>1765</c:v>
                </c:pt>
                <c:pt idx="1765">
                  <c:v>1766</c:v>
                </c:pt>
                <c:pt idx="1766">
                  <c:v>1767</c:v>
                </c:pt>
                <c:pt idx="1767">
                  <c:v>1768</c:v>
                </c:pt>
                <c:pt idx="1768">
                  <c:v>1769</c:v>
                </c:pt>
                <c:pt idx="1769">
                  <c:v>1770</c:v>
                </c:pt>
                <c:pt idx="1770">
                  <c:v>1771</c:v>
                </c:pt>
                <c:pt idx="1771">
                  <c:v>1772</c:v>
                </c:pt>
                <c:pt idx="1772">
                  <c:v>1773</c:v>
                </c:pt>
                <c:pt idx="1773">
                  <c:v>1774</c:v>
                </c:pt>
                <c:pt idx="1774">
                  <c:v>1775</c:v>
                </c:pt>
                <c:pt idx="1775">
                  <c:v>1776</c:v>
                </c:pt>
                <c:pt idx="1776">
                  <c:v>1777</c:v>
                </c:pt>
                <c:pt idx="1777">
                  <c:v>1778</c:v>
                </c:pt>
                <c:pt idx="1778">
                  <c:v>1779</c:v>
                </c:pt>
                <c:pt idx="1779">
                  <c:v>1780</c:v>
                </c:pt>
                <c:pt idx="1780">
                  <c:v>1781</c:v>
                </c:pt>
                <c:pt idx="1781">
                  <c:v>1782</c:v>
                </c:pt>
                <c:pt idx="1782">
                  <c:v>1783</c:v>
                </c:pt>
                <c:pt idx="1783">
                  <c:v>1784</c:v>
                </c:pt>
                <c:pt idx="1784">
                  <c:v>1785</c:v>
                </c:pt>
                <c:pt idx="1785">
                  <c:v>1786</c:v>
                </c:pt>
                <c:pt idx="1786">
                  <c:v>1787</c:v>
                </c:pt>
                <c:pt idx="1787">
                  <c:v>1788</c:v>
                </c:pt>
                <c:pt idx="1788">
                  <c:v>1789</c:v>
                </c:pt>
                <c:pt idx="1789">
                  <c:v>1790</c:v>
                </c:pt>
                <c:pt idx="1790">
                  <c:v>1791</c:v>
                </c:pt>
                <c:pt idx="1791">
                  <c:v>1792</c:v>
                </c:pt>
                <c:pt idx="1792">
                  <c:v>1793</c:v>
                </c:pt>
                <c:pt idx="1793">
                  <c:v>1794</c:v>
                </c:pt>
                <c:pt idx="1794">
                  <c:v>1795</c:v>
                </c:pt>
                <c:pt idx="1795">
                  <c:v>1796</c:v>
                </c:pt>
                <c:pt idx="1796">
                  <c:v>1797</c:v>
                </c:pt>
                <c:pt idx="1797">
                  <c:v>1798</c:v>
                </c:pt>
                <c:pt idx="1798">
                  <c:v>1799</c:v>
                </c:pt>
                <c:pt idx="1799">
                  <c:v>1800</c:v>
                </c:pt>
                <c:pt idx="1800">
                  <c:v>1801</c:v>
                </c:pt>
                <c:pt idx="1801">
                  <c:v>1802</c:v>
                </c:pt>
                <c:pt idx="1802">
                  <c:v>1803</c:v>
                </c:pt>
                <c:pt idx="1803">
                  <c:v>1804</c:v>
                </c:pt>
                <c:pt idx="1804">
                  <c:v>1805</c:v>
                </c:pt>
                <c:pt idx="1805">
                  <c:v>1806</c:v>
                </c:pt>
                <c:pt idx="1806">
                  <c:v>1807</c:v>
                </c:pt>
                <c:pt idx="1807">
                  <c:v>1808</c:v>
                </c:pt>
                <c:pt idx="1808">
                  <c:v>1809</c:v>
                </c:pt>
                <c:pt idx="1809">
                  <c:v>1810</c:v>
                </c:pt>
                <c:pt idx="1810">
                  <c:v>1811</c:v>
                </c:pt>
                <c:pt idx="1811">
                  <c:v>1812</c:v>
                </c:pt>
                <c:pt idx="1812">
                  <c:v>1813</c:v>
                </c:pt>
                <c:pt idx="1813">
                  <c:v>1814</c:v>
                </c:pt>
                <c:pt idx="1814">
                  <c:v>1815</c:v>
                </c:pt>
                <c:pt idx="1815">
                  <c:v>1816</c:v>
                </c:pt>
                <c:pt idx="1816">
                  <c:v>1817</c:v>
                </c:pt>
                <c:pt idx="1817">
                  <c:v>1818</c:v>
                </c:pt>
                <c:pt idx="1818">
                  <c:v>1819</c:v>
                </c:pt>
                <c:pt idx="1819">
                  <c:v>1820</c:v>
                </c:pt>
                <c:pt idx="1820">
                  <c:v>1821</c:v>
                </c:pt>
                <c:pt idx="1821">
                  <c:v>1822</c:v>
                </c:pt>
                <c:pt idx="1822">
                  <c:v>1823</c:v>
                </c:pt>
                <c:pt idx="1823">
                  <c:v>1824</c:v>
                </c:pt>
                <c:pt idx="1824">
                  <c:v>1825</c:v>
                </c:pt>
                <c:pt idx="1825">
                  <c:v>1826</c:v>
                </c:pt>
                <c:pt idx="1826">
                  <c:v>1827</c:v>
                </c:pt>
                <c:pt idx="1827">
                  <c:v>1828</c:v>
                </c:pt>
                <c:pt idx="1828">
                  <c:v>1829</c:v>
                </c:pt>
                <c:pt idx="1829">
                  <c:v>1830</c:v>
                </c:pt>
                <c:pt idx="1830">
                  <c:v>1831</c:v>
                </c:pt>
                <c:pt idx="1831">
                  <c:v>1832</c:v>
                </c:pt>
                <c:pt idx="1832">
                  <c:v>1833</c:v>
                </c:pt>
                <c:pt idx="1833">
                  <c:v>1834</c:v>
                </c:pt>
                <c:pt idx="1834">
                  <c:v>1835</c:v>
                </c:pt>
                <c:pt idx="1835">
                  <c:v>1836</c:v>
                </c:pt>
                <c:pt idx="1836">
                  <c:v>1837</c:v>
                </c:pt>
                <c:pt idx="1837">
                  <c:v>1838</c:v>
                </c:pt>
                <c:pt idx="1838">
                  <c:v>1839</c:v>
                </c:pt>
                <c:pt idx="1839">
                  <c:v>1840</c:v>
                </c:pt>
                <c:pt idx="1840">
                  <c:v>1841</c:v>
                </c:pt>
                <c:pt idx="1841">
                  <c:v>1842</c:v>
                </c:pt>
                <c:pt idx="1842">
                  <c:v>1843</c:v>
                </c:pt>
                <c:pt idx="1843">
                  <c:v>1844</c:v>
                </c:pt>
                <c:pt idx="1844">
                  <c:v>1845</c:v>
                </c:pt>
                <c:pt idx="1845">
                  <c:v>1846</c:v>
                </c:pt>
                <c:pt idx="1846">
                  <c:v>1847</c:v>
                </c:pt>
                <c:pt idx="1847">
                  <c:v>1848</c:v>
                </c:pt>
                <c:pt idx="1848">
                  <c:v>1849</c:v>
                </c:pt>
                <c:pt idx="1849">
                  <c:v>1850</c:v>
                </c:pt>
                <c:pt idx="1850">
                  <c:v>1851</c:v>
                </c:pt>
                <c:pt idx="1851">
                  <c:v>1852</c:v>
                </c:pt>
                <c:pt idx="1852">
                  <c:v>1853</c:v>
                </c:pt>
                <c:pt idx="1853">
                  <c:v>1854</c:v>
                </c:pt>
                <c:pt idx="1854">
                  <c:v>1855</c:v>
                </c:pt>
                <c:pt idx="1855">
                  <c:v>1856</c:v>
                </c:pt>
                <c:pt idx="1856">
                  <c:v>1857</c:v>
                </c:pt>
                <c:pt idx="1857">
                  <c:v>1858</c:v>
                </c:pt>
                <c:pt idx="1858">
                  <c:v>1859</c:v>
                </c:pt>
                <c:pt idx="1859">
                  <c:v>1860</c:v>
                </c:pt>
                <c:pt idx="1860">
                  <c:v>1861</c:v>
                </c:pt>
                <c:pt idx="1861">
                  <c:v>1862</c:v>
                </c:pt>
                <c:pt idx="1862">
                  <c:v>1863</c:v>
                </c:pt>
                <c:pt idx="1863">
                  <c:v>1864</c:v>
                </c:pt>
                <c:pt idx="1864">
                  <c:v>1865</c:v>
                </c:pt>
                <c:pt idx="1865">
                  <c:v>1866</c:v>
                </c:pt>
                <c:pt idx="1866">
                  <c:v>1867</c:v>
                </c:pt>
                <c:pt idx="1867">
                  <c:v>1868</c:v>
                </c:pt>
                <c:pt idx="1868">
                  <c:v>1869</c:v>
                </c:pt>
                <c:pt idx="1869">
                  <c:v>1870</c:v>
                </c:pt>
                <c:pt idx="1870">
                  <c:v>1871</c:v>
                </c:pt>
                <c:pt idx="1871">
                  <c:v>1872</c:v>
                </c:pt>
                <c:pt idx="1872">
                  <c:v>1873</c:v>
                </c:pt>
                <c:pt idx="1873">
                  <c:v>1874</c:v>
                </c:pt>
                <c:pt idx="1874">
                  <c:v>1875</c:v>
                </c:pt>
                <c:pt idx="1875">
                  <c:v>1876</c:v>
                </c:pt>
                <c:pt idx="1876">
                  <c:v>1877</c:v>
                </c:pt>
                <c:pt idx="1877">
                  <c:v>1878</c:v>
                </c:pt>
                <c:pt idx="1878">
                  <c:v>1879</c:v>
                </c:pt>
                <c:pt idx="1879">
                  <c:v>1880</c:v>
                </c:pt>
                <c:pt idx="1880">
                  <c:v>1881</c:v>
                </c:pt>
                <c:pt idx="1881">
                  <c:v>1882</c:v>
                </c:pt>
                <c:pt idx="1882">
                  <c:v>1883</c:v>
                </c:pt>
                <c:pt idx="1883">
                  <c:v>1884</c:v>
                </c:pt>
                <c:pt idx="1884">
                  <c:v>1885</c:v>
                </c:pt>
                <c:pt idx="1885">
                  <c:v>1886</c:v>
                </c:pt>
                <c:pt idx="1886">
                  <c:v>1887</c:v>
                </c:pt>
                <c:pt idx="1887">
                  <c:v>1888</c:v>
                </c:pt>
                <c:pt idx="1888">
                  <c:v>1889</c:v>
                </c:pt>
                <c:pt idx="1889">
                  <c:v>1890</c:v>
                </c:pt>
                <c:pt idx="1890">
                  <c:v>1891</c:v>
                </c:pt>
                <c:pt idx="1891">
                  <c:v>1892</c:v>
                </c:pt>
                <c:pt idx="1892">
                  <c:v>1893</c:v>
                </c:pt>
                <c:pt idx="1893">
                  <c:v>1894</c:v>
                </c:pt>
                <c:pt idx="1894">
                  <c:v>1895</c:v>
                </c:pt>
                <c:pt idx="1895">
                  <c:v>1896</c:v>
                </c:pt>
                <c:pt idx="1896">
                  <c:v>1897</c:v>
                </c:pt>
                <c:pt idx="1897">
                  <c:v>1898</c:v>
                </c:pt>
                <c:pt idx="1898">
                  <c:v>1899</c:v>
                </c:pt>
                <c:pt idx="1899">
                  <c:v>1900</c:v>
                </c:pt>
                <c:pt idx="1900">
                  <c:v>1901</c:v>
                </c:pt>
                <c:pt idx="1901">
                  <c:v>1902</c:v>
                </c:pt>
                <c:pt idx="1902">
                  <c:v>1903</c:v>
                </c:pt>
                <c:pt idx="1903">
                  <c:v>1904</c:v>
                </c:pt>
                <c:pt idx="1904">
                  <c:v>1905</c:v>
                </c:pt>
                <c:pt idx="1905">
                  <c:v>1906</c:v>
                </c:pt>
                <c:pt idx="1906">
                  <c:v>1907</c:v>
                </c:pt>
                <c:pt idx="1907">
                  <c:v>1908</c:v>
                </c:pt>
                <c:pt idx="1908">
                  <c:v>1909</c:v>
                </c:pt>
                <c:pt idx="1909">
                  <c:v>1910</c:v>
                </c:pt>
                <c:pt idx="1910">
                  <c:v>1911</c:v>
                </c:pt>
                <c:pt idx="1911">
                  <c:v>1912</c:v>
                </c:pt>
                <c:pt idx="1912">
                  <c:v>1913</c:v>
                </c:pt>
                <c:pt idx="1913">
                  <c:v>1914</c:v>
                </c:pt>
                <c:pt idx="1914">
                  <c:v>1915</c:v>
                </c:pt>
                <c:pt idx="1915">
                  <c:v>1916</c:v>
                </c:pt>
                <c:pt idx="1916">
                  <c:v>1917</c:v>
                </c:pt>
                <c:pt idx="1917">
                  <c:v>1918</c:v>
                </c:pt>
                <c:pt idx="1918">
                  <c:v>1919</c:v>
                </c:pt>
                <c:pt idx="1919">
                  <c:v>1920</c:v>
                </c:pt>
                <c:pt idx="1920">
                  <c:v>1921</c:v>
                </c:pt>
                <c:pt idx="1921">
                  <c:v>1922</c:v>
                </c:pt>
                <c:pt idx="1922">
                  <c:v>1923</c:v>
                </c:pt>
                <c:pt idx="1923">
                  <c:v>1924</c:v>
                </c:pt>
                <c:pt idx="1924">
                  <c:v>1925</c:v>
                </c:pt>
                <c:pt idx="1925">
                  <c:v>1926</c:v>
                </c:pt>
                <c:pt idx="1926">
                  <c:v>1927</c:v>
                </c:pt>
                <c:pt idx="1927">
                  <c:v>1928</c:v>
                </c:pt>
                <c:pt idx="1928">
                  <c:v>1929</c:v>
                </c:pt>
                <c:pt idx="1929">
                  <c:v>1930</c:v>
                </c:pt>
                <c:pt idx="1930">
                  <c:v>1931</c:v>
                </c:pt>
                <c:pt idx="1931">
                  <c:v>1932</c:v>
                </c:pt>
                <c:pt idx="1932">
                  <c:v>1933</c:v>
                </c:pt>
                <c:pt idx="1933">
                  <c:v>1934</c:v>
                </c:pt>
                <c:pt idx="1934">
                  <c:v>1935</c:v>
                </c:pt>
                <c:pt idx="1935">
                  <c:v>1936</c:v>
                </c:pt>
                <c:pt idx="1936">
                  <c:v>1937</c:v>
                </c:pt>
                <c:pt idx="1937">
                  <c:v>1938</c:v>
                </c:pt>
                <c:pt idx="1938">
                  <c:v>1939</c:v>
                </c:pt>
                <c:pt idx="1939">
                  <c:v>1940</c:v>
                </c:pt>
                <c:pt idx="1940">
                  <c:v>1941</c:v>
                </c:pt>
                <c:pt idx="1941">
                  <c:v>1942</c:v>
                </c:pt>
                <c:pt idx="1942">
                  <c:v>1943</c:v>
                </c:pt>
                <c:pt idx="1943">
                  <c:v>1944</c:v>
                </c:pt>
                <c:pt idx="1944">
                  <c:v>1945</c:v>
                </c:pt>
                <c:pt idx="1945">
                  <c:v>1946</c:v>
                </c:pt>
                <c:pt idx="1946">
                  <c:v>1947</c:v>
                </c:pt>
                <c:pt idx="1947">
                  <c:v>1948</c:v>
                </c:pt>
                <c:pt idx="1948">
                  <c:v>1949</c:v>
                </c:pt>
                <c:pt idx="1949">
                  <c:v>1950</c:v>
                </c:pt>
                <c:pt idx="1950">
                  <c:v>1951</c:v>
                </c:pt>
                <c:pt idx="1951">
                  <c:v>1952</c:v>
                </c:pt>
                <c:pt idx="1952">
                  <c:v>1953</c:v>
                </c:pt>
                <c:pt idx="1953">
                  <c:v>1954</c:v>
                </c:pt>
                <c:pt idx="1954">
                  <c:v>1955</c:v>
                </c:pt>
                <c:pt idx="1955">
                  <c:v>1956</c:v>
                </c:pt>
                <c:pt idx="1956">
                  <c:v>1957</c:v>
                </c:pt>
                <c:pt idx="1957">
                  <c:v>1958</c:v>
                </c:pt>
                <c:pt idx="1958">
                  <c:v>1959</c:v>
                </c:pt>
                <c:pt idx="1959">
                  <c:v>1960</c:v>
                </c:pt>
                <c:pt idx="1960">
                  <c:v>1961</c:v>
                </c:pt>
                <c:pt idx="1961">
                  <c:v>1962</c:v>
                </c:pt>
                <c:pt idx="1962">
                  <c:v>1963</c:v>
                </c:pt>
                <c:pt idx="1963">
                  <c:v>1964</c:v>
                </c:pt>
                <c:pt idx="1964">
                  <c:v>1965</c:v>
                </c:pt>
                <c:pt idx="1965">
                  <c:v>1966</c:v>
                </c:pt>
                <c:pt idx="1966">
                  <c:v>1967</c:v>
                </c:pt>
                <c:pt idx="1967">
                  <c:v>1968</c:v>
                </c:pt>
                <c:pt idx="1968">
                  <c:v>1969</c:v>
                </c:pt>
                <c:pt idx="1969">
                  <c:v>1970</c:v>
                </c:pt>
                <c:pt idx="1970">
                  <c:v>1971</c:v>
                </c:pt>
                <c:pt idx="1971">
                  <c:v>1972</c:v>
                </c:pt>
                <c:pt idx="1972">
                  <c:v>1973</c:v>
                </c:pt>
                <c:pt idx="1973">
                  <c:v>1974</c:v>
                </c:pt>
                <c:pt idx="1974">
                  <c:v>1975</c:v>
                </c:pt>
                <c:pt idx="1975">
                  <c:v>1976</c:v>
                </c:pt>
                <c:pt idx="1976">
                  <c:v>1977</c:v>
                </c:pt>
                <c:pt idx="1977">
                  <c:v>1978</c:v>
                </c:pt>
                <c:pt idx="1978">
                  <c:v>1979</c:v>
                </c:pt>
                <c:pt idx="1979">
                  <c:v>1980</c:v>
                </c:pt>
                <c:pt idx="1980">
                  <c:v>1981</c:v>
                </c:pt>
                <c:pt idx="1981">
                  <c:v>1982</c:v>
                </c:pt>
                <c:pt idx="1982">
                  <c:v>1983</c:v>
                </c:pt>
                <c:pt idx="1983">
                  <c:v>1984</c:v>
                </c:pt>
                <c:pt idx="1984">
                  <c:v>1985</c:v>
                </c:pt>
                <c:pt idx="1985">
                  <c:v>1986</c:v>
                </c:pt>
                <c:pt idx="1986">
                  <c:v>1987</c:v>
                </c:pt>
                <c:pt idx="1987">
                  <c:v>1988</c:v>
                </c:pt>
                <c:pt idx="1988">
                  <c:v>1989</c:v>
                </c:pt>
                <c:pt idx="1989">
                  <c:v>1990</c:v>
                </c:pt>
                <c:pt idx="1990">
                  <c:v>1991</c:v>
                </c:pt>
                <c:pt idx="1991">
                  <c:v>1992</c:v>
                </c:pt>
                <c:pt idx="1992">
                  <c:v>1993</c:v>
                </c:pt>
                <c:pt idx="1993">
                  <c:v>1994</c:v>
                </c:pt>
                <c:pt idx="1994">
                  <c:v>1995</c:v>
                </c:pt>
                <c:pt idx="1995">
                  <c:v>1996</c:v>
                </c:pt>
                <c:pt idx="1996">
                  <c:v>1997</c:v>
                </c:pt>
                <c:pt idx="1997">
                  <c:v>1998</c:v>
                </c:pt>
                <c:pt idx="1998">
                  <c:v>1999</c:v>
                </c:pt>
                <c:pt idx="1999">
                  <c:v>2000</c:v>
                </c:pt>
                <c:pt idx="2000">
                  <c:v>2001</c:v>
                </c:pt>
                <c:pt idx="2001">
                  <c:v>2002</c:v>
                </c:pt>
                <c:pt idx="2002">
                  <c:v>2003</c:v>
                </c:pt>
                <c:pt idx="2003">
                  <c:v>2004</c:v>
                </c:pt>
                <c:pt idx="2004">
                  <c:v>2005</c:v>
                </c:pt>
                <c:pt idx="2005">
                  <c:v>2006</c:v>
                </c:pt>
                <c:pt idx="2006">
                  <c:v>2007</c:v>
                </c:pt>
                <c:pt idx="2007">
                  <c:v>2008</c:v>
                </c:pt>
                <c:pt idx="2008">
                  <c:v>2009</c:v>
                </c:pt>
                <c:pt idx="2009">
                  <c:v>2010</c:v>
                </c:pt>
                <c:pt idx="2010">
                  <c:v>2011</c:v>
                </c:pt>
                <c:pt idx="2011">
                  <c:v>2012</c:v>
                </c:pt>
                <c:pt idx="2012">
                  <c:v>2013</c:v>
                </c:pt>
                <c:pt idx="2013">
                  <c:v>2014</c:v>
                </c:pt>
                <c:pt idx="2014">
                  <c:v>2015</c:v>
                </c:pt>
                <c:pt idx="2015">
                  <c:v>2016</c:v>
                </c:pt>
                <c:pt idx="2016">
                  <c:v>2017</c:v>
                </c:pt>
                <c:pt idx="2017">
                  <c:v>2018</c:v>
                </c:pt>
                <c:pt idx="2018">
                  <c:v>2019</c:v>
                </c:pt>
                <c:pt idx="2019">
                  <c:v>2020</c:v>
                </c:pt>
                <c:pt idx="2020">
                  <c:v>2021</c:v>
                </c:pt>
                <c:pt idx="2021">
                  <c:v>2022</c:v>
                </c:pt>
                <c:pt idx="2022">
                  <c:v>2023</c:v>
                </c:pt>
                <c:pt idx="2023">
                  <c:v>2024</c:v>
                </c:pt>
                <c:pt idx="2024">
                  <c:v>2025</c:v>
                </c:pt>
              </c:numCache>
            </c:numRef>
          </c:xVal>
          <c:yVal>
            <c:numRef>
              <c:f>'[Calculo Uniaxial_Francken (2).xls]F-MAB18'!$F$6:$F$2030</c:f>
              <c:numCache>
                <c:formatCode>General</c:formatCode>
                <c:ptCount val="2025"/>
                <c:pt idx="0">
                  <c:v>0</c:v>
                </c:pt>
                <c:pt idx="1">
                  <c:v>1313.02</c:v>
                </c:pt>
                <c:pt idx="2">
                  <c:v>2328.09</c:v>
                </c:pt>
                <c:pt idx="3">
                  <c:v>3140.46</c:v>
                </c:pt>
                <c:pt idx="4">
                  <c:v>3759.11</c:v>
                </c:pt>
                <c:pt idx="5">
                  <c:v>4269.2700000000004</c:v>
                </c:pt>
                <c:pt idx="6">
                  <c:v>4720.04</c:v>
                </c:pt>
                <c:pt idx="7">
                  <c:v>5114.54</c:v>
                </c:pt>
                <c:pt idx="8">
                  <c:v>5453.31</c:v>
                </c:pt>
                <c:pt idx="9">
                  <c:v>5759.67</c:v>
                </c:pt>
                <c:pt idx="10">
                  <c:v>6059.1</c:v>
                </c:pt>
                <c:pt idx="11">
                  <c:v>6317.18</c:v>
                </c:pt>
                <c:pt idx="12">
                  <c:v>6569.57</c:v>
                </c:pt>
                <c:pt idx="13">
                  <c:v>6800.99</c:v>
                </c:pt>
                <c:pt idx="14">
                  <c:v>7030.72</c:v>
                </c:pt>
                <c:pt idx="15">
                  <c:v>7233.31</c:v>
                </c:pt>
                <c:pt idx="16">
                  <c:v>7430.42</c:v>
                </c:pt>
                <c:pt idx="17">
                  <c:v>7610.16</c:v>
                </c:pt>
                <c:pt idx="18">
                  <c:v>7788.77</c:v>
                </c:pt>
                <c:pt idx="19">
                  <c:v>7945.96</c:v>
                </c:pt>
                <c:pt idx="20">
                  <c:v>8117.2</c:v>
                </c:pt>
                <c:pt idx="21">
                  <c:v>8277.7000000000007</c:v>
                </c:pt>
                <c:pt idx="22">
                  <c:v>8424.2099999999991</c:v>
                </c:pt>
                <c:pt idx="23">
                  <c:v>8571.11</c:v>
                </c:pt>
                <c:pt idx="24">
                  <c:v>8702.15</c:v>
                </c:pt>
                <c:pt idx="25">
                  <c:v>8842.67</c:v>
                </c:pt>
                <c:pt idx="26">
                  <c:v>8975.5400000000009</c:v>
                </c:pt>
                <c:pt idx="27">
                  <c:v>9102.26</c:v>
                </c:pt>
                <c:pt idx="28">
                  <c:v>9225.85</c:v>
                </c:pt>
                <c:pt idx="29">
                  <c:v>9343.94</c:v>
                </c:pt>
                <c:pt idx="30">
                  <c:v>9458.17</c:v>
                </c:pt>
                <c:pt idx="31">
                  <c:v>9571.41</c:v>
                </c:pt>
                <c:pt idx="32">
                  <c:v>9679.2800000000007</c:v>
                </c:pt>
                <c:pt idx="33">
                  <c:v>9783.85</c:v>
                </c:pt>
                <c:pt idx="34">
                  <c:v>9892.98</c:v>
                </c:pt>
                <c:pt idx="35">
                  <c:v>10004.450000000001</c:v>
                </c:pt>
                <c:pt idx="36">
                  <c:v>10109.379999999999</c:v>
                </c:pt>
                <c:pt idx="37">
                  <c:v>10193.23</c:v>
                </c:pt>
                <c:pt idx="38">
                  <c:v>10306.1</c:v>
                </c:pt>
                <c:pt idx="39">
                  <c:v>10383.09</c:v>
                </c:pt>
                <c:pt idx="40">
                  <c:v>10481.379999999999</c:v>
                </c:pt>
                <c:pt idx="41">
                  <c:v>10576.84</c:v>
                </c:pt>
                <c:pt idx="42">
                  <c:v>10658.56</c:v>
                </c:pt>
                <c:pt idx="43">
                  <c:v>10749.07</c:v>
                </c:pt>
                <c:pt idx="44">
                  <c:v>10840.58</c:v>
                </c:pt>
                <c:pt idx="45">
                  <c:v>10911.38</c:v>
                </c:pt>
                <c:pt idx="46">
                  <c:v>10993.1</c:v>
                </c:pt>
                <c:pt idx="47">
                  <c:v>11059.01</c:v>
                </c:pt>
                <c:pt idx="48">
                  <c:v>11147.63</c:v>
                </c:pt>
                <c:pt idx="49">
                  <c:v>11216.46</c:v>
                </c:pt>
                <c:pt idx="50">
                  <c:v>11300.89</c:v>
                </c:pt>
                <c:pt idx="51">
                  <c:v>11374.32</c:v>
                </c:pt>
                <c:pt idx="52">
                  <c:v>11449.21</c:v>
                </c:pt>
                <c:pt idx="53">
                  <c:v>11520.52</c:v>
                </c:pt>
                <c:pt idx="54">
                  <c:v>11614.61</c:v>
                </c:pt>
                <c:pt idx="55">
                  <c:v>11665.86</c:v>
                </c:pt>
                <c:pt idx="56">
                  <c:v>11734.8</c:v>
                </c:pt>
                <c:pt idx="57">
                  <c:v>11804.71</c:v>
                </c:pt>
                <c:pt idx="58">
                  <c:v>11872.33</c:v>
                </c:pt>
                <c:pt idx="59">
                  <c:v>11939.95</c:v>
                </c:pt>
                <c:pt idx="60">
                  <c:v>12010.08</c:v>
                </c:pt>
                <c:pt idx="61">
                  <c:v>12078.11</c:v>
                </c:pt>
                <c:pt idx="62">
                  <c:v>12141.02</c:v>
                </c:pt>
                <c:pt idx="63">
                  <c:v>12209.31</c:v>
                </c:pt>
                <c:pt idx="64">
                  <c:v>12277.46</c:v>
                </c:pt>
                <c:pt idx="65">
                  <c:v>12344.57</c:v>
                </c:pt>
                <c:pt idx="66">
                  <c:v>12399.75</c:v>
                </c:pt>
                <c:pt idx="67">
                  <c:v>12472.42</c:v>
                </c:pt>
                <c:pt idx="68">
                  <c:v>12528.37</c:v>
                </c:pt>
                <c:pt idx="69">
                  <c:v>12586.45</c:v>
                </c:pt>
                <c:pt idx="70">
                  <c:v>12641.76</c:v>
                </c:pt>
                <c:pt idx="71">
                  <c:v>12699.96</c:v>
                </c:pt>
                <c:pt idx="72">
                  <c:v>12752.7</c:v>
                </c:pt>
                <c:pt idx="73">
                  <c:v>12816.98</c:v>
                </c:pt>
                <c:pt idx="74">
                  <c:v>12881.94</c:v>
                </c:pt>
                <c:pt idx="75">
                  <c:v>12924.64</c:v>
                </c:pt>
                <c:pt idx="76">
                  <c:v>12984.07</c:v>
                </c:pt>
                <c:pt idx="77">
                  <c:v>13040.03</c:v>
                </c:pt>
                <c:pt idx="78">
                  <c:v>13086.61</c:v>
                </c:pt>
                <c:pt idx="79">
                  <c:v>13142.47</c:v>
                </c:pt>
                <c:pt idx="80">
                  <c:v>13191.95</c:v>
                </c:pt>
                <c:pt idx="81">
                  <c:v>13239.6</c:v>
                </c:pt>
                <c:pt idx="82">
                  <c:v>13289.42</c:v>
                </c:pt>
                <c:pt idx="83">
                  <c:v>13344.14</c:v>
                </c:pt>
                <c:pt idx="84">
                  <c:v>13393.86</c:v>
                </c:pt>
                <c:pt idx="85">
                  <c:v>13440.88</c:v>
                </c:pt>
                <c:pt idx="86">
                  <c:v>13492.05</c:v>
                </c:pt>
                <c:pt idx="87">
                  <c:v>13540.23</c:v>
                </c:pt>
                <c:pt idx="88">
                  <c:v>13590.63</c:v>
                </c:pt>
                <c:pt idx="89">
                  <c:v>13637.1</c:v>
                </c:pt>
                <c:pt idx="90">
                  <c:v>13683.49</c:v>
                </c:pt>
                <c:pt idx="91">
                  <c:v>13734.1</c:v>
                </c:pt>
                <c:pt idx="92">
                  <c:v>13781.99</c:v>
                </c:pt>
                <c:pt idx="93">
                  <c:v>13834.52</c:v>
                </c:pt>
                <c:pt idx="94">
                  <c:v>13875.64</c:v>
                </c:pt>
                <c:pt idx="95">
                  <c:v>13924.04</c:v>
                </c:pt>
                <c:pt idx="96">
                  <c:v>13970.04</c:v>
                </c:pt>
                <c:pt idx="97">
                  <c:v>14013.56</c:v>
                </c:pt>
                <c:pt idx="98">
                  <c:v>14061.04</c:v>
                </c:pt>
                <c:pt idx="99">
                  <c:v>14105.98</c:v>
                </c:pt>
                <c:pt idx="100">
                  <c:v>14154.35</c:v>
                </c:pt>
                <c:pt idx="101">
                  <c:v>14203.88</c:v>
                </c:pt>
                <c:pt idx="102">
                  <c:v>14247.9</c:v>
                </c:pt>
                <c:pt idx="103">
                  <c:v>14293.18</c:v>
                </c:pt>
                <c:pt idx="104">
                  <c:v>14336.03</c:v>
                </c:pt>
                <c:pt idx="105">
                  <c:v>14384.2</c:v>
                </c:pt>
                <c:pt idx="106">
                  <c:v>14430.72</c:v>
                </c:pt>
                <c:pt idx="107">
                  <c:v>14473.65</c:v>
                </c:pt>
                <c:pt idx="108">
                  <c:v>14502.25</c:v>
                </c:pt>
                <c:pt idx="109">
                  <c:v>14548.83</c:v>
                </c:pt>
                <c:pt idx="110">
                  <c:v>14590.05</c:v>
                </c:pt>
                <c:pt idx="111">
                  <c:v>14637.48</c:v>
                </c:pt>
                <c:pt idx="112">
                  <c:v>14677.01</c:v>
                </c:pt>
                <c:pt idx="113">
                  <c:v>14712.42</c:v>
                </c:pt>
                <c:pt idx="114">
                  <c:v>14747.84</c:v>
                </c:pt>
                <c:pt idx="115">
                  <c:v>14789.29</c:v>
                </c:pt>
                <c:pt idx="116">
                  <c:v>14830.87</c:v>
                </c:pt>
                <c:pt idx="117">
                  <c:v>14867.87</c:v>
                </c:pt>
                <c:pt idx="118">
                  <c:v>14901.1</c:v>
                </c:pt>
                <c:pt idx="119">
                  <c:v>14936.14</c:v>
                </c:pt>
                <c:pt idx="120">
                  <c:v>14968.59</c:v>
                </c:pt>
                <c:pt idx="121">
                  <c:v>15013.58</c:v>
                </c:pt>
                <c:pt idx="122">
                  <c:v>15047.3</c:v>
                </c:pt>
                <c:pt idx="123">
                  <c:v>15097.7</c:v>
                </c:pt>
                <c:pt idx="124">
                  <c:v>15131.36</c:v>
                </c:pt>
                <c:pt idx="125">
                  <c:v>15162.42</c:v>
                </c:pt>
                <c:pt idx="126">
                  <c:v>15201.68</c:v>
                </c:pt>
                <c:pt idx="127">
                  <c:v>15237.86</c:v>
                </c:pt>
                <c:pt idx="128">
                  <c:v>15273.62</c:v>
                </c:pt>
                <c:pt idx="129">
                  <c:v>15318.01</c:v>
                </c:pt>
                <c:pt idx="130">
                  <c:v>15347.35</c:v>
                </c:pt>
                <c:pt idx="131">
                  <c:v>15379.4</c:v>
                </c:pt>
                <c:pt idx="132">
                  <c:v>15416.08</c:v>
                </c:pt>
                <c:pt idx="133">
                  <c:v>15453.18</c:v>
                </c:pt>
                <c:pt idx="134">
                  <c:v>15479.09</c:v>
                </c:pt>
                <c:pt idx="135">
                  <c:v>15517.24</c:v>
                </c:pt>
                <c:pt idx="136">
                  <c:v>15548.49</c:v>
                </c:pt>
                <c:pt idx="137">
                  <c:v>15583.8</c:v>
                </c:pt>
                <c:pt idx="138">
                  <c:v>15621.57</c:v>
                </c:pt>
                <c:pt idx="139">
                  <c:v>15653.59</c:v>
                </c:pt>
                <c:pt idx="140">
                  <c:v>15686.1</c:v>
                </c:pt>
                <c:pt idx="141">
                  <c:v>15725.75</c:v>
                </c:pt>
                <c:pt idx="142">
                  <c:v>15754.03</c:v>
                </c:pt>
                <c:pt idx="143">
                  <c:v>15790.52</c:v>
                </c:pt>
                <c:pt idx="144">
                  <c:v>15820.12</c:v>
                </c:pt>
                <c:pt idx="145">
                  <c:v>15856.57</c:v>
                </c:pt>
                <c:pt idx="146">
                  <c:v>15889.36</c:v>
                </c:pt>
                <c:pt idx="147">
                  <c:v>15923.53</c:v>
                </c:pt>
                <c:pt idx="148">
                  <c:v>15953.82</c:v>
                </c:pt>
                <c:pt idx="149">
                  <c:v>15989.07</c:v>
                </c:pt>
                <c:pt idx="150">
                  <c:v>16021.07</c:v>
                </c:pt>
                <c:pt idx="151">
                  <c:v>16050.32</c:v>
                </c:pt>
                <c:pt idx="152">
                  <c:v>16091.47</c:v>
                </c:pt>
                <c:pt idx="153">
                  <c:v>16115.59</c:v>
                </c:pt>
                <c:pt idx="154">
                  <c:v>16152.78</c:v>
                </c:pt>
                <c:pt idx="155">
                  <c:v>16180.31</c:v>
                </c:pt>
                <c:pt idx="156">
                  <c:v>16208.45</c:v>
                </c:pt>
                <c:pt idx="157">
                  <c:v>16246.29</c:v>
                </c:pt>
                <c:pt idx="158">
                  <c:v>16279.93</c:v>
                </c:pt>
                <c:pt idx="159">
                  <c:v>16306.93</c:v>
                </c:pt>
                <c:pt idx="160">
                  <c:v>16340.01</c:v>
                </c:pt>
                <c:pt idx="161">
                  <c:v>16372.9</c:v>
                </c:pt>
                <c:pt idx="162">
                  <c:v>16407.87</c:v>
                </c:pt>
                <c:pt idx="163">
                  <c:v>16440.14</c:v>
                </c:pt>
                <c:pt idx="164">
                  <c:v>16462.740000000002</c:v>
                </c:pt>
                <c:pt idx="165">
                  <c:v>16495.22</c:v>
                </c:pt>
                <c:pt idx="166">
                  <c:v>16523.259999999998</c:v>
                </c:pt>
                <c:pt idx="167">
                  <c:v>16558.11</c:v>
                </c:pt>
                <c:pt idx="168">
                  <c:v>16588.2</c:v>
                </c:pt>
                <c:pt idx="169">
                  <c:v>16616.98</c:v>
                </c:pt>
                <c:pt idx="170">
                  <c:v>16652.919999999998</c:v>
                </c:pt>
                <c:pt idx="171">
                  <c:v>16677.349999999999</c:v>
                </c:pt>
                <c:pt idx="172">
                  <c:v>16704.88</c:v>
                </c:pt>
                <c:pt idx="173">
                  <c:v>16740.41</c:v>
                </c:pt>
                <c:pt idx="174">
                  <c:v>16767.84</c:v>
                </c:pt>
                <c:pt idx="175">
                  <c:v>16800.88</c:v>
                </c:pt>
                <c:pt idx="176">
                  <c:v>16827.95</c:v>
                </c:pt>
                <c:pt idx="177">
                  <c:v>16859.73</c:v>
                </c:pt>
                <c:pt idx="178">
                  <c:v>16889.48</c:v>
                </c:pt>
                <c:pt idx="179">
                  <c:v>16914.53</c:v>
                </c:pt>
                <c:pt idx="180">
                  <c:v>16942.2</c:v>
                </c:pt>
                <c:pt idx="181">
                  <c:v>16970.75</c:v>
                </c:pt>
                <c:pt idx="182">
                  <c:v>17002.330000000002</c:v>
                </c:pt>
                <c:pt idx="183">
                  <c:v>17029.23</c:v>
                </c:pt>
                <c:pt idx="184">
                  <c:v>17057.099999999999</c:v>
                </c:pt>
                <c:pt idx="185">
                  <c:v>17083.18</c:v>
                </c:pt>
                <c:pt idx="186">
                  <c:v>17101.830000000002</c:v>
                </c:pt>
                <c:pt idx="187">
                  <c:v>17127.349999999999</c:v>
                </c:pt>
                <c:pt idx="188">
                  <c:v>17164.88</c:v>
                </c:pt>
                <c:pt idx="189">
                  <c:v>17187.509999999998</c:v>
                </c:pt>
                <c:pt idx="190">
                  <c:v>17209.509999999998</c:v>
                </c:pt>
                <c:pt idx="191">
                  <c:v>17234.09</c:v>
                </c:pt>
                <c:pt idx="192">
                  <c:v>17262.009999999998</c:v>
                </c:pt>
                <c:pt idx="193">
                  <c:v>17288.55</c:v>
                </c:pt>
                <c:pt idx="194">
                  <c:v>17315.89</c:v>
                </c:pt>
                <c:pt idx="195">
                  <c:v>17343.95</c:v>
                </c:pt>
                <c:pt idx="196">
                  <c:v>17372.13</c:v>
                </c:pt>
                <c:pt idx="197">
                  <c:v>17398.16</c:v>
                </c:pt>
                <c:pt idx="198">
                  <c:v>17429.66</c:v>
                </c:pt>
                <c:pt idx="199">
                  <c:v>17454.650000000001</c:v>
                </c:pt>
                <c:pt idx="200">
                  <c:v>17481.990000000002</c:v>
                </c:pt>
                <c:pt idx="201">
                  <c:v>17506.349999999999</c:v>
                </c:pt>
                <c:pt idx="202">
                  <c:v>17534.34</c:v>
                </c:pt>
                <c:pt idx="203">
                  <c:v>17561.03</c:v>
                </c:pt>
                <c:pt idx="204">
                  <c:v>17589.96</c:v>
                </c:pt>
                <c:pt idx="205">
                  <c:v>17618</c:v>
                </c:pt>
                <c:pt idx="206">
                  <c:v>17646.57</c:v>
                </c:pt>
                <c:pt idx="207">
                  <c:v>17668.57</c:v>
                </c:pt>
                <c:pt idx="208">
                  <c:v>17692.23</c:v>
                </c:pt>
                <c:pt idx="209">
                  <c:v>17718.240000000002</c:v>
                </c:pt>
                <c:pt idx="210">
                  <c:v>17742.560000000001</c:v>
                </c:pt>
                <c:pt idx="211">
                  <c:v>17769.150000000001</c:v>
                </c:pt>
                <c:pt idx="212">
                  <c:v>17792.38</c:v>
                </c:pt>
                <c:pt idx="213">
                  <c:v>17817.54</c:v>
                </c:pt>
                <c:pt idx="214">
                  <c:v>17843.12</c:v>
                </c:pt>
                <c:pt idx="215">
                  <c:v>17865.14</c:v>
                </c:pt>
                <c:pt idx="216">
                  <c:v>17894.650000000001</c:v>
                </c:pt>
                <c:pt idx="217">
                  <c:v>17915.810000000001</c:v>
                </c:pt>
                <c:pt idx="218">
                  <c:v>17938.48</c:v>
                </c:pt>
                <c:pt idx="219">
                  <c:v>17960.8</c:v>
                </c:pt>
                <c:pt idx="220">
                  <c:v>17977.29</c:v>
                </c:pt>
                <c:pt idx="221">
                  <c:v>18006.8</c:v>
                </c:pt>
                <c:pt idx="222">
                  <c:v>18030.37</c:v>
                </c:pt>
                <c:pt idx="223">
                  <c:v>18057.2</c:v>
                </c:pt>
                <c:pt idx="224">
                  <c:v>18081.419999999998</c:v>
                </c:pt>
                <c:pt idx="225">
                  <c:v>18107.21</c:v>
                </c:pt>
                <c:pt idx="226">
                  <c:v>18133.150000000001</c:v>
                </c:pt>
                <c:pt idx="227">
                  <c:v>18160.22</c:v>
                </c:pt>
                <c:pt idx="228">
                  <c:v>18185.72</c:v>
                </c:pt>
                <c:pt idx="229">
                  <c:v>18206.61</c:v>
                </c:pt>
                <c:pt idx="230">
                  <c:v>18231.32</c:v>
                </c:pt>
                <c:pt idx="231">
                  <c:v>18254.740000000002</c:v>
                </c:pt>
                <c:pt idx="232">
                  <c:v>18280.560000000001</c:v>
                </c:pt>
                <c:pt idx="233">
                  <c:v>18303.189999999999</c:v>
                </c:pt>
                <c:pt idx="234">
                  <c:v>18329.48</c:v>
                </c:pt>
                <c:pt idx="235">
                  <c:v>18354.72</c:v>
                </c:pt>
                <c:pt idx="236">
                  <c:v>18377.95</c:v>
                </c:pt>
                <c:pt idx="237">
                  <c:v>18402.78</c:v>
                </c:pt>
                <c:pt idx="238">
                  <c:v>18429.7</c:v>
                </c:pt>
                <c:pt idx="239">
                  <c:v>18451.080000000002</c:v>
                </c:pt>
                <c:pt idx="240">
                  <c:v>18474.98</c:v>
                </c:pt>
                <c:pt idx="241">
                  <c:v>18495.509999999998</c:v>
                </c:pt>
                <c:pt idx="242">
                  <c:v>18516.93</c:v>
                </c:pt>
                <c:pt idx="243">
                  <c:v>18543.59</c:v>
                </c:pt>
                <c:pt idx="244">
                  <c:v>18562.259999999998</c:v>
                </c:pt>
                <c:pt idx="245">
                  <c:v>18584.259999999998</c:v>
                </c:pt>
                <c:pt idx="246">
                  <c:v>18609.91</c:v>
                </c:pt>
                <c:pt idx="247">
                  <c:v>18623.939999999999</c:v>
                </c:pt>
                <c:pt idx="248">
                  <c:v>18648.55</c:v>
                </c:pt>
                <c:pt idx="249">
                  <c:v>18669.53</c:v>
                </c:pt>
                <c:pt idx="250">
                  <c:v>18692.96</c:v>
                </c:pt>
                <c:pt idx="251">
                  <c:v>18718.89</c:v>
                </c:pt>
                <c:pt idx="252">
                  <c:v>18739.830000000002</c:v>
                </c:pt>
                <c:pt idx="253">
                  <c:v>18761.71</c:v>
                </c:pt>
                <c:pt idx="254">
                  <c:v>18783.64</c:v>
                </c:pt>
                <c:pt idx="255">
                  <c:v>18806.41</c:v>
                </c:pt>
                <c:pt idx="256">
                  <c:v>18824.91</c:v>
                </c:pt>
                <c:pt idx="257">
                  <c:v>18844.060000000001</c:v>
                </c:pt>
                <c:pt idx="258">
                  <c:v>18867.580000000002</c:v>
                </c:pt>
                <c:pt idx="259">
                  <c:v>18889.22</c:v>
                </c:pt>
                <c:pt idx="260">
                  <c:v>18905.3</c:v>
                </c:pt>
                <c:pt idx="261">
                  <c:v>18933.03</c:v>
                </c:pt>
                <c:pt idx="262">
                  <c:v>18952.27</c:v>
                </c:pt>
                <c:pt idx="263">
                  <c:v>18978.55</c:v>
                </c:pt>
                <c:pt idx="264">
                  <c:v>19002.77</c:v>
                </c:pt>
                <c:pt idx="265">
                  <c:v>19022.45</c:v>
                </c:pt>
                <c:pt idx="266">
                  <c:v>19047.25</c:v>
                </c:pt>
                <c:pt idx="267">
                  <c:v>19072.080000000002</c:v>
                </c:pt>
                <c:pt idx="268">
                  <c:v>19090.91</c:v>
                </c:pt>
                <c:pt idx="269">
                  <c:v>19111.22</c:v>
                </c:pt>
                <c:pt idx="270">
                  <c:v>19135.37</c:v>
                </c:pt>
                <c:pt idx="271">
                  <c:v>19157.98</c:v>
                </c:pt>
                <c:pt idx="272">
                  <c:v>19178.21</c:v>
                </c:pt>
                <c:pt idx="273">
                  <c:v>19202.29</c:v>
                </c:pt>
                <c:pt idx="274">
                  <c:v>19218.3</c:v>
                </c:pt>
                <c:pt idx="275">
                  <c:v>19240.28</c:v>
                </c:pt>
                <c:pt idx="276">
                  <c:v>19262.5</c:v>
                </c:pt>
                <c:pt idx="277">
                  <c:v>19284.57</c:v>
                </c:pt>
                <c:pt idx="278">
                  <c:v>19303.330000000002</c:v>
                </c:pt>
                <c:pt idx="279">
                  <c:v>19328.95</c:v>
                </c:pt>
                <c:pt idx="280">
                  <c:v>19348.32</c:v>
                </c:pt>
                <c:pt idx="281">
                  <c:v>19371.990000000002</c:v>
                </c:pt>
                <c:pt idx="282">
                  <c:v>19389.86</c:v>
                </c:pt>
                <c:pt idx="283">
                  <c:v>19414.03</c:v>
                </c:pt>
                <c:pt idx="284">
                  <c:v>19423.189999999999</c:v>
                </c:pt>
                <c:pt idx="285">
                  <c:v>19450.400000000001</c:v>
                </c:pt>
                <c:pt idx="286">
                  <c:v>19464.650000000001</c:v>
                </c:pt>
                <c:pt idx="287">
                  <c:v>19483.53</c:v>
                </c:pt>
                <c:pt idx="288">
                  <c:v>19504.38</c:v>
                </c:pt>
                <c:pt idx="289">
                  <c:v>19524.080000000002</c:v>
                </c:pt>
                <c:pt idx="290">
                  <c:v>19542.63</c:v>
                </c:pt>
                <c:pt idx="291">
                  <c:v>19573.099999999999</c:v>
                </c:pt>
                <c:pt idx="292">
                  <c:v>19582.52</c:v>
                </c:pt>
                <c:pt idx="293">
                  <c:v>19603.89</c:v>
                </c:pt>
                <c:pt idx="294">
                  <c:v>19626.740000000002</c:v>
                </c:pt>
                <c:pt idx="295">
                  <c:v>19658.689999999999</c:v>
                </c:pt>
                <c:pt idx="296">
                  <c:v>19675.88</c:v>
                </c:pt>
                <c:pt idx="297">
                  <c:v>19693.27</c:v>
                </c:pt>
                <c:pt idx="298">
                  <c:v>19713.82</c:v>
                </c:pt>
                <c:pt idx="299">
                  <c:v>19732.009999999998</c:v>
                </c:pt>
                <c:pt idx="300">
                  <c:v>19753.189999999999</c:v>
                </c:pt>
                <c:pt idx="301">
                  <c:v>19775.91</c:v>
                </c:pt>
                <c:pt idx="302">
                  <c:v>19801.22</c:v>
                </c:pt>
                <c:pt idx="303">
                  <c:v>19814.86</c:v>
                </c:pt>
                <c:pt idx="304">
                  <c:v>19840.37</c:v>
                </c:pt>
                <c:pt idx="305">
                  <c:v>19851.86</c:v>
                </c:pt>
                <c:pt idx="306">
                  <c:v>19874.25</c:v>
                </c:pt>
                <c:pt idx="307">
                  <c:v>19900.28</c:v>
                </c:pt>
                <c:pt idx="308">
                  <c:v>19911.39</c:v>
                </c:pt>
                <c:pt idx="309">
                  <c:v>19935.68</c:v>
                </c:pt>
                <c:pt idx="310">
                  <c:v>19952.03</c:v>
                </c:pt>
                <c:pt idx="311">
                  <c:v>19969.400000000001</c:v>
                </c:pt>
                <c:pt idx="312">
                  <c:v>19990.62</c:v>
                </c:pt>
                <c:pt idx="313">
                  <c:v>20012.240000000002</c:v>
                </c:pt>
                <c:pt idx="314">
                  <c:v>20027.23</c:v>
                </c:pt>
                <c:pt idx="315">
                  <c:v>20050.37</c:v>
                </c:pt>
                <c:pt idx="316">
                  <c:v>20068.669999999998</c:v>
                </c:pt>
                <c:pt idx="317">
                  <c:v>20089.59</c:v>
                </c:pt>
                <c:pt idx="318">
                  <c:v>20106.849999999999</c:v>
                </c:pt>
                <c:pt idx="319">
                  <c:v>20124.34</c:v>
                </c:pt>
                <c:pt idx="320">
                  <c:v>20145.849999999999</c:v>
                </c:pt>
                <c:pt idx="321">
                  <c:v>20164.02</c:v>
                </c:pt>
                <c:pt idx="322">
                  <c:v>20184.45</c:v>
                </c:pt>
                <c:pt idx="323">
                  <c:v>20200.5</c:v>
                </c:pt>
                <c:pt idx="324">
                  <c:v>20225.310000000001</c:v>
                </c:pt>
                <c:pt idx="325">
                  <c:v>20242.259999999998</c:v>
                </c:pt>
                <c:pt idx="326">
                  <c:v>20260.900000000001</c:v>
                </c:pt>
                <c:pt idx="327">
                  <c:v>20283.580000000002</c:v>
                </c:pt>
                <c:pt idx="328">
                  <c:v>20302.509999999998</c:v>
                </c:pt>
                <c:pt idx="329">
                  <c:v>20322.919999999998</c:v>
                </c:pt>
                <c:pt idx="330">
                  <c:v>20340.28</c:v>
                </c:pt>
                <c:pt idx="331">
                  <c:v>20360.419999999998</c:v>
                </c:pt>
                <c:pt idx="332">
                  <c:v>20380.439999999999</c:v>
                </c:pt>
                <c:pt idx="333">
                  <c:v>20398.84</c:v>
                </c:pt>
                <c:pt idx="334">
                  <c:v>20418.310000000001</c:v>
                </c:pt>
                <c:pt idx="335">
                  <c:v>20437.650000000001</c:v>
                </c:pt>
                <c:pt idx="336">
                  <c:v>20457.12</c:v>
                </c:pt>
                <c:pt idx="337">
                  <c:v>20476.650000000001</c:v>
                </c:pt>
                <c:pt idx="338">
                  <c:v>20493.05</c:v>
                </c:pt>
                <c:pt idx="339">
                  <c:v>20514.64</c:v>
                </c:pt>
                <c:pt idx="340">
                  <c:v>20536.740000000002</c:v>
                </c:pt>
                <c:pt idx="341">
                  <c:v>20551.32</c:v>
                </c:pt>
                <c:pt idx="342">
                  <c:v>20565.759999999998</c:v>
                </c:pt>
                <c:pt idx="343">
                  <c:v>20588.080000000002</c:v>
                </c:pt>
                <c:pt idx="344">
                  <c:v>20608.53</c:v>
                </c:pt>
                <c:pt idx="345">
                  <c:v>20625.439999999999</c:v>
                </c:pt>
                <c:pt idx="346">
                  <c:v>20647</c:v>
                </c:pt>
                <c:pt idx="347">
                  <c:v>20668.88</c:v>
                </c:pt>
                <c:pt idx="348">
                  <c:v>20679.7</c:v>
                </c:pt>
                <c:pt idx="349">
                  <c:v>20698.27</c:v>
                </c:pt>
                <c:pt idx="350">
                  <c:v>20717.61</c:v>
                </c:pt>
                <c:pt idx="351">
                  <c:v>20733.82</c:v>
                </c:pt>
                <c:pt idx="352">
                  <c:v>20754.52</c:v>
                </c:pt>
                <c:pt idx="353">
                  <c:v>20774.32</c:v>
                </c:pt>
                <c:pt idx="354">
                  <c:v>20791.849999999999</c:v>
                </c:pt>
                <c:pt idx="355">
                  <c:v>20811.439999999999</c:v>
                </c:pt>
                <c:pt idx="356">
                  <c:v>20830.03</c:v>
                </c:pt>
                <c:pt idx="357">
                  <c:v>20841.62</c:v>
                </c:pt>
                <c:pt idx="358">
                  <c:v>20865.240000000002</c:v>
                </c:pt>
                <c:pt idx="359">
                  <c:v>20888.21</c:v>
                </c:pt>
                <c:pt idx="360">
                  <c:v>20900.669999999998</c:v>
                </c:pt>
                <c:pt idx="361">
                  <c:v>20918.759999999998</c:v>
                </c:pt>
                <c:pt idx="362">
                  <c:v>20935.900000000001</c:v>
                </c:pt>
                <c:pt idx="363">
                  <c:v>20957.349999999999</c:v>
                </c:pt>
                <c:pt idx="364">
                  <c:v>20971.69</c:v>
                </c:pt>
                <c:pt idx="365">
                  <c:v>20994.560000000001</c:v>
                </c:pt>
                <c:pt idx="366">
                  <c:v>21011.73</c:v>
                </c:pt>
                <c:pt idx="367">
                  <c:v>21031.05</c:v>
                </c:pt>
                <c:pt idx="368">
                  <c:v>21045.9</c:v>
                </c:pt>
                <c:pt idx="369">
                  <c:v>21069.86</c:v>
                </c:pt>
                <c:pt idx="370">
                  <c:v>21084.37</c:v>
                </c:pt>
                <c:pt idx="371">
                  <c:v>21104.799999999999</c:v>
                </c:pt>
                <c:pt idx="372">
                  <c:v>21121.22</c:v>
                </c:pt>
                <c:pt idx="373">
                  <c:v>21140.880000000001</c:v>
                </c:pt>
                <c:pt idx="374">
                  <c:v>21161.96</c:v>
                </c:pt>
                <c:pt idx="375">
                  <c:v>21181.31</c:v>
                </c:pt>
                <c:pt idx="376">
                  <c:v>21196.18</c:v>
                </c:pt>
                <c:pt idx="377">
                  <c:v>21213.93</c:v>
                </c:pt>
                <c:pt idx="378">
                  <c:v>21233.78</c:v>
                </c:pt>
                <c:pt idx="379">
                  <c:v>21253.42</c:v>
                </c:pt>
                <c:pt idx="380">
                  <c:v>21271.05</c:v>
                </c:pt>
                <c:pt idx="381">
                  <c:v>21292.18</c:v>
                </c:pt>
                <c:pt idx="382">
                  <c:v>21312.17</c:v>
                </c:pt>
                <c:pt idx="383">
                  <c:v>21327.27</c:v>
                </c:pt>
                <c:pt idx="384">
                  <c:v>21354.39</c:v>
                </c:pt>
                <c:pt idx="385">
                  <c:v>21362.57</c:v>
                </c:pt>
                <c:pt idx="386">
                  <c:v>21385.95</c:v>
                </c:pt>
                <c:pt idx="387">
                  <c:v>21396.57</c:v>
                </c:pt>
                <c:pt idx="388">
                  <c:v>21416.91</c:v>
                </c:pt>
                <c:pt idx="389">
                  <c:v>21439.919999999998</c:v>
                </c:pt>
                <c:pt idx="390">
                  <c:v>21457.07</c:v>
                </c:pt>
                <c:pt idx="391">
                  <c:v>21475.93</c:v>
                </c:pt>
                <c:pt idx="392">
                  <c:v>21487.91</c:v>
                </c:pt>
                <c:pt idx="393">
                  <c:v>21511.91</c:v>
                </c:pt>
                <c:pt idx="394">
                  <c:v>21531.4</c:v>
                </c:pt>
                <c:pt idx="395">
                  <c:v>21546.23</c:v>
                </c:pt>
                <c:pt idx="396">
                  <c:v>21564.46</c:v>
                </c:pt>
                <c:pt idx="397">
                  <c:v>21581.200000000001</c:v>
                </c:pt>
                <c:pt idx="398">
                  <c:v>21596.12</c:v>
                </c:pt>
                <c:pt idx="399">
                  <c:v>21615.95</c:v>
                </c:pt>
                <c:pt idx="400">
                  <c:v>21632.75</c:v>
                </c:pt>
                <c:pt idx="401">
                  <c:v>21653.96</c:v>
                </c:pt>
                <c:pt idx="402">
                  <c:v>21665.67</c:v>
                </c:pt>
                <c:pt idx="403">
                  <c:v>21685.33</c:v>
                </c:pt>
                <c:pt idx="404">
                  <c:v>21699.19</c:v>
                </c:pt>
                <c:pt idx="405">
                  <c:v>21713.919999999998</c:v>
                </c:pt>
                <c:pt idx="406">
                  <c:v>21732.76</c:v>
                </c:pt>
                <c:pt idx="407">
                  <c:v>21740.240000000002</c:v>
                </c:pt>
                <c:pt idx="408">
                  <c:v>21756.13</c:v>
                </c:pt>
                <c:pt idx="409">
                  <c:v>21776.13</c:v>
                </c:pt>
                <c:pt idx="410">
                  <c:v>21789.61</c:v>
                </c:pt>
                <c:pt idx="411">
                  <c:v>21812.6</c:v>
                </c:pt>
                <c:pt idx="412">
                  <c:v>21828.39</c:v>
                </c:pt>
                <c:pt idx="413">
                  <c:v>21850.9</c:v>
                </c:pt>
                <c:pt idx="414">
                  <c:v>21862.44</c:v>
                </c:pt>
                <c:pt idx="415">
                  <c:v>21891.27</c:v>
                </c:pt>
                <c:pt idx="416">
                  <c:v>21896.35</c:v>
                </c:pt>
                <c:pt idx="417">
                  <c:v>21928.49</c:v>
                </c:pt>
                <c:pt idx="418">
                  <c:v>21936.94</c:v>
                </c:pt>
                <c:pt idx="419">
                  <c:v>21959.5</c:v>
                </c:pt>
                <c:pt idx="420">
                  <c:v>21981.62</c:v>
                </c:pt>
                <c:pt idx="421">
                  <c:v>22002.6</c:v>
                </c:pt>
                <c:pt idx="422">
                  <c:v>22023.03</c:v>
                </c:pt>
                <c:pt idx="423">
                  <c:v>22035.4</c:v>
                </c:pt>
                <c:pt idx="424">
                  <c:v>22054.400000000001</c:v>
                </c:pt>
                <c:pt idx="425">
                  <c:v>22073.360000000001</c:v>
                </c:pt>
                <c:pt idx="426">
                  <c:v>22090.07</c:v>
                </c:pt>
                <c:pt idx="427">
                  <c:v>22108.81</c:v>
                </c:pt>
                <c:pt idx="428">
                  <c:v>22121.39</c:v>
                </c:pt>
                <c:pt idx="429">
                  <c:v>22144.94</c:v>
                </c:pt>
                <c:pt idx="430">
                  <c:v>22156.75</c:v>
                </c:pt>
                <c:pt idx="431">
                  <c:v>22173.53</c:v>
                </c:pt>
                <c:pt idx="432">
                  <c:v>22185.05</c:v>
                </c:pt>
                <c:pt idx="433">
                  <c:v>22207.56</c:v>
                </c:pt>
                <c:pt idx="434">
                  <c:v>22221.83</c:v>
                </c:pt>
                <c:pt idx="435">
                  <c:v>22242.41</c:v>
                </c:pt>
                <c:pt idx="436">
                  <c:v>22253.56</c:v>
                </c:pt>
                <c:pt idx="437">
                  <c:v>22271.31</c:v>
                </c:pt>
                <c:pt idx="438">
                  <c:v>22287.11</c:v>
                </c:pt>
                <c:pt idx="439">
                  <c:v>22302.34</c:v>
                </c:pt>
                <c:pt idx="440">
                  <c:v>22306.91</c:v>
                </c:pt>
                <c:pt idx="441">
                  <c:v>22324.560000000001</c:v>
                </c:pt>
                <c:pt idx="442">
                  <c:v>22342.29</c:v>
                </c:pt>
                <c:pt idx="443">
                  <c:v>22357.19</c:v>
                </c:pt>
                <c:pt idx="444">
                  <c:v>22371.24</c:v>
                </c:pt>
                <c:pt idx="445">
                  <c:v>22392.32</c:v>
                </c:pt>
                <c:pt idx="446">
                  <c:v>22404.67</c:v>
                </c:pt>
                <c:pt idx="447">
                  <c:v>22423.119999999999</c:v>
                </c:pt>
                <c:pt idx="448">
                  <c:v>22436.95</c:v>
                </c:pt>
                <c:pt idx="449">
                  <c:v>22460.35</c:v>
                </c:pt>
                <c:pt idx="450">
                  <c:v>22471.05</c:v>
                </c:pt>
                <c:pt idx="451">
                  <c:v>22491.39</c:v>
                </c:pt>
                <c:pt idx="452">
                  <c:v>22509.98</c:v>
                </c:pt>
                <c:pt idx="453">
                  <c:v>22523.46</c:v>
                </c:pt>
                <c:pt idx="454">
                  <c:v>22540.14</c:v>
                </c:pt>
                <c:pt idx="455">
                  <c:v>22556.32</c:v>
                </c:pt>
                <c:pt idx="456">
                  <c:v>22574.36</c:v>
                </c:pt>
                <c:pt idx="457">
                  <c:v>22593.1</c:v>
                </c:pt>
                <c:pt idx="458">
                  <c:v>22601.19</c:v>
                </c:pt>
                <c:pt idx="459">
                  <c:v>22625.56</c:v>
                </c:pt>
                <c:pt idx="460">
                  <c:v>22644.66</c:v>
                </c:pt>
                <c:pt idx="461">
                  <c:v>22662</c:v>
                </c:pt>
                <c:pt idx="462">
                  <c:v>22670.959999999999</c:v>
                </c:pt>
                <c:pt idx="463">
                  <c:v>22698.06</c:v>
                </c:pt>
                <c:pt idx="464">
                  <c:v>22713.83</c:v>
                </c:pt>
                <c:pt idx="465">
                  <c:v>22731.360000000001</c:v>
                </c:pt>
                <c:pt idx="466">
                  <c:v>22747.05</c:v>
                </c:pt>
                <c:pt idx="467">
                  <c:v>22763.55</c:v>
                </c:pt>
                <c:pt idx="468">
                  <c:v>22777.94</c:v>
                </c:pt>
                <c:pt idx="469">
                  <c:v>22791.9</c:v>
                </c:pt>
                <c:pt idx="470">
                  <c:v>22810.3</c:v>
                </c:pt>
                <c:pt idx="471">
                  <c:v>22825.97</c:v>
                </c:pt>
                <c:pt idx="472">
                  <c:v>22840.44</c:v>
                </c:pt>
                <c:pt idx="473">
                  <c:v>22863.33</c:v>
                </c:pt>
                <c:pt idx="474">
                  <c:v>22883.96</c:v>
                </c:pt>
                <c:pt idx="475">
                  <c:v>22900.639999999999</c:v>
                </c:pt>
                <c:pt idx="476">
                  <c:v>22911.87</c:v>
                </c:pt>
                <c:pt idx="477">
                  <c:v>22927.14</c:v>
                </c:pt>
                <c:pt idx="478">
                  <c:v>22946.38</c:v>
                </c:pt>
                <c:pt idx="479">
                  <c:v>22969.69</c:v>
                </c:pt>
                <c:pt idx="480">
                  <c:v>22981.74</c:v>
                </c:pt>
                <c:pt idx="481">
                  <c:v>23003.3</c:v>
                </c:pt>
                <c:pt idx="482">
                  <c:v>23014.53</c:v>
                </c:pt>
                <c:pt idx="483">
                  <c:v>23023.279999999999</c:v>
                </c:pt>
                <c:pt idx="484">
                  <c:v>23041.05</c:v>
                </c:pt>
                <c:pt idx="485">
                  <c:v>23060.34</c:v>
                </c:pt>
                <c:pt idx="486">
                  <c:v>23076.11</c:v>
                </c:pt>
                <c:pt idx="487">
                  <c:v>23089.52</c:v>
                </c:pt>
                <c:pt idx="488">
                  <c:v>23107.19</c:v>
                </c:pt>
                <c:pt idx="489">
                  <c:v>23124.39</c:v>
                </c:pt>
                <c:pt idx="490">
                  <c:v>23138.76</c:v>
                </c:pt>
                <c:pt idx="491">
                  <c:v>23152.79</c:v>
                </c:pt>
                <c:pt idx="492">
                  <c:v>23170.13</c:v>
                </c:pt>
                <c:pt idx="493">
                  <c:v>23193.21</c:v>
                </c:pt>
                <c:pt idx="494">
                  <c:v>23209.88</c:v>
                </c:pt>
                <c:pt idx="495">
                  <c:v>23223.040000000001</c:v>
                </c:pt>
                <c:pt idx="496">
                  <c:v>23238.69</c:v>
                </c:pt>
                <c:pt idx="497">
                  <c:v>23257.5</c:v>
                </c:pt>
                <c:pt idx="498">
                  <c:v>23270.49</c:v>
                </c:pt>
                <c:pt idx="499">
                  <c:v>23291.72</c:v>
                </c:pt>
                <c:pt idx="500">
                  <c:v>23305.94</c:v>
                </c:pt>
                <c:pt idx="501">
                  <c:v>23317.119999999999</c:v>
                </c:pt>
                <c:pt idx="502">
                  <c:v>23335.279999999999</c:v>
                </c:pt>
                <c:pt idx="503">
                  <c:v>23358.98</c:v>
                </c:pt>
                <c:pt idx="504">
                  <c:v>23367.81</c:v>
                </c:pt>
                <c:pt idx="505">
                  <c:v>23385.18</c:v>
                </c:pt>
                <c:pt idx="506">
                  <c:v>23401.72</c:v>
                </c:pt>
                <c:pt idx="507">
                  <c:v>23417.63</c:v>
                </c:pt>
                <c:pt idx="508">
                  <c:v>23435.7</c:v>
                </c:pt>
                <c:pt idx="509">
                  <c:v>23455.69</c:v>
                </c:pt>
                <c:pt idx="510">
                  <c:v>23473.56</c:v>
                </c:pt>
                <c:pt idx="511">
                  <c:v>23480.54</c:v>
                </c:pt>
                <c:pt idx="512">
                  <c:v>23501.65</c:v>
                </c:pt>
                <c:pt idx="513">
                  <c:v>23519.040000000001</c:v>
                </c:pt>
                <c:pt idx="514">
                  <c:v>23534.13</c:v>
                </c:pt>
                <c:pt idx="515">
                  <c:v>23549.37</c:v>
                </c:pt>
                <c:pt idx="516">
                  <c:v>23567.41</c:v>
                </c:pt>
                <c:pt idx="517">
                  <c:v>23581.78</c:v>
                </c:pt>
                <c:pt idx="518">
                  <c:v>23599.09</c:v>
                </c:pt>
                <c:pt idx="519">
                  <c:v>23613.94</c:v>
                </c:pt>
                <c:pt idx="520">
                  <c:v>23631.86</c:v>
                </c:pt>
                <c:pt idx="521">
                  <c:v>23646.16</c:v>
                </c:pt>
                <c:pt idx="522">
                  <c:v>23664.1</c:v>
                </c:pt>
                <c:pt idx="523">
                  <c:v>23677.77</c:v>
                </c:pt>
                <c:pt idx="524">
                  <c:v>23689.17</c:v>
                </c:pt>
                <c:pt idx="525">
                  <c:v>23710.37</c:v>
                </c:pt>
                <c:pt idx="526">
                  <c:v>23724.720000000001</c:v>
                </c:pt>
                <c:pt idx="527">
                  <c:v>23742.68</c:v>
                </c:pt>
                <c:pt idx="528">
                  <c:v>23758.240000000002</c:v>
                </c:pt>
                <c:pt idx="529">
                  <c:v>23774.15</c:v>
                </c:pt>
                <c:pt idx="530">
                  <c:v>23785.65</c:v>
                </c:pt>
                <c:pt idx="531">
                  <c:v>23806.83</c:v>
                </c:pt>
                <c:pt idx="532">
                  <c:v>23820.25</c:v>
                </c:pt>
                <c:pt idx="533">
                  <c:v>23833.1</c:v>
                </c:pt>
                <c:pt idx="534">
                  <c:v>23850.03</c:v>
                </c:pt>
                <c:pt idx="535">
                  <c:v>23865.85</c:v>
                </c:pt>
                <c:pt idx="536">
                  <c:v>23881.23</c:v>
                </c:pt>
                <c:pt idx="537">
                  <c:v>23899.03</c:v>
                </c:pt>
                <c:pt idx="538">
                  <c:v>23911.73</c:v>
                </c:pt>
                <c:pt idx="539">
                  <c:v>23925.35</c:v>
                </c:pt>
                <c:pt idx="540">
                  <c:v>23940.400000000001</c:v>
                </c:pt>
                <c:pt idx="541">
                  <c:v>23957.08</c:v>
                </c:pt>
                <c:pt idx="542">
                  <c:v>23975.99</c:v>
                </c:pt>
                <c:pt idx="543">
                  <c:v>23990.51</c:v>
                </c:pt>
                <c:pt idx="544">
                  <c:v>24005.5</c:v>
                </c:pt>
                <c:pt idx="545">
                  <c:v>24018.880000000001</c:v>
                </c:pt>
                <c:pt idx="546">
                  <c:v>24036.39</c:v>
                </c:pt>
                <c:pt idx="547">
                  <c:v>24049.72</c:v>
                </c:pt>
                <c:pt idx="548">
                  <c:v>24067.35</c:v>
                </c:pt>
                <c:pt idx="549">
                  <c:v>24083.14</c:v>
                </c:pt>
                <c:pt idx="550">
                  <c:v>24098.31</c:v>
                </c:pt>
                <c:pt idx="551">
                  <c:v>24113.96</c:v>
                </c:pt>
                <c:pt idx="552">
                  <c:v>24128.28</c:v>
                </c:pt>
                <c:pt idx="553">
                  <c:v>24146.41</c:v>
                </c:pt>
                <c:pt idx="554">
                  <c:v>24161.41</c:v>
                </c:pt>
                <c:pt idx="555">
                  <c:v>24179.93</c:v>
                </c:pt>
                <c:pt idx="556">
                  <c:v>24193.89</c:v>
                </c:pt>
                <c:pt idx="557">
                  <c:v>24208.91</c:v>
                </c:pt>
                <c:pt idx="558">
                  <c:v>24224.27</c:v>
                </c:pt>
                <c:pt idx="559">
                  <c:v>24240.48</c:v>
                </c:pt>
                <c:pt idx="560">
                  <c:v>24254.36</c:v>
                </c:pt>
                <c:pt idx="561">
                  <c:v>24269.89</c:v>
                </c:pt>
                <c:pt idx="562">
                  <c:v>24288.03</c:v>
                </c:pt>
                <c:pt idx="563">
                  <c:v>24299.98</c:v>
                </c:pt>
                <c:pt idx="564">
                  <c:v>24317.25</c:v>
                </c:pt>
                <c:pt idx="565">
                  <c:v>24334.32</c:v>
                </c:pt>
                <c:pt idx="566">
                  <c:v>24348.400000000001</c:v>
                </c:pt>
                <c:pt idx="567">
                  <c:v>24364.29</c:v>
                </c:pt>
                <c:pt idx="568">
                  <c:v>24382.09</c:v>
                </c:pt>
                <c:pt idx="569">
                  <c:v>24396.41</c:v>
                </c:pt>
                <c:pt idx="570">
                  <c:v>24408.34</c:v>
                </c:pt>
                <c:pt idx="571">
                  <c:v>24427.66</c:v>
                </c:pt>
                <c:pt idx="572">
                  <c:v>24433.07</c:v>
                </c:pt>
                <c:pt idx="573">
                  <c:v>24449.39</c:v>
                </c:pt>
                <c:pt idx="574">
                  <c:v>24472.5</c:v>
                </c:pt>
                <c:pt idx="575">
                  <c:v>24483.3</c:v>
                </c:pt>
                <c:pt idx="576">
                  <c:v>24495.71</c:v>
                </c:pt>
                <c:pt idx="577">
                  <c:v>24516.84</c:v>
                </c:pt>
                <c:pt idx="578">
                  <c:v>24528.12</c:v>
                </c:pt>
                <c:pt idx="579">
                  <c:v>24542.63</c:v>
                </c:pt>
                <c:pt idx="580">
                  <c:v>24555.33</c:v>
                </c:pt>
                <c:pt idx="581">
                  <c:v>24571.8</c:v>
                </c:pt>
                <c:pt idx="582">
                  <c:v>24587.82</c:v>
                </c:pt>
                <c:pt idx="583">
                  <c:v>24604.6</c:v>
                </c:pt>
                <c:pt idx="584">
                  <c:v>24616.53</c:v>
                </c:pt>
                <c:pt idx="585">
                  <c:v>24636.09</c:v>
                </c:pt>
                <c:pt idx="586">
                  <c:v>24649.08</c:v>
                </c:pt>
                <c:pt idx="587">
                  <c:v>24664.49</c:v>
                </c:pt>
                <c:pt idx="588">
                  <c:v>24678.04</c:v>
                </c:pt>
                <c:pt idx="589">
                  <c:v>24693.06</c:v>
                </c:pt>
                <c:pt idx="590">
                  <c:v>24707.26</c:v>
                </c:pt>
                <c:pt idx="591">
                  <c:v>24723.37</c:v>
                </c:pt>
                <c:pt idx="592">
                  <c:v>24738.65</c:v>
                </c:pt>
                <c:pt idx="593">
                  <c:v>24752.95</c:v>
                </c:pt>
                <c:pt idx="594">
                  <c:v>24770.7</c:v>
                </c:pt>
                <c:pt idx="595">
                  <c:v>24782.39</c:v>
                </c:pt>
                <c:pt idx="596">
                  <c:v>24797.41</c:v>
                </c:pt>
                <c:pt idx="597">
                  <c:v>24812.6</c:v>
                </c:pt>
                <c:pt idx="598">
                  <c:v>24822.400000000001</c:v>
                </c:pt>
                <c:pt idx="599">
                  <c:v>24838.82</c:v>
                </c:pt>
                <c:pt idx="600">
                  <c:v>24855.66</c:v>
                </c:pt>
                <c:pt idx="601">
                  <c:v>24869.86</c:v>
                </c:pt>
                <c:pt idx="602">
                  <c:v>24883.45</c:v>
                </c:pt>
                <c:pt idx="603">
                  <c:v>24898.01</c:v>
                </c:pt>
                <c:pt idx="604">
                  <c:v>24914.73</c:v>
                </c:pt>
                <c:pt idx="605">
                  <c:v>24924.82</c:v>
                </c:pt>
                <c:pt idx="606">
                  <c:v>24937.55</c:v>
                </c:pt>
                <c:pt idx="607">
                  <c:v>24951.31</c:v>
                </c:pt>
                <c:pt idx="608">
                  <c:v>24965.9</c:v>
                </c:pt>
                <c:pt idx="609">
                  <c:v>24979.95</c:v>
                </c:pt>
                <c:pt idx="610">
                  <c:v>24996.23</c:v>
                </c:pt>
                <c:pt idx="611">
                  <c:v>25009.27</c:v>
                </c:pt>
                <c:pt idx="612">
                  <c:v>25028.76</c:v>
                </c:pt>
                <c:pt idx="613">
                  <c:v>25039</c:v>
                </c:pt>
                <c:pt idx="614">
                  <c:v>25059.11</c:v>
                </c:pt>
                <c:pt idx="615">
                  <c:v>25076.62</c:v>
                </c:pt>
                <c:pt idx="616">
                  <c:v>25090.82</c:v>
                </c:pt>
                <c:pt idx="617">
                  <c:v>25106.23</c:v>
                </c:pt>
                <c:pt idx="618">
                  <c:v>25121.78</c:v>
                </c:pt>
                <c:pt idx="619">
                  <c:v>25136.34</c:v>
                </c:pt>
                <c:pt idx="620">
                  <c:v>25154.58</c:v>
                </c:pt>
                <c:pt idx="621">
                  <c:v>25169.360000000001</c:v>
                </c:pt>
                <c:pt idx="622">
                  <c:v>25187.78</c:v>
                </c:pt>
                <c:pt idx="623">
                  <c:v>25200.1</c:v>
                </c:pt>
                <c:pt idx="624">
                  <c:v>25215.24</c:v>
                </c:pt>
                <c:pt idx="625">
                  <c:v>25228.33</c:v>
                </c:pt>
                <c:pt idx="626">
                  <c:v>25238.71</c:v>
                </c:pt>
                <c:pt idx="627">
                  <c:v>25261.17</c:v>
                </c:pt>
                <c:pt idx="628">
                  <c:v>25275.71</c:v>
                </c:pt>
                <c:pt idx="629">
                  <c:v>25289.33</c:v>
                </c:pt>
                <c:pt idx="630">
                  <c:v>25306.02</c:v>
                </c:pt>
                <c:pt idx="631">
                  <c:v>25312.47</c:v>
                </c:pt>
                <c:pt idx="632">
                  <c:v>25329.95</c:v>
                </c:pt>
                <c:pt idx="633">
                  <c:v>25343.16</c:v>
                </c:pt>
                <c:pt idx="634">
                  <c:v>25359.94</c:v>
                </c:pt>
                <c:pt idx="635">
                  <c:v>25372.74</c:v>
                </c:pt>
                <c:pt idx="636">
                  <c:v>25388.37</c:v>
                </c:pt>
                <c:pt idx="637">
                  <c:v>25403.97</c:v>
                </c:pt>
                <c:pt idx="638">
                  <c:v>25420.65</c:v>
                </c:pt>
                <c:pt idx="639">
                  <c:v>25431.91</c:v>
                </c:pt>
                <c:pt idx="640">
                  <c:v>25446.69</c:v>
                </c:pt>
                <c:pt idx="641">
                  <c:v>25461.64</c:v>
                </c:pt>
                <c:pt idx="642">
                  <c:v>25472.79</c:v>
                </c:pt>
                <c:pt idx="643">
                  <c:v>25487.91</c:v>
                </c:pt>
                <c:pt idx="644">
                  <c:v>25501.63</c:v>
                </c:pt>
                <c:pt idx="645">
                  <c:v>25520.83</c:v>
                </c:pt>
                <c:pt idx="646">
                  <c:v>25531.79</c:v>
                </c:pt>
                <c:pt idx="647">
                  <c:v>25541.759999999998</c:v>
                </c:pt>
                <c:pt idx="648">
                  <c:v>25559.56</c:v>
                </c:pt>
                <c:pt idx="649">
                  <c:v>25576.39</c:v>
                </c:pt>
                <c:pt idx="650">
                  <c:v>25590.81</c:v>
                </c:pt>
                <c:pt idx="651">
                  <c:v>25604.46</c:v>
                </c:pt>
                <c:pt idx="652">
                  <c:v>25619.21</c:v>
                </c:pt>
                <c:pt idx="653">
                  <c:v>25634.91</c:v>
                </c:pt>
                <c:pt idx="654">
                  <c:v>25648.959999999999</c:v>
                </c:pt>
                <c:pt idx="655">
                  <c:v>25666.16</c:v>
                </c:pt>
                <c:pt idx="656">
                  <c:v>25684.97</c:v>
                </c:pt>
                <c:pt idx="657">
                  <c:v>25697.26</c:v>
                </c:pt>
                <c:pt idx="658">
                  <c:v>25712.35</c:v>
                </c:pt>
                <c:pt idx="659">
                  <c:v>25726.53</c:v>
                </c:pt>
                <c:pt idx="660">
                  <c:v>25742.61</c:v>
                </c:pt>
                <c:pt idx="661">
                  <c:v>25756.639999999999</c:v>
                </c:pt>
                <c:pt idx="662">
                  <c:v>25773.07</c:v>
                </c:pt>
                <c:pt idx="663">
                  <c:v>25786.3</c:v>
                </c:pt>
                <c:pt idx="664">
                  <c:v>25801.68</c:v>
                </c:pt>
                <c:pt idx="665">
                  <c:v>25816.799999999999</c:v>
                </c:pt>
                <c:pt idx="666">
                  <c:v>25830.69</c:v>
                </c:pt>
                <c:pt idx="667">
                  <c:v>25842.83</c:v>
                </c:pt>
                <c:pt idx="668">
                  <c:v>25860.080000000002</c:v>
                </c:pt>
                <c:pt idx="669">
                  <c:v>25873.96</c:v>
                </c:pt>
                <c:pt idx="670">
                  <c:v>25892.46</c:v>
                </c:pt>
                <c:pt idx="671">
                  <c:v>25904.03</c:v>
                </c:pt>
                <c:pt idx="672">
                  <c:v>25921.29</c:v>
                </c:pt>
                <c:pt idx="673">
                  <c:v>25936.51</c:v>
                </c:pt>
                <c:pt idx="674">
                  <c:v>25948.2</c:v>
                </c:pt>
                <c:pt idx="675">
                  <c:v>25962.25</c:v>
                </c:pt>
                <c:pt idx="676">
                  <c:v>25981.02</c:v>
                </c:pt>
                <c:pt idx="677">
                  <c:v>26000.41</c:v>
                </c:pt>
                <c:pt idx="678">
                  <c:v>26009.66</c:v>
                </c:pt>
                <c:pt idx="679">
                  <c:v>26029</c:v>
                </c:pt>
                <c:pt idx="680">
                  <c:v>26036.58</c:v>
                </c:pt>
                <c:pt idx="681">
                  <c:v>26054.31</c:v>
                </c:pt>
                <c:pt idx="682">
                  <c:v>26069.06</c:v>
                </c:pt>
                <c:pt idx="683">
                  <c:v>26083.31</c:v>
                </c:pt>
                <c:pt idx="684">
                  <c:v>26097.68</c:v>
                </c:pt>
                <c:pt idx="685">
                  <c:v>26115.360000000001</c:v>
                </c:pt>
                <c:pt idx="686">
                  <c:v>26126.23</c:v>
                </c:pt>
                <c:pt idx="687">
                  <c:v>26142.07</c:v>
                </c:pt>
                <c:pt idx="688">
                  <c:v>26156.799999999999</c:v>
                </c:pt>
                <c:pt idx="689">
                  <c:v>26170.98</c:v>
                </c:pt>
                <c:pt idx="690">
                  <c:v>26187.200000000001</c:v>
                </c:pt>
                <c:pt idx="691">
                  <c:v>26197.52</c:v>
                </c:pt>
                <c:pt idx="692">
                  <c:v>26214.23</c:v>
                </c:pt>
                <c:pt idx="693">
                  <c:v>26230.09</c:v>
                </c:pt>
                <c:pt idx="694">
                  <c:v>26246.39</c:v>
                </c:pt>
                <c:pt idx="695">
                  <c:v>26258.15</c:v>
                </c:pt>
                <c:pt idx="696">
                  <c:v>26274.17</c:v>
                </c:pt>
                <c:pt idx="697">
                  <c:v>26289.55</c:v>
                </c:pt>
                <c:pt idx="698">
                  <c:v>26301.14</c:v>
                </c:pt>
                <c:pt idx="699">
                  <c:v>26318.55</c:v>
                </c:pt>
                <c:pt idx="700">
                  <c:v>26332.66</c:v>
                </c:pt>
                <c:pt idx="701">
                  <c:v>26350.240000000002</c:v>
                </c:pt>
                <c:pt idx="702">
                  <c:v>26363.01</c:v>
                </c:pt>
                <c:pt idx="703">
                  <c:v>26374</c:v>
                </c:pt>
                <c:pt idx="704">
                  <c:v>26387.86</c:v>
                </c:pt>
                <c:pt idx="705">
                  <c:v>26404.26</c:v>
                </c:pt>
                <c:pt idx="706">
                  <c:v>26417.15</c:v>
                </c:pt>
                <c:pt idx="707">
                  <c:v>26431.96</c:v>
                </c:pt>
                <c:pt idx="708">
                  <c:v>26442.97</c:v>
                </c:pt>
                <c:pt idx="709">
                  <c:v>26459.37</c:v>
                </c:pt>
                <c:pt idx="710">
                  <c:v>26475.81</c:v>
                </c:pt>
                <c:pt idx="711">
                  <c:v>26490.04</c:v>
                </c:pt>
                <c:pt idx="712">
                  <c:v>26503.61</c:v>
                </c:pt>
                <c:pt idx="713">
                  <c:v>26519.67</c:v>
                </c:pt>
                <c:pt idx="714">
                  <c:v>26531.07</c:v>
                </c:pt>
                <c:pt idx="715">
                  <c:v>26546.43</c:v>
                </c:pt>
                <c:pt idx="716">
                  <c:v>26562.17</c:v>
                </c:pt>
                <c:pt idx="717">
                  <c:v>26576.71</c:v>
                </c:pt>
                <c:pt idx="718">
                  <c:v>26591.15</c:v>
                </c:pt>
                <c:pt idx="719">
                  <c:v>26606.39</c:v>
                </c:pt>
                <c:pt idx="720">
                  <c:v>26620.78</c:v>
                </c:pt>
                <c:pt idx="721">
                  <c:v>26634.09</c:v>
                </c:pt>
                <c:pt idx="722">
                  <c:v>26649.93</c:v>
                </c:pt>
                <c:pt idx="723">
                  <c:v>26662.39</c:v>
                </c:pt>
                <c:pt idx="724">
                  <c:v>26676.78</c:v>
                </c:pt>
                <c:pt idx="725">
                  <c:v>26693.16</c:v>
                </c:pt>
                <c:pt idx="726">
                  <c:v>26704.43</c:v>
                </c:pt>
                <c:pt idx="727">
                  <c:v>26720.639999999999</c:v>
                </c:pt>
                <c:pt idx="728">
                  <c:v>26738.07</c:v>
                </c:pt>
                <c:pt idx="729">
                  <c:v>26752.66</c:v>
                </c:pt>
                <c:pt idx="730">
                  <c:v>26764.45</c:v>
                </c:pt>
                <c:pt idx="731">
                  <c:v>26780.65</c:v>
                </c:pt>
                <c:pt idx="732">
                  <c:v>26795.45</c:v>
                </c:pt>
                <c:pt idx="733">
                  <c:v>26811.9</c:v>
                </c:pt>
                <c:pt idx="734">
                  <c:v>26822.14</c:v>
                </c:pt>
                <c:pt idx="735">
                  <c:v>26837.67</c:v>
                </c:pt>
                <c:pt idx="736">
                  <c:v>26855.25</c:v>
                </c:pt>
                <c:pt idx="737">
                  <c:v>26865.41</c:v>
                </c:pt>
                <c:pt idx="738">
                  <c:v>26884.85</c:v>
                </c:pt>
                <c:pt idx="739">
                  <c:v>26901.95</c:v>
                </c:pt>
                <c:pt idx="740">
                  <c:v>26914.63</c:v>
                </c:pt>
                <c:pt idx="741">
                  <c:v>26929.72</c:v>
                </c:pt>
                <c:pt idx="742">
                  <c:v>26943.75</c:v>
                </c:pt>
                <c:pt idx="743">
                  <c:v>26958.560000000001</c:v>
                </c:pt>
                <c:pt idx="744">
                  <c:v>26969.96</c:v>
                </c:pt>
                <c:pt idx="745">
                  <c:v>26989.03</c:v>
                </c:pt>
                <c:pt idx="746">
                  <c:v>27000.99</c:v>
                </c:pt>
                <c:pt idx="747">
                  <c:v>27018.880000000001</c:v>
                </c:pt>
                <c:pt idx="748">
                  <c:v>27032.84</c:v>
                </c:pt>
                <c:pt idx="749">
                  <c:v>27045.33</c:v>
                </c:pt>
                <c:pt idx="750">
                  <c:v>27062.06</c:v>
                </c:pt>
                <c:pt idx="751">
                  <c:v>27076.5</c:v>
                </c:pt>
                <c:pt idx="752">
                  <c:v>27088.240000000002</c:v>
                </c:pt>
                <c:pt idx="753">
                  <c:v>27103.19</c:v>
                </c:pt>
                <c:pt idx="754">
                  <c:v>27114.73</c:v>
                </c:pt>
                <c:pt idx="755">
                  <c:v>27125.38</c:v>
                </c:pt>
                <c:pt idx="756">
                  <c:v>27143.06</c:v>
                </c:pt>
                <c:pt idx="757">
                  <c:v>27156.9</c:v>
                </c:pt>
                <c:pt idx="758">
                  <c:v>27172.28</c:v>
                </c:pt>
                <c:pt idx="759">
                  <c:v>27183.63</c:v>
                </c:pt>
                <c:pt idx="760">
                  <c:v>27199.88</c:v>
                </c:pt>
                <c:pt idx="761">
                  <c:v>27210.44</c:v>
                </c:pt>
                <c:pt idx="762">
                  <c:v>27231.64</c:v>
                </c:pt>
                <c:pt idx="763">
                  <c:v>27245.07</c:v>
                </c:pt>
                <c:pt idx="764">
                  <c:v>27254.58</c:v>
                </c:pt>
                <c:pt idx="765">
                  <c:v>27271.22</c:v>
                </c:pt>
                <c:pt idx="766">
                  <c:v>27285.15</c:v>
                </c:pt>
                <c:pt idx="767">
                  <c:v>27301.02</c:v>
                </c:pt>
                <c:pt idx="768">
                  <c:v>27308.89</c:v>
                </c:pt>
                <c:pt idx="769">
                  <c:v>27327.32</c:v>
                </c:pt>
                <c:pt idx="770">
                  <c:v>27330.65</c:v>
                </c:pt>
                <c:pt idx="771">
                  <c:v>27350.36</c:v>
                </c:pt>
                <c:pt idx="772">
                  <c:v>27358.880000000001</c:v>
                </c:pt>
                <c:pt idx="773">
                  <c:v>27384.77</c:v>
                </c:pt>
                <c:pt idx="774">
                  <c:v>27395.4</c:v>
                </c:pt>
                <c:pt idx="775">
                  <c:v>27412.95</c:v>
                </c:pt>
                <c:pt idx="776">
                  <c:v>27425.53</c:v>
                </c:pt>
                <c:pt idx="777">
                  <c:v>27438.62</c:v>
                </c:pt>
                <c:pt idx="778">
                  <c:v>27455.48</c:v>
                </c:pt>
                <c:pt idx="779">
                  <c:v>27471.49</c:v>
                </c:pt>
                <c:pt idx="780">
                  <c:v>27483.98</c:v>
                </c:pt>
                <c:pt idx="781">
                  <c:v>27504.09</c:v>
                </c:pt>
                <c:pt idx="782">
                  <c:v>27515.25</c:v>
                </c:pt>
                <c:pt idx="783">
                  <c:v>27532.03</c:v>
                </c:pt>
                <c:pt idx="784">
                  <c:v>27545.82</c:v>
                </c:pt>
                <c:pt idx="785">
                  <c:v>27560.75</c:v>
                </c:pt>
                <c:pt idx="786">
                  <c:v>27576.06</c:v>
                </c:pt>
                <c:pt idx="787">
                  <c:v>27591.73</c:v>
                </c:pt>
                <c:pt idx="788">
                  <c:v>27606.05</c:v>
                </c:pt>
                <c:pt idx="789">
                  <c:v>27619.43</c:v>
                </c:pt>
                <c:pt idx="790">
                  <c:v>27634.26</c:v>
                </c:pt>
                <c:pt idx="791">
                  <c:v>27649.13</c:v>
                </c:pt>
                <c:pt idx="792">
                  <c:v>27662.25</c:v>
                </c:pt>
                <c:pt idx="793">
                  <c:v>27678.43</c:v>
                </c:pt>
                <c:pt idx="794">
                  <c:v>27693.66</c:v>
                </c:pt>
                <c:pt idx="795">
                  <c:v>27705.72</c:v>
                </c:pt>
                <c:pt idx="796">
                  <c:v>27723.71</c:v>
                </c:pt>
                <c:pt idx="797">
                  <c:v>27736.19</c:v>
                </c:pt>
                <c:pt idx="798">
                  <c:v>27751.57</c:v>
                </c:pt>
                <c:pt idx="799">
                  <c:v>27760.9</c:v>
                </c:pt>
                <c:pt idx="800">
                  <c:v>27781.45</c:v>
                </c:pt>
                <c:pt idx="801">
                  <c:v>27794.85</c:v>
                </c:pt>
                <c:pt idx="802">
                  <c:v>27809.39</c:v>
                </c:pt>
                <c:pt idx="803">
                  <c:v>27825.09</c:v>
                </c:pt>
                <c:pt idx="804">
                  <c:v>27835.66</c:v>
                </c:pt>
                <c:pt idx="805">
                  <c:v>27850.61</c:v>
                </c:pt>
                <c:pt idx="806">
                  <c:v>27862.54</c:v>
                </c:pt>
                <c:pt idx="807">
                  <c:v>27879.759999999998</c:v>
                </c:pt>
                <c:pt idx="808">
                  <c:v>27895.82</c:v>
                </c:pt>
                <c:pt idx="809">
                  <c:v>27906.98</c:v>
                </c:pt>
                <c:pt idx="810">
                  <c:v>27923.25</c:v>
                </c:pt>
                <c:pt idx="811">
                  <c:v>27933.59</c:v>
                </c:pt>
                <c:pt idx="812">
                  <c:v>27957.38</c:v>
                </c:pt>
                <c:pt idx="813">
                  <c:v>27967.98</c:v>
                </c:pt>
                <c:pt idx="814">
                  <c:v>27982.01</c:v>
                </c:pt>
                <c:pt idx="815">
                  <c:v>27994.59</c:v>
                </c:pt>
                <c:pt idx="816">
                  <c:v>28009.54</c:v>
                </c:pt>
                <c:pt idx="817">
                  <c:v>28026.560000000001</c:v>
                </c:pt>
                <c:pt idx="818">
                  <c:v>28040.45</c:v>
                </c:pt>
                <c:pt idx="819">
                  <c:v>28052.26</c:v>
                </c:pt>
                <c:pt idx="820">
                  <c:v>28071.360000000001</c:v>
                </c:pt>
                <c:pt idx="821">
                  <c:v>28080.51</c:v>
                </c:pt>
                <c:pt idx="822">
                  <c:v>28094.42</c:v>
                </c:pt>
                <c:pt idx="823">
                  <c:v>28109.9</c:v>
                </c:pt>
                <c:pt idx="824">
                  <c:v>28123.91</c:v>
                </c:pt>
                <c:pt idx="825">
                  <c:v>28136.73</c:v>
                </c:pt>
                <c:pt idx="826">
                  <c:v>28154.97</c:v>
                </c:pt>
                <c:pt idx="827">
                  <c:v>28166.58</c:v>
                </c:pt>
                <c:pt idx="828">
                  <c:v>28181.53</c:v>
                </c:pt>
                <c:pt idx="829">
                  <c:v>28199.47</c:v>
                </c:pt>
                <c:pt idx="830">
                  <c:v>28214.11</c:v>
                </c:pt>
                <c:pt idx="831">
                  <c:v>28228.28</c:v>
                </c:pt>
                <c:pt idx="832">
                  <c:v>28246.11</c:v>
                </c:pt>
                <c:pt idx="833">
                  <c:v>28257.33</c:v>
                </c:pt>
                <c:pt idx="834">
                  <c:v>28273.95</c:v>
                </c:pt>
                <c:pt idx="835">
                  <c:v>28285.81</c:v>
                </c:pt>
                <c:pt idx="836">
                  <c:v>28310.42</c:v>
                </c:pt>
                <c:pt idx="837">
                  <c:v>28316.04</c:v>
                </c:pt>
                <c:pt idx="838">
                  <c:v>28331.71</c:v>
                </c:pt>
                <c:pt idx="839">
                  <c:v>28345.53</c:v>
                </c:pt>
                <c:pt idx="840">
                  <c:v>28357.22</c:v>
                </c:pt>
                <c:pt idx="841">
                  <c:v>28376.63</c:v>
                </c:pt>
                <c:pt idx="842">
                  <c:v>28389.58</c:v>
                </c:pt>
                <c:pt idx="843">
                  <c:v>28402.76</c:v>
                </c:pt>
                <c:pt idx="844">
                  <c:v>28409.62</c:v>
                </c:pt>
                <c:pt idx="845">
                  <c:v>28422.28</c:v>
                </c:pt>
                <c:pt idx="846">
                  <c:v>28439.11</c:v>
                </c:pt>
                <c:pt idx="847">
                  <c:v>28455.72</c:v>
                </c:pt>
                <c:pt idx="848">
                  <c:v>28471.23</c:v>
                </c:pt>
                <c:pt idx="849">
                  <c:v>28485.09</c:v>
                </c:pt>
                <c:pt idx="850">
                  <c:v>28499.7</c:v>
                </c:pt>
                <c:pt idx="851">
                  <c:v>28513.9</c:v>
                </c:pt>
                <c:pt idx="852">
                  <c:v>28527.32</c:v>
                </c:pt>
                <c:pt idx="853">
                  <c:v>28543.7</c:v>
                </c:pt>
                <c:pt idx="854">
                  <c:v>28555.19</c:v>
                </c:pt>
                <c:pt idx="855">
                  <c:v>28568.26</c:v>
                </c:pt>
                <c:pt idx="856">
                  <c:v>28584.61</c:v>
                </c:pt>
                <c:pt idx="857">
                  <c:v>28601.1</c:v>
                </c:pt>
                <c:pt idx="858">
                  <c:v>28614.02</c:v>
                </c:pt>
                <c:pt idx="859">
                  <c:v>28627.09</c:v>
                </c:pt>
                <c:pt idx="860">
                  <c:v>28640.75</c:v>
                </c:pt>
                <c:pt idx="861">
                  <c:v>28654.69</c:v>
                </c:pt>
                <c:pt idx="862">
                  <c:v>28667.63</c:v>
                </c:pt>
                <c:pt idx="863">
                  <c:v>28680.67</c:v>
                </c:pt>
                <c:pt idx="864">
                  <c:v>28695.45</c:v>
                </c:pt>
                <c:pt idx="865">
                  <c:v>28707.99</c:v>
                </c:pt>
                <c:pt idx="866">
                  <c:v>28723.18</c:v>
                </c:pt>
                <c:pt idx="867">
                  <c:v>28735.93</c:v>
                </c:pt>
                <c:pt idx="868">
                  <c:v>28752.61</c:v>
                </c:pt>
                <c:pt idx="869">
                  <c:v>28768.41</c:v>
                </c:pt>
                <c:pt idx="870">
                  <c:v>28783.48</c:v>
                </c:pt>
                <c:pt idx="871">
                  <c:v>28798.55</c:v>
                </c:pt>
                <c:pt idx="872">
                  <c:v>28814.48</c:v>
                </c:pt>
                <c:pt idx="873">
                  <c:v>28830.33</c:v>
                </c:pt>
                <c:pt idx="874">
                  <c:v>28847.11</c:v>
                </c:pt>
                <c:pt idx="875">
                  <c:v>28862.54</c:v>
                </c:pt>
                <c:pt idx="876">
                  <c:v>28878.79</c:v>
                </c:pt>
                <c:pt idx="877">
                  <c:v>28892.97</c:v>
                </c:pt>
                <c:pt idx="878">
                  <c:v>28905.65</c:v>
                </c:pt>
                <c:pt idx="879">
                  <c:v>28922.22</c:v>
                </c:pt>
                <c:pt idx="880">
                  <c:v>28938.35</c:v>
                </c:pt>
                <c:pt idx="881">
                  <c:v>28950.66</c:v>
                </c:pt>
                <c:pt idx="882">
                  <c:v>28967.4</c:v>
                </c:pt>
                <c:pt idx="883">
                  <c:v>28982.3</c:v>
                </c:pt>
                <c:pt idx="884">
                  <c:v>28996.52</c:v>
                </c:pt>
                <c:pt idx="885">
                  <c:v>29008.77</c:v>
                </c:pt>
                <c:pt idx="886">
                  <c:v>29025.86</c:v>
                </c:pt>
                <c:pt idx="887">
                  <c:v>29041.73</c:v>
                </c:pt>
                <c:pt idx="888">
                  <c:v>29052.57</c:v>
                </c:pt>
                <c:pt idx="889">
                  <c:v>29071.24</c:v>
                </c:pt>
                <c:pt idx="890">
                  <c:v>29085.46</c:v>
                </c:pt>
                <c:pt idx="891">
                  <c:v>29097.54</c:v>
                </c:pt>
                <c:pt idx="892">
                  <c:v>29112.29</c:v>
                </c:pt>
                <c:pt idx="893">
                  <c:v>29127.439999999999</c:v>
                </c:pt>
                <c:pt idx="894">
                  <c:v>29140.02</c:v>
                </c:pt>
                <c:pt idx="895">
                  <c:v>29156.2</c:v>
                </c:pt>
                <c:pt idx="896">
                  <c:v>29171.29</c:v>
                </c:pt>
                <c:pt idx="897">
                  <c:v>29182.71</c:v>
                </c:pt>
                <c:pt idx="898">
                  <c:v>29198.07</c:v>
                </c:pt>
                <c:pt idx="899">
                  <c:v>29213.14</c:v>
                </c:pt>
                <c:pt idx="900">
                  <c:v>29225.72</c:v>
                </c:pt>
                <c:pt idx="901">
                  <c:v>29241.23</c:v>
                </c:pt>
                <c:pt idx="902">
                  <c:v>29255.57</c:v>
                </c:pt>
                <c:pt idx="903">
                  <c:v>29270.23</c:v>
                </c:pt>
                <c:pt idx="904">
                  <c:v>29283.78</c:v>
                </c:pt>
                <c:pt idx="905">
                  <c:v>29297.88</c:v>
                </c:pt>
                <c:pt idx="906">
                  <c:v>29311.55</c:v>
                </c:pt>
                <c:pt idx="907">
                  <c:v>29323.38</c:v>
                </c:pt>
                <c:pt idx="908">
                  <c:v>29339.81</c:v>
                </c:pt>
                <c:pt idx="909">
                  <c:v>29353.84</c:v>
                </c:pt>
                <c:pt idx="910">
                  <c:v>29370.33</c:v>
                </c:pt>
                <c:pt idx="911">
                  <c:v>29381.95</c:v>
                </c:pt>
                <c:pt idx="912">
                  <c:v>29398.39</c:v>
                </c:pt>
                <c:pt idx="913">
                  <c:v>29414.5</c:v>
                </c:pt>
                <c:pt idx="914">
                  <c:v>29424.52</c:v>
                </c:pt>
                <c:pt idx="915">
                  <c:v>29442.92</c:v>
                </c:pt>
                <c:pt idx="916">
                  <c:v>29456.080000000002</c:v>
                </c:pt>
                <c:pt idx="917">
                  <c:v>29472.39</c:v>
                </c:pt>
                <c:pt idx="918">
                  <c:v>29486.54</c:v>
                </c:pt>
                <c:pt idx="919">
                  <c:v>29498.66</c:v>
                </c:pt>
                <c:pt idx="920">
                  <c:v>29513.29</c:v>
                </c:pt>
                <c:pt idx="921">
                  <c:v>29529.02</c:v>
                </c:pt>
                <c:pt idx="922">
                  <c:v>29542.61</c:v>
                </c:pt>
                <c:pt idx="923">
                  <c:v>29556.69</c:v>
                </c:pt>
                <c:pt idx="924">
                  <c:v>29572.63</c:v>
                </c:pt>
                <c:pt idx="925">
                  <c:v>29587.24</c:v>
                </c:pt>
                <c:pt idx="926">
                  <c:v>29600.67</c:v>
                </c:pt>
                <c:pt idx="927">
                  <c:v>29614.87</c:v>
                </c:pt>
                <c:pt idx="928">
                  <c:v>29628.799999999999</c:v>
                </c:pt>
                <c:pt idx="929">
                  <c:v>29639.77</c:v>
                </c:pt>
                <c:pt idx="930">
                  <c:v>29659.06</c:v>
                </c:pt>
                <c:pt idx="931">
                  <c:v>29674.03</c:v>
                </c:pt>
                <c:pt idx="932">
                  <c:v>29689.13</c:v>
                </c:pt>
                <c:pt idx="933">
                  <c:v>29700.07</c:v>
                </c:pt>
                <c:pt idx="934">
                  <c:v>29718.35</c:v>
                </c:pt>
                <c:pt idx="935">
                  <c:v>29731.41</c:v>
                </c:pt>
                <c:pt idx="936">
                  <c:v>29746.09</c:v>
                </c:pt>
                <c:pt idx="937">
                  <c:v>29762.080000000002</c:v>
                </c:pt>
                <c:pt idx="938">
                  <c:v>29773.91</c:v>
                </c:pt>
                <c:pt idx="939">
                  <c:v>29790.17</c:v>
                </c:pt>
                <c:pt idx="940">
                  <c:v>29798.89</c:v>
                </c:pt>
                <c:pt idx="941">
                  <c:v>29819.65</c:v>
                </c:pt>
                <c:pt idx="942">
                  <c:v>29831.05</c:v>
                </c:pt>
                <c:pt idx="943">
                  <c:v>29845.42</c:v>
                </c:pt>
                <c:pt idx="944">
                  <c:v>29866.14</c:v>
                </c:pt>
                <c:pt idx="945">
                  <c:v>29873.72</c:v>
                </c:pt>
                <c:pt idx="946">
                  <c:v>29891.23</c:v>
                </c:pt>
                <c:pt idx="947">
                  <c:v>29906.04</c:v>
                </c:pt>
                <c:pt idx="948">
                  <c:v>29919.05</c:v>
                </c:pt>
                <c:pt idx="949">
                  <c:v>29933.98</c:v>
                </c:pt>
                <c:pt idx="950">
                  <c:v>29946.44</c:v>
                </c:pt>
                <c:pt idx="951">
                  <c:v>29960.59</c:v>
                </c:pt>
                <c:pt idx="952">
                  <c:v>29978.15</c:v>
                </c:pt>
                <c:pt idx="953">
                  <c:v>29989.06</c:v>
                </c:pt>
                <c:pt idx="954">
                  <c:v>30005.919999999998</c:v>
                </c:pt>
                <c:pt idx="955">
                  <c:v>30016.5</c:v>
                </c:pt>
                <c:pt idx="956">
                  <c:v>30034.7</c:v>
                </c:pt>
                <c:pt idx="957">
                  <c:v>30045.62</c:v>
                </c:pt>
                <c:pt idx="958">
                  <c:v>30063.78</c:v>
                </c:pt>
                <c:pt idx="959">
                  <c:v>30075.01</c:v>
                </c:pt>
                <c:pt idx="960">
                  <c:v>30088.75</c:v>
                </c:pt>
                <c:pt idx="961">
                  <c:v>30105.360000000001</c:v>
                </c:pt>
                <c:pt idx="962">
                  <c:v>30117.46</c:v>
                </c:pt>
                <c:pt idx="963">
                  <c:v>30136.18</c:v>
                </c:pt>
                <c:pt idx="964">
                  <c:v>30148.81</c:v>
                </c:pt>
                <c:pt idx="965">
                  <c:v>30163.23</c:v>
                </c:pt>
                <c:pt idx="966">
                  <c:v>30179.33</c:v>
                </c:pt>
                <c:pt idx="967">
                  <c:v>30195.73</c:v>
                </c:pt>
                <c:pt idx="968">
                  <c:v>30207.35</c:v>
                </c:pt>
                <c:pt idx="969">
                  <c:v>30217.9</c:v>
                </c:pt>
                <c:pt idx="970">
                  <c:v>30236.69</c:v>
                </c:pt>
                <c:pt idx="971">
                  <c:v>30252.1</c:v>
                </c:pt>
                <c:pt idx="972">
                  <c:v>30263.08</c:v>
                </c:pt>
                <c:pt idx="973">
                  <c:v>30280.45</c:v>
                </c:pt>
                <c:pt idx="974">
                  <c:v>30296.53</c:v>
                </c:pt>
                <c:pt idx="975">
                  <c:v>30304.43</c:v>
                </c:pt>
                <c:pt idx="976">
                  <c:v>30321.65</c:v>
                </c:pt>
                <c:pt idx="977">
                  <c:v>30341.759999999998</c:v>
                </c:pt>
                <c:pt idx="978">
                  <c:v>30349.25</c:v>
                </c:pt>
                <c:pt idx="979">
                  <c:v>30365.89</c:v>
                </c:pt>
                <c:pt idx="980">
                  <c:v>30385.5</c:v>
                </c:pt>
                <c:pt idx="981">
                  <c:v>30393.56</c:v>
                </c:pt>
                <c:pt idx="982">
                  <c:v>30409.07</c:v>
                </c:pt>
                <c:pt idx="983">
                  <c:v>30424.86</c:v>
                </c:pt>
                <c:pt idx="984">
                  <c:v>30435.85</c:v>
                </c:pt>
                <c:pt idx="985">
                  <c:v>30451.84</c:v>
                </c:pt>
                <c:pt idx="986">
                  <c:v>30468.400000000001</c:v>
                </c:pt>
                <c:pt idx="987">
                  <c:v>30480.400000000001</c:v>
                </c:pt>
                <c:pt idx="988">
                  <c:v>30491.15</c:v>
                </c:pt>
                <c:pt idx="989">
                  <c:v>30508.42</c:v>
                </c:pt>
                <c:pt idx="990">
                  <c:v>30524.86</c:v>
                </c:pt>
                <c:pt idx="991">
                  <c:v>30535.97</c:v>
                </c:pt>
                <c:pt idx="992">
                  <c:v>30551.91</c:v>
                </c:pt>
                <c:pt idx="993">
                  <c:v>30567.95</c:v>
                </c:pt>
                <c:pt idx="994">
                  <c:v>30574.37</c:v>
                </c:pt>
                <c:pt idx="995">
                  <c:v>30592.12</c:v>
                </c:pt>
                <c:pt idx="996">
                  <c:v>30600.16</c:v>
                </c:pt>
                <c:pt idx="997">
                  <c:v>30618.560000000001</c:v>
                </c:pt>
                <c:pt idx="998">
                  <c:v>30633.46</c:v>
                </c:pt>
                <c:pt idx="999">
                  <c:v>30652.69</c:v>
                </c:pt>
                <c:pt idx="1000">
                  <c:v>30663</c:v>
                </c:pt>
                <c:pt idx="1001">
                  <c:v>30677.73</c:v>
                </c:pt>
                <c:pt idx="1002">
                  <c:v>30697.19</c:v>
                </c:pt>
                <c:pt idx="1003">
                  <c:v>30700.959999999999</c:v>
                </c:pt>
                <c:pt idx="1004">
                  <c:v>30717.74</c:v>
                </c:pt>
                <c:pt idx="1005">
                  <c:v>30736.77</c:v>
                </c:pt>
                <c:pt idx="1006">
                  <c:v>30751.77</c:v>
                </c:pt>
                <c:pt idx="1007">
                  <c:v>30762.400000000001</c:v>
                </c:pt>
                <c:pt idx="1008">
                  <c:v>30779.98</c:v>
                </c:pt>
                <c:pt idx="1009">
                  <c:v>30795.43</c:v>
                </c:pt>
                <c:pt idx="1010">
                  <c:v>30811.47</c:v>
                </c:pt>
                <c:pt idx="1011">
                  <c:v>30824.32</c:v>
                </c:pt>
                <c:pt idx="1012">
                  <c:v>30837.52</c:v>
                </c:pt>
                <c:pt idx="1013">
                  <c:v>30851.82</c:v>
                </c:pt>
                <c:pt idx="1014">
                  <c:v>30868.99</c:v>
                </c:pt>
                <c:pt idx="1015">
                  <c:v>30886.77</c:v>
                </c:pt>
                <c:pt idx="1016">
                  <c:v>30900.22</c:v>
                </c:pt>
                <c:pt idx="1017">
                  <c:v>30916.52</c:v>
                </c:pt>
                <c:pt idx="1018">
                  <c:v>30926.49</c:v>
                </c:pt>
                <c:pt idx="1019">
                  <c:v>30943.200000000001</c:v>
                </c:pt>
                <c:pt idx="1020">
                  <c:v>30958.44</c:v>
                </c:pt>
                <c:pt idx="1021">
                  <c:v>30977.01</c:v>
                </c:pt>
                <c:pt idx="1022">
                  <c:v>30996.45</c:v>
                </c:pt>
                <c:pt idx="1023">
                  <c:v>31006.33</c:v>
                </c:pt>
                <c:pt idx="1024">
                  <c:v>31021.23</c:v>
                </c:pt>
                <c:pt idx="1025">
                  <c:v>31035.07</c:v>
                </c:pt>
                <c:pt idx="1026">
                  <c:v>31051.73</c:v>
                </c:pt>
                <c:pt idx="1027">
                  <c:v>31060.45</c:v>
                </c:pt>
                <c:pt idx="1028">
                  <c:v>31076.22</c:v>
                </c:pt>
                <c:pt idx="1029">
                  <c:v>31091.41</c:v>
                </c:pt>
                <c:pt idx="1030">
                  <c:v>31104.639999999999</c:v>
                </c:pt>
                <c:pt idx="1031">
                  <c:v>31116.74</c:v>
                </c:pt>
                <c:pt idx="1032">
                  <c:v>31133.81</c:v>
                </c:pt>
                <c:pt idx="1033">
                  <c:v>31150.38</c:v>
                </c:pt>
                <c:pt idx="1034">
                  <c:v>31169.14</c:v>
                </c:pt>
                <c:pt idx="1035">
                  <c:v>31185.439999999999</c:v>
                </c:pt>
                <c:pt idx="1036">
                  <c:v>31194.91</c:v>
                </c:pt>
                <c:pt idx="1037">
                  <c:v>31211.77</c:v>
                </c:pt>
                <c:pt idx="1038">
                  <c:v>31223.21</c:v>
                </c:pt>
                <c:pt idx="1039">
                  <c:v>31240.19</c:v>
                </c:pt>
                <c:pt idx="1040">
                  <c:v>31251.37</c:v>
                </c:pt>
                <c:pt idx="1041">
                  <c:v>31273.3</c:v>
                </c:pt>
                <c:pt idx="1042">
                  <c:v>31286.51</c:v>
                </c:pt>
                <c:pt idx="1043">
                  <c:v>31301.8</c:v>
                </c:pt>
                <c:pt idx="1044">
                  <c:v>31321.82</c:v>
                </c:pt>
                <c:pt idx="1045">
                  <c:v>31334.11</c:v>
                </c:pt>
                <c:pt idx="1046">
                  <c:v>31350.12</c:v>
                </c:pt>
                <c:pt idx="1047">
                  <c:v>31368.21</c:v>
                </c:pt>
                <c:pt idx="1048">
                  <c:v>31386.78</c:v>
                </c:pt>
                <c:pt idx="1049">
                  <c:v>31396.51</c:v>
                </c:pt>
                <c:pt idx="1050">
                  <c:v>31413.61</c:v>
                </c:pt>
                <c:pt idx="1051">
                  <c:v>31431.14</c:v>
                </c:pt>
                <c:pt idx="1052">
                  <c:v>31440.51</c:v>
                </c:pt>
                <c:pt idx="1053">
                  <c:v>31462.49</c:v>
                </c:pt>
                <c:pt idx="1054">
                  <c:v>31476.080000000002</c:v>
                </c:pt>
                <c:pt idx="1055">
                  <c:v>31491.200000000001</c:v>
                </c:pt>
                <c:pt idx="1056">
                  <c:v>31502.65</c:v>
                </c:pt>
                <c:pt idx="1057">
                  <c:v>31524.6</c:v>
                </c:pt>
                <c:pt idx="1058">
                  <c:v>31532.33</c:v>
                </c:pt>
                <c:pt idx="1059">
                  <c:v>31554.080000000002</c:v>
                </c:pt>
                <c:pt idx="1060">
                  <c:v>31569.25</c:v>
                </c:pt>
                <c:pt idx="1061">
                  <c:v>31582.61</c:v>
                </c:pt>
                <c:pt idx="1062">
                  <c:v>31598.18</c:v>
                </c:pt>
                <c:pt idx="1063">
                  <c:v>31612.33</c:v>
                </c:pt>
                <c:pt idx="1064">
                  <c:v>31626.03</c:v>
                </c:pt>
                <c:pt idx="1065">
                  <c:v>31638.63</c:v>
                </c:pt>
                <c:pt idx="1066">
                  <c:v>31657.35</c:v>
                </c:pt>
                <c:pt idx="1067">
                  <c:v>31668.36</c:v>
                </c:pt>
                <c:pt idx="1068">
                  <c:v>31686.37</c:v>
                </c:pt>
                <c:pt idx="1069">
                  <c:v>31704.12</c:v>
                </c:pt>
                <c:pt idx="1070">
                  <c:v>31715.64</c:v>
                </c:pt>
                <c:pt idx="1071">
                  <c:v>31732.400000000001</c:v>
                </c:pt>
                <c:pt idx="1072">
                  <c:v>31748.78</c:v>
                </c:pt>
                <c:pt idx="1073">
                  <c:v>31762.61</c:v>
                </c:pt>
                <c:pt idx="1074">
                  <c:v>31772.49</c:v>
                </c:pt>
                <c:pt idx="1075">
                  <c:v>31791.23</c:v>
                </c:pt>
                <c:pt idx="1076">
                  <c:v>31806.93</c:v>
                </c:pt>
                <c:pt idx="1077">
                  <c:v>31819.05</c:v>
                </c:pt>
                <c:pt idx="1078">
                  <c:v>31841.99</c:v>
                </c:pt>
                <c:pt idx="1079">
                  <c:v>31850.81</c:v>
                </c:pt>
                <c:pt idx="1080">
                  <c:v>31864.400000000001</c:v>
                </c:pt>
                <c:pt idx="1081">
                  <c:v>31879.86</c:v>
                </c:pt>
                <c:pt idx="1082">
                  <c:v>31891.040000000001</c:v>
                </c:pt>
                <c:pt idx="1083">
                  <c:v>31906.57</c:v>
                </c:pt>
                <c:pt idx="1084">
                  <c:v>31923.96</c:v>
                </c:pt>
                <c:pt idx="1085">
                  <c:v>31939.48</c:v>
                </c:pt>
                <c:pt idx="1086">
                  <c:v>31950.400000000001</c:v>
                </c:pt>
                <c:pt idx="1087">
                  <c:v>31968.44</c:v>
                </c:pt>
                <c:pt idx="1088">
                  <c:v>31984.35</c:v>
                </c:pt>
                <c:pt idx="1089">
                  <c:v>31995.119999999999</c:v>
                </c:pt>
                <c:pt idx="1090">
                  <c:v>32013.02</c:v>
                </c:pt>
                <c:pt idx="1091">
                  <c:v>32023.96</c:v>
                </c:pt>
                <c:pt idx="1092">
                  <c:v>32037.65</c:v>
                </c:pt>
                <c:pt idx="1093">
                  <c:v>32054.41</c:v>
                </c:pt>
                <c:pt idx="1094">
                  <c:v>32071.94</c:v>
                </c:pt>
                <c:pt idx="1095">
                  <c:v>32089.599999999999</c:v>
                </c:pt>
                <c:pt idx="1096">
                  <c:v>32108.48</c:v>
                </c:pt>
                <c:pt idx="1097">
                  <c:v>32118.79</c:v>
                </c:pt>
                <c:pt idx="1098">
                  <c:v>32136.080000000002</c:v>
                </c:pt>
                <c:pt idx="1099">
                  <c:v>32149.919999999998</c:v>
                </c:pt>
                <c:pt idx="1100">
                  <c:v>32163.59</c:v>
                </c:pt>
                <c:pt idx="1101">
                  <c:v>32177.38</c:v>
                </c:pt>
                <c:pt idx="1102">
                  <c:v>32192.93</c:v>
                </c:pt>
                <c:pt idx="1103">
                  <c:v>32206.33</c:v>
                </c:pt>
                <c:pt idx="1104">
                  <c:v>32220.66</c:v>
                </c:pt>
                <c:pt idx="1105">
                  <c:v>32234.06</c:v>
                </c:pt>
                <c:pt idx="1106">
                  <c:v>32252.48</c:v>
                </c:pt>
                <c:pt idx="1107">
                  <c:v>32268.5</c:v>
                </c:pt>
                <c:pt idx="1108">
                  <c:v>32281.83</c:v>
                </c:pt>
                <c:pt idx="1109">
                  <c:v>32299.84</c:v>
                </c:pt>
                <c:pt idx="1110">
                  <c:v>32313.97</c:v>
                </c:pt>
                <c:pt idx="1111">
                  <c:v>32329.279999999999</c:v>
                </c:pt>
                <c:pt idx="1112">
                  <c:v>32344.32</c:v>
                </c:pt>
                <c:pt idx="1113">
                  <c:v>32356.74</c:v>
                </c:pt>
                <c:pt idx="1114">
                  <c:v>32373.93</c:v>
                </c:pt>
                <c:pt idx="1115">
                  <c:v>32387.599999999999</c:v>
                </c:pt>
                <c:pt idx="1116">
                  <c:v>32403.68</c:v>
                </c:pt>
                <c:pt idx="1117">
                  <c:v>32416.97</c:v>
                </c:pt>
                <c:pt idx="1118">
                  <c:v>32431.19</c:v>
                </c:pt>
                <c:pt idx="1119">
                  <c:v>32447.73</c:v>
                </c:pt>
                <c:pt idx="1120">
                  <c:v>32465.41</c:v>
                </c:pt>
                <c:pt idx="1121">
                  <c:v>32476.400000000001</c:v>
                </c:pt>
                <c:pt idx="1122">
                  <c:v>32492.67</c:v>
                </c:pt>
                <c:pt idx="1123">
                  <c:v>32504.92</c:v>
                </c:pt>
                <c:pt idx="1124">
                  <c:v>32518.34</c:v>
                </c:pt>
                <c:pt idx="1125">
                  <c:v>32533.85</c:v>
                </c:pt>
                <c:pt idx="1126">
                  <c:v>32551.33</c:v>
                </c:pt>
                <c:pt idx="1127">
                  <c:v>32566.67</c:v>
                </c:pt>
                <c:pt idx="1128">
                  <c:v>32578.720000000001</c:v>
                </c:pt>
                <c:pt idx="1129">
                  <c:v>32595.69</c:v>
                </c:pt>
                <c:pt idx="1130">
                  <c:v>32610.67</c:v>
                </c:pt>
                <c:pt idx="1131">
                  <c:v>32626.51</c:v>
                </c:pt>
                <c:pt idx="1132">
                  <c:v>32645.08</c:v>
                </c:pt>
                <c:pt idx="1133">
                  <c:v>32653.68</c:v>
                </c:pt>
                <c:pt idx="1134">
                  <c:v>32673.58</c:v>
                </c:pt>
                <c:pt idx="1135">
                  <c:v>32689.71</c:v>
                </c:pt>
                <c:pt idx="1136">
                  <c:v>32699.59</c:v>
                </c:pt>
                <c:pt idx="1137">
                  <c:v>32717.09</c:v>
                </c:pt>
                <c:pt idx="1138">
                  <c:v>32730.71</c:v>
                </c:pt>
                <c:pt idx="1139">
                  <c:v>32746.75</c:v>
                </c:pt>
                <c:pt idx="1140">
                  <c:v>32763.58</c:v>
                </c:pt>
                <c:pt idx="1141">
                  <c:v>32774.089999999997</c:v>
                </c:pt>
                <c:pt idx="1142">
                  <c:v>32795.53</c:v>
                </c:pt>
                <c:pt idx="1143">
                  <c:v>32805.21</c:v>
                </c:pt>
                <c:pt idx="1144">
                  <c:v>32823.81</c:v>
                </c:pt>
                <c:pt idx="1145">
                  <c:v>32842.620000000003</c:v>
                </c:pt>
                <c:pt idx="1146">
                  <c:v>32848.370000000003</c:v>
                </c:pt>
                <c:pt idx="1147">
                  <c:v>32871.360000000001</c:v>
                </c:pt>
                <c:pt idx="1148">
                  <c:v>32885.919999999998</c:v>
                </c:pt>
                <c:pt idx="1149">
                  <c:v>32901.69</c:v>
                </c:pt>
                <c:pt idx="1150">
                  <c:v>32911.25</c:v>
                </c:pt>
                <c:pt idx="1151">
                  <c:v>32924.080000000002</c:v>
                </c:pt>
                <c:pt idx="1152">
                  <c:v>32945.019999999997</c:v>
                </c:pt>
                <c:pt idx="1153">
                  <c:v>32958.83</c:v>
                </c:pt>
                <c:pt idx="1154">
                  <c:v>32972.089999999997</c:v>
                </c:pt>
                <c:pt idx="1155">
                  <c:v>32983.29</c:v>
                </c:pt>
                <c:pt idx="1156">
                  <c:v>32999.760000000002</c:v>
                </c:pt>
                <c:pt idx="1157">
                  <c:v>33017.39</c:v>
                </c:pt>
                <c:pt idx="1158">
                  <c:v>33038.230000000003</c:v>
                </c:pt>
                <c:pt idx="1159">
                  <c:v>33054.07</c:v>
                </c:pt>
                <c:pt idx="1160">
                  <c:v>33069.410000000003</c:v>
                </c:pt>
                <c:pt idx="1161">
                  <c:v>33076.94</c:v>
                </c:pt>
                <c:pt idx="1162">
                  <c:v>33097.279999999999</c:v>
                </c:pt>
                <c:pt idx="1163">
                  <c:v>33115.78</c:v>
                </c:pt>
                <c:pt idx="1164">
                  <c:v>33130.1</c:v>
                </c:pt>
                <c:pt idx="1165">
                  <c:v>33144.85</c:v>
                </c:pt>
                <c:pt idx="1166">
                  <c:v>33157.75</c:v>
                </c:pt>
                <c:pt idx="1167">
                  <c:v>33173.440000000002</c:v>
                </c:pt>
                <c:pt idx="1168">
                  <c:v>33187.089999999997</c:v>
                </c:pt>
                <c:pt idx="1169">
                  <c:v>33209.4</c:v>
                </c:pt>
                <c:pt idx="1170">
                  <c:v>33216.620000000003</c:v>
                </c:pt>
                <c:pt idx="1171">
                  <c:v>33240.51</c:v>
                </c:pt>
                <c:pt idx="1172">
                  <c:v>33256.01</c:v>
                </c:pt>
                <c:pt idx="1173">
                  <c:v>33267.050000000003</c:v>
                </c:pt>
                <c:pt idx="1174">
                  <c:v>33286.61</c:v>
                </c:pt>
                <c:pt idx="1175">
                  <c:v>33302.14</c:v>
                </c:pt>
                <c:pt idx="1176">
                  <c:v>33312.33</c:v>
                </c:pt>
                <c:pt idx="1177">
                  <c:v>33330.949999999997</c:v>
                </c:pt>
                <c:pt idx="1178">
                  <c:v>33350.58</c:v>
                </c:pt>
                <c:pt idx="1179">
                  <c:v>33365.43</c:v>
                </c:pt>
                <c:pt idx="1180">
                  <c:v>33383.69</c:v>
                </c:pt>
                <c:pt idx="1181">
                  <c:v>33392.959999999999</c:v>
                </c:pt>
                <c:pt idx="1182">
                  <c:v>33410.06</c:v>
                </c:pt>
                <c:pt idx="1183">
                  <c:v>33424.04</c:v>
                </c:pt>
                <c:pt idx="1184">
                  <c:v>33439.47</c:v>
                </c:pt>
                <c:pt idx="1185">
                  <c:v>33458.6</c:v>
                </c:pt>
                <c:pt idx="1186">
                  <c:v>33463.67</c:v>
                </c:pt>
                <c:pt idx="1187">
                  <c:v>33483.040000000001</c:v>
                </c:pt>
                <c:pt idx="1188">
                  <c:v>33500.639999999999</c:v>
                </c:pt>
                <c:pt idx="1189">
                  <c:v>33507.67</c:v>
                </c:pt>
                <c:pt idx="1190">
                  <c:v>33520.620000000003</c:v>
                </c:pt>
                <c:pt idx="1191">
                  <c:v>33537.83</c:v>
                </c:pt>
                <c:pt idx="1192">
                  <c:v>33561.379999999997</c:v>
                </c:pt>
                <c:pt idx="1193">
                  <c:v>33571.279999999999</c:v>
                </c:pt>
                <c:pt idx="1194">
                  <c:v>33584.42</c:v>
                </c:pt>
                <c:pt idx="1195">
                  <c:v>33600.400000000001</c:v>
                </c:pt>
                <c:pt idx="1196">
                  <c:v>33617</c:v>
                </c:pt>
                <c:pt idx="1197">
                  <c:v>33638.61</c:v>
                </c:pt>
                <c:pt idx="1198">
                  <c:v>33651.480000000003</c:v>
                </c:pt>
                <c:pt idx="1199">
                  <c:v>33669.300000000003</c:v>
                </c:pt>
                <c:pt idx="1200">
                  <c:v>33679.199999999997</c:v>
                </c:pt>
                <c:pt idx="1201">
                  <c:v>33700.910000000003</c:v>
                </c:pt>
                <c:pt idx="1202">
                  <c:v>33716.269999999997</c:v>
                </c:pt>
                <c:pt idx="1203">
                  <c:v>33733.81</c:v>
                </c:pt>
                <c:pt idx="1204">
                  <c:v>33745.57</c:v>
                </c:pt>
                <c:pt idx="1205">
                  <c:v>33763.699999999997</c:v>
                </c:pt>
                <c:pt idx="1206">
                  <c:v>33784.83</c:v>
                </c:pt>
                <c:pt idx="1207">
                  <c:v>33791.72</c:v>
                </c:pt>
                <c:pt idx="1208">
                  <c:v>33814.01</c:v>
                </c:pt>
                <c:pt idx="1209">
                  <c:v>33829.199999999997</c:v>
                </c:pt>
                <c:pt idx="1210">
                  <c:v>33843.4</c:v>
                </c:pt>
                <c:pt idx="1211">
                  <c:v>33860.18</c:v>
                </c:pt>
                <c:pt idx="1212">
                  <c:v>33879.31</c:v>
                </c:pt>
                <c:pt idx="1213">
                  <c:v>33892.199999999997</c:v>
                </c:pt>
                <c:pt idx="1214">
                  <c:v>33909.129999999997</c:v>
                </c:pt>
                <c:pt idx="1215">
                  <c:v>33921.83</c:v>
                </c:pt>
                <c:pt idx="1216">
                  <c:v>33935.74</c:v>
                </c:pt>
                <c:pt idx="1217">
                  <c:v>33948.35</c:v>
                </c:pt>
                <c:pt idx="1218">
                  <c:v>33973.97</c:v>
                </c:pt>
                <c:pt idx="1219">
                  <c:v>33984.769999999997</c:v>
                </c:pt>
                <c:pt idx="1220">
                  <c:v>33999.71</c:v>
                </c:pt>
                <c:pt idx="1221">
                  <c:v>34018.43</c:v>
                </c:pt>
                <c:pt idx="1222">
                  <c:v>34034.269999999997</c:v>
                </c:pt>
                <c:pt idx="1223">
                  <c:v>34050.79</c:v>
                </c:pt>
                <c:pt idx="1224">
                  <c:v>34062.550000000003</c:v>
                </c:pt>
                <c:pt idx="1225">
                  <c:v>34079.99</c:v>
                </c:pt>
                <c:pt idx="1226">
                  <c:v>34093.99</c:v>
                </c:pt>
                <c:pt idx="1227">
                  <c:v>34110.75</c:v>
                </c:pt>
                <c:pt idx="1228">
                  <c:v>34132.559999999998</c:v>
                </c:pt>
                <c:pt idx="1229">
                  <c:v>34143.79</c:v>
                </c:pt>
                <c:pt idx="1230">
                  <c:v>34157.89</c:v>
                </c:pt>
                <c:pt idx="1231">
                  <c:v>34175.279999999999</c:v>
                </c:pt>
                <c:pt idx="1232">
                  <c:v>34188.129999999997</c:v>
                </c:pt>
                <c:pt idx="1233">
                  <c:v>34204.160000000003</c:v>
                </c:pt>
                <c:pt idx="1234">
                  <c:v>34219.980000000003</c:v>
                </c:pt>
                <c:pt idx="1235">
                  <c:v>34228.6</c:v>
                </c:pt>
                <c:pt idx="1236">
                  <c:v>34250.410000000003</c:v>
                </c:pt>
                <c:pt idx="1237">
                  <c:v>34261.83</c:v>
                </c:pt>
                <c:pt idx="1238">
                  <c:v>34277.07</c:v>
                </c:pt>
                <c:pt idx="1239">
                  <c:v>34297.69</c:v>
                </c:pt>
                <c:pt idx="1240">
                  <c:v>34300.370000000003</c:v>
                </c:pt>
                <c:pt idx="1241">
                  <c:v>34333.99</c:v>
                </c:pt>
                <c:pt idx="1242">
                  <c:v>34343.360000000001</c:v>
                </c:pt>
                <c:pt idx="1243">
                  <c:v>34363.31</c:v>
                </c:pt>
                <c:pt idx="1244">
                  <c:v>34376.01</c:v>
                </c:pt>
                <c:pt idx="1245">
                  <c:v>34390.86</c:v>
                </c:pt>
                <c:pt idx="1246">
                  <c:v>34410.74</c:v>
                </c:pt>
                <c:pt idx="1247">
                  <c:v>34424.86</c:v>
                </c:pt>
                <c:pt idx="1248">
                  <c:v>34439.06</c:v>
                </c:pt>
                <c:pt idx="1249">
                  <c:v>34457.56</c:v>
                </c:pt>
                <c:pt idx="1250">
                  <c:v>34475.75</c:v>
                </c:pt>
                <c:pt idx="1251">
                  <c:v>34482.699999999997</c:v>
                </c:pt>
                <c:pt idx="1252">
                  <c:v>34499.699999999997</c:v>
                </c:pt>
                <c:pt idx="1253">
                  <c:v>34517.07</c:v>
                </c:pt>
                <c:pt idx="1254">
                  <c:v>34534.43</c:v>
                </c:pt>
                <c:pt idx="1255">
                  <c:v>34548.800000000003</c:v>
                </c:pt>
                <c:pt idx="1256">
                  <c:v>34568.07</c:v>
                </c:pt>
                <c:pt idx="1257">
                  <c:v>34577.870000000003</c:v>
                </c:pt>
                <c:pt idx="1258">
                  <c:v>34594.589999999997</c:v>
                </c:pt>
                <c:pt idx="1259">
                  <c:v>34613.519999999997</c:v>
                </c:pt>
                <c:pt idx="1260">
                  <c:v>34630.47</c:v>
                </c:pt>
                <c:pt idx="1261">
                  <c:v>34646.89</c:v>
                </c:pt>
                <c:pt idx="1262">
                  <c:v>34660.129999999997</c:v>
                </c:pt>
                <c:pt idx="1263">
                  <c:v>34670.85</c:v>
                </c:pt>
                <c:pt idx="1264">
                  <c:v>34696.300000000003</c:v>
                </c:pt>
                <c:pt idx="1265">
                  <c:v>34707.15</c:v>
                </c:pt>
                <c:pt idx="1266">
                  <c:v>34722.339999999997</c:v>
                </c:pt>
                <c:pt idx="1267">
                  <c:v>34744.65</c:v>
                </c:pt>
                <c:pt idx="1268">
                  <c:v>34755.11</c:v>
                </c:pt>
                <c:pt idx="1269">
                  <c:v>34766.79</c:v>
                </c:pt>
                <c:pt idx="1270">
                  <c:v>34787.300000000003</c:v>
                </c:pt>
                <c:pt idx="1271">
                  <c:v>34800.36</c:v>
                </c:pt>
                <c:pt idx="1272">
                  <c:v>34822.92</c:v>
                </c:pt>
                <c:pt idx="1273">
                  <c:v>34832.36</c:v>
                </c:pt>
                <c:pt idx="1274">
                  <c:v>34854.58</c:v>
                </c:pt>
                <c:pt idx="1275">
                  <c:v>34866.269999999997</c:v>
                </c:pt>
                <c:pt idx="1276">
                  <c:v>34886.43</c:v>
                </c:pt>
                <c:pt idx="1277">
                  <c:v>34895.1</c:v>
                </c:pt>
                <c:pt idx="1278">
                  <c:v>34917.800000000003</c:v>
                </c:pt>
                <c:pt idx="1279">
                  <c:v>34933.980000000003</c:v>
                </c:pt>
                <c:pt idx="1280">
                  <c:v>34948.71</c:v>
                </c:pt>
                <c:pt idx="1281">
                  <c:v>34964.07</c:v>
                </c:pt>
                <c:pt idx="1282">
                  <c:v>34975.519999999997</c:v>
                </c:pt>
                <c:pt idx="1283">
                  <c:v>34997.11</c:v>
                </c:pt>
                <c:pt idx="1284">
                  <c:v>35016.69</c:v>
                </c:pt>
                <c:pt idx="1285">
                  <c:v>35023.86</c:v>
                </c:pt>
                <c:pt idx="1286">
                  <c:v>35037.99</c:v>
                </c:pt>
                <c:pt idx="1287">
                  <c:v>35060.379999999997</c:v>
                </c:pt>
                <c:pt idx="1288">
                  <c:v>35073.42</c:v>
                </c:pt>
                <c:pt idx="1289">
                  <c:v>35089.86</c:v>
                </c:pt>
                <c:pt idx="1290">
                  <c:v>35107.25</c:v>
                </c:pt>
                <c:pt idx="1291">
                  <c:v>35125.360000000001</c:v>
                </c:pt>
                <c:pt idx="1292">
                  <c:v>35137.03</c:v>
                </c:pt>
                <c:pt idx="1293">
                  <c:v>35153.72</c:v>
                </c:pt>
                <c:pt idx="1294">
                  <c:v>35168.400000000001</c:v>
                </c:pt>
                <c:pt idx="1295">
                  <c:v>35178.86</c:v>
                </c:pt>
                <c:pt idx="1296">
                  <c:v>35193.199999999997</c:v>
                </c:pt>
                <c:pt idx="1297">
                  <c:v>35209.449999999997</c:v>
                </c:pt>
                <c:pt idx="1298">
                  <c:v>35222.300000000003</c:v>
                </c:pt>
                <c:pt idx="1299">
                  <c:v>35242.339999999997</c:v>
                </c:pt>
                <c:pt idx="1300">
                  <c:v>35255.94</c:v>
                </c:pt>
                <c:pt idx="1301">
                  <c:v>35267.339999999997</c:v>
                </c:pt>
                <c:pt idx="1302">
                  <c:v>35284.82</c:v>
                </c:pt>
                <c:pt idx="1303">
                  <c:v>35296</c:v>
                </c:pt>
                <c:pt idx="1304">
                  <c:v>35307.57</c:v>
                </c:pt>
                <c:pt idx="1305">
                  <c:v>35329.160000000003</c:v>
                </c:pt>
                <c:pt idx="1306">
                  <c:v>35340.83</c:v>
                </c:pt>
                <c:pt idx="1307">
                  <c:v>35355.85</c:v>
                </c:pt>
                <c:pt idx="1308">
                  <c:v>35371.11</c:v>
                </c:pt>
                <c:pt idx="1309">
                  <c:v>35388.160000000003</c:v>
                </c:pt>
                <c:pt idx="1310">
                  <c:v>35403.15</c:v>
                </c:pt>
                <c:pt idx="1311">
                  <c:v>35418.32</c:v>
                </c:pt>
                <c:pt idx="1312">
                  <c:v>35432.76</c:v>
                </c:pt>
                <c:pt idx="1313">
                  <c:v>35446.620000000003</c:v>
                </c:pt>
                <c:pt idx="1314">
                  <c:v>35464.42</c:v>
                </c:pt>
                <c:pt idx="1315">
                  <c:v>35483.21</c:v>
                </c:pt>
                <c:pt idx="1316">
                  <c:v>35497.550000000003</c:v>
                </c:pt>
                <c:pt idx="1317">
                  <c:v>35513.57</c:v>
                </c:pt>
                <c:pt idx="1318">
                  <c:v>35538.629999999997</c:v>
                </c:pt>
                <c:pt idx="1319">
                  <c:v>35556.89</c:v>
                </c:pt>
                <c:pt idx="1320">
                  <c:v>35577.08</c:v>
                </c:pt>
                <c:pt idx="1321">
                  <c:v>35592.15</c:v>
                </c:pt>
                <c:pt idx="1322">
                  <c:v>35611.440000000002</c:v>
                </c:pt>
                <c:pt idx="1323">
                  <c:v>35626.58</c:v>
                </c:pt>
                <c:pt idx="1324">
                  <c:v>35658.199999999997</c:v>
                </c:pt>
                <c:pt idx="1325">
                  <c:v>35668.019999999997</c:v>
                </c:pt>
                <c:pt idx="1326">
                  <c:v>35680.49</c:v>
                </c:pt>
                <c:pt idx="1327">
                  <c:v>35705.120000000003</c:v>
                </c:pt>
                <c:pt idx="1328">
                  <c:v>35717.629999999997</c:v>
                </c:pt>
                <c:pt idx="1329">
                  <c:v>35723.949999999997</c:v>
                </c:pt>
                <c:pt idx="1330">
                  <c:v>35741.56</c:v>
                </c:pt>
                <c:pt idx="1331">
                  <c:v>35756.75</c:v>
                </c:pt>
                <c:pt idx="1332">
                  <c:v>35773.269999999997</c:v>
                </c:pt>
                <c:pt idx="1333">
                  <c:v>35782.78</c:v>
                </c:pt>
                <c:pt idx="1334">
                  <c:v>35810.480000000003</c:v>
                </c:pt>
                <c:pt idx="1335">
                  <c:v>35817.22</c:v>
                </c:pt>
                <c:pt idx="1336">
                  <c:v>35837.43</c:v>
                </c:pt>
                <c:pt idx="1337">
                  <c:v>35847.79</c:v>
                </c:pt>
                <c:pt idx="1338">
                  <c:v>35865.589999999997</c:v>
                </c:pt>
                <c:pt idx="1339">
                  <c:v>35884.74</c:v>
                </c:pt>
                <c:pt idx="1340">
                  <c:v>35895.1</c:v>
                </c:pt>
                <c:pt idx="1341">
                  <c:v>35918.21</c:v>
                </c:pt>
                <c:pt idx="1342">
                  <c:v>35929.97</c:v>
                </c:pt>
                <c:pt idx="1343">
                  <c:v>35949.699999999997</c:v>
                </c:pt>
                <c:pt idx="1344">
                  <c:v>35962.14</c:v>
                </c:pt>
                <c:pt idx="1345">
                  <c:v>35974.31</c:v>
                </c:pt>
                <c:pt idx="1346">
                  <c:v>35999.279999999999</c:v>
                </c:pt>
                <c:pt idx="1347">
                  <c:v>36013.410000000003</c:v>
                </c:pt>
                <c:pt idx="1348">
                  <c:v>36026.980000000003</c:v>
                </c:pt>
                <c:pt idx="1349">
                  <c:v>36054.080000000002</c:v>
                </c:pt>
                <c:pt idx="1350">
                  <c:v>36060.400000000001</c:v>
                </c:pt>
                <c:pt idx="1351">
                  <c:v>36075.379999999997</c:v>
                </c:pt>
                <c:pt idx="1352">
                  <c:v>36099.26</c:v>
                </c:pt>
                <c:pt idx="1353">
                  <c:v>36108.68</c:v>
                </c:pt>
                <c:pt idx="1354">
                  <c:v>36129.370000000003</c:v>
                </c:pt>
                <c:pt idx="1355">
                  <c:v>36141.11</c:v>
                </c:pt>
                <c:pt idx="1356">
                  <c:v>36160.019999999997</c:v>
                </c:pt>
                <c:pt idx="1357">
                  <c:v>36172.67</c:v>
                </c:pt>
                <c:pt idx="1358">
                  <c:v>36190.67</c:v>
                </c:pt>
                <c:pt idx="1359">
                  <c:v>36200.11</c:v>
                </c:pt>
                <c:pt idx="1360">
                  <c:v>36222.199999999997</c:v>
                </c:pt>
                <c:pt idx="1361">
                  <c:v>36231.279999999999</c:v>
                </c:pt>
                <c:pt idx="1362">
                  <c:v>36250.31</c:v>
                </c:pt>
                <c:pt idx="1363">
                  <c:v>36265.17</c:v>
                </c:pt>
                <c:pt idx="1364">
                  <c:v>36286.879999999997</c:v>
                </c:pt>
                <c:pt idx="1365">
                  <c:v>36301.32</c:v>
                </c:pt>
                <c:pt idx="1366">
                  <c:v>36316.720000000001</c:v>
                </c:pt>
                <c:pt idx="1367">
                  <c:v>36332.980000000003</c:v>
                </c:pt>
                <c:pt idx="1368">
                  <c:v>36348.089999999997</c:v>
                </c:pt>
                <c:pt idx="1369">
                  <c:v>36368.160000000003</c:v>
                </c:pt>
                <c:pt idx="1370">
                  <c:v>36379.629999999997</c:v>
                </c:pt>
                <c:pt idx="1371">
                  <c:v>36397.79</c:v>
                </c:pt>
                <c:pt idx="1372">
                  <c:v>36417.980000000003</c:v>
                </c:pt>
                <c:pt idx="1373">
                  <c:v>36433.03</c:v>
                </c:pt>
                <c:pt idx="1374">
                  <c:v>36447.9</c:v>
                </c:pt>
                <c:pt idx="1375">
                  <c:v>36464.25</c:v>
                </c:pt>
                <c:pt idx="1376">
                  <c:v>36479.49</c:v>
                </c:pt>
                <c:pt idx="1377">
                  <c:v>36499.58</c:v>
                </c:pt>
                <c:pt idx="1378">
                  <c:v>36518.69</c:v>
                </c:pt>
                <c:pt idx="1379">
                  <c:v>36538.17</c:v>
                </c:pt>
                <c:pt idx="1380">
                  <c:v>36554.79</c:v>
                </c:pt>
                <c:pt idx="1381">
                  <c:v>36575.199999999997</c:v>
                </c:pt>
                <c:pt idx="1382">
                  <c:v>36590</c:v>
                </c:pt>
                <c:pt idx="1383">
                  <c:v>36607.599999999999</c:v>
                </c:pt>
                <c:pt idx="1384">
                  <c:v>36633.32</c:v>
                </c:pt>
                <c:pt idx="1385">
                  <c:v>36648.879999999997</c:v>
                </c:pt>
                <c:pt idx="1386">
                  <c:v>36665.660000000003</c:v>
                </c:pt>
                <c:pt idx="1387">
                  <c:v>36687.39</c:v>
                </c:pt>
                <c:pt idx="1388">
                  <c:v>36696.910000000003</c:v>
                </c:pt>
                <c:pt idx="1389">
                  <c:v>36717.51</c:v>
                </c:pt>
                <c:pt idx="1390">
                  <c:v>36729.440000000002</c:v>
                </c:pt>
                <c:pt idx="1391">
                  <c:v>36747.33</c:v>
                </c:pt>
                <c:pt idx="1392">
                  <c:v>36760.93</c:v>
                </c:pt>
                <c:pt idx="1393">
                  <c:v>36784.21</c:v>
                </c:pt>
                <c:pt idx="1394">
                  <c:v>36800.75</c:v>
                </c:pt>
                <c:pt idx="1395">
                  <c:v>36811.81</c:v>
                </c:pt>
                <c:pt idx="1396">
                  <c:v>36829.199999999997</c:v>
                </c:pt>
                <c:pt idx="1397">
                  <c:v>36849.480000000003</c:v>
                </c:pt>
                <c:pt idx="1398">
                  <c:v>36864.550000000003</c:v>
                </c:pt>
                <c:pt idx="1399">
                  <c:v>36881.699999999997</c:v>
                </c:pt>
                <c:pt idx="1400">
                  <c:v>36899.279999999999</c:v>
                </c:pt>
                <c:pt idx="1401">
                  <c:v>36919.06</c:v>
                </c:pt>
                <c:pt idx="1402">
                  <c:v>36930.67</c:v>
                </c:pt>
                <c:pt idx="1403">
                  <c:v>36951.51</c:v>
                </c:pt>
                <c:pt idx="1404">
                  <c:v>36965.33</c:v>
                </c:pt>
                <c:pt idx="1405">
                  <c:v>36985.08</c:v>
                </c:pt>
                <c:pt idx="1406">
                  <c:v>36998.85</c:v>
                </c:pt>
                <c:pt idx="1407">
                  <c:v>37016.79</c:v>
                </c:pt>
                <c:pt idx="1408">
                  <c:v>37030.97</c:v>
                </c:pt>
                <c:pt idx="1409">
                  <c:v>37051.54</c:v>
                </c:pt>
                <c:pt idx="1410">
                  <c:v>37066.71</c:v>
                </c:pt>
                <c:pt idx="1411">
                  <c:v>37085.01</c:v>
                </c:pt>
                <c:pt idx="1412">
                  <c:v>37098.559999999998</c:v>
                </c:pt>
                <c:pt idx="1413">
                  <c:v>37118.1</c:v>
                </c:pt>
                <c:pt idx="1414">
                  <c:v>37129.74</c:v>
                </c:pt>
                <c:pt idx="1415">
                  <c:v>37148.19</c:v>
                </c:pt>
                <c:pt idx="1416">
                  <c:v>37168.35</c:v>
                </c:pt>
                <c:pt idx="1417">
                  <c:v>37183.08</c:v>
                </c:pt>
                <c:pt idx="1418">
                  <c:v>37206.46</c:v>
                </c:pt>
                <c:pt idx="1419">
                  <c:v>37216.94</c:v>
                </c:pt>
                <c:pt idx="1420">
                  <c:v>37236.019999999997</c:v>
                </c:pt>
                <c:pt idx="1421">
                  <c:v>37255.39</c:v>
                </c:pt>
                <c:pt idx="1422">
                  <c:v>37270.410000000003</c:v>
                </c:pt>
                <c:pt idx="1423">
                  <c:v>37293.370000000003</c:v>
                </c:pt>
                <c:pt idx="1424">
                  <c:v>37302.839999999997</c:v>
                </c:pt>
                <c:pt idx="1425">
                  <c:v>37320.400000000001</c:v>
                </c:pt>
                <c:pt idx="1426">
                  <c:v>37343.120000000003</c:v>
                </c:pt>
                <c:pt idx="1427">
                  <c:v>37360.92</c:v>
                </c:pt>
                <c:pt idx="1428">
                  <c:v>37380.53</c:v>
                </c:pt>
                <c:pt idx="1429">
                  <c:v>37398.06</c:v>
                </c:pt>
                <c:pt idx="1430">
                  <c:v>37416.75</c:v>
                </c:pt>
                <c:pt idx="1431">
                  <c:v>37435.980000000003</c:v>
                </c:pt>
                <c:pt idx="1432">
                  <c:v>37450.25</c:v>
                </c:pt>
                <c:pt idx="1433">
                  <c:v>37465.339999999997</c:v>
                </c:pt>
                <c:pt idx="1434">
                  <c:v>37487.199999999997</c:v>
                </c:pt>
                <c:pt idx="1435">
                  <c:v>37502.559999999998</c:v>
                </c:pt>
                <c:pt idx="1436">
                  <c:v>37520.06</c:v>
                </c:pt>
                <c:pt idx="1437">
                  <c:v>37535.01</c:v>
                </c:pt>
                <c:pt idx="1438">
                  <c:v>37550.519999999997</c:v>
                </c:pt>
                <c:pt idx="1439">
                  <c:v>37567.83</c:v>
                </c:pt>
                <c:pt idx="1440">
                  <c:v>37585.39</c:v>
                </c:pt>
                <c:pt idx="1441">
                  <c:v>37601.760000000002</c:v>
                </c:pt>
                <c:pt idx="1442">
                  <c:v>37622.99</c:v>
                </c:pt>
                <c:pt idx="1443">
                  <c:v>37637.65</c:v>
                </c:pt>
                <c:pt idx="1444">
                  <c:v>37653.08</c:v>
                </c:pt>
                <c:pt idx="1445">
                  <c:v>37675.1</c:v>
                </c:pt>
                <c:pt idx="1446">
                  <c:v>37687.97</c:v>
                </c:pt>
                <c:pt idx="1447">
                  <c:v>37704.83</c:v>
                </c:pt>
                <c:pt idx="1448">
                  <c:v>37724.050000000003</c:v>
                </c:pt>
                <c:pt idx="1449">
                  <c:v>37738.9</c:v>
                </c:pt>
                <c:pt idx="1450">
                  <c:v>37756.15</c:v>
                </c:pt>
                <c:pt idx="1451">
                  <c:v>37773.82</c:v>
                </c:pt>
                <c:pt idx="1452">
                  <c:v>37796.04</c:v>
                </c:pt>
                <c:pt idx="1453">
                  <c:v>37810.19</c:v>
                </c:pt>
                <c:pt idx="1454">
                  <c:v>37826.620000000003</c:v>
                </c:pt>
                <c:pt idx="1455">
                  <c:v>37847.480000000003</c:v>
                </c:pt>
                <c:pt idx="1456">
                  <c:v>37864.1</c:v>
                </c:pt>
                <c:pt idx="1457">
                  <c:v>37881.58</c:v>
                </c:pt>
                <c:pt idx="1458">
                  <c:v>37903.17</c:v>
                </c:pt>
                <c:pt idx="1459">
                  <c:v>37920.6</c:v>
                </c:pt>
                <c:pt idx="1460">
                  <c:v>37935.480000000003</c:v>
                </c:pt>
                <c:pt idx="1461">
                  <c:v>37953.47</c:v>
                </c:pt>
                <c:pt idx="1462">
                  <c:v>37970.449999999997</c:v>
                </c:pt>
                <c:pt idx="1463">
                  <c:v>37989.089999999997</c:v>
                </c:pt>
                <c:pt idx="1464">
                  <c:v>38002.81</c:v>
                </c:pt>
                <c:pt idx="1465">
                  <c:v>38024.33</c:v>
                </c:pt>
                <c:pt idx="1466">
                  <c:v>38041.300000000003</c:v>
                </c:pt>
                <c:pt idx="1467">
                  <c:v>38056.15</c:v>
                </c:pt>
                <c:pt idx="1468">
                  <c:v>38072.120000000003</c:v>
                </c:pt>
                <c:pt idx="1469">
                  <c:v>38092.5</c:v>
                </c:pt>
                <c:pt idx="1470">
                  <c:v>38110.54</c:v>
                </c:pt>
                <c:pt idx="1471">
                  <c:v>38128.800000000003</c:v>
                </c:pt>
                <c:pt idx="1472">
                  <c:v>38147.29</c:v>
                </c:pt>
                <c:pt idx="1473">
                  <c:v>38161.519999999997</c:v>
                </c:pt>
                <c:pt idx="1474">
                  <c:v>38183.69</c:v>
                </c:pt>
                <c:pt idx="1475">
                  <c:v>38201.22</c:v>
                </c:pt>
                <c:pt idx="1476">
                  <c:v>38217.5</c:v>
                </c:pt>
                <c:pt idx="1477">
                  <c:v>38235.730000000003</c:v>
                </c:pt>
                <c:pt idx="1478">
                  <c:v>38250.07</c:v>
                </c:pt>
                <c:pt idx="1479">
                  <c:v>38272.120000000003</c:v>
                </c:pt>
                <c:pt idx="1480">
                  <c:v>38285.69</c:v>
                </c:pt>
                <c:pt idx="1481">
                  <c:v>38306.410000000003</c:v>
                </c:pt>
                <c:pt idx="1482">
                  <c:v>38325.86</c:v>
                </c:pt>
                <c:pt idx="1483">
                  <c:v>38340.050000000003</c:v>
                </c:pt>
                <c:pt idx="1484">
                  <c:v>38359.129999999997</c:v>
                </c:pt>
                <c:pt idx="1485">
                  <c:v>38383.72</c:v>
                </c:pt>
                <c:pt idx="1486">
                  <c:v>38394.050000000003</c:v>
                </c:pt>
                <c:pt idx="1487">
                  <c:v>38417.31</c:v>
                </c:pt>
                <c:pt idx="1488">
                  <c:v>38436.15</c:v>
                </c:pt>
                <c:pt idx="1489">
                  <c:v>38454.11</c:v>
                </c:pt>
                <c:pt idx="1490">
                  <c:v>38470.65</c:v>
                </c:pt>
                <c:pt idx="1491">
                  <c:v>38486.86</c:v>
                </c:pt>
                <c:pt idx="1492">
                  <c:v>38504.51</c:v>
                </c:pt>
                <c:pt idx="1493">
                  <c:v>38522.720000000001</c:v>
                </c:pt>
                <c:pt idx="1494">
                  <c:v>38542.910000000003</c:v>
                </c:pt>
                <c:pt idx="1495">
                  <c:v>38559.5</c:v>
                </c:pt>
                <c:pt idx="1496">
                  <c:v>38581.910000000003</c:v>
                </c:pt>
                <c:pt idx="1497">
                  <c:v>38597.32</c:v>
                </c:pt>
                <c:pt idx="1498">
                  <c:v>38615.839999999997</c:v>
                </c:pt>
                <c:pt idx="1499">
                  <c:v>38630.67</c:v>
                </c:pt>
                <c:pt idx="1500">
                  <c:v>38654.82</c:v>
                </c:pt>
                <c:pt idx="1501">
                  <c:v>38669.11</c:v>
                </c:pt>
                <c:pt idx="1502">
                  <c:v>38688.82</c:v>
                </c:pt>
                <c:pt idx="1503">
                  <c:v>38706.28</c:v>
                </c:pt>
                <c:pt idx="1504">
                  <c:v>38722.699999999997</c:v>
                </c:pt>
                <c:pt idx="1505">
                  <c:v>38735.480000000003</c:v>
                </c:pt>
                <c:pt idx="1506">
                  <c:v>38757.839999999997</c:v>
                </c:pt>
                <c:pt idx="1507">
                  <c:v>38772.379999999997</c:v>
                </c:pt>
                <c:pt idx="1508">
                  <c:v>38797.18</c:v>
                </c:pt>
                <c:pt idx="1509">
                  <c:v>38816.910000000003</c:v>
                </c:pt>
                <c:pt idx="1510">
                  <c:v>38828.769999999997</c:v>
                </c:pt>
                <c:pt idx="1511">
                  <c:v>38844.85</c:v>
                </c:pt>
                <c:pt idx="1512">
                  <c:v>38862.67</c:v>
                </c:pt>
                <c:pt idx="1513">
                  <c:v>38873.22</c:v>
                </c:pt>
                <c:pt idx="1514">
                  <c:v>38896.910000000003</c:v>
                </c:pt>
                <c:pt idx="1515">
                  <c:v>38917.760000000002</c:v>
                </c:pt>
                <c:pt idx="1516">
                  <c:v>38931.01</c:v>
                </c:pt>
                <c:pt idx="1517">
                  <c:v>38951.25</c:v>
                </c:pt>
                <c:pt idx="1518">
                  <c:v>38971.32</c:v>
                </c:pt>
                <c:pt idx="1519">
                  <c:v>38990.400000000001</c:v>
                </c:pt>
                <c:pt idx="1520">
                  <c:v>39006.89</c:v>
                </c:pt>
                <c:pt idx="1521">
                  <c:v>39033.019999999997</c:v>
                </c:pt>
                <c:pt idx="1522">
                  <c:v>39043.620000000003</c:v>
                </c:pt>
                <c:pt idx="1523">
                  <c:v>39058.589999999997</c:v>
                </c:pt>
                <c:pt idx="1524">
                  <c:v>39079.17</c:v>
                </c:pt>
                <c:pt idx="1525">
                  <c:v>39098.370000000003</c:v>
                </c:pt>
                <c:pt idx="1526">
                  <c:v>39115.1</c:v>
                </c:pt>
                <c:pt idx="1527">
                  <c:v>39138.120000000003</c:v>
                </c:pt>
                <c:pt idx="1528">
                  <c:v>39153.82</c:v>
                </c:pt>
                <c:pt idx="1529">
                  <c:v>39172.82</c:v>
                </c:pt>
                <c:pt idx="1530">
                  <c:v>39182.94</c:v>
                </c:pt>
                <c:pt idx="1531">
                  <c:v>39209.769999999997</c:v>
                </c:pt>
                <c:pt idx="1532">
                  <c:v>39225.61</c:v>
                </c:pt>
                <c:pt idx="1533">
                  <c:v>39244.74</c:v>
                </c:pt>
                <c:pt idx="1534">
                  <c:v>39262.97</c:v>
                </c:pt>
                <c:pt idx="1535">
                  <c:v>39279.22</c:v>
                </c:pt>
                <c:pt idx="1536">
                  <c:v>39299.19</c:v>
                </c:pt>
                <c:pt idx="1537">
                  <c:v>39314.67</c:v>
                </c:pt>
                <c:pt idx="1538">
                  <c:v>39335.949999999997</c:v>
                </c:pt>
                <c:pt idx="1539">
                  <c:v>39351.31</c:v>
                </c:pt>
                <c:pt idx="1540">
                  <c:v>39373.599999999999</c:v>
                </c:pt>
                <c:pt idx="1541">
                  <c:v>39394.61</c:v>
                </c:pt>
                <c:pt idx="1542">
                  <c:v>39410.74</c:v>
                </c:pt>
                <c:pt idx="1543">
                  <c:v>39422.69</c:v>
                </c:pt>
                <c:pt idx="1544">
                  <c:v>39443.870000000003</c:v>
                </c:pt>
                <c:pt idx="1545">
                  <c:v>39461.379999999997</c:v>
                </c:pt>
                <c:pt idx="1546">
                  <c:v>39480.65</c:v>
                </c:pt>
                <c:pt idx="1547">
                  <c:v>39500.839999999997</c:v>
                </c:pt>
                <c:pt idx="1548">
                  <c:v>39523.949999999997</c:v>
                </c:pt>
                <c:pt idx="1549">
                  <c:v>39540.47</c:v>
                </c:pt>
                <c:pt idx="1550">
                  <c:v>39561.51</c:v>
                </c:pt>
                <c:pt idx="1551">
                  <c:v>39583.67</c:v>
                </c:pt>
                <c:pt idx="1552">
                  <c:v>39594.730000000003</c:v>
                </c:pt>
                <c:pt idx="1553">
                  <c:v>39615.379999999997</c:v>
                </c:pt>
                <c:pt idx="1554">
                  <c:v>39636.44</c:v>
                </c:pt>
                <c:pt idx="1555">
                  <c:v>39654.480000000003</c:v>
                </c:pt>
                <c:pt idx="1556">
                  <c:v>39670.01</c:v>
                </c:pt>
                <c:pt idx="1557">
                  <c:v>39683</c:v>
                </c:pt>
                <c:pt idx="1558">
                  <c:v>39703.19</c:v>
                </c:pt>
                <c:pt idx="1559">
                  <c:v>39722.800000000003</c:v>
                </c:pt>
                <c:pt idx="1560">
                  <c:v>39736.03</c:v>
                </c:pt>
                <c:pt idx="1561">
                  <c:v>39760.47</c:v>
                </c:pt>
                <c:pt idx="1562">
                  <c:v>39779.67</c:v>
                </c:pt>
                <c:pt idx="1563">
                  <c:v>39798.29</c:v>
                </c:pt>
                <c:pt idx="1564">
                  <c:v>39810.199999999997</c:v>
                </c:pt>
                <c:pt idx="1565">
                  <c:v>39833.11</c:v>
                </c:pt>
                <c:pt idx="1566">
                  <c:v>39854.1</c:v>
                </c:pt>
                <c:pt idx="1567">
                  <c:v>39872.449999999997</c:v>
                </c:pt>
                <c:pt idx="1568">
                  <c:v>39891</c:v>
                </c:pt>
                <c:pt idx="1569">
                  <c:v>39907.760000000002</c:v>
                </c:pt>
                <c:pt idx="1570">
                  <c:v>39932.49</c:v>
                </c:pt>
                <c:pt idx="1571">
                  <c:v>39952.269999999997</c:v>
                </c:pt>
                <c:pt idx="1572">
                  <c:v>39965.21</c:v>
                </c:pt>
                <c:pt idx="1573">
                  <c:v>39986.78</c:v>
                </c:pt>
                <c:pt idx="1574">
                  <c:v>40005.56</c:v>
                </c:pt>
                <c:pt idx="1575">
                  <c:v>40021.53</c:v>
                </c:pt>
                <c:pt idx="1576">
                  <c:v>40037.49</c:v>
                </c:pt>
                <c:pt idx="1577">
                  <c:v>40057.629999999997</c:v>
                </c:pt>
                <c:pt idx="1578">
                  <c:v>40076.559999999998</c:v>
                </c:pt>
                <c:pt idx="1579">
                  <c:v>40096.17</c:v>
                </c:pt>
                <c:pt idx="1580">
                  <c:v>40118</c:v>
                </c:pt>
                <c:pt idx="1581">
                  <c:v>40138.14</c:v>
                </c:pt>
                <c:pt idx="1582">
                  <c:v>40150.97</c:v>
                </c:pt>
                <c:pt idx="1583">
                  <c:v>40174.800000000003</c:v>
                </c:pt>
                <c:pt idx="1584">
                  <c:v>40193.040000000001</c:v>
                </c:pt>
                <c:pt idx="1585">
                  <c:v>40214.6</c:v>
                </c:pt>
                <c:pt idx="1586">
                  <c:v>40233.07</c:v>
                </c:pt>
                <c:pt idx="1587">
                  <c:v>40251.72</c:v>
                </c:pt>
                <c:pt idx="1588">
                  <c:v>40270.339999999997</c:v>
                </c:pt>
                <c:pt idx="1589">
                  <c:v>40288.400000000001</c:v>
                </c:pt>
                <c:pt idx="1590">
                  <c:v>40312.28</c:v>
                </c:pt>
                <c:pt idx="1591">
                  <c:v>40331.53</c:v>
                </c:pt>
                <c:pt idx="1592">
                  <c:v>40346.94</c:v>
                </c:pt>
                <c:pt idx="1593">
                  <c:v>40363.870000000003</c:v>
                </c:pt>
                <c:pt idx="1594">
                  <c:v>40384.85</c:v>
                </c:pt>
                <c:pt idx="1595">
                  <c:v>40400.910000000003</c:v>
                </c:pt>
                <c:pt idx="1596">
                  <c:v>40425.519999999997</c:v>
                </c:pt>
                <c:pt idx="1597">
                  <c:v>40442.28</c:v>
                </c:pt>
                <c:pt idx="1598">
                  <c:v>40458.39</c:v>
                </c:pt>
                <c:pt idx="1599">
                  <c:v>40476.33</c:v>
                </c:pt>
                <c:pt idx="1600">
                  <c:v>40498.089999999997</c:v>
                </c:pt>
                <c:pt idx="1601">
                  <c:v>40518.54</c:v>
                </c:pt>
                <c:pt idx="1602">
                  <c:v>40531.85</c:v>
                </c:pt>
                <c:pt idx="1603">
                  <c:v>40556.46</c:v>
                </c:pt>
                <c:pt idx="1604">
                  <c:v>40577.06</c:v>
                </c:pt>
                <c:pt idx="1605">
                  <c:v>40595.870000000003</c:v>
                </c:pt>
                <c:pt idx="1606">
                  <c:v>40616.400000000001</c:v>
                </c:pt>
                <c:pt idx="1607">
                  <c:v>40631.64</c:v>
                </c:pt>
                <c:pt idx="1608">
                  <c:v>40654.800000000003</c:v>
                </c:pt>
                <c:pt idx="1609">
                  <c:v>40670.080000000002</c:v>
                </c:pt>
                <c:pt idx="1610">
                  <c:v>40689.449999999997</c:v>
                </c:pt>
                <c:pt idx="1611">
                  <c:v>40706.67</c:v>
                </c:pt>
                <c:pt idx="1612">
                  <c:v>40722.629999999997</c:v>
                </c:pt>
                <c:pt idx="1613">
                  <c:v>40744.800000000003</c:v>
                </c:pt>
                <c:pt idx="1614">
                  <c:v>40765.69</c:v>
                </c:pt>
                <c:pt idx="1615">
                  <c:v>40787.33</c:v>
                </c:pt>
                <c:pt idx="1616">
                  <c:v>40807.71</c:v>
                </c:pt>
                <c:pt idx="1617">
                  <c:v>40827.75</c:v>
                </c:pt>
                <c:pt idx="1618">
                  <c:v>40841.61</c:v>
                </c:pt>
                <c:pt idx="1619">
                  <c:v>40863.279999999999</c:v>
                </c:pt>
                <c:pt idx="1620">
                  <c:v>40884.910000000003</c:v>
                </c:pt>
                <c:pt idx="1621">
                  <c:v>40906.07</c:v>
                </c:pt>
                <c:pt idx="1622">
                  <c:v>40926.11</c:v>
                </c:pt>
                <c:pt idx="1623">
                  <c:v>40947.800000000003</c:v>
                </c:pt>
                <c:pt idx="1624">
                  <c:v>40967.919999999998</c:v>
                </c:pt>
                <c:pt idx="1625">
                  <c:v>40985.230000000003</c:v>
                </c:pt>
                <c:pt idx="1626">
                  <c:v>41011.58</c:v>
                </c:pt>
                <c:pt idx="1627">
                  <c:v>41034.18</c:v>
                </c:pt>
                <c:pt idx="1628">
                  <c:v>41048.94</c:v>
                </c:pt>
                <c:pt idx="1629">
                  <c:v>41069.199999999997</c:v>
                </c:pt>
                <c:pt idx="1630">
                  <c:v>41088.080000000002</c:v>
                </c:pt>
                <c:pt idx="1631">
                  <c:v>41107.35</c:v>
                </c:pt>
                <c:pt idx="1632">
                  <c:v>41126.58</c:v>
                </c:pt>
                <c:pt idx="1633">
                  <c:v>41145.370000000003</c:v>
                </c:pt>
                <c:pt idx="1634">
                  <c:v>41163.019999999997</c:v>
                </c:pt>
                <c:pt idx="1635">
                  <c:v>41183.67</c:v>
                </c:pt>
                <c:pt idx="1636">
                  <c:v>41204.239999999998</c:v>
                </c:pt>
                <c:pt idx="1637">
                  <c:v>41220.81</c:v>
                </c:pt>
                <c:pt idx="1638">
                  <c:v>41243.730000000003</c:v>
                </c:pt>
                <c:pt idx="1639">
                  <c:v>41255.410000000003</c:v>
                </c:pt>
                <c:pt idx="1640">
                  <c:v>41273.14</c:v>
                </c:pt>
                <c:pt idx="1641">
                  <c:v>41292.15</c:v>
                </c:pt>
                <c:pt idx="1642">
                  <c:v>41312.910000000003</c:v>
                </c:pt>
                <c:pt idx="1643">
                  <c:v>41332.76</c:v>
                </c:pt>
                <c:pt idx="1644">
                  <c:v>41357.279999999999</c:v>
                </c:pt>
                <c:pt idx="1645">
                  <c:v>41370.269999999997</c:v>
                </c:pt>
                <c:pt idx="1646">
                  <c:v>41390.75</c:v>
                </c:pt>
                <c:pt idx="1647">
                  <c:v>41414.85</c:v>
                </c:pt>
                <c:pt idx="1648">
                  <c:v>41429.39</c:v>
                </c:pt>
                <c:pt idx="1649">
                  <c:v>41451.94</c:v>
                </c:pt>
                <c:pt idx="1650">
                  <c:v>41471.53</c:v>
                </c:pt>
                <c:pt idx="1651">
                  <c:v>41490.97</c:v>
                </c:pt>
                <c:pt idx="1652">
                  <c:v>41511.74</c:v>
                </c:pt>
                <c:pt idx="1653">
                  <c:v>41530.839999999997</c:v>
                </c:pt>
                <c:pt idx="1654">
                  <c:v>41548.18</c:v>
                </c:pt>
                <c:pt idx="1655">
                  <c:v>41568.49</c:v>
                </c:pt>
                <c:pt idx="1656">
                  <c:v>41591.74</c:v>
                </c:pt>
                <c:pt idx="1657">
                  <c:v>41605.85</c:v>
                </c:pt>
                <c:pt idx="1658">
                  <c:v>41628.47</c:v>
                </c:pt>
                <c:pt idx="1659">
                  <c:v>41652.74</c:v>
                </c:pt>
                <c:pt idx="1660">
                  <c:v>41671.85</c:v>
                </c:pt>
                <c:pt idx="1661">
                  <c:v>41688.39</c:v>
                </c:pt>
                <c:pt idx="1662">
                  <c:v>41699.18</c:v>
                </c:pt>
                <c:pt idx="1663">
                  <c:v>41725.72</c:v>
                </c:pt>
                <c:pt idx="1664">
                  <c:v>41742.51</c:v>
                </c:pt>
                <c:pt idx="1665">
                  <c:v>41759.919999999998</c:v>
                </c:pt>
                <c:pt idx="1666">
                  <c:v>41787.040000000001</c:v>
                </c:pt>
                <c:pt idx="1667">
                  <c:v>41803.94</c:v>
                </c:pt>
                <c:pt idx="1668">
                  <c:v>41820.769999999997</c:v>
                </c:pt>
                <c:pt idx="1669">
                  <c:v>41844.22</c:v>
                </c:pt>
                <c:pt idx="1670">
                  <c:v>41863.01</c:v>
                </c:pt>
                <c:pt idx="1671">
                  <c:v>41880.21</c:v>
                </c:pt>
                <c:pt idx="1672">
                  <c:v>41898.660000000003</c:v>
                </c:pt>
                <c:pt idx="1673">
                  <c:v>41920.15</c:v>
                </c:pt>
                <c:pt idx="1674">
                  <c:v>41941.839999999997</c:v>
                </c:pt>
                <c:pt idx="1675">
                  <c:v>41958.11</c:v>
                </c:pt>
                <c:pt idx="1676">
                  <c:v>41981.8</c:v>
                </c:pt>
                <c:pt idx="1677">
                  <c:v>41999.82</c:v>
                </c:pt>
                <c:pt idx="1678">
                  <c:v>42017.06</c:v>
                </c:pt>
                <c:pt idx="1679">
                  <c:v>42040.1</c:v>
                </c:pt>
                <c:pt idx="1680">
                  <c:v>42057.2</c:v>
                </c:pt>
                <c:pt idx="1681">
                  <c:v>42078.52</c:v>
                </c:pt>
                <c:pt idx="1682">
                  <c:v>42097.38</c:v>
                </c:pt>
                <c:pt idx="1683">
                  <c:v>42119.31</c:v>
                </c:pt>
                <c:pt idx="1684">
                  <c:v>42134.5</c:v>
                </c:pt>
                <c:pt idx="1685">
                  <c:v>42155.65</c:v>
                </c:pt>
                <c:pt idx="1686">
                  <c:v>42172.800000000003</c:v>
                </c:pt>
                <c:pt idx="1687">
                  <c:v>42189.78</c:v>
                </c:pt>
                <c:pt idx="1688">
                  <c:v>42208.9</c:v>
                </c:pt>
                <c:pt idx="1689">
                  <c:v>42229.91</c:v>
                </c:pt>
                <c:pt idx="1690">
                  <c:v>42250.080000000002</c:v>
                </c:pt>
                <c:pt idx="1691">
                  <c:v>42268.79</c:v>
                </c:pt>
                <c:pt idx="1692">
                  <c:v>42290.67</c:v>
                </c:pt>
                <c:pt idx="1693">
                  <c:v>42306.22</c:v>
                </c:pt>
                <c:pt idx="1694">
                  <c:v>42332.14</c:v>
                </c:pt>
                <c:pt idx="1695">
                  <c:v>42348.03</c:v>
                </c:pt>
                <c:pt idx="1696">
                  <c:v>42370.7</c:v>
                </c:pt>
                <c:pt idx="1697">
                  <c:v>42389.59</c:v>
                </c:pt>
                <c:pt idx="1698">
                  <c:v>42406.42</c:v>
                </c:pt>
                <c:pt idx="1699">
                  <c:v>42426.85</c:v>
                </c:pt>
                <c:pt idx="1700">
                  <c:v>42447.45</c:v>
                </c:pt>
                <c:pt idx="1701">
                  <c:v>42465.3</c:v>
                </c:pt>
                <c:pt idx="1702">
                  <c:v>42486.720000000001</c:v>
                </c:pt>
                <c:pt idx="1703">
                  <c:v>42505.67</c:v>
                </c:pt>
                <c:pt idx="1704">
                  <c:v>42526.85</c:v>
                </c:pt>
                <c:pt idx="1705">
                  <c:v>42549.48</c:v>
                </c:pt>
                <c:pt idx="1706">
                  <c:v>42570.85</c:v>
                </c:pt>
                <c:pt idx="1707">
                  <c:v>42589.57</c:v>
                </c:pt>
                <c:pt idx="1708">
                  <c:v>42608</c:v>
                </c:pt>
                <c:pt idx="1709">
                  <c:v>42633.06</c:v>
                </c:pt>
                <c:pt idx="1710">
                  <c:v>42648.95</c:v>
                </c:pt>
                <c:pt idx="1711">
                  <c:v>42670.78</c:v>
                </c:pt>
                <c:pt idx="1712">
                  <c:v>42687.4</c:v>
                </c:pt>
                <c:pt idx="1713">
                  <c:v>42710.559999999998</c:v>
                </c:pt>
                <c:pt idx="1714">
                  <c:v>42727.95</c:v>
                </c:pt>
                <c:pt idx="1715">
                  <c:v>42747.6</c:v>
                </c:pt>
                <c:pt idx="1716">
                  <c:v>42768.18</c:v>
                </c:pt>
                <c:pt idx="1717">
                  <c:v>42788.61</c:v>
                </c:pt>
                <c:pt idx="1718">
                  <c:v>42809.93</c:v>
                </c:pt>
                <c:pt idx="1719">
                  <c:v>42831.59</c:v>
                </c:pt>
                <c:pt idx="1720">
                  <c:v>42851.95</c:v>
                </c:pt>
                <c:pt idx="1721">
                  <c:v>42873.47</c:v>
                </c:pt>
                <c:pt idx="1722">
                  <c:v>42888.1</c:v>
                </c:pt>
                <c:pt idx="1723">
                  <c:v>42913.8</c:v>
                </c:pt>
                <c:pt idx="1724">
                  <c:v>42928.31</c:v>
                </c:pt>
                <c:pt idx="1725">
                  <c:v>42948.53</c:v>
                </c:pt>
                <c:pt idx="1726">
                  <c:v>42970.04</c:v>
                </c:pt>
                <c:pt idx="1727">
                  <c:v>42991.97</c:v>
                </c:pt>
                <c:pt idx="1728">
                  <c:v>43011.92</c:v>
                </c:pt>
                <c:pt idx="1729">
                  <c:v>43035.85</c:v>
                </c:pt>
                <c:pt idx="1730">
                  <c:v>43054.44</c:v>
                </c:pt>
                <c:pt idx="1731">
                  <c:v>43074.92</c:v>
                </c:pt>
                <c:pt idx="1732">
                  <c:v>43095.55</c:v>
                </c:pt>
                <c:pt idx="1733">
                  <c:v>43120.01</c:v>
                </c:pt>
                <c:pt idx="1734">
                  <c:v>43135.34</c:v>
                </c:pt>
                <c:pt idx="1735">
                  <c:v>43156.67</c:v>
                </c:pt>
                <c:pt idx="1736">
                  <c:v>43179.76</c:v>
                </c:pt>
                <c:pt idx="1737">
                  <c:v>43202.31</c:v>
                </c:pt>
                <c:pt idx="1738">
                  <c:v>43225.4</c:v>
                </c:pt>
                <c:pt idx="1739">
                  <c:v>43243.12</c:v>
                </c:pt>
                <c:pt idx="1740">
                  <c:v>43265.46</c:v>
                </c:pt>
                <c:pt idx="1741">
                  <c:v>43285.05</c:v>
                </c:pt>
                <c:pt idx="1742">
                  <c:v>43307.53</c:v>
                </c:pt>
                <c:pt idx="1743">
                  <c:v>43328.01</c:v>
                </c:pt>
                <c:pt idx="1744">
                  <c:v>43348.58</c:v>
                </c:pt>
                <c:pt idx="1745">
                  <c:v>43371.53</c:v>
                </c:pt>
                <c:pt idx="1746">
                  <c:v>43396.09</c:v>
                </c:pt>
                <c:pt idx="1747">
                  <c:v>43416.76</c:v>
                </c:pt>
                <c:pt idx="1748">
                  <c:v>43435.57</c:v>
                </c:pt>
                <c:pt idx="1749">
                  <c:v>43457.67</c:v>
                </c:pt>
                <c:pt idx="1750">
                  <c:v>43482.01</c:v>
                </c:pt>
                <c:pt idx="1751">
                  <c:v>43504.71</c:v>
                </c:pt>
                <c:pt idx="1752">
                  <c:v>43524.1</c:v>
                </c:pt>
                <c:pt idx="1753">
                  <c:v>43542.31</c:v>
                </c:pt>
                <c:pt idx="1754">
                  <c:v>43565.71</c:v>
                </c:pt>
                <c:pt idx="1755">
                  <c:v>43584.23</c:v>
                </c:pt>
                <c:pt idx="1756">
                  <c:v>43607.3</c:v>
                </c:pt>
                <c:pt idx="1757">
                  <c:v>43628.57</c:v>
                </c:pt>
                <c:pt idx="1758">
                  <c:v>43650.400000000001</c:v>
                </c:pt>
                <c:pt idx="1759">
                  <c:v>43678.85</c:v>
                </c:pt>
                <c:pt idx="1760">
                  <c:v>43696.77</c:v>
                </c:pt>
                <c:pt idx="1761">
                  <c:v>43716.5</c:v>
                </c:pt>
                <c:pt idx="1762">
                  <c:v>43734.97</c:v>
                </c:pt>
                <c:pt idx="1763">
                  <c:v>43753.95</c:v>
                </c:pt>
                <c:pt idx="1764">
                  <c:v>43779</c:v>
                </c:pt>
                <c:pt idx="1765">
                  <c:v>43797.74</c:v>
                </c:pt>
                <c:pt idx="1766">
                  <c:v>43822.59</c:v>
                </c:pt>
                <c:pt idx="1767">
                  <c:v>43842.27</c:v>
                </c:pt>
                <c:pt idx="1768">
                  <c:v>43860.55</c:v>
                </c:pt>
                <c:pt idx="1769">
                  <c:v>43880.76</c:v>
                </c:pt>
                <c:pt idx="1770">
                  <c:v>43897.23</c:v>
                </c:pt>
                <c:pt idx="1771">
                  <c:v>43924.38</c:v>
                </c:pt>
                <c:pt idx="1772">
                  <c:v>43946.16</c:v>
                </c:pt>
                <c:pt idx="1773">
                  <c:v>43966.3</c:v>
                </c:pt>
                <c:pt idx="1774">
                  <c:v>43986.68</c:v>
                </c:pt>
                <c:pt idx="1775">
                  <c:v>44009.14</c:v>
                </c:pt>
                <c:pt idx="1776">
                  <c:v>44029.04</c:v>
                </c:pt>
                <c:pt idx="1777">
                  <c:v>44050.77</c:v>
                </c:pt>
                <c:pt idx="1778">
                  <c:v>44074.18</c:v>
                </c:pt>
                <c:pt idx="1779">
                  <c:v>44093.21</c:v>
                </c:pt>
                <c:pt idx="1780">
                  <c:v>44112.31</c:v>
                </c:pt>
                <c:pt idx="1781">
                  <c:v>44132.88</c:v>
                </c:pt>
                <c:pt idx="1782">
                  <c:v>44155.97</c:v>
                </c:pt>
                <c:pt idx="1783">
                  <c:v>44174.73</c:v>
                </c:pt>
                <c:pt idx="1784">
                  <c:v>44197.05</c:v>
                </c:pt>
                <c:pt idx="1785">
                  <c:v>44219.839999999997</c:v>
                </c:pt>
                <c:pt idx="1786">
                  <c:v>44242.11</c:v>
                </c:pt>
                <c:pt idx="1787">
                  <c:v>44264.76</c:v>
                </c:pt>
                <c:pt idx="1788">
                  <c:v>44282.34</c:v>
                </c:pt>
                <c:pt idx="1789">
                  <c:v>44302.720000000001</c:v>
                </c:pt>
                <c:pt idx="1790">
                  <c:v>44320.959999999999</c:v>
                </c:pt>
                <c:pt idx="1791">
                  <c:v>44348.37</c:v>
                </c:pt>
                <c:pt idx="1792">
                  <c:v>44371.12</c:v>
                </c:pt>
                <c:pt idx="1793">
                  <c:v>44385.97</c:v>
                </c:pt>
                <c:pt idx="1794">
                  <c:v>44407.9</c:v>
                </c:pt>
                <c:pt idx="1795">
                  <c:v>44430.33</c:v>
                </c:pt>
                <c:pt idx="1796">
                  <c:v>44453.18</c:v>
                </c:pt>
                <c:pt idx="1797">
                  <c:v>44474.26</c:v>
                </c:pt>
                <c:pt idx="1798">
                  <c:v>44495.56</c:v>
                </c:pt>
                <c:pt idx="1799">
                  <c:v>44520.5</c:v>
                </c:pt>
                <c:pt idx="1800">
                  <c:v>44542.48</c:v>
                </c:pt>
                <c:pt idx="1801">
                  <c:v>44567.38</c:v>
                </c:pt>
                <c:pt idx="1802">
                  <c:v>44586.77</c:v>
                </c:pt>
                <c:pt idx="1803">
                  <c:v>44609.69</c:v>
                </c:pt>
                <c:pt idx="1804">
                  <c:v>44633.04</c:v>
                </c:pt>
                <c:pt idx="1805">
                  <c:v>44660.62</c:v>
                </c:pt>
                <c:pt idx="1806">
                  <c:v>44679.17</c:v>
                </c:pt>
                <c:pt idx="1807">
                  <c:v>44700.27</c:v>
                </c:pt>
                <c:pt idx="1808">
                  <c:v>44719.42</c:v>
                </c:pt>
                <c:pt idx="1809">
                  <c:v>44743.14</c:v>
                </c:pt>
                <c:pt idx="1810">
                  <c:v>44766.42</c:v>
                </c:pt>
                <c:pt idx="1811">
                  <c:v>44786.75</c:v>
                </c:pt>
                <c:pt idx="1812">
                  <c:v>44813.31</c:v>
                </c:pt>
                <c:pt idx="1813">
                  <c:v>44832.34</c:v>
                </c:pt>
                <c:pt idx="1814">
                  <c:v>44852.15</c:v>
                </c:pt>
                <c:pt idx="1815">
                  <c:v>44877.24</c:v>
                </c:pt>
                <c:pt idx="1816">
                  <c:v>44896.78</c:v>
                </c:pt>
                <c:pt idx="1817">
                  <c:v>44920.25</c:v>
                </c:pt>
                <c:pt idx="1818">
                  <c:v>44942.73</c:v>
                </c:pt>
                <c:pt idx="1819">
                  <c:v>44964.22</c:v>
                </c:pt>
                <c:pt idx="1820">
                  <c:v>44989.39</c:v>
                </c:pt>
                <c:pt idx="1821">
                  <c:v>45007.6</c:v>
                </c:pt>
                <c:pt idx="1822">
                  <c:v>45028.63</c:v>
                </c:pt>
                <c:pt idx="1823">
                  <c:v>45052.73</c:v>
                </c:pt>
                <c:pt idx="1824">
                  <c:v>45074.37</c:v>
                </c:pt>
                <c:pt idx="1825">
                  <c:v>45095.86</c:v>
                </c:pt>
                <c:pt idx="1826">
                  <c:v>45120.2</c:v>
                </c:pt>
                <c:pt idx="1827">
                  <c:v>45139.040000000001</c:v>
                </c:pt>
                <c:pt idx="1828">
                  <c:v>45164.18</c:v>
                </c:pt>
                <c:pt idx="1829">
                  <c:v>45188.09</c:v>
                </c:pt>
                <c:pt idx="1830">
                  <c:v>45206.32</c:v>
                </c:pt>
                <c:pt idx="1831">
                  <c:v>45229.22</c:v>
                </c:pt>
                <c:pt idx="1832">
                  <c:v>45253.53</c:v>
                </c:pt>
                <c:pt idx="1833">
                  <c:v>45275.29</c:v>
                </c:pt>
                <c:pt idx="1834">
                  <c:v>45297.87</c:v>
                </c:pt>
                <c:pt idx="1835">
                  <c:v>45314.61</c:v>
                </c:pt>
                <c:pt idx="1836">
                  <c:v>45341.07</c:v>
                </c:pt>
                <c:pt idx="1837">
                  <c:v>45363.39</c:v>
                </c:pt>
                <c:pt idx="1838">
                  <c:v>45388.09</c:v>
                </c:pt>
                <c:pt idx="1839">
                  <c:v>45410.48</c:v>
                </c:pt>
                <c:pt idx="1840">
                  <c:v>45431.03</c:v>
                </c:pt>
                <c:pt idx="1841">
                  <c:v>45452.98</c:v>
                </c:pt>
                <c:pt idx="1842">
                  <c:v>45477.57</c:v>
                </c:pt>
                <c:pt idx="1843">
                  <c:v>45500.36</c:v>
                </c:pt>
                <c:pt idx="1844">
                  <c:v>45523.31</c:v>
                </c:pt>
                <c:pt idx="1845">
                  <c:v>45547.839999999997</c:v>
                </c:pt>
                <c:pt idx="1846">
                  <c:v>45566.49</c:v>
                </c:pt>
                <c:pt idx="1847">
                  <c:v>45585.23</c:v>
                </c:pt>
                <c:pt idx="1848">
                  <c:v>45611.16</c:v>
                </c:pt>
                <c:pt idx="1849">
                  <c:v>45630.17</c:v>
                </c:pt>
                <c:pt idx="1850">
                  <c:v>45656.76</c:v>
                </c:pt>
                <c:pt idx="1851">
                  <c:v>45675.71</c:v>
                </c:pt>
                <c:pt idx="1852">
                  <c:v>45696.65</c:v>
                </c:pt>
                <c:pt idx="1853">
                  <c:v>45720.27</c:v>
                </c:pt>
                <c:pt idx="1854">
                  <c:v>45739.42</c:v>
                </c:pt>
                <c:pt idx="1855">
                  <c:v>45761.68</c:v>
                </c:pt>
                <c:pt idx="1856">
                  <c:v>45787.23</c:v>
                </c:pt>
                <c:pt idx="1857">
                  <c:v>45811.58</c:v>
                </c:pt>
                <c:pt idx="1858">
                  <c:v>45825.41</c:v>
                </c:pt>
                <c:pt idx="1859">
                  <c:v>45850.96</c:v>
                </c:pt>
                <c:pt idx="1860">
                  <c:v>45872.36</c:v>
                </c:pt>
                <c:pt idx="1861">
                  <c:v>45902.16</c:v>
                </c:pt>
                <c:pt idx="1862">
                  <c:v>45922.16</c:v>
                </c:pt>
                <c:pt idx="1863">
                  <c:v>45944.06</c:v>
                </c:pt>
                <c:pt idx="1864">
                  <c:v>45967.9</c:v>
                </c:pt>
                <c:pt idx="1865">
                  <c:v>45989.97</c:v>
                </c:pt>
                <c:pt idx="1866">
                  <c:v>46015.18</c:v>
                </c:pt>
                <c:pt idx="1867">
                  <c:v>46042.879999999997</c:v>
                </c:pt>
                <c:pt idx="1868">
                  <c:v>46065.68</c:v>
                </c:pt>
                <c:pt idx="1869">
                  <c:v>46084.32</c:v>
                </c:pt>
                <c:pt idx="1870">
                  <c:v>46109.46</c:v>
                </c:pt>
                <c:pt idx="1871">
                  <c:v>46130.47</c:v>
                </c:pt>
                <c:pt idx="1872">
                  <c:v>46151.33</c:v>
                </c:pt>
                <c:pt idx="1873">
                  <c:v>46176.76</c:v>
                </c:pt>
                <c:pt idx="1874">
                  <c:v>46205.82</c:v>
                </c:pt>
                <c:pt idx="1875">
                  <c:v>46226.25</c:v>
                </c:pt>
                <c:pt idx="1876">
                  <c:v>46255.01</c:v>
                </c:pt>
                <c:pt idx="1877">
                  <c:v>46274.5</c:v>
                </c:pt>
                <c:pt idx="1878">
                  <c:v>46298.43</c:v>
                </c:pt>
                <c:pt idx="1879">
                  <c:v>46323.71</c:v>
                </c:pt>
                <c:pt idx="1880">
                  <c:v>46343.66</c:v>
                </c:pt>
                <c:pt idx="1881">
                  <c:v>46370.15</c:v>
                </c:pt>
                <c:pt idx="1882">
                  <c:v>46391.16</c:v>
                </c:pt>
                <c:pt idx="1883">
                  <c:v>46411.57</c:v>
                </c:pt>
                <c:pt idx="1884">
                  <c:v>46438.11</c:v>
                </c:pt>
                <c:pt idx="1885">
                  <c:v>46460.3</c:v>
                </c:pt>
                <c:pt idx="1886">
                  <c:v>46480.92</c:v>
                </c:pt>
                <c:pt idx="1887">
                  <c:v>46500.800000000003</c:v>
                </c:pt>
                <c:pt idx="1888">
                  <c:v>46529.18</c:v>
                </c:pt>
                <c:pt idx="1889">
                  <c:v>46554.02</c:v>
                </c:pt>
                <c:pt idx="1890">
                  <c:v>46578.22</c:v>
                </c:pt>
                <c:pt idx="1891">
                  <c:v>46600.71</c:v>
                </c:pt>
                <c:pt idx="1892">
                  <c:v>46622.83</c:v>
                </c:pt>
                <c:pt idx="1893">
                  <c:v>46646.98</c:v>
                </c:pt>
                <c:pt idx="1894">
                  <c:v>46668.01</c:v>
                </c:pt>
                <c:pt idx="1895">
                  <c:v>46693</c:v>
                </c:pt>
                <c:pt idx="1896">
                  <c:v>46715.68</c:v>
                </c:pt>
                <c:pt idx="1897">
                  <c:v>46742.97</c:v>
                </c:pt>
                <c:pt idx="1898">
                  <c:v>46757.39</c:v>
                </c:pt>
                <c:pt idx="1899">
                  <c:v>46784.89</c:v>
                </c:pt>
                <c:pt idx="1900">
                  <c:v>46810.49</c:v>
                </c:pt>
                <c:pt idx="1901">
                  <c:v>46831.6</c:v>
                </c:pt>
                <c:pt idx="1902">
                  <c:v>46859.73</c:v>
                </c:pt>
                <c:pt idx="1903">
                  <c:v>46882.5</c:v>
                </c:pt>
                <c:pt idx="1904">
                  <c:v>46906.61</c:v>
                </c:pt>
                <c:pt idx="1905">
                  <c:v>46929.98</c:v>
                </c:pt>
                <c:pt idx="1906">
                  <c:v>46958.84</c:v>
                </c:pt>
                <c:pt idx="1907">
                  <c:v>46977.34</c:v>
                </c:pt>
                <c:pt idx="1908">
                  <c:v>46997.04</c:v>
                </c:pt>
                <c:pt idx="1909">
                  <c:v>47031.43</c:v>
                </c:pt>
                <c:pt idx="1910">
                  <c:v>47050.03</c:v>
                </c:pt>
                <c:pt idx="1911">
                  <c:v>47076.93</c:v>
                </c:pt>
                <c:pt idx="1912">
                  <c:v>47098.74</c:v>
                </c:pt>
                <c:pt idx="1913">
                  <c:v>47130.57</c:v>
                </c:pt>
                <c:pt idx="1914">
                  <c:v>47146.89</c:v>
                </c:pt>
                <c:pt idx="1915">
                  <c:v>47174.13</c:v>
                </c:pt>
                <c:pt idx="1916">
                  <c:v>47199.42</c:v>
                </c:pt>
                <c:pt idx="1917">
                  <c:v>47221.75</c:v>
                </c:pt>
                <c:pt idx="1918">
                  <c:v>47246.99</c:v>
                </c:pt>
                <c:pt idx="1919">
                  <c:v>47268.68</c:v>
                </c:pt>
                <c:pt idx="1920">
                  <c:v>47301.16</c:v>
                </c:pt>
                <c:pt idx="1921">
                  <c:v>47320.09</c:v>
                </c:pt>
                <c:pt idx="1922">
                  <c:v>47344.12</c:v>
                </c:pt>
                <c:pt idx="1923">
                  <c:v>47366.02</c:v>
                </c:pt>
                <c:pt idx="1924">
                  <c:v>47392.03</c:v>
                </c:pt>
                <c:pt idx="1925">
                  <c:v>47416.06</c:v>
                </c:pt>
                <c:pt idx="1926">
                  <c:v>47435.48</c:v>
                </c:pt>
                <c:pt idx="1927">
                  <c:v>47463.78</c:v>
                </c:pt>
                <c:pt idx="1928">
                  <c:v>47489.02</c:v>
                </c:pt>
                <c:pt idx="1929">
                  <c:v>47514.400000000001</c:v>
                </c:pt>
                <c:pt idx="1930">
                  <c:v>47543.06</c:v>
                </c:pt>
                <c:pt idx="1931">
                  <c:v>47558.78</c:v>
                </c:pt>
                <c:pt idx="1932">
                  <c:v>47587.76</c:v>
                </c:pt>
                <c:pt idx="1933">
                  <c:v>47610.44</c:v>
                </c:pt>
                <c:pt idx="1934">
                  <c:v>47636.76</c:v>
                </c:pt>
                <c:pt idx="1935">
                  <c:v>47664.56</c:v>
                </c:pt>
                <c:pt idx="1936">
                  <c:v>47695.47</c:v>
                </c:pt>
                <c:pt idx="1937">
                  <c:v>47721.98</c:v>
                </c:pt>
                <c:pt idx="1938">
                  <c:v>47750.53</c:v>
                </c:pt>
                <c:pt idx="1939">
                  <c:v>47776.85</c:v>
                </c:pt>
                <c:pt idx="1940">
                  <c:v>47801.39</c:v>
                </c:pt>
                <c:pt idx="1941">
                  <c:v>47827.49</c:v>
                </c:pt>
                <c:pt idx="1942">
                  <c:v>47851.67</c:v>
                </c:pt>
                <c:pt idx="1943">
                  <c:v>47871.199999999997</c:v>
                </c:pt>
                <c:pt idx="1944">
                  <c:v>47900.04</c:v>
                </c:pt>
                <c:pt idx="1945">
                  <c:v>47922.45</c:v>
                </c:pt>
                <c:pt idx="1946">
                  <c:v>47949.71</c:v>
                </c:pt>
                <c:pt idx="1947">
                  <c:v>47973.77</c:v>
                </c:pt>
                <c:pt idx="1948">
                  <c:v>48001.22</c:v>
                </c:pt>
                <c:pt idx="1949">
                  <c:v>48021.7</c:v>
                </c:pt>
                <c:pt idx="1950">
                  <c:v>48046.239999999998</c:v>
                </c:pt>
                <c:pt idx="1951">
                  <c:v>48073.86</c:v>
                </c:pt>
                <c:pt idx="1952">
                  <c:v>48102.02</c:v>
                </c:pt>
                <c:pt idx="1953">
                  <c:v>48127.28</c:v>
                </c:pt>
                <c:pt idx="1954">
                  <c:v>48147.74</c:v>
                </c:pt>
                <c:pt idx="1955">
                  <c:v>48169.86</c:v>
                </c:pt>
                <c:pt idx="1956">
                  <c:v>48199.59</c:v>
                </c:pt>
                <c:pt idx="1957">
                  <c:v>48223.199999999997</c:v>
                </c:pt>
                <c:pt idx="1958">
                  <c:v>48248.59</c:v>
                </c:pt>
                <c:pt idx="1959">
                  <c:v>48274.93</c:v>
                </c:pt>
                <c:pt idx="1960">
                  <c:v>48303.65</c:v>
                </c:pt>
                <c:pt idx="1961">
                  <c:v>48326.13</c:v>
                </c:pt>
                <c:pt idx="1962">
                  <c:v>48350.91</c:v>
                </c:pt>
                <c:pt idx="1963">
                  <c:v>48378.239999999998</c:v>
                </c:pt>
                <c:pt idx="1964">
                  <c:v>48402.2</c:v>
                </c:pt>
                <c:pt idx="1965">
                  <c:v>48425.599999999999</c:v>
                </c:pt>
                <c:pt idx="1966">
                  <c:v>48454.94</c:v>
                </c:pt>
                <c:pt idx="1967">
                  <c:v>48478.73</c:v>
                </c:pt>
                <c:pt idx="1968">
                  <c:v>48501.09</c:v>
                </c:pt>
                <c:pt idx="1969">
                  <c:v>48534.85</c:v>
                </c:pt>
                <c:pt idx="1970">
                  <c:v>48556.83</c:v>
                </c:pt>
                <c:pt idx="1971">
                  <c:v>48583.3</c:v>
                </c:pt>
                <c:pt idx="1972">
                  <c:v>48613.77</c:v>
                </c:pt>
                <c:pt idx="1973">
                  <c:v>48634.15</c:v>
                </c:pt>
                <c:pt idx="1974">
                  <c:v>48661.64</c:v>
                </c:pt>
                <c:pt idx="1975">
                  <c:v>48693.05</c:v>
                </c:pt>
                <c:pt idx="1976">
                  <c:v>48710.68</c:v>
                </c:pt>
                <c:pt idx="1977">
                  <c:v>48740.12</c:v>
                </c:pt>
                <c:pt idx="1978">
                  <c:v>48764.15</c:v>
                </c:pt>
                <c:pt idx="1979">
                  <c:v>48791.95</c:v>
                </c:pt>
                <c:pt idx="1980">
                  <c:v>48820.37</c:v>
                </c:pt>
                <c:pt idx="1981">
                  <c:v>48849.37</c:v>
                </c:pt>
                <c:pt idx="1982">
                  <c:v>48869.59</c:v>
                </c:pt>
                <c:pt idx="1983">
                  <c:v>48900.93</c:v>
                </c:pt>
                <c:pt idx="1984">
                  <c:v>48928.05</c:v>
                </c:pt>
                <c:pt idx="1985">
                  <c:v>48951.31</c:v>
                </c:pt>
                <c:pt idx="1986">
                  <c:v>48975.07</c:v>
                </c:pt>
                <c:pt idx="1987">
                  <c:v>49002.43</c:v>
                </c:pt>
                <c:pt idx="1988">
                  <c:v>49029.87</c:v>
                </c:pt>
                <c:pt idx="1989">
                  <c:v>49056</c:v>
                </c:pt>
                <c:pt idx="1990">
                  <c:v>49080.65</c:v>
                </c:pt>
                <c:pt idx="1991">
                  <c:v>49108.04</c:v>
                </c:pt>
                <c:pt idx="1992">
                  <c:v>49137.64</c:v>
                </c:pt>
                <c:pt idx="1993">
                  <c:v>49162.11</c:v>
                </c:pt>
                <c:pt idx="1994">
                  <c:v>49186.33</c:v>
                </c:pt>
                <c:pt idx="1995">
                  <c:v>49216.15</c:v>
                </c:pt>
                <c:pt idx="1996">
                  <c:v>49243.61</c:v>
                </c:pt>
                <c:pt idx="1997">
                  <c:v>49262.11</c:v>
                </c:pt>
                <c:pt idx="1998">
                  <c:v>49291.33</c:v>
                </c:pt>
                <c:pt idx="1999">
                  <c:v>49318.11</c:v>
                </c:pt>
                <c:pt idx="2000">
                  <c:v>49344</c:v>
                </c:pt>
                <c:pt idx="2001">
                  <c:v>49374.239999999998</c:v>
                </c:pt>
                <c:pt idx="2002">
                  <c:v>49395.49</c:v>
                </c:pt>
                <c:pt idx="2003">
                  <c:v>49421.86</c:v>
                </c:pt>
                <c:pt idx="2004">
                  <c:v>49448.47</c:v>
                </c:pt>
                <c:pt idx="2005">
                  <c:v>49474.58</c:v>
                </c:pt>
                <c:pt idx="2006">
                  <c:v>49502.879999999997</c:v>
                </c:pt>
                <c:pt idx="2007">
                  <c:v>49529.37</c:v>
                </c:pt>
                <c:pt idx="2008">
                  <c:v>49557.94</c:v>
                </c:pt>
                <c:pt idx="2009">
                  <c:v>49583.9</c:v>
                </c:pt>
                <c:pt idx="2010">
                  <c:v>49613.77</c:v>
                </c:pt>
                <c:pt idx="2011">
                  <c:v>49636.74</c:v>
                </c:pt>
                <c:pt idx="2012">
                  <c:v>49665.52</c:v>
                </c:pt>
                <c:pt idx="2013">
                  <c:v>49691.44</c:v>
                </c:pt>
                <c:pt idx="2014">
                  <c:v>49722.9</c:v>
                </c:pt>
                <c:pt idx="2015">
                  <c:v>49752.58</c:v>
                </c:pt>
                <c:pt idx="2016">
                  <c:v>49772.99</c:v>
                </c:pt>
                <c:pt idx="2017">
                  <c:v>49803.83</c:v>
                </c:pt>
                <c:pt idx="2018">
                  <c:v>49833.34</c:v>
                </c:pt>
                <c:pt idx="2019">
                  <c:v>49866.18</c:v>
                </c:pt>
                <c:pt idx="2020">
                  <c:v>49891.03</c:v>
                </c:pt>
                <c:pt idx="2021">
                  <c:v>49917.19</c:v>
                </c:pt>
                <c:pt idx="2022">
                  <c:v>49947.42</c:v>
                </c:pt>
                <c:pt idx="2023">
                  <c:v>49975.19</c:v>
                </c:pt>
                <c:pt idx="2024">
                  <c:v>50007.72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9BBF-4A90-B762-A6DB2093D2A6}"/>
            </c:ext>
          </c:extLst>
        </c:ser>
        <c:ser>
          <c:idx val="4"/>
          <c:order val="3"/>
          <c:tx>
            <c:strRef>
              <c:f>'[Apresentação DNIT.xlsx]FN'!$A$5</c:f>
              <c:strCache>
                <c:ptCount val="1"/>
                <c:pt idx="0">
                  <c:v>MAB-R2</c:v>
                </c:pt>
              </c:strCache>
            </c:strRef>
          </c:tx>
          <c:spPr>
            <a:ln w="15875">
              <a:solidFill>
                <a:srgbClr val="FFC000"/>
              </a:solidFill>
            </a:ln>
          </c:spPr>
          <c:marker>
            <c:symbol val="none"/>
          </c:marker>
          <c:xVal>
            <c:numRef>
              <c:f>'[Calculo Uniaxial_Francken (2).xls]F-MAB19'!$A$6:$A$1725</c:f>
              <c:numCache>
                <c:formatCode>General</c:formatCode>
                <c:ptCount val="172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  <c:pt idx="122">
                  <c:v>123</c:v>
                </c:pt>
                <c:pt idx="123">
                  <c:v>124</c:v>
                </c:pt>
                <c:pt idx="124">
                  <c:v>125</c:v>
                </c:pt>
                <c:pt idx="125">
                  <c:v>126</c:v>
                </c:pt>
                <c:pt idx="126">
                  <c:v>127</c:v>
                </c:pt>
                <c:pt idx="127">
                  <c:v>128</c:v>
                </c:pt>
                <c:pt idx="128">
                  <c:v>129</c:v>
                </c:pt>
                <c:pt idx="129">
                  <c:v>130</c:v>
                </c:pt>
                <c:pt idx="130">
                  <c:v>131</c:v>
                </c:pt>
                <c:pt idx="131">
                  <c:v>132</c:v>
                </c:pt>
                <c:pt idx="132">
                  <c:v>133</c:v>
                </c:pt>
                <c:pt idx="133">
                  <c:v>134</c:v>
                </c:pt>
                <c:pt idx="134">
                  <c:v>135</c:v>
                </c:pt>
                <c:pt idx="135">
                  <c:v>136</c:v>
                </c:pt>
                <c:pt idx="136">
                  <c:v>137</c:v>
                </c:pt>
                <c:pt idx="137">
                  <c:v>138</c:v>
                </c:pt>
                <c:pt idx="138">
                  <c:v>139</c:v>
                </c:pt>
                <c:pt idx="139">
                  <c:v>140</c:v>
                </c:pt>
                <c:pt idx="140">
                  <c:v>141</c:v>
                </c:pt>
                <c:pt idx="141">
                  <c:v>142</c:v>
                </c:pt>
                <c:pt idx="142">
                  <c:v>143</c:v>
                </c:pt>
                <c:pt idx="143">
                  <c:v>144</c:v>
                </c:pt>
                <c:pt idx="144">
                  <c:v>145</c:v>
                </c:pt>
                <c:pt idx="145">
                  <c:v>146</c:v>
                </c:pt>
                <c:pt idx="146">
                  <c:v>147</c:v>
                </c:pt>
                <c:pt idx="147">
                  <c:v>148</c:v>
                </c:pt>
                <c:pt idx="148">
                  <c:v>149</c:v>
                </c:pt>
                <c:pt idx="149">
                  <c:v>150</c:v>
                </c:pt>
                <c:pt idx="150">
                  <c:v>151</c:v>
                </c:pt>
                <c:pt idx="151">
                  <c:v>152</c:v>
                </c:pt>
                <c:pt idx="152">
                  <c:v>153</c:v>
                </c:pt>
                <c:pt idx="153">
                  <c:v>154</c:v>
                </c:pt>
                <c:pt idx="154">
                  <c:v>155</c:v>
                </c:pt>
                <c:pt idx="155">
                  <c:v>156</c:v>
                </c:pt>
                <c:pt idx="156">
                  <c:v>157</c:v>
                </c:pt>
                <c:pt idx="157">
                  <c:v>158</c:v>
                </c:pt>
                <c:pt idx="158">
                  <c:v>159</c:v>
                </c:pt>
                <c:pt idx="159">
                  <c:v>160</c:v>
                </c:pt>
                <c:pt idx="160">
                  <c:v>161</c:v>
                </c:pt>
                <c:pt idx="161">
                  <c:v>162</c:v>
                </c:pt>
                <c:pt idx="162">
                  <c:v>163</c:v>
                </c:pt>
                <c:pt idx="163">
                  <c:v>164</c:v>
                </c:pt>
                <c:pt idx="164">
                  <c:v>165</c:v>
                </c:pt>
                <c:pt idx="165">
                  <c:v>166</c:v>
                </c:pt>
                <c:pt idx="166">
                  <c:v>167</c:v>
                </c:pt>
                <c:pt idx="167">
                  <c:v>168</c:v>
                </c:pt>
                <c:pt idx="168">
                  <c:v>169</c:v>
                </c:pt>
                <c:pt idx="169">
                  <c:v>170</c:v>
                </c:pt>
                <c:pt idx="170">
                  <c:v>171</c:v>
                </c:pt>
                <c:pt idx="171">
                  <c:v>172</c:v>
                </c:pt>
                <c:pt idx="172">
                  <c:v>173</c:v>
                </c:pt>
                <c:pt idx="173">
                  <c:v>174</c:v>
                </c:pt>
                <c:pt idx="174">
                  <c:v>175</c:v>
                </c:pt>
                <c:pt idx="175">
                  <c:v>176</c:v>
                </c:pt>
                <c:pt idx="176">
                  <c:v>177</c:v>
                </c:pt>
                <c:pt idx="177">
                  <c:v>178</c:v>
                </c:pt>
                <c:pt idx="178">
                  <c:v>179</c:v>
                </c:pt>
                <c:pt idx="179">
                  <c:v>180</c:v>
                </c:pt>
                <c:pt idx="180">
                  <c:v>181</c:v>
                </c:pt>
                <c:pt idx="181">
                  <c:v>182</c:v>
                </c:pt>
                <c:pt idx="182">
                  <c:v>183</c:v>
                </c:pt>
                <c:pt idx="183">
                  <c:v>184</c:v>
                </c:pt>
                <c:pt idx="184">
                  <c:v>185</c:v>
                </c:pt>
                <c:pt idx="185">
                  <c:v>186</c:v>
                </c:pt>
                <c:pt idx="186">
                  <c:v>187</c:v>
                </c:pt>
                <c:pt idx="187">
                  <c:v>188</c:v>
                </c:pt>
                <c:pt idx="188">
                  <c:v>189</c:v>
                </c:pt>
                <c:pt idx="189">
                  <c:v>190</c:v>
                </c:pt>
                <c:pt idx="190">
                  <c:v>191</c:v>
                </c:pt>
                <c:pt idx="191">
                  <c:v>192</c:v>
                </c:pt>
                <c:pt idx="192">
                  <c:v>193</c:v>
                </c:pt>
                <c:pt idx="193">
                  <c:v>194</c:v>
                </c:pt>
                <c:pt idx="194">
                  <c:v>195</c:v>
                </c:pt>
                <c:pt idx="195">
                  <c:v>196</c:v>
                </c:pt>
                <c:pt idx="196">
                  <c:v>197</c:v>
                </c:pt>
                <c:pt idx="197">
                  <c:v>198</c:v>
                </c:pt>
                <c:pt idx="198">
                  <c:v>199</c:v>
                </c:pt>
                <c:pt idx="199">
                  <c:v>200</c:v>
                </c:pt>
                <c:pt idx="200">
                  <c:v>201</c:v>
                </c:pt>
                <c:pt idx="201">
                  <c:v>202</c:v>
                </c:pt>
                <c:pt idx="202">
                  <c:v>203</c:v>
                </c:pt>
                <c:pt idx="203">
                  <c:v>204</c:v>
                </c:pt>
                <c:pt idx="204">
                  <c:v>205</c:v>
                </c:pt>
                <c:pt idx="205">
                  <c:v>206</c:v>
                </c:pt>
                <c:pt idx="206">
                  <c:v>207</c:v>
                </c:pt>
                <c:pt idx="207">
                  <c:v>208</c:v>
                </c:pt>
                <c:pt idx="208">
                  <c:v>209</c:v>
                </c:pt>
                <c:pt idx="209">
                  <c:v>210</c:v>
                </c:pt>
                <c:pt idx="210">
                  <c:v>211</c:v>
                </c:pt>
                <c:pt idx="211">
                  <c:v>212</c:v>
                </c:pt>
                <c:pt idx="212">
                  <c:v>213</c:v>
                </c:pt>
                <c:pt idx="213">
                  <c:v>214</c:v>
                </c:pt>
                <c:pt idx="214">
                  <c:v>215</c:v>
                </c:pt>
                <c:pt idx="215">
                  <c:v>216</c:v>
                </c:pt>
                <c:pt idx="216">
                  <c:v>217</c:v>
                </c:pt>
                <c:pt idx="217">
                  <c:v>218</c:v>
                </c:pt>
                <c:pt idx="218">
                  <c:v>219</c:v>
                </c:pt>
                <c:pt idx="219">
                  <c:v>220</c:v>
                </c:pt>
                <c:pt idx="220">
                  <c:v>221</c:v>
                </c:pt>
                <c:pt idx="221">
                  <c:v>222</c:v>
                </c:pt>
                <c:pt idx="222">
                  <c:v>223</c:v>
                </c:pt>
                <c:pt idx="223">
                  <c:v>224</c:v>
                </c:pt>
                <c:pt idx="224">
                  <c:v>225</c:v>
                </c:pt>
                <c:pt idx="225">
                  <c:v>226</c:v>
                </c:pt>
                <c:pt idx="226">
                  <c:v>227</c:v>
                </c:pt>
                <c:pt idx="227">
                  <c:v>228</c:v>
                </c:pt>
                <c:pt idx="228">
                  <c:v>229</c:v>
                </c:pt>
                <c:pt idx="229">
                  <c:v>230</c:v>
                </c:pt>
                <c:pt idx="230">
                  <c:v>231</c:v>
                </c:pt>
                <c:pt idx="231">
                  <c:v>232</c:v>
                </c:pt>
                <c:pt idx="232">
                  <c:v>233</c:v>
                </c:pt>
                <c:pt idx="233">
                  <c:v>234</c:v>
                </c:pt>
                <c:pt idx="234">
                  <c:v>235</c:v>
                </c:pt>
                <c:pt idx="235">
                  <c:v>236</c:v>
                </c:pt>
                <c:pt idx="236">
                  <c:v>237</c:v>
                </c:pt>
                <c:pt idx="237">
                  <c:v>238</c:v>
                </c:pt>
                <c:pt idx="238">
                  <c:v>239</c:v>
                </c:pt>
                <c:pt idx="239">
                  <c:v>240</c:v>
                </c:pt>
                <c:pt idx="240">
                  <c:v>241</c:v>
                </c:pt>
                <c:pt idx="241">
                  <c:v>242</c:v>
                </c:pt>
                <c:pt idx="242">
                  <c:v>243</c:v>
                </c:pt>
                <c:pt idx="243">
                  <c:v>244</c:v>
                </c:pt>
                <c:pt idx="244">
                  <c:v>245</c:v>
                </c:pt>
                <c:pt idx="245">
                  <c:v>246</c:v>
                </c:pt>
                <c:pt idx="246">
                  <c:v>247</c:v>
                </c:pt>
                <c:pt idx="247">
                  <c:v>248</c:v>
                </c:pt>
                <c:pt idx="248">
                  <c:v>249</c:v>
                </c:pt>
                <c:pt idx="249">
                  <c:v>250</c:v>
                </c:pt>
                <c:pt idx="250">
                  <c:v>251</c:v>
                </c:pt>
                <c:pt idx="251">
                  <c:v>252</c:v>
                </c:pt>
                <c:pt idx="252">
                  <c:v>253</c:v>
                </c:pt>
                <c:pt idx="253">
                  <c:v>254</c:v>
                </c:pt>
                <c:pt idx="254">
                  <c:v>255</c:v>
                </c:pt>
                <c:pt idx="255">
                  <c:v>256</c:v>
                </c:pt>
                <c:pt idx="256">
                  <c:v>257</c:v>
                </c:pt>
                <c:pt idx="257">
                  <c:v>258</c:v>
                </c:pt>
                <c:pt idx="258">
                  <c:v>259</c:v>
                </c:pt>
                <c:pt idx="259">
                  <c:v>260</c:v>
                </c:pt>
                <c:pt idx="260">
                  <c:v>261</c:v>
                </c:pt>
                <c:pt idx="261">
                  <c:v>262</c:v>
                </c:pt>
                <c:pt idx="262">
                  <c:v>263</c:v>
                </c:pt>
                <c:pt idx="263">
                  <c:v>264</c:v>
                </c:pt>
                <c:pt idx="264">
                  <c:v>265</c:v>
                </c:pt>
                <c:pt idx="265">
                  <c:v>266</c:v>
                </c:pt>
                <c:pt idx="266">
                  <c:v>267</c:v>
                </c:pt>
                <c:pt idx="267">
                  <c:v>268</c:v>
                </c:pt>
                <c:pt idx="268">
                  <c:v>269</c:v>
                </c:pt>
                <c:pt idx="269">
                  <c:v>270</c:v>
                </c:pt>
                <c:pt idx="270">
                  <c:v>271</c:v>
                </c:pt>
                <c:pt idx="271">
                  <c:v>272</c:v>
                </c:pt>
                <c:pt idx="272">
                  <c:v>273</c:v>
                </c:pt>
                <c:pt idx="273">
                  <c:v>274</c:v>
                </c:pt>
                <c:pt idx="274">
                  <c:v>275</c:v>
                </c:pt>
                <c:pt idx="275">
                  <c:v>276</c:v>
                </c:pt>
                <c:pt idx="276">
                  <c:v>277</c:v>
                </c:pt>
                <c:pt idx="277">
                  <c:v>278</c:v>
                </c:pt>
                <c:pt idx="278">
                  <c:v>279</c:v>
                </c:pt>
                <c:pt idx="279">
                  <c:v>280</c:v>
                </c:pt>
                <c:pt idx="280">
                  <c:v>281</c:v>
                </c:pt>
                <c:pt idx="281">
                  <c:v>282</c:v>
                </c:pt>
                <c:pt idx="282">
                  <c:v>283</c:v>
                </c:pt>
                <c:pt idx="283">
                  <c:v>284</c:v>
                </c:pt>
                <c:pt idx="284">
                  <c:v>285</c:v>
                </c:pt>
                <c:pt idx="285">
                  <c:v>286</c:v>
                </c:pt>
                <c:pt idx="286">
                  <c:v>287</c:v>
                </c:pt>
                <c:pt idx="287">
                  <c:v>288</c:v>
                </c:pt>
                <c:pt idx="288">
                  <c:v>289</c:v>
                </c:pt>
                <c:pt idx="289">
                  <c:v>290</c:v>
                </c:pt>
                <c:pt idx="290">
                  <c:v>291</c:v>
                </c:pt>
                <c:pt idx="291">
                  <c:v>292</c:v>
                </c:pt>
                <c:pt idx="292">
                  <c:v>293</c:v>
                </c:pt>
                <c:pt idx="293">
                  <c:v>294</c:v>
                </c:pt>
                <c:pt idx="294">
                  <c:v>295</c:v>
                </c:pt>
                <c:pt idx="295">
                  <c:v>296</c:v>
                </c:pt>
                <c:pt idx="296">
                  <c:v>297</c:v>
                </c:pt>
                <c:pt idx="297">
                  <c:v>298</c:v>
                </c:pt>
                <c:pt idx="298">
                  <c:v>299</c:v>
                </c:pt>
                <c:pt idx="299">
                  <c:v>300</c:v>
                </c:pt>
                <c:pt idx="300">
                  <c:v>301</c:v>
                </c:pt>
                <c:pt idx="301">
                  <c:v>302</c:v>
                </c:pt>
                <c:pt idx="302">
                  <c:v>303</c:v>
                </c:pt>
                <c:pt idx="303">
                  <c:v>304</c:v>
                </c:pt>
                <c:pt idx="304">
                  <c:v>305</c:v>
                </c:pt>
                <c:pt idx="305">
                  <c:v>306</c:v>
                </c:pt>
                <c:pt idx="306">
                  <c:v>307</c:v>
                </c:pt>
                <c:pt idx="307">
                  <c:v>308</c:v>
                </c:pt>
                <c:pt idx="308">
                  <c:v>309</c:v>
                </c:pt>
                <c:pt idx="309">
                  <c:v>310</c:v>
                </c:pt>
                <c:pt idx="310">
                  <c:v>311</c:v>
                </c:pt>
                <c:pt idx="311">
                  <c:v>312</c:v>
                </c:pt>
                <c:pt idx="312">
                  <c:v>313</c:v>
                </c:pt>
                <c:pt idx="313">
                  <c:v>314</c:v>
                </c:pt>
                <c:pt idx="314">
                  <c:v>315</c:v>
                </c:pt>
                <c:pt idx="315">
                  <c:v>316</c:v>
                </c:pt>
                <c:pt idx="316">
                  <c:v>317</c:v>
                </c:pt>
                <c:pt idx="317">
                  <c:v>318</c:v>
                </c:pt>
                <c:pt idx="318">
                  <c:v>319</c:v>
                </c:pt>
                <c:pt idx="319">
                  <c:v>320</c:v>
                </c:pt>
                <c:pt idx="320">
                  <c:v>321</c:v>
                </c:pt>
                <c:pt idx="321">
                  <c:v>322</c:v>
                </c:pt>
                <c:pt idx="322">
                  <c:v>323</c:v>
                </c:pt>
                <c:pt idx="323">
                  <c:v>324</c:v>
                </c:pt>
                <c:pt idx="324">
                  <c:v>325</c:v>
                </c:pt>
                <c:pt idx="325">
                  <c:v>326</c:v>
                </c:pt>
                <c:pt idx="326">
                  <c:v>327</c:v>
                </c:pt>
                <c:pt idx="327">
                  <c:v>328</c:v>
                </c:pt>
                <c:pt idx="328">
                  <c:v>329</c:v>
                </c:pt>
                <c:pt idx="329">
                  <c:v>330</c:v>
                </c:pt>
                <c:pt idx="330">
                  <c:v>331</c:v>
                </c:pt>
                <c:pt idx="331">
                  <c:v>332</c:v>
                </c:pt>
                <c:pt idx="332">
                  <c:v>333</c:v>
                </c:pt>
                <c:pt idx="333">
                  <c:v>334</c:v>
                </c:pt>
                <c:pt idx="334">
                  <c:v>335</c:v>
                </c:pt>
                <c:pt idx="335">
                  <c:v>336</c:v>
                </c:pt>
                <c:pt idx="336">
                  <c:v>337</c:v>
                </c:pt>
                <c:pt idx="337">
                  <c:v>338</c:v>
                </c:pt>
                <c:pt idx="338">
                  <c:v>339</c:v>
                </c:pt>
                <c:pt idx="339">
                  <c:v>340</c:v>
                </c:pt>
                <c:pt idx="340">
                  <c:v>341</c:v>
                </c:pt>
                <c:pt idx="341">
                  <c:v>342</c:v>
                </c:pt>
                <c:pt idx="342">
                  <c:v>343</c:v>
                </c:pt>
                <c:pt idx="343">
                  <c:v>344</c:v>
                </c:pt>
                <c:pt idx="344">
                  <c:v>345</c:v>
                </c:pt>
                <c:pt idx="345">
                  <c:v>346</c:v>
                </c:pt>
                <c:pt idx="346">
                  <c:v>347</c:v>
                </c:pt>
                <c:pt idx="347">
                  <c:v>348</c:v>
                </c:pt>
                <c:pt idx="348">
                  <c:v>349</c:v>
                </c:pt>
                <c:pt idx="349">
                  <c:v>350</c:v>
                </c:pt>
                <c:pt idx="350">
                  <c:v>351</c:v>
                </c:pt>
                <c:pt idx="351">
                  <c:v>352</c:v>
                </c:pt>
                <c:pt idx="352">
                  <c:v>353</c:v>
                </c:pt>
                <c:pt idx="353">
                  <c:v>354</c:v>
                </c:pt>
                <c:pt idx="354">
                  <c:v>355</c:v>
                </c:pt>
                <c:pt idx="355">
                  <c:v>356</c:v>
                </c:pt>
                <c:pt idx="356">
                  <c:v>357</c:v>
                </c:pt>
                <c:pt idx="357">
                  <c:v>358</c:v>
                </c:pt>
                <c:pt idx="358">
                  <c:v>359</c:v>
                </c:pt>
                <c:pt idx="359">
                  <c:v>360</c:v>
                </c:pt>
                <c:pt idx="360">
                  <c:v>361</c:v>
                </c:pt>
                <c:pt idx="361">
                  <c:v>362</c:v>
                </c:pt>
                <c:pt idx="362">
                  <c:v>363</c:v>
                </c:pt>
                <c:pt idx="363">
                  <c:v>364</c:v>
                </c:pt>
                <c:pt idx="364">
                  <c:v>365</c:v>
                </c:pt>
                <c:pt idx="365">
                  <c:v>366</c:v>
                </c:pt>
                <c:pt idx="366">
                  <c:v>367</c:v>
                </c:pt>
                <c:pt idx="367">
                  <c:v>368</c:v>
                </c:pt>
                <c:pt idx="368">
                  <c:v>369</c:v>
                </c:pt>
                <c:pt idx="369">
                  <c:v>370</c:v>
                </c:pt>
                <c:pt idx="370">
                  <c:v>371</c:v>
                </c:pt>
                <c:pt idx="371">
                  <c:v>372</c:v>
                </c:pt>
                <c:pt idx="372">
                  <c:v>373</c:v>
                </c:pt>
                <c:pt idx="373">
                  <c:v>374</c:v>
                </c:pt>
                <c:pt idx="374">
                  <c:v>375</c:v>
                </c:pt>
                <c:pt idx="375">
                  <c:v>376</c:v>
                </c:pt>
                <c:pt idx="376">
                  <c:v>377</c:v>
                </c:pt>
                <c:pt idx="377">
                  <c:v>378</c:v>
                </c:pt>
                <c:pt idx="378">
                  <c:v>379</c:v>
                </c:pt>
                <c:pt idx="379">
                  <c:v>380</c:v>
                </c:pt>
                <c:pt idx="380">
                  <c:v>381</c:v>
                </c:pt>
                <c:pt idx="381">
                  <c:v>382</c:v>
                </c:pt>
                <c:pt idx="382">
                  <c:v>383</c:v>
                </c:pt>
                <c:pt idx="383">
                  <c:v>384</c:v>
                </c:pt>
                <c:pt idx="384">
                  <c:v>385</c:v>
                </c:pt>
                <c:pt idx="385">
                  <c:v>386</c:v>
                </c:pt>
                <c:pt idx="386">
                  <c:v>387</c:v>
                </c:pt>
                <c:pt idx="387">
                  <c:v>388</c:v>
                </c:pt>
                <c:pt idx="388">
                  <c:v>389</c:v>
                </c:pt>
                <c:pt idx="389">
                  <c:v>390</c:v>
                </c:pt>
                <c:pt idx="390">
                  <c:v>391</c:v>
                </c:pt>
                <c:pt idx="391">
                  <c:v>392</c:v>
                </c:pt>
                <c:pt idx="392">
                  <c:v>393</c:v>
                </c:pt>
                <c:pt idx="393">
                  <c:v>394</c:v>
                </c:pt>
                <c:pt idx="394">
                  <c:v>395</c:v>
                </c:pt>
                <c:pt idx="395">
                  <c:v>396</c:v>
                </c:pt>
                <c:pt idx="396">
                  <c:v>397</c:v>
                </c:pt>
                <c:pt idx="397">
                  <c:v>398</c:v>
                </c:pt>
                <c:pt idx="398">
                  <c:v>399</c:v>
                </c:pt>
                <c:pt idx="399">
                  <c:v>400</c:v>
                </c:pt>
                <c:pt idx="400">
                  <c:v>401</c:v>
                </c:pt>
                <c:pt idx="401">
                  <c:v>402</c:v>
                </c:pt>
                <c:pt idx="402">
                  <c:v>403</c:v>
                </c:pt>
                <c:pt idx="403">
                  <c:v>404</c:v>
                </c:pt>
                <c:pt idx="404">
                  <c:v>405</c:v>
                </c:pt>
                <c:pt idx="405">
                  <c:v>406</c:v>
                </c:pt>
                <c:pt idx="406">
                  <c:v>407</c:v>
                </c:pt>
                <c:pt idx="407">
                  <c:v>408</c:v>
                </c:pt>
                <c:pt idx="408">
                  <c:v>409</c:v>
                </c:pt>
                <c:pt idx="409">
                  <c:v>410</c:v>
                </c:pt>
                <c:pt idx="410">
                  <c:v>411</c:v>
                </c:pt>
                <c:pt idx="411">
                  <c:v>412</c:v>
                </c:pt>
                <c:pt idx="412">
                  <c:v>413</c:v>
                </c:pt>
                <c:pt idx="413">
                  <c:v>414</c:v>
                </c:pt>
                <c:pt idx="414">
                  <c:v>415</c:v>
                </c:pt>
                <c:pt idx="415">
                  <c:v>416</c:v>
                </c:pt>
                <c:pt idx="416">
                  <c:v>417</c:v>
                </c:pt>
                <c:pt idx="417">
                  <c:v>418</c:v>
                </c:pt>
                <c:pt idx="418">
                  <c:v>419</c:v>
                </c:pt>
                <c:pt idx="419">
                  <c:v>420</c:v>
                </c:pt>
                <c:pt idx="420">
                  <c:v>421</c:v>
                </c:pt>
                <c:pt idx="421">
                  <c:v>422</c:v>
                </c:pt>
                <c:pt idx="422">
                  <c:v>423</c:v>
                </c:pt>
                <c:pt idx="423">
                  <c:v>424</c:v>
                </c:pt>
                <c:pt idx="424">
                  <c:v>425</c:v>
                </c:pt>
                <c:pt idx="425">
                  <c:v>426</c:v>
                </c:pt>
                <c:pt idx="426">
                  <c:v>427</c:v>
                </c:pt>
                <c:pt idx="427">
                  <c:v>428</c:v>
                </c:pt>
                <c:pt idx="428">
                  <c:v>429</c:v>
                </c:pt>
                <c:pt idx="429">
                  <c:v>430</c:v>
                </c:pt>
                <c:pt idx="430">
                  <c:v>431</c:v>
                </c:pt>
                <c:pt idx="431">
                  <c:v>432</c:v>
                </c:pt>
                <c:pt idx="432">
                  <c:v>433</c:v>
                </c:pt>
                <c:pt idx="433">
                  <c:v>434</c:v>
                </c:pt>
                <c:pt idx="434">
                  <c:v>435</c:v>
                </c:pt>
                <c:pt idx="435">
                  <c:v>436</c:v>
                </c:pt>
                <c:pt idx="436">
                  <c:v>437</c:v>
                </c:pt>
                <c:pt idx="437">
                  <c:v>438</c:v>
                </c:pt>
                <c:pt idx="438">
                  <c:v>439</c:v>
                </c:pt>
                <c:pt idx="439">
                  <c:v>440</c:v>
                </c:pt>
                <c:pt idx="440">
                  <c:v>441</c:v>
                </c:pt>
                <c:pt idx="441">
                  <c:v>442</c:v>
                </c:pt>
                <c:pt idx="442">
                  <c:v>443</c:v>
                </c:pt>
                <c:pt idx="443">
                  <c:v>444</c:v>
                </c:pt>
                <c:pt idx="444">
                  <c:v>445</c:v>
                </c:pt>
                <c:pt idx="445">
                  <c:v>446</c:v>
                </c:pt>
                <c:pt idx="446">
                  <c:v>447</c:v>
                </c:pt>
                <c:pt idx="447">
                  <c:v>448</c:v>
                </c:pt>
                <c:pt idx="448">
                  <c:v>449</c:v>
                </c:pt>
                <c:pt idx="449">
                  <c:v>450</c:v>
                </c:pt>
                <c:pt idx="450">
                  <c:v>451</c:v>
                </c:pt>
                <c:pt idx="451">
                  <c:v>452</c:v>
                </c:pt>
                <c:pt idx="452">
                  <c:v>453</c:v>
                </c:pt>
                <c:pt idx="453">
                  <c:v>454</c:v>
                </c:pt>
                <c:pt idx="454">
                  <c:v>455</c:v>
                </c:pt>
                <c:pt idx="455">
                  <c:v>456</c:v>
                </c:pt>
                <c:pt idx="456">
                  <c:v>457</c:v>
                </c:pt>
                <c:pt idx="457">
                  <c:v>458</c:v>
                </c:pt>
                <c:pt idx="458">
                  <c:v>459</c:v>
                </c:pt>
                <c:pt idx="459">
                  <c:v>460</c:v>
                </c:pt>
                <c:pt idx="460">
                  <c:v>461</c:v>
                </c:pt>
                <c:pt idx="461">
                  <c:v>462</c:v>
                </c:pt>
                <c:pt idx="462">
                  <c:v>463</c:v>
                </c:pt>
                <c:pt idx="463">
                  <c:v>464</c:v>
                </c:pt>
                <c:pt idx="464">
                  <c:v>465</c:v>
                </c:pt>
                <c:pt idx="465">
                  <c:v>466</c:v>
                </c:pt>
                <c:pt idx="466">
                  <c:v>467</c:v>
                </c:pt>
                <c:pt idx="467">
                  <c:v>468</c:v>
                </c:pt>
                <c:pt idx="468">
                  <c:v>469</c:v>
                </c:pt>
                <c:pt idx="469">
                  <c:v>470</c:v>
                </c:pt>
                <c:pt idx="470">
                  <c:v>471</c:v>
                </c:pt>
                <c:pt idx="471">
                  <c:v>472</c:v>
                </c:pt>
                <c:pt idx="472">
                  <c:v>473</c:v>
                </c:pt>
                <c:pt idx="473">
                  <c:v>474</c:v>
                </c:pt>
                <c:pt idx="474">
                  <c:v>475</c:v>
                </c:pt>
                <c:pt idx="475">
                  <c:v>476</c:v>
                </c:pt>
                <c:pt idx="476">
                  <c:v>477</c:v>
                </c:pt>
                <c:pt idx="477">
                  <c:v>478</c:v>
                </c:pt>
                <c:pt idx="478">
                  <c:v>479</c:v>
                </c:pt>
                <c:pt idx="479">
                  <c:v>480</c:v>
                </c:pt>
                <c:pt idx="480">
                  <c:v>481</c:v>
                </c:pt>
                <c:pt idx="481">
                  <c:v>482</c:v>
                </c:pt>
                <c:pt idx="482">
                  <c:v>483</c:v>
                </c:pt>
                <c:pt idx="483">
                  <c:v>484</c:v>
                </c:pt>
                <c:pt idx="484">
                  <c:v>485</c:v>
                </c:pt>
                <c:pt idx="485">
                  <c:v>486</c:v>
                </c:pt>
                <c:pt idx="486">
                  <c:v>487</c:v>
                </c:pt>
                <c:pt idx="487">
                  <c:v>488</c:v>
                </c:pt>
                <c:pt idx="488">
                  <c:v>489</c:v>
                </c:pt>
                <c:pt idx="489">
                  <c:v>490</c:v>
                </c:pt>
                <c:pt idx="490">
                  <c:v>491</c:v>
                </c:pt>
                <c:pt idx="491">
                  <c:v>492</c:v>
                </c:pt>
                <c:pt idx="492">
                  <c:v>493</c:v>
                </c:pt>
                <c:pt idx="493">
                  <c:v>494</c:v>
                </c:pt>
                <c:pt idx="494">
                  <c:v>495</c:v>
                </c:pt>
                <c:pt idx="495">
                  <c:v>496</c:v>
                </c:pt>
                <c:pt idx="496">
                  <c:v>497</c:v>
                </c:pt>
                <c:pt idx="497">
                  <c:v>498</c:v>
                </c:pt>
                <c:pt idx="498">
                  <c:v>499</c:v>
                </c:pt>
                <c:pt idx="499">
                  <c:v>500</c:v>
                </c:pt>
                <c:pt idx="500">
                  <c:v>501</c:v>
                </c:pt>
                <c:pt idx="501">
                  <c:v>502</c:v>
                </c:pt>
                <c:pt idx="502">
                  <c:v>503</c:v>
                </c:pt>
                <c:pt idx="503">
                  <c:v>504</c:v>
                </c:pt>
                <c:pt idx="504">
                  <c:v>505</c:v>
                </c:pt>
                <c:pt idx="505">
                  <c:v>506</c:v>
                </c:pt>
                <c:pt idx="506">
                  <c:v>507</c:v>
                </c:pt>
                <c:pt idx="507">
                  <c:v>508</c:v>
                </c:pt>
                <c:pt idx="508">
                  <c:v>509</c:v>
                </c:pt>
                <c:pt idx="509">
                  <c:v>510</c:v>
                </c:pt>
                <c:pt idx="510">
                  <c:v>511</c:v>
                </c:pt>
                <c:pt idx="511">
                  <c:v>512</c:v>
                </c:pt>
                <c:pt idx="512">
                  <c:v>513</c:v>
                </c:pt>
                <c:pt idx="513">
                  <c:v>514</c:v>
                </c:pt>
                <c:pt idx="514">
                  <c:v>515</c:v>
                </c:pt>
                <c:pt idx="515">
                  <c:v>516</c:v>
                </c:pt>
                <c:pt idx="516">
                  <c:v>517</c:v>
                </c:pt>
                <c:pt idx="517">
                  <c:v>518</c:v>
                </c:pt>
                <c:pt idx="518">
                  <c:v>519</c:v>
                </c:pt>
                <c:pt idx="519">
                  <c:v>520</c:v>
                </c:pt>
                <c:pt idx="520">
                  <c:v>521</c:v>
                </c:pt>
                <c:pt idx="521">
                  <c:v>522</c:v>
                </c:pt>
                <c:pt idx="522">
                  <c:v>523</c:v>
                </c:pt>
                <c:pt idx="523">
                  <c:v>524</c:v>
                </c:pt>
                <c:pt idx="524">
                  <c:v>525</c:v>
                </c:pt>
                <c:pt idx="525">
                  <c:v>526</c:v>
                </c:pt>
                <c:pt idx="526">
                  <c:v>527</c:v>
                </c:pt>
                <c:pt idx="527">
                  <c:v>528</c:v>
                </c:pt>
                <c:pt idx="528">
                  <c:v>529</c:v>
                </c:pt>
                <c:pt idx="529">
                  <c:v>530</c:v>
                </c:pt>
                <c:pt idx="530">
                  <c:v>531</c:v>
                </c:pt>
                <c:pt idx="531">
                  <c:v>532</c:v>
                </c:pt>
                <c:pt idx="532">
                  <c:v>533</c:v>
                </c:pt>
                <c:pt idx="533">
                  <c:v>534</c:v>
                </c:pt>
                <c:pt idx="534">
                  <c:v>535</c:v>
                </c:pt>
                <c:pt idx="535">
                  <c:v>536</c:v>
                </c:pt>
                <c:pt idx="536">
                  <c:v>537</c:v>
                </c:pt>
                <c:pt idx="537">
                  <c:v>538</c:v>
                </c:pt>
                <c:pt idx="538">
                  <c:v>539</c:v>
                </c:pt>
                <c:pt idx="539">
                  <c:v>540</c:v>
                </c:pt>
                <c:pt idx="540">
                  <c:v>541</c:v>
                </c:pt>
                <c:pt idx="541">
                  <c:v>542</c:v>
                </c:pt>
                <c:pt idx="542">
                  <c:v>543</c:v>
                </c:pt>
                <c:pt idx="543">
                  <c:v>544</c:v>
                </c:pt>
                <c:pt idx="544">
                  <c:v>545</c:v>
                </c:pt>
                <c:pt idx="545">
                  <c:v>546</c:v>
                </c:pt>
                <c:pt idx="546">
                  <c:v>547</c:v>
                </c:pt>
                <c:pt idx="547">
                  <c:v>548</c:v>
                </c:pt>
                <c:pt idx="548">
                  <c:v>549</c:v>
                </c:pt>
                <c:pt idx="549">
                  <c:v>550</c:v>
                </c:pt>
                <c:pt idx="550">
                  <c:v>551</c:v>
                </c:pt>
                <c:pt idx="551">
                  <c:v>552</c:v>
                </c:pt>
                <c:pt idx="552">
                  <c:v>553</c:v>
                </c:pt>
                <c:pt idx="553">
                  <c:v>554</c:v>
                </c:pt>
                <c:pt idx="554">
                  <c:v>555</c:v>
                </c:pt>
                <c:pt idx="555">
                  <c:v>556</c:v>
                </c:pt>
                <c:pt idx="556">
                  <c:v>557</c:v>
                </c:pt>
                <c:pt idx="557">
                  <c:v>558</c:v>
                </c:pt>
                <c:pt idx="558">
                  <c:v>559</c:v>
                </c:pt>
                <c:pt idx="559">
                  <c:v>560</c:v>
                </c:pt>
                <c:pt idx="560">
                  <c:v>561</c:v>
                </c:pt>
                <c:pt idx="561">
                  <c:v>562</c:v>
                </c:pt>
                <c:pt idx="562">
                  <c:v>563</c:v>
                </c:pt>
                <c:pt idx="563">
                  <c:v>564</c:v>
                </c:pt>
                <c:pt idx="564">
                  <c:v>565</c:v>
                </c:pt>
                <c:pt idx="565">
                  <c:v>566</c:v>
                </c:pt>
                <c:pt idx="566">
                  <c:v>567</c:v>
                </c:pt>
                <c:pt idx="567">
                  <c:v>568</c:v>
                </c:pt>
                <c:pt idx="568">
                  <c:v>569</c:v>
                </c:pt>
                <c:pt idx="569">
                  <c:v>570</c:v>
                </c:pt>
                <c:pt idx="570">
                  <c:v>571</c:v>
                </c:pt>
                <c:pt idx="571">
                  <c:v>572</c:v>
                </c:pt>
                <c:pt idx="572">
                  <c:v>573</c:v>
                </c:pt>
                <c:pt idx="573">
                  <c:v>574</c:v>
                </c:pt>
                <c:pt idx="574">
                  <c:v>575</c:v>
                </c:pt>
                <c:pt idx="575">
                  <c:v>576</c:v>
                </c:pt>
                <c:pt idx="576">
                  <c:v>577</c:v>
                </c:pt>
                <c:pt idx="577">
                  <c:v>578</c:v>
                </c:pt>
                <c:pt idx="578">
                  <c:v>579</c:v>
                </c:pt>
                <c:pt idx="579">
                  <c:v>580</c:v>
                </c:pt>
                <c:pt idx="580">
                  <c:v>581</c:v>
                </c:pt>
                <c:pt idx="581">
                  <c:v>582</c:v>
                </c:pt>
                <c:pt idx="582">
                  <c:v>583</c:v>
                </c:pt>
                <c:pt idx="583">
                  <c:v>584</c:v>
                </c:pt>
                <c:pt idx="584">
                  <c:v>585</c:v>
                </c:pt>
                <c:pt idx="585">
                  <c:v>586</c:v>
                </c:pt>
                <c:pt idx="586">
                  <c:v>587</c:v>
                </c:pt>
                <c:pt idx="587">
                  <c:v>588</c:v>
                </c:pt>
                <c:pt idx="588">
                  <c:v>589</c:v>
                </c:pt>
                <c:pt idx="589">
                  <c:v>590</c:v>
                </c:pt>
                <c:pt idx="590">
                  <c:v>591</c:v>
                </c:pt>
                <c:pt idx="591">
                  <c:v>592</c:v>
                </c:pt>
                <c:pt idx="592">
                  <c:v>593</c:v>
                </c:pt>
                <c:pt idx="593">
                  <c:v>594</c:v>
                </c:pt>
                <c:pt idx="594">
                  <c:v>595</c:v>
                </c:pt>
                <c:pt idx="595">
                  <c:v>596</c:v>
                </c:pt>
                <c:pt idx="596">
                  <c:v>597</c:v>
                </c:pt>
                <c:pt idx="597">
                  <c:v>598</c:v>
                </c:pt>
                <c:pt idx="598">
                  <c:v>599</c:v>
                </c:pt>
                <c:pt idx="599">
                  <c:v>600</c:v>
                </c:pt>
                <c:pt idx="600">
                  <c:v>601</c:v>
                </c:pt>
                <c:pt idx="601">
                  <c:v>602</c:v>
                </c:pt>
                <c:pt idx="602">
                  <c:v>603</c:v>
                </c:pt>
                <c:pt idx="603">
                  <c:v>604</c:v>
                </c:pt>
                <c:pt idx="604">
                  <c:v>605</c:v>
                </c:pt>
                <c:pt idx="605">
                  <c:v>606</c:v>
                </c:pt>
                <c:pt idx="606">
                  <c:v>607</c:v>
                </c:pt>
                <c:pt idx="607">
                  <c:v>608</c:v>
                </c:pt>
                <c:pt idx="608">
                  <c:v>609</c:v>
                </c:pt>
                <c:pt idx="609">
                  <c:v>610</c:v>
                </c:pt>
                <c:pt idx="610">
                  <c:v>611</c:v>
                </c:pt>
                <c:pt idx="611">
                  <c:v>612</c:v>
                </c:pt>
                <c:pt idx="612">
                  <c:v>613</c:v>
                </c:pt>
                <c:pt idx="613">
                  <c:v>614</c:v>
                </c:pt>
                <c:pt idx="614">
                  <c:v>615</c:v>
                </c:pt>
                <c:pt idx="615">
                  <c:v>616</c:v>
                </c:pt>
                <c:pt idx="616">
                  <c:v>617</c:v>
                </c:pt>
                <c:pt idx="617">
                  <c:v>618</c:v>
                </c:pt>
                <c:pt idx="618">
                  <c:v>619</c:v>
                </c:pt>
                <c:pt idx="619">
                  <c:v>620</c:v>
                </c:pt>
                <c:pt idx="620">
                  <c:v>621</c:v>
                </c:pt>
                <c:pt idx="621">
                  <c:v>622</c:v>
                </c:pt>
                <c:pt idx="622">
                  <c:v>623</c:v>
                </c:pt>
                <c:pt idx="623">
                  <c:v>624</c:v>
                </c:pt>
                <c:pt idx="624">
                  <c:v>625</c:v>
                </c:pt>
                <c:pt idx="625">
                  <c:v>626</c:v>
                </c:pt>
                <c:pt idx="626">
                  <c:v>627</c:v>
                </c:pt>
                <c:pt idx="627">
                  <c:v>628</c:v>
                </c:pt>
                <c:pt idx="628">
                  <c:v>629</c:v>
                </c:pt>
                <c:pt idx="629">
                  <c:v>630</c:v>
                </c:pt>
                <c:pt idx="630">
                  <c:v>631</c:v>
                </c:pt>
                <c:pt idx="631">
                  <c:v>632</c:v>
                </c:pt>
                <c:pt idx="632">
                  <c:v>633</c:v>
                </c:pt>
                <c:pt idx="633">
                  <c:v>634</c:v>
                </c:pt>
                <c:pt idx="634">
                  <c:v>635</c:v>
                </c:pt>
                <c:pt idx="635">
                  <c:v>636</c:v>
                </c:pt>
                <c:pt idx="636">
                  <c:v>637</c:v>
                </c:pt>
                <c:pt idx="637">
                  <c:v>638</c:v>
                </c:pt>
                <c:pt idx="638">
                  <c:v>639</c:v>
                </c:pt>
                <c:pt idx="639">
                  <c:v>640</c:v>
                </c:pt>
                <c:pt idx="640">
                  <c:v>641</c:v>
                </c:pt>
                <c:pt idx="641">
                  <c:v>642</c:v>
                </c:pt>
                <c:pt idx="642">
                  <c:v>643</c:v>
                </c:pt>
                <c:pt idx="643">
                  <c:v>644</c:v>
                </c:pt>
                <c:pt idx="644">
                  <c:v>645</c:v>
                </c:pt>
                <c:pt idx="645">
                  <c:v>646</c:v>
                </c:pt>
                <c:pt idx="646">
                  <c:v>647</c:v>
                </c:pt>
                <c:pt idx="647">
                  <c:v>648</c:v>
                </c:pt>
                <c:pt idx="648">
                  <c:v>649</c:v>
                </c:pt>
                <c:pt idx="649">
                  <c:v>650</c:v>
                </c:pt>
                <c:pt idx="650">
                  <c:v>651</c:v>
                </c:pt>
                <c:pt idx="651">
                  <c:v>652</c:v>
                </c:pt>
                <c:pt idx="652">
                  <c:v>653</c:v>
                </c:pt>
                <c:pt idx="653">
                  <c:v>654</c:v>
                </c:pt>
                <c:pt idx="654">
                  <c:v>655</c:v>
                </c:pt>
                <c:pt idx="655">
                  <c:v>656</c:v>
                </c:pt>
                <c:pt idx="656">
                  <c:v>657</c:v>
                </c:pt>
                <c:pt idx="657">
                  <c:v>658</c:v>
                </c:pt>
                <c:pt idx="658">
                  <c:v>659</c:v>
                </c:pt>
                <c:pt idx="659">
                  <c:v>660</c:v>
                </c:pt>
                <c:pt idx="660">
                  <c:v>661</c:v>
                </c:pt>
                <c:pt idx="661">
                  <c:v>662</c:v>
                </c:pt>
                <c:pt idx="662">
                  <c:v>663</c:v>
                </c:pt>
                <c:pt idx="663">
                  <c:v>664</c:v>
                </c:pt>
                <c:pt idx="664">
                  <c:v>665</c:v>
                </c:pt>
                <c:pt idx="665">
                  <c:v>666</c:v>
                </c:pt>
                <c:pt idx="666">
                  <c:v>667</c:v>
                </c:pt>
                <c:pt idx="667">
                  <c:v>668</c:v>
                </c:pt>
                <c:pt idx="668">
                  <c:v>669</c:v>
                </c:pt>
                <c:pt idx="669">
                  <c:v>670</c:v>
                </c:pt>
                <c:pt idx="670">
                  <c:v>671</c:v>
                </c:pt>
                <c:pt idx="671">
                  <c:v>672</c:v>
                </c:pt>
                <c:pt idx="672">
                  <c:v>673</c:v>
                </c:pt>
                <c:pt idx="673">
                  <c:v>674</c:v>
                </c:pt>
                <c:pt idx="674">
                  <c:v>675</c:v>
                </c:pt>
                <c:pt idx="675">
                  <c:v>676</c:v>
                </c:pt>
                <c:pt idx="676">
                  <c:v>677</c:v>
                </c:pt>
                <c:pt idx="677">
                  <c:v>678</c:v>
                </c:pt>
                <c:pt idx="678">
                  <c:v>679</c:v>
                </c:pt>
                <c:pt idx="679">
                  <c:v>680</c:v>
                </c:pt>
                <c:pt idx="680">
                  <c:v>681</c:v>
                </c:pt>
                <c:pt idx="681">
                  <c:v>682</c:v>
                </c:pt>
                <c:pt idx="682">
                  <c:v>683</c:v>
                </c:pt>
                <c:pt idx="683">
                  <c:v>684</c:v>
                </c:pt>
                <c:pt idx="684">
                  <c:v>685</c:v>
                </c:pt>
                <c:pt idx="685">
                  <c:v>686</c:v>
                </c:pt>
                <c:pt idx="686">
                  <c:v>687</c:v>
                </c:pt>
                <c:pt idx="687">
                  <c:v>688</c:v>
                </c:pt>
                <c:pt idx="688">
                  <c:v>689</c:v>
                </c:pt>
                <c:pt idx="689">
                  <c:v>690</c:v>
                </c:pt>
                <c:pt idx="690">
                  <c:v>691</c:v>
                </c:pt>
                <c:pt idx="691">
                  <c:v>692</c:v>
                </c:pt>
                <c:pt idx="692">
                  <c:v>693</c:v>
                </c:pt>
                <c:pt idx="693">
                  <c:v>694</c:v>
                </c:pt>
                <c:pt idx="694">
                  <c:v>695</c:v>
                </c:pt>
                <c:pt idx="695">
                  <c:v>696</c:v>
                </c:pt>
                <c:pt idx="696">
                  <c:v>697</c:v>
                </c:pt>
                <c:pt idx="697">
                  <c:v>698</c:v>
                </c:pt>
                <c:pt idx="698">
                  <c:v>699</c:v>
                </c:pt>
                <c:pt idx="699">
                  <c:v>700</c:v>
                </c:pt>
                <c:pt idx="700">
                  <c:v>701</c:v>
                </c:pt>
                <c:pt idx="701">
                  <c:v>702</c:v>
                </c:pt>
                <c:pt idx="702">
                  <c:v>703</c:v>
                </c:pt>
                <c:pt idx="703">
                  <c:v>704</c:v>
                </c:pt>
                <c:pt idx="704">
                  <c:v>705</c:v>
                </c:pt>
                <c:pt idx="705">
                  <c:v>706</c:v>
                </c:pt>
                <c:pt idx="706">
                  <c:v>707</c:v>
                </c:pt>
                <c:pt idx="707">
                  <c:v>708</c:v>
                </c:pt>
                <c:pt idx="708">
                  <c:v>709</c:v>
                </c:pt>
                <c:pt idx="709">
                  <c:v>710</c:v>
                </c:pt>
                <c:pt idx="710">
                  <c:v>711</c:v>
                </c:pt>
                <c:pt idx="711">
                  <c:v>712</c:v>
                </c:pt>
                <c:pt idx="712">
                  <c:v>713</c:v>
                </c:pt>
                <c:pt idx="713">
                  <c:v>714</c:v>
                </c:pt>
                <c:pt idx="714">
                  <c:v>715</c:v>
                </c:pt>
                <c:pt idx="715">
                  <c:v>716</c:v>
                </c:pt>
                <c:pt idx="716">
                  <c:v>717</c:v>
                </c:pt>
                <c:pt idx="717">
                  <c:v>718</c:v>
                </c:pt>
                <c:pt idx="718">
                  <c:v>719</c:v>
                </c:pt>
                <c:pt idx="719">
                  <c:v>720</c:v>
                </c:pt>
                <c:pt idx="720">
                  <c:v>721</c:v>
                </c:pt>
                <c:pt idx="721">
                  <c:v>722</c:v>
                </c:pt>
                <c:pt idx="722">
                  <c:v>723</c:v>
                </c:pt>
                <c:pt idx="723">
                  <c:v>724</c:v>
                </c:pt>
                <c:pt idx="724">
                  <c:v>725</c:v>
                </c:pt>
                <c:pt idx="725">
                  <c:v>726</c:v>
                </c:pt>
                <c:pt idx="726">
                  <c:v>727</c:v>
                </c:pt>
                <c:pt idx="727">
                  <c:v>728</c:v>
                </c:pt>
                <c:pt idx="728">
                  <c:v>729</c:v>
                </c:pt>
                <c:pt idx="729">
                  <c:v>730</c:v>
                </c:pt>
                <c:pt idx="730">
                  <c:v>731</c:v>
                </c:pt>
                <c:pt idx="731">
                  <c:v>732</c:v>
                </c:pt>
                <c:pt idx="732">
                  <c:v>733</c:v>
                </c:pt>
                <c:pt idx="733">
                  <c:v>734</c:v>
                </c:pt>
                <c:pt idx="734">
                  <c:v>735</c:v>
                </c:pt>
                <c:pt idx="735">
                  <c:v>736</c:v>
                </c:pt>
                <c:pt idx="736">
                  <c:v>737</c:v>
                </c:pt>
                <c:pt idx="737">
                  <c:v>738</c:v>
                </c:pt>
                <c:pt idx="738">
                  <c:v>739</c:v>
                </c:pt>
                <c:pt idx="739">
                  <c:v>740</c:v>
                </c:pt>
                <c:pt idx="740">
                  <c:v>741</c:v>
                </c:pt>
                <c:pt idx="741">
                  <c:v>742</c:v>
                </c:pt>
                <c:pt idx="742">
                  <c:v>743</c:v>
                </c:pt>
                <c:pt idx="743">
                  <c:v>744</c:v>
                </c:pt>
                <c:pt idx="744">
                  <c:v>745</c:v>
                </c:pt>
                <c:pt idx="745">
                  <c:v>746</c:v>
                </c:pt>
                <c:pt idx="746">
                  <c:v>747</c:v>
                </c:pt>
                <c:pt idx="747">
                  <c:v>748</c:v>
                </c:pt>
                <c:pt idx="748">
                  <c:v>749</c:v>
                </c:pt>
                <c:pt idx="749">
                  <c:v>750</c:v>
                </c:pt>
                <c:pt idx="750">
                  <c:v>751</c:v>
                </c:pt>
                <c:pt idx="751">
                  <c:v>752</c:v>
                </c:pt>
                <c:pt idx="752">
                  <c:v>753</c:v>
                </c:pt>
                <c:pt idx="753">
                  <c:v>754</c:v>
                </c:pt>
                <c:pt idx="754">
                  <c:v>755</c:v>
                </c:pt>
                <c:pt idx="755">
                  <c:v>756</c:v>
                </c:pt>
                <c:pt idx="756">
                  <c:v>757</c:v>
                </c:pt>
                <c:pt idx="757">
                  <c:v>758</c:v>
                </c:pt>
                <c:pt idx="758">
                  <c:v>759</c:v>
                </c:pt>
                <c:pt idx="759">
                  <c:v>760</c:v>
                </c:pt>
                <c:pt idx="760">
                  <c:v>761</c:v>
                </c:pt>
                <c:pt idx="761">
                  <c:v>762</c:v>
                </c:pt>
                <c:pt idx="762">
                  <c:v>763</c:v>
                </c:pt>
                <c:pt idx="763">
                  <c:v>764</c:v>
                </c:pt>
                <c:pt idx="764">
                  <c:v>765</c:v>
                </c:pt>
                <c:pt idx="765">
                  <c:v>766</c:v>
                </c:pt>
                <c:pt idx="766">
                  <c:v>767</c:v>
                </c:pt>
                <c:pt idx="767">
                  <c:v>768</c:v>
                </c:pt>
                <c:pt idx="768">
                  <c:v>769</c:v>
                </c:pt>
                <c:pt idx="769">
                  <c:v>770</c:v>
                </c:pt>
                <c:pt idx="770">
                  <c:v>771</c:v>
                </c:pt>
                <c:pt idx="771">
                  <c:v>772</c:v>
                </c:pt>
                <c:pt idx="772">
                  <c:v>773</c:v>
                </c:pt>
                <c:pt idx="773">
                  <c:v>774</c:v>
                </c:pt>
                <c:pt idx="774">
                  <c:v>775</c:v>
                </c:pt>
                <c:pt idx="775">
                  <c:v>776</c:v>
                </c:pt>
                <c:pt idx="776">
                  <c:v>777</c:v>
                </c:pt>
                <c:pt idx="777">
                  <c:v>778</c:v>
                </c:pt>
                <c:pt idx="778">
                  <c:v>779</c:v>
                </c:pt>
                <c:pt idx="779">
                  <c:v>780</c:v>
                </c:pt>
                <c:pt idx="780">
                  <c:v>781</c:v>
                </c:pt>
                <c:pt idx="781">
                  <c:v>782</c:v>
                </c:pt>
                <c:pt idx="782">
                  <c:v>783</c:v>
                </c:pt>
                <c:pt idx="783">
                  <c:v>784</c:v>
                </c:pt>
                <c:pt idx="784">
                  <c:v>785</c:v>
                </c:pt>
                <c:pt idx="785">
                  <c:v>786</c:v>
                </c:pt>
                <c:pt idx="786">
                  <c:v>787</c:v>
                </c:pt>
                <c:pt idx="787">
                  <c:v>788</c:v>
                </c:pt>
                <c:pt idx="788">
                  <c:v>789</c:v>
                </c:pt>
                <c:pt idx="789">
                  <c:v>790</c:v>
                </c:pt>
                <c:pt idx="790">
                  <c:v>791</c:v>
                </c:pt>
                <c:pt idx="791">
                  <c:v>792</c:v>
                </c:pt>
                <c:pt idx="792">
                  <c:v>793</c:v>
                </c:pt>
                <c:pt idx="793">
                  <c:v>794</c:v>
                </c:pt>
                <c:pt idx="794">
                  <c:v>795</c:v>
                </c:pt>
                <c:pt idx="795">
                  <c:v>796</c:v>
                </c:pt>
                <c:pt idx="796">
                  <c:v>797</c:v>
                </c:pt>
                <c:pt idx="797">
                  <c:v>798</c:v>
                </c:pt>
                <c:pt idx="798">
                  <c:v>799</c:v>
                </c:pt>
                <c:pt idx="799">
                  <c:v>800</c:v>
                </c:pt>
                <c:pt idx="800">
                  <c:v>801</c:v>
                </c:pt>
                <c:pt idx="801">
                  <c:v>802</c:v>
                </c:pt>
                <c:pt idx="802">
                  <c:v>803</c:v>
                </c:pt>
                <c:pt idx="803">
                  <c:v>804</c:v>
                </c:pt>
                <c:pt idx="804">
                  <c:v>805</c:v>
                </c:pt>
                <c:pt idx="805">
                  <c:v>806</c:v>
                </c:pt>
                <c:pt idx="806">
                  <c:v>807</c:v>
                </c:pt>
                <c:pt idx="807">
                  <c:v>808</c:v>
                </c:pt>
                <c:pt idx="808">
                  <c:v>809</c:v>
                </c:pt>
                <c:pt idx="809">
                  <c:v>810</c:v>
                </c:pt>
                <c:pt idx="810">
                  <c:v>811</c:v>
                </c:pt>
                <c:pt idx="811">
                  <c:v>812</c:v>
                </c:pt>
                <c:pt idx="812">
                  <c:v>813</c:v>
                </c:pt>
                <c:pt idx="813">
                  <c:v>814</c:v>
                </c:pt>
                <c:pt idx="814">
                  <c:v>815</c:v>
                </c:pt>
                <c:pt idx="815">
                  <c:v>816</c:v>
                </c:pt>
                <c:pt idx="816">
                  <c:v>817</c:v>
                </c:pt>
                <c:pt idx="817">
                  <c:v>818</c:v>
                </c:pt>
                <c:pt idx="818">
                  <c:v>819</c:v>
                </c:pt>
                <c:pt idx="819">
                  <c:v>820</c:v>
                </c:pt>
                <c:pt idx="820">
                  <c:v>821</c:v>
                </c:pt>
                <c:pt idx="821">
                  <c:v>822</c:v>
                </c:pt>
                <c:pt idx="822">
                  <c:v>823</c:v>
                </c:pt>
                <c:pt idx="823">
                  <c:v>824</c:v>
                </c:pt>
                <c:pt idx="824">
                  <c:v>825</c:v>
                </c:pt>
                <c:pt idx="825">
                  <c:v>826</c:v>
                </c:pt>
                <c:pt idx="826">
                  <c:v>827</c:v>
                </c:pt>
                <c:pt idx="827">
                  <c:v>828</c:v>
                </c:pt>
                <c:pt idx="828">
                  <c:v>829</c:v>
                </c:pt>
                <c:pt idx="829">
                  <c:v>830</c:v>
                </c:pt>
                <c:pt idx="830">
                  <c:v>831</c:v>
                </c:pt>
                <c:pt idx="831">
                  <c:v>832</c:v>
                </c:pt>
                <c:pt idx="832">
                  <c:v>833</c:v>
                </c:pt>
                <c:pt idx="833">
                  <c:v>834</c:v>
                </c:pt>
                <c:pt idx="834">
                  <c:v>835</c:v>
                </c:pt>
                <c:pt idx="835">
                  <c:v>836</c:v>
                </c:pt>
                <c:pt idx="836">
                  <c:v>837</c:v>
                </c:pt>
                <c:pt idx="837">
                  <c:v>838</c:v>
                </c:pt>
                <c:pt idx="838">
                  <c:v>839</c:v>
                </c:pt>
                <c:pt idx="839">
                  <c:v>840</c:v>
                </c:pt>
                <c:pt idx="840">
                  <c:v>841</c:v>
                </c:pt>
                <c:pt idx="841">
                  <c:v>842</c:v>
                </c:pt>
                <c:pt idx="842">
                  <c:v>843</c:v>
                </c:pt>
                <c:pt idx="843">
                  <c:v>844</c:v>
                </c:pt>
                <c:pt idx="844">
                  <c:v>845</c:v>
                </c:pt>
                <c:pt idx="845">
                  <c:v>846</c:v>
                </c:pt>
                <c:pt idx="846">
                  <c:v>847</c:v>
                </c:pt>
                <c:pt idx="847">
                  <c:v>848</c:v>
                </c:pt>
                <c:pt idx="848">
                  <c:v>849</c:v>
                </c:pt>
                <c:pt idx="849">
                  <c:v>850</c:v>
                </c:pt>
                <c:pt idx="850">
                  <c:v>851</c:v>
                </c:pt>
                <c:pt idx="851">
                  <c:v>852</c:v>
                </c:pt>
                <c:pt idx="852">
                  <c:v>853</c:v>
                </c:pt>
                <c:pt idx="853">
                  <c:v>854</c:v>
                </c:pt>
                <c:pt idx="854">
                  <c:v>855</c:v>
                </c:pt>
                <c:pt idx="855">
                  <c:v>856</c:v>
                </c:pt>
                <c:pt idx="856">
                  <c:v>857</c:v>
                </c:pt>
                <c:pt idx="857">
                  <c:v>858</c:v>
                </c:pt>
                <c:pt idx="858">
                  <c:v>859</c:v>
                </c:pt>
                <c:pt idx="859">
                  <c:v>860</c:v>
                </c:pt>
                <c:pt idx="860">
                  <c:v>861</c:v>
                </c:pt>
                <c:pt idx="861">
                  <c:v>862</c:v>
                </c:pt>
                <c:pt idx="862">
                  <c:v>863</c:v>
                </c:pt>
                <c:pt idx="863">
                  <c:v>864</c:v>
                </c:pt>
                <c:pt idx="864">
                  <c:v>865</c:v>
                </c:pt>
                <c:pt idx="865">
                  <c:v>866</c:v>
                </c:pt>
                <c:pt idx="866">
                  <c:v>867</c:v>
                </c:pt>
                <c:pt idx="867">
                  <c:v>868</c:v>
                </c:pt>
                <c:pt idx="868">
                  <c:v>869</c:v>
                </c:pt>
                <c:pt idx="869">
                  <c:v>870</c:v>
                </c:pt>
                <c:pt idx="870">
                  <c:v>871</c:v>
                </c:pt>
                <c:pt idx="871">
                  <c:v>872</c:v>
                </c:pt>
                <c:pt idx="872">
                  <c:v>873</c:v>
                </c:pt>
                <c:pt idx="873">
                  <c:v>874</c:v>
                </c:pt>
                <c:pt idx="874">
                  <c:v>875</c:v>
                </c:pt>
                <c:pt idx="875">
                  <c:v>876</c:v>
                </c:pt>
                <c:pt idx="876">
                  <c:v>877</c:v>
                </c:pt>
                <c:pt idx="877">
                  <c:v>878</c:v>
                </c:pt>
                <c:pt idx="878">
                  <c:v>879</c:v>
                </c:pt>
                <c:pt idx="879">
                  <c:v>880</c:v>
                </c:pt>
                <c:pt idx="880">
                  <c:v>881</c:v>
                </c:pt>
                <c:pt idx="881">
                  <c:v>882</c:v>
                </c:pt>
                <c:pt idx="882">
                  <c:v>883</c:v>
                </c:pt>
                <c:pt idx="883">
                  <c:v>884</c:v>
                </c:pt>
                <c:pt idx="884">
                  <c:v>885</c:v>
                </c:pt>
                <c:pt idx="885">
                  <c:v>886</c:v>
                </c:pt>
                <c:pt idx="886">
                  <c:v>887</c:v>
                </c:pt>
                <c:pt idx="887">
                  <c:v>888</c:v>
                </c:pt>
                <c:pt idx="888">
                  <c:v>889</c:v>
                </c:pt>
                <c:pt idx="889">
                  <c:v>890</c:v>
                </c:pt>
                <c:pt idx="890">
                  <c:v>891</c:v>
                </c:pt>
                <c:pt idx="891">
                  <c:v>892</c:v>
                </c:pt>
                <c:pt idx="892">
                  <c:v>893</c:v>
                </c:pt>
                <c:pt idx="893">
                  <c:v>894</c:v>
                </c:pt>
                <c:pt idx="894">
                  <c:v>895</c:v>
                </c:pt>
                <c:pt idx="895">
                  <c:v>896</c:v>
                </c:pt>
                <c:pt idx="896">
                  <c:v>897</c:v>
                </c:pt>
                <c:pt idx="897">
                  <c:v>898</c:v>
                </c:pt>
                <c:pt idx="898">
                  <c:v>899</c:v>
                </c:pt>
                <c:pt idx="899">
                  <c:v>900</c:v>
                </c:pt>
                <c:pt idx="900">
                  <c:v>901</c:v>
                </c:pt>
                <c:pt idx="901">
                  <c:v>902</c:v>
                </c:pt>
                <c:pt idx="902">
                  <c:v>903</c:v>
                </c:pt>
                <c:pt idx="903">
                  <c:v>904</c:v>
                </c:pt>
                <c:pt idx="904">
                  <c:v>905</c:v>
                </c:pt>
                <c:pt idx="905">
                  <c:v>906</c:v>
                </c:pt>
                <c:pt idx="906">
                  <c:v>907</c:v>
                </c:pt>
                <c:pt idx="907">
                  <c:v>908</c:v>
                </c:pt>
                <c:pt idx="908">
                  <c:v>909</c:v>
                </c:pt>
                <c:pt idx="909">
                  <c:v>910</c:v>
                </c:pt>
                <c:pt idx="910">
                  <c:v>911</c:v>
                </c:pt>
                <c:pt idx="911">
                  <c:v>912</c:v>
                </c:pt>
                <c:pt idx="912">
                  <c:v>913</c:v>
                </c:pt>
                <c:pt idx="913">
                  <c:v>914</c:v>
                </c:pt>
                <c:pt idx="914">
                  <c:v>915</c:v>
                </c:pt>
                <c:pt idx="915">
                  <c:v>916</c:v>
                </c:pt>
                <c:pt idx="916">
                  <c:v>917</c:v>
                </c:pt>
                <c:pt idx="917">
                  <c:v>918</c:v>
                </c:pt>
                <c:pt idx="918">
                  <c:v>919</c:v>
                </c:pt>
                <c:pt idx="919">
                  <c:v>920</c:v>
                </c:pt>
                <c:pt idx="920">
                  <c:v>921</c:v>
                </c:pt>
                <c:pt idx="921">
                  <c:v>922</c:v>
                </c:pt>
                <c:pt idx="922">
                  <c:v>923</c:v>
                </c:pt>
                <c:pt idx="923">
                  <c:v>924</c:v>
                </c:pt>
                <c:pt idx="924">
                  <c:v>925</c:v>
                </c:pt>
                <c:pt idx="925">
                  <c:v>926</c:v>
                </c:pt>
                <c:pt idx="926">
                  <c:v>927</c:v>
                </c:pt>
                <c:pt idx="927">
                  <c:v>928</c:v>
                </c:pt>
                <c:pt idx="928">
                  <c:v>929</c:v>
                </c:pt>
                <c:pt idx="929">
                  <c:v>930</c:v>
                </c:pt>
                <c:pt idx="930">
                  <c:v>931</c:v>
                </c:pt>
                <c:pt idx="931">
                  <c:v>932</c:v>
                </c:pt>
                <c:pt idx="932">
                  <c:v>933</c:v>
                </c:pt>
                <c:pt idx="933">
                  <c:v>934</c:v>
                </c:pt>
                <c:pt idx="934">
                  <c:v>935</c:v>
                </c:pt>
                <c:pt idx="935">
                  <c:v>936</c:v>
                </c:pt>
                <c:pt idx="936">
                  <c:v>937</c:v>
                </c:pt>
                <c:pt idx="937">
                  <c:v>938</c:v>
                </c:pt>
                <c:pt idx="938">
                  <c:v>939</c:v>
                </c:pt>
                <c:pt idx="939">
                  <c:v>940</c:v>
                </c:pt>
                <c:pt idx="940">
                  <c:v>941</c:v>
                </c:pt>
                <c:pt idx="941">
                  <c:v>942</c:v>
                </c:pt>
                <c:pt idx="942">
                  <c:v>943</c:v>
                </c:pt>
                <c:pt idx="943">
                  <c:v>944</c:v>
                </c:pt>
                <c:pt idx="944">
                  <c:v>945</c:v>
                </c:pt>
                <c:pt idx="945">
                  <c:v>946</c:v>
                </c:pt>
                <c:pt idx="946">
                  <c:v>947</c:v>
                </c:pt>
                <c:pt idx="947">
                  <c:v>948</c:v>
                </c:pt>
                <c:pt idx="948">
                  <c:v>949</c:v>
                </c:pt>
                <c:pt idx="949">
                  <c:v>950</c:v>
                </c:pt>
                <c:pt idx="950">
                  <c:v>951</c:v>
                </c:pt>
                <c:pt idx="951">
                  <c:v>952</c:v>
                </c:pt>
                <c:pt idx="952">
                  <c:v>953</c:v>
                </c:pt>
                <c:pt idx="953">
                  <c:v>954</c:v>
                </c:pt>
                <c:pt idx="954">
                  <c:v>955</c:v>
                </c:pt>
                <c:pt idx="955">
                  <c:v>956</c:v>
                </c:pt>
                <c:pt idx="956">
                  <c:v>957</c:v>
                </c:pt>
                <c:pt idx="957">
                  <c:v>958</c:v>
                </c:pt>
                <c:pt idx="958">
                  <c:v>959</c:v>
                </c:pt>
                <c:pt idx="959">
                  <c:v>960</c:v>
                </c:pt>
                <c:pt idx="960">
                  <c:v>961</c:v>
                </c:pt>
                <c:pt idx="961">
                  <c:v>962</c:v>
                </c:pt>
                <c:pt idx="962">
                  <c:v>963</c:v>
                </c:pt>
                <c:pt idx="963">
                  <c:v>964</c:v>
                </c:pt>
                <c:pt idx="964">
                  <c:v>965</c:v>
                </c:pt>
                <c:pt idx="965">
                  <c:v>966</c:v>
                </c:pt>
                <c:pt idx="966">
                  <c:v>967</c:v>
                </c:pt>
                <c:pt idx="967">
                  <c:v>968</c:v>
                </c:pt>
                <c:pt idx="968">
                  <c:v>969</c:v>
                </c:pt>
                <c:pt idx="969">
                  <c:v>970</c:v>
                </c:pt>
                <c:pt idx="970">
                  <c:v>971</c:v>
                </c:pt>
                <c:pt idx="971">
                  <c:v>972</c:v>
                </c:pt>
                <c:pt idx="972">
                  <c:v>973</c:v>
                </c:pt>
                <c:pt idx="973">
                  <c:v>974</c:v>
                </c:pt>
                <c:pt idx="974">
                  <c:v>975</c:v>
                </c:pt>
                <c:pt idx="975">
                  <c:v>976</c:v>
                </c:pt>
                <c:pt idx="976">
                  <c:v>977</c:v>
                </c:pt>
                <c:pt idx="977">
                  <c:v>978</c:v>
                </c:pt>
                <c:pt idx="978">
                  <c:v>979</c:v>
                </c:pt>
                <c:pt idx="979">
                  <c:v>980</c:v>
                </c:pt>
                <c:pt idx="980">
                  <c:v>981</c:v>
                </c:pt>
                <c:pt idx="981">
                  <c:v>982</c:v>
                </c:pt>
                <c:pt idx="982">
                  <c:v>983</c:v>
                </c:pt>
                <c:pt idx="983">
                  <c:v>984</c:v>
                </c:pt>
                <c:pt idx="984">
                  <c:v>985</c:v>
                </c:pt>
                <c:pt idx="985">
                  <c:v>986</c:v>
                </c:pt>
                <c:pt idx="986">
                  <c:v>987</c:v>
                </c:pt>
                <c:pt idx="987">
                  <c:v>988</c:v>
                </c:pt>
                <c:pt idx="988">
                  <c:v>989</c:v>
                </c:pt>
                <c:pt idx="989">
                  <c:v>990</c:v>
                </c:pt>
                <c:pt idx="990">
                  <c:v>991</c:v>
                </c:pt>
                <c:pt idx="991">
                  <c:v>992</c:v>
                </c:pt>
                <c:pt idx="992">
                  <c:v>993</c:v>
                </c:pt>
                <c:pt idx="993">
                  <c:v>994</c:v>
                </c:pt>
                <c:pt idx="994">
                  <c:v>995</c:v>
                </c:pt>
                <c:pt idx="995">
                  <c:v>996</c:v>
                </c:pt>
                <c:pt idx="996">
                  <c:v>997</c:v>
                </c:pt>
                <c:pt idx="997">
                  <c:v>998</c:v>
                </c:pt>
                <c:pt idx="998">
                  <c:v>999</c:v>
                </c:pt>
                <c:pt idx="999">
                  <c:v>1000</c:v>
                </c:pt>
                <c:pt idx="1000">
                  <c:v>1001</c:v>
                </c:pt>
                <c:pt idx="1001">
                  <c:v>1002</c:v>
                </c:pt>
                <c:pt idx="1002">
                  <c:v>1003</c:v>
                </c:pt>
                <c:pt idx="1003">
                  <c:v>1004</c:v>
                </c:pt>
                <c:pt idx="1004">
                  <c:v>1005</c:v>
                </c:pt>
                <c:pt idx="1005">
                  <c:v>1006</c:v>
                </c:pt>
                <c:pt idx="1006">
                  <c:v>1007</c:v>
                </c:pt>
                <c:pt idx="1007">
                  <c:v>1008</c:v>
                </c:pt>
                <c:pt idx="1008">
                  <c:v>1009</c:v>
                </c:pt>
                <c:pt idx="1009">
                  <c:v>1010</c:v>
                </c:pt>
                <c:pt idx="1010">
                  <c:v>1011</c:v>
                </c:pt>
                <c:pt idx="1011">
                  <c:v>1012</c:v>
                </c:pt>
                <c:pt idx="1012">
                  <c:v>1013</c:v>
                </c:pt>
                <c:pt idx="1013">
                  <c:v>1014</c:v>
                </c:pt>
                <c:pt idx="1014">
                  <c:v>1015</c:v>
                </c:pt>
                <c:pt idx="1015">
                  <c:v>1016</c:v>
                </c:pt>
                <c:pt idx="1016">
                  <c:v>1017</c:v>
                </c:pt>
                <c:pt idx="1017">
                  <c:v>1018</c:v>
                </c:pt>
                <c:pt idx="1018">
                  <c:v>1019</c:v>
                </c:pt>
                <c:pt idx="1019">
                  <c:v>1020</c:v>
                </c:pt>
                <c:pt idx="1020">
                  <c:v>1021</c:v>
                </c:pt>
                <c:pt idx="1021">
                  <c:v>1022</c:v>
                </c:pt>
                <c:pt idx="1022">
                  <c:v>1023</c:v>
                </c:pt>
                <c:pt idx="1023">
                  <c:v>1024</c:v>
                </c:pt>
                <c:pt idx="1024">
                  <c:v>1025</c:v>
                </c:pt>
                <c:pt idx="1025">
                  <c:v>1026</c:v>
                </c:pt>
                <c:pt idx="1026">
                  <c:v>1027</c:v>
                </c:pt>
                <c:pt idx="1027">
                  <c:v>1028</c:v>
                </c:pt>
                <c:pt idx="1028">
                  <c:v>1029</c:v>
                </c:pt>
                <c:pt idx="1029">
                  <c:v>1030</c:v>
                </c:pt>
                <c:pt idx="1030">
                  <c:v>1031</c:v>
                </c:pt>
                <c:pt idx="1031">
                  <c:v>1032</c:v>
                </c:pt>
                <c:pt idx="1032">
                  <c:v>1033</c:v>
                </c:pt>
                <c:pt idx="1033">
                  <c:v>1034</c:v>
                </c:pt>
                <c:pt idx="1034">
                  <c:v>1035</c:v>
                </c:pt>
                <c:pt idx="1035">
                  <c:v>1036</c:v>
                </c:pt>
                <c:pt idx="1036">
                  <c:v>1037</c:v>
                </c:pt>
                <c:pt idx="1037">
                  <c:v>1038</c:v>
                </c:pt>
                <c:pt idx="1038">
                  <c:v>1039</c:v>
                </c:pt>
                <c:pt idx="1039">
                  <c:v>1040</c:v>
                </c:pt>
                <c:pt idx="1040">
                  <c:v>1041</c:v>
                </c:pt>
                <c:pt idx="1041">
                  <c:v>1042</c:v>
                </c:pt>
                <c:pt idx="1042">
                  <c:v>1043</c:v>
                </c:pt>
                <c:pt idx="1043">
                  <c:v>1044</c:v>
                </c:pt>
                <c:pt idx="1044">
                  <c:v>1045</c:v>
                </c:pt>
                <c:pt idx="1045">
                  <c:v>1046</c:v>
                </c:pt>
                <c:pt idx="1046">
                  <c:v>1047</c:v>
                </c:pt>
                <c:pt idx="1047">
                  <c:v>1048</c:v>
                </c:pt>
                <c:pt idx="1048">
                  <c:v>1049</c:v>
                </c:pt>
                <c:pt idx="1049">
                  <c:v>1050</c:v>
                </c:pt>
                <c:pt idx="1050">
                  <c:v>1051</c:v>
                </c:pt>
                <c:pt idx="1051">
                  <c:v>1052</c:v>
                </c:pt>
                <c:pt idx="1052">
                  <c:v>1053</c:v>
                </c:pt>
                <c:pt idx="1053">
                  <c:v>1054</c:v>
                </c:pt>
                <c:pt idx="1054">
                  <c:v>1055</c:v>
                </c:pt>
                <c:pt idx="1055">
                  <c:v>1056</c:v>
                </c:pt>
                <c:pt idx="1056">
                  <c:v>1057</c:v>
                </c:pt>
                <c:pt idx="1057">
                  <c:v>1058</c:v>
                </c:pt>
                <c:pt idx="1058">
                  <c:v>1059</c:v>
                </c:pt>
                <c:pt idx="1059">
                  <c:v>1060</c:v>
                </c:pt>
                <c:pt idx="1060">
                  <c:v>1061</c:v>
                </c:pt>
                <c:pt idx="1061">
                  <c:v>1062</c:v>
                </c:pt>
                <c:pt idx="1062">
                  <c:v>1063</c:v>
                </c:pt>
                <c:pt idx="1063">
                  <c:v>1064</c:v>
                </c:pt>
                <c:pt idx="1064">
                  <c:v>1065</c:v>
                </c:pt>
                <c:pt idx="1065">
                  <c:v>1066</c:v>
                </c:pt>
                <c:pt idx="1066">
                  <c:v>1067</c:v>
                </c:pt>
                <c:pt idx="1067">
                  <c:v>1068</c:v>
                </c:pt>
                <c:pt idx="1068">
                  <c:v>1069</c:v>
                </c:pt>
                <c:pt idx="1069">
                  <c:v>1070</c:v>
                </c:pt>
                <c:pt idx="1070">
                  <c:v>1071</c:v>
                </c:pt>
                <c:pt idx="1071">
                  <c:v>1072</c:v>
                </c:pt>
                <c:pt idx="1072">
                  <c:v>1073</c:v>
                </c:pt>
                <c:pt idx="1073">
                  <c:v>1074</c:v>
                </c:pt>
                <c:pt idx="1074">
                  <c:v>1075</c:v>
                </c:pt>
                <c:pt idx="1075">
                  <c:v>1076</c:v>
                </c:pt>
                <c:pt idx="1076">
                  <c:v>1077</c:v>
                </c:pt>
                <c:pt idx="1077">
                  <c:v>1078</c:v>
                </c:pt>
                <c:pt idx="1078">
                  <c:v>1079</c:v>
                </c:pt>
                <c:pt idx="1079">
                  <c:v>1080</c:v>
                </c:pt>
                <c:pt idx="1080">
                  <c:v>1081</c:v>
                </c:pt>
                <c:pt idx="1081">
                  <c:v>1082</c:v>
                </c:pt>
                <c:pt idx="1082">
                  <c:v>1083</c:v>
                </c:pt>
                <c:pt idx="1083">
                  <c:v>1084</c:v>
                </c:pt>
                <c:pt idx="1084">
                  <c:v>1085</c:v>
                </c:pt>
                <c:pt idx="1085">
                  <c:v>1086</c:v>
                </c:pt>
                <c:pt idx="1086">
                  <c:v>1087</c:v>
                </c:pt>
                <c:pt idx="1087">
                  <c:v>1088</c:v>
                </c:pt>
                <c:pt idx="1088">
                  <c:v>1089</c:v>
                </c:pt>
                <c:pt idx="1089">
                  <c:v>1090</c:v>
                </c:pt>
                <c:pt idx="1090">
                  <c:v>1091</c:v>
                </c:pt>
                <c:pt idx="1091">
                  <c:v>1092</c:v>
                </c:pt>
                <c:pt idx="1092">
                  <c:v>1093</c:v>
                </c:pt>
                <c:pt idx="1093">
                  <c:v>1094</c:v>
                </c:pt>
                <c:pt idx="1094">
                  <c:v>1095</c:v>
                </c:pt>
                <c:pt idx="1095">
                  <c:v>1096</c:v>
                </c:pt>
                <c:pt idx="1096">
                  <c:v>1097</c:v>
                </c:pt>
                <c:pt idx="1097">
                  <c:v>1098</c:v>
                </c:pt>
                <c:pt idx="1098">
                  <c:v>1099</c:v>
                </c:pt>
                <c:pt idx="1099">
                  <c:v>1100</c:v>
                </c:pt>
                <c:pt idx="1100">
                  <c:v>1101</c:v>
                </c:pt>
                <c:pt idx="1101">
                  <c:v>1102</c:v>
                </c:pt>
                <c:pt idx="1102">
                  <c:v>1103</c:v>
                </c:pt>
                <c:pt idx="1103">
                  <c:v>1104</c:v>
                </c:pt>
                <c:pt idx="1104">
                  <c:v>1105</c:v>
                </c:pt>
                <c:pt idx="1105">
                  <c:v>1106</c:v>
                </c:pt>
                <c:pt idx="1106">
                  <c:v>1107</c:v>
                </c:pt>
                <c:pt idx="1107">
                  <c:v>1108</c:v>
                </c:pt>
                <c:pt idx="1108">
                  <c:v>1109</c:v>
                </c:pt>
                <c:pt idx="1109">
                  <c:v>1110</c:v>
                </c:pt>
                <c:pt idx="1110">
                  <c:v>1111</c:v>
                </c:pt>
                <c:pt idx="1111">
                  <c:v>1112</c:v>
                </c:pt>
                <c:pt idx="1112">
                  <c:v>1113</c:v>
                </c:pt>
                <c:pt idx="1113">
                  <c:v>1114</c:v>
                </c:pt>
                <c:pt idx="1114">
                  <c:v>1115</c:v>
                </c:pt>
                <c:pt idx="1115">
                  <c:v>1116</c:v>
                </c:pt>
                <c:pt idx="1116">
                  <c:v>1117</c:v>
                </c:pt>
                <c:pt idx="1117">
                  <c:v>1118</c:v>
                </c:pt>
                <c:pt idx="1118">
                  <c:v>1119</c:v>
                </c:pt>
                <c:pt idx="1119">
                  <c:v>1120</c:v>
                </c:pt>
                <c:pt idx="1120">
                  <c:v>1121</c:v>
                </c:pt>
                <c:pt idx="1121">
                  <c:v>1122</c:v>
                </c:pt>
                <c:pt idx="1122">
                  <c:v>1123</c:v>
                </c:pt>
                <c:pt idx="1123">
                  <c:v>1124</c:v>
                </c:pt>
                <c:pt idx="1124">
                  <c:v>1125</c:v>
                </c:pt>
                <c:pt idx="1125">
                  <c:v>1126</c:v>
                </c:pt>
                <c:pt idx="1126">
                  <c:v>1127</c:v>
                </c:pt>
                <c:pt idx="1127">
                  <c:v>1128</c:v>
                </c:pt>
                <c:pt idx="1128">
                  <c:v>1129</c:v>
                </c:pt>
                <c:pt idx="1129">
                  <c:v>1130</c:v>
                </c:pt>
                <c:pt idx="1130">
                  <c:v>1131</c:v>
                </c:pt>
                <c:pt idx="1131">
                  <c:v>1132</c:v>
                </c:pt>
                <c:pt idx="1132">
                  <c:v>1133</c:v>
                </c:pt>
                <c:pt idx="1133">
                  <c:v>1134</c:v>
                </c:pt>
                <c:pt idx="1134">
                  <c:v>1135</c:v>
                </c:pt>
                <c:pt idx="1135">
                  <c:v>1136</c:v>
                </c:pt>
                <c:pt idx="1136">
                  <c:v>1137</c:v>
                </c:pt>
                <c:pt idx="1137">
                  <c:v>1138</c:v>
                </c:pt>
                <c:pt idx="1138">
                  <c:v>1139</c:v>
                </c:pt>
                <c:pt idx="1139">
                  <c:v>1140</c:v>
                </c:pt>
                <c:pt idx="1140">
                  <c:v>1141</c:v>
                </c:pt>
                <c:pt idx="1141">
                  <c:v>1142</c:v>
                </c:pt>
                <c:pt idx="1142">
                  <c:v>1143</c:v>
                </c:pt>
                <c:pt idx="1143">
                  <c:v>1144</c:v>
                </c:pt>
                <c:pt idx="1144">
                  <c:v>1145</c:v>
                </c:pt>
                <c:pt idx="1145">
                  <c:v>1146</c:v>
                </c:pt>
                <c:pt idx="1146">
                  <c:v>1147</c:v>
                </c:pt>
                <c:pt idx="1147">
                  <c:v>1148</c:v>
                </c:pt>
                <c:pt idx="1148">
                  <c:v>1149</c:v>
                </c:pt>
                <c:pt idx="1149">
                  <c:v>1150</c:v>
                </c:pt>
                <c:pt idx="1150">
                  <c:v>1151</c:v>
                </c:pt>
                <c:pt idx="1151">
                  <c:v>1152</c:v>
                </c:pt>
                <c:pt idx="1152">
                  <c:v>1153</c:v>
                </c:pt>
                <c:pt idx="1153">
                  <c:v>1154</c:v>
                </c:pt>
                <c:pt idx="1154">
                  <c:v>1155</c:v>
                </c:pt>
                <c:pt idx="1155">
                  <c:v>1156</c:v>
                </c:pt>
                <c:pt idx="1156">
                  <c:v>1157</c:v>
                </c:pt>
                <c:pt idx="1157">
                  <c:v>1158</c:v>
                </c:pt>
                <c:pt idx="1158">
                  <c:v>1159</c:v>
                </c:pt>
                <c:pt idx="1159">
                  <c:v>1160</c:v>
                </c:pt>
                <c:pt idx="1160">
                  <c:v>1161</c:v>
                </c:pt>
                <c:pt idx="1161">
                  <c:v>1162</c:v>
                </c:pt>
                <c:pt idx="1162">
                  <c:v>1163</c:v>
                </c:pt>
                <c:pt idx="1163">
                  <c:v>1164</c:v>
                </c:pt>
                <c:pt idx="1164">
                  <c:v>1165</c:v>
                </c:pt>
                <c:pt idx="1165">
                  <c:v>1166</c:v>
                </c:pt>
                <c:pt idx="1166">
                  <c:v>1167</c:v>
                </c:pt>
                <c:pt idx="1167">
                  <c:v>1168</c:v>
                </c:pt>
                <c:pt idx="1168">
                  <c:v>1169</c:v>
                </c:pt>
                <c:pt idx="1169">
                  <c:v>1170</c:v>
                </c:pt>
                <c:pt idx="1170">
                  <c:v>1171</c:v>
                </c:pt>
                <c:pt idx="1171">
                  <c:v>1172</c:v>
                </c:pt>
                <c:pt idx="1172">
                  <c:v>1173</c:v>
                </c:pt>
                <c:pt idx="1173">
                  <c:v>1174</c:v>
                </c:pt>
                <c:pt idx="1174">
                  <c:v>1175</c:v>
                </c:pt>
                <c:pt idx="1175">
                  <c:v>1176</c:v>
                </c:pt>
                <c:pt idx="1176">
                  <c:v>1177</c:v>
                </c:pt>
                <c:pt idx="1177">
                  <c:v>1178</c:v>
                </c:pt>
                <c:pt idx="1178">
                  <c:v>1179</c:v>
                </c:pt>
                <c:pt idx="1179">
                  <c:v>1180</c:v>
                </c:pt>
                <c:pt idx="1180">
                  <c:v>1181</c:v>
                </c:pt>
                <c:pt idx="1181">
                  <c:v>1182</c:v>
                </c:pt>
                <c:pt idx="1182">
                  <c:v>1183</c:v>
                </c:pt>
                <c:pt idx="1183">
                  <c:v>1184</c:v>
                </c:pt>
                <c:pt idx="1184">
                  <c:v>1185</c:v>
                </c:pt>
                <c:pt idx="1185">
                  <c:v>1186</c:v>
                </c:pt>
                <c:pt idx="1186">
                  <c:v>1187</c:v>
                </c:pt>
                <c:pt idx="1187">
                  <c:v>1188</c:v>
                </c:pt>
                <c:pt idx="1188">
                  <c:v>1189</c:v>
                </c:pt>
                <c:pt idx="1189">
                  <c:v>1190</c:v>
                </c:pt>
                <c:pt idx="1190">
                  <c:v>1191</c:v>
                </c:pt>
                <c:pt idx="1191">
                  <c:v>1192</c:v>
                </c:pt>
                <c:pt idx="1192">
                  <c:v>1193</c:v>
                </c:pt>
                <c:pt idx="1193">
                  <c:v>1194</c:v>
                </c:pt>
                <c:pt idx="1194">
                  <c:v>1195</c:v>
                </c:pt>
                <c:pt idx="1195">
                  <c:v>1196</c:v>
                </c:pt>
                <c:pt idx="1196">
                  <c:v>1197</c:v>
                </c:pt>
                <c:pt idx="1197">
                  <c:v>1198</c:v>
                </c:pt>
                <c:pt idx="1198">
                  <c:v>1199</c:v>
                </c:pt>
                <c:pt idx="1199">
                  <c:v>1200</c:v>
                </c:pt>
                <c:pt idx="1200">
                  <c:v>1201</c:v>
                </c:pt>
                <c:pt idx="1201">
                  <c:v>1202</c:v>
                </c:pt>
                <c:pt idx="1202">
                  <c:v>1203</c:v>
                </c:pt>
                <c:pt idx="1203">
                  <c:v>1204</c:v>
                </c:pt>
                <c:pt idx="1204">
                  <c:v>1205</c:v>
                </c:pt>
                <c:pt idx="1205">
                  <c:v>1206</c:v>
                </c:pt>
                <c:pt idx="1206">
                  <c:v>1207</c:v>
                </c:pt>
                <c:pt idx="1207">
                  <c:v>1208</c:v>
                </c:pt>
                <c:pt idx="1208">
                  <c:v>1209</c:v>
                </c:pt>
                <c:pt idx="1209">
                  <c:v>1210</c:v>
                </c:pt>
                <c:pt idx="1210">
                  <c:v>1211</c:v>
                </c:pt>
                <c:pt idx="1211">
                  <c:v>1212</c:v>
                </c:pt>
                <c:pt idx="1212">
                  <c:v>1213</c:v>
                </c:pt>
                <c:pt idx="1213">
                  <c:v>1214</c:v>
                </c:pt>
                <c:pt idx="1214">
                  <c:v>1215</c:v>
                </c:pt>
                <c:pt idx="1215">
                  <c:v>1216</c:v>
                </c:pt>
                <c:pt idx="1216">
                  <c:v>1217</c:v>
                </c:pt>
                <c:pt idx="1217">
                  <c:v>1218</c:v>
                </c:pt>
                <c:pt idx="1218">
                  <c:v>1219</c:v>
                </c:pt>
                <c:pt idx="1219">
                  <c:v>1220</c:v>
                </c:pt>
                <c:pt idx="1220">
                  <c:v>1221</c:v>
                </c:pt>
                <c:pt idx="1221">
                  <c:v>1222</c:v>
                </c:pt>
                <c:pt idx="1222">
                  <c:v>1223</c:v>
                </c:pt>
                <c:pt idx="1223">
                  <c:v>1224</c:v>
                </c:pt>
                <c:pt idx="1224">
                  <c:v>1225</c:v>
                </c:pt>
                <c:pt idx="1225">
                  <c:v>1226</c:v>
                </c:pt>
                <c:pt idx="1226">
                  <c:v>1227</c:v>
                </c:pt>
                <c:pt idx="1227">
                  <c:v>1228</c:v>
                </c:pt>
                <c:pt idx="1228">
                  <c:v>1229</c:v>
                </c:pt>
                <c:pt idx="1229">
                  <c:v>1230</c:v>
                </c:pt>
                <c:pt idx="1230">
                  <c:v>1231</c:v>
                </c:pt>
                <c:pt idx="1231">
                  <c:v>1232</c:v>
                </c:pt>
                <c:pt idx="1232">
                  <c:v>1233</c:v>
                </c:pt>
                <c:pt idx="1233">
                  <c:v>1234</c:v>
                </c:pt>
                <c:pt idx="1234">
                  <c:v>1235</c:v>
                </c:pt>
                <c:pt idx="1235">
                  <c:v>1236</c:v>
                </c:pt>
                <c:pt idx="1236">
                  <c:v>1237</c:v>
                </c:pt>
                <c:pt idx="1237">
                  <c:v>1238</c:v>
                </c:pt>
                <c:pt idx="1238">
                  <c:v>1239</c:v>
                </c:pt>
                <c:pt idx="1239">
                  <c:v>1240</c:v>
                </c:pt>
                <c:pt idx="1240">
                  <c:v>1241</c:v>
                </c:pt>
                <c:pt idx="1241">
                  <c:v>1242</c:v>
                </c:pt>
                <c:pt idx="1242">
                  <c:v>1243</c:v>
                </c:pt>
                <c:pt idx="1243">
                  <c:v>1244</c:v>
                </c:pt>
                <c:pt idx="1244">
                  <c:v>1245</c:v>
                </c:pt>
                <c:pt idx="1245">
                  <c:v>1246</c:v>
                </c:pt>
                <c:pt idx="1246">
                  <c:v>1247</c:v>
                </c:pt>
                <c:pt idx="1247">
                  <c:v>1248</c:v>
                </c:pt>
                <c:pt idx="1248">
                  <c:v>1249</c:v>
                </c:pt>
                <c:pt idx="1249">
                  <c:v>1250</c:v>
                </c:pt>
                <c:pt idx="1250">
                  <c:v>1251</c:v>
                </c:pt>
                <c:pt idx="1251">
                  <c:v>1252</c:v>
                </c:pt>
                <c:pt idx="1252">
                  <c:v>1253</c:v>
                </c:pt>
                <c:pt idx="1253">
                  <c:v>1254</c:v>
                </c:pt>
                <c:pt idx="1254">
                  <c:v>1255</c:v>
                </c:pt>
                <c:pt idx="1255">
                  <c:v>1256</c:v>
                </c:pt>
                <c:pt idx="1256">
                  <c:v>1257</c:v>
                </c:pt>
                <c:pt idx="1257">
                  <c:v>1258</c:v>
                </c:pt>
                <c:pt idx="1258">
                  <c:v>1259</c:v>
                </c:pt>
                <c:pt idx="1259">
                  <c:v>1260</c:v>
                </c:pt>
                <c:pt idx="1260">
                  <c:v>1261</c:v>
                </c:pt>
                <c:pt idx="1261">
                  <c:v>1262</c:v>
                </c:pt>
                <c:pt idx="1262">
                  <c:v>1263</c:v>
                </c:pt>
                <c:pt idx="1263">
                  <c:v>1264</c:v>
                </c:pt>
                <c:pt idx="1264">
                  <c:v>1265</c:v>
                </c:pt>
                <c:pt idx="1265">
                  <c:v>1266</c:v>
                </c:pt>
                <c:pt idx="1266">
                  <c:v>1267</c:v>
                </c:pt>
                <c:pt idx="1267">
                  <c:v>1268</c:v>
                </c:pt>
                <c:pt idx="1268">
                  <c:v>1269</c:v>
                </c:pt>
                <c:pt idx="1269">
                  <c:v>1270</c:v>
                </c:pt>
                <c:pt idx="1270">
                  <c:v>1271</c:v>
                </c:pt>
                <c:pt idx="1271">
                  <c:v>1272</c:v>
                </c:pt>
                <c:pt idx="1272">
                  <c:v>1273</c:v>
                </c:pt>
                <c:pt idx="1273">
                  <c:v>1274</c:v>
                </c:pt>
                <c:pt idx="1274">
                  <c:v>1275</c:v>
                </c:pt>
                <c:pt idx="1275">
                  <c:v>1276</c:v>
                </c:pt>
                <c:pt idx="1276">
                  <c:v>1277</c:v>
                </c:pt>
                <c:pt idx="1277">
                  <c:v>1278</c:v>
                </c:pt>
                <c:pt idx="1278">
                  <c:v>1279</c:v>
                </c:pt>
                <c:pt idx="1279">
                  <c:v>1280</c:v>
                </c:pt>
                <c:pt idx="1280">
                  <c:v>1281</c:v>
                </c:pt>
                <c:pt idx="1281">
                  <c:v>1282</c:v>
                </c:pt>
                <c:pt idx="1282">
                  <c:v>1283</c:v>
                </c:pt>
                <c:pt idx="1283">
                  <c:v>1284</c:v>
                </c:pt>
                <c:pt idx="1284">
                  <c:v>1285</c:v>
                </c:pt>
                <c:pt idx="1285">
                  <c:v>1286</c:v>
                </c:pt>
                <c:pt idx="1286">
                  <c:v>1287</c:v>
                </c:pt>
                <c:pt idx="1287">
                  <c:v>1288</c:v>
                </c:pt>
                <c:pt idx="1288">
                  <c:v>1289</c:v>
                </c:pt>
                <c:pt idx="1289">
                  <c:v>1290</c:v>
                </c:pt>
                <c:pt idx="1290">
                  <c:v>1291</c:v>
                </c:pt>
                <c:pt idx="1291">
                  <c:v>1292</c:v>
                </c:pt>
                <c:pt idx="1292">
                  <c:v>1293</c:v>
                </c:pt>
                <c:pt idx="1293">
                  <c:v>1294</c:v>
                </c:pt>
                <c:pt idx="1294">
                  <c:v>1295</c:v>
                </c:pt>
                <c:pt idx="1295">
                  <c:v>1296</c:v>
                </c:pt>
                <c:pt idx="1296">
                  <c:v>1297</c:v>
                </c:pt>
                <c:pt idx="1297">
                  <c:v>1298</c:v>
                </c:pt>
                <c:pt idx="1298">
                  <c:v>1299</c:v>
                </c:pt>
                <c:pt idx="1299">
                  <c:v>1300</c:v>
                </c:pt>
                <c:pt idx="1300">
                  <c:v>1301</c:v>
                </c:pt>
                <c:pt idx="1301">
                  <c:v>1302</c:v>
                </c:pt>
                <c:pt idx="1302">
                  <c:v>1303</c:v>
                </c:pt>
                <c:pt idx="1303">
                  <c:v>1304</c:v>
                </c:pt>
                <c:pt idx="1304">
                  <c:v>1305</c:v>
                </c:pt>
                <c:pt idx="1305">
                  <c:v>1306</c:v>
                </c:pt>
                <c:pt idx="1306">
                  <c:v>1307</c:v>
                </c:pt>
                <c:pt idx="1307">
                  <c:v>1308</c:v>
                </c:pt>
                <c:pt idx="1308">
                  <c:v>1309</c:v>
                </c:pt>
                <c:pt idx="1309">
                  <c:v>1310</c:v>
                </c:pt>
                <c:pt idx="1310">
                  <c:v>1311</c:v>
                </c:pt>
                <c:pt idx="1311">
                  <c:v>1312</c:v>
                </c:pt>
                <c:pt idx="1312">
                  <c:v>1313</c:v>
                </c:pt>
                <c:pt idx="1313">
                  <c:v>1314</c:v>
                </c:pt>
                <c:pt idx="1314">
                  <c:v>1315</c:v>
                </c:pt>
                <c:pt idx="1315">
                  <c:v>1316</c:v>
                </c:pt>
                <c:pt idx="1316">
                  <c:v>1317</c:v>
                </c:pt>
                <c:pt idx="1317">
                  <c:v>1318</c:v>
                </c:pt>
                <c:pt idx="1318">
                  <c:v>1319</c:v>
                </c:pt>
                <c:pt idx="1319">
                  <c:v>1320</c:v>
                </c:pt>
                <c:pt idx="1320">
                  <c:v>1321</c:v>
                </c:pt>
                <c:pt idx="1321">
                  <c:v>1322</c:v>
                </c:pt>
                <c:pt idx="1322">
                  <c:v>1323</c:v>
                </c:pt>
                <c:pt idx="1323">
                  <c:v>1324</c:v>
                </c:pt>
                <c:pt idx="1324">
                  <c:v>1325</c:v>
                </c:pt>
                <c:pt idx="1325">
                  <c:v>1326</c:v>
                </c:pt>
                <c:pt idx="1326">
                  <c:v>1327</c:v>
                </c:pt>
                <c:pt idx="1327">
                  <c:v>1328</c:v>
                </c:pt>
                <c:pt idx="1328">
                  <c:v>1329</c:v>
                </c:pt>
                <c:pt idx="1329">
                  <c:v>1330</c:v>
                </c:pt>
                <c:pt idx="1330">
                  <c:v>1331</c:v>
                </c:pt>
                <c:pt idx="1331">
                  <c:v>1332</c:v>
                </c:pt>
                <c:pt idx="1332">
                  <c:v>1333</c:v>
                </c:pt>
                <c:pt idx="1333">
                  <c:v>1334</c:v>
                </c:pt>
                <c:pt idx="1334">
                  <c:v>1335</c:v>
                </c:pt>
                <c:pt idx="1335">
                  <c:v>1336</c:v>
                </c:pt>
                <c:pt idx="1336">
                  <c:v>1337</c:v>
                </c:pt>
                <c:pt idx="1337">
                  <c:v>1338</c:v>
                </c:pt>
                <c:pt idx="1338">
                  <c:v>1339</c:v>
                </c:pt>
                <c:pt idx="1339">
                  <c:v>1340</c:v>
                </c:pt>
                <c:pt idx="1340">
                  <c:v>1341</c:v>
                </c:pt>
                <c:pt idx="1341">
                  <c:v>1342</c:v>
                </c:pt>
                <c:pt idx="1342">
                  <c:v>1343</c:v>
                </c:pt>
                <c:pt idx="1343">
                  <c:v>1344</c:v>
                </c:pt>
                <c:pt idx="1344">
                  <c:v>1345</c:v>
                </c:pt>
                <c:pt idx="1345">
                  <c:v>1346</c:v>
                </c:pt>
                <c:pt idx="1346">
                  <c:v>1347</c:v>
                </c:pt>
                <c:pt idx="1347">
                  <c:v>1348</c:v>
                </c:pt>
                <c:pt idx="1348">
                  <c:v>1349</c:v>
                </c:pt>
                <c:pt idx="1349">
                  <c:v>1350</c:v>
                </c:pt>
                <c:pt idx="1350">
                  <c:v>1351</c:v>
                </c:pt>
                <c:pt idx="1351">
                  <c:v>1352</c:v>
                </c:pt>
                <c:pt idx="1352">
                  <c:v>1353</c:v>
                </c:pt>
                <c:pt idx="1353">
                  <c:v>1354</c:v>
                </c:pt>
                <c:pt idx="1354">
                  <c:v>1355</c:v>
                </c:pt>
                <c:pt idx="1355">
                  <c:v>1356</c:v>
                </c:pt>
                <c:pt idx="1356">
                  <c:v>1357</c:v>
                </c:pt>
                <c:pt idx="1357">
                  <c:v>1358</c:v>
                </c:pt>
                <c:pt idx="1358">
                  <c:v>1359</c:v>
                </c:pt>
                <c:pt idx="1359">
                  <c:v>1360</c:v>
                </c:pt>
                <c:pt idx="1360">
                  <c:v>1361</c:v>
                </c:pt>
                <c:pt idx="1361">
                  <c:v>1362</c:v>
                </c:pt>
                <c:pt idx="1362">
                  <c:v>1363</c:v>
                </c:pt>
                <c:pt idx="1363">
                  <c:v>1364</c:v>
                </c:pt>
                <c:pt idx="1364">
                  <c:v>1365</c:v>
                </c:pt>
                <c:pt idx="1365">
                  <c:v>1366</c:v>
                </c:pt>
                <c:pt idx="1366">
                  <c:v>1367</c:v>
                </c:pt>
                <c:pt idx="1367">
                  <c:v>1368</c:v>
                </c:pt>
                <c:pt idx="1368">
                  <c:v>1369</c:v>
                </c:pt>
                <c:pt idx="1369">
                  <c:v>1370</c:v>
                </c:pt>
                <c:pt idx="1370">
                  <c:v>1371</c:v>
                </c:pt>
                <c:pt idx="1371">
                  <c:v>1372</c:v>
                </c:pt>
                <c:pt idx="1372">
                  <c:v>1373</c:v>
                </c:pt>
                <c:pt idx="1373">
                  <c:v>1374</c:v>
                </c:pt>
                <c:pt idx="1374">
                  <c:v>1375</c:v>
                </c:pt>
                <c:pt idx="1375">
                  <c:v>1376</c:v>
                </c:pt>
                <c:pt idx="1376">
                  <c:v>1377</c:v>
                </c:pt>
                <c:pt idx="1377">
                  <c:v>1378</c:v>
                </c:pt>
                <c:pt idx="1378">
                  <c:v>1379</c:v>
                </c:pt>
                <c:pt idx="1379">
                  <c:v>1380</c:v>
                </c:pt>
                <c:pt idx="1380">
                  <c:v>1381</c:v>
                </c:pt>
                <c:pt idx="1381">
                  <c:v>1382</c:v>
                </c:pt>
                <c:pt idx="1382">
                  <c:v>1383</c:v>
                </c:pt>
                <c:pt idx="1383">
                  <c:v>1384</c:v>
                </c:pt>
                <c:pt idx="1384">
                  <c:v>1385</c:v>
                </c:pt>
                <c:pt idx="1385">
                  <c:v>1386</c:v>
                </c:pt>
                <c:pt idx="1386">
                  <c:v>1387</c:v>
                </c:pt>
                <c:pt idx="1387">
                  <c:v>1388</c:v>
                </c:pt>
                <c:pt idx="1388">
                  <c:v>1389</c:v>
                </c:pt>
                <c:pt idx="1389">
                  <c:v>1390</c:v>
                </c:pt>
                <c:pt idx="1390">
                  <c:v>1391</c:v>
                </c:pt>
                <c:pt idx="1391">
                  <c:v>1392</c:v>
                </c:pt>
                <c:pt idx="1392">
                  <c:v>1393</c:v>
                </c:pt>
                <c:pt idx="1393">
                  <c:v>1394</c:v>
                </c:pt>
                <c:pt idx="1394">
                  <c:v>1395</c:v>
                </c:pt>
                <c:pt idx="1395">
                  <c:v>1396</c:v>
                </c:pt>
                <c:pt idx="1396">
                  <c:v>1397</c:v>
                </c:pt>
                <c:pt idx="1397">
                  <c:v>1398</c:v>
                </c:pt>
                <c:pt idx="1398">
                  <c:v>1399</c:v>
                </c:pt>
                <c:pt idx="1399">
                  <c:v>1400</c:v>
                </c:pt>
                <c:pt idx="1400">
                  <c:v>1401</c:v>
                </c:pt>
                <c:pt idx="1401">
                  <c:v>1402</c:v>
                </c:pt>
                <c:pt idx="1402">
                  <c:v>1403</c:v>
                </c:pt>
                <c:pt idx="1403">
                  <c:v>1404</c:v>
                </c:pt>
                <c:pt idx="1404">
                  <c:v>1405</c:v>
                </c:pt>
                <c:pt idx="1405">
                  <c:v>1406</c:v>
                </c:pt>
                <c:pt idx="1406">
                  <c:v>1407</c:v>
                </c:pt>
                <c:pt idx="1407">
                  <c:v>1408</c:v>
                </c:pt>
                <c:pt idx="1408">
                  <c:v>1409</c:v>
                </c:pt>
                <c:pt idx="1409">
                  <c:v>1410</c:v>
                </c:pt>
                <c:pt idx="1410">
                  <c:v>1411</c:v>
                </c:pt>
                <c:pt idx="1411">
                  <c:v>1412</c:v>
                </c:pt>
                <c:pt idx="1412">
                  <c:v>1413</c:v>
                </c:pt>
                <c:pt idx="1413">
                  <c:v>1414</c:v>
                </c:pt>
                <c:pt idx="1414">
                  <c:v>1415</c:v>
                </c:pt>
                <c:pt idx="1415">
                  <c:v>1416</c:v>
                </c:pt>
                <c:pt idx="1416">
                  <c:v>1417</c:v>
                </c:pt>
                <c:pt idx="1417">
                  <c:v>1418</c:v>
                </c:pt>
                <c:pt idx="1418">
                  <c:v>1419</c:v>
                </c:pt>
                <c:pt idx="1419">
                  <c:v>1420</c:v>
                </c:pt>
                <c:pt idx="1420">
                  <c:v>1421</c:v>
                </c:pt>
                <c:pt idx="1421">
                  <c:v>1422</c:v>
                </c:pt>
                <c:pt idx="1422">
                  <c:v>1423</c:v>
                </c:pt>
                <c:pt idx="1423">
                  <c:v>1424</c:v>
                </c:pt>
                <c:pt idx="1424">
                  <c:v>1425</c:v>
                </c:pt>
                <c:pt idx="1425">
                  <c:v>1426</c:v>
                </c:pt>
                <c:pt idx="1426">
                  <c:v>1427</c:v>
                </c:pt>
                <c:pt idx="1427">
                  <c:v>1428</c:v>
                </c:pt>
                <c:pt idx="1428">
                  <c:v>1429</c:v>
                </c:pt>
                <c:pt idx="1429">
                  <c:v>1430</c:v>
                </c:pt>
                <c:pt idx="1430">
                  <c:v>1431</c:v>
                </c:pt>
                <c:pt idx="1431">
                  <c:v>1432</c:v>
                </c:pt>
                <c:pt idx="1432">
                  <c:v>1433</c:v>
                </c:pt>
                <c:pt idx="1433">
                  <c:v>1434</c:v>
                </c:pt>
                <c:pt idx="1434">
                  <c:v>1435</c:v>
                </c:pt>
                <c:pt idx="1435">
                  <c:v>1436</c:v>
                </c:pt>
                <c:pt idx="1436">
                  <c:v>1437</c:v>
                </c:pt>
                <c:pt idx="1437">
                  <c:v>1438</c:v>
                </c:pt>
                <c:pt idx="1438">
                  <c:v>1439</c:v>
                </c:pt>
                <c:pt idx="1439">
                  <c:v>1440</c:v>
                </c:pt>
                <c:pt idx="1440">
                  <c:v>1441</c:v>
                </c:pt>
                <c:pt idx="1441">
                  <c:v>1442</c:v>
                </c:pt>
                <c:pt idx="1442">
                  <c:v>1443</c:v>
                </c:pt>
                <c:pt idx="1443">
                  <c:v>1444</c:v>
                </c:pt>
                <c:pt idx="1444">
                  <c:v>1445</c:v>
                </c:pt>
                <c:pt idx="1445">
                  <c:v>1446</c:v>
                </c:pt>
                <c:pt idx="1446">
                  <c:v>1447</c:v>
                </c:pt>
                <c:pt idx="1447">
                  <c:v>1448</c:v>
                </c:pt>
                <c:pt idx="1448">
                  <c:v>1449</c:v>
                </c:pt>
                <c:pt idx="1449">
                  <c:v>1450</c:v>
                </c:pt>
                <c:pt idx="1450">
                  <c:v>1451</c:v>
                </c:pt>
                <c:pt idx="1451">
                  <c:v>1452</c:v>
                </c:pt>
                <c:pt idx="1452">
                  <c:v>1453</c:v>
                </c:pt>
                <c:pt idx="1453">
                  <c:v>1454</c:v>
                </c:pt>
                <c:pt idx="1454">
                  <c:v>1455</c:v>
                </c:pt>
                <c:pt idx="1455">
                  <c:v>1456</c:v>
                </c:pt>
                <c:pt idx="1456">
                  <c:v>1457</c:v>
                </c:pt>
                <c:pt idx="1457">
                  <c:v>1458</c:v>
                </c:pt>
                <c:pt idx="1458">
                  <c:v>1459</c:v>
                </c:pt>
                <c:pt idx="1459">
                  <c:v>1460</c:v>
                </c:pt>
                <c:pt idx="1460">
                  <c:v>1461</c:v>
                </c:pt>
                <c:pt idx="1461">
                  <c:v>1462</c:v>
                </c:pt>
                <c:pt idx="1462">
                  <c:v>1463</c:v>
                </c:pt>
                <c:pt idx="1463">
                  <c:v>1464</c:v>
                </c:pt>
                <c:pt idx="1464">
                  <c:v>1465</c:v>
                </c:pt>
                <c:pt idx="1465">
                  <c:v>1466</c:v>
                </c:pt>
                <c:pt idx="1466">
                  <c:v>1467</c:v>
                </c:pt>
                <c:pt idx="1467">
                  <c:v>1468</c:v>
                </c:pt>
                <c:pt idx="1468">
                  <c:v>1469</c:v>
                </c:pt>
                <c:pt idx="1469">
                  <c:v>1470</c:v>
                </c:pt>
                <c:pt idx="1470">
                  <c:v>1471</c:v>
                </c:pt>
                <c:pt idx="1471">
                  <c:v>1472</c:v>
                </c:pt>
                <c:pt idx="1472">
                  <c:v>1473</c:v>
                </c:pt>
                <c:pt idx="1473">
                  <c:v>1474</c:v>
                </c:pt>
                <c:pt idx="1474">
                  <c:v>1475</c:v>
                </c:pt>
                <c:pt idx="1475">
                  <c:v>1476</c:v>
                </c:pt>
                <c:pt idx="1476">
                  <c:v>1477</c:v>
                </c:pt>
                <c:pt idx="1477">
                  <c:v>1478</c:v>
                </c:pt>
                <c:pt idx="1478">
                  <c:v>1479</c:v>
                </c:pt>
                <c:pt idx="1479">
                  <c:v>1480</c:v>
                </c:pt>
                <c:pt idx="1480">
                  <c:v>1481</c:v>
                </c:pt>
                <c:pt idx="1481">
                  <c:v>1482</c:v>
                </c:pt>
                <c:pt idx="1482">
                  <c:v>1483</c:v>
                </c:pt>
                <c:pt idx="1483">
                  <c:v>1484</c:v>
                </c:pt>
                <c:pt idx="1484">
                  <c:v>1485</c:v>
                </c:pt>
                <c:pt idx="1485">
                  <c:v>1486</c:v>
                </c:pt>
                <c:pt idx="1486">
                  <c:v>1487</c:v>
                </c:pt>
                <c:pt idx="1487">
                  <c:v>1488</c:v>
                </c:pt>
                <c:pt idx="1488">
                  <c:v>1489</c:v>
                </c:pt>
                <c:pt idx="1489">
                  <c:v>1490</c:v>
                </c:pt>
                <c:pt idx="1490">
                  <c:v>1491</c:v>
                </c:pt>
                <c:pt idx="1491">
                  <c:v>1492</c:v>
                </c:pt>
                <c:pt idx="1492">
                  <c:v>1493</c:v>
                </c:pt>
                <c:pt idx="1493">
                  <c:v>1494</c:v>
                </c:pt>
                <c:pt idx="1494">
                  <c:v>1495</c:v>
                </c:pt>
                <c:pt idx="1495">
                  <c:v>1496</c:v>
                </c:pt>
                <c:pt idx="1496">
                  <c:v>1497</c:v>
                </c:pt>
                <c:pt idx="1497">
                  <c:v>1498</c:v>
                </c:pt>
                <c:pt idx="1498">
                  <c:v>1499</c:v>
                </c:pt>
                <c:pt idx="1499">
                  <c:v>1500</c:v>
                </c:pt>
                <c:pt idx="1500">
                  <c:v>1501</c:v>
                </c:pt>
                <c:pt idx="1501">
                  <c:v>1502</c:v>
                </c:pt>
                <c:pt idx="1502">
                  <c:v>1503</c:v>
                </c:pt>
                <c:pt idx="1503">
                  <c:v>1504</c:v>
                </c:pt>
                <c:pt idx="1504">
                  <c:v>1505</c:v>
                </c:pt>
                <c:pt idx="1505">
                  <c:v>1506</c:v>
                </c:pt>
                <c:pt idx="1506">
                  <c:v>1507</c:v>
                </c:pt>
                <c:pt idx="1507">
                  <c:v>1508</c:v>
                </c:pt>
                <c:pt idx="1508">
                  <c:v>1509</c:v>
                </c:pt>
                <c:pt idx="1509">
                  <c:v>1510</c:v>
                </c:pt>
                <c:pt idx="1510">
                  <c:v>1511</c:v>
                </c:pt>
                <c:pt idx="1511">
                  <c:v>1512</c:v>
                </c:pt>
                <c:pt idx="1512">
                  <c:v>1513</c:v>
                </c:pt>
                <c:pt idx="1513">
                  <c:v>1514</c:v>
                </c:pt>
                <c:pt idx="1514">
                  <c:v>1515</c:v>
                </c:pt>
                <c:pt idx="1515">
                  <c:v>1516</c:v>
                </c:pt>
                <c:pt idx="1516">
                  <c:v>1517</c:v>
                </c:pt>
                <c:pt idx="1517">
                  <c:v>1518</c:v>
                </c:pt>
                <c:pt idx="1518">
                  <c:v>1519</c:v>
                </c:pt>
                <c:pt idx="1519">
                  <c:v>1520</c:v>
                </c:pt>
                <c:pt idx="1520">
                  <c:v>1521</c:v>
                </c:pt>
                <c:pt idx="1521">
                  <c:v>1522</c:v>
                </c:pt>
                <c:pt idx="1522">
                  <c:v>1523</c:v>
                </c:pt>
                <c:pt idx="1523">
                  <c:v>1524</c:v>
                </c:pt>
                <c:pt idx="1524">
                  <c:v>1525</c:v>
                </c:pt>
                <c:pt idx="1525">
                  <c:v>1526</c:v>
                </c:pt>
                <c:pt idx="1526">
                  <c:v>1527</c:v>
                </c:pt>
                <c:pt idx="1527">
                  <c:v>1528</c:v>
                </c:pt>
                <c:pt idx="1528">
                  <c:v>1529</c:v>
                </c:pt>
                <c:pt idx="1529">
                  <c:v>1530</c:v>
                </c:pt>
                <c:pt idx="1530">
                  <c:v>1531</c:v>
                </c:pt>
                <c:pt idx="1531">
                  <c:v>1532</c:v>
                </c:pt>
                <c:pt idx="1532">
                  <c:v>1533</c:v>
                </c:pt>
                <c:pt idx="1533">
                  <c:v>1534</c:v>
                </c:pt>
                <c:pt idx="1534">
                  <c:v>1535</c:v>
                </c:pt>
                <c:pt idx="1535">
                  <c:v>1536</c:v>
                </c:pt>
                <c:pt idx="1536">
                  <c:v>1537</c:v>
                </c:pt>
                <c:pt idx="1537">
                  <c:v>1538</c:v>
                </c:pt>
                <c:pt idx="1538">
                  <c:v>1539</c:v>
                </c:pt>
                <c:pt idx="1539">
                  <c:v>1540</c:v>
                </c:pt>
                <c:pt idx="1540">
                  <c:v>1541</c:v>
                </c:pt>
                <c:pt idx="1541">
                  <c:v>1542</c:v>
                </c:pt>
                <c:pt idx="1542">
                  <c:v>1543</c:v>
                </c:pt>
                <c:pt idx="1543">
                  <c:v>1544</c:v>
                </c:pt>
                <c:pt idx="1544">
                  <c:v>1545</c:v>
                </c:pt>
                <c:pt idx="1545">
                  <c:v>1546</c:v>
                </c:pt>
                <c:pt idx="1546">
                  <c:v>1547</c:v>
                </c:pt>
                <c:pt idx="1547">
                  <c:v>1548</c:v>
                </c:pt>
                <c:pt idx="1548">
                  <c:v>1549</c:v>
                </c:pt>
                <c:pt idx="1549">
                  <c:v>1550</c:v>
                </c:pt>
                <c:pt idx="1550">
                  <c:v>1551</c:v>
                </c:pt>
                <c:pt idx="1551">
                  <c:v>1552</c:v>
                </c:pt>
                <c:pt idx="1552">
                  <c:v>1553</c:v>
                </c:pt>
                <c:pt idx="1553">
                  <c:v>1554</c:v>
                </c:pt>
                <c:pt idx="1554">
                  <c:v>1555</c:v>
                </c:pt>
                <c:pt idx="1555">
                  <c:v>1556</c:v>
                </c:pt>
                <c:pt idx="1556">
                  <c:v>1557</c:v>
                </c:pt>
                <c:pt idx="1557">
                  <c:v>1558</c:v>
                </c:pt>
                <c:pt idx="1558">
                  <c:v>1559</c:v>
                </c:pt>
                <c:pt idx="1559">
                  <c:v>1560</c:v>
                </c:pt>
                <c:pt idx="1560">
                  <c:v>1561</c:v>
                </c:pt>
                <c:pt idx="1561">
                  <c:v>1562</c:v>
                </c:pt>
                <c:pt idx="1562">
                  <c:v>1563</c:v>
                </c:pt>
                <c:pt idx="1563">
                  <c:v>1564</c:v>
                </c:pt>
                <c:pt idx="1564">
                  <c:v>1565</c:v>
                </c:pt>
                <c:pt idx="1565">
                  <c:v>1566</c:v>
                </c:pt>
                <c:pt idx="1566">
                  <c:v>1567</c:v>
                </c:pt>
                <c:pt idx="1567">
                  <c:v>1568</c:v>
                </c:pt>
                <c:pt idx="1568">
                  <c:v>1569</c:v>
                </c:pt>
                <c:pt idx="1569">
                  <c:v>1570</c:v>
                </c:pt>
                <c:pt idx="1570">
                  <c:v>1571</c:v>
                </c:pt>
                <c:pt idx="1571">
                  <c:v>1572</c:v>
                </c:pt>
                <c:pt idx="1572">
                  <c:v>1573</c:v>
                </c:pt>
                <c:pt idx="1573">
                  <c:v>1574</c:v>
                </c:pt>
                <c:pt idx="1574">
                  <c:v>1575</c:v>
                </c:pt>
                <c:pt idx="1575">
                  <c:v>1576</c:v>
                </c:pt>
                <c:pt idx="1576">
                  <c:v>1577</c:v>
                </c:pt>
                <c:pt idx="1577">
                  <c:v>1578</c:v>
                </c:pt>
                <c:pt idx="1578">
                  <c:v>1579</c:v>
                </c:pt>
                <c:pt idx="1579">
                  <c:v>1580</c:v>
                </c:pt>
                <c:pt idx="1580">
                  <c:v>1581</c:v>
                </c:pt>
                <c:pt idx="1581">
                  <c:v>1582</c:v>
                </c:pt>
                <c:pt idx="1582">
                  <c:v>1583</c:v>
                </c:pt>
                <c:pt idx="1583">
                  <c:v>1584</c:v>
                </c:pt>
                <c:pt idx="1584">
                  <c:v>1585</c:v>
                </c:pt>
                <c:pt idx="1585">
                  <c:v>1586</c:v>
                </c:pt>
                <c:pt idx="1586">
                  <c:v>1587</c:v>
                </c:pt>
                <c:pt idx="1587">
                  <c:v>1588</c:v>
                </c:pt>
                <c:pt idx="1588">
                  <c:v>1589</c:v>
                </c:pt>
                <c:pt idx="1589">
                  <c:v>1590</c:v>
                </c:pt>
                <c:pt idx="1590">
                  <c:v>1591</c:v>
                </c:pt>
                <c:pt idx="1591">
                  <c:v>1592</c:v>
                </c:pt>
                <c:pt idx="1592">
                  <c:v>1593</c:v>
                </c:pt>
                <c:pt idx="1593">
                  <c:v>1594</c:v>
                </c:pt>
                <c:pt idx="1594">
                  <c:v>1595</c:v>
                </c:pt>
                <c:pt idx="1595">
                  <c:v>1596</c:v>
                </c:pt>
                <c:pt idx="1596">
                  <c:v>1597</c:v>
                </c:pt>
                <c:pt idx="1597">
                  <c:v>1598</c:v>
                </c:pt>
                <c:pt idx="1598">
                  <c:v>1599</c:v>
                </c:pt>
                <c:pt idx="1599">
                  <c:v>1600</c:v>
                </c:pt>
                <c:pt idx="1600">
                  <c:v>1601</c:v>
                </c:pt>
                <c:pt idx="1601">
                  <c:v>1602</c:v>
                </c:pt>
                <c:pt idx="1602">
                  <c:v>1603</c:v>
                </c:pt>
                <c:pt idx="1603">
                  <c:v>1604</c:v>
                </c:pt>
                <c:pt idx="1604">
                  <c:v>1605</c:v>
                </c:pt>
                <c:pt idx="1605">
                  <c:v>1606</c:v>
                </c:pt>
                <c:pt idx="1606">
                  <c:v>1607</c:v>
                </c:pt>
                <c:pt idx="1607">
                  <c:v>1608</c:v>
                </c:pt>
                <c:pt idx="1608">
                  <c:v>1609</c:v>
                </c:pt>
                <c:pt idx="1609">
                  <c:v>1610</c:v>
                </c:pt>
                <c:pt idx="1610">
                  <c:v>1611</c:v>
                </c:pt>
                <c:pt idx="1611">
                  <c:v>1612</c:v>
                </c:pt>
                <c:pt idx="1612">
                  <c:v>1613</c:v>
                </c:pt>
                <c:pt idx="1613">
                  <c:v>1614</c:v>
                </c:pt>
                <c:pt idx="1614">
                  <c:v>1615</c:v>
                </c:pt>
                <c:pt idx="1615">
                  <c:v>1616</c:v>
                </c:pt>
                <c:pt idx="1616">
                  <c:v>1617</c:v>
                </c:pt>
                <c:pt idx="1617">
                  <c:v>1618</c:v>
                </c:pt>
                <c:pt idx="1618">
                  <c:v>1619</c:v>
                </c:pt>
                <c:pt idx="1619">
                  <c:v>1620</c:v>
                </c:pt>
                <c:pt idx="1620">
                  <c:v>1621</c:v>
                </c:pt>
                <c:pt idx="1621">
                  <c:v>1622</c:v>
                </c:pt>
                <c:pt idx="1622">
                  <c:v>1623</c:v>
                </c:pt>
                <c:pt idx="1623">
                  <c:v>1624</c:v>
                </c:pt>
                <c:pt idx="1624">
                  <c:v>1625</c:v>
                </c:pt>
                <c:pt idx="1625">
                  <c:v>1626</c:v>
                </c:pt>
                <c:pt idx="1626">
                  <c:v>1627</c:v>
                </c:pt>
                <c:pt idx="1627">
                  <c:v>1628</c:v>
                </c:pt>
                <c:pt idx="1628">
                  <c:v>1629</c:v>
                </c:pt>
                <c:pt idx="1629">
                  <c:v>1630</c:v>
                </c:pt>
                <c:pt idx="1630">
                  <c:v>1631</c:v>
                </c:pt>
                <c:pt idx="1631">
                  <c:v>1632</c:v>
                </c:pt>
                <c:pt idx="1632">
                  <c:v>1633</c:v>
                </c:pt>
                <c:pt idx="1633">
                  <c:v>1634</c:v>
                </c:pt>
                <c:pt idx="1634">
                  <c:v>1635</c:v>
                </c:pt>
                <c:pt idx="1635">
                  <c:v>1636</c:v>
                </c:pt>
                <c:pt idx="1636">
                  <c:v>1637</c:v>
                </c:pt>
                <c:pt idx="1637">
                  <c:v>1638</c:v>
                </c:pt>
                <c:pt idx="1638">
                  <c:v>1639</c:v>
                </c:pt>
                <c:pt idx="1639">
                  <c:v>1640</c:v>
                </c:pt>
                <c:pt idx="1640">
                  <c:v>1641</c:v>
                </c:pt>
                <c:pt idx="1641">
                  <c:v>1642</c:v>
                </c:pt>
                <c:pt idx="1642">
                  <c:v>1643</c:v>
                </c:pt>
                <c:pt idx="1643">
                  <c:v>1644</c:v>
                </c:pt>
                <c:pt idx="1644">
                  <c:v>1645</c:v>
                </c:pt>
                <c:pt idx="1645">
                  <c:v>1646</c:v>
                </c:pt>
                <c:pt idx="1646">
                  <c:v>1647</c:v>
                </c:pt>
                <c:pt idx="1647">
                  <c:v>1648</c:v>
                </c:pt>
                <c:pt idx="1648">
                  <c:v>1649</c:v>
                </c:pt>
                <c:pt idx="1649">
                  <c:v>1650</c:v>
                </c:pt>
                <c:pt idx="1650">
                  <c:v>1651</c:v>
                </c:pt>
                <c:pt idx="1651">
                  <c:v>1652</c:v>
                </c:pt>
                <c:pt idx="1652">
                  <c:v>1653</c:v>
                </c:pt>
                <c:pt idx="1653">
                  <c:v>1654</c:v>
                </c:pt>
                <c:pt idx="1654">
                  <c:v>1655</c:v>
                </c:pt>
                <c:pt idx="1655">
                  <c:v>1656</c:v>
                </c:pt>
                <c:pt idx="1656">
                  <c:v>1657</c:v>
                </c:pt>
                <c:pt idx="1657">
                  <c:v>1658</c:v>
                </c:pt>
                <c:pt idx="1658">
                  <c:v>1659</c:v>
                </c:pt>
                <c:pt idx="1659">
                  <c:v>1660</c:v>
                </c:pt>
                <c:pt idx="1660">
                  <c:v>1661</c:v>
                </c:pt>
                <c:pt idx="1661">
                  <c:v>1662</c:v>
                </c:pt>
                <c:pt idx="1662">
                  <c:v>1663</c:v>
                </c:pt>
                <c:pt idx="1663">
                  <c:v>1664</c:v>
                </c:pt>
                <c:pt idx="1664">
                  <c:v>1665</c:v>
                </c:pt>
                <c:pt idx="1665">
                  <c:v>1666</c:v>
                </c:pt>
                <c:pt idx="1666">
                  <c:v>1667</c:v>
                </c:pt>
                <c:pt idx="1667">
                  <c:v>1668</c:v>
                </c:pt>
                <c:pt idx="1668">
                  <c:v>1669</c:v>
                </c:pt>
                <c:pt idx="1669">
                  <c:v>1670</c:v>
                </c:pt>
                <c:pt idx="1670">
                  <c:v>1671</c:v>
                </c:pt>
                <c:pt idx="1671">
                  <c:v>1672</c:v>
                </c:pt>
                <c:pt idx="1672">
                  <c:v>1673</c:v>
                </c:pt>
                <c:pt idx="1673">
                  <c:v>1674</c:v>
                </c:pt>
                <c:pt idx="1674">
                  <c:v>1675</c:v>
                </c:pt>
                <c:pt idx="1675">
                  <c:v>1676</c:v>
                </c:pt>
                <c:pt idx="1676">
                  <c:v>1677</c:v>
                </c:pt>
                <c:pt idx="1677">
                  <c:v>1678</c:v>
                </c:pt>
                <c:pt idx="1678">
                  <c:v>1679</c:v>
                </c:pt>
                <c:pt idx="1679">
                  <c:v>1680</c:v>
                </c:pt>
                <c:pt idx="1680">
                  <c:v>1681</c:v>
                </c:pt>
                <c:pt idx="1681">
                  <c:v>1682</c:v>
                </c:pt>
                <c:pt idx="1682">
                  <c:v>1683</c:v>
                </c:pt>
                <c:pt idx="1683">
                  <c:v>1684</c:v>
                </c:pt>
                <c:pt idx="1684">
                  <c:v>1685</c:v>
                </c:pt>
                <c:pt idx="1685">
                  <c:v>1686</c:v>
                </c:pt>
                <c:pt idx="1686">
                  <c:v>1687</c:v>
                </c:pt>
                <c:pt idx="1687">
                  <c:v>1688</c:v>
                </c:pt>
                <c:pt idx="1688">
                  <c:v>1689</c:v>
                </c:pt>
                <c:pt idx="1689">
                  <c:v>1690</c:v>
                </c:pt>
                <c:pt idx="1690">
                  <c:v>1691</c:v>
                </c:pt>
                <c:pt idx="1691">
                  <c:v>1692</c:v>
                </c:pt>
                <c:pt idx="1692">
                  <c:v>1693</c:v>
                </c:pt>
                <c:pt idx="1693">
                  <c:v>1694</c:v>
                </c:pt>
                <c:pt idx="1694">
                  <c:v>1695</c:v>
                </c:pt>
                <c:pt idx="1695">
                  <c:v>1696</c:v>
                </c:pt>
                <c:pt idx="1696">
                  <c:v>1697</c:v>
                </c:pt>
                <c:pt idx="1697">
                  <c:v>1698</c:v>
                </c:pt>
                <c:pt idx="1698">
                  <c:v>1699</c:v>
                </c:pt>
                <c:pt idx="1699">
                  <c:v>1700</c:v>
                </c:pt>
                <c:pt idx="1700">
                  <c:v>1701</c:v>
                </c:pt>
                <c:pt idx="1701">
                  <c:v>1702</c:v>
                </c:pt>
                <c:pt idx="1702">
                  <c:v>1703</c:v>
                </c:pt>
                <c:pt idx="1703">
                  <c:v>1704</c:v>
                </c:pt>
                <c:pt idx="1704">
                  <c:v>1705</c:v>
                </c:pt>
                <c:pt idx="1705">
                  <c:v>1706</c:v>
                </c:pt>
                <c:pt idx="1706">
                  <c:v>1707</c:v>
                </c:pt>
                <c:pt idx="1707">
                  <c:v>1708</c:v>
                </c:pt>
                <c:pt idx="1708">
                  <c:v>1709</c:v>
                </c:pt>
                <c:pt idx="1709">
                  <c:v>1710</c:v>
                </c:pt>
                <c:pt idx="1710">
                  <c:v>1711</c:v>
                </c:pt>
                <c:pt idx="1711">
                  <c:v>1712</c:v>
                </c:pt>
                <c:pt idx="1712">
                  <c:v>1713</c:v>
                </c:pt>
                <c:pt idx="1713">
                  <c:v>1714</c:v>
                </c:pt>
                <c:pt idx="1714">
                  <c:v>1715</c:v>
                </c:pt>
                <c:pt idx="1715">
                  <c:v>1716</c:v>
                </c:pt>
                <c:pt idx="1716">
                  <c:v>1717</c:v>
                </c:pt>
                <c:pt idx="1717">
                  <c:v>1718</c:v>
                </c:pt>
                <c:pt idx="1718">
                  <c:v>1719</c:v>
                </c:pt>
                <c:pt idx="1719">
                  <c:v>1720</c:v>
                </c:pt>
              </c:numCache>
            </c:numRef>
          </c:xVal>
          <c:yVal>
            <c:numRef>
              <c:f>'[Calculo Uniaxial_Francken (2).xls]F-MAB19'!$F$6:$F$1725</c:f>
              <c:numCache>
                <c:formatCode>General</c:formatCode>
                <c:ptCount val="1720"/>
                <c:pt idx="0">
                  <c:v>0</c:v>
                </c:pt>
                <c:pt idx="1">
                  <c:v>1261.0899999999999</c:v>
                </c:pt>
                <c:pt idx="2">
                  <c:v>2274.3200000000002</c:v>
                </c:pt>
                <c:pt idx="3">
                  <c:v>3035.82</c:v>
                </c:pt>
                <c:pt idx="4">
                  <c:v>3648.27</c:v>
                </c:pt>
                <c:pt idx="5">
                  <c:v>4150.4799999999996</c:v>
                </c:pt>
                <c:pt idx="6">
                  <c:v>4567.05</c:v>
                </c:pt>
                <c:pt idx="7">
                  <c:v>4958.71</c:v>
                </c:pt>
                <c:pt idx="8">
                  <c:v>5307.11</c:v>
                </c:pt>
                <c:pt idx="9">
                  <c:v>5609.62</c:v>
                </c:pt>
                <c:pt idx="10">
                  <c:v>5878.45</c:v>
                </c:pt>
                <c:pt idx="11">
                  <c:v>6131.71</c:v>
                </c:pt>
                <c:pt idx="12">
                  <c:v>6360.54</c:v>
                </c:pt>
                <c:pt idx="13">
                  <c:v>6594.24</c:v>
                </c:pt>
                <c:pt idx="14">
                  <c:v>6809.15</c:v>
                </c:pt>
                <c:pt idx="15">
                  <c:v>6988.17</c:v>
                </c:pt>
                <c:pt idx="16">
                  <c:v>7175.89</c:v>
                </c:pt>
                <c:pt idx="17">
                  <c:v>7352</c:v>
                </c:pt>
                <c:pt idx="18">
                  <c:v>7518.44</c:v>
                </c:pt>
                <c:pt idx="19">
                  <c:v>7674.67</c:v>
                </c:pt>
                <c:pt idx="20">
                  <c:v>7831.22</c:v>
                </c:pt>
                <c:pt idx="21">
                  <c:v>7977.8</c:v>
                </c:pt>
                <c:pt idx="22">
                  <c:v>8117.17</c:v>
                </c:pt>
                <c:pt idx="23">
                  <c:v>8258.5400000000009</c:v>
                </c:pt>
                <c:pt idx="24">
                  <c:v>8384.16</c:v>
                </c:pt>
                <c:pt idx="25">
                  <c:v>8515.4</c:v>
                </c:pt>
                <c:pt idx="26">
                  <c:v>8635.08</c:v>
                </c:pt>
                <c:pt idx="27">
                  <c:v>8754.76</c:v>
                </c:pt>
                <c:pt idx="28">
                  <c:v>8870.75</c:v>
                </c:pt>
                <c:pt idx="29">
                  <c:v>8984.91</c:v>
                </c:pt>
                <c:pt idx="30">
                  <c:v>9093.58</c:v>
                </c:pt>
                <c:pt idx="31">
                  <c:v>9207.08</c:v>
                </c:pt>
                <c:pt idx="32">
                  <c:v>9317.65</c:v>
                </c:pt>
                <c:pt idx="33">
                  <c:v>9405.2000000000007</c:v>
                </c:pt>
                <c:pt idx="34">
                  <c:v>9517.73</c:v>
                </c:pt>
                <c:pt idx="35">
                  <c:v>9611.4699999999993</c:v>
                </c:pt>
                <c:pt idx="36">
                  <c:v>9704.67</c:v>
                </c:pt>
                <c:pt idx="37">
                  <c:v>9787.24</c:v>
                </c:pt>
                <c:pt idx="38">
                  <c:v>9880.76</c:v>
                </c:pt>
                <c:pt idx="39">
                  <c:v>9967.09</c:v>
                </c:pt>
                <c:pt idx="40">
                  <c:v>10056.040000000001</c:v>
                </c:pt>
                <c:pt idx="41">
                  <c:v>10138.200000000001</c:v>
                </c:pt>
                <c:pt idx="42">
                  <c:v>10215.959999999999</c:v>
                </c:pt>
                <c:pt idx="43">
                  <c:v>10293.4</c:v>
                </c:pt>
                <c:pt idx="44">
                  <c:v>10375.629999999999</c:v>
                </c:pt>
                <c:pt idx="45">
                  <c:v>10446.379999999999</c:v>
                </c:pt>
                <c:pt idx="46">
                  <c:v>10515.52</c:v>
                </c:pt>
                <c:pt idx="47">
                  <c:v>10595.11</c:v>
                </c:pt>
                <c:pt idx="48">
                  <c:v>10666.27</c:v>
                </c:pt>
                <c:pt idx="49">
                  <c:v>10740.22</c:v>
                </c:pt>
                <c:pt idx="50">
                  <c:v>10820.74</c:v>
                </c:pt>
                <c:pt idx="51">
                  <c:v>10889.88</c:v>
                </c:pt>
                <c:pt idx="52">
                  <c:v>10947.82</c:v>
                </c:pt>
                <c:pt idx="53">
                  <c:v>11020.36</c:v>
                </c:pt>
                <c:pt idx="54">
                  <c:v>11087.22</c:v>
                </c:pt>
                <c:pt idx="55">
                  <c:v>11143.46</c:v>
                </c:pt>
                <c:pt idx="56">
                  <c:v>11204.58</c:v>
                </c:pt>
                <c:pt idx="57">
                  <c:v>11274.55</c:v>
                </c:pt>
                <c:pt idx="58">
                  <c:v>11339.41</c:v>
                </c:pt>
                <c:pt idx="59">
                  <c:v>11399.53</c:v>
                </c:pt>
                <c:pt idx="60">
                  <c:v>11466.54</c:v>
                </c:pt>
                <c:pt idx="61">
                  <c:v>11529.11</c:v>
                </c:pt>
                <c:pt idx="62">
                  <c:v>11581.39</c:v>
                </c:pt>
                <c:pt idx="63">
                  <c:v>11647.25</c:v>
                </c:pt>
                <c:pt idx="64">
                  <c:v>11699.95</c:v>
                </c:pt>
                <c:pt idx="65">
                  <c:v>11759.77</c:v>
                </c:pt>
                <c:pt idx="66">
                  <c:v>11819.8</c:v>
                </c:pt>
                <c:pt idx="67">
                  <c:v>11864.09</c:v>
                </c:pt>
                <c:pt idx="68">
                  <c:v>11922.96</c:v>
                </c:pt>
                <c:pt idx="69">
                  <c:v>11973.88</c:v>
                </c:pt>
                <c:pt idx="70">
                  <c:v>12026.4</c:v>
                </c:pt>
                <c:pt idx="71">
                  <c:v>12079.63</c:v>
                </c:pt>
                <c:pt idx="72">
                  <c:v>12132.5</c:v>
                </c:pt>
                <c:pt idx="73">
                  <c:v>12186.66</c:v>
                </c:pt>
                <c:pt idx="74">
                  <c:v>12242.51</c:v>
                </c:pt>
                <c:pt idx="75">
                  <c:v>12295.01</c:v>
                </c:pt>
                <c:pt idx="76">
                  <c:v>12339.15</c:v>
                </c:pt>
                <c:pt idx="77">
                  <c:v>12388.91</c:v>
                </c:pt>
                <c:pt idx="78">
                  <c:v>12440.39</c:v>
                </c:pt>
                <c:pt idx="79">
                  <c:v>12483.9</c:v>
                </c:pt>
                <c:pt idx="80">
                  <c:v>12534.03</c:v>
                </c:pt>
                <c:pt idx="81">
                  <c:v>12579.39</c:v>
                </c:pt>
                <c:pt idx="82">
                  <c:v>12629.35</c:v>
                </c:pt>
                <c:pt idx="83">
                  <c:v>12675.4</c:v>
                </c:pt>
                <c:pt idx="84">
                  <c:v>12723.92</c:v>
                </c:pt>
                <c:pt idx="85">
                  <c:v>12772.1</c:v>
                </c:pt>
                <c:pt idx="86">
                  <c:v>12811.38</c:v>
                </c:pt>
                <c:pt idx="87">
                  <c:v>12857.26</c:v>
                </c:pt>
                <c:pt idx="88">
                  <c:v>12902.53</c:v>
                </c:pt>
                <c:pt idx="89">
                  <c:v>12946.48</c:v>
                </c:pt>
                <c:pt idx="90">
                  <c:v>12993.28</c:v>
                </c:pt>
                <c:pt idx="91">
                  <c:v>13034.08</c:v>
                </c:pt>
                <c:pt idx="92">
                  <c:v>13078.27</c:v>
                </c:pt>
                <c:pt idx="93">
                  <c:v>13121.88</c:v>
                </c:pt>
                <c:pt idx="94">
                  <c:v>13166.91</c:v>
                </c:pt>
                <c:pt idx="95">
                  <c:v>13209</c:v>
                </c:pt>
                <c:pt idx="96">
                  <c:v>13252.97</c:v>
                </c:pt>
                <c:pt idx="97">
                  <c:v>13295.5</c:v>
                </c:pt>
                <c:pt idx="98">
                  <c:v>13334.13</c:v>
                </c:pt>
                <c:pt idx="99">
                  <c:v>13376.86</c:v>
                </c:pt>
                <c:pt idx="100">
                  <c:v>13416.21</c:v>
                </c:pt>
                <c:pt idx="101">
                  <c:v>13456.96</c:v>
                </c:pt>
                <c:pt idx="102">
                  <c:v>13497.05</c:v>
                </c:pt>
                <c:pt idx="103">
                  <c:v>13538.31</c:v>
                </c:pt>
                <c:pt idx="104">
                  <c:v>13578.55</c:v>
                </c:pt>
                <c:pt idx="105">
                  <c:v>13620.79</c:v>
                </c:pt>
                <c:pt idx="106">
                  <c:v>13658.34</c:v>
                </c:pt>
                <c:pt idx="107">
                  <c:v>13699.96</c:v>
                </c:pt>
                <c:pt idx="108">
                  <c:v>13744.23</c:v>
                </c:pt>
                <c:pt idx="109">
                  <c:v>13780.29</c:v>
                </c:pt>
                <c:pt idx="110">
                  <c:v>13824.68</c:v>
                </c:pt>
                <c:pt idx="111">
                  <c:v>13858.46</c:v>
                </c:pt>
                <c:pt idx="112">
                  <c:v>13894.99</c:v>
                </c:pt>
                <c:pt idx="113">
                  <c:v>13936.4</c:v>
                </c:pt>
                <c:pt idx="114">
                  <c:v>13979.47</c:v>
                </c:pt>
                <c:pt idx="115">
                  <c:v>14010.52</c:v>
                </c:pt>
                <c:pt idx="116">
                  <c:v>14045.79</c:v>
                </c:pt>
                <c:pt idx="117">
                  <c:v>14082.31</c:v>
                </c:pt>
                <c:pt idx="118">
                  <c:v>14120.72</c:v>
                </c:pt>
                <c:pt idx="119">
                  <c:v>14155.8</c:v>
                </c:pt>
                <c:pt idx="120">
                  <c:v>14193.49</c:v>
                </c:pt>
                <c:pt idx="121">
                  <c:v>14228.21</c:v>
                </c:pt>
                <c:pt idx="122">
                  <c:v>14263.44</c:v>
                </c:pt>
                <c:pt idx="123">
                  <c:v>14304.41</c:v>
                </c:pt>
                <c:pt idx="124">
                  <c:v>14330.2</c:v>
                </c:pt>
                <c:pt idx="125">
                  <c:v>14367.87</c:v>
                </c:pt>
                <c:pt idx="126">
                  <c:v>14401.03</c:v>
                </c:pt>
                <c:pt idx="127">
                  <c:v>14440.48</c:v>
                </c:pt>
                <c:pt idx="128">
                  <c:v>14483.5</c:v>
                </c:pt>
                <c:pt idx="129">
                  <c:v>14520.81</c:v>
                </c:pt>
                <c:pt idx="130">
                  <c:v>14550.15</c:v>
                </c:pt>
                <c:pt idx="131">
                  <c:v>14584.71</c:v>
                </c:pt>
                <c:pt idx="132">
                  <c:v>14622.97</c:v>
                </c:pt>
                <c:pt idx="133">
                  <c:v>14648.57</c:v>
                </c:pt>
                <c:pt idx="134">
                  <c:v>14684.36</c:v>
                </c:pt>
                <c:pt idx="135">
                  <c:v>14717.12</c:v>
                </c:pt>
                <c:pt idx="136">
                  <c:v>14747.71</c:v>
                </c:pt>
                <c:pt idx="137">
                  <c:v>14780.47</c:v>
                </c:pt>
                <c:pt idx="138">
                  <c:v>14815.21</c:v>
                </c:pt>
                <c:pt idx="139">
                  <c:v>14844.18</c:v>
                </c:pt>
                <c:pt idx="140">
                  <c:v>14882.12</c:v>
                </c:pt>
                <c:pt idx="141">
                  <c:v>14910.24</c:v>
                </c:pt>
                <c:pt idx="142">
                  <c:v>14940.27</c:v>
                </c:pt>
                <c:pt idx="143">
                  <c:v>14978.47</c:v>
                </c:pt>
                <c:pt idx="144">
                  <c:v>15008.91</c:v>
                </c:pt>
                <c:pt idx="145">
                  <c:v>15041.67</c:v>
                </c:pt>
                <c:pt idx="146">
                  <c:v>15074.97</c:v>
                </c:pt>
                <c:pt idx="147">
                  <c:v>15104.19</c:v>
                </c:pt>
                <c:pt idx="148">
                  <c:v>15138.42</c:v>
                </c:pt>
                <c:pt idx="149">
                  <c:v>15170.69</c:v>
                </c:pt>
                <c:pt idx="150">
                  <c:v>15203.86</c:v>
                </c:pt>
                <c:pt idx="151">
                  <c:v>15237.16</c:v>
                </c:pt>
                <c:pt idx="152">
                  <c:v>15261.25</c:v>
                </c:pt>
                <c:pt idx="153">
                  <c:v>15296.62</c:v>
                </c:pt>
                <c:pt idx="154">
                  <c:v>15325.25</c:v>
                </c:pt>
                <c:pt idx="155">
                  <c:v>15356.5</c:v>
                </c:pt>
                <c:pt idx="156">
                  <c:v>15390.07</c:v>
                </c:pt>
                <c:pt idx="157">
                  <c:v>15418.6</c:v>
                </c:pt>
                <c:pt idx="158">
                  <c:v>15447.79</c:v>
                </c:pt>
                <c:pt idx="159">
                  <c:v>15481.36</c:v>
                </c:pt>
                <c:pt idx="160">
                  <c:v>15507.94</c:v>
                </c:pt>
                <c:pt idx="161">
                  <c:v>15537.87</c:v>
                </c:pt>
                <c:pt idx="162">
                  <c:v>15564.94</c:v>
                </c:pt>
                <c:pt idx="163">
                  <c:v>15596.55</c:v>
                </c:pt>
                <c:pt idx="164">
                  <c:v>15622.81</c:v>
                </c:pt>
                <c:pt idx="165">
                  <c:v>15654.13</c:v>
                </c:pt>
                <c:pt idx="166">
                  <c:v>15687.99</c:v>
                </c:pt>
                <c:pt idx="167">
                  <c:v>15711.22</c:v>
                </c:pt>
                <c:pt idx="168">
                  <c:v>15739.85</c:v>
                </c:pt>
                <c:pt idx="169">
                  <c:v>15771.66</c:v>
                </c:pt>
                <c:pt idx="170">
                  <c:v>15801.73</c:v>
                </c:pt>
                <c:pt idx="171">
                  <c:v>15833.03</c:v>
                </c:pt>
                <c:pt idx="172">
                  <c:v>15862.12</c:v>
                </c:pt>
                <c:pt idx="173">
                  <c:v>15883.04</c:v>
                </c:pt>
                <c:pt idx="174">
                  <c:v>15915.36</c:v>
                </c:pt>
                <c:pt idx="175">
                  <c:v>15944.04</c:v>
                </c:pt>
                <c:pt idx="176">
                  <c:v>15980.44</c:v>
                </c:pt>
                <c:pt idx="177">
                  <c:v>16003.82</c:v>
                </c:pt>
                <c:pt idx="178">
                  <c:v>16032.08</c:v>
                </c:pt>
                <c:pt idx="179">
                  <c:v>16068.48</c:v>
                </c:pt>
                <c:pt idx="180">
                  <c:v>16089.39</c:v>
                </c:pt>
                <c:pt idx="181">
                  <c:v>16122.25</c:v>
                </c:pt>
                <c:pt idx="182">
                  <c:v>16147.9</c:v>
                </c:pt>
                <c:pt idx="183">
                  <c:v>16177.83</c:v>
                </c:pt>
                <c:pt idx="184">
                  <c:v>16199.79</c:v>
                </c:pt>
                <c:pt idx="185">
                  <c:v>16231.55</c:v>
                </c:pt>
                <c:pt idx="186">
                  <c:v>16261.84</c:v>
                </c:pt>
                <c:pt idx="187">
                  <c:v>16291.09</c:v>
                </c:pt>
                <c:pt idx="188">
                  <c:v>16314.95</c:v>
                </c:pt>
                <c:pt idx="189">
                  <c:v>16342.34</c:v>
                </c:pt>
                <c:pt idx="190">
                  <c:v>16373.54</c:v>
                </c:pt>
                <c:pt idx="191">
                  <c:v>16399.75</c:v>
                </c:pt>
                <c:pt idx="192">
                  <c:v>16420.93</c:v>
                </c:pt>
                <c:pt idx="193">
                  <c:v>16459.259999999998</c:v>
                </c:pt>
                <c:pt idx="194">
                  <c:v>16485.52</c:v>
                </c:pt>
                <c:pt idx="195">
                  <c:v>16511.810000000001</c:v>
                </c:pt>
                <c:pt idx="196">
                  <c:v>16542.66</c:v>
                </c:pt>
                <c:pt idx="197">
                  <c:v>16560.45</c:v>
                </c:pt>
                <c:pt idx="198">
                  <c:v>16585.71</c:v>
                </c:pt>
                <c:pt idx="199">
                  <c:v>16615.71</c:v>
                </c:pt>
                <c:pt idx="200">
                  <c:v>16641.78</c:v>
                </c:pt>
                <c:pt idx="201">
                  <c:v>16665.62</c:v>
                </c:pt>
                <c:pt idx="202">
                  <c:v>16694.18</c:v>
                </c:pt>
                <c:pt idx="203">
                  <c:v>16716.21</c:v>
                </c:pt>
                <c:pt idx="204">
                  <c:v>16745.8</c:v>
                </c:pt>
                <c:pt idx="205">
                  <c:v>16767.419999999998</c:v>
                </c:pt>
                <c:pt idx="206">
                  <c:v>16797.27</c:v>
                </c:pt>
                <c:pt idx="207">
                  <c:v>16822.900000000001</c:v>
                </c:pt>
                <c:pt idx="208">
                  <c:v>16847.919999999998</c:v>
                </c:pt>
                <c:pt idx="209">
                  <c:v>16876.62</c:v>
                </c:pt>
                <c:pt idx="210">
                  <c:v>16895.310000000001</c:v>
                </c:pt>
                <c:pt idx="211">
                  <c:v>16925.72</c:v>
                </c:pt>
                <c:pt idx="212">
                  <c:v>16945.88</c:v>
                </c:pt>
                <c:pt idx="213">
                  <c:v>16972.46</c:v>
                </c:pt>
                <c:pt idx="214">
                  <c:v>17000.28</c:v>
                </c:pt>
                <c:pt idx="215">
                  <c:v>17021.93</c:v>
                </c:pt>
                <c:pt idx="216">
                  <c:v>17049.41</c:v>
                </c:pt>
                <c:pt idx="217">
                  <c:v>17073.599999999999</c:v>
                </c:pt>
                <c:pt idx="218">
                  <c:v>17101.23</c:v>
                </c:pt>
                <c:pt idx="219">
                  <c:v>17123.68</c:v>
                </c:pt>
                <c:pt idx="220">
                  <c:v>17150.04</c:v>
                </c:pt>
                <c:pt idx="221">
                  <c:v>17176.009999999998</c:v>
                </c:pt>
                <c:pt idx="222">
                  <c:v>17201.12</c:v>
                </c:pt>
                <c:pt idx="223">
                  <c:v>17220.91</c:v>
                </c:pt>
                <c:pt idx="224">
                  <c:v>17246.37</c:v>
                </c:pt>
                <c:pt idx="225">
                  <c:v>17272.189999999999</c:v>
                </c:pt>
                <c:pt idx="226">
                  <c:v>17295.080000000002</c:v>
                </c:pt>
                <c:pt idx="227">
                  <c:v>17319.919999999998</c:v>
                </c:pt>
                <c:pt idx="228">
                  <c:v>17345.75</c:v>
                </c:pt>
                <c:pt idx="229">
                  <c:v>17371.669999999998</c:v>
                </c:pt>
                <c:pt idx="230">
                  <c:v>17393.7</c:v>
                </c:pt>
                <c:pt idx="231">
                  <c:v>17418.990000000002</c:v>
                </c:pt>
                <c:pt idx="232">
                  <c:v>17442.34</c:v>
                </c:pt>
                <c:pt idx="233">
                  <c:v>17463.18</c:v>
                </c:pt>
                <c:pt idx="234">
                  <c:v>17486.490000000002</c:v>
                </c:pt>
                <c:pt idx="235">
                  <c:v>17512.330000000002</c:v>
                </c:pt>
                <c:pt idx="236">
                  <c:v>17529.95</c:v>
                </c:pt>
                <c:pt idx="237">
                  <c:v>17555.990000000002</c:v>
                </c:pt>
                <c:pt idx="238">
                  <c:v>17576.490000000002</c:v>
                </c:pt>
                <c:pt idx="239">
                  <c:v>17599.77</c:v>
                </c:pt>
                <c:pt idx="240">
                  <c:v>17625.419999999998</c:v>
                </c:pt>
                <c:pt idx="241">
                  <c:v>17649.36</c:v>
                </c:pt>
                <c:pt idx="242">
                  <c:v>17671.080000000002</c:v>
                </c:pt>
                <c:pt idx="243">
                  <c:v>17695.75</c:v>
                </c:pt>
                <c:pt idx="244">
                  <c:v>17720.18</c:v>
                </c:pt>
                <c:pt idx="245">
                  <c:v>17742.900000000001</c:v>
                </c:pt>
                <c:pt idx="246">
                  <c:v>17767.009999999998</c:v>
                </c:pt>
                <c:pt idx="247">
                  <c:v>17790.03</c:v>
                </c:pt>
                <c:pt idx="248">
                  <c:v>17820.169999999998</c:v>
                </c:pt>
                <c:pt idx="249">
                  <c:v>17838.740000000002</c:v>
                </c:pt>
                <c:pt idx="250">
                  <c:v>17859.900000000001</c:v>
                </c:pt>
                <c:pt idx="251">
                  <c:v>17883.84</c:v>
                </c:pt>
                <c:pt idx="252">
                  <c:v>17903.72</c:v>
                </c:pt>
                <c:pt idx="253">
                  <c:v>17929.810000000001</c:v>
                </c:pt>
                <c:pt idx="254">
                  <c:v>17949.75</c:v>
                </c:pt>
                <c:pt idx="255">
                  <c:v>17971.59</c:v>
                </c:pt>
                <c:pt idx="256">
                  <c:v>17997.22</c:v>
                </c:pt>
                <c:pt idx="257">
                  <c:v>18018.88</c:v>
                </c:pt>
                <c:pt idx="258">
                  <c:v>18040.41</c:v>
                </c:pt>
                <c:pt idx="259">
                  <c:v>18064.52</c:v>
                </c:pt>
                <c:pt idx="260">
                  <c:v>18087.61</c:v>
                </c:pt>
                <c:pt idx="261">
                  <c:v>18105.41</c:v>
                </c:pt>
                <c:pt idx="262">
                  <c:v>18129.75</c:v>
                </c:pt>
                <c:pt idx="263">
                  <c:v>18152.25</c:v>
                </c:pt>
                <c:pt idx="264">
                  <c:v>18177.07</c:v>
                </c:pt>
                <c:pt idx="265">
                  <c:v>18201.86</c:v>
                </c:pt>
                <c:pt idx="266">
                  <c:v>18221.43</c:v>
                </c:pt>
                <c:pt idx="267">
                  <c:v>18241.419999999998</c:v>
                </c:pt>
                <c:pt idx="268">
                  <c:v>18262.57</c:v>
                </c:pt>
                <c:pt idx="269">
                  <c:v>18283.87</c:v>
                </c:pt>
                <c:pt idx="270">
                  <c:v>18315.169999999998</c:v>
                </c:pt>
                <c:pt idx="271">
                  <c:v>18332.27</c:v>
                </c:pt>
                <c:pt idx="272">
                  <c:v>18350.59</c:v>
                </c:pt>
                <c:pt idx="273">
                  <c:v>18373.189999999999</c:v>
                </c:pt>
                <c:pt idx="274">
                  <c:v>18396.52</c:v>
                </c:pt>
                <c:pt idx="275">
                  <c:v>18413.990000000002</c:v>
                </c:pt>
                <c:pt idx="276">
                  <c:v>18441.89</c:v>
                </c:pt>
                <c:pt idx="277">
                  <c:v>18461.77</c:v>
                </c:pt>
                <c:pt idx="278">
                  <c:v>18481.830000000002</c:v>
                </c:pt>
                <c:pt idx="279">
                  <c:v>18507.849999999999</c:v>
                </c:pt>
                <c:pt idx="280">
                  <c:v>18530.05</c:v>
                </c:pt>
                <c:pt idx="281">
                  <c:v>18548.25</c:v>
                </c:pt>
                <c:pt idx="282">
                  <c:v>18573.07</c:v>
                </c:pt>
                <c:pt idx="283">
                  <c:v>18593.86</c:v>
                </c:pt>
                <c:pt idx="284">
                  <c:v>18614.36</c:v>
                </c:pt>
                <c:pt idx="285">
                  <c:v>18636.689999999999</c:v>
                </c:pt>
                <c:pt idx="286">
                  <c:v>18659.43</c:v>
                </c:pt>
                <c:pt idx="287">
                  <c:v>18679.03</c:v>
                </c:pt>
                <c:pt idx="288">
                  <c:v>18700.57</c:v>
                </c:pt>
                <c:pt idx="289">
                  <c:v>18721.93</c:v>
                </c:pt>
                <c:pt idx="290">
                  <c:v>18744.11</c:v>
                </c:pt>
                <c:pt idx="291">
                  <c:v>18765.830000000002</c:v>
                </c:pt>
                <c:pt idx="292">
                  <c:v>18789.669999999998</c:v>
                </c:pt>
                <c:pt idx="293">
                  <c:v>18807.53</c:v>
                </c:pt>
                <c:pt idx="294">
                  <c:v>18830.150000000001</c:v>
                </c:pt>
                <c:pt idx="295">
                  <c:v>18854.75</c:v>
                </c:pt>
                <c:pt idx="296">
                  <c:v>18874.12</c:v>
                </c:pt>
                <c:pt idx="297">
                  <c:v>18892.79</c:v>
                </c:pt>
                <c:pt idx="298">
                  <c:v>18916.48</c:v>
                </c:pt>
                <c:pt idx="299">
                  <c:v>18934.900000000001</c:v>
                </c:pt>
                <c:pt idx="300">
                  <c:v>18957.14</c:v>
                </c:pt>
                <c:pt idx="301">
                  <c:v>18980.490000000002</c:v>
                </c:pt>
                <c:pt idx="302">
                  <c:v>18997.57</c:v>
                </c:pt>
                <c:pt idx="303">
                  <c:v>19022.46</c:v>
                </c:pt>
                <c:pt idx="304">
                  <c:v>19040.47</c:v>
                </c:pt>
                <c:pt idx="305">
                  <c:v>19057.66</c:v>
                </c:pt>
                <c:pt idx="306">
                  <c:v>19082.36</c:v>
                </c:pt>
                <c:pt idx="307">
                  <c:v>19100.22</c:v>
                </c:pt>
                <c:pt idx="308">
                  <c:v>19128.849999999999</c:v>
                </c:pt>
                <c:pt idx="309">
                  <c:v>19142.04</c:v>
                </c:pt>
                <c:pt idx="310">
                  <c:v>19166.47</c:v>
                </c:pt>
                <c:pt idx="311">
                  <c:v>19191.27</c:v>
                </c:pt>
                <c:pt idx="312">
                  <c:v>19211.18</c:v>
                </c:pt>
                <c:pt idx="313">
                  <c:v>19230.14</c:v>
                </c:pt>
                <c:pt idx="314">
                  <c:v>19247.169999999998</c:v>
                </c:pt>
                <c:pt idx="315">
                  <c:v>19276.38</c:v>
                </c:pt>
                <c:pt idx="316">
                  <c:v>19294.93</c:v>
                </c:pt>
                <c:pt idx="317">
                  <c:v>19317.91</c:v>
                </c:pt>
                <c:pt idx="318">
                  <c:v>19339.78</c:v>
                </c:pt>
                <c:pt idx="319">
                  <c:v>19353.919999999998</c:v>
                </c:pt>
                <c:pt idx="320">
                  <c:v>19375.18</c:v>
                </c:pt>
                <c:pt idx="321">
                  <c:v>19404.13</c:v>
                </c:pt>
                <c:pt idx="322">
                  <c:v>19419.2</c:v>
                </c:pt>
                <c:pt idx="323">
                  <c:v>19434.98</c:v>
                </c:pt>
                <c:pt idx="324">
                  <c:v>19458.73</c:v>
                </c:pt>
                <c:pt idx="325">
                  <c:v>19480.28</c:v>
                </c:pt>
                <c:pt idx="326">
                  <c:v>19498.82</c:v>
                </c:pt>
                <c:pt idx="327">
                  <c:v>19526.23</c:v>
                </c:pt>
                <c:pt idx="328">
                  <c:v>19545.189999999999</c:v>
                </c:pt>
                <c:pt idx="329">
                  <c:v>19565.02</c:v>
                </c:pt>
                <c:pt idx="330">
                  <c:v>19588.16</c:v>
                </c:pt>
                <c:pt idx="331">
                  <c:v>19610.05</c:v>
                </c:pt>
                <c:pt idx="332">
                  <c:v>19625.61</c:v>
                </c:pt>
                <c:pt idx="333">
                  <c:v>19644.66</c:v>
                </c:pt>
                <c:pt idx="334">
                  <c:v>19664.45</c:v>
                </c:pt>
                <c:pt idx="335">
                  <c:v>19688.91</c:v>
                </c:pt>
                <c:pt idx="336">
                  <c:v>19708.64</c:v>
                </c:pt>
                <c:pt idx="337">
                  <c:v>19731.41</c:v>
                </c:pt>
                <c:pt idx="338">
                  <c:v>19753.77</c:v>
                </c:pt>
                <c:pt idx="339">
                  <c:v>19770.060000000001</c:v>
                </c:pt>
                <c:pt idx="340">
                  <c:v>19785.5</c:v>
                </c:pt>
                <c:pt idx="341">
                  <c:v>19810.490000000002</c:v>
                </c:pt>
                <c:pt idx="342">
                  <c:v>19828.86</c:v>
                </c:pt>
                <c:pt idx="343">
                  <c:v>19850.48</c:v>
                </c:pt>
                <c:pt idx="344">
                  <c:v>19867.46</c:v>
                </c:pt>
                <c:pt idx="345">
                  <c:v>19888.72</c:v>
                </c:pt>
                <c:pt idx="346">
                  <c:v>19903.419999999998</c:v>
                </c:pt>
                <c:pt idx="347">
                  <c:v>19929.73</c:v>
                </c:pt>
                <c:pt idx="348">
                  <c:v>19946.37</c:v>
                </c:pt>
                <c:pt idx="349">
                  <c:v>19973.46</c:v>
                </c:pt>
                <c:pt idx="350">
                  <c:v>19990.96</c:v>
                </c:pt>
                <c:pt idx="351">
                  <c:v>20008.810000000001</c:v>
                </c:pt>
                <c:pt idx="352">
                  <c:v>20023.52</c:v>
                </c:pt>
                <c:pt idx="353">
                  <c:v>20038.62</c:v>
                </c:pt>
                <c:pt idx="354">
                  <c:v>20062.68</c:v>
                </c:pt>
                <c:pt idx="355">
                  <c:v>20085.990000000002</c:v>
                </c:pt>
                <c:pt idx="356">
                  <c:v>20094.73</c:v>
                </c:pt>
                <c:pt idx="357">
                  <c:v>20121.34</c:v>
                </c:pt>
                <c:pt idx="358">
                  <c:v>20137.36</c:v>
                </c:pt>
                <c:pt idx="359">
                  <c:v>20159.72</c:v>
                </c:pt>
                <c:pt idx="360">
                  <c:v>20177.310000000001</c:v>
                </c:pt>
                <c:pt idx="361">
                  <c:v>20202.71</c:v>
                </c:pt>
                <c:pt idx="362">
                  <c:v>20211.900000000001</c:v>
                </c:pt>
                <c:pt idx="363">
                  <c:v>20232.54</c:v>
                </c:pt>
                <c:pt idx="364">
                  <c:v>20257.88</c:v>
                </c:pt>
                <c:pt idx="365">
                  <c:v>20266.400000000001</c:v>
                </c:pt>
                <c:pt idx="366">
                  <c:v>20299.38</c:v>
                </c:pt>
                <c:pt idx="367">
                  <c:v>20317.169999999998</c:v>
                </c:pt>
                <c:pt idx="368">
                  <c:v>20333.71</c:v>
                </c:pt>
                <c:pt idx="369">
                  <c:v>20350.830000000002</c:v>
                </c:pt>
                <c:pt idx="370">
                  <c:v>20366.54</c:v>
                </c:pt>
                <c:pt idx="371">
                  <c:v>20399.080000000002</c:v>
                </c:pt>
                <c:pt idx="372">
                  <c:v>20412.27</c:v>
                </c:pt>
                <c:pt idx="373">
                  <c:v>20432.72</c:v>
                </c:pt>
                <c:pt idx="374">
                  <c:v>20454.240000000002</c:v>
                </c:pt>
                <c:pt idx="375">
                  <c:v>20471.47</c:v>
                </c:pt>
                <c:pt idx="376">
                  <c:v>20493.57</c:v>
                </c:pt>
                <c:pt idx="377">
                  <c:v>20501.54</c:v>
                </c:pt>
                <c:pt idx="378">
                  <c:v>20527.78</c:v>
                </c:pt>
                <c:pt idx="379">
                  <c:v>20547.93</c:v>
                </c:pt>
                <c:pt idx="380">
                  <c:v>20571.46</c:v>
                </c:pt>
                <c:pt idx="381">
                  <c:v>20584.62</c:v>
                </c:pt>
                <c:pt idx="382">
                  <c:v>20605.22</c:v>
                </c:pt>
                <c:pt idx="383">
                  <c:v>20623.37</c:v>
                </c:pt>
                <c:pt idx="384">
                  <c:v>20642.38</c:v>
                </c:pt>
                <c:pt idx="385">
                  <c:v>20660.5</c:v>
                </c:pt>
                <c:pt idx="386">
                  <c:v>20679.34</c:v>
                </c:pt>
                <c:pt idx="387">
                  <c:v>20696.88</c:v>
                </c:pt>
                <c:pt idx="388">
                  <c:v>20722.43</c:v>
                </c:pt>
                <c:pt idx="389">
                  <c:v>20736.650000000001</c:v>
                </c:pt>
                <c:pt idx="390">
                  <c:v>20752.509999999998</c:v>
                </c:pt>
                <c:pt idx="391">
                  <c:v>20775.54</c:v>
                </c:pt>
                <c:pt idx="392">
                  <c:v>20798.39</c:v>
                </c:pt>
                <c:pt idx="393">
                  <c:v>20808.25</c:v>
                </c:pt>
                <c:pt idx="394">
                  <c:v>20830.75</c:v>
                </c:pt>
                <c:pt idx="395">
                  <c:v>20847.439999999999</c:v>
                </c:pt>
                <c:pt idx="396">
                  <c:v>20868.87</c:v>
                </c:pt>
                <c:pt idx="397">
                  <c:v>20882.52</c:v>
                </c:pt>
                <c:pt idx="398">
                  <c:v>20900.7</c:v>
                </c:pt>
                <c:pt idx="399">
                  <c:v>20921.93</c:v>
                </c:pt>
                <c:pt idx="400">
                  <c:v>20934.21</c:v>
                </c:pt>
                <c:pt idx="401">
                  <c:v>20957.689999999999</c:v>
                </c:pt>
                <c:pt idx="402">
                  <c:v>20975.62</c:v>
                </c:pt>
                <c:pt idx="403">
                  <c:v>20991.43</c:v>
                </c:pt>
                <c:pt idx="404">
                  <c:v>21016.1</c:v>
                </c:pt>
                <c:pt idx="405">
                  <c:v>21030.18</c:v>
                </c:pt>
                <c:pt idx="406">
                  <c:v>21046.3</c:v>
                </c:pt>
                <c:pt idx="407">
                  <c:v>21065.21</c:v>
                </c:pt>
                <c:pt idx="408">
                  <c:v>21086.53</c:v>
                </c:pt>
                <c:pt idx="409">
                  <c:v>21098.77</c:v>
                </c:pt>
                <c:pt idx="410">
                  <c:v>21126.28</c:v>
                </c:pt>
                <c:pt idx="411">
                  <c:v>21141.919999999998</c:v>
                </c:pt>
                <c:pt idx="412">
                  <c:v>21161.61</c:v>
                </c:pt>
                <c:pt idx="413">
                  <c:v>21172.23</c:v>
                </c:pt>
                <c:pt idx="414">
                  <c:v>21204.51</c:v>
                </c:pt>
                <c:pt idx="415">
                  <c:v>21216.53</c:v>
                </c:pt>
                <c:pt idx="416">
                  <c:v>21232.43</c:v>
                </c:pt>
                <c:pt idx="417">
                  <c:v>21251.66</c:v>
                </c:pt>
                <c:pt idx="418">
                  <c:v>21280.36</c:v>
                </c:pt>
                <c:pt idx="419">
                  <c:v>21298.07</c:v>
                </c:pt>
                <c:pt idx="420">
                  <c:v>21323.02</c:v>
                </c:pt>
                <c:pt idx="421">
                  <c:v>21335.06</c:v>
                </c:pt>
                <c:pt idx="422">
                  <c:v>21356.7</c:v>
                </c:pt>
                <c:pt idx="423">
                  <c:v>21374.73</c:v>
                </c:pt>
                <c:pt idx="424">
                  <c:v>21393.15</c:v>
                </c:pt>
                <c:pt idx="425">
                  <c:v>21409.62</c:v>
                </c:pt>
                <c:pt idx="426">
                  <c:v>21428.67</c:v>
                </c:pt>
                <c:pt idx="427">
                  <c:v>21449.119999999999</c:v>
                </c:pt>
                <c:pt idx="428">
                  <c:v>21464.61</c:v>
                </c:pt>
                <c:pt idx="429">
                  <c:v>21478.78</c:v>
                </c:pt>
                <c:pt idx="430">
                  <c:v>21500.89</c:v>
                </c:pt>
                <c:pt idx="431">
                  <c:v>21510.03</c:v>
                </c:pt>
                <c:pt idx="432">
                  <c:v>21534.82</c:v>
                </c:pt>
                <c:pt idx="433">
                  <c:v>21546.62</c:v>
                </c:pt>
                <c:pt idx="434">
                  <c:v>21564.41</c:v>
                </c:pt>
                <c:pt idx="435">
                  <c:v>21584.71</c:v>
                </c:pt>
                <c:pt idx="436">
                  <c:v>21597.73</c:v>
                </c:pt>
                <c:pt idx="437">
                  <c:v>21622.82</c:v>
                </c:pt>
                <c:pt idx="438">
                  <c:v>21635.42</c:v>
                </c:pt>
                <c:pt idx="439">
                  <c:v>21651.23</c:v>
                </c:pt>
                <c:pt idx="440">
                  <c:v>21667.94</c:v>
                </c:pt>
                <c:pt idx="441">
                  <c:v>21696.94</c:v>
                </c:pt>
                <c:pt idx="442">
                  <c:v>21706.34</c:v>
                </c:pt>
                <c:pt idx="443">
                  <c:v>21716.53</c:v>
                </c:pt>
                <c:pt idx="444">
                  <c:v>21744.92</c:v>
                </c:pt>
                <c:pt idx="445">
                  <c:v>21768.91</c:v>
                </c:pt>
                <c:pt idx="446">
                  <c:v>21781.71</c:v>
                </c:pt>
                <c:pt idx="447">
                  <c:v>21803.65</c:v>
                </c:pt>
                <c:pt idx="448">
                  <c:v>21826.39</c:v>
                </c:pt>
                <c:pt idx="449">
                  <c:v>21837.95</c:v>
                </c:pt>
                <c:pt idx="450">
                  <c:v>21857.69</c:v>
                </c:pt>
                <c:pt idx="451">
                  <c:v>21875.57</c:v>
                </c:pt>
                <c:pt idx="452">
                  <c:v>21896.99</c:v>
                </c:pt>
                <c:pt idx="453">
                  <c:v>21913.119999999999</c:v>
                </c:pt>
                <c:pt idx="454">
                  <c:v>21938.11</c:v>
                </c:pt>
                <c:pt idx="455">
                  <c:v>21957.51</c:v>
                </c:pt>
                <c:pt idx="456">
                  <c:v>21972.6</c:v>
                </c:pt>
                <c:pt idx="457">
                  <c:v>21993.08</c:v>
                </c:pt>
                <c:pt idx="458">
                  <c:v>22009.42</c:v>
                </c:pt>
                <c:pt idx="459">
                  <c:v>22023.98</c:v>
                </c:pt>
                <c:pt idx="460">
                  <c:v>22044.6</c:v>
                </c:pt>
                <c:pt idx="461">
                  <c:v>22066.22</c:v>
                </c:pt>
                <c:pt idx="462">
                  <c:v>22085.15</c:v>
                </c:pt>
                <c:pt idx="463">
                  <c:v>22102.81</c:v>
                </c:pt>
                <c:pt idx="464">
                  <c:v>22119.62</c:v>
                </c:pt>
                <c:pt idx="465">
                  <c:v>22133.94</c:v>
                </c:pt>
                <c:pt idx="466">
                  <c:v>22154.02</c:v>
                </c:pt>
                <c:pt idx="467">
                  <c:v>22175.42</c:v>
                </c:pt>
                <c:pt idx="468">
                  <c:v>22192.57</c:v>
                </c:pt>
                <c:pt idx="469">
                  <c:v>22209.25</c:v>
                </c:pt>
                <c:pt idx="470">
                  <c:v>22227.48</c:v>
                </c:pt>
                <c:pt idx="471">
                  <c:v>22244.82</c:v>
                </c:pt>
                <c:pt idx="472">
                  <c:v>22259.38</c:v>
                </c:pt>
                <c:pt idx="473">
                  <c:v>22280.39</c:v>
                </c:pt>
                <c:pt idx="474">
                  <c:v>22297.42</c:v>
                </c:pt>
                <c:pt idx="475">
                  <c:v>22315.52</c:v>
                </c:pt>
                <c:pt idx="476">
                  <c:v>22333.360000000001</c:v>
                </c:pt>
                <c:pt idx="477">
                  <c:v>22354.05</c:v>
                </c:pt>
                <c:pt idx="478">
                  <c:v>22367.119999999999</c:v>
                </c:pt>
                <c:pt idx="479">
                  <c:v>22386.080000000002</c:v>
                </c:pt>
                <c:pt idx="480">
                  <c:v>22399.05</c:v>
                </c:pt>
                <c:pt idx="481">
                  <c:v>22416.080000000002</c:v>
                </c:pt>
                <c:pt idx="482">
                  <c:v>22427.49</c:v>
                </c:pt>
                <c:pt idx="483">
                  <c:v>22450.6</c:v>
                </c:pt>
                <c:pt idx="484">
                  <c:v>22461.47</c:v>
                </c:pt>
                <c:pt idx="485">
                  <c:v>22483.41</c:v>
                </c:pt>
                <c:pt idx="486">
                  <c:v>22499.9</c:v>
                </c:pt>
                <c:pt idx="487">
                  <c:v>22512.84</c:v>
                </c:pt>
                <c:pt idx="488">
                  <c:v>22529.94</c:v>
                </c:pt>
                <c:pt idx="489">
                  <c:v>22559.46</c:v>
                </c:pt>
                <c:pt idx="490">
                  <c:v>22574.26</c:v>
                </c:pt>
                <c:pt idx="491">
                  <c:v>22592.73</c:v>
                </c:pt>
                <c:pt idx="492">
                  <c:v>22609.88</c:v>
                </c:pt>
                <c:pt idx="493">
                  <c:v>22631.38</c:v>
                </c:pt>
                <c:pt idx="494">
                  <c:v>22649.65</c:v>
                </c:pt>
                <c:pt idx="495">
                  <c:v>22668.93</c:v>
                </c:pt>
                <c:pt idx="496">
                  <c:v>22688.23</c:v>
                </c:pt>
                <c:pt idx="497">
                  <c:v>22707.53</c:v>
                </c:pt>
                <c:pt idx="498">
                  <c:v>22724.55</c:v>
                </c:pt>
                <c:pt idx="499">
                  <c:v>22739.77</c:v>
                </c:pt>
                <c:pt idx="500">
                  <c:v>22756.799999999999</c:v>
                </c:pt>
                <c:pt idx="501">
                  <c:v>22775.66</c:v>
                </c:pt>
                <c:pt idx="502">
                  <c:v>22791.1</c:v>
                </c:pt>
                <c:pt idx="503">
                  <c:v>22807.15</c:v>
                </c:pt>
                <c:pt idx="504">
                  <c:v>22827.94</c:v>
                </c:pt>
                <c:pt idx="505">
                  <c:v>22840.77</c:v>
                </c:pt>
                <c:pt idx="506">
                  <c:v>22859.06</c:v>
                </c:pt>
                <c:pt idx="507">
                  <c:v>22875.02</c:v>
                </c:pt>
                <c:pt idx="508">
                  <c:v>22893.17</c:v>
                </c:pt>
                <c:pt idx="509">
                  <c:v>22910.68</c:v>
                </c:pt>
                <c:pt idx="510">
                  <c:v>22928.93</c:v>
                </c:pt>
                <c:pt idx="511">
                  <c:v>22947.35</c:v>
                </c:pt>
                <c:pt idx="512">
                  <c:v>22960.42</c:v>
                </c:pt>
                <c:pt idx="513">
                  <c:v>22979.48</c:v>
                </c:pt>
                <c:pt idx="514">
                  <c:v>22993.599999999999</c:v>
                </c:pt>
                <c:pt idx="515">
                  <c:v>23011.07</c:v>
                </c:pt>
                <c:pt idx="516">
                  <c:v>23031.73</c:v>
                </c:pt>
                <c:pt idx="517">
                  <c:v>23049.25</c:v>
                </c:pt>
                <c:pt idx="518">
                  <c:v>23063.439999999999</c:v>
                </c:pt>
                <c:pt idx="519">
                  <c:v>23084.99</c:v>
                </c:pt>
                <c:pt idx="520">
                  <c:v>23106.46</c:v>
                </c:pt>
                <c:pt idx="521">
                  <c:v>23115.23</c:v>
                </c:pt>
                <c:pt idx="522">
                  <c:v>23135.17</c:v>
                </c:pt>
                <c:pt idx="523">
                  <c:v>23152.66</c:v>
                </c:pt>
                <c:pt idx="524">
                  <c:v>23171.23</c:v>
                </c:pt>
                <c:pt idx="525">
                  <c:v>23191.85</c:v>
                </c:pt>
                <c:pt idx="526">
                  <c:v>23211.51</c:v>
                </c:pt>
                <c:pt idx="527">
                  <c:v>23225.63</c:v>
                </c:pt>
                <c:pt idx="528">
                  <c:v>23245.45</c:v>
                </c:pt>
                <c:pt idx="529">
                  <c:v>23263.87</c:v>
                </c:pt>
                <c:pt idx="530">
                  <c:v>23283.31</c:v>
                </c:pt>
                <c:pt idx="531">
                  <c:v>23298.46</c:v>
                </c:pt>
                <c:pt idx="532">
                  <c:v>23316.93</c:v>
                </c:pt>
                <c:pt idx="533">
                  <c:v>23336.89</c:v>
                </c:pt>
                <c:pt idx="534">
                  <c:v>23353.08</c:v>
                </c:pt>
                <c:pt idx="535">
                  <c:v>23368.35</c:v>
                </c:pt>
                <c:pt idx="536">
                  <c:v>23386.45</c:v>
                </c:pt>
                <c:pt idx="537">
                  <c:v>23404.48</c:v>
                </c:pt>
                <c:pt idx="538">
                  <c:v>23418.46</c:v>
                </c:pt>
                <c:pt idx="539">
                  <c:v>23438.32</c:v>
                </c:pt>
                <c:pt idx="540">
                  <c:v>23456.080000000002</c:v>
                </c:pt>
                <c:pt idx="541">
                  <c:v>23471.01</c:v>
                </c:pt>
                <c:pt idx="542">
                  <c:v>23489.57</c:v>
                </c:pt>
                <c:pt idx="543">
                  <c:v>23507.55</c:v>
                </c:pt>
                <c:pt idx="544">
                  <c:v>23522.01</c:v>
                </c:pt>
                <c:pt idx="545">
                  <c:v>23541.75</c:v>
                </c:pt>
                <c:pt idx="546">
                  <c:v>23556.36</c:v>
                </c:pt>
                <c:pt idx="547">
                  <c:v>23575.71</c:v>
                </c:pt>
                <c:pt idx="548">
                  <c:v>23592.32</c:v>
                </c:pt>
                <c:pt idx="549">
                  <c:v>23610.45</c:v>
                </c:pt>
                <c:pt idx="550">
                  <c:v>23628.799999999999</c:v>
                </c:pt>
                <c:pt idx="551">
                  <c:v>23643.77</c:v>
                </c:pt>
                <c:pt idx="552">
                  <c:v>23657.11</c:v>
                </c:pt>
                <c:pt idx="553">
                  <c:v>23678.49</c:v>
                </c:pt>
                <c:pt idx="554">
                  <c:v>23692.97</c:v>
                </c:pt>
                <c:pt idx="555">
                  <c:v>23711.32</c:v>
                </c:pt>
                <c:pt idx="556">
                  <c:v>23728.74</c:v>
                </c:pt>
                <c:pt idx="557">
                  <c:v>23745.03</c:v>
                </c:pt>
                <c:pt idx="558">
                  <c:v>23763.94</c:v>
                </c:pt>
                <c:pt idx="559">
                  <c:v>23780.19</c:v>
                </c:pt>
                <c:pt idx="560">
                  <c:v>23798.98</c:v>
                </c:pt>
                <c:pt idx="561">
                  <c:v>23815.54</c:v>
                </c:pt>
                <c:pt idx="562">
                  <c:v>23830.61</c:v>
                </c:pt>
                <c:pt idx="563">
                  <c:v>23850.28</c:v>
                </c:pt>
                <c:pt idx="564">
                  <c:v>23869.85</c:v>
                </c:pt>
                <c:pt idx="565">
                  <c:v>23884.26</c:v>
                </c:pt>
                <c:pt idx="566">
                  <c:v>23897.89</c:v>
                </c:pt>
                <c:pt idx="567">
                  <c:v>23912.53</c:v>
                </c:pt>
                <c:pt idx="568">
                  <c:v>23931.68</c:v>
                </c:pt>
                <c:pt idx="569">
                  <c:v>23955.79</c:v>
                </c:pt>
                <c:pt idx="570">
                  <c:v>23975.19</c:v>
                </c:pt>
                <c:pt idx="571">
                  <c:v>23988.92</c:v>
                </c:pt>
                <c:pt idx="572">
                  <c:v>24007.83</c:v>
                </c:pt>
                <c:pt idx="573">
                  <c:v>24029.13</c:v>
                </c:pt>
                <c:pt idx="574">
                  <c:v>24042.52</c:v>
                </c:pt>
                <c:pt idx="575">
                  <c:v>24057.96</c:v>
                </c:pt>
                <c:pt idx="576">
                  <c:v>24072.78</c:v>
                </c:pt>
                <c:pt idx="577">
                  <c:v>24093.06</c:v>
                </c:pt>
                <c:pt idx="578">
                  <c:v>24110.33</c:v>
                </c:pt>
                <c:pt idx="579">
                  <c:v>24128.07</c:v>
                </c:pt>
                <c:pt idx="580">
                  <c:v>24141.919999999998</c:v>
                </c:pt>
                <c:pt idx="581">
                  <c:v>24160.1</c:v>
                </c:pt>
                <c:pt idx="582">
                  <c:v>24179.23</c:v>
                </c:pt>
                <c:pt idx="583">
                  <c:v>24195.200000000001</c:v>
                </c:pt>
                <c:pt idx="584">
                  <c:v>24212.06</c:v>
                </c:pt>
                <c:pt idx="585">
                  <c:v>24228.87</c:v>
                </c:pt>
                <c:pt idx="586">
                  <c:v>24251.46</c:v>
                </c:pt>
                <c:pt idx="587">
                  <c:v>24266.81</c:v>
                </c:pt>
                <c:pt idx="588">
                  <c:v>24281.73</c:v>
                </c:pt>
                <c:pt idx="589">
                  <c:v>24298.76</c:v>
                </c:pt>
                <c:pt idx="590">
                  <c:v>24318.48</c:v>
                </c:pt>
                <c:pt idx="591">
                  <c:v>24337.21</c:v>
                </c:pt>
                <c:pt idx="592">
                  <c:v>24354.9</c:v>
                </c:pt>
                <c:pt idx="593">
                  <c:v>24374.18</c:v>
                </c:pt>
                <c:pt idx="594">
                  <c:v>24389.71</c:v>
                </c:pt>
                <c:pt idx="595">
                  <c:v>24410.01</c:v>
                </c:pt>
                <c:pt idx="596">
                  <c:v>24427.73</c:v>
                </c:pt>
                <c:pt idx="597">
                  <c:v>24445.51</c:v>
                </c:pt>
                <c:pt idx="598">
                  <c:v>24461.88</c:v>
                </c:pt>
                <c:pt idx="599">
                  <c:v>24480.76</c:v>
                </c:pt>
                <c:pt idx="600">
                  <c:v>24487.040000000001</c:v>
                </c:pt>
                <c:pt idx="601">
                  <c:v>24513.38</c:v>
                </c:pt>
                <c:pt idx="602">
                  <c:v>24530.18</c:v>
                </c:pt>
                <c:pt idx="603">
                  <c:v>24541.86</c:v>
                </c:pt>
                <c:pt idx="604">
                  <c:v>24558.25</c:v>
                </c:pt>
                <c:pt idx="605">
                  <c:v>24573.52</c:v>
                </c:pt>
                <c:pt idx="606">
                  <c:v>24591.43</c:v>
                </c:pt>
                <c:pt idx="607">
                  <c:v>24607.7</c:v>
                </c:pt>
                <c:pt idx="608">
                  <c:v>24627.439999999999</c:v>
                </c:pt>
                <c:pt idx="609">
                  <c:v>24643.71</c:v>
                </c:pt>
                <c:pt idx="610">
                  <c:v>24663.74</c:v>
                </c:pt>
                <c:pt idx="611">
                  <c:v>24680.62</c:v>
                </c:pt>
                <c:pt idx="612">
                  <c:v>24693.81</c:v>
                </c:pt>
                <c:pt idx="613">
                  <c:v>24714.36</c:v>
                </c:pt>
                <c:pt idx="614">
                  <c:v>24732.22</c:v>
                </c:pt>
                <c:pt idx="615">
                  <c:v>24745.040000000001</c:v>
                </c:pt>
                <c:pt idx="616">
                  <c:v>24759.38</c:v>
                </c:pt>
                <c:pt idx="617">
                  <c:v>24781.03</c:v>
                </c:pt>
                <c:pt idx="618">
                  <c:v>24797.35</c:v>
                </c:pt>
                <c:pt idx="619">
                  <c:v>24812.47</c:v>
                </c:pt>
                <c:pt idx="620">
                  <c:v>24834.68</c:v>
                </c:pt>
                <c:pt idx="621">
                  <c:v>24852.22</c:v>
                </c:pt>
                <c:pt idx="622">
                  <c:v>24861.75</c:v>
                </c:pt>
                <c:pt idx="623">
                  <c:v>24878.99</c:v>
                </c:pt>
                <c:pt idx="624">
                  <c:v>24898</c:v>
                </c:pt>
                <c:pt idx="625">
                  <c:v>24916.54</c:v>
                </c:pt>
                <c:pt idx="626">
                  <c:v>24934.86</c:v>
                </c:pt>
                <c:pt idx="627">
                  <c:v>24951.26</c:v>
                </c:pt>
                <c:pt idx="628">
                  <c:v>24968.82</c:v>
                </c:pt>
                <c:pt idx="629">
                  <c:v>24986.43</c:v>
                </c:pt>
                <c:pt idx="630">
                  <c:v>25004.27</c:v>
                </c:pt>
                <c:pt idx="631">
                  <c:v>25021.759999999998</c:v>
                </c:pt>
                <c:pt idx="632">
                  <c:v>25040.28</c:v>
                </c:pt>
                <c:pt idx="633">
                  <c:v>25054.57</c:v>
                </c:pt>
                <c:pt idx="634">
                  <c:v>25076.29</c:v>
                </c:pt>
                <c:pt idx="635">
                  <c:v>25092.75</c:v>
                </c:pt>
                <c:pt idx="636">
                  <c:v>25110.59</c:v>
                </c:pt>
                <c:pt idx="637">
                  <c:v>25126.959999999999</c:v>
                </c:pt>
                <c:pt idx="638">
                  <c:v>25145.99</c:v>
                </c:pt>
                <c:pt idx="639">
                  <c:v>25162.13</c:v>
                </c:pt>
                <c:pt idx="640">
                  <c:v>25181.41</c:v>
                </c:pt>
                <c:pt idx="641">
                  <c:v>25197.95</c:v>
                </c:pt>
                <c:pt idx="642">
                  <c:v>25215.9</c:v>
                </c:pt>
                <c:pt idx="643">
                  <c:v>25234.81</c:v>
                </c:pt>
                <c:pt idx="644">
                  <c:v>25252.959999999999</c:v>
                </c:pt>
                <c:pt idx="645">
                  <c:v>25267.01</c:v>
                </c:pt>
                <c:pt idx="646">
                  <c:v>25286.43</c:v>
                </c:pt>
                <c:pt idx="647">
                  <c:v>25302.58</c:v>
                </c:pt>
                <c:pt idx="648">
                  <c:v>25319.8</c:v>
                </c:pt>
                <c:pt idx="649">
                  <c:v>25333.66</c:v>
                </c:pt>
                <c:pt idx="650">
                  <c:v>25354.959999999999</c:v>
                </c:pt>
                <c:pt idx="651">
                  <c:v>25371.79</c:v>
                </c:pt>
                <c:pt idx="652">
                  <c:v>25391.97</c:v>
                </c:pt>
                <c:pt idx="653">
                  <c:v>25404.720000000001</c:v>
                </c:pt>
                <c:pt idx="654">
                  <c:v>25418.35</c:v>
                </c:pt>
                <c:pt idx="655">
                  <c:v>25440.44</c:v>
                </c:pt>
                <c:pt idx="656">
                  <c:v>25452.92</c:v>
                </c:pt>
                <c:pt idx="657">
                  <c:v>25472.59</c:v>
                </c:pt>
                <c:pt idx="658">
                  <c:v>25489.79</c:v>
                </c:pt>
                <c:pt idx="659">
                  <c:v>25505.35</c:v>
                </c:pt>
                <c:pt idx="660">
                  <c:v>25519.439999999999</c:v>
                </c:pt>
                <c:pt idx="661">
                  <c:v>25538.52</c:v>
                </c:pt>
                <c:pt idx="662">
                  <c:v>25554.84</c:v>
                </c:pt>
                <c:pt idx="663">
                  <c:v>25575.39</c:v>
                </c:pt>
                <c:pt idx="664">
                  <c:v>25594.03</c:v>
                </c:pt>
                <c:pt idx="665">
                  <c:v>25609.1</c:v>
                </c:pt>
                <c:pt idx="666">
                  <c:v>25629.52</c:v>
                </c:pt>
                <c:pt idx="667">
                  <c:v>25644.84</c:v>
                </c:pt>
                <c:pt idx="668">
                  <c:v>25664.34</c:v>
                </c:pt>
                <c:pt idx="669">
                  <c:v>25684.080000000002</c:v>
                </c:pt>
                <c:pt idx="670">
                  <c:v>25700.22</c:v>
                </c:pt>
                <c:pt idx="671">
                  <c:v>25713.39</c:v>
                </c:pt>
                <c:pt idx="672">
                  <c:v>25741.41</c:v>
                </c:pt>
                <c:pt idx="673">
                  <c:v>25752.28</c:v>
                </c:pt>
                <c:pt idx="674">
                  <c:v>25769.119999999999</c:v>
                </c:pt>
                <c:pt idx="675">
                  <c:v>25789.81</c:v>
                </c:pt>
                <c:pt idx="676">
                  <c:v>25805.71</c:v>
                </c:pt>
                <c:pt idx="677">
                  <c:v>25820.18</c:v>
                </c:pt>
                <c:pt idx="678">
                  <c:v>25841.43</c:v>
                </c:pt>
                <c:pt idx="679">
                  <c:v>25856.6</c:v>
                </c:pt>
                <c:pt idx="680">
                  <c:v>25875.78</c:v>
                </c:pt>
                <c:pt idx="681">
                  <c:v>25888.46</c:v>
                </c:pt>
                <c:pt idx="682">
                  <c:v>25904.04</c:v>
                </c:pt>
                <c:pt idx="683">
                  <c:v>25926.62</c:v>
                </c:pt>
                <c:pt idx="684">
                  <c:v>25939.25</c:v>
                </c:pt>
                <c:pt idx="685">
                  <c:v>25958.69</c:v>
                </c:pt>
                <c:pt idx="686">
                  <c:v>25973.33</c:v>
                </c:pt>
                <c:pt idx="687">
                  <c:v>25993.5</c:v>
                </c:pt>
                <c:pt idx="688">
                  <c:v>26006.84</c:v>
                </c:pt>
                <c:pt idx="689">
                  <c:v>26029.69</c:v>
                </c:pt>
                <c:pt idx="690">
                  <c:v>26043.19</c:v>
                </c:pt>
                <c:pt idx="691">
                  <c:v>26059.25</c:v>
                </c:pt>
                <c:pt idx="692">
                  <c:v>26074.95</c:v>
                </c:pt>
                <c:pt idx="693">
                  <c:v>26090.47</c:v>
                </c:pt>
                <c:pt idx="694">
                  <c:v>26110.03</c:v>
                </c:pt>
                <c:pt idx="695">
                  <c:v>26129.77</c:v>
                </c:pt>
                <c:pt idx="696">
                  <c:v>26140.3</c:v>
                </c:pt>
                <c:pt idx="697">
                  <c:v>26157.55</c:v>
                </c:pt>
                <c:pt idx="698">
                  <c:v>26177.119999999999</c:v>
                </c:pt>
                <c:pt idx="699">
                  <c:v>26195.47</c:v>
                </c:pt>
                <c:pt idx="700">
                  <c:v>26207.75</c:v>
                </c:pt>
                <c:pt idx="701">
                  <c:v>26228.639999999999</c:v>
                </c:pt>
                <c:pt idx="702">
                  <c:v>26241.81</c:v>
                </c:pt>
                <c:pt idx="703">
                  <c:v>26257.57</c:v>
                </c:pt>
                <c:pt idx="704">
                  <c:v>26278.799999999999</c:v>
                </c:pt>
                <c:pt idx="705">
                  <c:v>26293.82</c:v>
                </c:pt>
                <c:pt idx="706">
                  <c:v>26312.09</c:v>
                </c:pt>
                <c:pt idx="707">
                  <c:v>26329.85</c:v>
                </c:pt>
                <c:pt idx="708">
                  <c:v>26349.25</c:v>
                </c:pt>
                <c:pt idx="709">
                  <c:v>26366.080000000002</c:v>
                </c:pt>
                <c:pt idx="710">
                  <c:v>26382.38</c:v>
                </c:pt>
                <c:pt idx="711">
                  <c:v>26401.9</c:v>
                </c:pt>
                <c:pt idx="712">
                  <c:v>26416.48</c:v>
                </c:pt>
                <c:pt idx="713">
                  <c:v>26430.58</c:v>
                </c:pt>
                <c:pt idx="714">
                  <c:v>26452.15</c:v>
                </c:pt>
                <c:pt idx="715">
                  <c:v>26469.89</c:v>
                </c:pt>
                <c:pt idx="716">
                  <c:v>26488.53</c:v>
                </c:pt>
                <c:pt idx="717">
                  <c:v>26502.16</c:v>
                </c:pt>
                <c:pt idx="718">
                  <c:v>26520.38</c:v>
                </c:pt>
                <c:pt idx="719">
                  <c:v>26540.71</c:v>
                </c:pt>
                <c:pt idx="720">
                  <c:v>26558.880000000001</c:v>
                </c:pt>
                <c:pt idx="721">
                  <c:v>26555.07</c:v>
                </c:pt>
                <c:pt idx="722">
                  <c:v>26589.67</c:v>
                </c:pt>
                <c:pt idx="723">
                  <c:v>26603.91</c:v>
                </c:pt>
                <c:pt idx="724">
                  <c:v>26621.4</c:v>
                </c:pt>
                <c:pt idx="725">
                  <c:v>26632.22</c:v>
                </c:pt>
                <c:pt idx="726">
                  <c:v>26657.21</c:v>
                </c:pt>
                <c:pt idx="727">
                  <c:v>26675.93</c:v>
                </c:pt>
                <c:pt idx="728">
                  <c:v>26694.1</c:v>
                </c:pt>
                <c:pt idx="729">
                  <c:v>26709.59</c:v>
                </c:pt>
                <c:pt idx="730">
                  <c:v>26728.55</c:v>
                </c:pt>
                <c:pt idx="731">
                  <c:v>26738.47</c:v>
                </c:pt>
                <c:pt idx="732">
                  <c:v>26762.21</c:v>
                </c:pt>
                <c:pt idx="733">
                  <c:v>26778.560000000001</c:v>
                </c:pt>
                <c:pt idx="734">
                  <c:v>26796.1</c:v>
                </c:pt>
                <c:pt idx="735">
                  <c:v>26813.119999999999</c:v>
                </c:pt>
                <c:pt idx="736">
                  <c:v>26830.080000000002</c:v>
                </c:pt>
                <c:pt idx="737">
                  <c:v>26847.62</c:v>
                </c:pt>
                <c:pt idx="738">
                  <c:v>26865.8</c:v>
                </c:pt>
                <c:pt idx="739">
                  <c:v>26880.58</c:v>
                </c:pt>
                <c:pt idx="740">
                  <c:v>26899.7</c:v>
                </c:pt>
                <c:pt idx="741">
                  <c:v>26912.99</c:v>
                </c:pt>
                <c:pt idx="742">
                  <c:v>26924.57</c:v>
                </c:pt>
                <c:pt idx="743">
                  <c:v>26946.880000000001</c:v>
                </c:pt>
                <c:pt idx="744">
                  <c:v>26957.48</c:v>
                </c:pt>
                <c:pt idx="745">
                  <c:v>26975.09</c:v>
                </c:pt>
                <c:pt idx="746">
                  <c:v>27001.48</c:v>
                </c:pt>
                <c:pt idx="747">
                  <c:v>27016.7</c:v>
                </c:pt>
                <c:pt idx="748">
                  <c:v>27036.12</c:v>
                </c:pt>
                <c:pt idx="749">
                  <c:v>27056.25</c:v>
                </c:pt>
                <c:pt idx="750">
                  <c:v>27070.1</c:v>
                </c:pt>
                <c:pt idx="751">
                  <c:v>27088.35</c:v>
                </c:pt>
                <c:pt idx="752">
                  <c:v>27107.23</c:v>
                </c:pt>
                <c:pt idx="753">
                  <c:v>27129.1</c:v>
                </c:pt>
                <c:pt idx="754">
                  <c:v>27134.69</c:v>
                </c:pt>
                <c:pt idx="755">
                  <c:v>27158.9</c:v>
                </c:pt>
                <c:pt idx="756">
                  <c:v>27173.39</c:v>
                </c:pt>
                <c:pt idx="757">
                  <c:v>27189.81</c:v>
                </c:pt>
                <c:pt idx="758">
                  <c:v>27215.58</c:v>
                </c:pt>
                <c:pt idx="759">
                  <c:v>27210.7</c:v>
                </c:pt>
                <c:pt idx="760">
                  <c:v>27233.81</c:v>
                </c:pt>
                <c:pt idx="761">
                  <c:v>27261.119999999999</c:v>
                </c:pt>
                <c:pt idx="762">
                  <c:v>27275.21</c:v>
                </c:pt>
                <c:pt idx="763">
                  <c:v>27297.52</c:v>
                </c:pt>
                <c:pt idx="764">
                  <c:v>27312.76</c:v>
                </c:pt>
                <c:pt idx="765">
                  <c:v>27330.3</c:v>
                </c:pt>
                <c:pt idx="766">
                  <c:v>27344.959999999999</c:v>
                </c:pt>
                <c:pt idx="767">
                  <c:v>27362.38</c:v>
                </c:pt>
                <c:pt idx="768">
                  <c:v>27375.72</c:v>
                </c:pt>
                <c:pt idx="769">
                  <c:v>27402.22</c:v>
                </c:pt>
                <c:pt idx="770">
                  <c:v>27413.56</c:v>
                </c:pt>
                <c:pt idx="771">
                  <c:v>27432.71</c:v>
                </c:pt>
                <c:pt idx="772">
                  <c:v>27444.51</c:v>
                </c:pt>
                <c:pt idx="773">
                  <c:v>27464.47</c:v>
                </c:pt>
                <c:pt idx="774">
                  <c:v>27477.79</c:v>
                </c:pt>
                <c:pt idx="775">
                  <c:v>27501.17</c:v>
                </c:pt>
                <c:pt idx="776">
                  <c:v>27511.35</c:v>
                </c:pt>
                <c:pt idx="777">
                  <c:v>27537.39</c:v>
                </c:pt>
                <c:pt idx="778">
                  <c:v>27555.23</c:v>
                </c:pt>
                <c:pt idx="779">
                  <c:v>27568.3</c:v>
                </c:pt>
                <c:pt idx="780">
                  <c:v>27580.61</c:v>
                </c:pt>
                <c:pt idx="781">
                  <c:v>27607.87</c:v>
                </c:pt>
                <c:pt idx="782">
                  <c:v>27627.79</c:v>
                </c:pt>
                <c:pt idx="783">
                  <c:v>27641.98</c:v>
                </c:pt>
                <c:pt idx="784">
                  <c:v>27661.06</c:v>
                </c:pt>
                <c:pt idx="785">
                  <c:v>27674.47</c:v>
                </c:pt>
                <c:pt idx="786">
                  <c:v>27692.16</c:v>
                </c:pt>
                <c:pt idx="787">
                  <c:v>27704.84</c:v>
                </c:pt>
                <c:pt idx="788">
                  <c:v>27734.2</c:v>
                </c:pt>
                <c:pt idx="789">
                  <c:v>27750.98</c:v>
                </c:pt>
                <c:pt idx="790">
                  <c:v>27763.32</c:v>
                </c:pt>
                <c:pt idx="791">
                  <c:v>27788.39</c:v>
                </c:pt>
                <c:pt idx="792">
                  <c:v>27798.77</c:v>
                </c:pt>
                <c:pt idx="793">
                  <c:v>27812.77</c:v>
                </c:pt>
                <c:pt idx="794">
                  <c:v>27831.29</c:v>
                </c:pt>
                <c:pt idx="795">
                  <c:v>27856.23</c:v>
                </c:pt>
                <c:pt idx="796">
                  <c:v>27868.39</c:v>
                </c:pt>
                <c:pt idx="797">
                  <c:v>27890.31</c:v>
                </c:pt>
                <c:pt idx="798">
                  <c:v>27909.41</c:v>
                </c:pt>
                <c:pt idx="799">
                  <c:v>27921.53</c:v>
                </c:pt>
                <c:pt idx="800">
                  <c:v>27942.51</c:v>
                </c:pt>
                <c:pt idx="801">
                  <c:v>27958.880000000001</c:v>
                </c:pt>
                <c:pt idx="802">
                  <c:v>27973.439999999999</c:v>
                </c:pt>
                <c:pt idx="803">
                  <c:v>27993.96</c:v>
                </c:pt>
                <c:pt idx="804">
                  <c:v>28009.35</c:v>
                </c:pt>
                <c:pt idx="805">
                  <c:v>28029.73</c:v>
                </c:pt>
                <c:pt idx="806">
                  <c:v>28039.919999999998</c:v>
                </c:pt>
                <c:pt idx="807">
                  <c:v>28062.71</c:v>
                </c:pt>
                <c:pt idx="808">
                  <c:v>28078.98</c:v>
                </c:pt>
                <c:pt idx="809">
                  <c:v>28096.79</c:v>
                </c:pt>
                <c:pt idx="810">
                  <c:v>28109.83</c:v>
                </c:pt>
                <c:pt idx="811">
                  <c:v>28128.21</c:v>
                </c:pt>
                <c:pt idx="812">
                  <c:v>28141.84</c:v>
                </c:pt>
                <c:pt idx="813">
                  <c:v>28165.27</c:v>
                </c:pt>
                <c:pt idx="814">
                  <c:v>28176.06</c:v>
                </c:pt>
                <c:pt idx="815">
                  <c:v>28197</c:v>
                </c:pt>
                <c:pt idx="816">
                  <c:v>28218.3</c:v>
                </c:pt>
                <c:pt idx="817">
                  <c:v>28228.49</c:v>
                </c:pt>
                <c:pt idx="818">
                  <c:v>28251.09</c:v>
                </c:pt>
                <c:pt idx="819">
                  <c:v>28269.17</c:v>
                </c:pt>
                <c:pt idx="820">
                  <c:v>28281.97</c:v>
                </c:pt>
                <c:pt idx="821">
                  <c:v>28306.86</c:v>
                </c:pt>
                <c:pt idx="822">
                  <c:v>28321.08</c:v>
                </c:pt>
                <c:pt idx="823">
                  <c:v>28334.37</c:v>
                </c:pt>
                <c:pt idx="824">
                  <c:v>28352.25</c:v>
                </c:pt>
                <c:pt idx="825">
                  <c:v>28373.94</c:v>
                </c:pt>
                <c:pt idx="826">
                  <c:v>28390.14</c:v>
                </c:pt>
                <c:pt idx="827">
                  <c:v>28409.91</c:v>
                </c:pt>
                <c:pt idx="828">
                  <c:v>28425.08</c:v>
                </c:pt>
                <c:pt idx="829">
                  <c:v>28441.93</c:v>
                </c:pt>
                <c:pt idx="830">
                  <c:v>28457.93</c:v>
                </c:pt>
                <c:pt idx="831">
                  <c:v>28475.21</c:v>
                </c:pt>
                <c:pt idx="832">
                  <c:v>28494.9</c:v>
                </c:pt>
                <c:pt idx="833">
                  <c:v>28511.41</c:v>
                </c:pt>
                <c:pt idx="834">
                  <c:v>28530.54</c:v>
                </c:pt>
                <c:pt idx="835">
                  <c:v>28549.52</c:v>
                </c:pt>
                <c:pt idx="836">
                  <c:v>28566.67</c:v>
                </c:pt>
                <c:pt idx="837">
                  <c:v>28589.1</c:v>
                </c:pt>
                <c:pt idx="838">
                  <c:v>28604.560000000001</c:v>
                </c:pt>
                <c:pt idx="839">
                  <c:v>28621.83</c:v>
                </c:pt>
                <c:pt idx="840">
                  <c:v>28638.62</c:v>
                </c:pt>
                <c:pt idx="841">
                  <c:v>28655.89</c:v>
                </c:pt>
                <c:pt idx="842">
                  <c:v>28676.75</c:v>
                </c:pt>
                <c:pt idx="843">
                  <c:v>28693.05</c:v>
                </c:pt>
                <c:pt idx="844">
                  <c:v>28709.93</c:v>
                </c:pt>
                <c:pt idx="845">
                  <c:v>28725.27</c:v>
                </c:pt>
                <c:pt idx="846">
                  <c:v>28745.06</c:v>
                </c:pt>
                <c:pt idx="847">
                  <c:v>28766.36</c:v>
                </c:pt>
                <c:pt idx="848">
                  <c:v>28776.77</c:v>
                </c:pt>
                <c:pt idx="849">
                  <c:v>28801.98</c:v>
                </c:pt>
                <c:pt idx="850">
                  <c:v>28817.61</c:v>
                </c:pt>
                <c:pt idx="851">
                  <c:v>28831.05</c:v>
                </c:pt>
                <c:pt idx="852">
                  <c:v>28851.62</c:v>
                </c:pt>
                <c:pt idx="853">
                  <c:v>28871.43</c:v>
                </c:pt>
                <c:pt idx="854">
                  <c:v>28883.13</c:v>
                </c:pt>
                <c:pt idx="855">
                  <c:v>28903.24</c:v>
                </c:pt>
                <c:pt idx="856">
                  <c:v>28919.54</c:v>
                </c:pt>
                <c:pt idx="857">
                  <c:v>28933.95</c:v>
                </c:pt>
                <c:pt idx="858">
                  <c:v>28952.52</c:v>
                </c:pt>
                <c:pt idx="859">
                  <c:v>28976.36</c:v>
                </c:pt>
                <c:pt idx="860">
                  <c:v>28985.79</c:v>
                </c:pt>
                <c:pt idx="861">
                  <c:v>29005.8</c:v>
                </c:pt>
                <c:pt idx="862">
                  <c:v>29023.19</c:v>
                </c:pt>
                <c:pt idx="863">
                  <c:v>29043.3</c:v>
                </c:pt>
                <c:pt idx="864">
                  <c:v>29053.14</c:v>
                </c:pt>
                <c:pt idx="865">
                  <c:v>29074.59</c:v>
                </c:pt>
                <c:pt idx="866">
                  <c:v>29096.77</c:v>
                </c:pt>
                <c:pt idx="867">
                  <c:v>29111.55</c:v>
                </c:pt>
                <c:pt idx="868">
                  <c:v>29128.46</c:v>
                </c:pt>
                <c:pt idx="869">
                  <c:v>29139.16</c:v>
                </c:pt>
                <c:pt idx="870">
                  <c:v>29163.71</c:v>
                </c:pt>
                <c:pt idx="871">
                  <c:v>29178.47</c:v>
                </c:pt>
                <c:pt idx="872">
                  <c:v>29195.3</c:v>
                </c:pt>
                <c:pt idx="873">
                  <c:v>29208.2</c:v>
                </c:pt>
                <c:pt idx="874">
                  <c:v>29226.2</c:v>
                </c:pt>
                <c:pt idx="875">
                  <c:v>29244.77</c:v>
                </c:pt>
                <c:pt idx="876">
                  <c:v>29260.38</c:v>
                </c:pt>
                <c:pt idx="877">
                  <c:v>29279.73</c:v>
                </c:pt>
                <c:pt idx="878">
                  <c:v>29296.93</c:v>
                </c:pt>
                <c:pt idx="879">
                  <c:v>29314.37</c:v>
                </c:pt>
                <c:pt idx="880">
                  <c:v>29334.5</c:v>
                </c:pt>
                <c:pt idx="881">
                  <c:v>29353.8</c:v>
                </c:pt>
                <c:pt idx="882">
                  <c:v>29373.42</c:v>
                </c:pt>
                <c:pt idx="883">
                  <c:v>29391.62</c:v>
                </c:pt>
                <c:pt idx="884">
                  <c:v>29407.01</c:v>
                </c:pt>
                <c:pt idx="885">
                  <c:v>29433.05</c:v>
                </c:pt>
                <c:pt idx="886">
                  <c:v>29446.49</c:v>
                </c:pt>
                <c:pt idx="887">
                  <c:v>29464.2</c:v>
                </c:pt>
                <c:pt idx="888">
                  <c:v>29479.3</c:v>
                </c:pt>
                <c:pt idx="889">
                  <c:v>29506.78</c:v>
                </c:pt>
                <c:pt idx="890">
                  <c:v>29526.76</c:v>
                </c:pt>
                <c:pt idx="891">
                  <c:v>29538.73</c:v>
                </c:pt>
                <c:pt idx="892">
                  <c:v>29564.19</c:v>
                </c:pt>
                <c:pt idx="893">
                  <c:v>29570.91</c:v>
                </c:pt>
                <c:pt idx="894">
                  <c:v>29591.4</c:v>
                </c:pt>
                <c:pt idx="895">
                  <c:v>29605.89</c:v>
                </c:pt>
                <c:pt idx="896">
                  <c:v>29633.52</c:v>
                </c:pt>
                <c:pt idx="897">
                  <c:v>29648.79</c:v>
                </c:pt>
                <c:pt idx="898">
                  <c:v>29663.32</c:v>
                </c:pt>
                <c:pt idx="899">
                  <c:v>29691.93</c:v>
                </c:pt>
                <c:pt idx="900">
                  <c:v>29707.45</c:v>
                </c:pt>
                <c:pt idx="901">
                  <c:v>29717.95</c:v>
                </c:pt>
                <c:pt idx="902">
                  <c:v>29739.67</c:v>
                </c:pt>
                <c:pt idx="903">
                  <c:v>29750.91</c:v>
                </c:pt>
                <c:pt idx="904">
                  <c:v>29774.7</c:v>
                </c:pt>
                <c:pt idx="905">
                  <c:v>29789.46</c:v>
                </c:pt>
                <c:pt idx="906">
                  <c:v>29810.71</c:v>
                </c:pt>
                <c:pt idx="907">
                  <c:v>29829.4</c:v>
                </c:pt>
                <c:pt idx="908">
                  <c:v>29851.95</c:v>
                </c:pt>
                <c:pt idx="909">
                  <c:v>29861.55</c:v>
                </c:pt>
                <c:pt idx="910">
                  <c:v>29884.59</c:v>
                </c:pt>
                <c:pt idx="911">
                  <c:v>29899.73</c:v>
                </c:pt>
                <c:pt idx="912">
                  <c:v>29921.21</c:v>
                </c:pt>
                <c:pt idx="913">
                  <c:v>29939.31</c:v>
                </c:pt>
                <c:pt idx="914">
                  <c:v>29955.85</c:v>
                </c:pt>
                <c:pt idx="915">
                  <c:v>29985.87</c:v>
                </c:pt>
                <c:pt idx="916">
                  <c:v>29989.41</c:v>
                </c:pt>
                <c:pt idx="917">
                  <c:v>30006.22</c:v>
                </c:pt>
                <c:pt idx="918">
                  <c:v>30024.62</c:v>
                </c:pt>
                <c:pt idx="919">
                  <c:v>30041.4</c:v>
                </c:pt>
                <c:pt idx="920">
                  <c:v>30053.93</c:v>
                </c:pt>
                <c:pt idx="921">
                  <c:v>30069.91</c:v>
                </c:pt>
                <c:pt idx="922">
                  <c:v>30087.3</c:v>
                </c:pt>
                <c:pt idx="923">
                  <c:v>30103.279999999999</c:v>
                </c:pt>
                <c:pt idx="924">
                  <c:v>30121.33</c:v>
                </c:pt>
                <c:pt idx="925">
                  <c:v>30137.95</c:v>
                </c:pt>
                <c:pt idx="926">
                  <c:v>30158.959999999999</c:v>
                </c:pt>
                <c:pt idx="927">
                  <c:v>30173.39</c:v>
                </c:pt>
                <c:pt idx="928">
                  <c:v>30193.43</c:v>
                </c:pt>
                <c:pt idx="929">
                  <c:v>30208.3</c:v>
                </c:pt>
                <c:pt idx="930">
                  <c:v>30228.87</c:v>
                </c:pt>
                <c:pt idx="931">
                  <c:v>30249.93</c:v>
                </c:pt>
                <c:pt idx="932">
                  <c:v>30265.74</c:v>
                </c:pt>
                <c:pt idx="933">
                  <c:v>30288.12</c:v>
                </c:pt>
                <c:pt idx="934">
                  <c:v>30304.53</c:v>
                </c:pt>
                <c:pt idx="935">
                  <c:v>30324.54</c:v>
                </c:pt>
                <c:pt idx="936">
                  <c:v>30347.119999999999</c:v>
                </c:pt>
                <c:pt idx="937">
                  <c:v>30368.42</c:v>
                </c:pt>
                <c:pt idx="938">
                  <c:v>30377.99</c:v>
                </c:pt>
                <c:pt idx="939">
                  <c:v>30405.62</c:v>
                </c:pt>
                <c:pt idx="940">
                  <c:v>30418.080000000002</c:v>
                </c:pt>
                <c:pt idx="941">
                  <c:v>30438.36</c:v>
                </c:pt>
                <c:pt idx="942">
                  <c:v>30460.44</c:v>
                </c:pt>
                <c:pt idx="943">
                  <c:v>30480.28</c:v>
                </c:pt>
                <c:pt idx="944">
                  <c:v>30492.11</c:v>
                </c:pt>
                <c:pt idx="945">
                  <c:v>30514.63</c:v>
                </c:pt>
                <c:pt idx="946">
                  <c:v>30531.54</c:v>
                </c:pt>
                <c:pt idx="947">
                  <c:v>30551.45</c:v>
                </c:pt>
                <c:pt idx="948">
                  <c:v>30575.360000000001</c:v>
                </c:pt>
                <c:pt idx="949">
                  <c:v>30592.05</c:v>
                </c:pt>
                <c:pt idx="950">
                  <c:v>30613.13</c:v>
                </c:pt>
                <c:pt idx="951">
                  <c:v>30625.54</c:v>
                </c:pt>
                <c:pt idx="952">
                  <c:v>30649.119999999999</c:v>
                </c:pt>
                <c:pt idx="953">
                  <c:v>30665.9</c:v>
                </c:pt>
                <c:pt idx="954">
                  <c:v>30682.95</c:v>
                </c:pt>
                <c:pt idx="955">
                  <c:v>30697.15</c:v>
                </c:pt>
                <c:pt idx="956">
                  <c:v>30719.03</c:v>
                </c:pt>
                <c:pt idx="957">
                  <c:v>30735.4</c:v>
                </c:pt>
                <c:pt idx="958">
                  <c:v>30754.87</c:v>
                </c:pt>
                <c:pt idx="959">
                  <c:v>30773.85</c:v>
                </c:pt>
                <c:pt idx="960">
                  <c:v>30794.94</c:v>
                </c:pt>
                <c:pt idx="961">
                  <c:v>30813.82</c:v>
                </c:pt>
                <c:pt idx="962">
                  <c:v>30831.22</c:v>
                </c:pt>
                <c:pt idx="963">
                  <c:v>30848.63</c:v>
                </c:pt>
                <c:pt idx="964">
                  <c:v>30874.29</c:v>
                </c:pt>
                <c:pt idx="965">
                  <c:v>30886.33</c:v>
                </c:pt>
                <c:pt idx="966">
                  <c:v>30905.38</c:v>
                </c:pt>
                <c:pt idx="967">
                  <c:v>30923.83</c:v>
                </c:pt>
                <c:pt idx="968">
                  <c:v>30941.05</c:v>
                </c:pt>
                <c:pt idx="969">
                  <c:v>30961.74</c:v>
                </c:pt>
                <c:pt idx="970">
                  <c:v>30979.72</c:v>
                </c:pt>
                <c:pt idx="971">
                  <c:v>30996.29</c:v>
                </c:pt>
                <c:pt idx="972">
                  <c:v>31016.32</c:v>
                </c:pt>
                <c:pt idx="973">
                  <c:v>31031.13</c:v>
                </c:pt>
                <c:pt idx="974">
                  <c:v>31059.39</c:v>
                </c:pt>
                <c:pt idx="975">
                  <c:v>31075.32</c:v>
                </c:pt>
                <c:pt idx="976">
                  <c:v>31090.54</c:v>
                </c:pt>
                <c:pt idx="977">
                  <c:v>31122.639999999999</c:v>
                </c:pt>
                <c:pt idx="978">
                  <c:v>31133.83</c:v>
                </c:pt>
                <c:pt idx="979">
                  <c:v>31158.84</c:v>
                </c:pt>
                <c:pt idx="980">
                  <c:v>31174.09</c:v>
                </c:pt>
                <c:pt idx="981">
                  <c:v>31193.439999999999</c:v>
                </c:pt>
                <c:pt idx="982">
                  <c:v>31218.65</c:v>
                </c:pt>
                <c:pt idx="983">
                  <c:v>31249.89</c:v>
                </c:pt>
                <c:pt idx="984">
                  <c:v>31240.1</c:v>
                </c:pt>
                <c:pt idx="985">
                  <c:v>31266.09</c:v>
                </c:pt>
                <c:pt idx="986">
                  <c:v>31295.360000000001</c:v>
                </c:pt>
                <c:pt idx="987">
                  <c:v>31314.44</c:v>
                </c:pt>
                <c:pt idx="988">
                  <c:v>31324.89</c:v>
                </c:pt>
                <c:pt idx="989">
                  <c:v>31355.040000000001</c:v>
                </c:pt>
                <c:pt idx="990">
                  <c:v>31369.97</c:v>
                </c:pt>
                <c:pt idx="991">
                  <c:v>31387.26</c:v>
                </c:pt>
                <c:pt idx="992">
                  <c:v>31400.67</c:v>
                </c:pt>
                <c:pt idx="993">
                  <c:v>31426.84</c:v>
                </c:pt>
                <c:pt idx="994">
                  <c:v>31443.13</c:v>
                </c:pt>
                <c:pt idx="995">
                  <c:v>31452.83</c:v>
                </c:pt>
                <c:pt idx="996">
                  <c:v>31469.49</c:v>
                </c:pt>
                <c:pt idx="997">
                  <c:v>31493.8</c:v>
                </c:pt>
                <c:pt idx="998">
                  <c:v>31517.86</c:v>
                </c:pt>
                <c:pt idx="999">
                  <c:v>31532.01</c:v>
                </c:pt>
                <c:pt idx="1000">
                  <c:v>31553.24</c:v>
                </c:pt>
                <c:pt idx="1001">
                  <c:v>31566.55</c:v>
                </c:pt>
                <c:pt idx="1002">
                  <c:v>31586.39</c:v>
                </c:pt>
                <c:pt idx="1003">
                  <c:v>31601.71</c:v>
                </c:pt>
                <c:pt idx="1004">
                  <c:v>31625.58</c:v>
                </c:pt>
                <c:pt idx="1005">
                  <c:v>31640.720000000001</c:v>
                </c:pt>
                <c:pt idx="1006">
                  <c:v>31660.46</c:v>
                </c:pt>
                <c:pt idx="1007">
                  <c:v>31682.06</c:v>
                </c:pt>
                <c:pt idx="1008">
                  <c:v>31698.959999999999</c:v>
                </c:pt>
                <c:pt idx="1009">
                  <c:v>31713.25</c:v>
                </c:pt>
                <c:pt idx="1010">
                  <c:v>31740.74</c:v>
                </c:pt>
                <c:pt idx="1011">
                  <c:v>31759.21</c:v>
                </c:pt>
                <c:pt idx="1012">
                  <c:v>31773.200000000001</c:v>
                </c:pt>
                <c:pt idx="1013">
                  <c:v>31789.89</c:v>
                </c:pt>
                <c:pt idx="1014">
                  <c:v>31819.4</c:v>
                </c:pt>
                <c:pt idx="1015">
                  <c:v>31828.05</c:v>
                </c:pt>
                <c:pt idx="1016">
                  <c:v>31856.27</c:v>
                </c:pt>
                <c:pt idx="1017">
                  <c:v>31889.3</c:v>
                </c:pt>
                <c:pt idx="1018">
                  <c:v>31901.93</c:v>
                </c:pt>
                <c:pt idx="1019">
                  <c:v>31918.46</c:v>
                </c:pt>
                <c:pt idx="1020">
                  <c:v>31927.94</c:v>
                </c:pt>
                <c:pt idx="1021">
                  <c:v>31954.89</c:v>
                </c:pt>
                <c:pt idx="1022">
                  <c:v>31976.51</c:v>
                </c:pt>
                <c:pt idx="1023">
                  <c:v>31994.12</c:v>
                </c:pt>
                <c:pt idx="1024">
                  <c:v>32011.13</c:v>
                </c:pt>
                <c:pt idx="1025">
                  <c:v>32031.35</c:v>
                </c:pt>
                <c:pt idx="1026">
                  <c:v>32046.04</c:v>
                </c:pt>
                <c:pt idx="1027">
                  <c:v>32065.95</c:v>
                </c:pt>
                <c:pt idx="1028">
                  <c:v>32083.93</c:v>
                </c:pt>
                <c:pt idx="1029">
                  <c:v>32117.3</c:v>
                </c:pt>
                <c:pt idx="1030">
                  <c:v>32125.78</c:v>
                </c:pt>
                <c:pt idx="1031">
                  <c:v>32142.73</c:v>
                </c:pt>
                <c:pt idx="1032">
                  <c:v>32163.62</c:v>
                </c:pt>
                <c:pt idx="1033">
                  <c:v>32184.19</c:v>
                </c:pt>
                <c:pt idx="1034">
                  <c:v>32205.56</c:v>
                </c:pt>
                <c:pt idx="1035">
                  <c:v>32225.52</c:v>
                </c:pt>
                <c:pt idx="1036">
                  <c:v>32239.33</c:v>
                </c:pt>
                <c:pt idx="1037">
                  <c:v>32259.19</c:v>
                </c:pt>
                <c:pt idx="1038">
                  <c:v>32282.13</c:v>
                </c:pt>
                <c:pt idx="1039">
                  <c:v>32300.400000000001</c:v>
                </c:pt>
                <c:pt idx="1040">
                  <c:v>32319.09</c:v>
                </c:pt>
                <c:pt idx="1041">
                  <c:v>32340.98</c:v>
                </c:pt>
                <c:pt idx="1042">
                  <c:v>32358.45</c:v>
                </c:pt>
                <c:pt idx="1043">
                  <c:v>32379.75</c:v>
                </c:pt>
                <c:pt idx="1044">
                  <c:v>32406.74</c:v>
                </c:pt>
                <c:pt idx="1045">
                  <c:v>32426.38</c:v>
                </c:pt>
                <c:pt idx="1046">
                  <c:v>32445.24</c:v>
                </c:pt>
                <c:pt idx="1047">
                  <c:v>32466.080000000002</c:v>
                </c:pt>
                <c:pt idx="1048">
                  <c:v>32489.02</c:v>
                </c:pt>
                <c:pt idx="1049">
                  <c:v>32503.39</c:v>
                </c:pt>
                <c:pt idx="1050">
                  <c:v>32514.01</c:v>
                </c:pt>
                <c:pt idx="1051">
                  <c:v>32538.400000000001</c:v>
                </c:pt>
                <c:pt idx="1052">
                  <c:v>32556.06</c:v>
                </c:pt>
                <c:pt idx="1053">
                  <c:v>32576.07</c:v>
                </c:pt>
                <c:pt idx="1054">
                  <c:v>32598.17</c:v>
                </c:pt>
                <c:pt idx="1055">
                  <c:v>32620.6</c:v>
                </c:pt>
                <c:pt idx="1056">
                  <c:v>32635.99</c:v>
                </c:pt>
                <c:pt idx="1057">
                  <c:v>32658.39</c:v>
                </c:pt>
                <c:pt idx="1058">
                  <c:v>32678.52</c:v>
                </c:pt>
                <c:pt idx="1059">
                  <c:v>32690.62</c:v>
                </c:pt>
                <c:pt idx="1060">
                  <c:v>32714.95</c:v>
                </c:pt>
                <c:pt idx="1061">
                  <c:v>32723.62</c:v>
                </c:pt>
                <c:pt idx="1062">
                  <c:v>32754.23</c:v>
                </c:pt>
                <c:pt idx="1063">
                  <c:v>32771.72</c:v>
                </c:pt>
                <c:pt idx="1064">
                  <c:v>32787.68</c:v>
                </c:pt>
                <c:pt idx="1065">
                  <c:v>32805.71</c:v>
                </c:pt>
                <c:pt idx="1066">
                  <c:v>32824.35</c:v>
                </c:pt>
                <c:pt idx="1067">
                  <c:v>32849.29</c:v>
                </c:pt>
                <c:pt idx="1068">
                  <c:v>32866.9</c:v>
                </c:pt>
                <c:pt idx="1069">
                  <c:v>32888.57</c:v>
                </c:pt>
                <c:pt idx="1070">
                  <c:v>32910.71</c:v>
                </c:pt>
                <c:pt idx="1071">
                  <c:v>32924.19</c:v>
                </c:pt>
                <c:pt idx="1072">
                  <c:v>32944</c:v>
                </c:pt>
                <c:pt idx="1073">
                  <c:v>32967.31</c:v>
                </c:pt>
                <c:pt idx="1074">
                  <c:v>32984.19</c:v>
                </c:pt>
                <c:pt idx="1075">
                  <c:v>33003.199999999997</c:v>
                </c:pt>
                <c:pt idx="1076">
                  <c:v>33030.07</c:v>
                </c:pt>
                <c:pt idx="1077">
                  <c:v>33040.230000000003</c:v>
                </c:pt>
                <c:pt idx="1078">
                  <c:v>33068.81</c:v>
                </c:pt>
                <c:pt idx="1079">
                  <c:v>33079.120000000003</c:v>
                </c:pt>
                <c:pt idx="1080">
                  <c:v>33105.85</c:v>
                </c:pt>
                <c:pt idx="1081">
                  <c:v>33127.519999999997</c:v>
                </c:pt>
                <c:pt idx="1082">
                  <c:v>33149.85</c:v>
                </c:pt>
                <c:pt idx="1083">
                  <c:v>33165.24</c:v>
                </c:pt>
                <c:pt idx="1084">
                  <c:v>33180.07</c:v>
                </c:pt>
                <c:pt idx="1085">
                  <c:v>33202.25</c:v>
                </c:pt>
                <c:pt idx="1086">
                  <c:v>33226.879999999997</c:v>
                </c:pt>
                <c:pt idx="1087">
                  <c:v>33242.269999999997</c:v>
                </c:pt>
                <c:pt idx="1088">
                  <c:v>33262.959999999999</c:v>
                </c:pt>
                <c:pt idx="1089">
                  <c:v>33283.769999999997</c:v>
                </c:pt>
                <c:pt idx="1090">
                  <c:v>33303.19</c:v>
                </c:pt>
                <c:pt idx="1091">
                  <c:v>33320.47</c:v>
                </c:pt>
                <c:pt idx="1092">
                  <c:v>33347.07</c:v>
                </c:pt>
                <c:pt idx="1093">
                  <c:v>33359.29</c:v>
                </c:pt>
                <c:pt idx="1094">
                  <c:v>33383.69</c:v>
                </c:pt>
                <c:pt idx="1095">
                  <c:v>33414.74</c:v>
                </c:pt>
                <c:pt idx="1096">
                  <c:v>33422.92</c:v>
                </c:pt>
                <c:pt idx="1097">
                  <c:v>33442.25</c:v>
                </c:pt>
                <c:pt idx="1098">
                  <c:v>33464.28</c:v>
                </c:pt>
                <c:pt idx="1099">
                  <c:v>33486.81</c:v>
                </c:pt>
                <c:pt idx="1100">
                  <c:v>33504.28</c:v>
                </c:pt>
                <c:pt idx="1101">
                  <c:v>33526.089999999997</c:v>
                </c:pt>
                <c:pt idx="1102">
                  <c:v>33544.83</c:v>
                </c:pt>
                <c:pt idx="1103">
                  <c:v>33562.17</c:v>
                </c:pt>
                <c:pt idx="1104">
                  <c:v>33582.65</c:v>
                </c:pt>
                <c:pt idx="1105">
                  <c:v>33606.76</c:v>
                </c:pt>
                <c:pt idx="1106">
                  <c:v>33626.230000000003</c:v>
                </c:pt>
                <c:pt idx="1107">
                  <c:v>33641.620000000003</c:v>
                </c:pt>
                <c:pt idx="1108">
                  <c:v>33664.269999999997</c:v>
                </c:pt>
                <c:pt idx="1109">
                  <c:v>33683.910000000003</c:v>
                </c:pt>
                <c:pt idx="1110">
                  <c:v>33703.4</c:v>
                </c:pt>
                <c:pt idx="1111">
                  <c:v>33723.58</c:v>
                </c:pt>
                <c:pt idx="1112">
                  <c:v>33742.69</c:v>
                </c:pt>
                <c:pt idx="1113">
                  <c:v>33759.199999999997</c:v>
                </c:pt>
                <c:pt idx="1114">
                  <c:v>33779.5</c:v>
                </c:pt>
                <c:pt idx="1115">
                  <c:v>33800.730000000003</c:v>
                </c:pt>
                <c:pt idx="1116">
                  <c:v>33825.480000000003</c:v>
                </c:pt>
                <c:pt idx="1117">
                  <c:v>33843.800000000003</c:v>
                </c:pt>
                <c:pt idx="1118">
                  <c:v>33869.839999999997</c:v>
                </c:pt>
                <c:pt idx="1119">
                  <c:v>33885.65</c:v>
                </c:pt>
                <c:pt idx="1120">
                  <c:v>33905.660000000003</c:v>
                </c:pt>
                <c:pt idx="1121">
                  <c:v>33921.81</c:v>
                </c:pt>
                <c:pt idx="1122">
                  <c:v>33943.08</c:v>
                </c:pt>
                <c:pt idx="1123">
                  <c:v>33965.660000000003</c:v>
                </c:pt>
                <c:pt idx="1124">
                  <c:v>33986.32</c:v>
                </c:pt>
                <c:pt idx="1125">
                  <c:v>34005.5</c:v>
                </c:pt>
                <c:pt idx="1126">
                  <c:v>34026.949999999997</c:v>
                </c:pt>
                <c:pt idx="1127">
                  <c:v>34046.639999999999</c:v>
                </c:pt>
                <c:pt idx="1128">
                  <c:v>34069.97</c:v>
                </c:pt>
                <c:pt idx="1129">
                  <c:v>34089.300000000003</c:v>
                </c:pt>
                <c:pt idx="1130">
                  <c:v>34108.82</c:v>
                </c:pt>
                <c:pt idx="1131">
                  <c:v>34128.07</c:v>
                </c:pt>
                <c:pt idx="1132">
                  <c:v>34147.07</c:v>
                </c:pt>
                <c:pt idx="1133">
                  <c:v>34164.76</c:v>
                </c:pt>
                <c:pt idx="1134">
                  <c:v>34187.85</c:v>
                </c:pt>
                <c:pt idx="1135">
                  <c:v>34210.080000000002</c:v>
                </c:pt>
                <c:pt idx="1136">
                  <c:v>34228.11</c:v>
                </c:pt>
                <c:pt idx="1137">
                  <c:v>34248.31</c:v>
                </c:pt>
                <c:pt idx="1138">
                  <c:v>34273.11</c:v>
                </c:pt>
                <c:pt idx="1139">
                  <c:v>34294.51</c:v>
                </c:pt>
                <c:pt idx="1140">
                  <c:v>34319.82</c:v>
                </c:pt>
                <c:pt idx="1141">
                  <c:v>34338.65</c:v>
                </c:pt>
                <c:pt idx="1142">
                  <c:v>34357.14</c:v>
                </c:pt>
                <c:pt idx="1143">
                  <c:v>34374.949999999997</c:v>
                </c:pt>
                <c:pt idx="1144">
                  <c:v>34397.99</c:v>
                </c:pt>
                <c:pt idx="1145">
                  <c:v>34416.17</c:v>
                </c:pt>
                <c:pt idx="1146">
                  <c:v>34436.25</c:v>
                </c:pt>
                <c:pt idx="1147">
                  <c:v>34454.620000000003</c:v>
                </c:pt>
                <c:pt idx="1148">
                  <c:v>34478.51</c:v>
                </c:pt>
                <c:pt idx="1149">
                  <c:v>34500.74</c:v>
                </c:pt>
                <c:pt idx="1150">
                  <c:v>34520.949999999997</c:v>
                </c:pt>
                <c:pt idx="1151">
                  <c:v>34541.300000000003</c:v>
                </c:pt>
                <c:pt idx="1152">
                  <c:v>34561.26</c:v>
                </c:pt>
                <c:pt idx="1153">
                  <c:v>34578.97</c:v>
                </c:pt>
                <c:pt idx="1154">
                  <c:v>34603.760000000002</c:v>
                </c:pt>
                <c:pt idx="1155">
                  <c:v>34621.74</c:v>
                </c:pt>
                <c:pt idx="1156">
                  <c:v>34642.39</c:v>
                </c:pt>
                <c:pt idx="1157">
                  <c:v>34666.379999999997</c:v>
                </c:pt>
                <c:pt idx="1158">
                  <c:v>34688.68</c:v>
                </c:pt>
                <c:pt idx="1159">
                  <c:v>34711.35</c:v>
                </c:pt>
                <c:pt idx="1160">
                  <c:v>34728.6</c:v>
                </c:pt>
                <c:pt idx="1161">
                  <c:v>34756.720000000001</c:v>
                </c:pt>
                <c:pt idx="1162">
                  <c:v>34776.58</c:v>
                </c:pt>
                <c:pt idx="1163">
                  <c:v>34795.81</c:v>
                </c:pt>
                <c:pt idx="1164">
                  <c:v>34815.370000000003</c:v>
                </c:pt>
                <c:pt idx="1165">
                  <c:v>34841.949999999997</c:v>
                </c:pt>
                <c:pt idx="1166">
                  <c:v>34857.879999999997</c:v>
                </c:pt>
                <c:pt idx="1167">
                  <c:v>34880.99</c:v>
                </c:pt>
                <c:pt idx="1168">
                  <c:v>34905.370000000003</c:v>
                </c:pt>
                <c:pt idx="1169">
                  <c:v>34921.230000000003</c:v>
                </c:pt>
                <c:pt idx="1170">
                  <c:v>34943.58</c:v>
                </c:pt>
                <c:pt idx="1171">
                  <c:v>34966.5</c:v>
                </c:pt>
                <c:pt idx="1172">
                  <c:v>34986.85</c:v>
                </c:pt>
                <c:pt idx="1173">
                  <c:v>35006.050000000003</c:v>
                </c:pt>
                <c:pt idx="1174">
                  <c:v>35027.96</c:v>
                </c:pt>
                <c:pt idx="1175">
                  <c:v>35049</c:v>
                </c:pt>
                <c:pt idx="1176">
                  <c:v>35070.959999999999</c:v>
                </c:pt>
                <c:pt idx="1177">
                  <c:v>35090.94</c:v>
                </c:pt>
                <c:pt idx="1178">
                  <c:v>35110.17</c:v>
                </c:pt>
                <c:pt idx="1179">
                  <c:v>35133.910000000003</c:v>
                </c:pt>
                <c:pt idx="1180">
                  <c:v>35149.99</c:v>
                </c:pt>
                <c:pt idx="1181">
                  <c:v>35170.97</c:v>
                </c:pt>
                <c:pt idx="1182">
                  <c:v>35195.82</c:v>
                </c:pt>
                <c:pt idx="1183">
                  <c:v>35213.19</c:v>
                </c:pt>
                <c:pt idx="1184">
                  <c:v>35236.06</c:v>
                </c:pt>
                <c:pt idx="1185">
                  <c:v>35253.47</c:v>
                </c:pt>
                <c:pt idx="1186">
                  <c:v>35282.89</c:v>
                </c:pt>
                <c:pt idx="1187">
                  <c:v>35303.85</c:v>
                </c:pt>
                <c:pt idx="1188">
                  <c:v>35324.25</c:v>
                </c:pt>
                <c:pt idx="1189">
                  <c:v>35342.42</c:v>
                </c:pt>
                <c:pt idx="1190">
                  <c:v>35362.239999999998</c:v>
                </c:pt>
                <c:pt idx="1191">
                  <c:v>35381.949999999997</c:v>
                </c:pt>
                <c:pt idx="1192">
                  <c:v>35408.99</c:v>
                </c:pt>
                <c:pt idx="1193">
                  <c:v>35427.269999999997</c:v>
                </c:pt>
                <c:pt idx="1194">
                  <c:v>35454.120000000003</c:v>
                </c:pt>
                <c:pt idx="1195">
                  <c:v>35475.42</c:v>
                </c:pt>
                <c:pt idx="1196">
                  <c:v>35495.65</c:v>
                </c:pt>
                <c:pt idx="1197">
                  <c:v>35516.9</c:v>
                </c:pt>
                <c:pt idx="1198">
                  <c:v>35540.79</c:v>
                </c:pt>
                <c:pt idx="1199">
                  <c:v>35562.32</c:v>
                </c:pt>
                <c:pt idx="1200">
                  <c:v>35585.01</c:v>
                </c:pt>
                <c:pt idx="1201">
                  <c:v>35604.58</c:v>
                </c:pt>
                <c:pt idx="1202">
                  <c:v>35634.58</c:v>
                </c:pt>
                <c:pt idx="1203">
                  <c:v>35650.019999999997</c:v>
                </c:pt>
                <c:pt idx="1204">
                  <c:v>35671.300000000003</c:v>
                </c:pt>
                <c:pt idx="1205">
                  <c:v>35694.14</c:v>
                </c:pt>
                <c:pt idx="1206">
                  <c:v>35716.86</c:v>
                </c:pt>
                <c:pt idx="1207">
                  <c:v>35736.79</c:v>
                </c:pt>
                <c:pt idx="1208">
                  <c:v>35761.370000000003</c:v>
                </c:pt>
                <c:pt idx="1209">
                  <c:v>35779.18</c:v>
                </c:pt>
                <c:pt idx="1210">
                  <c:v>35804.32</c:v>
                </c:pt>
                <c:pt idx="1211">
                  <c:v>35828.43</c:v>
                </c:pt>
                <c:pt idx="1212">
                  <c:v>35846.68</c:v>
                </c:pt>
                <c:pt idx="1213">
                  <c:v>35868.230000000003</c:v>
                </c:pt>
                <c:pt idx="1214">
                  <c:v>35887.72</c:v>
                </c:pt>
                <c:pt idx="1215">
                  <c:v>35911.17</c:v>
                </c:pt>
                <c:pt idx="1216">
                  <c:v>35934.11</c:v>
                </c:pt>
                <c:pt idx="1217">
                  <c:v>35953.56</c:v>
                </c:pt>
                <c:pt idx="1218">
                  <c:v>35977.129999999997</c:v>
                </c:pt>
                <c:pt idx="1219">
                  <c:v>36000.559999999998</c:v>
                </c:pt>
                <c:pt idx="1220">
                  <c:v>36020.42</c:v>
                </c:pt>
                <c:pt idx="1221">
                  <c:v>36043.440000000002</c:v>
                </c:pt>
                <c:pt idx="1222">
                  <c:v>36065.89</c:v>
                </c:pt>
                <c:pt idx="1223">
                  <c:v>36085.97</c:v>
                </c:pt>
                <c:pt idx="1224">
                  <c:v>36108.639999999999</c:v>
                </c:pt>
                <c:pt idx="1225">
                  <c:v>36127.01</c:v>
                </c:pt>
                <c:pt idx="1226">
                  <c:v>36148.58</c:v>
                </c:pt>
                <c:pt idx="1227">
                  <c:v>36172.25</c:v>
                </c:pt>
                <c:pt idx="1228">
                  <c:v>36193.629999999997</c:v>
                </c:pt>
                <c:pt idx="1229">
                  <c:v>36218.01</c:v>
                </c:pt>
                <c:pt idx="1230">
                  <c:v>36241.730000000003</c:v>
                </c:pt>
                <c:pt idx="1231">
                  <c:v>36261.11</c:v>
                </c:pt>
                <c:pt idx="1232">
                  <c:v>36283.31</c:v>
                </c:pt>
                <c:pt idx="1233">
                  <c:v>36304.300000000003</c:v>
                </c:pt>
                <c:pt idx="1234">
                  <c:v>36329.75</c:v>
                </c:pt>
                <c:pt idx="1235">
                  <c:v>36353.129999999997</c:v>
                </c:pt>
                <c:pt idx="1236">
                  <c:v>36375.58</c:v>
                </c:pt>
                <c:pt idx="1237">
                  <c:v>36399.620000000003</c:v>
                </c:pt>
                <c:pt idx="1238">
                  <c:v>36419.19</c:v>
                </c:pt>
                <c:pt idx="1239">
                  <c:v>36438.22</c:v>
                </c:pt>
                <c:pt idx="1240">
                  <c:v>36462.410000000003</c:v>
                </c:pt>
                <c:pt idx="1241">
                  <c:v>36483.879999999997</c:v>
                </c:pt>
                <c:pt idx="1242">
                  <c:v>36506.160000000003</c:v>
                </c:pt>
                <c:pt idx="1243">
                  <c:v>36522.6</c:v>
                </c:pt>
                <c:pt idx="1244">
                  <c:v>36549.08</c:v>
                </c:pt>
                <c:pt idx="1245">
                  <c:v>36574.47</c:v>
                </c:pt>
                <c:pt idx="1246">
                  <c:v>36599.75</c:v>
                </c:pt>
                <c:pt idx="1247">
                  <c:v>36619.440000000002</c:v>
                </c:pt>
                <c:pt idx="1248">
                  <c:v>36641.4</c:v>
                </c:pt>
                <c:pt idx="1249">
                  <c:v>36660.14</c:v>
                </c:pt>
                <c:pt idx="1250">
                  <c:v>36684.550000000003</c:v>
                </c:pt>
                <c:pt idx="1251">
                  <c:v>36708.22</c:v>
                </c:pt>
                <c:pt idx="1252">
                  <c:v>36733.629999999997</c:v>
                </c:pt>
                <c:pt idx="1253">
                  <c:v>36752.68</c:v>
                </c:pt>
                <c:pt idx="1254">
                  <c:v>36773.89</c:v>
                </c:pt>
                <c:pt idx="1255">
                  <c:v>36794.629999999997</c:v>
                </c:pt>
                <c:pt idx="1256">
                  <c:v>36817.93</c:v>
                </c:pt>
                <c:pt idx="1257">
                  <c:v>36841.629999999997</c:v>
                </c:pt>
                <c:pt idx="1258">
                  <c:v>36862.300000000003</c:v>
                </c:pt>
                <c:pt idx="1259">
                  <c:v>36887.269999999997</c:v>
                </c:pt>
                <c:pt idx="1260">
                  <c:v>36909.03</c:v>
                </c:pt>
                <c:pt idx="1261">
                  <c:v>36937.49</c:v>
                </c:pt>
                <c:pt idx="1262">
                  <c:v>36955.870000000003</c:v>
                </c:pt>
                <c:pt idx="1263">
                  <c:v>36981.17</c:v>
                </c:pt>
                <c:pt idx="1264">
                  <c:v>37005.56</c:v>
                </c:pt>
                <c:pt idx="1265">
                  <c:v>37028.03</c:v>
                </c:pt>
                <c:pt idx="1266">
                  <c:v>37054.83</c:v>
                </c:pt>
                <c:pt idx="1267">
                  <c:v>37074.980000000003</c:v>
                </c:pt>
                <c:pt idx="1268">
                  <c:v>37097.07</c:v>
                </c:pt>
                <c:pt idx="1269">
                  <c:v>37122.6</c:v>
                </c:pt>
                <c:pt idx="1270">
                  <c:v>37143.17</c:v>
                </c:pt>
                <c:pt idx="1271">
                  <c:v>37166.03</c:v>
                </c:pt>
                <c:pt idx="1272">
                  <c:v>37187.9</c:v>
                </c:pt>
                <c:pt idx="1273">
                  <c:v>37210.99</c:v>
                </c:pt>
                <c:pt idx="1274">
                  <c:v>37232.53</c:v>
                </c:pt>
                <c:pt idx="1275">
                  <c:v>37257.08</c:v>
                </c:pt>
                <c:pt idx="1276">
                  <c:v>37276.769999999997</c:v>
                </c:pt>
                <c:pt idx="1277">
                  <c:v>37303.35</c:v>
                </c:pt>
                <c:pt idx="1278">
                  <c:v>37326.639999999999</c:v>
                </c:pt>
                <c:pt idx="1279">
                  <c:v>37351.24</c:v>
                </c:pt>
                <c:pt idx="1280">
                  <c:v>37373.879999999997</c:v>
                </c:pt>
                <c:pt idx="1281">
                  <c:v>37401.589999999997</c:v>
                </c:pt>
                <c:pt idx="1282">
                  <c:v>37420.980000000003</c:v>
                </c:pt>
                <c:pt idx="1283">
                  <c:v>37447.71</c:v>
                </c:pt>
                <c:pt idx="1284">
                  <c:v>37471.26</c:v>
                </c:pt>
                <c:pt idx="1285">
                  <c:v>37490.879999999997</c:v>
                </c:pt>
                <c:pt idx="1286">
                  <c:v>37514.04</c:v>
                </c:pt>
                <c:pt idx="1287">
                  <c:v>37540.18</c:v>
                </c:pt>
                <c:pt idx="1288">
                  <c:v>37561.11</c:v>
                </c:pt>
                <c:pt idx="1289">
                  <c:v>37585.35</c:v>
                </c:pt>
                <c:pt idx="1290">
                  <c:v>37608.14</c:v>
                </c:pt>
                <c:pt idx="1291">
                  <c:v>37628.980000000003</c:v>
                </c:pt>
                <c:pt idx="1292">
                  <c:v>37648.35</c:v>
                </c:pt>
                <c:pt idx="1293">
                  <c:v>37674.54</c:v>
                </c:pt>
                <c:pt idx="1294">
                  <c:v>37694.550000000003</c:v>
                </c:pt>
                <c:pt idx="1295">
                  <c:v>37717.1</c:v>
                </c:pt>
                <c:pt idx="1296">
                  <c:v>37739.99</c:v>
                </c:pt>
                <c:pt idx="1297">
                  <c:v>37762.49</c:v>
                </c:pt>
                <c:pt idx="1298">
                  <c:v>37788.99</c:v>
                </c:pt>
                <c:pt idx="1299">
                  <c:v>37805.360000000001</c:v>
                </c:pt>
                <c:pt idx="1300">
                  <c:v>37827.81</c:v>
                </c:pt>
                <c:pt idx="1301">
                  <c:v>37853.22</c:v>
                </c:pt>
                <c:pt idx="1302">
                  <c:v>37879.120000000003</c:v>
                </c:pt>
                <c:pt idx="1303">
                  <c:v>37903.47</c:v>
                </c:pt>
                <c:pt idx="1304">
                  <c:v>37927.730000000003</c:v>
                </c:pt>
                <c:pt idx="1305">
                  <c:v>37948.589999999997</c:v>
                </c:pt>
                <c:pt idx="1306">
                  <c:v>37973.370000000003</c:v>
                </c:pt>
                <c:pt idx="1307">
                  <c:v>37996.089999999997</c:v>
                </c:pt>
                <c:pt idx="1308">
                  <c:v>38016.730000000003</c:v>
                </c:pt>
                <c:pt idx="1309">
                  <c:v>38041.480000000003</c:v>
                </c:pt>
                <c:pt idx="1310">
                  <c:v>38066.93</c:v>
                </c:pt>
                <c:pt idx="1311">
                  <c:v>38089.85</c:v>
                </c:pt>
                <c:pt idx="1312">
                  <c:v>38114.160000000003</c:v>
                </c:pt>
                <c:pt idx="1313">
                  <c:v>38138.07</c:v>
                </c:pt>
                <c:pt idx="1314">
                  <c:v>38166.44</c:v>
                </c:pt>
                <c:pt idx="1315">
                  <c:v>38186.69</c:v>
                </c:pt>
                <c:pt idx="1316">
                  <c:v>38209.040000000001</c:v>
                </c:pt>
                <c:pt idx="1317">
                  <c:v>38231.22</c:v>
                </c:pt>
                <c:pt idx="1318">
                  <c:v>38255.58</c:v>
                </c:pt>
                <c:pt idx="1319">
                  <c:v>38280.42</c:v>
                </c:pt>
                <c:pt idx="1320">
                  <c:v>38303.49</c:v>
                </c:pt>
                <c:pt idx="1321">
                  <c:v>38330.629999999997</c:v>
                </c:pt>
                <c:pt idx="1322">
                  <c:v>38355.03</c:v>
                </c:pt>
                <c:pt idx="1323">
                  <c:v>38376.97</c:v>
                </c:pt>
                <c:pt idx="1324">
                  <c:v>38398.589999999997</c:v>
                </c:pt>
                <c:pt idx="1325">
                  <c:v>38423.339999999997</c:v>
                </c:pt>
                <c:pt idx="1326">
                  <c:v>38446.910000000003</c:v>
                </c:pt>
                <c:pt idx="1327">
                  <c:v>38474.69</c:v>
                </c:pt>
                <c:pt idx="1328">
                  <c:v>38492.449999999997</c:v>
                </c:pt>
                <c:pt idx="1329">
                  <c:v>38514.14</c:v>
                </c:pt>
                <c:pt idx="1330">
                  <c:v>38542.04</c:v>
                </c:pt>
                <c:pt idx="1331">
                  <c:v>38562.81</c:v>
                </c:pt>
                <c:pt idx="1332">
                  <c:v>38589.800000000003</c:v>
                </c:pt>
                <c:pt idx="1333">
                  <c:v>38610.15</c:v>
                </c:pt>
                <c:pt idx="1334">
                  <c:v>38639.64</c:v>
                </c:pt>
                <c:pt idx="1335">
                  <c:v>38664.120000000003</c:v>
                </c:pt>
                <c:pt idx="1336">
                  <c:v>38685.96</c:v>
                </c:pt>
                <c:pt idx="1337">
                  <c:v>38711.81</c:v>
                </c:pt>
                <c:pt idx="1338">
                  <c:v>38735.089999999997</c:v>
                </c:pt>
                <c:pt idx="1339">
                  <c:v>38755.46</c:v>
                </c:pt>
                <c:pt idx="1340">
                  <c:v>38782.53</c:v>
                </c:pt>
                <c:pt idx="1341">
                  <c:v>38804.1</c:v>
                </c:pt>
                <c:pt idx="1342">
                  <c:v>38827.75</c:v>
                </c:pt>
                <c:pt idx="1343">
                  <c:v>38855.06</c:v>
                </c:pt>
                <c:pt idx="1344">
                  <c:v>38880.370000000003</c:v>
                </c:pt>
                <c:pt idx="1345">
                  <c:v>38903.43</c:v>
                </c:pt>
                <c:pt idx="1346">
                  <c:v>38926.76</c:v>
                </c:pt>
                <c:pt idx="1347">
                  <c:v>38952.019999999997</c:v>
                </c:pt>
                <c:pt idx="1348">
                  <c:v>38981</c:v>
                </c:pt>
                <c:pt idx="1349">
                  <c:v>39003.25</c:v>
                </c:pt>
                <c:pt idx="1350">
                  <c:v>39026.29</c:v>
                </c:pt>
                <c:pt idx="1351">
                  <c:v>39052.36</c:v>
                </c:pt>
                <c:pt idx="1352">
                  <c:v>39079.57</c:v>
                </c:pt>
                <c:pt idx="1353">
                  <c:v>39101.19</c:v>
                </c:pt>
                <c:pt idx="1354">
                  <c:v>39122.86</c:v>
                </c:pt>
                <c:pt idx="1355">
                  <c:v>39149.32</c:v>
                </c:pt>
                <c:pt idx="1356">
                  <c:v>39175.56</c:v>
                </c:pt>
                <c:pt idx="1357">
                  <c:v>39197.620000000003</c:v>
                </c:pt>
                <c:pt idx="1358">
                  <c:v>39227.93</c:v>
                </c:pt>
                <c:pt idx="1359">
                  <c:v>39250.239999999998</c:v>
                </c:pt>
                <c:pt idx="1360">
                  <c:v>39269.56</c:v>
                </c:pt>
                <c:pt idx="1361">
                  <c:v>39297.660000000003</c:v>
                </c:pt>
                <c:pt idx="1362">
                  <c:v>39321.279999999999</c:v>
                </c:pt>
                <c:pt idx="1363">
                  <c:v>39346.910000000003</c:v>
                </c:pt>
                <c:pt idx="1364">
                  <c:v>39373.949999999997</c:v>
                </c:pt>
                <c:pt idx="1365">
                  <c:v>39396.699999999997</c:v>
                </c:pt>
                <c:pt idx="1366">
                  <c:v>39420.93</c:v>
                </c:pt>
                <c:pt idx="1367">
                  <c:v>39445.46</c:v>
                </c:pt>
                <c:pt idx="1368">
                  <c:v>39468.839999999997</c:v>
                </c:pt>
                <c:pt idx="1369">
                  <c:v>39497.08</c:v>
                </c:pt>
                <c:pt idx="1370">
                  <c:v>39520.089999999997</c:v>
                </c:pt>
                <c:pt idx="1371">
                  <c:v>39547.699999999997</c:v>
                </c:pt>
                <c:pt idx="1372">
                  <c:v>39571.86</c:v>
                </c:pt>
                <c:pt idx="1373">
                  <c:v>39598.51</c:v>
                </c:pt>
                <c:pt idx="1374">
                  <c:v>39619.4</c:v>
                </c:pt>
                <c:pt idx="1375">
                  <c:v>39649.08</c:v>
                </c:pt>
                <c:pt idx="1376">
                  <c:v>39670.699999999997</c:v>
                </c:pt>
                <c:pt idx="1377">
                  <c:v>39695.96</c:v>
                </c:pt>
                <c:pt idx="1378">
                  <c:v>39724.519999999997</c:v>
                </c:pt>
                <c:pt idx="1379">
                  <c:v>39747.339999999997</c:v>
                </c:pt>
                <c:pt idx="1380">
                  <c:v>39767.81</c:v>
                </c:pt>
                <c:pt idx="1381">
                  <c:v>39797.519999999997</c:v>
                </c:pt>
                <c:pt idx="1382">
                  <c:v>39818.21</c:v>
                </c:pt>
                <c:pt idx="1383">
                  <c:v>39842.86</c:v>
                </c:pt>
                <c:pt idx="1384">
                  <c:v>39871.1</c:v>
                </c:pt>
                <c:pt idx="1385">
                  <c:v>39895.870000000003</c:v>
                </c:pt>
                <c:pt idx="1386">
                  <c:v>39924.089999999997</c:v>
                </c:pt>
                <c:pt idx="1387">
                  <c:v>39949.42</c:v>
                </c:pt>
                <c:pt idx="1388">
                  <c:v>39979.74</c:v>
                </c:pt>
                <c:pt idx="1389">
                  <c:v>40010.35</c:v>
                </c:pt>
                <c:pt idx="1390">
                  <c:v>40034.26</c:v>
                </c:pt>
                <c:pt idx="1391">
                  <c:v>40051.24</c:v>
                </c:pt>
                <c:pt idx="1392">
                  <c:v>40081.68</c:v>
                </c:pt>
                <c:pt idx="1393">
                  <c:v>40108.75</c:v>
                </c:pt>
                <c:pt idx="1394">
                  <c:v>40138.14</c:v>
                </c:pt>
                <c:pt idx="1395">
                  <c:v>40161.32</c:v>
                </c:pt>
                <c:pt idx="1396">
                  <c:v>40184.339999999997</c:v>
                </c:pt>
                <c:pt idx="1397">
                  <c:v>40209.89</c:v>
                </c:pt>
                <c:pt idx="1398">
                  <c:v>40236.01</c:v>
                </c:pt>
                <c:pt idx="1399">
                  <c:v>40256.6</c:v>
                </c:pt>
                <c:pt idx="1400">
                  <c:v>40287.65</c:v>
                </c:pt>
                <c:pt idx="1401">
                  <c:v>40310.47</c:v>
                </c:pt>
                <c:pt idx="1402">
                  <c:v>40334.85</c:v>
                </c:pt>
                <c:pt idx="1403">
                  <c:v>40358.400000000001</c:v>
                </c:pt>
                <c:pt idx="1404">
                  <c:v>40381.75</c:v>
                </c:pt>
                <c:pt idx="1405">
                  <c:v>40410.339999999997</c:v>
                </c:pt>
                <c:pt idx="1406">
                  <c:v>40432.839999999997</c:v>
                </c:pt>
                <c:pt idx="1407">
                  <c:v>40459.54</c:v>
                </c:pt>
                <c:pt idx="1408">
                  <c:v>40486.410000000003</c:v>
                </c:pt>
                <c:pt idx="1409">
                  <c:v>40512.21</c:v>
                </c:pt>
                <c:pt idx="1410">
                  <c:v>40534.1</c:v>
                </c:pt>
                <c:pt idx="1411">
                  <c:v>40566.22</c:v>
                </c:pt>
                <c:pt idx="1412">
                  <c:v>40589.19</c:v>
                </c:pt>
                <c:pt idx="1413">
                  <c:v>40613.69</c:v>
                </c:pt>
                <c:pt idx="1414">
                  <c:v>40638.559999999998</c:v>
                </c:pt>
                <c:pt idx="1415">
                  <c:v>40665.769999999997</c:v>
                </c:pt>
                <c:pt idx="1416">
                  <c:v>40688.959999999999</c:v>
                </c:pt>
                <c:pt idx="1417">
                  <c:v>40716.76</c:v>
                </c:pt>
                <c:pt idx="1418">
                  <c:v>40744.269999999997</c:v>
                </c:pt>
                <c:pt idx="1419">
                  <c:v>40766.230000000003</c:v>
                </c:pt>
                <c:pt idx="1420">
                  <c:v>40791.47</c:v>
                </c:pt>
                <c:pt idx="1421">
                  <c:v>40816.21</c:v>
                </c:pt>
                <c:pt idx="1422">
                  <c:v>40848.9</c:v>
                </c:pt>
                <c:pt idx="1423">
                  <c:v>40870.5</c:v>
                </c:pt>
                <c:pt idx="1424">
                  <c:v>40891.949999999997</c:v>
                </c:pt>
                <c:pt idx="1425">
                  <c:v>40915.79</c:v>
                </c:pt>
                <c:pt idx="1426">
                  <c:v>40943.35</c:v>
                </c:pt>
                <c:pt idx="1427">
                  <c:v>40961.5</c:v>
                </c:pt>
                <c:pt idx="1428">
                  <c:v>41002.71</c:v>
                </c:pt>
                <c:pt idx="1429">
                  <c:v>41020.86</c:v>
                </c:pt>
                <c:pt idx="1430">
                  <c:v>41046.78</c:v>
                </c:pt>
                <c:pt idx="1431">
                  <c:v>41076.589999999997</c:v>
                </c:pt>
                <c:pt idx="1432">
                  <c:v>41098.480000000003</c:v>
                </c:pt>
                <c:pt idx="1433">
                  <c:v>41129.82</c:v>
                </c:pt>
                <c:pt idx="1434">
                  <c:v>41152.83</c:v>
                </c:pt>
                <c:pt idx="1435">
                  <c:v>41177.160000000003</c:v>
                </c:pt>
                <c:pt idx="1436">
                  <c:v>41208.65</c:v>
                </c:pt>
                <c:pt idx="1437">
                  <c:v>41232.959999999999</c:v>
                </c:pt>
                <c:pt idx="1438">
                  <c:v>41255.93</c:v>
                </c:pt>
                <c:pt idx="1439">
                  <c:v>41288.370000000003</c:v>
                </c:pt>
                <c:pt idx="1440">
                  <c:v>41312.089999999997</c:v>
                </c:pt>
                <c:pt idx="1441">
                  <c:v>41333.25</c:v>
                </c:pt>
                <c:pt idx="1442">
                  <c:v>41364.61</c:v>
                </c:pt>
                <c:pt idx="1443">
                  <c:v>41394.120000000003</c:v>
                </c:pt>
                <c:pt idx="1444">
                  <c:v>41415.57</c:v>
                </c:pt>
                <c:pt idx="1445">
                  <c:v>41443.86</c:v>
                </c:pt>
                <c:pt idx="1446">
                  <c:v>41468.370000000003</c:v>
                </c:pt>
                <c:pt idx="1447">
                  <c:v>41487.35</c:v>
                </c:pt>
                <c:pt idx="1448">
                  <c:v>41515</c:v>
                </c:pt>
                <c:pt idx="1449">
                  <c:v>41546.47</c:v>
                </c:pt>
                <c:pt idx="1450">
                  <c:v>41571.93</c:v>
                </c:pt>
                <c:pt idx="1451">
                  <c:v>41597.699999999997</c:v>
                </c:pt>
                <c:pt idx="1452">
                  <c:v>41622.230000000003</c:v>
                </c:pt>
                <c:pt idx="1453">
                  <c:v>41645.39</c:v>
                </c:pt>
                <c:pt idx="1454">
                  <c:v>41674.51</c:v>
                </c:pt>
                <c:pt idx="1455">
                  <c:v>41701.96</c:v>
                </c:pt>
                <c:pt idx="1456">
                  <c:v>41728.25</c:v>
                </c:pt>
                <c:pt idx="1457">
                  <c:v>41752.68</c:v>
                </c:pt>
                <c:pt idx="1458">
                  <c:v>41785.78</c:v>
                </c:pt>
                <c:pt idx="1459">
                  <c:v>41812.83</c:v>
                </c:pt>
                <c:pt idx="1460">
                  <c:v>41840.65</c:v>
                </c:pt>
                <c:pt idx="1461">
                  <c:v>41864.230000000003</c:v>
                </c:pt>
                <c:pt idx="1462">
                  <c:v>41896.18</c:v>
                </c:pt>
                <c:pt idx="1463">
                  <c:v>41917.629999999997</c:v>
                </c:pt>
                <c:pt idx="1464">
                  <c:v>41948.39</c:v>
                </c:pt>
                <c:pt idx="1465">
                  <c:v>41972.57</c:v>
                </c:pt>
                <c:pt idx="1466">
                  <c:v>42001.96</c:v>
                </c:pt>
                <c:pt idx="1467">
                  <c:v>42025.73</c:v>
                </c:pt>
                <c:pt idx="1468">
                  <c:v>42053.97</c:v>
                </c:pt>
                <c:pt idx="1469">
                  <c:v>42068.78</c:v>
                </c:pt>
                <c:pt idx="1470">
                  <c:v>42106.82</c:v>
                </c:pt>
                <c:pt idx="1471">
                  <c:v>42128.09</c:v>
                </c:pt>
                <c:pt idx="1472">
                  <c:v>42148.86</c:v>
                </c:pt>
                <c:pt idx="1473">
                  <c:v>42175.83</c:v>
                </c:pt>
                <c:pt idx="1474">
                  <c:v>42204.83</c:v>
                </c:pt>
                <c:pt idx="1475">
                  <c:v>42232.92</c:v>
                </c:pt>
                <c:pt idx="1476">
                  <c:v>42263.07</c:v>
                </c:pt>
                <c:pt idx="1477">
                  <c:v>42291.87</c:v>
                </c:pt>
                <c:pt idx="1478">
                  <c:v>42318.720000000001</c:v>
                </c:pt>
                <c:pt idx="1479">
                  <c:v>42349.09</c:v>
                </c:pt>
                <c:pt idx="1480">
                  <c:v>42383.68</c:v>
                </c:pt>
                <c:pt idx="1481">
                  <c:v>42407.25</c:v>
                </c:pt>
                <c:pt idx="1482">
                  <c:v>42435.69</c:v>
                </c:pt>
                <c:pt idx="1483">
                  <c:v>42462.39</c:v>
                </c:pt>
                <c:pt idx="1484">
                  <c:v>42495.22</c:v>
                </c:pt>
                <c:pt idx="1485">
                  <c:v>42516.53</c:v>
                </c:pt>
                <c:pt idx="1486">
                  <c:v>42543.28</c:v>
                </c:pt>
                <c:pt idx="1487">
                  <c:v>42572.89</c:v>
                </c:pt>
                <c:pt idx="1488">
                  <c:v>42597.68</c:v>
                </c:pt>
                <c:pt idx="1489">
                  <c:v>42626.73</c:v>
                </c:pt>
                <c:pt idx="1490">
                  <c:v>42650.96</c:v>
                </c:pt>
                <c:pt idx="1491">
                  <c:v>42676.91</c:v>
                </c:pt>
                <c:pt idx="1492">
                  <c:v>42706.84</c:v>
                </c:pt>
                <c:pt idx="1493">
                  <c:v>42736.4</c:v>
                </c:pt>
                <c:pt idx="1494">
                  <c:v>42763.88</c:v>
                </c:pt>
                <c:pt idx="1495">
                  <c:v>42789.68</c:v>
                </c:pt>
                <c:pt idx="1496">
                  <c:v>42819.14</c:v>
                </c:pt>
                <c:pt idx="1497">
                  <c:v>42844.42</c:v>
                </c:pt>
                <c:pt idx="1498">
                  <c:v>42879.99</c:v>
                </c:pt>
                <c:pt idx="1499">
                  <c:v>42905.18</c:v>
                </c:pt>
                <c:pt idx="1500">
                  <c:v>42929.37</c:v>
                </c:pt>
                <c:pt idx="1501">
                  <c:v>42955.12</c:v>
                </c:pt>
                <c:pt idx="1502">
                  <c:v>42984.33</c:v>
                </c:pt>
                <c:pt idx="1503">
                  <c:v>43016.21</c:v>
                </c:pt>
                <c:pt idx="1504">
                  <c:v>43041.74</c:v>
                </c:pt>
                <c:pt idx="1505">
                  <c:v>43070.94</c:v>
                </c:pt>
                <c:pt idx="1506">
                  <c:v>43098.1</c:v>
                </c:pt>
                <c:pt idx="1507">
                  <c:v>43125.64</c:v>
                </c:pt>
                <c:pt idx="1508">
                  <c:v>43158.400000000001</c:v>
                </c:pt>
                <c:pt idx="1509">
                  <c:v>43188.01</c:v>
                </c:pt>
                <c:pt idx="1510">
                  <c:v>43212.36</c:v>
                </c:pt>
                <c:pt idx="1511">
                  <c:v>43240.43</c:v>
                </c:pt>
                <c:pt idx="1512">
                  <c:v>43267.3</c:v>
                </c:pt>
                <c:pt idx="1513">
                  <c:v>43297.06</c:v>
                </c:pt>
                <c:pt idx="1514">
                  <c:v>43323.83</c:v>
                </c:pt>
                <c:pt idx="1515">
                  <c:v>43353.32</c:v>
                </c:pt>
                <c:pt idx="1516">
                  <c:v>43382.71</c:v>
                </c:pt>
                <c:pt idx="1517">
                  <c:v>43411.64</c:v>
                </c:pt>
                <c:pt idx="1518">
                  <c:v>43438.95</c:v>
                </c:pt>
                <c:pt idx="1519">
                  <c:v>43467.78</c:v>
                </c:pt>
                <c:pt idx="1520">
                  <c:v>43492.5</c:v>
                </c:pt>
                <c:pt idx="1521">
                  <c:v>43525.48</c:v>
                </c:pt>
                <c:pt idx="1522">
                  <c:v>43548.39</c:v>
                </c:pt>
                <c:pt idx="1523">
                  <c:v>43582.13</c:v>
                </c:pt>
                <c:pt idx="1524">
                  <c:v>43608.88</c:v>
                </c:pt>
                <c:pt idx="1525">
                  <c:v>43639.64</c:v>
                </c:pt>
                <c:pt idx="1526">
                  <c:v>43669.37</c:v>
                </c:pt>
                <c:pt idx="1527">
                  <c:v>43694.95</c:v>
                </c:pt>
                <c:pt idx="1528">
                  <c:v>43719.96</c:v>
                </c:pt>
                <c:pt idx="1529">
                  <c:v>43753.919999999998</c:v>
                </c:pt>
                <c:pt idx="1530">
                  <c:v>43781.21</c:v>
                </c:pt>
                <c:pt idx="1531">
                  <c:v>43808.01</c:v>
                </c:pt>
                <c:pt idx="1532">
                  <c:v>43839.87</c:v>
                </c:pt>
                <c:pt idx="1533">
                  <c:v>43866.47</c:v>
                </c:pt>
                <c:pt idx="1534">
                  <c:v>43897.89</c:v>
                </c:pt>
                <c:pt idx="1535">
                  <c:v>43923.199999999997</c:v>
                </c:pt>
                <c:pt idx="1536">
                  <c:v>43953.66</c:v>
                </c:pt>
                <c:pt idx="1537">
                  <c:v>43981.39</c:v>
                </c:pt>
                <c:pt idx="1538">
                  <c:v>44011.41</c:v>
                </c:pt>
                <c:pt idx="1539">
                  <c:v>44037.7</c:v>
                </c:pt>
                <c:pt idx="1540">
                  <c:v>44071.75</c:v>
                </c:pt>
                <c:pt idx="1541">
                  <c:v>44100.46</c:v>
                </c:pt>
                <c:pt idx="1542">
                  <c:v>44126.28</c:v>
                </c:pt>
                <c:pt idx="1543">
                  <c:v>44160.75</c:v>
                </c:pt>
                <c:pt idx="1544">
                  <c:v>44189.36</c:v>
                </c:pt>
                <c:pt idx="1545">
                  <c:v>44214.2</c:v>
                </c:pt>
                <c:pt idx="1546">
                  <c:v>44245.5</c:v>
                </c:pt>
                <c:pt idx="1547">
                  <c:v>44272.35</c:v>
                </c:pt>
                <c:pt idx="1548">
                  <c:v>44304.79</c:v>
                </c:pt>
                <c:pt idx="1549">
                  <c:v>44330.12</c:v>
                </c:pt>
                <c:pt idx="1550">
                  <c:v>44360.29</c:v>
                </c:pt>
                <c:pt idx="1551">
                  <c:v>44389.95</c:v>
                </c:pt>
                <c:pt idx="1552">
                  <c:v>44419.24</c:v>
                </c:pt>
                <c:pt idx="1553">
                  <c:v>44445.29</c:v>
                </c:pt>
                <c:pt idx="1554">
                  <c:v>44478.63</c:v>
                </c:pt>
                <c:pt idx="1555">
                  <c:v>44508.75</c:v>
                </c:pt>
                <c:pt idx="1556">
                  <c:v>44541.440000000002</c:v>
                </c:pt>
                <c:pt idx="1557">
                  <c:v>44577.87</c:v>
                </c:pt>
                <c:pt idx="1558">
                  <c:v>44601.66</c:v>
                </c:pt>
                <c:pt idx="1559">
                  <c:v>44629.39</c:v>
                </c:pt>
                <c:pt idx="1560">
                  <c:v>44662.73</c:v>
                </c:pt>
                <c:pt idx="1561">
                  <c:v>44692.66</c:v>
                </c:pt>
                <c:pt idx="1562">
                  <c:v>44725.1</c:v>
                </c:pt>
                <c:pt idx="1563">
                  <c:v>44752.05</c:v>
                </c:pt>
                <c:pt idx="1564">
                  <c:v>44778.75</c:v>
                </c:pt>
                <c:pt idx="1565">
                  <c:v>44813.47</c:v>
                </c:pt>
                <c:pt idx="1566">
                  <c:v>44838.29</c:v>
                </c:pt>
                <c:pt idx="1567">
                  <c:v>44869.95</c:v>
                </c:pt>
                <c:pt idx="1568">
                  <c:v>44898.239999999998</c:v>
                </c:pt>
                <c:pt idx="1569">
                  <c:v>44930.68</c:v>
                </c:pt>
                <c:pt idx="1570">
                  <c:v>44961.61</c:v>
                </c:pt>
                <c:pt idx="1571">
                  <c:v>44991.44</c:v>
                </c:pt>
                <c:pt idx="1572">
                  <c:v>45020.73</c:v>
                </c:pt>
                <c:pt idx="1573">
                  <c:v>45049.04</c:v>
                </c:pt>
                <c:pt idx="1574">
                  <c:v>45083.12</c:v>
                </c:pt>
                <c:pt idx="1575">
                  <c:v>45115.57</c:v>
                </c:pt>
                <c:pt idx="1576">
                  <c:v>45143.81</c:v>
                </c:pt>
                <c:pt idx="1577">
                  <c:v>45176.42</c:v>
                </c:pt>
                <c:pt idx="1578">
                  <c:v>45202.36</c:v>
                </c:pt>
                <c:pt idx="1579">
                  <c:v>45237.4</c:v>
                </c:pt>
                <c:pt idx="1580">
                  <c:v>45266.54</c:v>
                </c:pt>
                <c:pt idx="1581">
                  <c:v>45293.120000000003</c:v>
                </c:pt>
                <c:pt idx="1582">
                  <c:v>45326.42</c:v>
                </c:pt>
                <c:pt idx="1583">
                  <c:v>45359.28</c:v>
                </c:pt>
                <c:pt idx="1584">
                  <c:v>45385.29</c:v>
                </c:pt>
                <c:pt idx="1585">
                  <c:v>45416.47</c:v>
                </c:pt>
                <c:pt idx="1586">
                  <c:v>45448.35</c:v>
                </c:pt>
                <c:pt idx="1587">
                  <c:v>45476.27</c:v>
                </c:pt>
                <c:pt idx="1588">
                  <c:v>45512.06</c:v>
                </c:pt>
                <c:pt idx="1589">
                  <c:v>45539.54</c:v>
                </c:pt>
                <c:pt idx="1590">
                  <c:v>45570.59</c:v>
                </c:pt>
                <c:pt idx="1591">
                  <c:v>45603.31</c:v>
                </c:pt>
                <c:pt idx="1592">
                  <c:v>45634.45</c:v>
                </c:pt>
                <c:pt idx="1593">
                  <c:v>45662.04</c:v>
                </c:pt>
                <c:pt idx="1594">
                  <c:v>45692.26</c:v>
                </c:pt>
                <c:pt idx="1595">
                  <c:v>45730.15</c:v>
                </c:pt>
                <c:pt idx="1596">
                  <c:v>45758.29</c:v>
                </c:pt>
                <c:pt idx="1597">
                  <c:v>45792.78</c:v>
                </c:pt>
                <c:pt idx="1598">
                  <c:v>45814.67</c:v>
                </c:pt>
                <c:pt idx="1599">
                  <c:v>45861.919999999998</c:v>
                </c:pt>
                <c:pt idx="1600">
                  <c:v>45884.76</c:v>
                </c:pt>
                <c:pt idx="1601">
                  <c:v>45917.94</c:v>
                </c:pt>
                <c:pt idx="1602">
                  <c:v>45948.13</c:v>
                </c:pt>
                <c:pt idx="1603">
                  <c:v>45981.36</c:v>
                </c:pt>
                <c:pt idx="1604">
                  <c:v>46018.59</c:v>
                </c:pt>
                <c:pt idx="1605">
                  <c:v>46055.14</c:v>
                </c:pt>
                <c:pt idx="1606">
                  <c:v>46081.79</c:v>
                </c:pt>
                <c:pt idx="1607">
                  <c:v>46111.86</c:v>
                </c:pt>
                <c:pt idx="1608">
                  <c:v>46145.21</c:v>
                </c:pt>
                <c:pt idx="1609">
                  <c:v>46174.87</c:v>
                </c:pt>
                <c:pt idx="1610">
                  <c:v>46201.71</c:v>
                </c:pt>
                <c:pt idx="1611">
                  <c:v>46240.41</c:v>
                </c:pt>
                <c:pt idx="1612">
                  <c:v>46273.54</c:v>
                </c:pt>
                <c:pt idx="1613">
                  <c:v>46305.03</c:v>
                </c:pt>
                <c:pt idx="1614">
                  <c:v>46340.45</c:v>
                </c:pt>
                <c:pt idx="1615">
                  <c:v>46370.48</c:v>
                </c:pt>
                <c:pt idx="1616">
                  <c:v>46402.94</c:v>
                </c:pt>
                <c:pt idx="1617">
                  <c:v>46438.81</c:v>
                </c:pt>
                <c:pt idx="1618">
                  <c:v>46470.47</c:v>
                </c:pt>
                <c:pt idx="1619">
                  <c:v>46503.13</c:v>
                </c:pt>
                <c:pt idx="1620">
                  <c:v>46534.33</c:v>
                </c:pt>
                <c:pt idx="1621">
                  <c:v>46564.08</c:v>
                </c:pt>
                <c:pt idx="1622">
                  <c:v>46595.47</c:v>
                </c:pt>
                <c:pt idx="1623">
                  <c:v>46626.99</c:v>
                </c:pt>
                <c:pt idx="1624">
                  <c:v>46663.05</c:v>
                </c:pt>
                <c:pt idx="1625">
                  <c:v>46696.81</c:v>
                </c:pt>
                <c:pt idx="1626">
                  <c:v>46729.35</c:v>
                </c:pt>
                <c:pt idx="1627">
                  <c:v>46760.38</c:v>
                </c:pt>
                <c:pt idx="1628">
                  <c:v>46795.43</c:v>
                </c:pt>
                <c:pt idx="1629">
                  <c:v>46826.8</c:v>
                </c:pt>
                <c:pt idx="1630">
                  <c:v>46861.760000000002</c:v>
                </c:pt>
                <c:pt idx="1631">
                  <c:v>46901.02</c:v>
                </c:pt>
                <c:pt idx="1632">
                  <c:v>46930.77</c:v>
                </c:pt>
                <c:pt idx="1633">
                  <c:v>46962.97</c:v>
                </c:pt>
                <c:pt idx="1634">
                  <c:v>46997.54</c:v>
                </c:pt>
                <c:pt idx="1635">
                  <c:v>47035.82</c:v>
                </c:pt>
                <c:pt idx="1636">
                  <c:v>47064.55</c:v>
                </c:pt>
                <c:pt idx="1637">
                  <c:v>47097.87</c:v>
                </c:pt>
                <c:pt idx="1638">
                  <c:v>47131.44</c:v>
                </c:pt>
                <c:pt idx="1639">
                  <c:v>47167.99</c:v>
                </c:pt>
                <c:pt idx="1640">
                  <c:v>47207.83</c:v>
                </c:pt>
                <c:pt idx="1641">
                  <c:v>47236.76</c:v>
                </c:pt>
                <c:pt idx="1642">
                  <c:v>47274.09</c:v>
                </c:pt>
                <c:pt idx="1643">
                  <c:v>47306.67</c:v>
                </c:pt>
                <c:pt idx="1644">
                  <c:v>47340.53</c:v>
                </c:pt>
                <c:pt idx="1645">
                  <c:v>47372.39</c:v>
                </c:pt>
                <c:pt idx="1646">
                  <c:v>47412.6</c:v>
                </c:pt>
                <c:pt idx="1647">
                  <c:v>47439.28</c:v>
                </c:pt>
                <c:pt idx="1648">
                  <c:v>47478.1</c:v>
                </c:pt>
                <c:pt idx="1649">
                  <c:v>47505.66</c:v>
                </c:pt>
                <c:pt idx="1650">
                  <c:v>47554.49</c:v>
                </c:pt>
                <c:pt idx="1651">
                  <c:v>47584.42</c:v>
                </c:pt>
                <c:pt idx="1652">
                  <c:v>47613.68</c:v>
                </c:pt>
                <c:pt idx="1653">
                  <c:v>47651.57</c:v>
                </c:pt>
                <c:pt idx="1654">
                  <c:v>47686.97</c:v>
                </c:pt>
                <c:pt idx="1655">
                  <c:v>47722.400000000001</c:v>
                </c:pt>
                <c:pt idx="1656">
                  <c:v>47757.82</c:v>
                </c:pt>
                <c:pt idx="1657">
                  <c:v>47798.45</c:v>
                </c:pt>
                <c:pt idx="1658">
                  <c:v>47835.31</c:v>
                </c:pt>
                <c:pt idx="1659">
                  <c:v>47869.34</c:v>
                </c:pt>
                <c:pt idx="1660">
                  <c:v>47901.42</c:v>
                </c:pt>
                <c:pt idx="1661">
                  <c:v>47943.19</c:v>
                </c:pt>
                <c:pt idx="1662">
                  <c:v>47973.05</c:v>
                </c:pt>
                <c:pt idx="1663">
                  <c:v>48010.33</c:v>
                </c:pt>
                <c:pt idx="1664">
                  <c:v>48049.05</c:v>
                </c:pt>
                <c:pt idx="1665">
                  <c:v>48082.15</c:v>
                </c:pt>
                <c:pt idx="1666">
                  <c:v>48118.11</c:v>
                </c:pt>
                <c:pt idx="1667">
                  <c:v>48151.87</c:v>
                </c:pt>
                <c:pt idx="1668">
                  <c:v>48192.06</c:v>
                </c:pt>
                <c:pt idx="1669">
                  <c:v>48223.23</c:v>
                </c:pt>
                <c:pt idx="1670">
                  <c:v>48253.26</c:v>
                </c:pt>
                <c:pt idx="1671">
                  <c:v>48287.82</c:v>
                </c:pt>
                <c:pt idx="1672">
                  <c:v>48324.93</c:v>
                </c:pt>
                <c:pt idx="1673">
                  <c:v>48364</c:v>
                </c:pt>
                <c:pt idx="1674">
                  <c:v>48399.96</c:v>
                </c:pt>
                <c:pt idx="1675">
                  <c:v>48432.33</c:v>
                </c:pt>
                <c:pt idx="1676">
                  <c:v>48464.21</c:v>
                </c:pt>
                <c:pt idx="1677">
                  <c:v>48506.35</c:v>
                </c:pt>
                <c:pt idx="1678">
                  <c:v>48534.879999999997</c:v>
                </c:pt>
                <c:pt idx="1679">
                  <c:v>48573.63</c:v>
                </c:pt>
                <c:pt idx="1680">
                  <c:v>48607.98</c:v>
                </c:pt>
                <c:pt idx="1681">
                  <c:v>48640.71</c:v>
                </c:pt>
                <c:pt idx="1682">
                  <c:v>48676.14</c:v>
                </c:pt>
                <c:pt idx="1683">
                  <c:v>48712.54</c:v>
                </c:pt>
                <c:pt idx="1684">
                  <c:v>48752.04</c:v>
                </c:pt>
                <c:pt idx="1685">
                  <c:v>48784.51</c:v>
                </c:pt>
                <c:pt idx="1686">
                  <c:v>48824.03</c:v>
                </c:pt>
                <c:pt idx="1687">
                  <c:v>48855.21</c:v>
                </c:pt>
                <c:pt idx="1688">
                  <c:v>48885.43</c:v>
                </c:pt>
                <c:pt idx="1689">
                  <c:v>48926.66</c:v>
                </c:pt>
                <c:pt idx="1690">
                  <c:v>48961.16</c:v>
                </c:pt>
                <c:pt idx="1691">
                  <c:v>48998.98</c:v>
                </c:pt>
                <c:pt idx="1692">
                  <c:v>49034.55</c:v>
                </c:pt>
                <c:pt idx="1693">
                  <c:v>49075.27</c:v>
                </c:pt>
                <c:pt idx="1694">
                  <c:v>49103.49</c:v>
                </c:pt>
                <c:pt idx="1695">
                  <c:v>49139.25</c:v>
                </c:pt>
                <c:pt idx="1696">
                  <c:v>49172.35</c:v>
                </c:pt>
                <c:pt idx="1697">
                  <c:v>49208.07</c:v>
                </c:pt>
                <c:pt idx="1698">
                  <c:v>49241.29</c:v>
                </c:pt>
                <c:pt idx="1699">
                  <c:v>49281.41</c:v>
                </c:pt>
                <c:pt idx="1700">
                  <c:v>49316.47</c:v>
                </c:pt>
                <c:pt idx="1701">
                  <c:v>49352.35</c:v>
                </c:pt>
                <c:pt idx="1702">
                  <c:v>49387.34</c:v>
                </c:pt>
                <c:pt idx="1703">
                  <c:v>49432.65</c:v>
                </c:pt>
                <c:pt idx="1704">
                  <c:v>49464.31</c:v>
                </c:pt>
                <c:pt idx="1705">
                  <c:v>49508.63</c:v>
                </c:pt>
                <c:pt idx="1706">
                  <c:v>49548.45</c:v>
                </c:pt>
                <c:pt idx="1707">
                  <c:v>49583.34</c:v>
                </c:pt>
                <c:pt idx="1708">
                  <c:v>49613.75</c:v>
                </c:pt>
                <c:pt idx="1709">
                  <c:v>49652.25</c:v>
                </c:pt>
                <c:pt idx="1710">
                  <c:v>49693.81</c:v>
                </c:pt>
                <c:pt idx="1711">
                  <c:v>49729.72</c:v>
                </c:pt>
                <c:pt idx="1712">
                  <c:v>49769.440000000002</c:v>
                </c:pt>
                <c:pt idx="1713">
                  <c:v>49801.37</c:v>
                </c:pt>
                <c:pt idx="1714">
                  <c:v>49842.68</c:v>
                </c:pt>
                <c:pt idx="1715">
                  <c:v>49877.54</c:v>
                </c:pt>
                <c:pt idx="1716">
                  <c:v>49913.65</c:v>
                </c:pt>
                <c:pt idx="1717">
                  <c:v>49948</c:v>
                </c:pt>
                <c:pt idx="1718">
                  <c:v>49988.800000000003</c:v>
                </c:pt>
                <c:pt idx="1719">
                  <c:v>50027.91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9BBF-4A90-B762-A6DB2093D2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35816240"/>
        <c:axId val="1"/>
      </c:scatterChart>
      <c:valAx>
        <c:axId val="935816240"/>
        <c:scaling>
          <c:orientation val="minMax"/>
          <c:max val="800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pt-BR"/>
                  <a:t>Ciclos, N</a:t>
                </a:r>
              </a:p>
            </c:rich>
          </c:tx>
          <c:layout>
            <c:manualLayout>
              <c:xMode val="edge"/>
              <c:yMode val="edge"/>
              <c:x val="0.42442245627132608"/>
              <c:y val="0.90506840277777789"/>
            </c:manualLayout>
          </c:layout>
          <c:overlay val="0"/>
        </c:title>
        <c:numFmt formatCode="General" sourceLinked="1"/>
        <c:majorTickMark val="in"/>
        <c:minorTickMark val="none"/>
        <c:tickLblPos val="nextTo"/>
        <c:txPr>
          <a:bodyPr rot="0" vert="horz"/>
          <a:lstStyle/>
          <a:p>
            <a:pPr>
              <a:defRPr/>
            </a:pPr>
            <a:endParaRPr lang="pt-BR"/>
          </a:p>
        </c:txPr>
        <c:crossAx val="1"/>
        <c:crosses val="autoZero"/>
        <c:crossBetween val="midCat"/>
      </c:valAx>
      <c:valAx>
        <c:axId val="1"/>
        <c:scaling>
          <c:orientation val="minMax"/>
          <c:max val="25000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pt-BR"/>
                  <a:t>Deformação Plástica, microstrain</a:t>
                </a:r>
              </a:p>
            </c:rich>
          </c:tx>
          <c:layout>
            <c:manualLayout>
              <c:xMode val="edge"/>
              <c:yMode val="edge"/>
              <c:x val="2.084264668529337E-2"/>
              <c:y val="0.14851151627436945"/>
            </c:manualLayout>
          </c:layout>
          <c:overlay val="0"/>
        </c:title>
        <c:numFmt formatCode="General" sourceLinked="1"/>
        <c:majorTickMark val="in"/>
        <c:minorTickMark val="none"/>
        <c:tickLblPos val="nextTo"/>
        <c:txPr>
          <a:bodyPr rot="0" vert="horz"/>
          <a:lstStyle/>
          <a:p>
            <a:pPr>
              <a:defRPr/>
            </a:pPr>
            <a:endParaRPr lang="pt-BR"/>
          </a:p>
        </c:txPr>
        <c:crossAx val="935816240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6445502857231008"/>
          <c:y val="0.34166875000000002"/>
          <c:w val="0.23106789455034332"/>
          <c:h val="0.4060857638888889"/>
        </c:manualLayout>
      </c:layout>
      <c:overlay val="0"/>
      <c:spPr>
        <a:ln>
          <a:solidFill>
            <a:schemeClr val="tx1"/>
          </a:solidFill>
        </a:ln>
      </c:spPr>
      <c:txPr>
        <a:bodyPr/>
        <a:lstStyle/>
        <a:p>
          <a:pPr>
            <a:defRPr sz="800"/>
          </a:pPr>
          <a:endParaRPr lang="pt-BR"/>
        </a:p>
      </c:txPr>
    </c:legend>
    <c:plotVisOnly val="1"/>
    <c:dispBlanksAs val="gap"/>
    <c:showDLblsOverMax val="0"/>
  </c:chart>
  <c:spPr>
    <a:solidFill>
      <a:schemeClr val="bg1"/>
    </a:solidFill>
    <a:ln>
      <a:solidFill>
        <a:schemeClr val="tx1"/>
      </a:solidFill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 panose="020B0604020202020204" pitchFamily="34" charset="0"/>
          <a:ea typeface="Calibri"/>
          <a:cs typeface="Arial" panose="020B0604020202020204" pitchFamily="34" charset="0"/>
        </a:defRPr>
      </a:pPr>
      <a:endParaRPr lang="pt-B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Planilha1!$A$34:$A$38</c:f>
              <c:strCache>
                <c:ptCount val="5"/>
                <c:pt idx="0">
                  <c:v>Sudeste</c:v>
                </c:pt>
                <c:pt idx="1">
                  <c:v>Sul </c:v>
                </c:pt>
                <c:pt idx="2">
                  <c:v>Centro-Oeste</c:v>
                </c:pt>
                <c:pt idx="3">
                  <c:v>Nordeste</c:v>
                </c:pt>
                <c:pt idx="4">
                  <c:v>Norte</c:v>
                </c:pt>
              </c:strCache>
            </c:strRef>
          </c:cat>
          <c:val>
            <c:numRef>
              <c:f>Planilha1!$B$34:$B$38</c:f>
              <c:numCache>
                <c:formatCode>0%</c:formatCode>
                <c:ptCount val="5"/>
                <c:pt idx="0">
                  <c:v>0.53139999999999998</c:v>
                </c:pt>
                <c:pt idx="1">
                  <c:v>0.2286</c:v>
                </c:pt>
                <c:pt idx="2">
                  <c:v>0.12889999999999999</c:v>
                </c:pt>
                <c:pt idx="3">
                  <c:v>7.3200000000000001E-2</c:v>
                </c:pt>
                <c:pt idx="4">
                  <c:v>3.7900000000000003E-2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CD-42B2-BD99-568AF86AD87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88899472"/>
        <c:axId val="588886576"/>
      </c:barChart>
      <c:catAx>
        <c:axId val="58889947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pt-BR"/>
                  <a:t>Região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BR"/>
          </a:p>
        </c:txPr>
        <c:crossAx val="588886576"/>
        <c:crosses val="autoZero"/>
        <c:auto val="1"/>
        <c:lblAlgn val="ctr"/>
        <c:lblOffset val="100"/>
        <c:noMultiLvlLbl val="0"/>
      </c:catAx>
      <c:valAx>
        <c:axId val="5888865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pt-BR"/>
                  <a:t>Percentual País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pt-BR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BR"/>
          </a:p>
        </c:txPr>
        <c:crossAx val="5888994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rgbClr val="000000"/>
      </a:solidFill>
    </a:ln>
    <a:effectLst/>
  </c:spPr>
  <c:txPr>
    <a:bodyPr/>
    <a:lstStyle/>
    <a:p>
      <a:pPr>
        <a:defRPr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pt-BR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'[Apresentação DNIT.xlsx]FN'!$A$8</c:f>
              <c:strCache>
                <c:ptCount val="1"/>
                <c:pt idx="0">
                  <c:v>MAC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'[Apresentação DNIT.xlsx]FN'!$A$13:$A$15</c:f>
              <c:strCache>
                <c:ptCount val="3"/>
                <c:pt idx="0">
                  <c:v>Amostra 1</c:v>
                </c:pt>
                <c:pt idx="1">
                  <c:v>Amostra 2</c:v>
                </c:pt>
                <c:pt idx="2">
                  <c:v>Média</c:v>
                </c:pt>
              </c:strCache>
            </c:strRef>
          </c:cat>
          <c:val>
            <c:numRef>
              <c:f>'[Apresentação DNIT.xlsx]FN'!$B$9:$B$11</c:f>
              <c:numCache>
                <c:formatCode>General</c:formatCode>
                <c:ptCount val="3"/>
                <c:pt idx="0">
                  <c:v>27</c:v>
                </c:pt>
                <c:pt idx="1">
                  <c:v>51</c:v>
                </c:pt>
                <c:pt idx="2">
                  <c:v>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6C0-428C-B172-43DB5D01753B}"/>
            </c:ext>
          </c:extLst>
        </c:ser>
        <c:ser>
          <c:idx val="0"/>
          <c:order val="1"/>
          <c:tx>
            <c:strRef>
              <c:f>'[Apresentação DNIT.xlsx]FN'!$A$4</c:f>
              <c:strCache>
                <c:ptCount val="1"/>
                <c:pt idx="0">
                  <c:v>MAB-R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'[Apresentação DNIT.xlsx]FN'!$A$13:$A$15</c:f>
              <c:strCache>
                <c:ptCount val="3"/>
                <c:pt idx="0">
                  <c:v>Amostra 1</c:v>
                </c:pt>
                <c:pt idx="1">
                  <c:v>Amostra 2</c:v>
                </c:pt>
                <c:pt idx="2">
                  <c:v>Média</c:v>
                </c:pt>
              </c:strCache>
            </c:strRef>
          </c:cat>
          <c:val>
            <c:numRef>
              <c:f>'[Apresentação DNIT.xlsx]FN'!$B$5:$B$7</c:f>
              <c:numCache>
                <c:formatCode>General</c:formatCode>
                <c:ptCount val="3"/>
                <c:pt idx="0">
                  <c:v>907</c:v>
                </c:pt>
                <c:pt idx="1">
                  <c:v>691</c:v>
                </c:pt>
                <c:pt idx="2">
                  <c:v>799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6C0-428C-B172-43DB5D0175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87095280"/>
        <c:axId val="1087094000"/>
      </c:barChart>
      <c:catAx>
        <c:axId val="1087095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BR"/>
          </a:p>
        </c:txPr>
        <c:crossAx val="1087094000"/>
        <c:crosses val="autoZero"/>
        <c:auto val="1"/>
        <c:lblAlgn val="ctr"/>
        <c:lblOffset val="100"/>
        <c:noMultiLvlLbl val="0"/>
      </c:catAx>
      <c:valAx>
        <c:axId val="10870940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1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pt-BR" i="1" dirty="0" err="1"/>
                  <a:t>Flow</a:t>
                </a:r>
                <a:r>
                  <a:rPr lang="pt-BR" i="1" dirty="0"/>
                  <a:t> </a:t>
                </a:r>
                <a:r>
                  <a:rPr lang="pt-BR" i="1" dirty="0" err="1"/>
                  <a:t>Number</a:t>
                </a:r>
                <a:r>
                  <a:rPr lang="pt-BR" i="1" dirty="0"/>
                  <a:t>, ciclos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1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BR"/>
          </a:p>
        </c:txPr>
        <c:crossAx val="10870952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2423075679401531"/>
          <c:y val="0.90418453695580425"/>
          <c:w val="0.35972747156605422"/>
          <c:h val="7.812554680664916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pt-BR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4"/>
          <c:order val="8"/>
          <c:tx>
            <c:strRef>
              <c:f>'[Apresentação DNIT.xlsx]FADIGA'!$H$2</c:f>
              <c:strCache>
                <c:ptCount val="1"/>
                <c:pt idx="0">
                  <c:v>Fit-MAC</c:v>
                </c:pt>
              </c:strCache>
            </c:strRef>
          </c:tx>
          <c:spPr>
            <a:ln w="25400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xVal>
            <c:numRef>
              <c:f>'[Apresentação DNIT.xlsx]FADIGA'!$H$4:$H$28</c:f>
              <c:numCache>
                <c:formatCode>General</c:formatCode>
                <c:ptCount val="25"/>
                <c:pt idx="0">
                  <c:v>0</c:v>
                </c:pt>
                <c:pt idx="1">
                  <c:v>100</c:v>
                </c:pt>
                <c:pt idx="2">
                  <c:v>300</c:v>
                </c:pt>
                <c:pt idx="3">
                  <c:v>500</c:v>
                </c:pt>
                <c:pt idx="4">
                  <c:v>1000</c:v>
                </c:pt>
                <c:pt idx="5">
                  <c:v>1259.9764961004612</c:v>
                </c:pt>
                <c:pt idx="6">
                  <c:v>6299.882480502306</c:v>
                </c:pt>
                <c:pt idx="7">
                  <c:v>12599.764961004612</c:v>
                </c:pt>
                <c:pt idx="8">
                  <c:v>18899.647441506917</c:v>
                </c:pt>
                <c:pt idx="9">
                  <c:v>25199.529922009224</c:v>
                </c:pt>
                <c:pt idx="10">
                  <c:v>31499.412402511527</c:v>
                </c:pt>
                <c:pt idx="11">
                  <c:v>37799.294883013834</c:v>
                </c:pt>
                <c:pt idx="12">
                  <c:v>50399.059844018448</c:v>
                </c:pt>
                <c:pt idx="13">
                  <c:v>56698.942324520751</c:v>
                </c:pt>
                <c:pt idx="14">
                  <c:v>62998.824805023054</c:v>
                </c:pt>
                <c:pt idx="15">
                  <c:v>69298.707285525365</c:v>
                </c:pt>
                <c:pt idx="16">
                  <c:v>75598.589766027668</c:v>
                </c:pt>
                <c:pt idx="17">
                  <c:v>81898.472246529971</c:v>
                </c:pt>
                <c:pt idx="18">
                  <c:v>88198.354727032274</c:v>
                </c:pt>
                <c:pt idx="19">
                  <c:v>94498.237207534577</c:v>
                </c:pt>
                <c:pt idx="20">
                  <c:v>100798.1196880369</c:v>
                </c:pt>
                <c:pt idx="21">
                  <c:v>107098.00216853918</c:v>
                </c:pt>
                <c:pt idx="22">
                  <c:v>113397.8846490415</c:v>
                </c:pt>
                <c:pt idx="23">
                  <c:v>119697.76712954379</c:v>
                </c:pt>
                <c:pt idx="24">
                  <c:v>125997.64961004611</c:v>
                </c:pt>
              </c:numCache>
            </c:numRef>
          </c:xVal>
          <c:yVal>
            <c:numRef>
              <c:f>'[Apresentação DNIT.xlsx]FADIGA'!$I$4:$I$28</c:f>
              <c:numCache>
                <c:formatCode>General</c:formatCode>
                <c:ptCount val="25"/>
                <c:pt idx="0">
                  <c:v>1</c:v>
                </c:pt>
                <c:pt idx="1">
                  <c:v>0.98395846600091974</c:v>
                </c:pt>
                <c:pt idx="2">
                  <c:v>0.97075683926462963</c:v>
                </c:pt>
                <c:pt idx="3">
                  <c:v>0.96133844041360916</c:v>
                </c:pt>
                <c:pt idx="4">
                  <c:v>0.94353072258067783</c:v>
                </c:pt>
                <c:pt idx="5">
                  <c:v>0.93592819431451191</c:v>
                </c:pt>
                <c:pt idx="6">
                  <c:v>0.8455811063044727</c:v>
                </c:pt>
                <c:pt idx="7">
                  <c:v>0.77445495111513751</c:v>
                </c:pt>
                <c:pt idx="8">
                  <c:v>0.71849970650093076</c:v>
                </c:pt>
                <c:pt idx="9">
                  <c:v>0.6705677144872042</c:v>
                </c:pt>
                <c:pt idx="10">
                  <c:v>0.62783638645677564</c:v>
                </c:pt>
                <c:pt idx="11">
                  <c:v>0.5888391896943781</c:v>
                </c:pt>
                <c:pt idx="12">
                  <c:v>0.51882946987860956</c:v>
                </c:pt>
                <c:pt idx="13">
                  <c:v>0.48683471728332051</c:v>
                </c:pt>
                <c:pt idx="14">
                  <c:v>0.45641586724950833</c:v>
                </c:pt>
                <c:pt idx="15">
                  <c:v>0.42734821423482428</c:v>
                </c:pt>
                <c:pt idx="16">
                  <c:v>0.39945635640435062</c:v>
                </c:pt>
                <c:pt idx="17">
                  <c:v>0.37260020627903279</c:v>
                </c:pt>
                <c:pt idx="18">
                  <c:v>0.34666573494066899</c:v>
                </c:pt>
                <c:pt idx="19">
                  <c:v>0.32155862579446526</c:v>
                </c:pt>
                <c:pt idx="20">
                  <c:v>0.29719979115918449</c:v>
                </c:pt>
                <c:pt idx="21">
                  <c:v>0.27352212319954505</c:v>
                </c:pt>
                <c:pt idx="22">
                  <c:v>0.25046808712047997</c:v>
                </c:pt>
                <c:pt idx="23">
                  <c:v>0.2279879038639111</c:v>
                </c:pt>
                <c:pt idx="24">
                  <c:v>0.20603815465751862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731-48C7-A85A-009FCD2182FE}"/>
            </c:ext>
          </c:extLst>
        </c:ser>
        <c:ser>
          <c:idx val="9"/>
          <c:order val="9"/>
          <c:tx>
            <c:strRef>
              <c:f>'[Apresentação DNIT.xlsx]FADIGA'!$AK$2</c:f>
              <c:strCache>
                <c:ptCount val="1"/>
                <c:pt idx="0">
                  <c:v>Fit-MAB-R</c:v>
                </c:pt>
              </c:strCache>
            </c:strRef>
          </c:tx>
          <c:spPr>
            <a:ln w="25400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xVal>
            <c:numRef>
              <c:f>'[Apresentação DNIT.xlsx]FADIGA'!$AK$4:$AK$27</c:f>
              <c:numCache>
                <c:formatCode>0.00E+00</c:formatCode>
                <c:ptCount val="24"/>
                <c:pt idx="0" formatCode="General">
                  <c:v>0</c:v>
                </c:pt>
                <c:pt idx="1">
                  <c:v>100</c:v>
                </c:pt>
                <c:pt idx="2">
                  <c:v>300</c:v>
                </c:pt>
                <c:pt idx="3">
                  <c:v>500</c:v>
                </c:pt>
                <c:pt idx="4">
                  <c:v>1000</c:v>
                </c:pt>
                <c:pt idx="5">
                  <c:v>2880.7958478549226</c:v>
                </c:pt>
                <c:pt idx="6">
                  <c:v>14403.979239274615</c:v>
                </c:pt>
                <c:pt idx="7">
                  <c:v>28807.95847854923</c:v>
                </c:pt>
                <c:pt idx="8">
                  <c:v>43211.937717823843</c:v>
                </c:pt>
                <c:pt idx="9">
                  <c:v>57615.91695709846</c:v>
                </c:pt>
                <c:pt idx="10">
                  <c:v>72019.896196373069</c:v>
                </c:pt>
                <c:pt idx="11">
                  <c:v>86423.875435647686</c:v>
                </c:pt>
                <c:pt idx="12">
                  <c:v>115231.83391419692</c:v>
                </c:pt>
                <c:pt idx="13">
                  <c:v>129635.81315347152</c:v>
                </c:pt>
                <c:pt idx="14">
                  <c:v>144039.79239274614</c:v>
                </c:pt>
                <c:pt idx="15">
                  <c:v>158443.77163202077</c:v>
                </c:pt>
                <c:pt idx="16">
                  <c:v>172847.75087129537</c:v>
                </c:pt>
                <c:pt idx="17">
                  <c:v>187251.73011056997</c:v>
                </c:pt>
                <c:pt idx="18">
                  <c:v>201655.70934984458</c:v>
                </c:pt>
                <c:pt idx="19">
                  <c:v>216059.68858911921</c:v>
                </c:pt>
                <c:pt idx="20">
                  <c:v>230463.66782839384</c:v>
                </c:pt>
                <c:pt idx="21">
                  <c:v>244867.64706766844</c:v>
                </c:pt>
                <c:pt idx="22">
                  <c:v>259271.62630694304</c:v>
                </c:pt>
                <c:pt idx="23">
                  <c:v>273675.60554621764</c:v>
                </c:pt>
              </c:numCache>
            </c:numRef>
          </c:xVal>
          <c:yVal>
            <c:numRef>
              <c:f>'[Apresentação DNIT.xlsx]FADIGA'!$AL$4:$AL$27</c:f>
              <c:numCache>
                <c:formatCode>0.000E+00</c:formatCode>
                <c:ptCount val="24"/>
                <c:pt idx="0" formatCode="General">
                  <c:v>1</c:v>
                </c:pt>
                <c:pt idx="1">
                  <c:v>0.97844900074750585</c:v>
                </c:pt>
                <c:pt idx="2">
                  <c:v>0.96340458851613042</c:v>
                </c:pt>
                <c:pt idx="3">
                  <c:v>0.9531886049117394</c:v>
                </c:pt>
                <c:pt idx="4">
                  <c:v>0.93462078523886671</c:v>
                </c:pt>
                <c:pt idx="5">
                  <c:v>0.89112905745237092</c:v>
                </c:pt>
                <c:pt idx="6">
                  <c:v>0.76351905331542536</c:v>
                </c:pt>
                <c:pt idx="7">
                  <c:v>0.66971848262466693</c:v>
                </c:pt>
                <c:pt idx="8">
                  <c:v>0.59843543908918939</c:v>
                </c:pt>
                <c:pt idx="9">
                  <c:v>0.53871175564408347</c:v>
                </c:pt>
                <c:pt idx="10">
                  <c:v>0.486334582614941</c:v>
                </c:pt>
                <c:pt idx="11">
                  <c:v>0.43915417135619428</c:v>
                </c:pt>
                <c:pt idx="12">
                  <c:v>0.35574098704665968</c:v>
                </c:pt>
                <c:pt idx="13">
                  <c:v>0.31810956087478082</c:v>
                </c:pt>
                <c:pt idx="14">
                  <c:v>0.28258831903501758</c:v>
                </c:pt>
                <c:pt idx="15">
                  <c:v>0.24886401086120824</c:v>
                </c:pt>
                <c:pt idx="16">
                  <c:v>0.21669371721022046</c:v>
                </c:pt>
                <c:pt idx="17">
                  <c:v>0.18588457781502687</c:v>
                </c:pt>
                <c:pt idx="18">
                  <c:v>0.1562804596841405</c:v>
                </c:pt>
                <c:pt idx="19">
                  <c:v>0.12775286686234233</c:v>
                </c:pt>
                <c:pt idx="20">
                  <c:v>0.10019455112895392</c:v>
                </c:pt>
                <c:pt idx="21">
                  <c:v>7.3514903544235954E-2</c:v>
                </c:pt>
                <c:pt idx="22">
                  <c:v>4.763655560627833E-2</c:v>
                </c:pt>
                <c:pt idx="23">
                  <c:v>2.2492823406390472E-2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A731-48C7-A85A-009FCD2182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82386352"/>
        <c:axId val="1382386992"/>
        <c:extLst>
          <c:ext xmlns:c15="http://schemas.microsoft.com/office/drawing/2012/chart" uri="{02D57815-91ED-43cb-92C2-25804820EDAC}">
            <c15:filteredScatterSeries>
              <c15:ser>
                <c:idx val="5"/>
                <c:order val="0"/>
                <c:tx>
                  <c:strRef>
                    <c:extLst>
                      <c:ext uri="{02D57815-91ED-43cb-92C2-25804820EDAC}">
                        <c15:formulaRef>
                          <c15:sqref>'[Apresentação DNIT.xlsx]FADIGA'!$A$4</c15:sqref>
                        </c15:formulaRef>
                      </c:ext>
                    </c:extLst>
                    <c:strCache>
                      <c:ptCount val="1"/>
                      <c:pt idx="0">
                        <c:v>MAC -1</c:v>
                      </c:pt>
                    </c:strCache>
                  </c:strRef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6"/>
                    </a:solidFill>
                    <a:ln w="9525">
                      <a:solidFill>
                        <a:schemeClr val="accent6"/>
                      </a:solidFill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'[Apresentação DNIT.xlsx]FADIGA'!$C$4:$C$11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0</c:v>
                      </c:pt>
                      <c:pt idx="1">
                        <c:v>4976.1194522735241</c:v>
                      </c:pt>
                      <c:pt idx="2">
                        <c:v>9899.2205861481361</c:v>
                      </c:pt>
                      <c:pt idx="3">
                        <c:v>14998.853082179157</c:v>
                      </c:pt>
                      <c:pt idx="4">
                        <c:v>19868.6564301535</c:v>
                      </c:pt>
                      <c:pt idx="5">
                        <c:v>24952.81084361293</c:v>
                      </c:pt>
                      <c:pt idx="6">
                        <c:v>29919.517363157738</c:v>
                      </c:pt>
                      <c:pt idx="7">
                        <c:v>34949.770098852998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'[Apresentação DNIT.xlsx]FADIGA'!$B$4:$B$11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1</c:v>
                      </c:pt>
                      <c:pt idx="1">
                        <c:v>0.86601542217061556</c:v>
                      </c:pt>
                      <c:pt idx="2">
                        <c:v>0.79482793911746152</c:v>
                      </c:pt>
                      <c:pt idx="3">
                        <c:v>0.73518174158685445</c:v>
                      </c:pt>
                      <c:pt idx="4">
                        <c:v>0.68595948525297268</c:v>
                      </c:pt>
                      <c:pt idx="5">
                        <c:v>0.64094458269007903</c:v>
                      </c:pt>
                      <c:pt idx="6">
                        <c:v>0.60263207559169951</c:v>
                      </c:pt>
                      <c:pt idx="7">
                        <c:v>0.56714010552939353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2-A731-48C7-A85A-009FCD2182FE}"/>
                  </c:ext>
                </c:extLst>
              </c15:ser>
            </c15:filteredScatterSeries>
            <c15:filteredScatterSeries>
              <c15:ser>
                <c:idx val="6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'[Apresentação DNIT.xlsx]FADIGA'!$A$12</c15:sqref>
                        </c15:formulaRef>
                      </c:ext>
                    </c:extLst>
                    <c:strCache>
                      <c:ptCount val="1"/>
                      <c:pt idx="0">
                        <c:v>MAC-2</c:v>
                      </c:pt>
                    </c:strCache>
                  </c:strRef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>
                        <a:lumMod val="60000"/>
                      </a:schemeClr>
                    </a:solidFill>
                    <a:ln w="9525">
                      <a:solidFill>
                        <a:schemeClr val="accent1">
                          <a:lumMod val="60000"/>
                        </a:schemeClr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'[Apresentação DNIT.xlsx]FADIGA'!$C$12:$C$27</c15:sqref>
                        </c15:formulaRef>
                      </c:ext>
                    </c:extLst>
                    <c:numCache>
                      <c:formatCode>General</c:formatCode>
                      <c:ptCount val="16"/>
                      <c:pt idx="0">
                        <c:v>0</c:v>
                      </c:pt>
                      <c:pt idx="1">
                        <c:v>4914.5214015430911</c:v>
                      </c:pt>
                      <c:pt idx="2">
                        <c:v>9994.8732086284363</c:v>
                      </c:pt>
                      <c:pt idx="3">
                        <c:v>14798.367896246147</c:v>
                      </c:pt>
                      <c:pt idx="4">
                        <c:v>19780.385157776262</c:v>
                      </c:pt>
                      <c:pt idx="5">
                        <c:v>24938.815939621807</c:v>
                      </c:pt>
                      <c:pt idx="6">
                        <c:v>29837.381922218923</c:v>
                      </c:pt>
                      <c:pt idx="7">
                        <c:v>34872.621496470099</c:v>
                      </c:pt>
                      <c:pt idx="8">
                        <c:v>39802.035184106753</c:v>
                      </c:pt>
                      <c:pt idx="9">
                        <c:v>44810.996498749148</c:v>
                      </c:pt>
                      <c:pt idx="10">
                        <c:v>49770.657609178648</c:v>
                      </c:pt>
                      <c:pt idx="11">
                        <c:v>54714.037590075306</c:v>
                      </c:pt>
                      <c:pt idx="12">
                        <c:v>59886.704606012441</c:v>
                      </c:pt>
                      <c:pt idx="13">
                        <c:v>64878.796178287135</c:v>
                      </c:pt>
                      <c:pt idx="14">
                        <c:v>69162.959810918241</c:v>
                      </c:pt>
                      <c:pt idx="15">
                        <c:v>74043.117651777953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'[Apresentação DNIT.xlsx]FADIGA'!$B$12:$B$27</c15:sqref>
                        </c15:formulaRef>
                      </c:ext>
                    </c:extLst>
                    <c:numCache>
                      <c:formatCode>General</c:formatCode>
                      <c:ptCount val="16"/>
                      <c:pt idx="0">
                        <c:v>1</c:v>
                      </c:pt>
                      <c:pt idx="1">
                        <c:v>0.8614162372382087</c:v>
                      </c:pt>
                      <c:pt idx="2">
                        <c:v>0.78242987750067283</c:v>
                      </c:pt>
                      <c:pt idx="3">
                        <c:v>0.72462796554719378</c:v>
                      </c:pt>
                      <c:pt idx="4">
                        <c:v>0.67402920314116987</c:v>
                      </c:pt>
                      <c:pt idx="5">
                        <c:v>0.62886787695129076</c:v>
                      </c:pt>
                      <c:pt idx="6">
                        <c:v>0.59113776359876502</c:v>
                      </c:pt>
                      <c:pt idx="7">
                        <c:v>0.55596471330538488</c:v>
                      </c:pt>
                      <c:pt idx="8">
                        <c:v>0.52494045723423288</c:v>
                      </c:pt>
                      <c:pt idx="9">
                        <c:v>0.49625212850078709</c:v>
                      </c:pt>
                      <c:pt idx="10">
                        <c:v>0.47003622644339765</c:v>
                      </c:pt>
                      <c:pt idx="11">
                        <c:v>0.44562588206228787</c:v>
                      </c:pt>
                      <c:pt idx="12">
                        <c:v>0.42172241617436862</c:v>
                      </c:pt>
                      <c:pt idx="13">
                        <c:v>0.40049702389702624</c:v>
                      </c:pt>
                      <c:pt idx="14">
                        <c:v>0.37836033969448674</c:v>
                      </c:pt>
                      <c:pt idx="15">
                        <c:v>0.3412191563138573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A731-48C7-A85A-009FCD2182FE}"/>
                  </c:ext>
                </c:extLst>
              </c15:ser>
            </c15:filteredScatterSeries>
            <c15:filteredScatterSeries>
              <c15:ser>
                <c:idx val="7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'[Apresentação DNIT.xlsx]FADIGA'!$A$28</c15:sqref>
                        </c15:formulaRef>
                      </c:ext>
                    </c:extLst>
                    <c:strCache>
                      <c:ptCount val="1"/>
                      <c:pt idx="0">
                        <c:v>MAC-3</c:v>
                      </c:pt>
                    </c:strCache>
                  </c:strRef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>
                        <a:lumMod val="60000"/>
                      </a:schemeClr>
                    </a:solidFill>
                    <a:ln w="9525">
                      <a:solidFill>
                        <a:schemeClr val="accent2">
                          <a:lumMod val="60000"/>
                        </a:schemeClr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'[Apresentação DNIT.xlsx]FADIGA'!$C$28:$C$53</c15:sqref>
                        </c15:formulaRef>
                      </c:ext>
                    </c:extLst>
                    <c:numCache>
                      <c:formatCode>General</c:formatCode>
                      <c:ptCount val="26"/>
                      <c:pt idx="0">
                        <c:v>0</c:v>
                      </c:pt>
                      <c:pt idx="1">
                        <c:v>4982.4155019005202</c:v>
                      </c:pt>
                      <c:pt idx="2">
                        <c:v>9945.4912806163284</c:v>
                      </c:pt>
                      <c:pt idx="3">
                        <c:v>14616.688782607273</c:v>
                      </c:pt>
                      <c:pt idx="4">
                        <c:v>19965.571790484002</c:v>
                      </c:pt>
                      <c:pt idx="5">
                        <c:v>24682.279712870593</c:v>
                      </c:pt>
                      <c:pt idx="6">
                        <c:v>29966.560877580694</c:v>
                      </c:pt>
                      <c:pt idx="7">
                        <c:v>34608.034456475158</c:v>
                      </c:pt>
                      <c:pt idx="8">
                        <c:v>39947.901525219349</c:v>
                      </c:pt>
                      <c:pt idx="9">
                        <c:v>44902.264111839439</c:v>
                      </c:pt>
                      <c:pt idx="10">
                        <c:v>49868.607198913567</c:v>
                      </c:pt>
                      <c:pt idx="11">
                        <c:v>54433.042702997875</c:v>
                      </c:pt>
                      <c:pt idx="12">
                        <c:v>59812.270448541705</c:v>
                      </c:pt>
                      <c:pt idx="13">
                        <c:v>64527.345311836347</c:v>
                      </c:pt>
                      <c:pt idx="14">
                        <c:v>69436.477742420975</c:v>
                      </c:pt>
                      <c:pt idx="15">
                        <c:v>74268.8440763853</c:v>
                      </c:pt>
                      <c:pt idx="16">
                        <c:v>79268.404887626661</c:v>
                      </c:pt>
                      <c:pt idx="17">
                        <c:v>83877.480482179628</c:v>
                      </c:pt>
                      <c:pt idx="18">
                        <c:v>88950.78866769126</c:v>
                      </c:pt>
                      <c:pt idx="19">
                        <c:v>93406.21038811894</c:v>
                      </c:pt>
                      <c:pt idx="20">
                        <c:v>98599.788748758205</c:v>
                      </c:pt>
                      <c:pt idx="21">
                        <c:v>104397.4631179267</c:v>
                      </c:pt>
                      <c:pt idx="22">
                        <c:v>108488.52336724036</c:v>
                      </c:pt>
                      <c:pt idx="23">
                        <c:v>113895.39412014509</c:v>
                      </c:pt>
                      <c:pt idx="24">
                        <c:v>116666.87306536306</c:v>
                      </c:pt>
                      <c:pt idx="25">
                        <c:v>122983.93352842404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'[Apresentação DNIT.xlsx]FADIGA'!$B$28:$B$53</c15:sqref>
                        </c15:formulaRef>
                      </c:ext>
                    </c:extLst>
                    <c:numCache>
                      <c:formatCode>General</c:formatCode>
                      <c:ptCount val="26"/>
                      <c:pt idx="0">
                        <c:v>1</c:v>
                      </c:pt>
                      <c:pt idx="1">
                        <c:v>0.88097464405446357</c:v>
                      </c:pt>
                      <c:pt idx="2">
                        <c:v>0.81412707271882168</c:v>
                      </c:pt>
                      <c:pt idx="3">
                        <c:v>0.76305467991635423</c:v>
                      </c:pt>
                      <c:pt idx="4">
                        <c:v>0.71369153648596195</c:v>
                      </c:pt>
                      <c:pt idx="5">
                        <c:v>0.6753530269502932</c:v>
                      </c:pt>
                      <c:pt idx="6">
                        <c:v>0.63662758538302988</c:v>
                      </c:pt>
                      <c:pt idx="7">
                        <c:v>0.60533168853755315</c:v>
                      </c:pt>
                      <c:pt idx="8">
                        <c:v>0.57252696178989904</c:v>
                      </c:pt>
                      <c:pt idx="9">
                        <c:v>0.54472719003919345</c:v>
                      </c:pt>
                      <c:pt idx="10">
                        <c:v>0.51843192372531488</c:v>
                      </c:pt>
                      <c:pt idx="11">
                        <c:v>0.49591221938291419</c:v>
                      </c:pt>
                      <c:pt idx="12">
                        <c:v>0.4713176279587683</c:v>
                      </c:pt>
                      <c:pt idx="13">
                        <c:v>0.45076574150413012</c:v>
                      </c:pt>
                      <c:pt idx="14">
                        <c:v>0.43091045002639683</c:v>
                      </c:pt>
                      <c:pt idx="15">
                        <c:v>0.41215408099747514</c:v>
                      </c:pt>
                      <c:pt idx="16">
                        <c:v>0.39392979744303952</c:v>
                      </c:pt>
                      <c:pt idx="17">
                        <c:v>0.37764520867827878</c:v>
                      </c:pt>
                      <c:pt idx="18">
                        <c:v>0.36077465574200179</c:v>
                      </c:pt>
                      <c:pt idx="19">
                        <c:v>0.34634060008178386</c:v>
                      </c:pt>
                      <c:pt idx="20">
                        <c:v>0.33014740751526056</c:v>
                      </c:pt>
                      <c:pt idx="21">
                        <c:v>0.31328371123710247</c:v>
                      </c:pt>
                      <c:pt idx="22">
                        <c:v>0.30177618486927665</c:v>
                      </c:pt>
                      <c:pt idx="23">
                        <c:v>0.28705073138043458</c:v>
                      </c:pt>
                      <c:pt idx="24">
                        <c:v>0.27973542277489533</c:v>
                      </c:pt>
                      <c:pt idx="25">
                        <c:v>0.26380698633958055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A731-48C7-A85A-009FCD2182FE}"/>
                  </c:ext>
                </c:extLst>
              </c15:ser>
            </c15:filteredScatterSeries>
            <c15:filteredScatterSeries>
              <c15:ser>
                <c:idx val="8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'[Apresentação DNIT.xlsx]FADIGA'!$A$54</c15:sqref>
                        </c15:formulaRef>
                      </c:ext>
                    </c:extLst>
                    <c:strCache>
                      <c:ptCount val="1"/>
                      <c:pt idx="0">
                        <c:v>MAC-4</c:v>
                      </c:pt>
                    </c:strCache>
                  </c:strRef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>
                        <a:lumMod val="60000"/>
                      </a:schemeClr>
                    </a:solidFill>
                    <a:ln w="9525">
                      <a:solidFill>
                        <a:schemeClr val="accent3">
                          <a:lumMod val="60000"/>
                        </a:schemeClr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'[Apresentação DNIT.xlsx]FADIGA'!$C$54:$C$71</c15:sqref>
                        </c15:formulaRef>
                      </c:ext>
                    </c:extLst>
                    <c:numCache>
                      <c:formatCode>General</c:formatCode>
                      <c:ptCount val="18"/>
                      <c:pt idx="0">
                        <c:v>0</c:v>
                      </c:pt>
                      <c:pt idx="1">
                        <c:v>4958.3293047232037</c:v>
                      </c:pt>
                      <c:pt idx="2">
                        <c:v>9987.5089333219403</c:v>
                      </c:pt>
                      <c:pt idx="3">
                        <c:v>14991.566480963995</c:v>
                      </c:pt>
                      <c:pt idx="4">
                        <c:v>19996.104982303295</c:v>
                      </c:pt>
                      <c:pt idx="5">
                        <c:v>24989.73301550277</c:v>
                      </c:pt>
                      <c:pt idx="6">
                        <c:v>29952.441253650617</c:v>
                      </c:pt>
                      <c:pt idx="7">
                        <c:v>34998.815872772939</c:v>
                      </c:pt>
                      <c:pt idx="8">
                        <c:v>39932.079594167379</c:v>
                      </c:pt>
                      <c:pt idx="9">
                        <c:v>44950.382328097199</c:v>
                      </c:pt>
                      <c:pt idx="10">
                        <c:v>49950.818324765103</c:v>
                      </c:pt>
                      <c:pt idx="11">
                        <c:v>54964.984941291354</c:v>
                      </c:pt>
                      <c:pt idx="12">
                        <c:v>59899.60567187814</c:v>
                      </c:pt>
                      <c:pt idx="13">
                        <c:v>64838.23171431118</c:v>
                      </c:pt>
                      <c:pt idx="14">
                        <c:v>69982.844575956929</c:v>
                      </c:pt>
                      <c:pt idx="15">
                        <c:v>74905.889113379322</c:v>
                      </c:pt>
                      <c:pt idx="16">
                        <c:v>79937.859498521968</c:v>
                      </c:pt>
                      <c:pt idx="17">
                        <c:v>83571.397065910074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'[Apresentação DNIT.xlsx]FADIGA'!$B$54:$B$71</c15:sqref>
                        </c15:formulaRef>
                      </c:ext>
                    </c:extLst>
                    <c:numCache>
                      <c:formatCode>General</c:formatCode>
                      <c:ptCount val="18"/>
                      <c:pt idx="0">
                        <c:v>1</c:v>
                      </c:pt>
                      <c:pt idx="1">
                        <c:v>0.88677737329040762</c:v>
                      </c:pt>
                      <c:pt idx="2">
                        <c:v>0.82473907552285441</c:v>
                      </c:pt>
                      <c:pt idx="3">
                        <c:v>0.77501780513075202</c:v>
                      </c:pt>
                      <c:pt idx="4">
                        <c:v>0.73188481582123421</c:v>
                      </c:pt>
                      <c:pt idx="5">
                        <c:v>0.69373748378024924</c:v>
                      </c:pt>
                      <c:pt idx="6">
                        <c:v>0.65963432959856083</c:v>
                      </c:pt>
                      <c:pt idx="7">
                        <c:v>0.62795042075752927</c:v>
                      </c:pt>
                      <c:pt idx="8">
                        <c:v>0.59995737231059343</c:v>
                      </c:pt>
                      <c:pt idx="9">
                        <c:v>0.57257268506546211</c:v>
                      </c:pt>
                      <c:pt idx="10">
                        <c:v>0.54733463700941021</c:v>
                      </c:pt>
                      <c:pt idx="11">
                        <c:v>0.52395635408500318</c:v>
                      </c:pt>
                      <c:pt idx="12">
                        <c:v>0.50206977940379205</c:v>
                      </c:pt>
                      <c:pt idx="13">
                        <c:v>0.48139584403304969</c:v>
                      </c:pt>
                      <c:pt idx="14">
                        <c:v>0.46130461138513079</c:v>
                      </c:pt>
                      <c:pt idx="15">
                        <c:v>0.44311018852205214</c:v>
                      </c:pt>
                      <c:pt idx="16">
                        <c:v>0.42577957605271949</c:v>
                      </c:pt>
                      <c:pt idx="17">
                        <c:v>0.42977498857957375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A731-48C7-A85A-009FCD2182FE}"/>
                  </c:ext>
                </c:extLst>
              </c15:ser>
            </c15:filteredScatterSeries>
            <c15:filteredScatterSeries>
              <c15:ser>
                <c:idx val="0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'[Apresentação DNIT.xlsx]FADIGA'!$AD$3</c15:sqref>
                        </c15:formulaRef>
                      </c:ext>
                    </c:extLst>
                    <c:strCache>
                      <c:ptCount val="1"/>
                      <c:pt idx="0">
                        <c:v>MAB-R-1</c:v>
                      </c:pt>
                    </c:strCache>
                  </c:strRef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/>
                    </a:solidFill>
                    <a:ln w="9525">
                      <a:solidFill>
                        <a:schemeClr val="accent1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'[Apresentação DNIT.xlsx]FADIGA'!$AF$3:$AF$14</c15:sqref>
                        </c15:formulaRef>
                      </c:ext>
                    </c:extLst>
                    <c:numCache>
                      <c:formatCode>General</c:formatCode>
                      <c:ptCount val="12"/>
                      <c:pt idx="0">
                        <c:v>0</c:v>
                      </c:pt>
                      <c:pt idx="1">
                        <c:v>4896.9490374169909</c:v>
                      </c:pt>
                      <c:pt idx="2">
                        <c:v>9959.9787745128815</c:v>
                      </c:pt>
                      <c:pt idx="3">
                        <c:v>14828.689637840167</c:v>
                      </c:pt>
                      <c:pt idx="4">
                        <c:v>19891.580972547079</c:v>
                      </c:pt>
                      <c:pt idx="5">
                        <c:v>24919.505005113035</c:v>
                      </c:pt>
                      <c:pt idx="6">
                        <c:v>29820.298487108284</c:v>
                      </c:pt>
                      <c:pt idx="7">
                        <c:v>34984.208815922575</c:v>
                      </c:pt>
                      <c:pt idx="8">
                        <c:v>39959.768236157244</c:v>
                      </c:pt>
                      <c:pt idx="9">
                        <c:v>44969.985347787304</c:v>
                      </c:pt>
                      <c:pt idx="10">
                        <c:v>49868.798342216309</c:v>
                      </c:pt>
                      <c:pt idx="11">
                        <c:v>54999.635220382064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'[Apresentação DNIT.xlsx]FADIGA'!$AE$3:$AE$14</c15:sqref>
                        </c15:formulaRef>
                      </c:ext>
                    </c:extLst>
                    <c:numCache>
                      <c:formatCode>General</c:formatCode>
                      <c:ptCount val="12"/>
                      <c:pt idx="0">
                        <c:v>1</c:v>
                      </c:pt>
                      <c:pt idx="1">
                        <c:v>0.87839991286544217</c:v>
                      </c:pt>
                      <c:pt idx="2">
                        <c:v>0.81432659483263348</c:v>
                      </c:pt>
                      <c:pt idx="3">
                        <c:v>0.76651501791043963</c:v>
                      </c:pt>
                      <c:pt idx="4">
                        <c:v>0.72375936618882197</c:v>
                      </c:pt>
                      <c:pt idx="5">
                        <c:v>0.68650850108914285</c:v>
                      </c:pt>
                      <c:pt idx="6">
                        <c:v>0.65438088223814983</c:v>
                      </c:pt>
                      <c:pt idx="7">
                        <c:v>0.6236871165478507</c:v>
                      </c:pt>
                      <c:pt idx="8">
                        <c:v>0.59637618059814035</c:v>
                      </c:pt>
                      <c:pt idx="9">
                        <c:v>0.57086856141335163</c:v>
                      </c:pt>
                      <c:pt idx="10">
                        <c:v>0.5476453380027213</c:v>
                      </c:pt>
                      <c:pt idx="11">
                        <c:v>0.52440900487386677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A731-48C7-A85A-009FCD2182FE}"/>
                  </c:ext>
                </c:extLst>
              </c15:ser>
            </c15:filteredScatterSeries>
            <c15:filteredScatterSeries>
              <c15:ser>
                <c:idx val="1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'[Apresentação DNIT.xlsx]FADIGA'!$AD$15</c15:sqref>
                        </c15:formulaRef>
                      </c:ext>
                    </c:extLst>
                    <c:strCache>
                      <c:ptCount val="1"/>
                      <c:pt idx="0">
                        <c:v>MAB-R-2</c:v>
                      </c:pt>
                    </c:strCache>
                  </c:strRef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rgbClr val="00B050"/>
                    </a:solidFill>
                    <a:ln w="9525">
                      <a:solidFill>
                        <a:srgbClr val="00B050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'[Apresentação DNIT.xlsx]FADIGA'!$AF$15:$AF$72</c15:sqref>
                        </c15:formulaRef>
                      </c:ext>
                    </c:extLst>
                    <c:numCache>
                      <c:formatCode>General</c:formatCode>
                      <c:ptCount val="58"/>
                      <c:pt idx="0">
                        <c:v>0</c:v>
                      </c:pt>
                      <c:pt idx="1">
                        <c:v>4726.6376131878014</c:v>
                      </c:pt>
                      <c:pt idx="2">
                        <c:v>9971.5125159118033</c:v>
                      </c:pt>
                      <c:pt idx="3">
                        <c:v>14765.771735504803</c:v>
                      </c:pt>
                      <c:pt idx="4">
                        <c:v>19849.598568072248</c:v>
                      </c:pt>
                      <c:pt idx="5">
                        <c:v>24905.829673334367</c:v>
                      </c:pt>
                      <c:pt idx="6">
                        <c:v>29964.53636457177</c:v>
                      </c:pt>
                      <c:pt idx="7">
                        <c:v>34933.216842597474</c:v>
                      </c:pt>
                      <c:pt idx="8">
                        <c:v>39837.553324404653</c:v>
                      </c:pt>
                      <c:pt idx="9">
                        <c:v>44790.901402139556</c:v>
                      </c:pt>
                      <c:pt idx="10">
                        <c:v>49927.64344900057</c:v>
                      </c:pt>
                      <c:pt idx="11">
                        <c:v>54880.782164069984</c:v>
                      </c:pt>
                      <c:pt idx="12">
                        <c:v>59858.248866772177</c:v>
                      </c:pt>
                      <c:pt idx="13">
                        <c:v>64938.698060107046</c:v>
                      </c:pt>
                      <c:pt idx="14">
                        <c:v>69830.973307256296</c:v>
                      </c:pt>
                      <c:pt idx="15">
                        <c:v>74742.62139414651</c:v>
                      </c:pt>
                      <c:pt idx="16">
                        <c:v>79569.005668613885</c:v>
                      </c:pt>
                      <c:pt idx="17">
                        <c:v>84833.375529064127</c:v>
                      </c:pt>
                      <c:pt idx="18">
                        <c:v>89344.208832987613</c:v>
                      </c:pt>
                      <c:pt idx="19">
                        <c:v>94108.491540758041</c:v>
                      </c:pt>
                      <c:pt idx="20">
                        <c:v>99489.897395397522</c:v>
                      </c:pt>
                      <c:pt idx="21">
                        <c:v>104817.09703365485</c:v>
                      </c:pt>
                      <c:pt idx="22">
                        <c:v>108747.83368879056</c:v>
                      </c:pt>
                      <c:pt idx="23">
                        <c:v>114977.68360034032</c:v>
                      </c:pt>
                      <c:pt idx="24">
                        <c:v>118143.08777636524</c:v>
                      </c:pt>
                      <c:pt idx="25">
                        <c:v>123796.53524193924</c:v>
                      </c:pt>
                      <c:pt idx="26">
                        <c:v>128831.79555225698</c:v>
                      </c:pt>
                      <c:pt idx="27">
                        <c:v>133498.48893236855</c:v>
                      </c:pt>
                      <c:pt idx="28">
                        <c:v>138883.75116276415</c:v>
                      </c:pt>
                      <c:pt idx="29">
                        <c:v>141288.14579802059</c:v>
                      </c:pt>
                      <c:pt idx="30">
                        <c:v>149509.73901294576</c:v>
                      </c:pt>
                      <c:pt idx="31">
                        <c:v>152730.21226350206</c:v>
                      </c:pt>
                      <c:pt idx="32">
                        <c:v>158162.14408379904</c:v>
                      </c:pt>
                      <c:pt idx="33">
                        <c:v>164132.84405826448</c:v>
                      </c:pt>
                      <c:pt idx="34">
                        <c:v>168759.76372489042</c:v>
                      </c:pt>
                      <c:pt idx="35">
                        <c:v>173778.53450807664</c:v>
                      </c:pt>
                      <c:pt idx="36">
                        <c:v>173778.53450807664</c:v>
                      </c:pt>
                      <c:pt idx="37">
                        <c:v>183127.63664813302</c:v>
                      </c:pt>
                      <c:pt idx="38">
                        <c:v>183127.63664813302</c:v>
                      </c:pt>
                      <c:pt idx="39">
                        <c:v>193986.99833357029</c:v>
                      </c:pt>
                      <c:pt idx="40">
                        <c:v>193986.99833357029</c:v>
                      </c:pt>
                      <c:pt idx="41">
                        <c:v>202044.90854849396</c:v>
                      </c:pt>
                      <c:pt idx="42">
                        <c:v>202044.90854849396</c:v>
                      </c:pt>
                      <c:pt idx="43">
                        <c:v>210678.15890337405</c:v>
                      </c:pt>
                      <c:pt idx="44">
                        <c:v>210678.15890337405</c:v>
                      </c:pt>
                      <c:pt idx="45">
                        <c:v>224428.96221997624</c:v>
                      </c:pt>
                      <c:pt idx="46">
                        <c:v>224428.96221997624</c:v>
                      </c:pt>
                      <c:pt idx="47">
                        <c:v>224428.96221997624</c:v>
                      </c:pt>
                      <c:pt idx="48">
                        <c:v>238399.99229248828</c:v>
                      </c:pt>
                      <c:pt idx="49">
                        <c:v>238399.99229248828</c:v>
                      </c:pt>
                      <c:pt idx="50">
                        <c:v>247790.51792148993</c:v>
                      </c:pt>
                      <c:pt idx="51">
                        <c:v>247790.51792148993</c:v>
                      </c:pt>
                      <c:pt idx="52">
                        <c:v>257407.99863896015</c:v>
                      </c:pt>
                      <c:pt idx="53">
                        <c:v>257407.99863896015</c:v>
                      </c:pt>
                      <c:pt idx="54">
                        <c:v>257407.99863896015</c:v>
                      </c:pt>
                      <c:pt idx="55">
                        <c:v>271146.02068989963</c:v>
                      </c:pt>
                      <c:pt idx="56">
                        <c:v>279904.54278576415</c:v>
                      </c:pt>
                      <c:pt idx="57">
                        <c:v>279904.54278576415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'[Apresentação DNIT.xlsx]FADIGA'!$AE$15:$AE$72</c15:sqref>
                        </c15:formulaRef>
                      </c:ext>
                    </c:extLst>
                    <c:numCache>
                      <c:formatCode>General</c:formatCode>
                      <c:ptCount val="58"/>
                      <c:pt idx="0">
                        <c:v>1</c:v>
                      </c:pt>
                      <c:pt idx="1">
                        <c:v>0.88657763673014622</c:v>
                      </c:pt>
                      <c:pt idx="2">
                        <c:v>0.8213761537281199</c:v>
                      </c:pt>
                      <c:pt idx="3">
                        <c:v>0.77461852102674744</c:v>
                      </c:pt>
                      <c:pt idx="4">
                        <c:v>0.73164029202442638</c:v>
                      </c:pt>
                      <c:pt idx="5">
                        <c:v>0.6942584138857012</c:v>
                      </c:pt>
                      <c:pt idx="6">
                        <c:v>0.66055933972368741</c:v>
                      </c:pt>
                      <c:pt idx="7">
                        <c:v>0.63032741170146611</c:v>
                      </c:pt>
                      <c:pt idx="8">
                        <c:v>0.60235366027895831</c:v>
                      </c:pt>
                      <c:pt idx="9">
                        <c:v>0.57573495896242066</c:v>
                      </c:pt>
                      <c:pt idx="10">
                        <c:v>0.55020941408578383</c:v>
                      </c:pt>
                      <c:pt idx="11">
                        <c:v>0.5266106130833812</c:v>
                      </c:pt>
                      <c:pt idx="12">
                        <c:v>0.50412102222814015</c:v>
                      </c:pt>
                      <c:pt idx="13">
                        <c:v>0.48169476291865104</c:v>
                      </c:pt>
                      <c:pt idx="14">
                        <c:v>0.46108550503559426</c:v>
                      </c:pt>
                      <c:pt idx="15">
                        <c:v>0.44075559503553169</c:v>
                      </c:pt>
                      <c:pt idx="16">
                        <c:v>0.42160772363925125</c:v>
                      </c:pt>
                      <c:pt idx="17">
                        <c:v>0.40126757322393397</c:v>
                      </c:pt>
                      <c:pt idx="18">
                        <c:v>0.3844758098036975</c:v>
                      </c:pt>
                      <c:pt idx="19">
                        <c:v>0.3675822628765717</c:v>
                      </c:pt>
                      <c:pt idx="20">
                        <c:v>0.34954894873205106</c:v>
                      </c:pt>
                      <c:pt idx="21">
                        <c:v>0.33258324475041162</c:v>
                      </c:pt>
                      <c:pt idx="22">
                        <c:v>0.32063440043431846</c:v>
                      </c:pt>
                      <c:pt idx="23">
                        <c:v>0.30252283509300759</c:v>
                      </c:pt>
                      <c:pt idx="24">
                        <c:v>0.29378374357319303</c:v>
                      </c:pt>
                      <c:pt idx="25">
                        <c:v>0.27873233151035259</c:v>
                      </c:pt>
                      <c:pt idx="26">
                        <c:v>0.26591502697543234</c:v>
                      </c:pt>
                      <c:pt idx="27">
                        <c:v>0.25451255300698644</c:v>
                      </c:pt>
                      <c:pt idx="28">
                        <c:v>0.24186326378290493</c:v>
                      </c:pt>
                      <c:pt idx="29">
                        <c:v>0.23638786465652692</c:v>
                      </c:pt>
                      <c:pt idx="30">
                        <c:v>0.21857290963990095</c:v>
                      </c:pt>
                      <c:pt idx="31">
                        <c:v>0.2118752240292425</c:v>
                      </c:pt>
                      <c:pt idx="32">
                        <c:v>0.20115409894966496</c:v>
                      </c:pt>
                      <c:pt idx="33">
                        <c:v>0.18998575918556154</c:v>
                      </c:pt>
                      <c:pt idx="34">
                        <c:v>0.18158096850039854</c:v>
                      </c:pt>
                      <c:pt idx="35">
                        <c:v>0.17282629766560009</c:v>
                      </c:pt>
                      <c:pt idx="36">
                        <c:v>0.17282629766560009</c:v>
                      </c:pt>
                      <c:pt idx="37">
                        <c:v>0.15770033156473662</c:v>
                      </c:pt>
                      <c:pt idx="38">
                        <c:v>0.15770033156473662</c:v>
                      </c:pt>
                      <c:pt idx="39">
                        <c:v>0.14190484422167254</c:v>
                      </c:pt>
                      <c:pt idx="40">
                        <c:v>0.14190484422167254</c:v>
                      </c:pt>
                      <c:pt idx="41">
                        <c:v>0.13094811373360504</c:v>
                      </c:pt>
                      <c:pt idx="42">
                        <c:v>0.13094811373360504</c:v>
                      </c:pt>
                      <c:pt idx="43">
                        <c:v>0.12012630621779935</c:v>
                      </c:pt>
                      <c:pt idx="44">
                        <c:v>0.12012630621779935</c:v>
                      </c:pt>
                      <c:pt idx="45">
                        <c:v>0.10515297328422207</c:v>
                      </c:pt>
                      <c:pt idx="46">
                        <c:v>0.10515297328422207</c:v>
                      </c:pt>
                      <c:pt idx="47">
                        <c:v>0.10515297328422207</c:v>
                      </c:pt>
                      <c:pt idx="48">
                        <c:v>9.1914678325095936E-2</c:v>
                      </c:pt>
                      <c:pt idx="49">
                        <c:v>9.1914678325095936E-2</c:v>
                      </c:pt>
                      <c:pt idx="50">
                        <c:v>8.383369776573503E-2</c:v>
                      </c:pt>
                      <c:pt idx="51">
                        <c:v>8.383369776573503E-2</c:v>
                      </c:pt>
                      <c:pt idx="52">
                        <c:v>7.6306461876364806E-2</c:v>
                      </c:pt>
                      <c:pt idx="53">
                        <c:v>7.6306461876364806E-2</c:v>
                      </c:pt>
                      <c:pt idx="54">
                        <c:v>7.6306461876364806E-2</c:v>
                      </c:pt>
                      <c:pt idx="55">
                        <c:v>6.6970591693098228E-2</c:v>
                      </c:pt>
                      <c:pt idx="56">
                        <c:v>6.1529364973563636E-2</c:v>
                      </c:pt>
                      <c:pt idx="57">
                        <c:v>6.1529364973563636E-2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A731-48C7-A85A-009FCD2182FE}"/>
                  </c:ext>
                </c:extLst>
              </c15:ser>
            </c15:filteredScatterSeries>
            <c15:filteredScatterSeries>
              <c15:ser>
                <c:idx val="2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'[Apresentação DNIT.xlsx]FADIGA'!$AD$73</c15:sqref>
                        </c15:formulaRef>
                      </c:ext>
                    </c:extLst>
                    <c:strCache>
                      <c:ptCount val="1"/>
                      <c:pt idx="0">
                        <c:v>MAB-R-3</c:v>
                      </c:pt>
                    </c:strCache>
                  </c:strRef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/>
                    </a:solidFill>
                    <a:ln w="9525">
                      <a:solidFill>
                        <a:schemeClr val="accent3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'[Apresentação DNIT.xlsx]FADIGA'!$AF$73:$AF$121</c15:sqref>
                        </c15:formulaRef>
                      </c:ext>
                    </c:extLst>
                    <c:numCache>
                      <c:formatCode>General</c:formatCode>
                      <c:ptCount val="49"/>
                      <c:pt idx="0">
                        <c:v>0</c:v>
                      </c:pt>
                      <c:pt idx="1">
                        <c:v>4349.1388172399929</c:v>
                      </c:pt>
                      <c:pt idx="2">
                        <c:v>9995.857287639672</c:v>
                      </c:pt>
                      <c:pt idx="3">
                        <c:v>14823.955098697876</c:v>
                      </c:pt>
                      <c:pt idx="4">
                        <c:v>19946.189857239016</c:v>
                      </c:pt>
                      <c:pt idx="5">
                        <c:v>24508.578126690372</c:v>
                      </c:pt>
                      <c:pt idx="6">
                        <c:v>29910.625886805952</c:v>
                      </c:pt>
                      <c:pt idx="7">
                        <c:v>34416.845650571631</c:v>
                      </c:pt>
                      <c:pt idx="8">
                        <c:v>39382.346998936868</c:v>
                      </c:pt>
                      <c:pt idx="9">
                        <c:v>44919.701378769147</c:v>
                      </c:pt>
                      <c:pt idx="10">
                        <c:v>49904.568799811852</c:v>
                      </c:pt>
                      <c:pt idx="11">
                        <c:v>54925.935122525472</c:v>
                      </c:pt>
                      <c:pt idx="12">
                        <c:v>59423.297197351865</c:v>
                      </c:pt>
                      <c:pt idx="13">
                        <c:v>64834.637619109628</c:v>
                      </c:pt>
                      <c:pt idx="14">
                        <c:v>69554.827875711911</c:v>
                      </c:pt>
                      <c:pt idx="15">
                        <c:v>74631.411719220487</c:v>
                      </c:pt>
                      <c:pt idx="16">
                        <c:v>79817.852193472543</c:v>
                      </c:pt>
                      <c:pt idx="17">
                        <c:v>84357.704050570217</c:v>
                      </c:pt>
                      <c:pt idx="18">
                        <c:v>89202.539203548862</c:v>
                      </c:pt>
                      <c:pt idx="19">
                        <c:v>94448.577104385156</c:v>
                      </c:pt>
                      <c:pt idx="20">
                        <c:v>99834.917216007976</c:v>
                      </c:pt>
                      <c:pt idx="21">
                        <c:v>104630.58113828258</c:v>
                      </c:pt>
                      <c:pt idx="22">
                        <c:v>109755.52927663432</c:v>
                      </c:pt>
                      <c:pt idx="23">
                        <c:v>114102.66990429563</c:v>
                      </c:pt>
                      <c:pt idx="24">
                        <c:v>119592.83933103339</c:v>
                      </c:pt>
                      <c:pt idx="25">
                        <c:v>124830.72406199043</c:v>
                      </c:pt>
                      <c:pt idx="26">
                        <c:v>128790.89658244353</c:v>
                      </c:pt>
                      <c:pt idx="27">
                        <c:v>134541.77065791193</c:v>
                      </c:pt>
                      <c:pt idx="28">
                        <c:v>139362.74571888632</c:v>
                      </c:pt>
                      <c:pt idx="29">
                        <c:v>144618.16602632173</c:v>
                      </c:pt>
                      <c:pt idx="30">
                        <c:v>148049.44522833379</c:v>
                      </c:pt>
                      <c:pt idx="31">
                        <c:v>153952.08923466655</c:v>
                      </c:pt>
                      <c:pt idx="32">
                        <c:v>158187.50132314349</c:v>
                      </c:pt>
                      <c:pt idx="33">
                        <c:v>163144.31311613813</c:v>
                      </c:pt>
                      <c:pt idx="34">
                        <c:v>169887.46261853163</c:v>
                      </c:pt>
                      <c:pt idx="35">
                        <c:v>173586.50270885811</c:v>
                      </c:pt>
                      <c:pt idx="36">
                        <c:v>179064.68518163383</c:v>
                      </c:pt>
                      <c:pt idx="37">
                        <c:v>182150.18619768703</c:v>
                      </c:pt>
                      <c:pt idx="38">
                        <c:v>189977.86814784681</c:v>
                      </c:pt>
                      <c:pt idx="39">
                        <c:v>189977.86814784681</c:v>
                      </c:pt>
                      <c:pt idx="40">
                        <c:v>199861.76295193436</c:v>
                      </c:pt>
                      <c:pt idx="41">
                        <c:v>199861.76295193436</c:v>
                      </c:pt>
                      <c:pt idx="42">
                        <c:v>205135.48479076533</c:v>
                      </c:pt>
                      <c:pt idx="43">
                        <c:v>211467.24333436746</c:v>
                      </c:pt>
                      <c:pt idx="44">
                        <c:v>218893.17709811611</c:v>
                      </c:pt>
                      <c:pt idx="45">
                        <c:v>218893.17709811611</c:v>
                      </c:pt>
                      <c:pt idx="46">
                        <c:v>227638.27392063444</c:v>
                      </c:pt>
                      <c:pt idx="47">
                        <c:v>227638.27392063444</c:v>
                      </c:pt>
                      <c:pt idx="48">
                        <c:v>235486.03013784657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'[Apresentação DNIT.xlsx]FADIGA'!$AE$73:$AE$121</c15:sqref>
                        </c15:formulaRef>
                      </c:ext>
                    </c:extLst>
                    <c:numCache>
                      <c:formatCode>General</c:formatCode>
                      <c:ptCount val="49"/>
                      <c:pt idx="0">
                        <c:v>1</c:v>
                      </c:pt>
                      <c:pt idx="1">
                        <c:v>0.89948108363733048</c:v>
                      </c:pt>
                      <c:pt idx="2">
                        <c:v>0.83145674162528904</c:v>
                      </c:pt>
                      <c:pt idx="3">
                        <c:v>0.78840970569695601</c:v>
                      </c:pt>
                      <c:pt idx="4">
                        <c:v>0.75007441140974396</c:v>
                      </c:pt>
                      <c:pt idx="5">
                        <c:v>0.72000812269828407</c:v>
                      </c:pt>
                      <c:pt idx="6">
                        <c:v>0.6882499456408554</c:v>
                      </c:pt>
                      <c:pt idx="7">
                        <c:v>0.6640435966767041</c:v>
                      </c:pt>
                      <c:pt idx="8">
                        <c:v>0.63943257677750354</c:v>
                      </c:pt>
                      <c:pt idx="9">
                        <c:v>0.61403962937678047</c:v>
                      </c:pt>
                      <c:pt idx="10">
                        <c:v>0.59269979197967793</c:v>
                      </c:pt>
                      <c:pt idx="11">
                        <c:v>0.57254130573537632</c:v>
                      </c:pt>
                      <c:pt idx="12">
                        <c:v>0.55548887377720391</c:v>
                      </c:pt>
                      <c:pt idx="13">
                        <c:v>0.53597737521910382</c:v>
                      </c:pt>
                      <c:pt idx="14">
                        <c:v>0.51995284534937614</c:v>
                      </c:pt>
                      <c:pt idx="15">
                        <c:v>0.5035165857362518</c:v>
                      </c:pt>
                      <c:pt idx="16">
                        <c:v>0.48749613565541583</c:v>
                      </c:pt>
                      <c:pt idx="17">
                        <c:v>0.47418333759194298</c:v>
                      </c:pt>
                      <c:pt idx="18">
                        <c:v>0.46040309421354386</c:v>
                      </c:pt>
                      <c:pt idx="19">
                        <c:v>0.44615496971743485</c:v>
                      </c:pt>
                      <c:pt idx="20">
                        <c:v>0.43226357213744737</c:v>
                      </c:pt>
                      <c:pt idx="21">
                        <c:v>0.42031662196318831</c:v>
                      </c:pt>
                      <c:pt idx="22">
                        <c:v>0.4080143515866127</c:v>
                      </c:pt>
                      <c:pt idx="23">
                        <c:v>0.397985963297045</c:v>
                      </c:pt>
                      <c:pt idx="24">
                        <c:v>0.38572583784078768</c:v>
                      </c:pt>
                      <c:pt idx="25">
                        <c:v>0.37435301068089732</c:v>
                      </c:pt>
                      <c:pt idx="26">
                        <c:v>0.36600866840865892</c:v>
                      </c:pt>
                      <c:pt idx="27">
                        <c:v>0.35429568780170734</c:v>
                      </c:pt>
                      <c:pt idx="28">
                        <c:v>0.34477074492019205</c:v>
                      </c:pt>
                      <c:pt idx="29">
                        <c:v>0.33475004529973629</c:v>
                      </c:pt>
                      <c:pt idx="30">
                        <c:v>0.32836988659389782</c:v>
                      </c:pt>
                      <c:pt idx="31">
                        <c:v>0.3176544334530903</c:v>
                      </c:pt>
                      <c:pt idx="32">
                        <c:v>0.31018457805780203</c:v>
                      </c:pt>
                      <c:pt idx="33">
                        <c:v>0.30178671468691703</c:v>
                      </c:pt>
                      <c:pt idx="34">
                        <c:v>0.29059603877003704</c:v>
                      </c:pt>
                      <c:pt idx="35">
                        <c:v>0.28468489643513861</c:v>
                      </c:pt>
                      <c:pt idx="36">
                        <c:v>0.27610258828680934</c:v>
                      </c:pt>
                      <c:pt idx="37">
                        <c:v>0.27127508856044252</c:v>
                      </c:pt>
                      <c:pt idx="38">
                        <c:v>0.25943301740961733</c:v>
                      </c:pt>
                      <c:pt idx="39">
                        <c:v>0.25943301740961733</c:v>
                      </c:pt>
                      <c:pt idx="40">
                        <c:v>0.24503374271108602</c:v>
                      </c:pt>
                      <c:pt idx="41">
                        <c:v>0.24503374271108602</c:v>
                      </c:pt>
                      <c:pt idx="42">
                        <c:v>0.23753893377924382</c:v>
                      </c:pt>
                      <c:pt idx="43">
                        <c:v>0.22872094677358809</c:v>
                      </c:pt>
                      <c:pt idx="44">
                        <c:v>0.2187164907493436</c:v>
                      </c:pt>
                      <c:pt idx="45">
                        <c:v>0.2187164907493436</c:v>
                      </c:pt>
                      <c:pt idx="46">
                        <c:v>0.20748819617367179</c:v>
                      </c:pt>
                      <c:pt idx="47">
                        <c:v>0.20748819617367179</c:v>
                      </c:pt>
                      <c:pt idx="48">
                        <c:v>0.1978167841973861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A731-48C7-A85A-009FCD2182FE}"/>
                  </c:ext>
                </c:extLst>
              </c15:ser>
            </c15:filteredScatterSeries>
            <c15:filteredScatterSeries>
              <c15:ser>
                <c:idx val="3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'[Apresentação DNIT.xlsx]FADIGA'!$AD$122</c15:sqref>
                        </c15:formulaRef>
                      </c:ext>
                    </c:extLst>
                    <c:strCache>
                      <c:ptCount val="1"/>
                      <c:pt idx="0">
                        <c:v>MAB-R-4</c:v>
                      </c:pt>
                    </c:strCache>
                  </c:strRef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/>
                    </a:solidFill>
                    <a:ln w="9525">
                      <a:solidFill>
                        <a:schemeClr val="accent4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'[Apresentação DNIT.xlsx]FADIGA'!$AF$122:$AF$139</c15:sqref>
                        </c15:formulaRef>
                      </c:ext>
                    </c:extLst>
                    <c:numCache>
                      <c:formatCode>General</c:formatCode>
                      <c:ptCount val="18"/>
                      <c:pt idx="0">
                        <c:v>0</c:v>
                      </c:pt>
                      <c:pt idx="1">
                        <c:v>4768.5762029975822</c:v>
                      </c:pt>
                      <c:pt idx="2">
                        <c:v>9984.891591965521</c:v>
                      </c:pt>
                      <c:pt idx="3">
                        <c:v>14884.963957813074</c:v>
                      </c:pt>
                      <c:pt idx="4">
                        <c:v>19977.093633646859</c:v>
                      </c:pt>
                      <c:pt idx="5">
                        <c:v>24991.972113080214</c:v>
                      </c:pt>
                      <c:pt idx="6">
                        <c:v>29937.408732028056</c:v>
                      </c:pt>
                      <c:pt idx="7">
                        <c:v>34842.257260397266</c:v>
                      </c:pt>
                      <c:pt idx="8">
                        <c:v>39781.306739544976</c:v>
                      </c:pt>
                      <c:pt idx="9">
                        <c:v>44821.964741207928</c:v>
                      </c:pt>
                      <c:pt idx="10">
                        <c:v>49884.677736230908</c:v>
                      </c:pt>
                      <c:pt idx="11">
                        <c:v>54947.012100278938</c:v>
                      </c:pt>
                      <c:pt idx="12">
                        <c:v>59762.947153294888</c:v>
                      </c:pt>
                      <c:pt idx="13">
                        <c:v>64982.002238488829</c:v>
                      </c:pt>
                      <c:pt idx="14">
                        <c:v>69593.826628156909</c:v>
                      </c:pt>
                      <c:pt idx="15">
                        <c:v>74965.218141281191</c:v>
                      </c:pt>
                      <c:pt idx="16">
                        <c:v>79468.221667357488</c:v>
                      </c:pt>
                      <c:pt idx="17">
                        <c:v>84348.028263337168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'[Apresentação DNIT.xlsx]FADIGA'!$AE$122:$AE$139</c15:sqref>
                        </c15:formulaRef>
                      </c:ext>
                    </c:extLst>
                    <c:numCache>
                      <c:formatCode>General</c:formatCode>
                      <c:ptCount val="18"/>
                      <c:pt idx="0">
                        <c:v>1</c:v>
                      </c:pt>
                      <c:pt idx="1">
                        <c:v>0.8482978849614472</c:v>
                      </c:pt>
                      <c:pt idx="2">
                        <c:v>0.78432191398055517</c:v>
                      </c:pt>
                      <c:pt idx="3">
                        <c:v>0.73623182127948505</c:v>
                      </c:pt>
                      <c:pt idx="4">
                        <c:v>0.69223531364404967</c:v>
                      </c:pt>
                      <c:pt idx="5">
                        <c:v>0.65209837730437981</c:v>
                      </c:pt>
                      <c:pt idx="6">
                        <c:v>0.61548417885625462</c:v>
                      </c:pt>
                      <c:pt idx="7">
                        <c:v>0.58116255558904129</c:v>
                      </c:pt>
                      <c:pt idx="8">
                        <c:v>0.54855806366994131</c:v>
                      </c:pt>
                      <c:pt idx="9">
                        <c:v>0.51687221747085199</c:v>
                      </c:pt>
                      <c:pt idx="10">
                        <c:v>0.48731247412638357</c:v>
                      </c:pt>
                      <c:pt idx="11">
                        <c:v>0.45977764584055231</c:v>
                      </c:pt>
                      <c:pt idx="12">
                        <c:v>0.43513266841695325</c:v>
                      </c:pt>
                      <c:pt idx="13">
                        <c:v>0.40982479767116503</c:v>
                      </c:pt>
                      <c:pt idx="14">
                        <c:v>0.38881391271605381</c:v>
                      </c:pt>
                      <c:pt idx="15">
                        <c:v>0.3655854758038562</c:v>
                      </c:pt>
                      <c:pt idx="16">
                        <c:v>0.34718492333592699</c:v>
                      </c:pt>
                      <c:pt idx="17">
                        <c:v>0.32850379530099855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A731-48C7-A85A-009FCD2182FE}"/>
                  </c:ext>
                </c:extLst>
              </c15:ser>
            </c15:filteredScatterSeries>
          </c:ext>
        </c:extLst>
      </c:scatterChart>
      <c:valAx>
        <c:axId val="1382386352"/>
        <c:scaling>
          <c:orientation val="minMax"/>
          <c:max val="1500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pt-BR"/>
                  <a:t>S</a:t>
                </a:r>
              </a:p>
            </c:rich>
          </c:tx>
          <c:layout>
            <c:manualLayout>
              <c:xMode val="edge"/>
              <c:yMode val="edge"/>
              <c:x val="0.35717567730811889"/>
              <c:y val="0.8819444444444444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BR"/>
          </a:p>
        </c:txPr>
        <c:crossAx val="1382386992"/>
        <c:crosses val="autoZero"/>
        <c:crossBetween val="midCat"/>
      </c:valAx>
      <c:valAx>
        <c:axId val="1382386992"/>
        <c:scaling>
          <c:orientation val="minMax"/>
          <c:max val="1"/>
          <c:min val="0.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pt-BR"/>
                  <a:t>C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BR"/>
          </a:p>
        </c:txPr>
        <c:crossAx val="138238635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pt-BR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'[Apresentação DNIT.xlsx]FADIGA'!$AX$1</c:f>
              <c:strCache>
                <c:ptCount val="1"/>
                <c:pt idx="0">
                  <c:v>MAB-R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triangle"/>
            <c:size val="7"/>
            <c:spPr>
              <a:solidFill>
                <a:srgbClr val="FFC000"/>
              </a:solidFill>
              <a:ln w="9525">
                <a:solidFill>
                  <a:srgbClr val="FFC000"/>
                </a:solidFill>
              </a:ln>
              <a:effectLst/>
            </c:spPr>
          </c:marker>
          <c:trendline>
            <c:spPr>
              <a:ln w="19050" cap="rnd">
                <a:solidFill>
                  <a:srgbClr val="FFC000"/>
                </a:solidFill>
                <a:prstDash val="sysDot"/>
              </a:ln>
              <a:effectLst/>
            </c:spPr>
            <c:trendlineType val="power"/>
            <c:dispRSqr val="1"/>
            <c:dispEq val="0"/>
            <c:trendlineLbl>
              <c:layout>
                <c:manualLayout>
                  <c:x val="-4.7872106628503011E-2"/>
                  <c:y val="-0.24644757946923296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rgbClr val="FFC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pt-BR"/>
                </a:p>
              </c:txPr>
            </c:trendlineLbl>
          </c:trendline>
          <c:xVal>
            <c:numRef>
              <c:f>'[Apresentação DNIT.xlsx]FADIGA'!$AX$3:$AX$6</c:f>
              <c:numCache>
                <c:formatCode>0.00E+00</c:formatCode>
                <c:ptCount val="4"/>
                <c:pt idx="0">
                  <c:v>84250</c:v>
                </c:pt>
                <c:pt idx="1">
                  <c:v>63750</c:v>
                </c:pt>
                <c:pt idx="2">
                  <c:v>37700</c:v>
                </c:pt>
                <c:pt idx="3">
                  <c:v>3870</c:v>
                </c:pt>
              </c:numCache>
            </c:numRef>
          </c:xVal>
          <c:yVal>
            <c:numRef>
              <c:f>'[Apresentação DNIT.xlsx]FADIGA'!$AY$3:$AY$6</c:f>
              <c:numCache>
                <c:formatCode>0.00E+00</c:formatCode>
                <c:ptCount val="4"/>
                <c:pt idx="0">
                  <c:v>1.7183901587351642</c:v>
                </c:pt>
                <c:pt idx="1">
                  <c:v>10.850522464812403</c:v>
                </c:pt>
                <c:pt idx="2">
                  <c:v>18.494469158724471</c:v>
                </c:pt>
                <c:pt idx="3">
                  <c:v>121.66509923186842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43A2-4294-8F2B-78DE15818D0D}"/>
            </c:ext>
          </c:extLst>
        </c:ser>
        <c:ser>
          <c:idx val="1"/>
          <c:order val="1"/>
          <c:tx>
            <c:strRef>
              <c:f>'[Apresentação DNIT.xlsx]FADIGA'!$T$3</c:f>
              <c:strCache>
                <c:ptCount val="1"/>
                <c:pt idx="0">
                  <c:v>MAC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6"/>
            <c:spPr>
              <a:solidFill>
                <a:srgbClr val="00B0F0"/>
              </a:solidFill>
              <a:ln w="9525">
                <a:solidFill>
                  <a:srgbClr val="00B0F0"/>
                </a:solidFill>
              </a:ln>
              <a:effectLst/>
            </c:spPr>
          </c:marker>
          <c:trendline>
            <c:spPr>
              <a:ln w="19050" cap="rnd">
                <a:solidFill>
                  <a:srgbClr val="00B0F0"/>
                </a:solidFill>
                <a:prstDash val="sysDot"/>
              </a:ln>
              <a:effectLst/>
            </c:spPr>
            <c:trendlineType val="power"/>
            <c:dispRSqr val="1"/>
            <c:dispEq val="0"/>
            <c:trendlineLbl>
              <c:layout>
                <c:manualLayout>
                  <c:x val="-4.2434357135510574E-2"/>
                  <c:y val="-3.2185039370078742E-3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rgbClr val="00B0F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pt-BR"/>
                </a:p>
              </c:txPr>
            </c:trendlineLbl>
          </c:trendline>
          <c:xVal>
            <c:numRef>
              <c:f>'[Apresentação DNIT.xlsx]FADIGA'!$U$5:$U$8</c:f>
              <c:numCache>
                <c:formatCode>General</c:formatCode>
                <c:ptCount val="4"/>
                <c:pt idx="0">
                  <c:v>43990</c:v>
                </c:pt>
                <c:pt idx="1">
                  <c:v>48110</c:v>
                </c:pt>
                <c:pt idx="2">
                  <c:v>14990</c:v>
                </c:pt>
                <c:pt idx="3">
                  <c:v>13390</c:v>
                </c:pt>
              </c:numCache>
            </c:numRef>
          </c:xVal>
          <c:yVal>
            <c:numRef>
              <c:f>'[Apresentação DNIT.xlsx]FADIGA'!$V$5:$V$8</c:f>
              <c:numCache>
                <c:formatCode>General</c:formatCode>
                <c:ptCount val="4"/>
                <c:pt idx="0">
                  <c:v>2.7685689581482591</c:v>
                </c:pt>
                <c:pt idx="1">
                  <c:v>7.8465310084491264</c:v>
                </c:pt>
                <c:pt idx="2">
                  <c:v>43.670887367765474</c:v>
                </c:pt>
                <c:pt idx="3">
                  <c:v>34.637354811421503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43A2-4294-8F2B-78DE15818D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82424432"/>
        <c:axId val="1382424112"/>
      </c:scatterChart>
      <c:valAx>
        <c:axId val="1382424432"/>
        <c:scaling>
          <c:logBase val="10"/>
          <c:orientation val="minMax"/>
          <c:min val="10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pt-BR"/>
                  <a:t>N</a:t>
                </a:r>
                <a:r>
                  <a:rPr lang="pt-BR" baseline="-25000"/>
                  <a:t>f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pt-BR"/>
            </a:p>
          </c:txPr>
        </c:title>
        <c:numFmt formatCode="0.00E+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BR"/>
          </a:p>
        </c:txPr>
        <c:crossAx val="1382424112"/>
        <c:crosses val="autoZero"/>
        <c:crossBetween val="midCat"/>
        <c:majorUnit val="10"/>
        <c:minorUnit val="10"/>
      </c:valAx>
      <c:valAx>
        <c:axId val="1382424112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pt-BR"/>
                  <a:t>G</a:t>
                </a:r>
                <a:r>
                  <a:rPr lang="pt-BR" baseline="30000"/>
                  <a:t>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pt-BR"/>
            </a:p>
          </c:txPr>
        </c:title>
        <c:numFmt formatCode="0.00E+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BR"/>
          </a:p>
        </c:txPr>
        <c:crossAx val="138242443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egendEntry>
        <c:idx val="2"/>
        <c:delete val="1"/>
      </c:legendEntry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pt-BR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'[Apresentação DNIT.xlsx]WHOLER FADIGA CICLICx ENSAIO'!$A$2:$B$2</c:f>
              <c:strCache>
                <c:ptCount val="1"/>
                <c:pt idx="0">
                  <c:v>MAC-Simulação</c:v>
                </c:pt>
              </c:strCache>
              <c:extLst xmlns:c15="http://schemas.microsoft.com/office/drawing/2012/chart"/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00B0F0"/>
              </a:solidFill>
              <a:ln w="9525">
                <a:solidFill>
                  <a:srgbClr val="00B0F0"/>
                </a:solidFill>
              </a:ln>
              <a:effectLst/>
            </c:spPr>
          </c:marker>
          <c:trendline>
            <c:spPr>
              <a:ln w="19050" cap="rnd">
                <a:solidFill>
                  <a:srgbClr val="00B0F0"/>
                </a:solidFill>
                <a:prstDash val="sysDot"/>
              </a:ln>
              <a:effectLst/>
            </c:spPr>
            <c:trendlineType val="power"/>
            <c:dispRSqr val="0"/>
            <c:dispEq val="0"/>
          </c:trendline>
          <c:xVal>
            <c:numRef>
              <c:f>'[Apresentação DNIT.xlsx]WHOLER FADIGA CICLICx ENSAIO'!$B$4:$B$10</c:f>
              <c:numCache>
                <c:formatCode>General</c:formatCode>
                <c:ptCount val="7"/>
                <c:pt idx="0">
                  <c:v>23707</c:v>
                </c:pt>
                <c:pt idx="1">
                  <c:v>9620</c:v>
                </c:pt>
                <c:pt idx="2">
                  <c:v>4361</c:v>
                </c:pt>
                <c:pt idx="3">
                  <c:v>1732</c:v>
                </c:pt>
                <c:pt idx="4">
                  <c:v>641</c:v>
                </c:pt>
                <c:pt idx="5">
                  <c:v>271</c:v>
                </c:pt>
                <c:pt idx="6">
                  <c:v>64</c:v>
                </c:pt>
              </c:numCache>
              <c:extLst xmlns:c15="http://schemas.microsoft.com/office/drawing/2012/chart"/>
            </c:numRef>
          </c:xVal>
          <c:yVal>
            <c:numRef>
              <c:f>'[Apresentação DNIT.xlsx]WHOLER FADIGA CICLICx ENSAIO'!$A$4:$A$10</c:f>
              <c:numCache>
                <c:formatCode>General</c:formatCode>
                <c:ptCount val="7"/>
                <c:pt idx="0">
                  <c:v>100</c:v>
                </c:pt>
                <c:pt idx="1">
                  <c:v>115</c:v>
                </c:pt>
                <c:pt idx="2">
                  <c:v>130</c:v>
                </c:pt>
                <c:pt idx="3">
                  <c:v>150</c:v>
                </c:pt>
                <c:pt idx="4">
                  <c:v>175</c:v>
                </c:pt>
                <c:pt idx="5">
                  <c:v>200</c:v>
                </c:pt>
                <c:pt idx="6">
                  <c:v>250</c:v>
                </c:pt>
              </c:numCache>
              <c:extLst xmlns:c15="http://schemas.microsoft.com/office/drawing/2012/chart"/>
            </c:numRef>
          </c:yVal>
          <c:smooth val="0"/>
          <c:extLst>
            <c:ext xmlns:c16="http://schemas.microsoft.com/office/drawing/2014/chart" uri="{C3380CC4-5D6E-409C-BE32-E72D297353CC}">
              <c16:uniqueId val="{00000001-D7C4-43EB-9994-D63E1C74A4EB}"/>
            </c:ext>
          </c:extLst>
        </c:ser>
        <c:ser>
          <c:idx val="2"/>
          <c:order val="2"/>
          <c:tx>
            <c:strRef>
              <c:f>'[Apresentação DNIT.xlsx]WHOLER FADIGA CICLICx ENSAIO'!$F$2:$G$2</c:f>
              <c:strCache>
                <c:ptCount val="1"/>
                <c:pt idx="0">
                  <c:v>MAB-R-Simulação</c:v>
                </c:pt>
              </c:strCache>
              <c:extLst xmlns:c15="http://schemas.microsoft.com/office/drawing/2012/chart"/>
            </c:strRef>
          </c:tx>
          <c:spPr>
            <a:ln w="25400" cap="rnd">
              <a:noFill/>
              <a:round/>
            </a:ln>
            <a:effectLst/>
          </c:spPr>
          <c:marker>
            <c:symbol val="triangle"/>
            <c:size val="7"/>
            <c:spPr>
              <a:solidFill>
                <a:srgbClr val="FFC000"/>
              </a:solidFill>
              <a:ln w="9525">
                <a:solidFill>
                  <a:srgbClr val="FFC000"/>
                </a:solidFill>
              </a:ln>
              <a:effectLst/>
            </c:spPr>
          </c:marker>
          <c:trendline>
            <c:spPr>
              <a:ln w="19050" cap="rnd">
                <a:solidFill>
                  <a:srgbClr val="FFC000"/>
                </a:solidFill>
                <a:prstDash val="sysDot"/>
              </a:ln>
              <a:effectLst/>
            </c:spPr>
            <c:trendlineType val="power"/>
            <c:dispRSqr val="0"/>
            <c:dispEq val="0"/>
          </c:trendline>
          <c:xVal>
            <c:numRef>
              <c:f>'[Apresentação DNIT.xlsx]WHOLER FADIGA CICLICx ENSAIO'!$G$4:$G$10</c:f>
              <c:numCache>
                <c:formatCode>General</c:formatCode>
                <c:ptCount val="7"/>
                <c:pt idx="0">
                  <c:v>308199</c:v>
                </c:pt>
                <c:pt idx="1">
                  <c:v>117332</c:v>
                </c:pt>
                <c:pt idx="2">
                  <c:v>50291</c:v>
                </c:pt>
                <c:pt idx="3">
                  <c:v>18709</c:v>
                </c:pt>
                <c:pt idx="4">
                  <c:v>6449</c:v>
                </c:pt>
                <c:pt idx="5">
                  <c:v>2563</c:v>
                </c:pt>
                <c:pt idx="6">
                  <c:v>548</c:v>
                </c:pt>
              </c:numCache>
              <c:extLst xmlns:c15="http://schemas.microsoft.com/office/drawing/2012/chart"/>
            </c:numRef>
          </c:xVal>
          <c:yVal>
            <c:numRef>
              <c:f>'[Apresentação DNIT.xlsx]WHOLER FADIGA CICLICx ENSAIO'!$F$4:$F$10</c:f>
              <c:numCache>
                <c:formatCode>General</c:formatCode>
                <c:ptCount val="7"/>
                <c:pt idx="0">
                  <c:v>100</c:v>
                </c:pt>
                <c:pt idx="1">
                  <c:v>115</c:v>
                </c:pt>
                <c:pt idx="2">
                  <c:v>130</c:v>
                </c:pt>
                <c:pt idx="3">
                  <c:v>150</c:v>
                </c:pt>
                <c:pt idx="4">
                  <c:v>175</c:v>
                </c:pt>
                <c:pt idx="5">
                  <c:v>200</c:v>
                </c:pt>
                <c:pt idx="6">
                  <c:v>250</c:v>
                </c:pt>
              </c:numCache>
              <c:extLst xmlns:c15="http://schemas.microsoft.com/office/drawing/2012/chart"/>
            </c:numRef>
          </c:yVal>
          <c:smooth val="0"/>
          <c:extLst>
            <c:ext xmlns:c16="http://schemas.microsoft.com/office/drawing/2014/chart" uri="{C3380CC4-5D6E-409C-BE32-E72D297353CC}">
              <c16:uniqueId val="{00000003-D7C4-43EB-9994-D63E1C74A4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82424432"/>
        <c:axId val="1382424112"/>
        <c:extLst>
          <c:ext xmlns:c15="http://schemas.microsoft.com/office/drawing/2012/chart" uri="{02D57815-91ED-43cb-92C2-25804820EDAC}">
            <c15:filteredScatte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'[Apresentação DNIT.xlsx]WHOLER FADIGA CICLICx ENSAIO'!$C$2:$D$2</c15:sqref>
                        </c15:formulaRef>
                      </c:ext>
                    </c:extLst>
                    <c:strCache>
                      <c:ptCount val="1"/>
                      <c:pt idx="0">
                        <c:v>MAC-Ensaio real</c:v>
                      </c:pt>
                    </c:strCache>
                  </c:strRef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/>
                    </a:solidFill>
                    <a:ln w="9525">
                      <a:solidFill>
                        <a:schemeClr val="accent2"/>
                      </a:solidFill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'[Apresentação DNIT.xlsx]WHOLER FADIGA CICLICx ENSAIO'!$D$4:$D$9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43990</c:v>
                      </c:pt>
                      <c:pt idx="1">
                        <c:v>48110</c:v>
                      </c:pt>
                      <c:pt idx="2">
                        <c:v>14990</c:v>
                      </c:pt>
                      <c:pt idx="3">
                        <c:v>13390</c:v>
                      </c:pt>
                      <c:pt idx="4">
                        <c:v>11780</c:v>
                      </c:pt>
                      <c:pt idx="5">
                        <c:v>5830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'[Apresentação DNIT.xlsx]WHOLER FADIGA CICLICx ENSAIO'!$C$4:$C$9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1.4999999999999999E-4</c:v>
                      </c:pt>
                      <c:pt idx="1">
                        <c:v>1.7499999999999998E-5</c:v>
                      </c:pt>
                      <c:pt idx="2">
                        <c:v>2.0000000000000001E-4</c:v>
                      </c:pt>
                      <c:pt idx="3">
                        <c:v>2.2000000000000001E-4</c:v>
                      </c:pt>
                      <c:pt idx="4">
                        <c:v>2.5000000000000001E-4</c:v>
                      </c:pt>
                      <c:pt idx="5">
                        <c:v>2.5000000000000001E-4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4-D7C4-43EB-9994-D63E1C74A4EB}"/>
                  </c:ext>
                </c:extLst>
              </c15:ser>
            </c15:filteredScatterSeries>
            <c15:filteredScatte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'[Apresentação DNIT.xlsx]WHOLER FADIGA CICLICx ENSAIO'!$H$2:$I$2</c15:sqref>
                        </c15:formulaRef>
                      </c:ext>
                    </c:extLst>
                    <c:strCache>
                      <c:ptCount val="1"/>
                      <c:pt idx="0">
                        <c:v>MAB-R-Ensaio real</c:v>
                      </c:pt>
                    </c:strCache>
                  </c:strRef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/>
                    </a:solidFill>
                    <a:ln w="9525">
                      <a:solidFill>
                        <a:schemeClr val="accent4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'[Apresentação DNIT.xlsx]WHOLER FADIGA CICLICx ENSAIO'!$I$4:$I$10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84250</c:v>
                      </c:pt>
                      <c:pt idx="1">
                        <c:v>42440</c:v>
                      </c:pt>
                      <c:pt idx="2">
                        <c:v>63750</c:v>
                      </c:pt>
                      <c:pt idx="3">
                        <c:v>37700</c:v>
                      </c:pt>
                      <c:pt idx="4">
                        <c:v>13530</c:v>
                      </c:pt>
                      <c:pt idx="5">
                        <c:v>10340</c:v>
                      </c:pt>
                      <c:pt idx="6">
                        <c:v>3870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'[Apresentação DNIT.xlsx]WHOLER FADIGA CICLICx ENSAIO'!$H$4:$H$10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1.75E-4</c:v>
                      </c:pt>
                      <c:pt idx="1">
                        <c:v>1.9000000000000001E-4</c:v>
                      </c:pt>
                      <c:pt idx="2">
                        <c:v>2.0000000000000001E-4</c:v>
                      </c:pt>
                      <c:pt idx="3">
                        <c:v>2.2000000000000001E-4</c:v>
                      </c:pt>
                      <c:pt idx="4">
                        <c:v>2.2000000000000001E-4</c:v>
                      </c:pt>
                      <c:pt idx="5">
                        <c:v>2.5000000000000001E-4</c:v>
                      </c:pt>
                      <c:pt idx="6">
                        <c:v>2.7500000000000002E-4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D7C4-43EB-9994-D63E1C74A4EB}"/>
                  </c:ext>
                </c:extLst>
              </c15:ser>
            </c15:filteredScatterSeries>
          </c:ext>
        </c:extLst>
      </c:scatterChart>
      <c:valAx>
        <c:axId val="1382424432"/>
        <c:scaling>
          <c:logBase val="10"/>
          <c:orientation val="minMax"/>
          <c:max val="10000000"/>
          <c:min val="1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pt-BR"/>
                  <a:t>N</a:t>
                </a:r>
                <a:r>
                  <a:rPr lang="pt-BR" baseline="-25000"/>
                  <a:t>f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pt-BR"/>
            </a:p>
          </c:txPr>
        </c:title>
        <c:numFmt formatCode="0.00E+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BR"/>
          </a:p>
        </c:txPr>
        <c:crossAx val="1382424112"/>
        <c:crossesAt val="1.0000000000000004E-5"/>
        <c:crossBetween val="midCat"/>
        <c:majorUnit val="100"/>
        <c:minorUnit val="10"/>
      </c:valAx>
      <c:valAx>
        <c:axId val="1382424112"/>
        <c:scaling>
          <c:logBase val="10"/>
          <c:orientation val="minMax"/>
          <c:max val="1000"/>
          <c:min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pt-BR" baseline="0"/>
                  <a:t>Deformação (µ</a:t>
                </a:r>
                <a:r>
                  <a:rPr lang="el-GR" sz="1000" b="1" i="0" u="none" strike="noStrike" baseline="0">
                    <a:effectLst/>
                  </a:rPr>
                  <a:t>ε</a:t>
                </a:r>
                <a:r>
                  <a:rPr lang="pt-BR" baseline="0"/>
                  <a:t>)</a:t>
                </a:r>
                <a:endParaRPr lang="pt-BR" baseline="30000"/>
              </a:p>
            </c:rich>
          </c:tx>
          <c:layout>
            <c:manualLayout>
              <c:xMode val="edge"/>
              <c:yMode val="edge"/>
              <c:x val="4.4657102896821871E-2"/>
              <c:y val="0.2234488918051910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pt-BR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BR"/>
          </a:p>
        </c:txPr>
        <c:crossAx val="138242443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egendEntry>
        <c:idx val="2"/>
        <c:delete val="1"/>
      </c:legendEntry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pt-B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86F-4756-87D1-6B83A487544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86F-4756-87D1-6B83A487544A}"/>
              </c:ext>
            </c:extLst>
          </c:dPt>
          <c:dLbls>
            <c:dLbl>
              <c:idx val="0"/>
              <c:layout>
                <c:manualLayout>
                  <c:x val="-4.7222222222222221E-2"/>
                  <c:y val="-0.2685185185185185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0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pt-BR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11111111111111"/>
                      <c:h val="0.1203703703703703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186F-4756-87D1-6B83A487544A}"/>
                </c:ext>
              </c:extLst>
            </c:dLbl>
            <c:dLbl>
              <c:idx val="1"/>
              <c:layout>
                <c:manualLayout>
                  <c:x val="-0.18888877952755906"/>
                  <c:y val="1.3888888888888888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86F-4756-87D1-6B83A487544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Planilha1!$A$1:$A$2</c:f>
              <c:strCache>
                <c:ptCount val="2"/>
                <c:pt idx="0">
                  <c:v>Destinados</c:v>
                </c:pt>
                <c:pt idx="1">
                  <c:v>Sem destinação</c:v>
                </c:pt>
              </c:strCache>
            </c:strRef>
          </c:cat>
          <c:val>
            <c:numRef>
              <c:f>Planilha1!$B$1:$B$2</c:f>
              <c:numCache>
                <c:formatCode>0%</c:formatCode>
                <c:ptCount val="2"/>
                <c:pt idx="0">
                  <c:v>0.97240000000000004</c:v>
                </c:pt>
                <c:pt idx="1">
                  <c:v>2.76E-2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86F-4756-87D1-6B83A487544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latin typeface="Arial" panose="020B0604020202020204" pitchFamily="34" charset="0"/>
          <a:cs typeface="Arial" panose="020B0604020202020204" pitchFamily="34" charset="0"/>
        </a:defRPr>
      </a:pPr>
      <a:endParaRPr lang="pt-B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'[Propriedades físicas.xlsx]Planilha1'!$Q$1</c:f>
              <c:strCache>
                <c:ptCount val="1"/>
                <c:pt idx="0">
                  <c:v>Penetração (0,1 mm)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pattFill prst="ltDnDiag">
                <a:fgClr>
                  <a:srgbClr val="00B0F0"/>
                </a:fgClr>
                <a:bgClr>
                  <a:schemeClr val="bg1"/>
                </a:bgClr>
              </a:pattFill>
              <a:ln>
                <a:solidFill>
                  <a:srgbClr val="00B0F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ADF-4FAC-A83D-D0BF031809A4}"/>
              </c:ext>
            </c:extLst>
          </c:dPt>
          <c:dPt>
            <c:idx val="1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ADF-4FAC-A83D-D0BF031809A4}"/>
              </c:ext>
            </c:extLst>
          </c:dPt>
          <c:dPt>
            <c:idx val="2"/>
            <c:invertIfNegative val="0"/>
            <c:bubble3D val="0"/>
            <c:spPr>
              <a:pattFill prst="ltDnDiag">
                <a:fgClr>
                  <a:srgbClr val="FFC000"/>
                </a:fgClr>
                <a:bgClr>
                  <a:schemeClr val="bg1"/>
                </a:bgClr>
              </a:pattFill>
              <a:ln>
                <a:solidFill>
                  <a:srgbClr val="FFC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ADF-4FAC-A83D-D0BF031809A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'[Propriedades físicas.xlsx]Planilha1'!$N$2:$N$5</c:f>
              <c:strCache>
                <c:ptCount val="4"/>
                <c:pt idx="0">
                  <c:v>CAP 50/70 (Virgem)</c:v>
                </c:pt>
                <c:pt idx="1">
                  <c:v>CAP 50/70 (Pós RTFOT)</c:v>
                </c:pt>
                <c:pt idx="2">
                  <c:v>AB-R30 (Virgem)</c:v>
                </c:pt>
                <c:pt idx="3">
                  <c:v>AB-R30 (Pós RTFOT)</c:v>
                </c:pt>
              </c:strCache>
            </c:strRef>
          </c:cat>
          <c:val>
            <c:numRef>
              <c:f>'[Propriedades físicas.xlsx]Planilha1'!$Q$2:$Q$5</c:f>
              <c:numCache>
                <c:formatCode>0</c:formatCode>
                <c:ptCount val="4"/>
                <c:pt idx="0">
                  <c:v>49.5</c:v>
                </c:pt>
                <c:pt idx="1">
                  <c:v>29.666666666666668</c:v>
                </c:pt>
                <c:pt idx="2">
                  <c:v>39.5</c:v>
                </c:pt>
                <c:pt idx="3">
                  <c:v>22.5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ADF-4FAC-A83D-D0BF031809A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656219832"/>
        <c:axId val="656221112"/>
      </c:barChart>
      <c:catAx>
        <c:axId val="656219832"/>
        <c:scaling>
          <c:orientation val="minMax"/>
        </c:scaling>
        <c:delete val="1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pt-BR"/>
                  <a:t>Ligante</a:t>
                </a:r>
              </a:p>
            </c:rich>
          </c:tx>
          <c:layout>
            <c:manualLayout>
              <c:xMode val="edge"/>
              <c:yMode val="edge"/>
              <c:x val="0.33743066491688539"/>
              <c:y val="0.8958333333333333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nextTo"/>
        <c:crossAx val="656221112"/>
        <c:crosses val="autoZero"/>
        <c:auto val="1"/>
        <c:lblAlgn val="ctr"/>
        <c:lblOffset val="100"/>
        <c:noMultiLvlLbl val="0"/>
      </c:catAx>
      <c:valAx>
        <c:axId val="6562211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pt-BR"/>
                  <a:t>Penetração (0,1mm)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pt-BR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BR"/>
          </a:p>
        </c:txPr>
        <c:crossAx val="6562198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2298632949519084"/>
          <c:y val="0.24843679456971696"/>
          <c:w val="0.35479144828258691"/>
          <c:h val="0.46319038110362154"/>
        </c:manualLayout>
      </c:layout>
      <c:overlay val="0"/>
      <c:spPr>
        <a:noFill/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 sz="12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pt-B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'[Propriedades físicas.xlsx]Planilha1'!$R$1</c:f>
              <c:strCache>
                <c:ptCount val="1"/>
                <c:pt idx="0">
                  <c:v>Ponto de amolecimento (°C)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pattFill prst="ltDnDiag">
                <a:fgClr>
                  <a:srgbClr val="00B0F0"/>
                </a:fgClr>
                <a:bgClr>
                  <a:schemeClr val="bg1"/>
                </a:bgClr>
              </a:pattFill>
              <a:ln>
                <a:solidFill>
                  <a:srgbClr val="00B0F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452-44E6-8164-8552108ED9BA}"/>
              </c:ext>
            </c:extLst>
          </c:dPt>
          <c:dPt>
            <c:idx val="1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452-44E6-8164-8552108ED9BA}"/>
              </c:ext>
            </c:extLst>
          </c:dPt>
          <c:dPt>
            <c:idx val="2"/>
            <c:invertIfNegative val="0"/>
            <c:bubble3D val="0"/>
            <c:spPr>
              <a:pattFill prst="ltDnDiag">
                <a:fgClr>
                  <a:srgbClr val="FFC000"/>
                </a:fgClr>
                <a:bgClr>
                  <a:schemeClr val="bg1"/>
                </a:bgClr>
              </a:pattFill>
              <a:ln>
                <a:solidFill>
                  <a:srgbClr val="FFC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452-44E6-8164-8552108ED9BA}"/>
              </c:ext>
            </c:extLst>
          </c:dPt>
          <c:dPt>
            <c:idx val="3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E452-44E6-8164-8552108ED9B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'[Propriedades físicas.xlsx]Planilha1'!$N$2:$N$5</c:f>
              <c:strCache>
                <c:ptCount val="4"/>
                <c:pt idx="0">
                  <c:v>CAP 50/70 (Virgem)</c:v>
                </c:pt>
                <c:pt idx="1">
                  <c:v>CAP 50/70 (Pós RTFOT)</c:v>
                </c:pt>
                <c:pt idx="2">
                  <c:v>AB-R30 (Virgem)</c:v>
                </c:pt>
                <c:pt idx="3">
                  <c:v>AB-R30 (Pós RTFOT)</c:v>
                </c:pt>
              </c:strCache>
            </c:strRef>
          </c:cat>
          <c:val>
            <c:numRef>
              <c:f>'[Propriedades físicas.xlsx]Planilha1'!$R$2:$R$5</c:f>
              <c:numCache>
                <c:formatCode>General</c:formatCode>
                <c:ptCount val="4"/>
                <c:pt idx="0">
                  <c:v>52</c:v>
                </c:pt>
                <c:pt idx="1">
                  <c:v>54.5</c:v>
                </c:pt>
                <c:pt idx="2">
                  <c:v>60</c:v>
                </c:pt>
                <c:pt idx="3">
                  <c:v>73.3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452-44E6-8164-8552108ED9B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656203192"/>
        <c:axId val="656203512"/>
      </c:barChart>
      <c:catAx>
        <c:axId val="656203192"/>
        <c:scaling>
          <c:orientation val="minMax"/>
        </c:scaling>
        <c:delete val="1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pt-BR"/>
                  <a:t>Ligante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nextTo"/>
        <c:crossAx val="656203512"/>
        <c:crosses val="autoZero"/>
        <c:auto val="1"/>
        <c:lblAlgn val="ctr"/>
        <c:lblOffset val="100"/>
        <c:noMultiLvlLbl val="0"/>
      </c:catAx>
      <c:valAx>
        <c:axId val="6562035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pt-BR"/>
                  <a:t>Ponto de amolecimento (°C)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BR"/>
          </a:p>
        </c:txPr>
        <c:crossAx val="6562031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 sz="12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pt-B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'[Propriedades físicas.xlsx]Planilha1'!$S$1</c:f>
              <c:strCache>
                <c:ptCount val="1"/>
                <c:pt idx="0">
                  <c:v>Viscosidade Rotacional a 175°C (mPa.s)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pattFill prst="ltDnDiag">
                <a:fgClr>
                  <a:srgbClr val="00B0F0"/>
                </a:fgClr>
                <a:bgClr>
                  <a:schemeClr val="bg1"/>
                </a:bgClr>
              </a:pattFill>
              <a:ln>
                <a:solidFill>
                  <a:srgbClr val="00B0F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3E3-4279-A62F-93B6CC2E59F4}"/>
              </c:ext>
            </c:extLst>
          </c:dPt>
          <c:dPt>
            <c:idx val="1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3E3-4279-A62F-93B6CC2E59F4}"/>
              </c:ext>
            </c:extLst>
          </c:dPt>
          <c:dPt>
            <c:idx val="2"/>
            <c:invertIfNegative val="0"/>
            <c:bubble3D val="0"/>
            <c:spPr>
              <a:pattFill prst="ltDnDiag">
                <a:fgClr>
                  <a:srgbClr val="FFC000"/>
                </a:fgClr>
                <a:bgClr>
                  <a:schemeClr val="bg1"/>
                </a:bgClr>
              </a:pattFill>
              <a:ln>
                <a:solidFill>
                  <a:srgbClr val="FFC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3E3-4279-A62F-93B6CC2E59F4}"/>
              </c:ext>
            </c:extLst>
          </c:dPt>
          <c:dPt>
            <c:idx val="3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43E3-4279-A62F-93B6CC2E59F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'[Propriedades físicas.xlsx]Planilha1'!$N$2:$N$5</c:f>
              <c:strCache>
                <c:ptCount val="4"/>
                <c:pt idx="0">
                  <c:v>CAP 50/70 (Virgem)</c:v>
                </c:pt>
                <c:pt idx="1">
                  <c:v>CAP 50/70 (Pós RTFOT)</c:v>
                </c:pt>
                <c:pt idx="2">
                  <c:v>AB-R30 (Virgem)</c:v>
                </c:pt>
                <c:pt idx="3">
                  <c:v>AB-R30 (Pós RTFOT)</c:v>
                </c:pt>
              </c:strCache>
            </c:strRef>
          </c:cat>
          <c:val>
            <c:numRef>
              <c:f>'[Propriedades físicas.xlsx]Planilha1'!$S$2:$S$5</c:f>
              <c:numCache>
                <c:formatCode>0</c:formatCode>
                <c:ptCount val="4"/>
                <c:pt idx="0">
                  <c:v>73.166666666666671</c:v>
                </c:pt>
                <c:pt idx="1">
                  <c:v>95.8</c:v>
                </c:pt>
                <c:pt idx="2">
                  <c:v>1596.6666666666667</c:v>
                </c:pt>
                <c:pt idx="3">
                  <c:v>2543.3333333333335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3E3-4279-A62F-93B6CC2E59F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651973392"/>
        <c:axId val="556611832"/>
      </c:barChart>
      <c:catAx>
        <c:axId val="651973392"/>
        <c:scaling>
          <c:orientation val="minMax"/>
        </c:scaling>
        <c:delete val="1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pt-BR"/>
                  <a:t>Ligante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nextTo"/>
        <c:crossAx val="556611832"/>
        <c:crosses val="autoZero"/>
        <c:auto val="1"/>
        <c:lblAlgn val="ctr"/>
        <c:lblOffset val="100"/>
        <c:noMultiLvlLbl val="0"/>
      </c:catAx>
      <c:valAx>
        <c:axId val="5566118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pt-BR"/>
                  <a:t>Viscosidade rotacional a 175°C (cP)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pt-BR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BR"/>
          </a:p>
        </c:txPr>
        <c:crossAx val="6519733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9228657148841513"/>
          <c:y val="0.22967314500728428"/>
          <c:w val="0.38170731126452007"/>
          <c:h val="0.5406532607557929"/>
        </c:manualLayout>
      </c:layout>
      <c:overlay val="0"/>
      <c:spPr>
        <a:noFill/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 sz="12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pt-BR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891072858523129"/>
          <c:y val="7.0770718016683554E-2"/>
          <c:w val="0.78799979161642819"/>
          <c:h val="0.78250348064043784"/>
        </c:manualLayout>
      </c:layout>
      <c:scatterChart>
        <c:scatterStyle val="lineMarker"/>
        <c:varyColors val="0"/>
        <c:ser>
          <c:idx val="11"/>
          <c:order val="0"/>
          <c:tx>
            <c:strRef>
              <c:f>'[Comparação CAP.xlsx]Comparação'!$L$3</c:f>
              <c:strCache>
                <c:ptCount val="1"/>
                <c:pt idx="0">
                  <c:v>CAP 50/70 Virgem</c:v>
                </c:pt>
              </c:strCache>
            </c:strRef>
          </c:tx>
          <c:spPr>
            <a:ln w="19050">
              <a:noFill/>
            </a:ln>
          </c:spPr>
          <c:marker>
            <c:symbol val="circle"/>
            <c:size val="8"/>
            <c:spPr>
              <a:noFill/>
              <a:ln>
                <a:solidFill>
                  <a:srgbClr val="00B0F0"/>
                </a:solidFill>
              </a:ln>
            </c:spPr>
          </c:marker>
          <c:xVal>
            <c:numRef>
              <c:f>'[Comparação CAP.xlsx]Comparação'!$M$5:$M$81</c:f>
              <c:numCache>
                <c:formatCode>General</c:formatCode>
                <c:ptCount val="77"/>
                <c:pt idx="0">
                  <c:v>71.400000000000006</c:v>
                </c:pt>
                <c:pt idx="1">
                  <c:v>70.16</c:v>
                </c:pt>
                <c:pt idx="2">
                  <c:v>68.53</c:v>
                </c:pt>
                <c:pt idx="3">
                  <c:v>66.61</c:v>
                </c:pt>
                <c:pt idx="4">
                  <c:v>64.48</c:v>
                </c:pt>
                <c:pt idx="5">
                  <c:v>62.09</c:v>
                </c:pt>
                <c:pt idx="6">
                  <c:v>61.29</c:v>
                </c:pt>
                <c:pt idx="7">
                  <c:v>56.47</c:v>
                </c:pt>
                <c:pt idx="8">
                  <c:v>53.03</c:v>
                </c:pt>
                <c:pt idx="9">
                  <c:v>49.32</c:v>
                </c:pt>
                <c:pt idx="10">
                  <c:v>45.45</c:v>
                </c:pt>
                <c:pt idx="11">
                  <c:v>74.44</c:v>
                </c:pt>
                <c:pt idx="12">
                  <c:v>73.33</c:v>
                </c:pt>
                <c:pt idx="13">
                  <c:v>72.12</c:v>
                </c:pt>
                <c:pt idx="14">
                  <c:v>70.69</c:v>
                </c:pt>
                <c:pt idx="15">
                  <c:v>69.150000000000006</c:v>
                </c:pt>
                <c:pt idx="16">
                  <c:v>67.37</c:v>
                </c:pt>
                <c:pt idx="17">
                  <c:v>66.790000000000006</c:v>
                </c:pt>
                <c:pt idx="18">
                  <c:v>63.18</c:v>
                </c:pt>
                <c:pt idx="19">
                  <c:v>60.65</c:v>
                </c:pt>
                <c:pt idx="20">
                  <c:v>57.9</c:v>
                </c:pt>
                <c:pt idx="21">
                  <c:v>54.71</c:v>
                </c:pt>
                <c:pt idx="22">
                  <c:v>77.650000000000006</c:v>
                </c:pt>
                <c:pt idx="23">
                  <c:v>76.819999999999993</c:v>
                </c:pt>
                <c:pt idx="24">
                  <c:v>75.92</c:v>
                </c:pt>
                <c:pt idx="25">
                  <c:v>74.92</c:v>
                </c:pt>
                <c:pt idx="26">
                  <c:v>73.81</c:v>
                </c:pt>
                <c:pt idx="27">
                  <c:v>72.569999999999993</c:v>
                </c:pt>
                <c:pt idx="28">
                  <c:v>72.14</c:v>
                </c:pt>
                <c:pt idx="29">
                  <c:v>69.62</c:v>
                </c:pt>
                <c:pt idx="30">
                  <c:v>67.819999999999993</c:v>
                </c:pt>
                <c:pt idx="31">
                  <c:v>65.84</c:v>
                </c:pt>
                <c:pt idx="32">
                  <c:v>63.57</c:v>
                </c:pt>
                <c:pt idx="33">
                  <c:v>80.66</c:v>
                </c:pt>
                <c:pt idx="34">
                  <c:v>79.95</c:v>
                </c:pt>
                <c:pt idx="35">
                  <c:v>79.319999999999993</c:v>
                </c:pt>
                <c:pt idx="36">
                  <c:v>78.569999999999993</c:v>
                </c:pt>
                <c:pt idx="37">
                  <c:v>77.849999999999994</c:v>
                </c:pt>
                <c:pt idx="38">
                  <c:v>76.819999999999993</c:v>
                </c:pt>
                <c:pt idx="39">
                  <c:v>76.67</c:v>
                </c:pt>
                <c:pt idx="40">
                  <c:v>74.819999999999993</c:v>
                </c:pt>
                <c:pt idx="41">
                  <c:v>73.66</c:v>
                </c:pt>
                <c:pt idx="42">
                  <c:v>72.31</c:v>
                </c:pt>
                <c:pt idx="43">
                  <c:v>70.33</c:v>
                </c:pt>
                <c:pt idx="44" formatCode="0.00">
                  <c:v>84.97</c:v>
                </c:pt>
                <c:pt idx="45" formatCode="0.00">
                  <c:v>84.39</c:v>
                </c:pt>
                <c:pt idx="46" formatCode="0.00">
                  <c:v>83.8</c:v>
                </c:pt>
                <c:pt idx="47" formatCode="0.00">
                  <c:v>83.14</c:v>
                </c:pt>
                <c:pt idx="48" formatCode="0.00">
                  <c:v>82.47</c:v>
                </c:pt>
                <c:pt idx="49" formatCode="0.00">
                  <c:v>81.760000000000005</c:v>
                </c:pt>
                <c:pt idx="50" formatCode="0.00">
                  <c:v>80.989999999999995</c:v>
                </c:pt>
                <c:pt idx="51" formatCode="0.00">
                  <c:v>80.209999999999994</c:v>
                </c:pt>
                <c:pt idx="52" formatCode="0.00">
                  <c:v>79.319999999999993</c:v>
                </c:pt>
                <c:pt idx="53" formatCode="0.00">
                  <c:v>78.34</c:v>
                </c:pt>
                <c:pt idx="54" formatCode="0.00">
                  <c:v>77.239999999999995</c:v>
                </c:pt>
                <c:pt idx="55">
                  <c:v>87.8</c:v>
                </c:pt>
                <c:pt idx="56">
                  <c:v>87.35</c:v>
                </c:pt>
                <c:pt idx="57">
                  <c:v>86.86</c:v>
                </c:pt>
                <c:pt idx="58">
                  <c:v>86.31</c:v>
                </c:pt>
                <c:pt idx="59">
                  <c:v>85.77</c:v>
                </c:pt>
                <c:pt idx="60">
                  <c:v>85.2</c:v>
                </c:pt>
                <c:pt idx="61">
                  <c:v>84.61</c:v>
                </c:pt>
                <c:pt idx="62">
                  <c:v>84.03</c:v>
                </c:pt>
                <c:pt idx="63">
                  <c:v>83.4</c:v>
                </c:pt>
                <c:pt idx="64">
                  <c:v>82.75</c:v>
                </c:pt>
                <c:pt idx="65">
                  <c:v>82.05</c:v>
                </c:pt>
                <c:pt idx="66">
                  <c:v>88.61</c:v>
                </c:pt>
                <c:pt idx="67">
                  <c:v>88.39</c:v>
                </c:pt>
                <c:pt idx="68">
                  <c:v>88.15</c:v>
                </c:pt>
                <c:pt idx="69">
                  <c:v>87.84</c:v>
                </c:pt>
                <c:pt idx="70">
                  <c:v>87.39</c:v>
                </c:pt>
                <c:pt idx="71">
                  <c:v>86.9</c:v>
                </c:pt>
                <c:pt idx="72">
                  <c:v>86.37</c:v>
                </c:pt>
                <c:pt idx="73">
                  <c:v>85.92</c:v>
                </c:pt>
                <c:pt idx="74">
                  <c:v>85.39</c:v>
                </c:pt>
                <c:pt idx="75">
                  <c:v>84.83</c:v>
                </c:pt>
                <c:pt idx="76">
                  <c:v>84.18</c:v>
                </c:pt>
              </c:numCache>
            </c:numRef>
          </c:xVal>
          <c:yVal>
            <c:numRef>
              <c:f>'[Comparação CAP.xlsx]Comparação'!$L$5:$L$81</c:f>
              <c:numCache>
                <c:formatCode>0.00E+00</c:formatCode>
                <c:ptCount val="77"/>
                <c:pt idx="0">
                  <c:v>527830</c:v>
                </c:pt>
                <c:pt idx="1">
                  <c:v>751290</c:v>
                </c:pt>
                <c:pt idx="2">
                  <c:v>1063600</c:v>
                </c:pt>
                <c:pt idx="3">
                  <c:v>1517300</c:v>
                </c:pt>
                <c:pt idx="4">
                  <c:v>2114000</c:v>
                </c:pt>
                <c:pt idx="5">
                  <c:v>2926100</c:v>
                </c:pt>
                <c:pt idx="6">
                  <c:v>3236100</c:v>
                </c:pt>
                <c:pt idx="7">
                  <c:v>5338200</c:v>
                </c:pt>
                <c:pt idx="8">
                  <c:v>7043200</c:v>
                </c:pt>
                <c:pt idx="9">
                  <c:v>9002800</c:v>
                </c:pt>
                <c:pt idx="10">
                  <c:v>11457000</c:v>
                </c:pt>
                <c:pt idx="11">
                  <c:v>191940</c:v>
                </c:pt>
                <c:pt idx="12">
                  <c:v>283450</c:v>
                </c:pt>
                <c:pt idx="13">
                  <c:v>406990</c:v>
                </c:pt>
                <c:pt idx="14">
                  <c:v>591320</c:v>
                </c:pt>
                <c:pt idx="15">
                  <c:v>841930</c:v>
                </c:pt>
                <c:pt idx="16">
                  <c:v>1194400</c:v>
                </c:pt>
                <c:pt idx="17">
                  <c:v>1332100</c:v>
                </c:pt>
                <c:pt idx="18">
                  <c:v>2320600</c:v>
                </c:pt>
                <c:pt idx="19">
                  <c:v>3200100</c:v>
                </c:pt>
                <c:pt idx="20">
                  <c:v>4289300</c:v>
                </c:pt>
                <c:pt idx="21">
                  <c:v>5713900</c:v>
                </c:pt>
                <c:pt idx="22">
                  <c:v>56112</c:v>
                </c:pt>
                <c:pt idx="23">
                  <c:v>84178</c:v>
                </c:pt>
                <c:pt idx="24">
                  <c:v>123130</c:v>
                </c:pt>
                <c:pt idx="25">
                  <c:v>182890</c:v>
                </c:pt>
                <c:pt idx="26">
                  <c:v>266620</c:v>
                </c:pt>
                <c:pt idx="27">
                  <c:v>389080</c:v>
                </c:pt>
                <c:pt idx="28">
                  <c:v>438490</c:v>
                </c:pt>
                <c:pt idx="29">
                  <c:v>805040</c:v>
                </c:pt>
                <c:pt idx="30">
                  <c:v>1155400</c:v>
                </c:pt>
                <c:pt idx="31">
                  <c:v>1621000</c:v>
                </c:pt>
                <c:pt idx="32">
                  <c:v>2258200</c:v>
                </c:pt>
                <c:pt idx="33">
                  <c:v>15142</c:v>
                </c:pt>
                <c:pt idx="34">
                  <c:v>23114</c:v>
                </c:pt>
                <c:pt idx="35">
                  <c:v>34362</c:v>
                </c:pt>
                <c:pt idx="36">
                  <c:v>51960</c:v>
                </c:pt>
                <c:pt idx="37">
                  <c:v>77495</c:v>
                </c:pt>
                <c:pt idx="38">
                  <c:v>115260</c:v>
                </c:pt>
                <c:pt idx="39">
                  <c:v>130910</c:v>
                </c:pt>
                <c:pt idx="40">
                  <c:v>251120</c:v>
                </c:pt>
                <c:pt idx="41">
                  <c:v>368580</c:v>
                </c:pt>
                <c:pt idx="42">
                  <c:v>534450</c:v>
                </c:pt>
                <c:pt idx="43">
                  <c:v>775230</c:v>
                </c:pt>
                <c:pt idx="44">
                  <c:v>1237.0999999999999</c:v>
                </c:pt>
                <c:pt idx="45">
                  <c:v>1937.9</c:v>
                </c:pt>
                <c:pt idx="46">
                  <c:v>2956.3</c:v>
                </c:pt>
                <c:pt idx="47">
                  <c:v>4604.3</c:v>
                </c:pt>
                <c:pt idx="48">
                  <c:v>7035.2</c:v>
                </c:pt>
                <c:pt idx="49">
                  <c:v>10793</c:v>
                </c:pt>
                <c:pt idx="50">
                  <c:v>12381</c:v>
                </c:pt>
                <c:pt idx="51">
                  <c:v>25018</c:v>
                </c:pt>
                <c:pt idx="52">
                  <c:v>38274</c:v>
                </c:pt>
                <c:pt idx="53">
                  <c:v>57497</c:v>
                </c:pt>
                <c:pt idx="54">
                  <c:v>86755</c:v>
                </c:pt>
                <c:pt idx="55">
                  <c:v>145.88999999999999</c:v>
                </c:pt>
                <c:pt idx="56">
                  <c:v>232.4</c:v>
                </c:pt>
                <c:pt idx="57">
                  <c:v>361</c:v>
                </c:pt>
                <c:pt idx="58">
                  <c:v>572.66</c:v>
                </c:pt>
                <c:pt idx="59">
                  <c:v>891.78</c:v>
                </c:pt>
                <c:pt idx="60">
                  <c:v>1390.6</c:v>
                </c:pt>
                <c:pt idx="61">
                  <c:v>1600</c:v>
                </c:pt>
                <c:pt idx="62">
                  <c:v>3327.6</c:v>
                </c:pt>
                <c:pt idx="63">
                  <c:v>5201.3</c:v>
                </c:pt>
                <c:pt idx="64">
                  <c:v>7986.9</c:v>
                </c:pt>
                <c:pt idx="65">
                  <c:v>12317</c:v>
                </c:pt>
                <c:pt idx="66">
                  <c:v>30.186</c:v>
                </c:pt>
                <c:pt idx="67">
                  <c:v>46.277999999999999</c:v>
                </c:pt>
                <c:pt idx="68">
                  <c:v>73.004000000000005</c:v>
                </c:pt>
                <c:pt idx="69">
                  <c:v>114.31</c:v>
                </c:pt>
                <c:pt idx="70">
                  <c:v>180.33</c:v>
                </c:pt>
                <c:pt idx="71">
                  <c:v>285.66000000000003</c:v>
                </c:pt>
                <c:pt idx="72">
                  <c:v>331.63</c:v>
                </c:pt>
                <c:pt idx="73">
                  <c:v>704.39</c:v>
                </c:pt>
                <c:pt idx="74">
                  <c:v>1114.4000000000001</c:v>
                </c:pt>
                <c:pt idx="75">
                  <c:v>1726.7</c:v>
                </c:pt>
                <c:pt idx="76">
                  <c:v>2697.8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0E3-4F2C-A47E-F5B6B41F1FBE}"/>
            </c:ext>
          </c:extLst>
        </c:ser>
        <c:ser>
          <c:idx val="0"/>
          <c:order val="1"/>
          <c:tx>
            <c:strRef>
              <c:f>'[Comparação CAP.xlsx]Comparação'!$O$3</c:f>
              <c:strCache>
                <c:ptCount val="1"/>
                <c:pt idx="0">
                  <c:v>CAP 50/70 Pós RTFOT</c:v>
                </c:pt>
              </c:strCache>
            </c:strRef>
          </c:tx>
          <c:spPr>
            <a:ln w="19050">
              <a:noFill/>
            </a:ln>
          </c:spPr>
          <c:marker>
            <c:symbol val="circle"/>
            <c:size val="8"/>
            <c:spPr>
              <a:solidFill>
                <a:srgbClr val="00B0F0"/>
              </a:solidFill>
              <a:ln>
                <a:solidFill>
                  <a:srgbClr val="00B0F0"/>
                </a:solidFill>
              </a:ln>
            </c:spPr>
          </c:marker>
          <c:xVal>
            <c:numRef>
              <c:f>'[Comparação CAP.xlsx]Comparação'!$P$5:$P$70</c:f>
              <c:numCache>
                <c:formatCode>General</c:formatCode>
                <c:ptCount val="66"/>
                <c:pt idx="0">
                  <c:v>48.79</c:v>
                </c:pt>
                <c:pt idx="1">
                  <c:v>47.21</c:v>
                </c:pt>
                <c:pt idx="2">
                  <c:v>45.67</c:v>
                </c:pt>
                <c:pt idx="3">
                  <c:v>44.05</c:v>
                </c:pt>
                <c:pt idx="4">
                  <c:v>42.45</c:v>
                </c:pt>
                <c:pt idx="5">
                  <c:v>40.96</c:v>
                </c:pt>
                <c:pt idx="6">
                  <c:v>39.42</c:v>
                </c:pt>
                <c:pt idx="7">
                  <c:v>37.93</c:v>
                </c:pt>
                <c:pt idx="8">
                  <c:v>36.340000000000003</c:v>
                </c:pt>
                <c:pt idx="9">
                  <c:v>34.89</c:v>
                </c:pt>
                <c:pt idx="10">
                  <c:v>33.409999999999997</c:v>
                </c:pt>
                <c:pt idx="11">
                  <c:v>55.31</c:v>
                </c:pt>
                <c:pt idx="12">
                  <c:v>53.79</c:v>
                </c:pt>
                <c:pt idx="13">
                  <c:v>52.27</c:v>
                </c:pt>
                <c:pt idx="14">
                  <c:v>50.63</c:v>
                </c:pt>
                <c:pt idx="15">
                  <c:v>49.04</c:v>
                </c:pt>
                <c:pt idx="16">
                  <c:v>47.42</c:v>
                </c:pt>
                <c:pt idx="17">
                  <c:v>45.79</c:v>
                </c:pt>
                <c:pt idx="18">
                  <c:v>44.28</c:v>
                </c:pt>
                <c:pt idx="19">
                  <c:v>42.71</c:v>
                </c:pt>
                <c:pt idx="20">
                  <c:v>41.21</c:v>
                </c:pt>
                <c:pt idx="21">
                  <c:v>39.700000000000003</c:v>
                </c:pt>
                <c:pt idx="22">
                  <c:v>64.709999999999994</c:v>
                </c:pt>
                <c:pt idx="23">
                  <c:v>63.69</c:v>
                </c:pt>
                <c:pt idx="24">
                  <c:v>62.66</c:v>
                </c:pt>
                <c:pt idx="25">
                  <c:v>61.45</c:v>
                </c:pt>
                <c:pt idx="26">
                  <c:v>60.2</c:v>
                </c:pt>
                <c:pt idx="27">
                  <c:v>58.85</c:v>
                </c:pt>
                <c:pt idx="28">
                  <c:v>57.4</c:v>
                </c:pt>
                <c:pt idx="29">
                  <c:v>55.98</c:v>
                </c:pt>
                <c:pt idx="30">
                  <c:v>54.46</c:v>
                </c:pt>
                <c:pt idx="31">
                  <c:v>52.98</c:v>
                </c:pt>
                <c:pt idx="32">
                  <c:v>51.49</c:v>
                </c:pt>
                <c:pt idx="33">
                  <c:v>72</c:v>
                </c:pt>
                <c:pt idx="34">
                  <c:v>71</c:v>
                </c:pt>
                <c:pt idx="35">
                  <c:v>69.86</c:v>
                </c:pt>
                <c:pt idx="36">
                  <c:v>68.739999999999995</c:v>
                </c:pt>
                <c:pt idx="37">
                  <c:v>67.64</c:v>
                </c:pt>
                <c:pt idx="38">
                  <c:v>66.8</c:v>
                </c:pt>
                <c:pt idx="39">
                  <c:v>66</c:v>
                </c:pt>
                <c:pt idx="40">
                  <c:v>64.709999999999994</c:v>
                </c:pt>
                <c:pt idx="41">
                  <c:v>63.5</c:v>
                </c:pt>
                <c:pt idx="42">
                  <c:v>62</c:v>
                </c:pt>
                <c:pt idx="43">
                  <c:v>61</c:v>
                </c:pt>
                <c:pt idx="44" formatCode="0.00">
                  <c:v>78</c:v>
                </c:pt>
                <c:pt idx="45" formatCode="0.00">
                  <c:v>77</c:v>
                </c:pt>
                <c:pt idx="46" formatCode="0.00">
                  <c:v>76</c:v>
                </c:pt>
                <c:pt idx="47" formatCode="0.00">
                  <c:v>75</c:v>
                </c:pt>
                <c:pt idx="48" formatCode="0.00">
                  <c:v>74</c:v>
                </c:pt>
                <c:pt idx="49" formatCode="0.00">
                  <c:v>73</c:v>
                </c:pt>
                <c:pt idx="50" formatCode="0.00">
                  <c:v>72</c:v>
                </c:pt>
                <c:pt idx="51" formatCode="0.00">
                  <c:v>71</c:v>
                </c:pt>
                <c:pt idx="52" formatCode="0.00">
                  <c:v>69.86</c:v>
                </c:pt>
                <c:pt idx="53" formatCode="0.00">
                  <c:v>68.739999999999995</c:v>
                </c:pt>
                <c:pt idx="54" formatCode="0.00">
                  <c:v>67.64</c:v>
                </c:pt>
                <c:pt idx="55">
                  <c:v>83</c:v>
                </c:pt>
                <c:pt idx="56">
                  <c:v>82</c:v>
                </c:pt>
                <c:pt idx="57">
                  <c:v>81</c:v>
                </c:pt>
                <c:pt idx="58">
                  <c:v>80</c:v>
                </c:pt>
                <c:pt idx="59">
                  <c:v>79</c:v>
                </c:pt>
                <c:pt idx="60">
                  <c:v>78</c:v>
                </c:pt>
                <c:pt idx="61">
                  <c:v>77</c:v>
                </c:pt>
                <c:pt idx="62">
                  <c:v>76</c:v>
                </c:pt>
                <c:pt idx="63">
                  <c:v>75</c:v>
                </c:pt>
                <c:pt idx="64">
                  <c:v>74</c:v>
                </c:pt>
                <c:pt idx="65">
                  <c:v>73</c:v>
                </c:pt>
              </c:numCache>
            </c:numRef>
          </c:xVal>
          <c:yVal>
            <c:numRef>
              <c:f>'[Comparação CAP.xlsx]Comparação'!$O$5:$O$70</c:f>
              <c:numCache>
                <c:formatCode>0.00E+00</c:formatCode>
                <c:ptCount val="66"/>
                <c:pt idx="0">
                  <c:v>8450400</c:v>
                </c:pt>
                <c:pt idx="1">
                  <c:v>10834000</c:v>
                </c:pt>
                <c:pt idx="2">
                  <c:v>13608000</c:v>
                </c:pt>
                <c:pt idx="3">
                  <c:v>17166000</c:v>
                </c:pt>
                <c:pt idx="4">
                  <c:v>21320000</c:v>
                </c:pt>
                <c:pt idx="5">
                  <c:v>26382000</c:v>
                </c:pt>
                <c:pt idx="6">
                  <c:v>32525000</c:v>
                </c:pt>
                <c:pt idx="7">
                  <c:v>39304000</c:v>
                </c:pt>
                <c:pt idx="8">
                  <c:v>47581000</c:v>
                </c:pt>
                <c:pt idx="9">
                  <c:v>56897000</c:v>
                </c:pt>
                <c:pt idx="10">
                  <c:v>67679000</c:v>
                </c:pt>
                <c:pt idx="11">
                  <c:v>3125800</c:v>
                </c:pt>
                <c:pt idx="12">
                  <c:v>4156200</c:v>
                </c:pt>
                <c:pt idx="13">
                  <c:v>5404300</c:v>
                </c:pt>
                <c:pt idx="14">
                  <c:v>7060400</c:v>
                </c:pt>
                <c:pt idx="15">
                  <c:v>9074900</c:v>
                </c:pt>
                <c:pt idx="16">
                  <c:v>11606000</c:v>
                </c:pt>
                <c:pt idx="17">
                  <c:v>14778000</c:v>
                </c:pt>
                <c:pt idx="18">
                  <c:v>18444000</c:v>
                </c:pt>
                <c:pt idx="19">
                  <c:v>23106000</c:v>
                </c:pt>
                <c:pt idx="20">
                  <c:v>28500000</c:v>
                </c:pt>
                <c:pt idx="21">
                  <c:v>35011000</c:v>
                </c:pt>
                <c:pt idx="22">
                  <c:v>328450</c:v>
                </c:pt>
                <c:pt idx="23">
                  <c:v>449510</c:v>
                </c:pt>
                <c:pt idx="24">
                  <c:v>616950</c:v>
                </c:pt>
                <c:pt idx="25">
                  <c:v>853570</c:v>
                </c:pt>
                <c:pt idx="26">
                  <c:v>1160000</c:v>
                </c:pt>
                <c:pt idx="27">
                  <c:v>1569600</c:v>
                </c:pt>
                <c:pt idx="28">
                  <c:v>2119100</c:v>
                </c:pt>
                <c:pt idx="29">
                  <c:v>2788200</c:v>
                </c:pt>
                <c:pt idx="30">
                  <c:v>3675000</c:v>
                </c:pt>
                <c:pt idx="31">
                  <c:v>4757800</c:v>
                </c:pt>
                <c:pt idx="32">
                  <c:v>6099200</c:v>
                </c:pt>
                <c:pt idx="33">
                  <c:v>27375</c:v>
                </c:pt>
                <c:pt idx="34">
                  <c:v>40436</c:v>
                </c:pt>
                <c:pt idx="35">
                  <c:v>58327</c:v>
                </c:pt>
                <c:pt idx="36">
                  <c:v>85154</c:v>
                </c:pt>
                <c:pt idx="37">
                  <c:v>122440</c:v>
                </c:pt>
                <c:pt idx="38">
                  <c:v>176070</c:v>
                </c:pt>
                <c:pt idx="39">
                  <c:v>253130</c:v>
                </c:pt>
                <c:pt idx="40">
                  <c:v>355670</c:v>
                </c:pt>
                <c:pt idx="41">
                  <c:v>506200</c:v>
                </c:pt>
                <c:pt idx="42">
                  <c:v>705990</c:v>
                </c:pt>
                <c:pt idx="43">
                  <c:v>984410</c:v>
                </c:pt>
                <c:pt idx="44">
                  <c:v>3242.4</c:v>
                </c:pt>
                <c:pt idx="45">
                  <c:v>4957.3999999999996</c:v>
                </c:pt>
                <c:pt idx="46">
                  <c:v>7377.8</c:v>
                </c:pt>
                <c:pt idx="47">
                  <c:v>11154</c:v>
                </c:pt>
                <c:pt idx="48">
                  <c:v>16551</c:v>
                </c:pt>
                <c:pt idx="49">
                  <c:v>24550</c:v>
                </c:pt>
                <c:pt idx="50">
                  <c:v>36418</c:v>
                </c:pt>
                <c:pt idx="51">
                  <c:v>52568</c:v>
                </c:pt>
                <c:pt idx="52">
                  <c:v>76686</c:v>
                </c:pt>
                <c:pt idx="53">
                  <c:v>109590</c:v>
                </c:pt>
                <c:pt idx="54">
                  <c:v>155660</c:v>
                </c:pt>
                <c:pt idx="55">
                  <c:v>613.03</c:v>
                </c:pt>
                <c:pt idx="56">
                  <c:v>958.26</c:v>
                </c:pt>
                <c:pt idx="57">
                  <c:v>1457.6</c:v>
                </c:pt>
                <c:pt idx="58">
                  <c:v>2257.5</c:v>
                </c:pt>
                <c:pt idx="59">
                  <c:v>3429.7</c:v>
                </c:pt>
                <c:pt idx="60">
                  <c:v>5221.3999999999996</c:v>
                </c:pt>
                <c:pt idx="61">
                  <c:v>7962.7</c:v>
                </c:pt>
                <c:pt idx="62">
                  <c:v>11821</c:v>
                </c:pt>
                <c:pt idx="63">
                  <c:v>17773</c:v>
                </c:pt>
                <c:pt idx="64">
                  <c:v>26179</c:v>
                </c:pt>
                <c:pt idx="65">
                  <c:v>38443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0E3-4F2C-A47E-F5B6B41F1FBE}"/>
            </c:ext>
          </c:extLst>
        </c:ser>
        <c:ser>
          <c:idx val="1"/>
          <c:order val="2"/>
          <c:tx>
            <c:strRef>
              <c:f>'[Comparação CAP.xlsx]Comparação'!$R$3</c:f>
              <c:strCache>
                <c:ptCount val="1"/>
                <c:pt idx="0">
                  <c:v>AB-R30 Virgem</c:v>
                </c:pt>
              </c:strCache>
            </c:strRef>
          </c:tx>
          <c:spPr>
            <a:ln w="19050">
              <a:noFill/>
            </a:ln>
          </c:spPr>
          <c:marker>
            <c:symbol val="triangle"/>
            <c:size val="8"/>
            <c:spPr>
              <a:noFill/>
              <a:ln>
                <a:solidFill>
                  <a:srgbClr val="FFC000"/>
                </a:solidFill>
              </a:ln>
            </c:spPr>
          </c:marker>
          <c:xVal>
            <c:numRef>
              <c:f>'[Comparação CAP.xlsx]Comparação'!$S$5:$S$70</c:f>
              <c:numCache>
                <c:formatCode>General</c:formatCode>
                <c:ptCount val="66"/>
                <c:pt idx="0">
                  <c:v>60.26</c:v>
                </c:pt>
                <c:pt idx="1">
                  <c:v>60.52</c:v>
                </c:pt>
                <c:pt idx="2">
                  <c:v>60.69</c:v>
                </c:pt>
                <c:pt idx="3">
                  <c:v>60.82</c:v>
                </c:pt>
                <c:pt idx="4">
                  <c:v>60.96</c:v>
                </c:pt>
                <c:pt idx="5">
                  <c:v>61.12</c:v>
                </c:pt>
                <c:pt idx="6">
                  <c:v>61.3</c:v>
                </c:pt>
                <c:pt idx="7">
                  <c:v>61.48</c:v>
                </c:pt>
                <c:pt idx="8">
                  <c:v>61.71</c:v>
                </c:pt>
                <c:pt idx="9">
                  <c:v>61.95</c:v>
                </c:pt>
                <c:pt idx="10">
                  <c:v>62.2</c:v>
                </c:pt>
                <c:pt idx="11">
                  <c:v>60.21</c:v>
                </c:pt>
                <c:pt idx="12">
                  <c:v>60.18</c:v>
                </c:pt>
                <c:pt idx="13">
                  <c:v>60.07</c:v>
                </c:pt>
                <c:pt idx="14">
                  <c:v>60</c:v>
                </c:pt>
                <c:pt idx="15">
                  <c:v>60</c:v>
                </c:pt>
                <c:pt idx="16">
                  <c:v>60.09</c:v>
                </c:pt>
                <c:pt idx="17">
                  <c:v>60.24</c:v>
                </c:pt>
                <c:pt idx="18">
                  <c:v>60.43</c:v>
                </c:pt>
                <c:pt idx="19">
                  <c:v>60.68</c:v>
                </c:pt>
                <c:pt idx="20">
                  <c:v>60.96</c:v>
                </c:pt>
                <c:pt idx="21">
                  <c:v>61.25</c:v>
                </c:pt>
                <c:pt idx="22">
                  <c:v>62.28</c:v>
                </c:pt>
                <c:pt idx="23">
                  <c:v>61.8</c:v>
                </c:pt>
                <c:pt idx="24">
                  <c:v>61.22</c:v>
                </c:pt>
                <c:pt idx="25">
                  <c:v>60.59</c:v>
                </c:pt>
                <c:pt idx="26">
                  <c:v>60.07</c:v>
                </c:pt>
                <c:pt idx="27">
                  <c:v>59.68</c:v>
                </c:pt>
                <c:pt idx="28">
                  <c:v>59.45</c:v>
                </c:pt>
                <c:pt idx="29">
                  <c:v>59.4</c:v>
                </c:pt>
                <c:pt idx="30">
                  <c:v>59.52</c:v>
                </c:pt>
                <c:pt idx="31">
                  <c:v>59.75</c:v>
                </c:pt>
                <c:pt idx="32">
                  <c:v>60.1</c:v>
                </c:pt>
                <c:pt idx="33">
                  <c:v>61.92</c:v>
                </c:pt>
                <c:pt idx="34">
                  <c:v>62.71</c:v>
                </c:pt>
                <c:pt idx="35">
                  <c:v>62.78</c:v>
                </c:pt>
                <c:pt idx="36">
                  <c:v>62.42</c:v>
                </c:pt>
                <c:pt idx="37">
                  <c:v>61.85</c:v>
                </c:pt>
                <c:pt idx="38">
                  <c:v>61.22</c:v>
                </c:pt>
                <c:pt idx="39">
                  <c:v>60.6</c:v>
                </c:pt>
                <c:pt idx="40">
                  <c:v>60.11</c:v>
                </c:pt>
                <c:pt idx="41">
                  <c:v>59.76</c:v>
                </c:pt>
                <c:pt idx="42">
                  <c:v>59.58</c:v>
                </c:pt>
                <c:pt idx="43">
                  <c:v>59.56</c:v>
                </c:pt>
                <c:pt idx="44" formatCode="0.00">
                  <c:v>60.07</c:v>
                </c:pt>
                <c:pt idx="45" formatCode="0.00">
                  <c:v>61.98</c:v>
                </c:pt>
                <c:pt idx="46" formatCode="0.00">
                  <c:v>63.29</c:v>
                </c:pt>
                <c:pt idx="47" formatCode="0.00">
                  <c:v>64.05</c:v>
                </c:pt>
                <c:pt idx="48" formatCode="0.00">
                  <c:v>64.19</c:v>
                </c:pt>
                <c:pt idx="49" formatCode="0.00">
                  <c:v>63.94</c:v>
                </c:pt>
                <c:pt idx="50" formatCode="0.00">
                  <c:v>63.38</c:v>
                </c:pt>
                <c:pt idx="51" formatCode="0.00">
                  <c:v>62.74</c:v>
                </c:pt>
                <c:pt idx="52" formatCode="0.00">
                  <c:v>62.11</c:v>
                </c:pt>
                <c:pt idx="53" formatCode="0.00">
                  <c:v>61.6</c:v>
                </c:pt>
                <c:pt idx="54" formatCode="0.00">
                  <c:v>61.28</c:v>
                </c:pt>
                <c:pt idx="55">
                  <c:v>52.66</c:v>
                </c:pt>
                <c:pt idx="56">
                  <c:v>56.04</c:v>
                </c:pt>
                <c:pt idx="57">
                  <c:v>58.76</c:v>
                </c:pt>
                <c:pt idx="58">
                  <c:v>61.06</c:v>
                </c:pt>
                <c:pt idx="59">
                  <c:v>62.65</c:v>
                </c:pt>
                <c:pt idx="60">
                  <c:v>63.67</c:v>
                </c:pt>
                <c:pt idx="61">
                  <c:v>64.150000000000006</c:v>
                </c:pt>
                <c:pt idx="62">
                  <c:v>64.099999999999994</c:v>
                </c:pt>
                <c:pt idx="63">
                  <c:v>63.75</c:v>
                </c:pt>
                <c:pt idx="64">
                  <c:v>63.35</c:v>
                </c:pt>
                <c:pt idx="65">
                  <c:v>62.97</c:v>
                </c:pt>
              </c:numCache>
            </c:numRef>
          </c:xVal>
          <c:yVal>
            <c:numRef>
              <c:f>'[Comparação CAP.xlsx]Comparação'!$R$5:$R$70</c:f>
              <c:numCache>
                <c:formatCode>0.00E+00</c:formatCode>
                <c:ptCount val="66"/>
                <c:pt idx="0">
                  <c:v>43592</c:v>
                </c:pt>
                <c:pt idx="1">
                  <c:v>57213</c:v>
                </c:pt>
                <c:pt idx="2">
                  <c:v>74278</c:v>
                </c:pt>
                <c:pt idx="3">
                  <c:v>97654</c:v>
                </c:pt>
                <c:pt idx="4">
                  <c:v>126950</c:v>
                </c:pt>
                <c:pt idx="5">
                  <c:v>164560</c:v>
                </c:pt>
                <c:pt idx="6">
                  <c:v>213720</c:v>
                </c:pt>
                <c:pt idx="7">
                  <c:v>272220</c:v>
                </c:pt>
                <c:pt idx="8">
                  <c:v>348050</c:v>
                </c:pt>
                <c:pt idx="9">
                  <c:v>437110</c:v>
                </c:pt>
                <c:pt idx="10">
                  <c:v>545180</c:v>
                </c:pt>
                <c:pt idx="11">
                  <c:v>9507.7000000000007</c:v>
                </c:pt>
                <c:pt idx="12">
                  <c:v>12654</c:v>
                </c:pt>
                <c:pt idx="13">
                  <c:v>16682</c:v>
                </c:pt>
                <c:pt idx="14">
                  <c:v>22363</c:v>
                </c:pt>
                <c:pt idx="15">
                  <c:v>29708</c:v>
                </c:pt>
                <c:pt idx="16">
                  <c:v>39576</c:v>
                </c:pt>
                <c:pt idx="17">
                  <c:v>52984</c:v>
                </c:pt>
                <c:pt idx="18">
                  <c:v>69793</c:v>
                </c:pt>
                <c:pt idx="19">
                  <c:v>92976</c:v>
                </c:pt>
                <c:pt idx="20">
                  <c:v>122290</c:v>
                </c:pt>
                <c:pt idx="21">
                  <c:v>161030</c:v>
                </c:pt>
                <c:pt idx="22">
                  <c:v>2431.9</c:v>
                </c:pt>
                <c:pt idx="23">
                  <c:v>3317.1</c:v>
                </c:pt>
                <c:pt idx="24">
                  <c:v>4447.6000000000004</c:v>
                </c:pt>
                <c:pt idx="25">
                  <c:v>6048.9</c:v>
                </c:pt>
                <c:pt idx="26">
                  <c:v>8122.5</c:v>
                </c:pt>
                <c:pt idx="27">
                  <c:v>10937</c:v>
                </c:pt>
                <c:pt idx="28">
                  <c:v>14775</c:v>
                </c:pt>
                <c:pt idx="29">
                  <c:v>19632</c:v>
                </c:pt>
                <c:pt idx="30">
                  <c:v>26441</c:v>
                </c:pt>
                <c:pt idx="31">
                  <c:v>35281</c:v>
                </c:pt>
                <c:pt idx="32">
                  <c:v>47320</c:v>
                </c:pt>
                <c:pt idx="33">
                  <c:v>886.04</c:v>
                </c:pt>
                <c:pt idx="34">
                  <c:v>1213</c:v>
                </c:pt>
                <c:pt idx="35">
                  <c:v>1646.2</c:v>
                </c:pt>
                <c:pt idx="36">
                  <c:v>2272.6</c:v>
                </c:pt>
                <c:pt idx="37">
                  <c:v>3097.2</c:v>
                </c:pt>
                <c:pt idx="38">
                  <c:v>4228.5</c:v>
                </c:pt>
                <c:pt idx="39">
                  <c:v>5784.2</c:v>
                </c:pt>
                <c:pt idx="40">
                  <c:v>7762.2</c:v>
                </c:pt>
                <c:pt idx="41">
                  <c:v>10551</c:v>
                </c:pt>
                <c:pt idx="42">
                  <c:v>14172</c:v>
                </c:pt>
                <c:pt idx="43">
                  <c:v>19121</c:v>
                </c:pt>
                <c:pt idx="44">
                  <c:v>342.93</c:v>
                </c:pt>
                <c:pt idx="45">
                  <c:v>472.12</c:v>
                </c:pt>
                <c:pt idx="46">
                  <c:v>645.52</c:v>
                </c:pt>
                <c:pt idx="47">
                  <c:v>902.8</c:v>
                </c:pt>
                <c:pt idx="48">
                  <c:v>1252.3</c:v>
                </c:pt>
                <c:pt idx="49">
                  <c:v>1744.5</c:v>
                </c:pt>
                <c:pt idx="50">
                  <c:v>2434.6999999999998</c:v>
                </c:pt>
                <c:pt idx="51">
                  <c:v>3326.5</c:v>
                </c:pt>
                <c:pt idx="52">
                  <c:v>4595</c:v>
                </c:pt>
                <c:pt idx="53">
                  <c:v>6248.1</c:v>
                </c:pt>
                <c:pt idx="54">
                  <c:v>8495.9</c:v>
                </c:pt>
                <c:pt idx="55">
                  <c:v>180.95</c:v>
                </c:pt>
                <c:pt idx="56">
                  <c:v>238.69</c:v>
                </c:pt>
                <c:pt idx="57">
                  <c:v>315.79000000000002</c:v>
                </c:pt>
                <c:pt idx="58">
                  <c:v>433.22</c:v>
                </c:pt>
                <c:pt idx="59">
                  <c:v>594.25</c:v>
                </c:pt>
                <c:pt idx="60">
                  <c:v>827.86</c:v>
                </c:pt>
                <c:pt idx="61">
                  <c:v>1161.2</c:v>
                </c:pt>
                <c:pt idx="62">
                  <c:v>1603.3</c:v>
                </c:pt>
                <c:pt idx="63">
                  <c:v>2241.5</c:v>
                </c:pt>
                <c:pt idx="64">
                  <c:v>3077.4</c:v>
                </c:pt>
                <c:pt idx="65">
                  <c:v>4218.8999999999996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D0E3-4F2C-A47E-F5B6B41F1FBE}"/>
            </c:ext>
          </c:extLst>
        </c:ser>
        <c:ser>
          <c:idx val="2"/>
          <c:order val="3"/>
          <c:tx>
            <c:strRef>
              <c:f>'[Comparação CAP.xlsx]Comparação'!$U$3</c:f>
              <c:strCache>
                <c:ptCount val="1"/>
                <c:pt idx="0">
                  <c:v>AB-R30 Pós RTFOT</c:v>
                </c:pt>
              </c:strCache>
            </c:strRef>
          </c:tx>
          <c:spPr>
            <a:ln w="19050">
              <a:noFill/>
            </a:ln>
          </c:spPr>
          <c:marker>
            <c:symbol val="triangle"/>
            <c:size val="8"/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</c:spPr>
          </c:marker>
          <c:xVal>
            <c:numRef>
              <c:f>'[Comparação CAP.xlsx]Comparação'!$V$5:$V$70</c:f>
              <c:numCache>
                <c:formatCode>General</c:formatCode>
                <c:ptCount val="66"/>
                <c:pt idx="0">
                  <c:v>56.59</c:v>
                </c:pt>
                <c:pt idx="1">
                  <c:v>57.09</c:v>
                </c:pt>
                <c:pt idx="2">
                  <c:v>57.32</c:v>
                </c:pt>
                <c:pt idx="3">
                  <c:v>57.42</c:v>
                </c:pt>
                <c:pt idx="4">
                  <c:v>57.48</c:v>
                </c:pt>
                <c:pt idx="5">
                  <c:v>57.57</c:v>
                </c:pt>
                <c:pt idx="6">
                  <c:v>57.69</c:v>
                </c:pt>
                <c:pt idx="7">
                  <c:v>57.87</c:v>
                </c:pt>
                <c:pt idx="8">
                  <c:v>58.11</c:v>
                </c:pt>
                <c:pt idx="9">
                  <c:v>58.4</c:v>
                </c:pt>
                <c:pt idx="10">
                  <c:v>58.92</c:v>
                </c:pt>
                <c:pt idx="11">
                  <c:v>53.53</c:v>
                </c:pt>
                <c:pt idx="12">
                  <c:v>53.71</c:v>
                </c:pt>
                <c:pt idx="13">
                  <c:v>53.97</c:v>
                </c:pt>
                <c:pt idx="14">
                  <c:v>54.18</c:v>
                </c:pt>
                <c:pt idx="15">
                  <c:v>54.5</c:v>
                </c:pt>
                <c:pt idx="16">
                  <c:v>54.83</c:v>
                </c:pt>
                <c:pt idx="17">
                  <c:v>55.12</c:v>
                </c:pt>
                <c:pt idx="18">
                  <c:v>55.4</c:v>
                </c:pt>
                <c:pt idx="19">
                  <c:v>55.65</c:v>
                </c:pt>
                <c:pt idx="20">
                  <c:v>55.82</c:v>
                </c:pt>
                <c:pt idx="21">
                  <c:v>55.9</c:v>
                </c:pt>
                <c:pt idx="22">
                  <c:v>53.54</c:v>
                </c:pt>
                <c:pt idx="23">
                  <c:v>53.17</c:v>
                </c:pt>
                <c:pt idx="24">
                  <c:v>53.24</c:v>
                </c:pt>
                <c:pt idx="25">
                  <c:v>53.38</c:v>
                </c:pt>
                <c:pt idx="26">
                  <c:v>53.77</c:v>
                </c:pt>
                <c:pt idx="27">
                  <c:v>54.09</c:v>
                </c:pt>
                <c:pt idx="28">
                  <c:v>54.49</c:v>
                </c:pt>
                <c:pt idx="29">
                  <c:v>55.14</c:v>
                </c:pt>
                <c:pt idx="30">
                  <c:v>55.6</c:v>
                </c:pt>
                <c:pt idx="31">
                  <c:v>56.19</c:v>
                </c:pt>
                <c:pt idx="32">
                  <c:v>56.7</c:v>
                </c:pt>
                <c:pt idx="33">
                  <c:v>56.74</c:v>
                </c:pt>
                <c:pt idx="34">
                  <c:v>56.01</c:v>
                </c:pt>
                <c:pt idx="35">
                  <c:v>55.47</c:v>
                </c:pt>
                <c:pt idx="36">
                  <c:v>54.89</c:v>
                </c:pt>
                <c:pt idx="37">
                  <c:v>54.62</c:v>
                </c:pt>
                <c:pt idx="38">
                  <c:v>54.51</c:v>
                </c:pt>
                <c:pt idx="39">
                  <c:v>54.6</c:v>
                </c:pt>
                <c:pt idx="40">
                  <c:v>54.78</c:v>
                </c:pt>
                <c:pt idx="41">
                  <c:v>55.17</c:v>
                </c:pt>
                <c:pt idx="42">
                  <c:v>55.55</c:v>
                </c:pt>
                <c:pt idx="43">
                  <c:v>55.93</c:v>
                </c:pt>
                <c:pt idx="44">
                  <c:v>61.75</c:v>
                </c:pt>
                <c:pt idx="45">
                  <c:v>60.67</c:v>
                </c:pt>
                <c:pt idx="46">
                  <c:v>59.55</c:v>
                </c:pt>
                <c:pt idx="47">
                  <c:v>58.4</c:v>
                </c:pt>
                <c:pt idx="48">
                  <c:v>57.41</c:v>
                </c:pt>
                <c:pt idx="49">
                  <c:v>56.59</c:v>
                </c:pt>
                <c:pt idx="50">
                  <c:v>55.96</c:v>
                </c:pt>
                <c:pt idx="51">
                  <c:v>55.58</c:v>
                </c:pt>
                <c:pt idx="52">
                  <c:v>55.42</c:v>
                </c:pt>
                <c:pt idx="53">
                  <c:v>55.46</c:v>
                </c:pt>
                <c:pt idx="54">
                  <c:v>55.7</c:v>
                </c:pt>
                <c:pt idx="55">
                  <c:v>63.84</c:v>
                </c:pt>
                <c:pt idx="56">
                  <c:v>63.61</c:v>
                </c:pt>
                <c:pt idx="57">
                  <c:v>63.16</c:v>
                </c:pt>
                <c:pt idx="58">
                  <c:v>62.27</c:v>
                </c:pt>
                <c:pt idx="59">
                  <c:v>61.22</c:v>
                </c:pt>
                <c:pt idx="60">
                  <c:v>60.12</c:v>
                </c:pt>
                <c:pt idx="61">
                  <c:v>58.93</c:v>
                </c:pt>
                <c:pt idx="62">
                  <c:v>58.09</c:v>
                </c:pt>
                <c:pt idx="63">
                  <c:v>57.11</c:v>
                </c:pt>
                <c:pt idx="64">
                  <c:v>56.45</c:v>
                </c:pt>
                <c:pt idx="65">
                  <c:v>55.74</c:v>
                </c:pt>
              </c:numCache>
            </c:numRef>
          </c:xVal>
          <c:yVal>
            <c:numRef>
              <c:f>'[Comparação CAP.xlsx]Comparação'!$U$5:$U$70</c:f>
              <c:numCache>
                <c:formatCode>0.00E+00</c:formatCode>
                <c:ptCount val="66"/>
                <c:pt idx="0">
                  <c:v>71816</c:v>
                </c:pt>
                <c:pt idx="1">
                  <c:v>89305</c:v>
                </c:pt>
                <c:pt idx="2">
                  <c:v>111460</c:v>
                </c:pt>
                <c:pt idx="3">
                  <c:v>142910</c:v>
                </c:pt>
                <c:pt idx="4">
                  <c:v>181610</c:v>
                </c:pt>
                <c:pt idx="5">
                  <c:v>230020</c:v>
                </c:pt>
                <c:pt idx="6">
                  <c:v>292090</c:v>
                </c:pt>
                <c:pt idx="7">
                  <c:v>362950</c:v>
                </c:pt>
                <c:pt idx="8">
                  <c:v>453920</c:v>
                </c:pt>
                <c:pt idx="9">
                  <c:v>560050</c:v>
                </c:pt>
                <c:pt idx="10">
                  <c:v>685900</c:v>
                </c:pt>
                <c:pt idx="11">
                  <c:v>22620</c:v>
                </c:pt>
                <c:pt idx="12">
                  <c:v>29775</c:v>
                </c:pt>
                <c:pt idx="13">
                  <c:v>38726</c:v>
                </c:pt>
                <c:pt idx="14">
                  <c:v>51200</c:v>
                </c:pt>
                <c:pt idx="15">
                  <c:v>67233</c:v>
                </c:pt>
                <c:pt idx="16">
                  <c:v>88766</c:v>
                </c:pt>
                <c:pt idx="17">
                  <c:v>117970</c:v>
                </c:pt>
                <c:pt idx="18">
                  <c:v>154710</c:v>
                </c:pt>
                <c:pt idx="19">
                  <c:v>206030</c:v>
                </c:pt>
                <c:pt idx="20">
                  <c:v>271960</c:v>
                </c:pt>
                <c:pt idx="21">
                  <c:v>360240</c:v>
                </c:pt>
                <c:pt idx="22">
                  <c:v>8674.1</c:v>
                </c:pt>
                <c:pt idx="23">
                  <c:v>11455</c:v>
                </c:pt>
                <c:pt idx="24">
                  <c:v>14837</c:v>
                </c:pt>
                <c:pt idx="25">
                  <c:v>19497</c:v>
                </c:pt>
                <c:pt idx="26">
                  <c:v>25397</c:v>
                </c:pt>
                <c:pt idx="27">
                  <c:v>33589</c:v>
                </c:pt>
                <c:pt idx="28">
                  <c:v>44357</c:v>
                </c:pt>
                <c:pt idx="29">
                  <c:v>58275</c:v>
                </c:pt>
                <c:pt idx="30">
                  <c:v>77816</c:v>
                </c:pt>
                <c:pt idx="31">
                  <c:v>103500</c:v>
                </c:pt>
                <c:pt idx="32">
                  <c:v>138270</c:v>
                </c:pt>
                <c:pt idx="33">
                  <c:v>3020.1</c:v>
                </c:pt>
                <c:pt idx="34">
                  <c:v>4040.6</c:v>
                </c:pt>
                <c:pt idx="35">
                  <c:v>5297.9</c:v>
                </c:pt>
                <c:pt idx="36">
                  <c:v>7040.5</c:v>
                </c:pt>
                <c:pt idx="37">
                  <c:v>9248.9</c:v>
                </c:pt>
                <c:pt idx="38">
                  <c:v>12184</c:v>
                </c:pt>
                <c:pt idx="39">
                  <c:v>16151</c:v>
                </c:pt>
                <c:pt idx="40">
                  <c:v>21126</c:v>
                </c:pt>
                <c:pt idx="41">
                  <c:v>28135</c:v>
                </c:pt>
                <c:pt idx="42">
                  <c:v>37192</c:v>
                </c:pt>
                <c:pt idx="43">
                  <c:v>49636</c:v>
                </c:pt>
                <c:pt idx="44">
                  <c:v>1106.5999999999999</c:v>
                </c:pt>
                <c:pt idx="45">
                  <c:v>1525</c:v>
                </c:pt>
                <c:pt idx="46">
                  <c:v>2053.3000000000002</c:v>
                </c:pt>
                <c:pt idx="47">
                  <c:v>2787.4</c:v>
                </c:pt>
                <c:pt idx="48">
                  <c:v>3721.3</c:v>
                </c:pt>
                <c:pt idx="49">
                  <c:v>4965.5</c:v>
                </c:pt>
                <c:pt idx="50">
                  <c:v>6629.7</c:v>
                </c:pt>
                <c:pt idx="51">
                  <c:v>8700.5</c:v>
                </c:pt>
                <c:pt idx="52">
                  <c:v>11566</c:v>
                </c:pt>
                <c:pt idx="53">
                  <c:v>15225</c:v>
                </c:pt>
                <c:pt idx="54">
                  <c:v>20144</c:v>
                </c:pt>
                <c:pt idx="55">
                  <c:v>429.06</c:v>
                </c:pt>
                <c:pt idx="56">
                  <c:v>601.09</c:v>
                </c:pt>
                <c:pt idx="57">
                  <c:v>830.73</c:v>
                </c:pt>
                <c:pt idx="58">
                  <c:v>1158.7</c:v>
                </c:pt>
                <c:pt idx="59">
                  <c:v>1588.7</c:v>
                </c:pt>
                <c:pt idx="60">
                  <c:v>2163.6</c:v>
                </c:pt>
                <c:pt idx="61">
                  <c:v>2958.1</c:v>
                </c:pt>
                <c:pt idx="62">
                  <c:v>3942.3</c:v>
                </c:pt>
                <c:pt idx="63">
                  <c:v>5328</c:v>
                </c:pt>
                <c:pt idx="64">
                  <c:v>7105.3</c:v>
                </c:pt>
                <c:pt idx="65">
                  <c:v>9525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D0E3-4F2C-A47E-F5B6B41F1F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5512960"/>
        <c:axId val="105513536"/>
        <c:extLst/>
      </c:scatterChart>
      <c:valAx>
        <c:axId val="105512960"/>
        <c:scaling>
          <c:orientation val="minMax"/>
          <c:max val="90"/>
          <c:min val="4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pt-BR"/>
                  <a:t>Ângulo de fase  (°)</a:t>
                </a:r>
              </a:p>
            </c:rich>
          </c:tx>
          <c:layout>
            <c:manualLayout>
              <c:xMode val="edge"/>
              <c:yMode val="edge"/>
              <c:x val="0.40707769889780576"/>
              <c:y val="0.93396470985681268"/>
            </c:manualLayout>
          </c:layout>
          <c:overlay val="0"/>
          <c:spPr>
            <a:noFill/>
            <a:ln w="25400">
              <a:noFill/>
            </a:ln>
          </c:spPr>
        </c:title>
        <c:numFmt formatCode="#,##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pt-BR"/>
          </a:p>
        </c:txPr>
        <c:crossAx val="105513536"/>
        <c:crossesAt val="1.0000000000000003E-4"/>
        <c:crossBetween val="midCat"/>
        <c:majorUnit val="10"/>
      </c:valAx>
      <c:valAx>
        <c:axId val="105513536"/>
        <c:scaling>
          <c:logBase val="10"/>
          <c:orientation val="minMax"/>
          <c:max val="100000000"/>
          <c:min val="10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pt-BR"/>
                  <a:t>Módulo Complexo (Pa)</a:t>
                </a:r>
              </a:p>
            </c:rich>
          </c:tx>
          <c:layout>
            <c:manualLayout>
              <c:xMode val="edge"/>
              <c:yMode val="edge"/>
              <c:x val="9.5978477530902812E-4"/>
              <c:y val="0.28260409033029288"/>
            </c:manualLayout>
          </c:layout>
          <c:overlay val="0"/>
          <c:spPr>
            <a:noFill/>
            <a:ln w="25400">
              <a:noFill/>
            </a:ln>
          </c:spPr>
        </c:title>
        <c:numFmt formatCode="0.E+0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pt-BR"/>
          </a:p>
        </c:txPr>
        <c:crossAx val="105512960"/>
        <c:crossesAt val="1.0000000000000005E-8"/>
        <c:crossBetween val="midCat"/>
      </c:valAx>
      <c:spPr>
        <a:noFill/>
        <a:ln w="3175">
          <a:solidFill>
            <a:sysClr val="windowText" lastClr="00000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72039924242424247"/>
          <c:y val="8.0539930555555569E-2"/>
          <c:w val="0.22966136363636364"/>
          <c:h val="0.30865208333333327"/>
        </c:manualLayout>
      </c:layout>
      <c:overlay val="0"/>
      <c:spPr>
        <a:solidFill>
          <a:srgbClr val="FFFFFF"/>
        </a:solidFill>
        <a:ln w="3175">
          <a:solidFill>
            <a:schemeClr val="tx1"/>
          </a:solidFill>
          <a:prstDash val="solid"/>
        </a:ln>
        <a:effectLst/>
      </c:spPr>
      <c:txPr>
        <a:bodyPr/>
        <a:lstStyle/>
        <a:p>
          <a:pPr>
            <a:defRPr sz="700"/>
          </a:pPr>
          <a:endParaRPr lang="pt-BR"/>
        </a:p>
      </c:txPr>
    </c:legend>
    <c:plotVisOnly val="1"/>
    <c:dispBlanksAs val="gap"/>
    <c:showDLblsOverMax val="0"/>
  </c:chart>
  <c:spPr>
    <a:solidFill>
      <a:srgbClr val="FFFFFF"/>
    </a:solidFill>
    <a:ln w="9525">
      <a:solidFill>
        <a:srgbClr val="000000"/>
      </a:solidFill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 panose="020B0604020202020204" pitchFamily="34" charset="0"/>
          <a:ea typeface="Arial"/>
          <a:cs typeface="Arial" panose="020B0604020202020204" pitchFamily="34" charset="0"/>
        </a:defRPr>
      </a:pPr>
      <a:endParaRPr lang="pt-BR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626233737101836"/>
          <c:y val="5.6320112179487188E-2"/>
          <c:w val="0.7777119925639705"/>
          <c:h val="0.80517606727730462"/>
        </c:manualLayout>
      </c:layout>
      <c:scatterChart>
        <c:scatterStyle val="lineMarker"/>
        <c:varyColors val="0"/>
        <c:ser>
          <c:idx val="1"/>
          <c:order val="0"/>
          <c:tx>
            <c:strRef>
              <c:f>'[Comparação CAP.xlsx]Comparação'!$L$3</c:f>
              <c:strCache>
                <c:ptCount val="1"/>
                <c:pt idx="0">
                  <c:v>CAP 50/70 Virgem</c:v>
                </c:pt>
              </c:strCache>
            </c:strRef>
          </c:tx>
          <c:spPr>
            <a:ln w="19050">
              <a:noFill/>
            </a:ln>
          </c:spPr>
          <c:marker>
            <c:symbol val="circle"/>
            <c:size val="8"/>
            <c:spPr>
              <a:noFill/>
              <a:ln>
                <a:solidFill>
                  <a:srgbClr val="00B0F0"/>
                </a:solidFill>
              </a:ln>
            </c:spPr>
          </c:marker>
          <c:xVal>
            <c:numRef>
              <c:f>'[Comparação CAP.xlsx]Comparação'!$N$5:$N$81</c:f>
              <c:numCache>
                <c:formatCode>0.00E+00</c:formatCode>
                <c:ptCount val="77"/>
                <c:pt idx="0">
                  <c:v>53.288789132427645</c:v>
                </c:pt>
                <c:pt idx="1">
                  <c:v>85.703307362662301</c:v>
                </c:pt>
                <c:pt idx="2">
                  <c:v>133.22197283106911</c:v>
                </c:pt>
                <c:pt idx="3">
                  <c:v>212.98544701018054</c:v>
                </c:pt>
                <c:pt idx="4">
                  <c:v>336.0248486694482</c:v>
                </c:pt>
                <c:pt idx="5">
                  <c:v>532.88789132427644</c:v>
                </c:pt>
                <c:pt idx="6">
                  <c:v>857.03307362662292</c:v>
                </c:pt>
                <c:pt idx="7">
                  <c:v>1332.2197283106912</c:v>
                </c:pt>
                <c:pt idx="8">
                  <c:v>2129.8544701018059</c:v>
                </c:pt>
                <c:pt idx="9">
                  <c:v>3360.2484866944824</c:v>
                </c:pt>
                <c:pt idx="10">
                  <c:v>5328.8789132427646</c:v>
                </c:pt>
                <c:pt idx="11">
                  <c:v>11.05220161659059</c:v>
                </c:pt>
                <c:pt idx="12">
                  <c:v>17.77503763177786</c:v>
                </c:pt>
                <c:pt idx="13">
                  <c:v>27.630504041476478</c:v>
                </c:pt>
                <c:pt idx="14">
                  <c:v>44.173608372042004</c:v>
                </c:pt>
                <c:pt idx="15">
                  <c:v>69.692226754297351</c:v>
                </c:pt>
                <c:pt idx="16">
                  <c:v>110.52201616590591</c:v>
                </c:pt>
                <c:pt idx="17">
                  <c:v>177.7503763177786</c:v>
                </c:pt>
                <c:pt idx="18">
                  <c:v>276.30504041476473</c:v>
                </c:pt>
                <c:pt idx="19">
                  <c:v>441.73608372042008</c:v>
                </c:pt>
                <c:pt idx="20">
                  <c:v>696.92226754297349</c:v>
                </c:pt>
                <c:pt idx="21">
                  <c:v>1105.2201616590589</c:v>
                </c:pt>
                <c:pt idx="22">
                  <c:v>2.5151084931124759</c:v>
                </c:pt>
                <c:pt idx="23">
                  <c:v>4.0449993280949057</c:v>
                </c:pt>
                <c:pt idx="24">
                  <c:v>6.2877712327811892</c:v>
                </c:pt>
                <c:pt idx="25">
                  <c:v>10.052424072790309</c:v>
                </c:pt>
                <c:pt idx="26">
                  <c:v>15.859601325995866</c:v>
                </c:pt>
                <c:pt idx="27">
                  <c:v>25.151084931124757</c:v>
                </c:pt>
                <c:pt idx="28">
                  <c:v>40.449993280949052</c:v>
                </c:pt>
                <c:pt idx="29">
                  <c:v>62.877712327811892</c:v>
                </c:pt>
                <c:pt idx="30">
                  <c:v>100.52424072790309</c:v>
                </c:pt>
                <c:pt idx="31">
                  <c:v>158.59601325995868</c:v>
                </c:pt>
                <c:pt idx="32">
                  <c:v>251.51084931124757</c:v>
                </c:pt>
                <c:pt idx="33">
                  <c:v>0.6279999755885195</c:v>
                </c:pt>
                <c:pt idx="34">
                  <c:v>1.0099999607394978</c:v>
                </c:pt>
                <c:pt idx="35">
                  <c:v>1.5699999389712989</c:v>
                </c:pt>
                <c:pt idx="36">
                  <c:v>2.5099999024318214</c:v>
                </c:pt>
                <c:pt idx="37">
                  <c:v>3.9599998460677344</c:v>
                </c:pt>
                <c:pt idx="38">
                  <c:v>6.2799997558851954</c:v>
                </c:pt>
                <c:pt idx="39">
                  <c:v>10.099999607394979</c:v>
                </c:pt>
                <c:pt idx="40">
                  <c:v>15.699999389712987</c:v>
                </c:pt>
                <c:pt idx="41">
                  <c:v>25.099999024318215</c:v>
                </c:pt>
                <c:pt idx="42">
                  <c:v>39.599998460677348</c:v>
                </c:pt>
                <c:pt idx="43">
                  <c:v>62.799997558851949</c:v>
                </c:pt>
                <c:pt idx="44">
                  <c:v>5.1719029576025199E-2</c:v>
                </c:pt>
                <c:pt idx="45">
                  <c:v>8.317869406335264E-2</c:v>
                </c:pt>
                <c:pt idx="46">
                  <c:v>0.129297573940063</c:v>
                </c:pt>
                <c:pt idx="47">
                  <c:v>0.20671140801882681</c:v>
                </c:pt>
                <c:pt idx="48">
                  <c:v>0.32612636484245189</c:v>
                </c:pt>
                <c:pt idx="49">
                  <c:v>0.51719029576025199</c:v>
                </c:pt>
                <c:pt idx="50">
                  <c:v>0.83178694063352632</c:v>
                </c:pt>
                <c:pt idx="51">
                  <c:v>1.29297573940063</c:v>
                </c:pt>
                <c:pt idx="52">
                  <c:v>2.0671140801882686</c:v>
                </c:pt>
                <c:pt idx="53">
                  <c:v>3.2612636484245194</c:v>
                </c:pt>
                <c:pt idx="54">
                  <c:v>5.1719029576025202</c:v>
                </c:pt>
                <c:pt idx="55">
                  <c:v>6.1733517124263051E-3</c:v>
                </c:pt>
                <c:pt idx="56">
                  <c:v>9.9284796648894391E-3</c:v>
                </c:pt>
                <c:pt idx="57">
                  <c:v>1.5433379281065763E-2</c:v>
                </c:pt>
                <c:pt idx="58">
                  <c:v>2.4673746493933162E-2</c:v>
                </c:pt>
                <c:pt idx="59">
                  <c:v>3.892750442867543E-2</c:v>
                </c:pt>
                <c:pt idx="60">
                  <c:v>6.1733517124263053E-2</c:v>
                </c:pt>
                <c:pt idx="61">
                  <c:v>9.9284796648894391E-2</c:v>
                </c:pt>
                <c:pt idx="62">
                  <c:v>0.15433379281065762</c:v>
                </c:pt>
                <c:pt idx="63">
                  <c:v>0.24673746493933163</c:v>
                </c:pt>
                <c:pt idx="64">
                  <c:v>0.3892750442867543</c:v>
                </c:pt>
                <c:pt idx="65">
                  <c:v>0.61733517124263049</c:v>
                </c:pt>
                <c:pt idx="66">
                  <c:v>1.0680008203635006E-3</c:v>
                </c:pt>
                <c:pt idx="67">
                  <c:v>1.7176446314763306E-3</c:v>
                </c:pt>
                <c:pt idx="68">
                  <c:v>2.6700020509087515E-3</c:v>
                </c:pt>
                <c:pt idx="69">
                  <c:v>4.2686020049560293E-3</c:v>
                </c:pt>
                <c:pt idx="70">
                  <c:v>6.7345274659864054E-3</c:v>
                </c:pt>
                <c:pt idx="71">
                  <c:v>1.0680008203635006E-2</c:v>
                </c:pt>
                <c:pt idx="72">
                  <c:v>1.7176446314763307E-2</c:v>
                </c:pt>
                <c:pt idx="73">
                  <c:v>2.6700020509087513E-2</c:v>
                </c:pt>
                <c:pt idx="74">
                  <c:v>4.2686020049560298E-2</c:v>
                </c:pt>
                <c:pt idx="75">
                  <c:v>6.7345274659864049E-2</c:v>
                </c:pt>
                <c:pt idx="76">
                  <c:v>0.10680008203635005</c:v>
                </c:pt>
              </c:numCache>
            </c:numRef>
          </c:xVal>
          <c:yVal>
            <c:numRef>
              <c:f>'[Comparação CAP.xlsx]Comparação'!$L$5:$L$81</c:f>
              <c:numCache>
                <c:formatCode>0.00E+00</c:formatCode>
                <c:ptCount val="77"/>
                <c:pt idx="0">
                  <c:v>527830</c:v>
                </c:pt>
                <c:pt idx="1">
                  <c:v>751290</c:v>
                </c:pt>
                <c:pt idx="2">
                  <c:v>1063600</c:v>
                </c:pt>
                <c:pt idx="3">
                  <c:v>1517300</c:v>
                </c:pt>
                <c:pt idx="4">
                  <c:v>2114000</c:v>
                </c:pt>
                <c:pt idx="5">
                  <c:v>2926100</c:v>
                </c:pt>
                <c:pt idx="6">
                  <c:v>3236100</c:v>
                </c:pt>
                <c:pt idx="7">
                  <c:v>5338200</c:v>
                </c:pt>
                <c:pt idx="8">
                  <c:v>7043200</c:v>
                </c:pt>
                <c:pt idx="9">
                  <c:v>9002800</c:v>
                </c:pt>
                <c:pt idx="10">
                  <c:v>11457000</c:v>
                </c:pt>
                <c:pt idx="11">
                  <c:v>191940</c:v>
                </c:pt>
                <c:pt idx="12">
                  <c:v>283450</c:v>
                </c:pt>
                <c:pt idx="13">
                  <c:v>406990</c:v>
                </c:pt>
                <c:pt idx="14">
                  <c:v>591320</c:v>
                </c:pt>
                <c:pt idx="15">
                  <c:v>841930</c:v>
                </c:pt>
                <c:pt idx="16">
                  <c:v>1194400</c:v>
                </c:pt>
                <c:pt idx="17">
                  <c:v>1332100</c:v>
                </c:pt>
                <c:pt idx="18">
                  <c:v>2320600</c:v>
                </c:pt>
                <c:pt idx="19">
                  <c:v>3200100</c:v>
                </c:pt>
                <c:pt idx="20">
                  <c:v>4289300</c:v>
                </c:pt>
                <c:pt idx="21">
                  <c:v>5713900</c:v>
                </c:pt>
                <c:pt idx="22">
                  <c:v>56112</c:v>
                </c:pt>
                <c:pt idx="23">
                  <c:v>84178</c:v>
                </c:pt>
                <c:pt idx="24">
                  <c:v>123130</c:v>
                </c:pt>
                <c:pt idx="25">
                  <c:v>182890</c:v>
                </c:pt>
                <c:pt idx="26">
                  <c:v>266620</c:v>
                </c:pt>
                <c:pt idx="27">
                  <c:v>389080</c:v>
                </c:pt>
                <c:pt idx="28">
                  <c:v>438490</c:v>
                </c:pt>
                <c:pt idx="29">
                  <c:v>805040</c:v>
                </c:pt>
                <c:pt idx="30">
                  <c:v>1155400</c:v>
                </c:pt>
                <c:pt idx="31">
                  <c:v>1621000</c:v>
                </c:pt>
                <c:pt idx="32">
                  <c:v>2258200</c:v>
                </c:pt>
                <c:pt idx="33">
                  <c:v>15142</c:v>
                </c:pt>
                <c:pt idx="34">
                  <c:v>23114</c:v>
                </c:pt>
                <c:pt idx="35">
                  <c:v>34362</c:v>
                </c:pt>
                <c:pt idx="36">
                  <c:v>51960</c:v>
                </c:pt>
                <c:pt idx="37">
                  <c:v>77495</c:v>
                </c:pt>
                <c:pt idx="38">
                  <c:v>115260</c:v>
                </c:pt>
                <c:pt idx="39">
                  <c:v>130910</c:v>
                </c:pt>
                <c:pt idx="40">
                  <c:v>251120</c:v>
                </c:pt>
                <c:pt idx="41">
                  <c:v>368580</c:v>
                </c:pt>
                <c:pt idx="42">
                  <c:v>534450</c:v>
                </c:pt>
                <c:pt idx="43">
                  <c:v>775230</c:v>
                </c:pt>
                <c:pt idx="44">
                  <c:v>1237.0999999999999</c:v>
                </c:pt>
                <c:pt idx="45">
                  <c:v>1937.9</c:v>
                </c:pt>
                <c:pt idx="46">
                  <c:v>2956.3</c:v>
                </c:pt>
                <c:pt idx="47">
                  <c:v>4604.3</c:v>
                </c:pt>
                <c:pt idx="48">
                  <c:v>7035.2</c:v>
                </c:pt>
                <c:pt idx="49">
                  <c:v>10793</c:v>
                </c:pt>
                <c:pt idx="50">
                  <c:v>12381</c:v>
                </c:pt>
                <c:pt idx="51">
                  <c:v>25018</c:v>
                </c:pt>
                <c:pt idx="52">
                  <c:v>38274</c:v>
                </c:pt>
                <c:pt idx="53">
                  <c:v>57497</c:v>
                </c:pt>
                <c:pt idx="54">
                  <c:v>86755</c:v>
                </c:pt>
                <c:pt idx="55">
                  <c:v>145.88999999999999</c:v>
                </c:pt>
                <c:pt idx="56">
                  <c:v>232.4</c:v>
                </c:pt>
                <c:pt idx="57">
                  <c:v>361</c:v>
                </c:pt>
                <c:pt idx="58">
                  <c:v>572.66</c:v>
                </c:pt>
                <c:pt idx="59">
                  <c:v>891.78</c:v>
                </c:pt>
                <c:pt idx="60">
                  <c:v>1390.6</c:v>
                </c:pt>
                <c:pt idx="61">
                  <c:v>1600</c:v>
                </c:pt>
                <c:pt idx="62">
                  <c:v>3327.6</c:v>
                </c:pt>
                <c:pt idx="63">
                  <c:v>5201.3</c:v>
                </c:pt>
                <c:pt idx="64">
                  <c:v>7986.9</c:v>
                </c:pt>
                <c:pt idx="65">
                  <c:v>12317</c:v>
                </c:pt>
                <c:pt idx="66">
                  <c:v>30.186</c:v>
                </c:pt>
                <c:pt idx="67">
                  <c:v>46.277999999999999</c:v>
                </c:pt>
                <c:pt idx="68">
                  <c:v>73.004000000000005</c:v>
                </c:pt>
                <c:pt idx="69">
                  <c:v>114.31</c:v>
                </c:pt>
                <c:pt idx="70">
                  <c:v>180.33</c:v>
                </c:pt>
                <c:pt idx="71">
                  <c:v>285.66000000000003</c:v>
                </c:pt>
                <c:pt idx="72">
                  <c:v>331.63</c:v>
                </c:pt>
                <c:pt idx="73">
                  <c:v>704.39</c:v>
                </c:pt>
                <c:pt idx="74">
                  <c:v>1114.4000000000001</c:v>
                </c:pt>
                <c:pt idx="75">
                  <c:v>1726.7</c:v>
                </c:pt>
                <c:pt idx="76">
                  <c:v>2697.8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6AA-4EEF-8BB7-7F3880241531}"/>
            </c:ext>
          </c:extLst>
        </c:ser>
        <c:ser>
          <c:idx val="0"/>
          <c:order val="1"/>
          <c:tx>
            <c:strRef>
              <c:f>'[Comparação CAP.xlsx]Comparação'!$O$3</c:f>
              <c:strCache>
                <c:ptCount val="1"/>
                <c:pt idx="0">
                  <c:v>CAP 50/70 Pós RTFOT</c:v>
                </c:pt>
              </c:strCache>
            </c:strRef>
          </c:tx>
          <c:spPr>
            <a:ln w="19050">
              <a:noFill/>
            </a:ln>
          </c:spPr>
          <c:marker>
            <c:symbol val="circle"/>
            <c:size val="8"/>
            <c:spPr>
              <a:solidFill>
                <a:srgbClr val="00B0F0"/>
              </a:solidFill>
              <a:ln>
                <a:solidFill>
                  <a:srgbClr val="00B0F0"/>
                </a:solidFill>
              </a:ln>
            </c:spPr>
          </c:marker>
          <c:xVal>
            <c:numRef>
              <c:f>'[Comparação CAP.xlsx]Comparação'!$Q$5:$Q$70</c:f>
              <c:numCache>
                <c:formatCode>0.00E+00</c:formatCode>
                <c:ptCount val="66"/>
                <c:pt idx="0">
                  <c:v>137.97765146864899</c:v>
                </c:pt>
                <c:pt idx="1">
                  <c:v>221.90673245754056</c:v>
                </c:pt>
                <c:pt idx="2">
                  <c:v>344.94412867162242</c:v>
                </c:pt>
                <c:pt idx="3">
                  <c:v>551.47118660240267</c:v>
                </c:pt>
                <c:pt idx="4">
                  <c:v>870.05015894243616</c:v>
                </c:pt>
                <c:pt idx="5">
                  <c:v>1379.7765146864897</c:v>
                </c:pt>
                <c:pt idx="6">
                  <c:v>2219.0673245754056</c:v>
                </c:pt>
                <c:pt idx="7">
                  <c:v>3449.4412867162241</c:v>
                </c:pt>
                <c:pt idx="8">
                  <c:v>5514.7118660240276</c:v>
                </c:pt>
                <c:pt idx="9">
                  <c:v>8700.5015894243625</c:v>
                </c:pt>
                <c:pt idx="10">
                  <c:v>13797.765146864896</c:v>
                </c:pt>
                <c:pt idx="11">
                  <c:v>19.974818128112851</c:v>
                </c:pt>
                <c:pt idx="12">
                  <c:v>32.125105588206971</c:v>
                </c:pt>
                <c:pt idx="13">
                  <c:v>49.937045320282131</c:v>
                </c:pt>
                <c:pt idx="14">
                  <c:v>79.835658441979703</c:v>
                </c:pt>
                <c:pt idx="15">
                  <c:v>125.95585953396001</c:v>
                </c:pt>
                <c:pt idx="16">
                  <c:v>199.74818128112852</c:v>
                </c:pt>
                <c:pt idx="17">
                  <c:v>321.25105588206969</c:v>
                </c:pt>
                <c:pt idx="18">
                  <c:v>499.37045320282124</c:v>
                </c:pt>
                <c:pt idx="19">
                  <c:v>798.35658441979706</c:v>
                </c:pt>
                <c:pt idx="20">
                  <c:v>1259.5585953396003</c:v>
                </c:pt>
                <c:pt idx="21">
                  <c:v>1997.481812811285</c:v>
                </c:pt>
                <c:pt idx="22">
                  <c:v>0.6279999611842324</c:v>
                </c:pt>
                <c:pt idx="23">
                  <c:v>1.0099999375733675</c:v>
                </c:pt>
                <c:pt idx="24">
                  <c:v>1.5699999029605811</c:v>
                </c:pt>
                <c:pt idx="25">
                  <c:v>2.5099998448605465</c:v>
                </c:pt>
                <c:pt idx="26">
                  <c:v>3.9599997552381532</c:v>
                </c:pt>
                <c:pt idx="27">
                  <c:v>6.2799996118423245</c:v>
                </c:pt>
                <c:pt idx="28">
                  <c:v>10.099999375733674</c:v>
                </c:pt>
                <c:pt idx="29">
                  <c:v>15.699999029605809</c:v>
                </c:pt>
                <c:pt idx="30">
                  <c:v>25.099998448605469</c:v>
                </c:pt>
                <c:pt idx="31">
                  <c:v>39.599997552381531</c:v>
                </c:pt>
                <c:pt idx="32">
                  <c:v>62.799996118423238</c:v>
                </c:pt>
                <c:pt idx="33">
                  <c:v>3.3905843285362669E-2</c:v>
                </c:pt>
                <c:pt idx="34">
                  <c:v>5.4530098277414486E-2</c:v>
                </c:pt>
                <c:pt idx="35">
                  <c:v>8.4764608213406673E-2</c:v>
                </c:pt>
                <c:pt idx="36">
                  <c:v>0.13551539274882213</c:v>
                </c:pt>
                <c:pt idx="37">
                  <c:v>0.21380117740451618</c:v>
                </c:pt>
                <c:pt idx="38">
                  <c:v>0.33905843285362669</c:v>
                </c:pt>
                <c:pt idx="39">
                  <c:v>0.54530098277414485</c:v>
                </c:pt>
                <c:pt idx="40">
                  <c:v>0.84764608213406667</c:v>
                </c:pt>
                <c:pt idx="41">
                  <c:v>1.3551539274882214</c:v>
                </c:pt>
                <c:pt idx="42">
                  <c:v>2.1380117740451619</c:v>
                </c:pt>
                <c:pt idx="43">
                  <c:v>3.3905843285362667</c:v>
                </c:pt>
                <c:pt idx="44">
                  <c:v>3.1436025624313351E-3</c:v>
                </c:pt>
                <c:pt idx="45">
                  <c:v>5.0557939300249185E-3</c:v>
                </c:pt>
                <c:pt idx="46">
                  <c:v>7.8590064060783393E-3</c:v>
                </c:pt>
                <c:pt idx="47">
                  <c:v>1.2564398776596578E-2</c:v>
                </c:pt>
                <c:pt idx="48">
                  <c:v>1.9822716794949184E-2</c:v>
                </c:pt>
                <c:pt idx="49">
                  <c:v>3.1436025624313357E-2</c:v>
                </c:pt>
                <c:pt idx="50">
                  <c:v>5.0557939300249183E-2</c:v>
                </c:pt>
                <c:pt idx="51">
                  <c:v>7.8590064060783379E-2</c:v>
                </c:pt>
                <c:pt idx="52">
                  <c:v>0.1256439877659658</c:v>
                </c:pt>
                <c:pt idx="53">
                  <c:v>0.19822716794949186</c:v>
                </c:pt>
                <c:pt idx="54">
                  <c:v>0.31436025624313352</c:v>
                </c:pt>
                <c:pt idx="55">
                  <c:v>5.0051704071194002E-4</c:v>
                </c:pt>
                <c:pt idx="56">
                  <c:v>8.0497167375646395E-4</c:v>
                </c:pt>
                <c:pt idx="57">
                  <c:v>1.2512926017798499E-3</c:v>
                </c:pt>
                <c:pt idx="58">
                  <c:v>2.0004741595333903E-3</c:v>
                </c:pt>
                <c:pt idx="59">
                  <c:v>3.1561265624510866E-3</c:v>
                </c:pt>
                <c:pt idx="60">
                  <c:v>5.0051704071193996E-3</c:v>
                </c:pt>
                <c:pt idx="61">
                  <c:v>8.0497167375646397E-3</c:v>
                </c:pt>
                <c:pt idx="62">
                  <c:v>1.2512926017798499E-2</c:v>
                </c:pt>
                <c:pt idx="63">
                  <c:v>2.0004741595333907E-2</c:v>
                </c:pt>
                <c:pt idx="64">
                  <c:v>3.1561265624510865E-2</c:v>
                </c:pt>
                <c:pt idx="65">
                  <c:v>5.0051704071193998E-2</c:v>
                </c:pt>
              </c:numCache>
            </c:numRef>
          </c:xVal>
          <c:yVal>
            <c:numRef>
              <c:f>'[Comparação CAP.xlsx]Comparação'!$O$5:$O$70</c:f>
              <c:numCache>
                <c:formatCode>0.00E+00</c:formatCode>
                <c:ptCount val="66"/>
                <c:pt idx="0">
                  <c:v>8450400</c:v>
                </c:pt>
                <c:pt idx="1">
                  <c:v>10834000</c:v>
                </c:pt>
                <c:pt idx="2">
                  <c:v>13608000</c:v>
                </c:pt>
                <c:pt idx="3">
                  <c:v>17166000</c:v>
                </c:pt>
                <c:pt idx="4">
                  <c:v>21320000</c:v>
                </c:pt>
                <c:pt idx="5">
                  <c:v>26382000</c:v>
                </c:pt>
                <c:pt idx="6">
                  <c:v>32525000</c:v>
                </c:pt>
                <c:pt idx="7">
                  <c:v>39304000</c:v>
                </c:pt>
                <c:pt idx="8">
                  <c:v>47581000</c:v>
                </c:pt>
                <c:pt idx="9">
                  <c:v>56897000</c:v>
                </c:pt>
                <c:pt idx="10">
                  <c:v>67679000</c:v>
                </c:pt>
                <c:pt idx="11">
                  <c:v>3125800</c:v>
                </c:pt>
                <c:pt idx="12">
                  <c:v>4156200</c:v>
                </c:pt>
                <c:pt idx="13">
                  <c:v>5404300</c:v>
                </c:pt>
                <c:pt idx="14">
                  <c:v>7060400</c:v>
                </c:pt>
                <c:pt idx="15">
                  <c:v>9074900</c:v>
                </c:pt>
                <c:pt idx="16">
                  <c:v>11606000</c:v>
                </c:pt>
                <c:pt idx="17">
                  <c:v>14778000</c:v>
                </c:pt>
                <c:pt idx="18">
                  <c:v>18444000</c:v>
                </c:pt>
                <c:pt idx="19">
                  <c:v>23106000</c:v>
                </c:pt>
                <c:pt idx="20">
                  <c:v>28500000</c:v>
                </c:pt>
                <c:pt idx="21">
                  <c:v>35011000</c:v>
                </c:pt>
                <c:pt idx="22">
                  <c:v>328450</c:v>
                </c:pt>
                <c:pt idx="23">
                  <c:v>449510</c:v>
                </c:pt>
                <c:pt idx="24">
                  <c:v>616950</c:v>
                </c:pt>
                <c:pt idx="25">
                  <c:v>853570</c:v>
                </c:pt>
                <c:pt idx="26">
                  <c:v>1160000</c:v>
                </c:pt>
                <c:pt idx="27">
                  <c:v>1569600</c:v>
                </c:pt>
                <c:pt idx="28">
                  <c:v>2119100</c:v>
                </c:pt>
                <c:pt idx="29">
                  <c:v>2788200</c:v>
                </c:pt>
                <c:pt idx="30">
                  <c:v>3675000</c:v>
                </c:pt>
                <c:pt idx="31">
                  <c:v>4757800</c:v>
                </c:pt>
                <c:pt idx="32">
                  <c:v>6099200</c:v>
                </c:pt>
                <c:pt idx="33">
                  <c:v>27375</c:v>
                </c:pt>
                <c:pt idx="34">
                  <c:v>40436</c:v>
                </c:pt>
                <c:pt idx="35">
                  <c:v>58327</c:v>
                </c:pt>
                <c:pt idx="36">
                  <c:v>85154</c:v>
                </c:pt>
                <c:pt idx="37">
                  <c:v>122440</c:v>
                </c:pt>
                <c:pt idx="38">
                  <c:v>176070</c:v>
                </c:pt>
                <c:pt idx="39">
                  <c:v>253130</c:v>
                </c:pt>
                <c:pt idx="40">
                  <c:v>355670</c:v>
                </c:pt>
                <c:pt idx="41">
                  <c:v>506200</c:v>
                </c:pt>
                <c:pt idx="42">
                  <c:v>705990</c:v>
                </c:pt>
                <c:pt idx="43">
                  <c:v>984410</c:v>
                </c:pt>
                <c:pt idx="44">
                  <c:v>3242.4</c:v>
                </c:pt>
                <c:pt idx="45">
                  <c:v>4957.3999999999996</c:v>
                </c:pt>
                <c:pt idx="46">
                  <c:v>7377.8</c:v>
                </c:pt>
                <c:pt idx="47">
                  <c:v>11154</c:v>
                </c:pt>
                <c:pt idx="48">
                  <c:v>16551</c:v>
                </c:pt>
                <c:pt idx="49">
                  <c:v>24550</c:v>
                </c:pt>
                <c:pt idx="50">
                  <c:v>36418</c:v>
                </c:pt>
                <c:pt idx="51">
                  <c:v>52568</c:v>
                </c:pt>
                <c:pt idx="52">
                  <c:v>76686</c:v>
                </c:pt>
                <c:pt idx="53">
                  <c:v>109590</c:v>
                </c:pt>
                <c:pt idx="54">
                  <c:v>155660</c:v>
                </c:pt>
                <c:pt idx="55">
                  <c:v>613.03</c:v>
                </c:pt>
                <c:pt idx="56">
                  <c:v>958.26</c:v>
                </c:pt>
                <c:pt idx="57">
                  <c:v>1457.6</c:v>
                </c:pt>
                <c:pt idx="58">
                  <c:v>2257.5</c:v>
                </c:pt>
                <c:pt idx="59">
                  <c:v>3429.7</c:v>
                </c:pt>
                <c:pt idx="60">
                  <c:v>5221.3999999999996</c:v>
                </c:pt>
                <c:pt idx="61">
                  <c:v>7962.7</c:v>
                </c:pt>
                <c:pt idx="62">
                  <c:v>11821</c:v>
                </c:pt>
                <c:pt idx="63">
                  <c:v>17773</c:v>
                </c:pt>
                <c:pt idx="64">
                  <c:v>26179</c:v>
                </c:pt>
                <c:pt idx="65">
                  <c:v>38443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6AA-4EEF-8BB7-7F3880241531}"/>
            </c:ext>
          </c:extLst>
        </c:ser>
        <c:ser>
          <c:idx val="2"/>
          <c:order val="2"/>
          <c:tx>
            <c:strRef>
              <c:f>'[Comparação CAP.xlsx]Comparação'!$R$3</c:f>
              <c:strCache>
                <c:ptCount val="1"/>
                <c:pt idx="0">
                  <c:v>AB-R30 Virgem</c:v>
                </c:pt>
              </c:strCache>
            </c:strRef>
          </c:tx>
          <c:spPr>
            <a:ln w="19050">
              <a:noFill/>
            </a:ln>
          </c:spPr>
          <c:marker>
            <c:symbol val="triangle"/>
            <c:size val="8"/>
            <c:spPr>
              <a:noFill/>
              <a:ln>
                <a:solidFill>
                  <a:srgbClr val="FFC000"/>
                </a:solidFill>
              </a:ln>
            </c:spPr>
          </c:marker>
          <c:xVal>
            <c:numRef>
              <c:f>'[Comparação CAP.xlsx]Comparação'!$T$5:$T$70</c:f>
              <c:numCache>
                <c:formatCode>0.00E+00</c:formatCode>
                <c:ptCount val="66"/>
                <c:pt idx="0">
                  <c:v>0.62800000240021991</c:v>
                </c:pt>
                <c:pt idx="1">
                  <c:v>1.0100000038602264</c:v>
                </c:pt>
                <c:pt idx="2">
                  <c:v>1.5700000060005499</c:v>
                </c:pt>
                <c:pt idx="3">
                  <c:v>2.5100000095932353</c:v>
                </c:pt>
                <c:pt idx="4">
                  <c:v>3.9600000151351447</c:v>
                </c:pt>
                <c:pt idx="5">
                  <c:v>6.2800000240021996</c:v>
                </c:pt>
                <c:pt idx="6">
                  <c:v>10.100000038602262</c:v>
                </c:pt>
                <c:pt idx="7">
                  <c:v>15.700000060005499</c:v>
                </c:pt>
                <c:pt idx="8">
                  <c:v>25.100000095932359</c:v>
                </c:pt>
                <c:pt idx="9">
                  <c:v>39.600000151351452</c:v>
                </c:pt>
                <c:pt idx="10">
                  <c:v>62.800000240021994</c:v>
                </c:pt>
                <c:pt idx="11">
                  <c:v>7.6444495734883086E-2</c:v>
                </c:pt>
                <c:pt idx="12">
                  <c:v>0.12294417307680243</c:v>
                </c:pt>
                <c:pt idx="13">
                  <c:v>0.19111123933720775</c:v>
                </c:pt>
                <c:pt idx="14">
                  <c:v>0.30553452913145945</c:v>
                </c:pt>
                <c:pt idx="15">
                  <c:v>0.48203853998429463</c:v>
                </c:pt>
                <c:pt idx="16">
                  <c:v>0.764444957348831</c:v>
                </c:pt>
                <c:pt idx="17">
                  <c:v>1.2294417307680241</c:v>
                </c:pt>
                <c:pt idx="18">
                  <c:v>1.9111123933720773</c:v>
                </c:pt>
                <c:pt idx="19">
                  <c:v>3.0553452913145951</c:v>
                </c:pt>
                <c:pt idx="20">
                  <c:v>4.8203853998429471</c:v>
                </c:pt>
                <c:pt idx="21">
                  <c:v>7.6444495734883091</c:v>
                </c:pt>
                <c:pt idx="22">
                  <c:v>8.0266821578451452E-3</c:v>
                </c:pt>
                <c:pt idx="23">
                  <c:v>1.2909154425833754E-2</c:v>
                </c:pt>
                <c:pt idx="24">
                  <c:v>2.0066705394612864E-2</c:v>
                </c:pt>
                <c:pt idx="25">
                  <c:v>3.2081165949349226E-2</c:v>
                </c:pt>
                <c:pt idx="26">
                  <c:v>5.0614110422080853E-2</c:v>
                </c:pt>
                <c:pt idx="27">
                  <c:v>8.0266821578451455E-2</c:v>
                </c:pt>
                <c:pt idx="28">
                  <c:v>0.12909154425833752</c:v>
                </c:pt>
                <c:pt idx="29">
                  <c:v>0.20066705394612863</c:v>
                </c:pt>
                <c:pt idx="30">
                  <c:v>0.32081165949349233</c:v>
                </c:pt>
                <c:pt idx="31">
                  <c:v>0.5061411042208086</c:v>
                </c:pt>
                <c:pt idx="32">
                  <c:v>0.80266821578451453</c:v>
                </c:pt>
                <c:pt idx="33">
                  <c:v>1.9859103705857405E-3</c:v>
                </c:pt>
                <c:pt idx="34">
                  <c:v>3.1939004367700602E-3</c:v>
                </c:pt>
                <c:pt idx="35">
                  <c:v>4.9647759264643508E-3</c:v>
                </c:pt>
                <c:pt idx="36">
                  <c:v>7.9373169270226234E-3</c:v>
                </c:pt>
                <c:pt idx="37">
                  <c:v>1.252261953426677E-2</c:v>
                </c:pt>
                <c:pt idx="38">
                  <c:v>1.9859103705857403E-2</c:v>
                </c:pt>
                <c:pt idx="39">
                  <c:v>3.1939004367700599E-2</c:v>
                </c:pt>
                <c:pt idx="40">
                  <c:v>4.9647759264643508E-2</c:v>
                </c:pt>
                <c:pt idx="41">
                  <c:v>7.9373169270226251E-2</c:v>
                </c:pt>
                <c:pt idx="42">
                  <c:v>0.12522619534266771</c:v>
                </c:pt>
                <c:pt idx="43">
                  <c:v>0.19859103705857403</c:v>
                </c:pt>
                <c:pt idx="44">
                  <c:v>6.2799999999999998E-4</c:v>
                </c:pt>
                <c:pt idx="45">
                  <c:v>1.01E-3</c:v>
                </c:pt>
                <c:pt idx="46">
                  <c:v>1.57E-3</c:v>
                </c:pt>
                <c:pt idx="47">
                  <c:v>2.5099999999999996E-3</c:v>
                </c:pt>
                <c:pt idx="48">
                  <c:v>3.96E-3</c:v>
                </c:pt>
                <c:pt idx="49">
                  <c:v>6.28E-3</c:v>
                </c:pt>
                <c:pt idx="50">
                  <c:v>1.01E-2</c:v>
                </c:pt>
                <c:pt idx="51">
                  <c:v>1.5699999999999999E-2</c:v>
                </c:pt>
                <c:pt idx="52">
                  <c:v>2.5100000000000001E-2</c:v>
                </c:pt>
                <c:pt idx="53">
                  <c:v>3.9600000000000003E-2</c:v>
                </c:pt>
                <c:pt idx="54">
                  <c:v>6.2799999999999995E-2</c:v>
                </c:pt>
                <c:pt idx="55">
                  <c:v>1.9859103705857417E-4</c:v>
                </c:pt>
                <c:pt idx="56">
                  <c:v>3.193900436770062E-4</c:v>
                </c:pt>
                <c:pt idx="57">
                  <c:v>4.9647759264643545E-4</c:v>
                </c:pt>
                <c:pt idx="58">
                  <c:v>7.9373169270226284E-4</c:v>
                </c:pt>
                <c:pt idx="59">
                  <c:v>1.2522619534266778E-3</c:v>
                </c:pt>
                <c:pt idx="60">
                  <c:v>1.9859103705857418E-3</c:v>
                </c:pt>
                <c:pt idx="61">
                  <c:v>3.1939004367700619E-3</c:v>
                </c:pt>
                <c:pt idx="62">
                  <c:v>4.9647759264643534E-3</c:v>
                </c:pt>
                <c:pt idx="63">
                  <c:v>7.9373169270226304E-3</c:v>
                </c:pt>
                <c:pt idx="64">
                  <c:v>1.2522619534266779E-2</c:v>
                </c:pt>
                <c:pt idx="65">
                  <c:v>1.9859103705857414E-2</c:v>
                </c:pt>
              </c:numCache>
            </c:numRef>
          </c:xVal>
          <c:yVal>
            <c:numRef>
              <c:f>'[Comparação CAP.xlsx]Comparação'!$R$5:$R$70</c:f>
              <c:numCache>
                <c:formatCode>0.00E+00</c:formatCode>
                <c:ptCount val="66"/>
                <c:pt idx="0">
                  <c:v>43592</c:v>
                </c:pt>
                <c:pt idx="1">
                  <c:v>57213</c:v>
                </c:pt>
                <c:pt idx="2">
                  <c:v>74278</c:v>
                </c:pt>
                <c:pt idx="3">
                  <c:v>97654</c:v>
                </c:pt>
                <c:pt idx="4">
                  <c:v>126950</c:v>
                </c:pt>
                <c:pt idx="5">
                  <c:v>164560</c:v>
                </c:pt>
                <c:pt idx="6">
                  <c:v>213720</c:v>
                </c:pt>
                <c:pt idx="7">
                  <c:v>272220</c:v>
                </c:pt>
                <c:pt idx="8">
                  <c:v>348050</c:v>
                </c:pt>
                <c:pt idx="9">
                  <c:v>437110</c:v>
                </c:pt>
                <c:pt idx="10">
                  <c:v>545180</c:v>
                </c:pt>
                <c:pt idx="11">
                  <c:v>9507.7000000000007</c:v>
                </c:pt>
                <c:pt idx="12">
                  <c:v>12654</c:v>
                </c:pt>
                <c:pt idx="13">
                  <c:v>16682</c:v>
                </c:pt>
                <c:pt idx="14">
                  <c:v>22363</c:v>
                </c:pt>
                <c:pt idx="15">
                  <c:v>29708</c:v>
                </c:pt>
                <c:pt idx="16">
                  <c:v>39576</c:v>
                </c:pt>
                <c:pt idx="17">
                  <c:v>52984</c:v>
                </c:pt>
                <c:pt idx="18">
                  <c:v>69793</c:v>
                </c:pt>
                <c:pt idx="19">
                  <c:v>92976</c:v>
                </c:pt>
                <c:pt idx="20">
                  <c:v>122290</c:v>
                </c:pt>
                <c:pt idx="21">
                  <c:v>161030</c:v>
                </c:pt>
                <c:pt idx="22">
                  <c:v>2431.9</c:v>
                </c:pt>
                <c:pt idx="23">
                  <c:v>3317.1</c:v>
                </c:pt>
                <c:pt idx="24">
                  <c:v>4447.6000000000004</c:v>
                </c:pt>
                <c:pt idx="25">
                  <c:v>6048.9</c:v>
                </c:pt>
                <c:pt idx="26">
                  <c:v>8122.5</c:v>
                </c:pt>
                <c:pt idx="27">
                  <c:v>10937</c:v>
                </c:pt>
                <c:pt idx="28">
                  <c:v>14775</c:v>
                </c:pt>
                <c:pt idx="29">
                  <c:v>19632</c:v>
                </c:pt>
                <c:pt idx="30">
                  <c:v>26441</c:v>
                </c:pt>
                <c:pt idx="31">
                  <c:v>35281</c:v>
                </c:pt>
                <c:pt idx="32">
                  <c:v>47320</c:v>
                </c:pt>
                <c:pt idx="33">
                  <c:v>886.04</c:v>
                </c:pt>
                <c:pt idx="34">
                  <c:v>1213</c:v>
                </c:pt>
                <c:pt idx="35">
                  <c:v>1646.2</c:v>
                </c:pt>
                <c:pt idx="36">
                  <c:v>2272.6</c:v>
                </c:pt>
                <c:pt idx="37">
                  <c:v>3097.2</c:v>
                </c:pt>
                <c:pt idx="38">
                  <c:v>4228.5</c:v>
                </c:pt>
                <c:pt idx="39">
                  <c:v>5784.2</c:v>
                </c:pt>
                <c:pt idx="40">
                  <c:v>7762.2</c:v>
                </c:pt>
                <c:pt idx="41">
                  <c:v>10551</c:v>
                </c:pt>
                <c:pt idx="42">
                  <c:v>14172</c:v>
                </c:pt>
                <c:pt idx="43">
                  <c:v>19121</c:v>
                </c:pt>
                <c:pt idx="44">
                  <c:v>342.93</c:v>
                </c:pt>
                <c:pt idx="45">
                  <c:v>472.12</c:v>
                </c:pt>
                <c:pt idx="46">
                  <c:v>645.52</c:v>
                </c:pt>
                <c:pt idx="47">
                  <c:v>902.8</c:v>
                </c:pt>
                <c:pt idx="48">
                  <c:v>1252.3</c:v>
                </c:pt>
                <c:pt idx="49">
                  <c:v>1744.5</c:v>
                </c:pt>
                <c:pt idx="50">
                  <c:v>2434.6999999999998</c:v>
                </c:pt>
                <c:pt idx="51">
                  <c:v>3326.5</c:v>
                </c:pt>
                <c:pt idx="52">
                  <c:v>4595</c:v>
                </c:pt>
                <c:pt idx="53">
                  <c:v>6248.1</c:v>
                </c:pt>
                <c:pt idx="54">
                  <c:v>8495.9</c:v>
                </c:pt>
                <c:pt idx="55">
                  <c:v>180.95</c:v>
                </c:pt>
                <c:pt idx="56">
                  <c:v>238.69</c:v>
                </c:pt>
                <c:pt idx="57">
                  <c:v>315.79000000000002</c:v>
                </c:pt>
                <c:pt idx="58">
                  <c:v>433.22</c:v>
                </c:pt>
                <c:pt idx="59">
                  <c:v>594.25</c:v>
                </c:pt>
                <c:pt idx="60">
                  <c:v>827.86</c:v>
                </c:pt>
                <c:pt idx="61">
                  <c:v>1161.2</c:v>
                </c:pt>
                <c:pt idx="62">
                  <c:v>1603.3</c:v>
                </c:pt>
                <c:pt idx="63">
                  <c:v>2241.5</c:v>
                </c:pt>
                <c:pt idx="64">
                  <c:v>3077.4</c:v>
                </c:pt>
                <c:pt idx="65">
                  <c:v>4218.8999999999996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B6AA-4EEF-8BB7-7F3880241531}"/>
            </c:ext>
          </c:extLst>
        </c:ser>
        <c:ser>
          <c:idx val="3"/>
          <c:order val="3"/>
          <c:tx>
            <c:strRef>
              <c:f>'[Comparação CAP.xlsx]Comparação'!$U$3</c:f>
              <c:strCache>
                <c:ptCount val="1"/>
                <c:pt idx="0">
                  <c:v>AB-R30 Pós RTFOT</c:v>
                </c:pt>
              </c:strCache>
            </c:strRef>
          </c:tx>
          <c:spPr>
            <a:ln w="19050">
              <a:noFill/>
            </a:ln>
          </c:spPr>
          <c:marker>
            <c:symbol val="triangle"/>
            <c:size val="8"/>
          </c:marker>
          <c:xVal>
            <c:numRef>
              <c:f>'[Comparação CAP.xlsx]Comparação'!$W$5:$W$70</c:f>
              <c:numCache>
                <c:formatCode>0.00E+00</c:formatCode>
                <c:ptCount val="66"/>
                <c:pt idx="0">
                  <c:v>7.9060515860673655E-3</c:v>
                </c:pt>
                <c:pt idx="1">
                  <c:v>1.2715146659121081E-2</c:v>
                </c:pt>
                <c:pt idx="2">
                  <c:v>1.9765128965168414E-2</c:v>
                </c:pt>
                <c:pt idx="3">
                  <c:v>3.1599027836033577E-2</c:v>
                </c:pt>
                <c:pt idx="4">
                  <c:v>4.9853446307048993E-2</c:v>
                </c:pt>
                <c:pt idx="5">
                  <c:v>7.9060515860673655E-2</c:v>
                </c:pt>
                <c:pt idx="6">
                  <c:v>0.12715146659121079</c:v>
                </c:pt>
                <c:pt idx="7">
                  <c:v>0.19765128965168413</c:v>
                </c:pt>
                <c:pt idx="8">
                  <c:v>0.31599027836033577</c:v>
                </c:pt>
                <c:pt idx="9">
                  <c:v>0.49853446307048993</c:v>
                </c:pt>
                <c:pt idx="10">
                  <c:v>0.79060515860673652</c:v>
                </c:pt>
                <c:pt idx="11">
                  <c:v>8.8707357802308864E-4</c:v>
                </c:pt>
                <c:pt idx="12">
                  <c:v>1.4266629200689802E-3</c:v>
                </c:pt>
                <c:pt idx="13">
                  <c:v>2.2176839450577216E-3</c:v>
                </c:pt>
                <c:pt idx="14">
                  <c:v>3.5454692370031089E-3</c:v>
                </c:pt>
                <c:pt idx="15">
                  <c:v>5.5936486767061006E-3</c:v>
                </c:pt>
                <c:pt idx="16">
                  <c:v>8.8707357802308862E-3</c:v>
                </c:pt>
                <c:pt idx="17">
                  <c:v>1.4266629200689801E-2</c:v>
                </c:pt>
                <c:pt idx="18">
                  <c:v>2.2176839450577215E-2</c:v>
                </c:pt>
                <c:pt idx="19">
                  <c:v>3.5454692370031092E-2</c:v>
                </c:pt>
                <c:pt idx="20">
                  <c:v>5.5936486767061006E-2</c:v>
                </c:pt>
                <c:pt idx="21">
                  <c:v>8.8707357802308859E-2</c:v>
                </c:pt>
                <c:pt idx="22">
                  <c:v>1.9859103705857417E-4</c:v>
                </c:pt>
                <c:pt idx="23">
                  <c:v>3.193900436770062E-4</c:v>
                </c:pt>
                <c:pt idx="24">
                  <c:v>4.9647759264643545E-4</c:v>
                </c:pt>
                <c:pt idx="25">
                  <c:v>7.9373169270226284E-4</c:v>
                </c:pt>
                <c:pt idx="26">
                  <c:v>1.2522619534266778E-3</c:v>
                </c:pt>
                <c:pt idx="27">
                  <c:v>1.9859103705857418E-3</c:v>
                </c:pt>
                <c:pt idx="28">
                  <c:v>3.1939004367700619E-3</c:v>
                </c:pt>
                <c:pt idx="29">
                  <c:v>4.9647759264643534E-3</c:v>
                </c:pt>
                <c:pt idx="30">
                  <c:v>7.9373169270226304E-3</c:v>
                </c:pt>
                <c:pt idx="31">
                  <c:v>1.2522619534266779E-2</c:v>
                </c:pt>
                <c:pt idx="32">
                  <c:v>1.9859103705857414E-2</c:v>
                </c:pt>
                <c:pt idx="33">
                  <c:v>3.531503522195391E-5</c:v>
                </c:pt>
                <c:pt idx="34">
                  <c:v>5.6796473844225233E-5</c:v>
                </c:pt>
                <c:pt idx="35">
                  <c:v>8.8287588054884779E-5</c:v>
                </c:pt>
                <c:pt idx="36">
                  <c:v>1.4114767262277757E-4</c:v>
                </c:pt>
                <c:pt idx="37">
                  <c:v>2.2268716477537816E-4</c:v>
                </c:pt>
                <c:pt idx="38">
                  <c:v>3.5315035221953912E-4</c:v>
                </c:pt>
                <c:pt idx="39">
                  <c:v>5.6796473844225235E-4</c:v>
                </c:pt>
                <c:pt idx="40">
                  <c:v>8.8287588054884768E-4</c:v>
                </c:pt>
                <c:pt idx="41">
                  <c:v>1.4114767262277757E-3</c:v>
                </c:pt>
                <c:pt idx="42">
                  <c:v>2.2268716477537817E-3</c:v>
                </c:pt>
                <c:pt idx="43">
                  <c:v>3.5315035221953907E-3</c:v>
                </c:pt>
                <c:pt idx="44">
                  <c:v>6.2800000000000009E-6</c:v>
                </c:pt>
                <c:pt idx="45">
                  <c:v>1.0100000000000002E-5</c:v>
                </c:pt>
                <c:pt idx="46">
                  <c:v>1.5700000000000002E-5</c:v>
                </c:pt>
                <c:pt idx="47">
                  <c:v>2.51E-5</c:v>
                </c:pt>
                <c:pt idx="48">
                  <c:v>3.96E-5</c:v>
                </c:pt>
                <c:pt idx="49">
                  <c:v>6.2800000000000009E-5</c:v>
                </c:pt>
                <c:pt idx="50">
                  <c:v>1.01E-4</c:v>
                </c:pt>
                <c:pt idx="51">
                  <c:v>1.5699999999999999E-4</c:v>
                </c:pt>
                <c:pt idx="52">
                  <c:v>2.5100000000000003E-4</c:v>
                </c:pt>
                <c:pt idx="53">
                  <c:v>3.9600000000000003E-4</c:v>
                </c:pt>
                <c:pt idx="54">
                  <c:v>6.2799999999999998E-4</c:v>
                </c:pt>
                <c:pt idx="55">
                  <c:v>9.9531292486557778E-7</c:v>
                </c:pt>
                <c:pt idx="56">
                  <c:v>1.6007421243857222E-6</c:v>
                </c:pt>
                <c:pt idx="57">
                  <c:v>2.4882823121639447E-6</c:v>
                </c:pt>
                <c:pt idx="58">
                  <c:v>3.9780819130773883E-6</c:v>
                </c:pt>
                <c:pt idx="59">
                  <c:v>6.2761770421460002E-6</c:v>
                </c:pt>
                <c:pt idx="60">
                  <c:v>9.9531292486557787E-6</c:v>
                </c:pt>
                <c:pt idx="61">
                  <c:v>1.6007421243857221E-5</c:v>
                </c:pt>
                <c:pt idx="62">
                  <c:v>2.4882823121639445E-5</c:v>
                </c:pt>
                <c:pt idx="63">
                  <c:v>3.9780819130773893E-5</c:v>
                </c:pt>
                <c:pt idx="64">
                  <c:v>6.2761770421460004E-5</c:v>
                </c:pt>
                <c:pt idx="65">
                  <c:v>9.953129248655778E-5</c:v>
                </c:pt>
              </c:numCache>
            </c:numRef>
          </c:xVal>
          <c:yVal>
            <c:numRef>
              <c:f>'[Comparação CAP.xlsx]Comparação'!$U$5:$U$70</c:f>
              <c:numCache>
                <c:formatCode>0.00E+00</c:formatCode>
                <c:ptCount val="66"/>
                <c:pt idx="0">
                  <c:v>71816</c:v>
                </c:pt>
                <c:pt idx="1">
                  <c:v>89305</c:v>
                </c:pt>
                <c:pt idx="2">
                  <c:v>111460</c:v>
                </c:pt>
                <c:pt idx="3">
                  <c:v>142910</c:v>
                </c:pt>
                <c:pt idx="4">
                  <c:v>181610</c:v>
                </c:pt>
                <c:pt idx="5">
                  <c:v>230020</c:v>
                </c:pt>
                <c:pt idx="6">
                  <c:v>292090</c:v>
                </c:pt>
                <c:pt idx="7">
                  <c:v>362950</c:v>
                </c:pt>
                <c:pt idx="8">
                  <c:v>453920</c:v>
                </c:pt>
                <c:pt idx="9">
                  <c:v>560050</c:v>
                </c:pt>
                <c:pt idx="10">
                  <c:v>685900</c:v>
                </c:pt>
                <c:pt idx="11">
                  <c:v>22620</c:v>
                </c:pt>
                <c:pt idx="12">
                  <c:v>29775</c:v>
                </c:pt>
                <c:pt idx="13">
                  <c:v>38726</c:v>
                </c:pt>
                <c:pt idx="14">
                  <c:v>51200</c:v>
                </c:pt>
                <c:pt idx="15">
                  <c:v>67233</c:v>
                </c:pt>
                <c:pt idx="16">
                  <c:v>88766</c:v>
                </c:pt>
                <c:pt idx="17">
                  <c:v>117970</c:v>
                </c:pt>
                <c:pt idx="18">
                  <c:v>154710</c:v>
                </c:pt>
                <c:pt idx="19">
                  <c:v>206030</c:v>
                </c:pt>
                <c:pt idx="20">
                  <c:v>271960</c:v>
                </c:pt>
                <c:pt idx="21">
                  <c:v>360240</c:v>
                </c:pt>
                <c:pt idx="22">
                  <c:v>8674.1</c:v>
                </c:pt>
                <c:pt idx="23">
                  <c:v>11455</c:v>
                </c:pt>
                <c:pt idx="24">
                  <c:v>14837</c:v>
                </c:pt>
                <c:pt idx="25">
                  <c:v>19497</c:v>
                </c:pt>
                <c:pt idx="26">
                  <c:v>25397</c:v>
                </c:pt>
                <c:pt idx="27">
                  <c:v>33589</c:v>
                </c:pt>
                <c:pt idx="28">
                  <c:v>44357</c:v>
                </c:pt>
                <c:pt idx="29">
                  <c:v>58275</c:v>
                </c:pt>
                <c:pt idx="30">
                  <c:v>77816</c:v>
                </c:pt>
                <c:pt idx="31">
                  <c:v>103500</c:v>
                </c:pt>
                <c:pt idx="32">
                  <c:v>138270</c:v>
                </c:pt>
                <c:pt idx="33">
                  <c:v>3020.1</c:v>
                </c:pt>
                <c:pt idx="34">
                  <c:v>4040.6</c:v>
                </c:pt>
                <c:pt idx="35">
                  <c:v>5297.9</c:v>
                </c:pt>
                <c:pt idx="36">
                  <c:v>7040.5</c:v>
                </c:pt>
                <c:pt idx="37">
                  <c:v>9248.9</c:v>
                </c:pt>
                <c:pt idx="38">
                  <c:v>12184</c:v>
                </c:pt>
                <c:pt idx="39">
                  <c:v>16151</c:v>
                </c:pt>
                <c:pt idx="40">
                  <c:v>21126</c:v>
                </c:pt>
                <c:pt idx="41">
                  <c:v>28135</c:v>
                </c:pt>
                <c:pt idx="42">
                  <c:v>37192</c:v>
                </c:pt>
                <c:pt idx="43">
                  <c:v>49636</c:v>
                </c:pt>
                <c:pt idx="44">
                  <c:v>1106.5999999999999</c:v>
                </c:pt>
                <c:pt idx="45">
                  <c:v>1525</c:v>
                </c:pt>
                <c:pt idx="46">
                  <c:v>2053.3000000000002</c:v>
                </c:pt>
                <c:pt idx="47">
                  <c:v>2787.4</c:v>
                </c:pt>
                <c:pt idx="48">
                  <c:v>3721.3</c:v>
                </c:pt>
                <c:pt idx="49">
                  <c:v>4965.5</c:v>
                </c:pt>
                <c:pt idx="50">
                  <c:v>6629.7</c:v>
                </c:pt>
                <c:pt idx="51">
                  <c:v>8700.5</c:v>
                </c:pt>
                <c:pt idx="52">
                  <c:v>11566</c:v>
                </c:pt>
                <c:pt idx="53">
                  <c:v>15225</c:v>
                </c:pt>
                <c:pt idx="54">
                  <c:v>20144</c:v>
                </c:pt>
                <c:pt idx="55">
                  <c:v>429.06</c:v>
                </c:pt>
                <c:pt idx="56">
                  <c:v>601.09</c:v>
                </c:pt>
                <c:pt idx="57">
                  <c:v>830.73</c:v>
                </c:pt>
                <c:pt idx="58">
                  <c:v>1158.7</c:v>
                </c:pt>
                <c:pt idx="59">
                  <c:v>1588.7</c:v>
                </c:pt>
                <c:pt idx="60">
                  <c:v>2163.6</c:v>
                </c:pt>
                <c:pt idx="61">
                  <c:v>2958.1</c:v>
                </c:pt>
                <c:pt idx="62">
                  <c:v>3942.3</c:v>
                </c:pt>
                <c:pt idx="63">
                  <c:v>5328</c:v>
                </c:pt>
                <c:pt idx="64">
                  <c:v>7105.3</c:v>
                </c:pt>
                <c:pt idx="65">
                  <c:v>9525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B6AA-4EEF-8BB7-7F38802415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0929088"/>
        <c:axId val="60929664"/>
        <c:extLst/>
      </c:scatterChart>
      <c:valAx>
        <c:axId val="60929088"/>
        <c:scaling>
          <c:logBase val="10"/>
          <c:orientation val="minMax"/>
          <c:max val="10000000"/>
          <c:min val="1.0000000000000005E-7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pt-BR"/>
                  <a:t>Frequência Reduzida (rad/s)</a:t>
                </a:r>
              </a:p>
            </c:rich>
          </c:tx>
          <c:layout>
            <c:manualLayout>
              <c:xMode val="edge"/>
              <c:yMode val="edge"/>
              <c:x val="0.34562640657962768"/>
              <c:y val="0.94134654517560734"/>
            </c:manualLayout>
          </c:layout>
          <c:overlay val="0"/>
          <c:spPr>
            <a:noFill/>
            <a:ln w="25400">
              <a:noFill/>
            </a:ln>
          </c:spPr>
        </c:title>
        <c:numFmt formatCode="0.E+0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pt-BR"/>
          </a:p>
        </c:txPr>
        <c:crossAx val="60929664"/>
        <c:crossesAt val="1.0000000000000003E-4"/>
        <c:crossBetween val="midCat"/>
        <c:minorUnit val="100"/>
      </c:valAx>
      <c:valAx>
        <c:axId val="60929664"/>
        <c:scaling>
          <c:logBase val="10"/>
          <c:orientation val="minMax"/>
          <c:max val="100000000"/>
          <c:min val="10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pt-BR"/>
                  <a:t>Módulo Complexo (Pa)</a:t>
                </a:r>
              </a:p>
            </c:rich>
          </c:tx>
          <c:layout>
            <c:manualLayout>
              <c:xMode val="edge"/>
              <c:yMode val="edge"/>
              <c:x val="1.6582640371738833E-3"/>
              <c:y val="0.29731804654331301"/>
            </c:manualLayout>
          </c:layout>
          <c:overlay val="0"/>
          <c:spPr>
            <a:noFill/>
            <a:ln w="25400">
              <a:noFill/>
            </a:ln>
          </c:spPr>
        </c:title>
        <c:numFmt formatCode="0.E+0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pt-BR"/>
          </a:p>
        </c:txPr>
        <c:crossAx val="60929088"/>
        <c:crossesAt val="1.0000000000000005E-8"/>
        <c:crossBetween val="midCat"/>
      </c:valAx>
      <c:spPr>
        <a:noFill/>
        <a:ln w="3175">
          <a:solidFill>
            <a:sysClr val="windowText" lastClr="00000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63856699566322728"/>
          <c:y val="0.4483375"/>
          <c:w val="0.2905957454762973"/>
          <c:h val="0.38498125"/>
        </c:manualLayout>
      </c:layout>
      <c:overlay val="0"/>
      <c:spPr>
        <a:solidFill>
          <a:srgbClr val="FFFFFF"/>
        </a:solidFill>
        <a:ln w="3175">
          <a:solidFill>
            <a:schemeClr val="tx1"/>
          </a:solidFill>
          <a:prstDash val="solid"/>
        </a:ln>
        <a:effectLst/>
      </c:spPr>
    </c:legend>
    <c:plotVisOnly val="1"/>
    <c:dispBlanksAs val="gap"/>
    <c:showDLblsOverMax val="0"/>
  </c:chart>
  <c:spPr>
    <a:solidFill>
      <a:srgbClr val="FFFFFF"/>
    </a:solidFill>
    <a:ln w="9525">
      <a:solidFill>
        <a:srgbClr val="000000"/>
      </a:solidFill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 panose="020B0604020202020204" pitchFamily="34" charset="0"/>
          <a:ea typeface="Arial"/>
          <a:cs typeface="Arial" panose="020B0604020202020204" pitchFamily="34" charset="0"/>
        </a:defRPr>
      </a:pPr>
      <a:endParaRPr lang="pt-BR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561414141414143"/>
          <c:y val="4.3269444444444444E-2"/>
          <c:w val="0.78412499999999996"/>
          <c:h val="0.84772098814254293"/>
        </c:manualLayout>
      </c:layout>
      <c:scatterChart>
        <c:scatterStyle val="lineMarker"/>
        <c:varyColors val="0"/>
        <c:ser>
          <c:idx val="1"/>
          <c:order val="0"/>
          <c:tx>
            <c:strRef>
              <c:f>'[Comparação CAP.xlsx]Comparação'!$L$3</c:f>
              <c:strCache>
                <c:ptCount val="1"/>
                <c:pt idx="0">
                  <c:v>CAP 50/70 Virgem</c:v>
                </c:pt>
              </c:strCache>
            </c:strRef>
          </c:tx>
          <c:spPr>
            <a:ln w="19050">
              <a:noFill/>
            </a:ln>
          </c:spPr>
          <c:marker>
            <c:symbol val="circle"/>
            <c:size val="8"/>
            <c:spPr>
              <a:noFill/>
              <a:ln>
                <a:solidFill>
                  <a:srgbClr val="00B0F0"/>
                </a:solidFill>
              </a:ln>
            </c:spPr>
          </c:marker>
          <c:xVal>
            <c:numRef>
              <c:f>'[Comparação CAP.xlsx]Comparação'!$N$5:$N$81</c:f>
              <c:numCache>
                <c:formatCode>0.00E+00</c:formatCode>
                <c:ptCount val="77"/>
                <c:pt idx="0">
                  <c:v>53.288789132427645</c:v>
                </c:pt>
                <c:pt idx="1">
                  <c:v>85.703307362662301</c:v>
                </c:pt>
                <c:pt idx="2">
                  <c:v>133.22197283106911</c:v>
                </c:pt>
                <c:pt idx="3">
                  <c:v>212.98544701018054</c:v>
                </c:pt>
                <c:pt idx="4">
                  <c:v>336.0248486694482</c:v>
                </c:pt>
                <c:pt idx="5">
                  <c:v>532.88789132427644</c:v>
                </c:pt>
                <c:pt idx="6">
                  <c:v>857.03307362662292</c:v>
                </c:pt>
                <c:pt idx="7">
                  <c:v>1332.2197283106912</c:v>
                </c:pt>
                <c:pt idx="8">
                  <c:v>2129.8544701018059</c:v>
                </c:pt>
                <c:pt idx="9">
                  <c:v>3360.2484866944824</c:v>
                </c:pt>
                <c:pt idx="10">
                  <c:v>5328.8789132427646</c:v>
                </c:pt>
                <c:pt idx="11">
                  <c:v>11.05220161659059</c:v>
                </c:pt>
                <c:pt idx="12">
                  <c:v>17.77503763177786</c:v>
                </c:pt>
                <c:pt idx="13">
                  <c:v>27.630504041476478</c:v>
                </c:pt>
                <c:pt idx="14">
                  <c:v>44.173608372042004</c:v>
                </c:pt>
                <c:pt idx="15">
                  <c:v>69.692226754297351</c:v>
                </c:pt>
                <c:pt idx="16">
                  <c:v>110.52201616590591</c:v>
                </c:pt>
                <c:pt idx="17">
                  <c:v>177.7503763177786</c:v>
                </c:pt>
                <c:pt idx="18">
                  <c:v>276.30504041476473</c:v>
                </c:pt>
                <c:pt idx="19">
                  <c:v>441.73608372042008</c:v>
                </c:pt>
                <c:pt idx="20">
                  <c:v>696.92226754297349</c:v>
                </c:pt>
                <c:pt idx="21">
                  <c:v>1105.2201616590589</c:v>
                </c:pt>
                <c:pt idx="22">
                  <c:v>2.5151084931124759</c:v>
                </c:pt>
                <c:pt idx="23">
                  <c:v>4.0449993280949057</c:v>
                </c:pt>
                <c:pt idx="24">
                  <c:v>6.2877712327811892</c:v>
                </c:pt>
                <c:pt idx="25">
                  <c:v>10.052424072790309</c:v>
                </c:pt>
                <c:pt idx="26">
                  <c:v>15.859601325995866</c:v>
                </c:pt>
                <c:pt idx="27">
                  <c:v>25.151084931124757</c:v>
                </c:pt>
                <c:pt idx="28">
                  <c:v>40.449993280949052</c:v>
                </c:pt>
                <c:pt idx="29">
                  <c:v>62.877712327811892</c:v>
                </c:pt>
                <c:pt idx="30">
                  <c:v>100.52424072790309</c:v>
                </c:pt>
                <c:pt idx="31">
                  <c:v>158.59601325995868</c:v>
                </c:pt>
                <c:pt idx="32">
                  <c:v>251.51084931124757</c:v>
                </c:pt>
                <c:pt idx="33">
                  <c:v>0.6279999755885195</c:v>
                </c:pt>
                <c:pt idx="34">
                  <c:v>1.0099999607394978</c:v>
                </c:pt>
                <c:pt idx="35">
                  <c:v>1.5699999389712989</c:v>
                </c:pt>
                <c:pt idx="36">
                  <c:v>2.5099999024318214</c:v>
                </c:pt>
                <c:pt idx="37">
                  <c:v>3.9599998460677344</c:v>
                </c:pt>
                <c:pt idx="38">
                  <c:v>6.2799997558851954</c:v>
                </c:pt>
                <c:pt idx="39">
                  <c:v>10.099999607394979</c:v>
                </c:pt>
                <c:pt idx="40">
                  <c:v>15.699999389712987</c:v>
                </c:pt>
                <c:pt idx="41">
                  <c:v>25.099999024318215</c:v>
                </c:pt>
                <c:pt idx="42">
                  <c:v>39.599998460677348</c:v>
                </c:pt>
                <c:pt idx="43">
                  <c:v>62.799997558851949</c:v>
                </c:pt>
                <c:pt idx="44">
                  <c:v>5.1719029576025199E-2</c:v>
                </c:pt>
                <c:pt idx="45">
                  <c:v>8.317869406335264E-2</c:v>
                </c:pt>
                <c:pt idx="46">
                  <c:v>0.129297573940063</c:v>
                </c:pt>
                <c:pt idx="47">
                  <c:v>0.20671140801882681</c:v>
                </c:pt>
                <c:pt idx="48">
                  <c:v>0.32612636484245189</c:v>
                </c:pt>
                <c:pt idx="49">
                  <c:v>0.51719029576025199</c:v>
                </c:pt>
                <c:pt idx="50">
                  <c:v>0.83178694063352632</c:v>
                </c:pt>
                <c:pt idx="51">
                  <c:v>1.29297573940063</c:v>
                </c:pt>
                <c:pt idx="52">
                  <c:v>2.0671140801882686</c:v>
                </c:pt>
                <c:pt idx="53">
                  <c:v>3.2612636484245194</c:v>
                </c:pt>
                <c:pt idx="54">
                  <c:v>5.1719029576025202</c:v>
                </c:pt>
                <c:pt idx="55">
                  <c:v>6.1733517124263051E-3</c:v>
                </c:pt>
                <c:pt idx="56">
                  <c:v>9.9284796648894391E-3</c:v>
                </c:pt>
                <c:pt idx="57">
                  <c:v>1.5433379281065763E-2</c:v>
                </c:pt>
                <c:pt idx="58">
                  <c:v>2.4673746493933162E-2</c:v>
                </c:pt>
                <c:pt idx="59">
                  <c:v>3.892750442867543E-2</c:v>
                </c:pt>
                <c:pt idx="60">
                  <c:v>6.1733517124263053E-2</c:v>
                </c:pt>
                <c:pt idx="61">
                  <c:v>9.9284796648894391E-2</c:v>
                </c:pt>
                <c:pt idx="62">
                  <c:v>0.15433379281065762</c:v>
                </c:pt>
                <c:pt idx="63">
                  <c:v>0.24673746493933163</c:v>
                </c:pt>
                <c:pt idx="64">
                  <c:v>0.3892750442867543</c:v>
                </c:pt>
                <c:pt idx="65">
                  <c:v>0.61733517124263049</c:v>
                </c:pt>
                <c:pt idx="66">
                  <c:v>1.0680008203635006E-3</c:v>
                </c:pt>
                <c:pt idx="67">
                  <c:v>1.7176446314763306E-3</c:v>
                </c:pt>
                <c:pt idx="68">
                  <c:v>2.6700020509087515E-3</c:v>
                </c:pt>
                <c:pt idx="69">
                  <c:v>4.2686020049560293E-3</c:v>
                </c:pt>
                <c:pt idx="70">
                  <c:v>6.7345274659864054E-3</c:v>
                </c:pt>
                <c:pt idx="71">
                  <c:v>1.0680008203635006E-2</c:v>
                </c:pt>
                <c:pt idx="72">
                  <c:v>1.7176446314763307E-2</c:v>
                </c:pt>
                <c:pt idx="73">
                  <c:v>2.6700020509087513E-2</c:v>
                </c:pt>
                <c:pt idx="74">
                  <c:v>4.2686020049560298E-2</c:v>
                </c:pt>
                <c:pt idx="75">
                  <c:v>6.7345274659864049E-2</c:v>
                </c:pt>
                <c:pt idx="76">
                  <c:v>0.10680008203635005</c:v>
                </c:pt>
              </c:numCache>
            </c:numRef>
          </c:xVal>
          <c:yVal>
            <c:numRef>
              <c:f>'[Comparação CAP.xlsx]Comparação'!$M$5:$M$81</c:f>
              <c:numCache>
                <c:formatCode>General</c:formatCode>
                <c:ptCount val="77"/>
                <c:pt idx="0">
                  <c:v>71.400000000000006</c:v>
                </c:pt>
                <c:pt idx="1">
                  <c:v>70.16</c:v>
                </c:pt>
                <c:pt idx="2">
                  <c:v>68.53</c:v>
                </c:pt>
                <c:pt idx="3">
                  <c:v>66.61</c:v>
                </c:pt>
                <c:pt idx="4">
                  <c:v>64.48</c:v>
                </c:pt>
                <c:pt idx="5">
                  <c:v>62.09</c:v>
                </c:pt>
                <c:pt idx="6">
                  <c:v>61.29</c:v>
                </c:pt>
                <c:pt idx="7">
                  <c:v>56.47</c:v>
                </c:pt>
                <c:pt idx="8">
                  <c:v>53.03</c:v>
                </c:pt>
                <c:pt idx="9">
                  <c:v>49.32</c:v>
                </c:pt>
                <c:pt idx="10">
                  <c:v>45.45</c:v>
                </c:pt>
                <c:pt idx="11">
                  <c:v>74.44</c:v>
                </c:pt>
                <c:pt idx="12">
                  <c:v>73.33</c:v>
                </c:pt>
                <c:pt idx="13">
                  <c:v>72.12</c:v>
                </c:pt>
                <c:pt idx="14">
                  <c:v>70.69</c:v>
                </c:pt>
                <c:pt idx="15">
                  <c:v>69.150000000000006</c:v>
                </c:pt>
                <c:pt idx="16">
                  <c:v>67.37</c:v>
                </c:pt>
                <c:pt idx="17">
                  <c:v>66.790000000000006</c:v>
                </c:pt>
                <c:pt idx="18">
                  <c:v>63.18</c:v>
                </c:pt>
                <c:pt idx="19">
                  <c:v>60.65</c:v>
                </c:pt>
                <c:pt idx="20">
                  <c:v>57.9</c:v>
                </c:pt>
                <c:pt idx="21">
                  <c:v>54.71</c:v>
                </c:pt>
                <c:pt idx="22">
                  <c:v>77.650000000000006</c:v>
                </c:pt>
                <c:pt idx="23">
                  <c:v>76.819999999999993</c:v>
                </c:pt>
                <c:pt idx="24">
                  <c:v>75.92</c:v>
                </c:pt>
                <c:pt idx="25">
                  <c:v>74.92</c:v>
                </c:pt>
                <c:pt idx="26">
                  <c:v>73.81</c:v>
                </c:pt>
                <c:pt idx="27">
                  <c:v>72.569999999999993</c:v>
                </c:pt>
                <c:pt idx="28">
                  <c:v>72.14</c:v>
                </c:pt>
                <c:pt idx="29">
                  <c:v>69.62</c:v>
                </c:pt>
                <c:pt idx="30">
                  <c:v>67.819999999999993</c:v>
                </c:pt>
                <c:pt idx="31">
                  <c:v>65.84</c:v>
                </c:pt>
                <c:pt idx="32">
                  <c:v>63.57</c:v>
                </c:pt>
                <c:pt idx="33">
                  <c:v>80.66</c:v>
                </c:pt>
                <c:pt idx="34">
                  <c:v>79.95</c:v>
                </c:pt>
                <c:pt idx="35">
                  <c:v>79.319999999999993</c:v>
                </c:pt>
                <c:pt idx="36">
                  <c:v>78.569999999999993</c:v>
                </c:pt>
                <c:pt idx="37">
                  <c:v>77.849999999999994</c:v>
                </c:pt>
                <c:pt idx="38">
                  <c:v>76.819999999999993</c:v>
                </c:pt>
                <c:pt idx="39">
                  <c:v>76.67</c:v>
                </c:pt>
                <c:pt idx="40">
                  <c:v>74.819999999999993</c:v>
                </c:pt>
                <c:pt idx="41">
                  <c:v>73.66</c:v>
                </c:pt>
                <c:pt idx="42">
                  <c:v>72.31</c:v>
                </c:pt>
                <c:pt idx="43">
                  <c:v>70.33</c:v>
                </c:pt>
                <c:pt idx="44" formatCode="0.00">
                  <c:v>84.97</c:v>
                </c:pt>
                <c:pt idx="45" formatCode="0.00">
                  <c:v>84.39</c:v>
                </c:pt>
                <c:pt idx="46" formatCode="0.00">
                  <c:v>83.8</c:v>
                </c:pt>
                <c:pt idx="47" formatCode="0.00">
                  <c:v>83.14</c:v>
                </c:pt>
                <c:pt idx="48" formatCode="0.00">
                  <c:v>82.47</c:v>
                </c:pt>
                <c:pt idx="49" formatCode="0.00">
                  <c:v>81.760000000000005</c:v>
                </c:pt>
                <c:pt idx="50" formatCode="0.00">
                  <c:v>80.989999999999995</c:v>
                </c:pt>
                <c:pt idx="51" formatCode="0.00">
                  <c:v>80.209999999999994</c:v>
                </c:pt>
                <c:pt idx="52" formatCode="0.00">
                  <c:v>79.319999999999993</c:v>
                </c:pt>
                <c:pt idx="53" formatCode="0.00">
                  <c:v>78.34</c:v>
                </c:pt>
                <c:pt idx="54" formatCode="0.00">
                  <c:v>77.239999999999995</c:v>
                </c:pt>
                <c:pt idx="55">
                  <c:v>87.8</c:v>
                </c:pt>
                <c:pt idx="56">
                  <c:v>87.35</c:v>
                </c:pt>
                <c:pt idx="57">
                  <c:v>86.86</c:v>
                </c:pt>
                <c:pt idx="58">
                  <c:v>86.31</c:v>
                </c:pt>
                <c:pt idx="59">
                  <c:v>85.77</c:v>
                </c:pt>
                <c:pt idx="60">
                  <c:v>85.2</c:v>
                </c:pt>
                <c:pt idx="61">
                  <c:v>84.61</c:v>
                </c:pt>
                <c:pt idx="62">
                  <c:v>84.03</c:v>
                </c:pt>
                <c:pt idx="63">
                  <c:v>83.4</c:v>
                </c:pt>
                <c:pt idx="64">
                  <c:v>82.75</c:v>
                </c:pt>
                <c:pt idx="65">
                  <c:v>82.05</c:v>
                </c:pt>
                <c:pt idx="66">
                  <c:v>88.61</c:v>
                </c:pt>
                <c:pt idx="67">
                  <c:v>88.39</c:v>
                </c:pt>
                <c:pt idx="68">
                  <c:v>88.15</c:v>
                </c:pt>
                <c:pt idx="69">
                  <c:v>87.84</c:v>
                </c:pt>
                <c:pt idx="70">
                  <c:v>87.39</c:v>
                </c:pt>
                <c:pt idx="71">
                  <c:v>86.9</c:v>
                </c:pt>
                <c:pt idx="72">
                  <c:v>86.37</c:v>
                </c:pt>
                <c:pt idx="73">
                  <c:v>85.92</c:v>
                </c:pt>
                <c:pt idx="74">
                  <c:v>85.39</c:v>
                </c:pt>
                <c:pt idx="75">
                  <c:v>84.83</c:v>
                </c:pt>
                <c:pt idx="76">
                  <c:v>84.18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449-46A1-B70D-55E67A6EC776}"/>
            </c:ext>
          </c:extLst>
        </c:ser>
        <c:ser>
          <c:idx val="0"/>
          <c:order val="1"/>
          <c:tx>
            <c:strRef>
              <c:f>'[Comparação CAP.xlsx]Comparação'!$O$3</c:f>
              <c:strCache>
                <c:ptCount val="1"/>
                <c:pt idx="0">
                  <c:v>CAP 50/70 Pós RTFOT</c:v>
                </c:pt>
              </c:strCache>
            </c:strRef>
          </c:tx>
          <c:spPr>
            <a:ln w="19050">
              <a:noFill/>
            </a:ln>
          </c:spPr>
          <c:marker>
            <c:symbol val="circle"/>
            <c:size val="8"/>
            <c:spPr>
              <a:solidFill>
                <a:srgbClr val="00B0F0"/>
              </a:solidFill>
              <a:ln>
                <a:solidFill>
                  <a:srgbClr val="00B0F0"/>
                </a:solidFill>
              </a:ln>
            </c:spPr>
          </c:marker>
          <c:xVal>
            <c:numRef>
              <c:f>'[Comparação CAP.xlsx]Comparação'!$Q$5:$Q$70</c:f>
              <c:numCache>
                <c:formatCode>0.00E+00</c:formatCode>
                <c:ptCount val="66"/>
                <c:pt idx="0">
                  <c:v>137.97765146864899</c:v>
                </c:pt>
                <c:pt idx="1">
                  <c:v>221.90673245754056</c:v>
                </c:pt>
                <c:pt idx="2">
                  <c:v>344.94412867162242</c:v>
                </c:pt>
                <c:pt idx="3">
                  <c:v>551.47118660240267</c:v>
                </c:pt>
                <c:pt idx="4">
                  <c:v>870.05015894243616</c:v>
                </c:pt>
                <c:pt idx="5">
                  <c:v>1379.7765146864897</c:v>
                </c:pt>
                <c:pt idx="6">
                  <c:v>2219.0673245754056</c:v>
                </c:pt>
                <c:pt idx="7">
                  <c:v>3449.4412867162241</c:v>
                </c:pt>
                <c:pt idx="8">
                  <c:v>5514.7118660240276</c:v>
                </c:pt>
                <c:pt idx="9">
                  <c:v>8700.5015894243625</c:v>
                </c:pt>
                <c:pt idx="10">
                  <c:v>13797.765146864896</c:v>
                </c:pt>
                <c:pt idx="11">
                  <c:v>19.974818128112851</c:v>
                </c:pt>
                <c:pt idx="12">
                  <c:v>32.125105588206971</c:v>
                </c:pt>
                <c:pt idx="13">
                  <c:v>49.937045320282131</c:v>
                </c:pt>
                <c:pt idx="14">
                  <c:v>79.835658441979703</c:v>
                </c:pt>
                <c:pt idx="15">
                  <c:v>125.95585953396001</c:v>
                </c:pt>
                <c:pt idx="16">
                  <c:v>199.74818128112852</c:v>
                </c:pt>
                <c:pt idx="17">
                  <c:v>321.25105588206969</c:v>
                </c:pt>
                <c:pt idx="18">
                  <c:v>499.37045320282124</c:v>
                </c:pt>
                <c:pt idx="19">
                  <c:v>798.35658441979706</c:v>
                </c:pt>
                <c:pt idx="20">
                  <c:v>1259.5585953396003</c:v>
                </c:pt>
                <c:pt idx="21">
                  <c:v>1997.481812811285</c:v>
                </c:pt>
                <c:pt idx="22">
                  <c:v>0.6279999611842324</c:v>
                </c:pt>
                <c:pt idx="23">
                  <c:v>1.0099999375733675</c:v>
                </c:pt>
                <c:pt idx="24">
                  <c:v>1.5699999029605811</c:v>
                </c:pt>
                <c:pt idx="25">
                  <c:v>2.5099998448605465</c:v>
                </c:pt>
                <c:pt idx="26">
                  <c:v>3.9599997552381532</c:v>
                </c:pt>
                <c:pt idx="27">
                  <c:v>6.2799996118423245</c:v>
                </c:pt>
                <c:pt idx="28">
                  <c:v>10.099999375733674</c:v>
                </c:pt>
                <c:pt idx="29">
                  <c:v>15.699999029605809</c:v>
                </c:pt>
                <c:pt idx="30">
                  <c:v>25.099998448605469</c:v>
                </c:pt>
                <c:pt idx="31">
                  <c:v>39.599997552381531</c:v>
                </c:pt>
                <c:pt idx="32">
                  <c:v>62.799996118423238</c:v>
                </c:pt>
                <c:pt idx="33">
                  <c:v>3.3905843285362669E-2</c:v>
                </c:pt>
                <c:pt idx="34">
                  <c:v>5.4530098277414486E-2</c:v>
                </c:pt>
                <c:pt idx="35">
                  <c:v>8.4764608213406673E-2</c:v>
                </c:pt>
                <c:pt idx="36">
                  <c:v>0.13551539274882213</c:v>
                </c:pt>
                <c:pt idx="37">
                  <c:v>0.21380117740451618</c:v>
                </c:pt>
                <c:pt idx="38">
                  <c:v>0.33905843285362669</c:v>
                </c:pt>
                <c:pt idx="39">
                  <c:v>0.54530098277414485</c:v>
                </c:pt>
                <c:pt idx="40">
                  <c:v>0.84764608213406667</c:v>
                </c:pt>
                <c:pt idx="41">
                  <c:v>1.3551539274882214</c:v>
                </c:pt>
                <c:pt idx="42">
                  <c:v>2.1380117740451619</c:v>
                </c:pt>
                <c:pt idx="43">
                  <c:v>3.3905843285362667</c:v>
                </c:pt>
                <c:pt idx="44">
                  <c:v>3.1436025624313351E-3</c:v>
                </c:pt>
                <c:pt idx="45">
                  <c:v>5.0557939300249185E-3</c:v>
                </c:pt>
                <c:pt idx="46">
                  <c:v>7.8590064060783393E-3</c:v>
                </c:pt>
                <c:pt idx="47">
                  <c:v>1.2564398776596578E-2</c:v>
                </c:pt>
                <c:pt idx="48">
                  <c:v>1.9822716794949184E-2</c:v>
                </c:pt>
                <c:pt idx="49">
                  <c:v>3.1436025624313357E-2</c:v>
                </c:pt>
                <c:pt idx="50">
                  <c:v>5.0557939300249183E-2</c:v>
                </c:pt>
                <c:pt idx="51">
                  <c:v>7.8590064060783379E-2</c:v>
                </c:pt>
                <c:pt idx="52">
                  <c:v>0.1256439877659658</c:v>
                </c:pt>
                <c:pt idx="53">
                  <c:v>0.19822716794949186</c:v>
                </c:pt>
                <c:pt idx="54">
                  <c:v>0.31436025624313352</c:v>
                </c:pt>
                <c:pt idx="55">
                  <c:v>5.0051704071194002E-4</c:v>
                </c:pt>
                <c:pt idx="56">
                  <c:v>8.0497167375646395E-4</c:v>
                </c:pt>
                <c:pt idx="57">
                  <c:v>1.2512926017798499E-3</c:v>
                </c:pt>
                <c:pt idx="58">
                  <c:v>2.0004741595333903E-3</c:v>
                </c:pt>
                <c:pt idx="59">
                  <c:v>3.1561265624510866E-3</c:v>
                </c:pt>
                <c:pt idx="60">
                  <c:v>5.0051704071193996E-3</c:v>
                </c:pt>
                <c:pt idx="61">
                  <c:v>8.0497167375646397E-3</c:v>
                </c:pt>
                <c:pt idx="62">
                  <c:v>1.2512926017798499E-2</c:v>
                </c:pt>
                <c:pt idx="63">
                  <c:v>2.0004741595333907E-2</c:v>
                </c:pt>
                <c:pt idx="64">
                  <c:v>3.1561265624510865E-2</c:v>
                </c:pt>
                <c:pt idx="65">
                  <c:v>5.0051704071193998E-2</c:v>
                </c:pt>
              </c:numCache>
            </c:numRef>
          </c:xVal>
          <c:yVal>
            <c:numRef>
              <c:f>'[Comparação CAP.xlsx]Comparação'!$P$5:$P$70</c:f>
              <c:numCache>
                <c:formatCode>General</c:formatCode>
                <c:ptCount val="66"/>
                <c:pt idx="0">
                  <c:v>48.79</c:v>
                </c:pt>
                <c:pt idx="1">
                  <c:v>47.21</c:v>
                </c:pt>
                <c:pt idx="2">
                  <c:v>45.67</c:v>
                </c:pt>
                <c:pt idx="3">
                  <c:v>44.05</c:v>
                </c:pt>
                <c:pt idx="4">
                  <c:v>42.45</c:v>
                </c:pt>
                <c:pt idx="5">
                  <c:v>40.96</c:v>
                </c:pt>
                <c:pt idx="6">
                  <c:v>39.42</c:v>
                </c:pt>
                <c:pt idx="7">
                  <c:v>37.93</c:v>
                </c:pt>
                <c:pt idx="8">
                  <c:v>36.340000000000003</c:v>
                </c:pt>
                <c:pt idx="9">
                  <c:v>34.89</c:v>
                </c:pt>
                <c:pt idx="10">
                  <c:v>33.409999999999997</c:v>
                </c:pt>
                <c:pt idx="11">
                  <c:v>55.31</c:v>
                </c:pt>
                <c:pt idx="12">
                  <c:v>53.79</c:v>
                </c:pt>
                <c:pt idx="13">
                  <c:v>52.27</c:v>
                </c:pt>
                <c:pt idx="14">
                  <c:v>50.63</c:v>
                </c:pt>
                <c:pt idx="15">
                  <c:v>49.04</c:v>
                </c:pt>
                <c:pt idx="16">
                  <c:v>47.42</c:v>
                </c:pt>
                <c:pt idx="17">
                  <c:v>45.79</c:v>
                </c:pt>
                <c:pt idx="18">
                  <c:v>44.28</c:v>
                </c:pt>
                <c:pt idx="19">
                  <c:v>42.71</c:v>
                </c:pt>
                <c:pt idx="20">
                  <c:v>41.21</c:v>
                </c:pt>
                <c:pt idx="21">
                  <c:v>39.700000000000003</c:v>
                </c:pt>
                <c:pt idx="22">
                  <c:v>64.709999999999994</c:v>
                </c:pt>
                <c:pt idx="23">
                  <c:v>63.69</c:v>
                </c:pt>
                <c:pt idx="24">
                  <c:v>62.66</c:v>
                </c:pt>
                <c:pt idx="25">
                  <c:v>61.45</c:v>
                </c:pt>
                <c:pt idx="26">
                  <c:v>60.2</c:v>
                </c:pt>
                <c:pt idx="27">
                  <c:v>58.85</c:v>
                </c:pt>
                <c:pt idx="28">
                  <c:v>57.4</c:v>
                </c:pt>
                <c:pt idx="29">
                  <c:v>55.98</c:v>
                </c:pt>
                <c:pt idx="30">
                  <c:v>54.46</c:v>
                </c:pt>
                <c:pt idx="31">
                  <c:v>52.98</c:v>
                </c:pt>
                <c:pt idx="32">
                  <c:v>51.49</c:v>
                </c:pt>
                <c:pt idx="33">
                  <c:v>72</c:v>
                </c:pt>
                <c:pt idx="34">
                  <c:v>71</c:v>
                </c:pt>
                <c:pt idx="35">
                  <c:v>69.86</c:v>
                </c:pt>
                <c:pt idx="36">
                  <c:v>68.739999999999995</c:v>
                </c:pt>
                <c:pt idx="37">
                  <c:v>67.64</c:v>
                </c:pt>
                <c:pt idx="38">
                  <c:v>66.8</c:v>
                </c:pt>
                <c:pt idx="39">
                  <c:v>66</c:v>
                </c:pt>
                <c:pt idx="40">
                  <c:v>64.709999999999994</c:v>
                </c:pt>
                <c:pt idx="41">
                  <c:v>63.5</c:v>
                </c:pt>
                <c:pt idx="42">
                  <c:v>62</c:v>
                </c:pt>
                <c:pt idx="43">
                  <c:v>61</c:v>
                </c:pt>
                <c:pt idx="44" formatCode="0.00">
                  <c:v>78</c:v>
                </c:pt>
                <c:pt idx="45" formatCode="0.00">
                  <c:v>77</c:v>
                </c:pt>
                <c:pt idx="46" formatCode="0.00">
                  <c:v>76</c:v>
                </c:pt>
                <c:pt idx="47" formatCode="0.00">
                  <c:v>75</c:v>
                </c:pt>
                <c:pt idx="48" formatCode="0.00">
                  <c:v>74</c:v>
                </c:pt>
                <c:pt idx="49" formatCode="0.00">
                  <c:v>73</c:v>
                </c:pt>
                <c:pt idx="50" formatCode="0.00">
                  <c:v>72</c:v>
                </c:pt>
                <c:pt idx="51" formatCode="0.00">
                  <c:v>71</c:v>
                </c:pt>
                <c:pt idx="52" formatCode="0.00">
                  <c:v>69.86</c:v>
                </c:pt>
                <c:pt idx="53" formatCode="0.00">
                  <c:v>68.739999999999995</c:v>
                </c:pt>
                <c:pt idx="54" formatCode="0.00">
                  <c:v>67.64</c:v>
                </c:pt>
                <c:pt idx="55">
                  <c:v>83</c:v>
                </c:pt>
                <c:pt idx="56">
                  <c:v>82</c:v>
                </c:pt>
                <c:pt idx="57">
                  <c:v>81</c:v>
                </c:pt>
                <c:pt idx="58">
                  <c:v>80</c:v>
                </c:pt>
                <c:pt idx="59">
                  <c:v>79</c:v>
                </c:pt>
                <c:pt idx="60">
                  <c:v>78</c:v>
                </c:pt>
                <c:pt idx="61">
                  <c:v>77</c:v>
                </c:pt>
                <c:pt idx="62">
                  <c:v>76</c:v>
                </c:pt>
                <c:pt idx="63">
                  <c:v>75</c:v>
                </c:pt>
                <c:pt idx="64">
                  <c:v>74</c:v>
                </c:pt>
                <c:pt idx="65">
                  <c:v>73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2449-46A1-B70D-55E67A6EC776}"/>
            </c:ext>
          </c:extLst>
        </c:ser>
        <c:ser>
          <c:idx val="2"/>
          <c:order val="2"/>
          <c:tx>
            <c:strRef>
              <c:f>'[Comparação CAP.xlsx]Comparação'!$R$3</c:f>
              <c:strCache>
                <c:ptCount val="1"/>
                <c:pt idx="0">
                  <c:v>AB-R30 Virgem</c:v>
                </c:pt>
              </c:strCache>
            </c:strRef>
          </c:tx>
          <c:spPr>
            <a:ln w="19050">
              <a:noFill/>
            </a:ln>
          </c:spPr>
          <c:marker>
            <c:symbol val="triangle"/>
            <c:size val="8"/>
            <c:spPr>
              <a:noFill/>
              <a:ln>
                <a:solidFill>
                  <a:srgbClr val="FFC000"/>
                </a:solidFill>
              </a:ln>
            </c:spPr>
          </c:marker>
          <c:xVal>
            <c:numRef>
              <c:f>'[Comparação CAP.xlsx]Comparação'!$T$5:$T$70</c:f>
              <c:numCache>
                <c:formatCode>0.00E+00</c:formatCode>
                <c:ptCount val="66"/>
                <c:pt idx="0">
                  <c:v>0.62800000240021991</c:v>
                </c:pt>
                <c:pt idx="1">
                  <c:v>1.0100000038602264</c:v>
                </c:pt>
                <c:pt idx="2">
                  <c:v>1.5700000060005499</c:v>
                </c:pt>
                <c:pt idx="3">
                  <c:v>2.5100000095932353</c:v>
                </c:pt>
                <c:pt idx="4">
                  <c:v>3.9600000151351447</c:v>
                </c:pt>
                <c:pt idx="5">
                  <c:v>6.2800000240021996</c:v>
                </c:pt>
                <c:pt idx="6">
                  <c:v>10.100000038602262</c:v>
                </c:pt>
                <c:pt idx="7">
                  <c:v>15.700000060005499</c:v>
                </c:pt>
                <c:pt idx="8">
                  <c:v>25.100000095932359</c:v>
                </c:pt>
                <c:pt idx="9">
                  <c:v>39.600000151351452</c:v>
                </c:pt>
                <c:pt idx="10">
                  <c:v>62.800000240021994</c:v>
                </c:pt>
                <c:pt idx="11">
                  <c:v>7.6444495734883086E-2</c:v>
                </c:pt>
                <c:pt idx="12">
                  <c:v>0.12294417307680243</c:v>
                </c:pt>
                <c:pt idx="13">
                  <c:v>0.19111123933720775</c:v>
                </c:pt>
                <c:pt idx="14">
                  <c:v>0.30553452913145945</c:v>
                </c:pt>
                <c:pt idx="15">
                  <c:v>0.48203853998429463</c:v>
                </c:pt>
                <c:pt idx="16">
                  <c:v>0.764444957348831</c:v>
                </c:pt>
                <c:pt idx="17">
                  <c:v>1.2294417307680241</c:v>
                </c:pt>
                <c:pt idx="18">
                  <c:v>1.9111123933720773</c:v>
                </c:pt>
                <c:pt idx="19">
                  <c:v>3.0553452913145951</c:v>
                </c:pt>
                <c:pt idx="20">
                  <c:v>4.8203853998429471</c:v>
                </c:pt>
                <c:pt idx="21">
                  <c:v>7.6444495734883091</c:v>
                </c:pt>
                <c:pt idx="22">
                  <c:v>8.0266821578451452E-3</c:v>
                </c:pt>
                <c:pt idx="23">
                  <c:v>1.2909154425833754E-2</c:v>
                </c:pt>
                <c:pt idx="24">
                  <c:v>2.0066705394612864E-2</c:v>
                </c:pt>
                <c:pt idx="25">
                  <c:v>3.2081165949349226E-2</c:v>
                </c:pt>
                <c:pt idx="26">
                  <c:v>5.0614110422080853E-2</c:v>
                </c:pt>
                <c:pt idx="27">
                  <c:v>8.0266821578451455E-2</c:v>
                </c:pt>
                <c:pt idx="28">
                  <c:v>0.12909154425833752</c:v>
                </c:pt>
                <c:pt idx="29">
                  <c:v>0.20066705394612863</c:v>
                </c:pt>
                <c:pt idx="30">
                  <c:v>0.32081165949349233</c:v>
                </c:pt>
                <c:pt idx="31">
                  <c:v>0.5061411042208086</c:v>
                </c:pt>
                <c:pt idx="32">
                  <c:v>0.80266821578451453</c:v>
                </c:pt>
                <c:pt idx="33">
                  <c:v>1.9859103705857405E-3</c:v>
                </c:pt>
                <c:pt idx="34">
                  <c:v>3.1939004367700602E-3</c:v>
                </c:pt>
                <c:pt idx="35">
                  <c:v>4.9647759264643508E-3</c:v>
                </c:pt>
                <c:pt idx="36">
                  <c:v>7.9373169270226234E-3</c:v>
                </c:pt>
                <c:pt idx="37">
                  <c:v>1.252261953426677E-2</c:v>
                </c:pt>
                <c:pt idx="38">
                  <c:v>1.9859103705857403E-2</c:v>
                </c:pt>
                <c:pt idx="39">
                  <c:v>3.1939004367700599E-2</c:v>
                </c:pt>
                <c:pt idx="40">
                  <c:v>4.9647759264643508E-2</c:v>
                </c:pt>
                <c:pt idx="41">
                  <c:v>7.9373169270226251E-2</c:v>
                </c:pt>
                <c:pt idx="42">
                  <c:v>0.12522619534266771</c:v>
                </c:pt>
                <c:pt idx="43">
                  <c:v>0.19859103705857403</c:v>
                </c:pt>
                <c:pt idx="44">
                  <c:v>6.2799999999999998E-4</c:v>
                </c:pt>
                <c:pt idx="45">
                  <c:v>1.01E-3</c:v>
                </c:pt>
                <c:pt idx="46">
                  <c:v>1.57E-3</c:v>
                </c:pt>
                <c:pt idx="47">
                  <c:v>2.5099999999999996E-3</c:v>
                </c:pt>
                <c:pt idx="48">
                  <c:v>3.96E-3</c:v>
                </c:pt>
                <c:pt idx="49">
                  <c:v>6.28E-3</c:v>
                </c:pt>
                <c:pt idx="50">
                  <c:v>1.01E-2</c:v>
                </c:pt>
                <c:pt idx="51">
                  <c:v>1.5699999999999999E-2</c:v>
                </c:pt>
                <c:pt idx="52">
                  <c:v>2.5100000000000001E-2</c:v>
                </c:pt>
                <c:pt idx="53">
                  <c:v>3.9600000000000003E-2</c:v>
                </c:pt>
                <c:pt idx="54">
                  <c:v>6.2799999999999995E-2</c:v>
                </c:pt>
                <c:pt idx="55">
                  <c:v>1.9859103705857417E-4</c:v>
                </c:pt>
                <c:pt idx="56">
                  <c:v>3.193900436770062E-4</c:v>
                </c:pt>
                <c:pt idx="57">
                  <c:v>4.9647759264643545E-4</c:v>
                </c:pt>
                <c:pt idx="58">
                  <c:v>7.9373169270226284E-4</c:v>
                </c:pt>
                <c:pt idx="59">
                  <c:v>1.2522619534266778E-3</c:v>
                </c:pt>
                <c:pt idx="60">
                  <c:v>1.9859103705857418E-3</c:v>
                </c:pt>
                <c:pt idx="61">
                  <c:v>3.1939004367700619E-3</c:v>
                </c:pt>
                <c:pt idx="62">
                  <c:v>4.9647759264643534E-3</c:v>
                </c:pt>
                <c:pt idx="63">
                  <c:v>7.9373169270226304E-3</c:v>
                </c:pt>
                <c:pt idx="64">
                  <c:v>1.2522619534266779E-2</c:v>
                </c:pt>
                <c:pt idx="65">
                  <c:v>1.9859103705857414E-2</c:v>
                </c:pt>
              </c:numCache>
            </c:numRef>
          </c:xVal>
          <c:yVal>
            <c:numRef>
              <c:f>'[Comparação CAP.xlsx]Comparação'!$S$5:$S$70</c:f>
              <c:numCache>
                <c:formatCode>General</c:formatCode>
                <c:ptCount val="66"/>
                <c:pt idx="0">
                  <c:v>60.26</c:v>
                </c:pt>
                <c:pt idx="1">
                  <c:v>60.52</c:v>
                </c:pt>
                <c:pt idx="2">
                  <c:v>60.69</c:v>
                </c:pt>
                <c:pt idx="3">
                  <c:v>60.82</c:v>
                </c:pt>
                <c:pt idx="4">
                  <c:v>60.96</c:v>
                </c:pt>
                <c:pt idx="5">
                  <c:v>61.12</c:v>
                </c:pt>
                <c:pt idx="6">
                  <c:v>61.3</c:v>
                </c:pt>
                <c:pt idx="7">
                  <c:v>61.48</c:v>
                </c:pt>
                <c:pt idx="8">
                  <c:v>61.71</c:v>
                </c:pt>
                <c:pt idx="9">
                  <c:v>61.95</c:v>
                </c:pt>
                <c:pt idx="10">
                  <c:v>62.2</c:v>
                </c:pt>
                <c:pt idx="11">
                  <c:v>60.21</c:v>
                </c:pt>
                <c:pt idx="12">
                  <c:v>60.18</c:v>
                </c:pt>
                <c:pt idx="13">
                  <c:v>60.07</c:v>
                </c:pt>
                <c:pt idx="14">
                  <c:v>60</c:v>
                </c:pt>
                <c:pt idx="15">
                  <c:v>60</c:v>
                </c:pt>
                <c:pt idx="16">
                  <c:v>60.09</c:v>
                </c:pt>
                <c:pt idx="17">
                  <c:v>60.24</c:v>
                </c:pt>
                <c:pt idx="18">
                  <c:v>60.43</c:v>
                </c:pt>
                <c:pt idx="19">
                  <c:v>60.68</c:v>
                </c:pt>
                <c:pt idx="20">
                  <c:v>60.96</c:v>
                </c:pt>
                <c:pt idx="21">
                  <c:v>61.25</c:v>
                </c:pt>
                <c:pt idx="22">
                  <c:v>62.28</c:v>
                </c:pt>
                <c:pt idx="23">
                  <c:v>61.8</c:v>
                </c:pt>
                <c:pt idx="24">
                  <c:v>61.22</c:v>
                </c:pt>
                <c:pt idx="25">
                  <c:v>60.59</c:v>
                </c:pt>
                <c:pt idx="26">
                  <c:v>60.07</c:v>
                </c:pt>
                <c:pt idx="27">
                  <c:v>59.68</c:v>
                </c:pt>
                <c:pt idx="28">
                  <c:v>59.45</c:v>
                </c:pt>
                <c:pt idx="29">
                  <c:v>59.4</c:v>
                </c:pt>
                <c:pt idx="30">
                  <c:v>59.52</c:v>
                </c:pt>
                <c:pt idx="31">
                  <c:v>59.75</c:v>
                </c:pt>
                <c:pt idx="32">
                  <c:v>60.1</c:v>
                </c:pt>
                <c:pt idx="33">
                  <c:v>61.92</c:v>
                </c:pt>
                <c:pt idx="34">
                  <c:v>62.71</c:v>
                </c:pt>
                <c:pt idx="35">
                  <c:v>62.78</c:v>
                </c:pt>
                <c:pt idx="36">
                  <c:v>62.42</c:v>
                </c:pt>
                <c:pt idx="37">
                  <c:v>61.85</c:v>
                </c:pt>
                <c:pt idx="38">
                  <c:v>61.22</c:v>
                </c:pt>
                <c:pt idx="39">
                  <c:v>60.6</c:v>
                </c:pt>
                <c:pt idx="40">
                  <c:v>60.11</c:v>
                </c:pt>
                <c:pt idx="41">
                  <c:v>59.76</c:v>
                </c:pt>
                <c:pt idx="42">
                  <c:v>59.58</c:v>
                </c:pt>
                <c:pt idx="43">
                  <c:v>59.56</c:v>
                </c:pt>
                <c:pt idx="44" formatCode="0.00">
                  <c:v>60.07</c:v>
                </c:pt>
                <c:pt idx="45" formatCode="0.00">
                  <c:v>61.98</c:v>
                </c:pt>
                <c:pt idx="46" formatCode="0.00">
                  <c:v>63.29</c:v>
                </c:pt>
                <c:pt idx="47" formatCode="0.00">
                  <c:v>64.05</c:v>
                </c:pt>
                <c:pt idx="48" formatCode="0.00">
                  <c:v>64.19</c:v>
                </c:pt>
                <c:pt idx="49" formatCode="0.00">
                  <c:v>63.94</c:v>
                </c:pt>
                <c:pt idx="50" formatCode="0.00">
                  <c:v>63.38</c:v>
                </c:pt>
                <c:pt idx="51" formatCode="0.00">
                  <c:v>62.74</c:v>
                </c:pt>
                <c:pt idx="52" formatCode="0.00">
                  <c:v>62.11</c:v>
                </c:pt>
                <c:pt idx="53" formatCode="0.00">
                  <c:v>61.6</c:v>
                </c:pt>
                <c:pt idx="54" formatCode="0.00">
                  <c:v>61.28</c:v>
                </c:pt>
                <c:pt idx="55">
                  <c:v>52.66</c:v>
                </c:pt>
                <c:pt idx="56">
                  <c:v>56.04</c:v>
                </c:pt>
                <c:pt idx="57">
                  <c:v>58.76</c:v>
                </c:pt>
                <c:pt idx="58">
                  <c:v>61.06</c:v>
                </c:pt>
                <c:pt idx="59">
                  <c:v>62.65</c:v>
                </c:pt>
                <c:pt idx="60">
                  <c:v>63.67</c:v>
                </c:pt>
                <c:pt idx="61">
                  <c:v>64.150000000000006</c:v>
                </c:pt>
                <c:pt idx="62">
                  <c:v>64.099999999999994</c:v>
                </c:pt>
                <c:pt idx="63">
                  <c:v>63.75</c:v>
                </c:pt>
                <c:pt idx="64">
                  <c:v>63.35</c:v>
                </c:pt>
                <c:pt idx="65">
                  <c:v>62.97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2449-46A1-B70D-55E67A6EC776}"/>
            </c:ext>
          </c:extLst>
        </c:ser>
        <c:ser>
          <c:idx val="3"/>
          <c:order val="3"/>
          <c:tx>
            <c:strRef>
              <c:f>'[Comparação CAP.xlsx]Comparação'!$U$3</c:f>
              <c:strCache>
                <c:ptCount val="1"/>
                <c:pt idx="0">
                  <c:v>AB-R30 Pós RTFOT</c:v>
                </c:pt>
              </c:strCache>
            </c:strRef>
          </c:tx>
          <c:spPr>
            <a:ln w="19050">
              <a:noFill/>
            </a:ln>
          </c:spPr>
          <c:marker>
            <c:symbol val="triangle"/>
            <c:size val="8"/>
          </c:marker>
          <c:xVal>
            <c:numRef>
              <c:f>'[Comparação CAP.xlsx]Comparação'!$W$5:$W$70</c:f>
              <c:numCache>
                <c:formatCode>0.00E+00</c:formatCode>
                <c:ptCount val="66"/>
                <c:pt idx="0">
                  <c:v>7.9060515860673655E-3</c:v>
                </c:pt>
                <c:pt idx="1">
                  <c:v>1.2715146659121081E-2</c:v>
                </c:pt>
                <c:pt idx="2">
                  <c:v>1.9765128965168414E-2</c:v>
                </c:pt>
                <c:pt idx="3">
                  <c:v>3.1599027836033577E-2</c:v>
                </c:pt>
                <c:pt idx="4">
                  <c:v>4.9853446307048993E-2</c:v>
                </c:pt>
                <c:pt idx="5">
                  <c:v>7.9060515860673655E-2</c:v>
                </c:pt>
                <c:pt idx="6">
                  <c:v>0.12715146659121079</c:v>
                </c:pt>
                <c:pt idx="7">
                  <c:v>0.19765128965168413</c:v>
                </c:pt>
                <c:pt idx="8">
                  <c:v>0.31599027836033577</c:v>
                </c:pt>
                <c:pt idx="9">
                  <c:v>0.49853446307048993</c:v>
                </c:pt>
                <c:pt idx="10">
                  <c:v>0.79060515860673652</c:v>
                </c:pt>
                <c:pt idx="11">
                  <c:v>8.8707357802308864E-4</c:v>
                </c:pt>
                <c:pt idx="12">
                  <c:v>1.4266629200689802E-3</c:v>
                </c:pt>
                <c:pt idx="13">
                  <c:v>2.2176839450577216E-3</c:v>
                </c:pt>
                <c:pt idx="14">
                  <c:v>3.5454692370031089E-3</c:v>
                </c:pt>
                <c:pt idx="15">
                  <c:v>5.5936486767061006E-3</c:v>
                </c:pt>
                <c:pt idx="16">
                  <c:v>8.8707357802308862E-3</c:v>
                </c:pt>
                <c:pt idx="17">
                  <c:v>1.4266629200689801E-2</c:v>
                </c:pt>
                <c:pt idx="18">
                  <c:v>2.2176839450577215E-2</c:v>
                </c:pt>
                <c:pt idx="19">
                  <c:v>3.5454692370031092E-2</c:v>
                </c:pt>
                <c:pt idx="20">
                  <c:v>5.5936486767061006E-2</c:v>
                </c:pt>
                <c:pt idx="21">
                  <c:v>8.8707357802308859E-2</c:v>
                </c:pt>
                <c:pt idx="22">
                  <c:v>1.9859103705857417E-4</c:v>
                </c:pt>
                <c:pt idx="23">
                  <c:v>3.193900436770062E-4</c:v>
                </c:pt>
                <c:pt idx="24">
                  <c:v>4.9647759264643545E-4</c:v>
                </c:pt>
                <c:pt idx="25">
                  <c:v>7.9373169270226284E-4</c:v>
                </c:pt>
                <c:pt idx="26">
                  <c:v>1.2522619534266778E-3</c:v>
                </c:pt>
                <c:pt idx="27">
                  <c:v>1.9859103705857418E-3</c:v>
                </c:pt>
                <c:pt idx="28">
                  <c:v>3.1939004367700619E-3</c:v>
                </c:pt>
                <c:pt idx="29">
                  <c:v>4.9647759264643534E-3</c:v>
                </c:pt>
                <c:pt idx="30">
                  <c:v>7.9373169270226304E-3</c:v>
                </c:pt>
                <c:pt idx="31">
                  <c:v>1.2522619534266779E-2</c:v>
                </c:pt>
                <c:pt idx="32">
                  <c:v>1.9859103705857414E-2</c:v>
                </c:pt>
                <c:pt idx="33">
                  <c:v>3.531503522195391E-5</c:v>
                </c:pt>
                <c:pt idx="34">
                  <c:v>5.6796473844225233E-5</c:v>
                </c:pt>
                <c:pt idx="35">
                  <c:v>8.8287588054884779E-5</c:v>
                </c:pt>
                <c:pt idx="36">
                  <c:v>1.4114767262277757E-4</c:v>
                </c:pt>
                <c:pt idx="37">
                  <c:v>2.2268716477537816E-4</c:v>
                </c:pt>
                <c:pt idx="38">
                  <c:v>3.5315035221953912E-4</c:v>
                </c:pt>
                <c:pt idx="39">
                  <c:v>5.6796473844225235E-4</c:v>
                </c:pt>
                <c:pt idx="40">
                  <c:v>8.8287588054884768E-4</c:v>
                </c:pt>
                <c:pt idx="41">
                  <c:v>1.4114767262277757E-3</c:v>
                </c:pt>
                <c:pt idx="42">
                  <c:v>2.2268716477537817E-3</c:v>
                </c:pt>
                <c:pt idx="43">
                  <c:v>3.5315035221953907E-3</c:v>
                </c:pt>
                <c:pt idx="44">
                  <c:v>6.2800000000000009E-6</c:v>
                </c:pt>
                <c:pt idx="45">
                  <c:v>1.0100000000000002E-5</c:v>
                </c:pt>
                <c:pt idx="46">
                  <c:v>1.5700000000000002E-5</c:v>
                </c:pt>
                <c:pt idx="47">
                  <c:v>2.51E-5</c:v>
                </c:pt>
                <c:pt idx="48">
                  <c:v>3.96E-5</c:v>
                </c:pt>
                <c:pt idx="49">
                  <c:v>6.2800000000000009E-5</c:v>
                </c:pt>
                <c:pt idx="50">
                  <c:v>1.01E-4</c:v>
                </c:pt>
                <c:pt idx="51">
                  <c:v>1.5699999999999999E-4</c:v>
                </c:pt>
                <c:pt idx="52">
                  <c:v>2.5100000000000003E-4</c:v>
                </c:pt>
                <c:pt idx="53">
                  <c:v>3.9600000000000003E-4</c:v>
                </c:pt>
                <c:pt idx="54">
                  <c:v>6.2799999999999998E-4</c:v>
                </c:pt>
                <c:pt idx="55">
                  <c:v>9.9531292486557778E-7</c:v>
                </c:pt>
                <c:pt idx="56">
                  <c:v>1.6007421243857222E-6</c:v>
                </c:pt>
                <c:pt idx="57">
                  <c:v>2.4882823121639447E-6</c:v>
                </c:pt>
                <c:pt idx="58">
                  <c:v>3.9780819130773883E-6</c:v>
                </c:pt>
                <c:pt idx="59">
                  <c:v>6.2761770421460002E-6</c:v>
                </c:pt>
                <c:pt idx="60">
                  <c:v>9.9531292486557787E-6</c:v>
                </c:pt>
                <c:pt idx="61">
                  <c:v>1.6007421243857221E-5</c:v>
                </c:pt>
                <c:pt idx="62">
                  <c:v>2.4882823121639445E-5</c:v>
                </c:pt>
                <c:pt idx="63">
                  <c:v>3.9780819130773893E-5</c:v>
                </c:pt>
                <c:pt idx="64">
                  <c:v>6.2761770421460004E-5</c:v>
                </c:pt>
                <c:pt idx="65">
                  <c:v>9.953129248655778E-5</c:v>
                </c:pt>
              </c:numCache>
            </c:numRef>
          </c:xVal>
          <c:yVal>
            <c:numRef>
              <c:f>'[Comparação CAP.xlsx]Comparação'!$V$5:$V$70</c:f>
              <c:numCache>
                <c:formatCode>General</c:formatCode>
                <c:ptCount val="66"/>
                <c:pt idx="0">
                  <c:v>56.59</c:v>
                </c:pt>
                <c:pt idx="1">
                  <c:v>57.09</c:v>
                </c:pt>
                <c:pt idx="2">
                  <c:v>57.32</c:v>
                </c:pt>
                <c:pt idx="3">
                  <c:v>57.42</c:v>
                </c:pt>
                <c:pt idx="4">
                  <c:v>57.48</c:v>
                </c:pt>
                <c:pt idx="5">
                  <c:v>57.57</c:v>
                </c:pt>
                <c:pt idx="6">
                  <c:v>57.69</c:v>
                </c:pt>
                <c:pt idx="7">
                  <c:v>57.87</c:v>
                </c:pt>
                <c:pt idx="8">
                  <c:v>58.11</c:v>
                </c:pt>
                <c:pt idx="9">
                  <c:v>58.4</c:v>
                </c:pt>
                <c:pt idx="10">
                  <c:v>58.92</c:v>
                </c:pt>
                <c:pt idx="11">
                  <c:v>53.53</c:v>
                </c:pt>
                <c:pt idx="12">
                  <c:v>53.71</c:v>
                </c:pt>
                <c:pt idx="13">
                  <c:v>53.97</c:v>
                </c:pt>
                <c:pt idx="14">
                  <c:v>54.18</c:v>
                </c:pt>
                <c:pt idx="15">
                  <c:v>54.5</c:v>
                </c:pt>
                <c:pt idx="16">
                  <c:v>54.83</c:v>
                </c:pt>
                <c:pt idx="17">
                  <c:v>55.12</c:v>
                </c:pt>
                <c:pt idx="18">
                  <c:v>55.4</c:v>
                </c:pt>
                <c:pt idx="19">
                  <c:v>55.65</c:v>
                </c:pt>
                <c:pt idx="20">
                  <c:v>55.82</c:v>
                </c:pt>
                <c:pt idx="21">
                  <c:v>55.9</c:v>
                </c:pt>
                <c:pt idx="22">
                  <c:v>53.54</c:v>
                </c:pt>
                <c:pt idx="23">
                  <c:v>53.17</c:v>
                </c:pt>
                <c:pt idx="24">
                  <c:v>53.24</c:v>
                </c:pt>
                <c:pt idx="25">
                  <c:v>53.38</c:v>
                </c:pt>
                <c:pt idx="26">
                  <c:v>53.77</c:v>
                </c:pt>
                <c:pt idx="27">
                  <c:v>54.09</c:v>
                </c:pt>
                <c:pt idx="28">
                  <c:v>54.49</c:v>
                </c:pt>
                <c:pt idx="29">
                  <c:v>55.14</c:v>
                </c:pt>
                <c:pt idx="30">
                  <c:v>55.6</c:v>
                </c:pt>
                <c:pt idx="31">
                  <c:v>56.19</c:v>
                </c:pt>
                <c:pt idx="32">
                  <c:v>56.7</c:v>
                </c:pt>
                <c:pt idx="33">
                  <c:v>56.74</c:v>
                </c:pt>
                <c:pt idx="34">
                  <c:v>56.01</c:v>
                </c:pt>
                <c:pt idx="35">
                  <c:v>55.47</c:v>
                </c:pt>
                <c:pt idx="36">
                  <c:v>54.89</c:v>
                </c:pt>
                <c:pt idx="37">
                  <c:v>54.62</c:v>
                </c:pt>
                <c:pt idx="38">
                  <c:v>54.51</c:v>
                </c:pt>
                <c:pt idx="39">
                  <c:v>54.6</c:v>
                </c:pt>
                <c:pt idx="40">
                  <c:v>54.78</c:v>
                </c:pt>
                <c:pt idx="41">
                  <c:v>55.17</c:v>
                </c:pt>
                <c:pt idx="42">
                  <c:v>55.55</c:v>
                </c:pt>
                <c:pt idx="43">
                  <c:v>55.93</c:v>
                </c:pt>
                <c:pt idx="44">
                  <c:v>61.75</c:v>
                </c:pt>
                <c:pt idx="45">
                  <c:v>60.67</c:v>
                </c:pt>
                <c:pt idx="46">
                  <c:v>59.55</c:v>
                </c:pt>
                <c:pt idx="47">
                  <c:v>58.4</c:v>
                </c:pt>
                <c:pt idx="48">
                  <c:v>57.41</c:v>
                </c:pt>
                <c:pt idx="49">
                  <c:v>56.59</c:v>
                </c:pt>
                <c:pt idx="50">
                  <c:v>55.96</c:v>
                </c:pt>
                <c:pt idx="51">
                  <c:v>55.58</c:v>
                </c:pt>
                <c:pt idx="52">
                  <c:v>55.42</c:v>
                </c:pt>
                <c:pt idx="53">
                  <c:v>55.46</c:v>
                </c:pt>
                <c:pt idx="54">
                  <c:v>55.7</c:v>
                </c:pt>
                <c:pt idx="55">
                  <c:v>63.84</c:v>
                </c:pt>
                <c:pt idx="56">
                  <c:v>63.61</c:v>
                </c:pt>
                <c:pt idx="57">
                  <c:v>63.16</c:v>
                </c:pt>
                <c:pt idx="58">
                  <c:v>62.27</c:v>
                </c:pt>
                <c:pt idx="59">
                  <c:v>61.22</c:v>
                </c:pt>
                <c:pt idx="60">
                  <c:v>60.12</c:v>
                </c:pt>
                <c:pt idx="61">
                  <c:v>58.93</c:v>
                </c:pt>
                <c:pt idx="62">
                  <c:v>58.09</c:v>
                </c:pt>
                <c:pt idx="63">
                  <c:v>57.11</c:v>
                </c:pt>
                <c:pt idx="64">
                  <c:v>56.45</c:v>
                </c:pt>
                <c:pt idx="65">
                  <c:v>55.74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2449-46A1-B70D-55E67A6EC7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5515840"/>
        <c:axId val="105516416"/>
        <c:extLst/>
      </c:scatterChart>
      <c:valAx>
        <c:axId val="105515840"/>
        <c:scaling>
          <c:logBase val="10"/>
          <c:orientation val="minMax"/>
          <c:max val="1000000"/>
          <c:min val="1.0000000000000004E-5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pt-BR"/>
                  <a:t>Frequência Reduzida (rad/s)</a:t>
                </a:r>
              </a:p>
            </c:rich>
          </c:tx>
          <c:layout>
            <c:manualLayout>
              <c:xMode val="edge"/>
              <c:yMode val="edge"/>
              <c:x val="0.36154569810968656"/>
              <c:y val="0.94602442774589623"/>
            </c:manualLayout>
          </c:layout>
          <c:overlay val="0"/>
          <c:spPr>
            <a:noFill/>
            <a:ln w="25400">
              <a:noFill/>
            </a:ln>
          </c:spPr>
        </c:title>
        <c:numFmt formatCode="0.E+0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pt-BR"/>
          </a:p>
        </c:txPr>
        <c:crossAx val="105516416"/>
        <c:crossesAt val="1.0000000000000003E-4"/>
        <c:crossBetween val="midCat"/>
        <c:minorUnit val="100"/>
      </c:valAx>
      <c:valAx>
        <c:axId val="105516416"/>
        <c:scaling>
          <c:orientation val="minMax"/>
          <c:max val="90"/>
          <c:min val="40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pt-BR"/>
                  <a:t>Ângulo de fase (°)</a:t>
                </a:r>
              </a:p>
            </c:rich>
          </c:tx>
          <c:layout>
            <c:manualLayout>
              <c:xMode val="edge"/>
              <c:yMode val="edge"/>
              <c:x val="1.4715833333333336E-2"/>
              <c:y val="0.30676018518518522"/>
            </c:manualLayout>
          </c:layout>
          <c:overlay val="0"/>
          <c:spPr>
            <a:noFill/>
            <a:ln w="25400">
              <a:noFill/>
            </a:ln>
          </c:spPr>
        </c:title>
        <c:numFmt formatCode="#,##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pt-BR"/>
          </a:p>
        </c:txPr>
        <c:crossAx val="105515840"/>
        <c:crossesAt val="1.0000000000000005E-8"/>
        <c:crossBetween val="midCat"/>
      </c:valAx>
      <c:spPr>
        <a:noFill/>
        <a:ln w="3175">
          <a:solidFill>
            <a:sysClr val="windowText" lastClr="00000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63933409090909088"/>
          <c:y val="7.9020260143159091E-2"/>
          <c:w val="0.29066371697134946"/>
          <c:h val="0.33347685185185183"/>
        </c:manualLayout>
      </c:layout>
      <c:overlay val="0"/>
      <c:spPr>
        <a:solidFill>
          <a:srgbClr val="FFFFFF"/>
        </a:solidFill>
        <a:ln w="3175">
          <a:solidFill>
            <a:schemeClr val="tx1"/>
          </a:solidFill>
          <a:prstDash val="solid"/>
        </a:ln>
        <a:effectLst/>
      </c:spPr>
    </c:legend>
    <c:plotVisOnly val="1"/>
    <c:dispBlanksAs val="gap"/>
    <c:showDLblsOverMax val="0"/>
  </c:chart>
  <c:spPr>
    <a:solidFill>
      <a:srgbClr val="FFFFFF"/>
    </a:solidFill>
    <a:ln w="9525">
      <a:solidFill>
        <a:srgbClr val="000000"/>
      </a:solidFill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 panose="020B0604020202020204" pitchFamily="34" charset="0"/>
          <a:ea typeface="Arial"/>
          <a:cs typeface="Arial" panose="020B0604020202020204" pitchFamily="34" charset="0"/>
        </a:defRPr>
      </a:pPr>
      <a:endParaRPr lang="pt-BR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4">
  <a:schemeClr val="accent4"/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28479DF-ACE8-4B24-89DB-E7D7CC786FBF}" type="doc">
      <dgm:prSet loTypeId="urn:microsoft.com/office/officeart/2009/layout/CircleArrowProcess" loCatId="cycle" qsTypeId="urn:microsoft.com/office/officeart/2005/8/quickstyle/simple2" qsCatId="simple" csTypeId="urn:microsoft.com/office/officeart/2005/8/colors/accent0_1" csCatId="mainScheme" phldr="1"/>
      <dgm:spPr/>
      <dgm:t>
        <a:bodyPr/>
        <a:lstStyle/>
        <a:p>
          <a:endParaRPr lang="pt-BR"/>
        </a:p>
      </dgm:t>
    </dgm:pt>
    <dgm:pt modelId="{09ED75FC-55C9-477D-AFF2-64227DDA0255}">
      <dgm:prSet phldrT="[Texto]"/>
      <dgm:spPr/>
      <dgm:t>
        <a:bodyPr/>
        <a:lstStyle/>
        <a:p>
          <a:r>
            <a:rPr lang="pt-BR" dirty="0">
              <a:latin typeface="Arial" panose="020B0604020202020204" pitchFamily="34" charset="0"/>
              <a:cs typeface="Arial" panose="020B0604020202020204" pitchFamily="34" charset="0"/>
            </a:rPr>
            <a:t>Ligante </a:t>
          </a:r>
        </a:p>
        <a:p>
          <a:r>
            <a:rPr lang="pt-BR" dirty="0">
              <a:latin typeface="Arial" panose="020B0604020202020204" pitchFamily="34" charset="0"/>
              <a:cs typeface="Arial" panose="020B0604020202020204" pitchFamily="34" charset="0"/>
            </a:rPr>
            <a:t>62 a 65%</a:t>
          </a:r>
        </a:p>
      </dgm:t>
    </dgm:pt>
    <dgm:pt modelId="{44E37C67-62CE-4F92-9329-B0FC9C296793}" type="parTrans" cxnId="{A64438B8-A68B-4574-AF8D-7DA827F028CE}">
      <dgm:prSet/>
      <dgm:spPr/>
      <dgm:t>
        <a:bodyPr/>
        <a:lstStyle/>
        <a:p>
          <a:endParaRPr lang="pt-BR"/>
        </a:p>
      </dgm:t>
    </dgm:pt>
    <dgm:pt modelId="{DE492647-636E-4CCF-B673-66232F43DA19}" type="sibTrans" cxnId="{A64438B8-A68B-4574-AF8D-7DA827F028CE}">
      <dgm:prSet/>
      <dgm:spPr/>
      <dgm:t>
        <a:bodyPr/>
        <a:lstStyle/>
        <a:p>
          <a:endParaRPr lang="pt-BR"/>
        </a:p>
      </dgm:t>
    </dgm:pt>
    <dgm:pt modelId="{152BA1C6-D34A-4807-9C52-8B15AD12C8B8}">
      <dgm:prSet phldrT="[Texto]"/>
      <dgm:spPr/>
      <dgm:t>
        <a:bodyPr/>
        <a:lstStyle/>
        <a:p>
          <a:r>
            <a:rPr lang="pt-BR" dirty="0">
              <a:latin typeface="Arial" panose="020B0604020202020204" pitchFamily="34" charset="0"/>
              <a:cs typeface="Arial" panose="020B0604020202020204" pitchFamily="34" charset="0"/>
            </a:rPr>
            <a:t>BMP</a:t>
          </a:r>
        </a:p>
        <a:p>
          <a:r>
            <a:rPr lang="pt-BR" dirty="0">
              <a:latin typeface="Arial" panose="020B0604020202020204" pitchFamily="34" charset="0"/>
              <a:cs typeface="Arial" panose="020B0604020202020204" pitchFamily="34" charset="0"/>
            </a:rPr>
            <a:t>20 a 25%</a:t>
          </a:r>
        </a:p>
      </dgm:t>
    </dgm:pt>
    <dgm:pt modelId="{B3E67BDF-D850-46DD-8133-1C1B5732B272}" type="parTrans" cxnId="{0BF30B4F-D97B-40DD-A605-873925374E69}">
      <dgm:prSet/>
      <dgm:spPr/>
      <dgm:t>
        <a:bodyPr/>
        <a:lstStyle/>
        <a:p>
          <a:endParaRPr lang="pt-BR"/>
        </a:p>
      </dgm:t>
    </dgm:pt>
    <dgm:pt modelId="{12B60C80-83A0-4930-9B62-762527A2D5D9}" type="sibTrans" cxnId="{0BF30B4F-D97B-40DD-A605-873925374E69}">
      <dgm:prSet/>
      <dgm:spPr/>
      <dgm:t>
        <a:bodyPr/>
        <a:lstStyle/>
        <a:p>
          <a:endParaRPr lang="pt-BR"/>
        </a:p>
      </dgm:t>
    </dgm:pt>
    <dgm:pt modelId="{AEC3BA88-5C08-41DB-8633-9072690906B3}">
      <dgm:prSet phldrT="[Texto]"/>
      <dgm:spPr/>
      <dgm:t>
        <a:bodyPr/>
        <a:lstStyle/>
        <a:p>
          <a:r>
            <a:rPr lang="pt-BR" dirty="0" err="1">
              <a:latin typeface="Arial" panose="020B0604020202020204" pitchFamily="34" charset="0"/>
              <a:cs typeface="Arial" panose="020B0604020202020204" pitchFamily="34" charset="0"/>
            </a:rPr>
            <a:t>Fíller</a:t>
          </a:r>
          <a:endParaRPr lang="pt-BR" dirty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pt-BR" dirty="0">
              <a:latin typeface="Arial" panose="020B0604020202020204" pitchFamily="34" charset="0"/>
              <a:cs typeface="Arial" panose="020B0604020202020204" pitchFamily="34" charset="0"/>
            </a:rPr>
            <a:t>15 a 20%</a:t>
          </a:r>
        </a:p>
      </dgm:t>
    </dgm:pt>
    <dgm:pt modelId="{21490E70-EE3D-4BAD-AD27-26F059EFAAA6}" type="parTrans" cxnId="{AB2C67F2-E618-488D-9DE2-CB9522CEC812}">
      <dgm:prSet/>
      <dgm:spPr/>
      <dgm:t>
        <a:bodyPr/>
        <a:lstStyle/>
        <a:p>
          <a:endParaRPr lang="pt-BR"/>
        </a:p>
      </dgm:t>
    </dgm:pt>
    <dgm:pt modelId="{46CF4449-6531-4A61-82CF-6400853407BD}" type="sibTrans" cxnId="{AB2C67F2-E618-488D-9DE2-CB9522CEC812}">
      <dgm:prSet/>
      <dgm:spPr/>
      <dgm:t>
        <a:bodyPr/>
        <a:lstStyle/>
        <a:p>
          <a:endParaRPr lang="pt-BR"/>
        </a:p>
      </dgm:t>
    </dgm:pt>
    <dgm:pt modelId="{83B8990B-A6C9-4255-83DA-8F7BBC8C78A5}" type="pres">
      <dgm:prSet presAssocID="{C28479DF-ACE8-4B24-89DB-E7D7CC786FBF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B3D9B12D-9E2E-4A80-84EC-DA3A0FB3E011}" type="pres">
      <dgm:prSet presAssocID="{09ED75FC-55C9-477D-AFF2-64227DDA0255}" presName="Accent1" presStyleCnt="0"/>
      <dgm:spPr/>
    </dgm:pt>
    <dgm:pt modelId="{A15CD5AE-9D34-4139-8E3B-9674469B1129}" type="pres">
      <dgm:prSet presAssocID="{09ED75FC-55C9-477D-AFF2-64227DDA0255}" presName="Accent" presStyleLbl="node1" presStyleIdx="0" presStyleCnt="3"/>
      <dgm:spPr/>
    </dgm:pt>
    <dgm:pt modelId="{FA47E8A1-15FA-42D9-B201-6646A1C89881}" type="pres">
      <dgm:prSet presAssocID="{09ED75FC-55C9-477D-AFF2-64227DDA0255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</dgm:pt>
    <dgm:pt modelId="{F56498A1-AF16-423E-A390-E6C28092BD48}" type="pres">
      <dgm:prSet presAssocID="{152BA1C6-D34A-4807-9C52-8B15AD12C8B8}" presName="Accent2" presStyleCnt="0"/>
      <dgm:spPr/>
    </dgm:pt>
    <dgm:pt modelId="{5F066561-A830-48F4-831C-FE668C61361F}" type="pres">
      <dgm:prSet presAssocID="{152BA1C6-D34A-4807-9C52-8B15AD12C8B8}" presName="Accent" presStyleLbl="node1" presStyleIdx="1" presStyleCnt="3"/>
      <dgm:spPr/>
    </dgm:pt>
    <dgm:pt modelId="{41BDC0DB-392F-4424-BA6D-3F13A8DC08D8}" type="pres">
      <dgm:prSet presAssocID="{152BA1C6-D34A-4807-9C52-8B15AD12C8B8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</dgm:pt>
    <dgm:pt modelId="{41E8A5B4-E7CE-47A8-9F80-9FDAF8C702DF}" type="pres">
      <dgm:prSet presAssocID="{AEC3BA88-5C08-41DB-8633-9072690906B3}" presName="Accent3" presStyleCnt="0"/>
      <dgm:spPr/>
    </dgm:pt>
    <dgm:pt modelId="{4686E774-0BE6-4F63-85E8-A13382B9D433}" type="pres">
      <dgm:prSet presAssocID="{AEC3BA88-5C08-41DB-8633-9072690906B3}" presName="Accent" presStyleLbl="node1" presStyleIdx="2" presStyleCnt="3"/>
      <dgm:spPr/>
    </dgm:pt>
    <dgm:pt modelId="{7C13B414-D56C-4B5F-8CCB-C354F8037198}" type="pres">
      <dgm:prSet presAssocID="{AEC3BA88-5C08-41DB-8633-9072690906B3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</dgm:pt>
  </dgm:ptLst>
  <dgm:cxnLst>
    <dgm:cxn modelId="{28468D17-8392-4CCB-A476-232828C4A8D6}" type="presOf" srcId="{152BA1C6-D34A-4807-9C52-8B15AD12C8B8}" destId="{41BDC0DB-392F-4424-BA6D-3F13A8DC08D8}" srcOrd="0" destOrd="0" presId="urn:microsoft.com/office/officeart/2009/layout/CircleArrowProcess"/>
    <dgm:cxn modelId="{36238F23-3369-4C6A-8201-D04D295F5A79}" type="presOf" srcId="{09ED75FC-55C9-477D-AFF2-64227DDA0255}" destId="{FA47E8A1-15FA-42D9-B201-6646A1C89881}" srcOrd="0" destOrd="0" presId="urn:microsoft.com/office/officeart/2009/layout/CircleArrowProcess"/>
    <dgm:cxn modelId="{0BF30B4F-D97B-40DD-A605-873925374E69}" srcId="{C28479DF-ACE8-4B24-89DB-E7D7CC786FBF}" destId="{152BA1C6-D34A-4807-9C52-8B15AD12C8B8}" srcOrd="1" destOrd="0" parTransId="{B3E67BDF-D850-46DD-8133-1C1B5732B272}" sibTransId="{12B60C80-83A0-4930-9B62-762527A2D5D9}"/>
    <dgm:cxn modelId="{A64438B8-A68B-4574-AF8D-7DA827F028CE}" srcId="{C28479DF-ACE8-4B24-89DB-E7D7CC786FBF}" destId="{09ED75FC-55C9-477D-AFF2-64227DDA0255}" srcOrd="0" destOrd="0" parTransId="{44E37C67-62CE-4F92-9329-B0FC9C296793}" sibTransId="{DE492647-636E-4CCF-B673-66232F43DA19}"/>
    <dgm:cxn modelId="{6C0D72E0-5A1F-45DB-A055-1EE854DB2103}" type="presOf" srcId="{AEC3BA88-5C08-41DB-8633-9072690906B3}" destId="{7C13B414-D56C-4B5F-8CCB-C354F8037198}" srcOrd="0" destOrd="0" presId="urn:microsoft.com/office/officeart/2009/layout/CircleArrowProcess"/>
    <dgm:cxn modelId="{DCFCBCF1-EB5D-476A-81FC-E007C0F7DDFF}" type="presOf" srcId="{C28479DF-ACE8-4B24-89DB-E7D7CC786FBF}" destId="{83B8990B-A6C9-4255-83DA-8F7BBC8C78A5}" srcOrd="0" destOrd="0" presId="urn:microsoft.com/office/officeart/2009/layout/CircleArrowProcess"/>
    <dgm:cxn modelId="{AB2C67F2-E618-488D-9DE2-CB9522CEC812}" srcId="{C28479DF-ACE8-4B24-89DB-E7D7CC786FBF}" destId="{AEC3BA88-5C08-41DB-8633-9072690906B3}" srcOrd="2" destOrd="0" parTransId="{21490E70-EE3D-4BAD-AD27-26F059EFAAA6}" sibTransId="{46CF4449-6531-4A61-82CF-6400853407BD}"/>
    <dgm:cxn modelId="{C8A08464-EA6D-4390-93EE-3F3761586713}" type="presParOf" srcId="{83B8990B-A6C9-4255-83DA-8F7BBC8C78A5}" destId="{B3D9B12D-9E2E-4A80-84EC-DA3A0FB3E011}" srcOrd="0" destOrd="0" presId="urn:microsoft.com/office/officeart/2009/layout/CircleArrowProcess"/>
    <dgm:cxn modelId="{EED7D9A9-6EAC-4118-917A-D656A9177825}" type="presParOf" srcId="{B3D9B12D-9E2E-4A80-84EC-DA3A0FB3E011}" destId="{A15CD5AE-9D34-4139-8E3B-9674469B1129}" srcOrd="0" destOrd="0" presId="urn:microsoft.com/office/officeart/2009/layout/CircleArrowProcess"/>
    <dgm:cxn modelId="{25653B11-0D57-469B-A95D-04B436918004}" type="presParOf" srcId="{83B8990B-A6C9-4255-83DA-8F7BBC8C78A5}" destId="{FA47E8A1-15FA-42D9-B201-6646A1C89881}" srcOrd="1" destOrd="0" presId="urn:microsoft.com/office/officeart/2009/layout/CircleArrowProcess"/>
    <dgm:cxn modelId="{A5C4D941-A2E0-4CE3-A96B-EBB53DDF78DE}" type="presParOf" srcId="{83B8990B-A6C9-4255-83DA-8F7BBC8C78A5}" destId="{F56498A1-AF16-423E-A390-E6C28092BD48}" srcOrd="2" destOrd="0" presId="urn:microsoft.com/office/officeart/2009/layout/CircleArrowProcess"/>
    <dgm:cxn modelId="{3C1AE6DE-2884-4489-82A2-E9004284B627}" type="presParOf" srcId="{F56498A1-AF16-423E-A390-E6C28092BD48}" destId="{5F066561-A830-48F4-831C-FE668C61361F}" srcOrd="0" destOrd="0" presId="urn:microsoft.com/office/officeart/2009/layout/CircleArrowProcess"/>
    <dgm:cxn modelId="{573147A5-EA86-4217-84C0-DC8DC44A33A8}" type="presParOf" srcId="{83B8990B-A6C9-4255-83DA-8F7BBC8C78A5}" destId="{41BDC0DB-392F-4424-BA6D-3F13A8DC08D8}" srcOrd="3" destOrd="0" presId="urn:microsoft.com/office/officeart/2009/layout/CircleArrowProcess"/>
    <dgm:cxn modelId="{C182C0D2-7FE5-47BB-9AD9-2E1A2437C130}" type="presParOf" srcId="{83B8990B-A6C9-4255-83DA-8F7BBC8C78A5}" destId="{41E8A5B4-E7CE-47A8-9F80-9FDAF8C702DF}" srcOrd="4" destOrd="0" presId="urn:microsoft.com/office/officeart/2009/layout/CircleArrowProcess"/>
    <dgm:cxn modelId="{4B3EEAEB-237D-435C-B9DC-B0D5F2A5D80F}" type="presParOf" srcId="{41E8A5B4-E7CE-47A8-9F80-9FDAF8C702DF}" destId="{4686E774-0BE6-4F63-85E8-A13382B9D433}" srcOrd="0" destOrd="0" presId="urn:microsoft.com/office/officeart/2009/layout/CircleArrowProcess"/>
    <dgm:cxn modelId="{EBDAA001-8FAE-4D5F-AF66-FA6497A91E11}" type="presParOf" srcId="{83B8990B-A6C9-4255-83DA-8F7BBC8C78A5}" destId="{7C13B414-D56C-4B5F-8CCB-C354F8037198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55ACD8B-A53D-4922-9B96-D9AD88A7040D}" type="doc">
      <dgm:prSet loTypeId="urn:microsoft.com/office/officeart/2005/8/layout/radial3" loCatId="cycle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FFD2327F-2354-46AC-A0B4-CED8C41F6BDE}">
      <dgm:prSet phldrT="[Texto]" custT="1"/>
      <dgm:spPr/>
      <dgm:t>
        <a:bodyPr/>
        <a:lstStyle/>
        <a:p>
          <a:r>
            <a:rPr lang="pt-BR" sz="1600" b="1" dirty="0">
              <a:latin typeface="Arial" panose="020B0604020202020204" pitchFamily="34" charset="0"/>
              <a:cs typeface="Arial" panose="020B0604020202020204" pitchFamily="34" charset="0"/>
            </a:rPr>
            <a:t>Processo úmido </a:t>
          </a:r>
        </a:p>
      </dgm:t>
    </dgm:pt>
    <dgm:pt modelId="{04361B7D-5149-4944-AAEA-F635137DCC65}" type="parTrans" cxnId="{9E308526-65BE-4347-BF70-12B694C65331}">
      <dgm:prSet/>
      <dgm:spPr/>
      <dgm:t>
        <a:bodyPr/>
        <a:lstStyle/>
        <a:p>
          <a:endParaRPr lang="pt-BR" sz="1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24CD34D-0FAF-4877-BA0A-C8E12514C594}" type="sibTrans" cxnId="{9E308526-65BE-4347-BF70-12B694C65331}">
      <dgm:prSet/>
      <dgm:spPr/>
      <dgm:t>
        <a:bodyPr/>
        <a:lstStyle/>
        <a:p>
          <a:endParaRPr lang="pt-BR" sz="1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3F34F4D-8DAE-40CB-B207-0DD30D9EE48E}">
      <dgm:prSet phldrT="[Texto]" custT="1"/>
      <dgm:spPr/>
      <dgm:t>
        <a:bodyPr/>
        <a:lstStyle/>
        <a:p>
          <a:r>
            <a:rPr lang="pt-BR" sz="850" dirty="0">
              <a:latin typeface="Arial" panose="020B0604020202020204" pitchFamily="34" charset="0"/>
              <a:cs typeface="Arial" panose="020B0604020202020204" pitchFamily="34" charset="0"/>
            </a:rPr>
            <a:t>Temperatura </a:t>
          </a:r>
        </a:p>
        <a:p>
          <a:r>
            <a:rPr lang="pt-BR" sz="850" dirty="0">
              <a:latin typeface="Arial" panose="020B0604020202020204" pitchFamily="34" charset="0"/>
              <a:cs typeface="Arial" panose="020B0604020202020204" pitchFamily="34" charset="0"/>
            </a:rPr>
            <a:t>de reação</a:t>
          </a:r>
        </a:p>
      </dgm:t>
    </dgm:pt>
    <dgm:pt modelId="{48A16153-6CEE-494F-BF57-8AF775A3ABE9}" type="parTrans" cxnId="{6DB4C226-7970-4C1A-B01E-E2F35C4D1BB3}">
      <dgm:prSet/>
      <dgm:spPr/>
      <dgm:t>
        <a:bodyPr/>
        <a:lstStyle/>
        <a:p>
          <a:endParaRPr lang="pt-BR" sz="1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9A4C565-6689-43E4-A427-20499F59040C}" type="sibTrans" cxnId="{6DB4C226-7970-4C1A-B01E-E2F35C4D1BB3}">
      <dgm:prSet/>
      <dgm:spPr/>
      <dgm:t>
        <a:bodyPr/>
        <a:lstStyle/>
        <a:p>
          <a:endParaRPr lang="pt-BR" sz="1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9C4F17E-85AA-4F9D-B89B-D227687CA580}">
      <dgm:prSet phldrT="[Texto]" custT="1"/>
      <dgm:spPr/>
      <dgm:t>
        <a:bodyPr/>
        <a:lstStyle/>
        <a:p>
          <a:r>
            <a:rPr lang="pt-BR" sz="1000" dirty="0">
              <a:latin typeface="Arial" panose="020B0604020202020204" pitchFamily="34" charset="0"/>
              <a:cs typeface="Arial" panose="020B0604020202020204" pitchFamily="34" charset="0"/>
            </a:rPr>
            <a:t>Ligante base</a:t>
          </a:r>
        </a:p>
      </dgm:t>
    </dgm:pt>
    <dgm:pt modelId="{9B27CAC0-0723-4645-9FC0-957C706B59E3}" type="parTrans" cxnId="{6E561FC4-C1FB-428C-8CA0-A1DECE3F8CFC}">
      <dgm:prSet/>
      <dgm:spPr/>
      <dgm:t>
        <a:bodyPr/>
        <a:lstStyle/>
        <a:p>
          <a:endParaRPr lang="pt-BR" sz="1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6E633CE-326D-43B7-A64D-5032E95018BC}" type="sibTrans" cxnId="{6E561FC4-C1FB-428C-8CA0-A1DECE3F8CFC}">
      <dgm:prSet/>
      <dgm:spPr/>
      <dgm:t>
        <a:bodyPr/>
        <a:lstStyle/>
        <a:p>
          <a:endParaRPr lang="pt-BR" sz="1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2A9D113-9863-4A12-9E9B-2944C75DB54A}">
      <dgm:prSet phldrT="[Texto]" custT="1"/>
      <dgm:spPr/>
      <dgm:t>
        <a:bodyPr/>
        <a:lstStyle/>
        <a:p>
          <a:r>
            <a:rPr lang="pt-BR" sz="1000" dirty="0">
              <a:latin typeface="Arial" panose="020B0604020202020204" pitchFamily="34" charset="0"/>
              <a:cs typeface="Arial" panose="020B0604020202020204" pitchFamily="34" charset="0"/>
            </a:rPr>
            <a:t>Adição de óleos extensores</a:t>
          </a:r>
        </a:p>
      </dgm:t>
    </dgm:pt>
    <dgm:pt modelId="{921EF2F4-213B-4602-8FD1-F1C14ED41E57}" type="parTrans" cxnId="{DFD255DA-C855-4F1F-B635-75BBB29F1445}">
      <dgm:prSet/>
      <dgm:spPr/>
      <dgm:t>
        <a:bodyPr/>
        <a:lstStyle/>
        <a:p>
          <a:endParaRPr lang="pt-BR" sz="1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76B63D9-5BC7-45D6-9AA1-856E9AD4D107}" type="sibTrans" cxnId="{DFD255DA-C855-4F1F-B635-75BBB29F1445}">
      <dgm:prSet/>
      <dgm:spPr/>
      <dgm:t>
        <a:bodyPr/>
        <a:lstStyle/>
        <a:p>
          <a:endParaRPr lang="pt-BR" sz="1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4FF6B3D-A788-473B-B929-17E60A221A93}">
      <dgm:prSet phldrT="[Texto]" custT="1"/>
      <dgm:spPr/>
      <dgm:t>
        <a:bodyPr/>
        <a:lstStyle/>
        <a:p>
          <a:r>
            <a:rPr lang="pt-BR" sz="1000" dirty="0">
              <a:latin typeface="Arial" panose="020B0604020202020204" pitchFamily="34" charset="0"/>
              <a:cs typeface="Arial" panose="020B0604020202020204" pitchFamily="34" charset="0"/>
            </a:rPr>
            <a:t>Tempo de reação</a:t>
          </a:r>
        </a:p>
      </dgm:t>
    </dgm:pt>
    <dgm:pt modelId="{D7F0B6EE-99EF-416E-A27B-542973D97D9D}" type="parTrans" cxnId="{235E3711-E5EA-42AA-B986-11FE93E32F10}">
      <dgm:prSet/>
      <dgm:spPr/>
      <dgm:t>
        <a:bodyPr/>
        <a:lstStyle/>
        <a:p>
          <a:endParaRPr lang="pt-BR" sz="1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92D0624-829E-42F9-84D8-68E7B78DED8A}" type="sibTrans" cxnId="{235E3711-E5EA-42AA-B986-11FE93E32F10}">
      <dgm:prSet/>
      <dgm:spPr/>
      <dgm:t>
        <a:bodyPr/>
        <a:lstStyle/>
        <a:p>
          <a:endParaRPr lang="pt-BR" sz="1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B8752F7-39F1-4D52-9F82-03EE21BDC62D}">
      <dgm:prSet custT="1"/>
      <dgm:spPr/>
      <dgm:t>
        <a:bodyPr/>
        <a:lstStyle/>
        <a:p>
          <a:r>
            <a:rPr lang="pt-BR" sz="950" b="0" i="0" dirty="0">
              <a:latin typeface="Arial" panose="020B0604020202020204" pitchFamily="34" charset="0"/>
              <a:cs typeface="Arial" panose="020B0604020202020204" pitchFamily="34" charset="0"/>
            </a:rPr>
            <a:t>Dispositivo de agitação</a:t>
          </a:r>
        </a:p>
        <a:p>
          <a:r>
            <a:rPr lang="pt-BR" sz="950" b="0" i="0" dirty="0" err="1">
              <a:latin typeface="Arial" panose="020B0604020202020204" pitchFamily="34" charset="0"/>
              <a:cs typeface="Arial" panose="020B0604020202020204" pitchFamily="34" charset="0"/>
            </a:rPr>
            <a:t>cisalhameto</a:t>
          </a:r>
          <a:endParaRPr lang="pt-BR" sz="950" b="0" i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535D15F-679A-4ED0-900C-3D7EC3278811}" type="parTrans" cxnId="{4135AEC6-F997-4DED-9D70-1C7E5A5B1566}">
      <dgm:prSet/>
      <dgm:spPr/>
      <dgm:t>
        <a:bodyPr/>
        <a:lstStyle/>
        <a:p>
          <a:endParaRPr lang="pt-BR" sz="1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8ED5FE7-55F5-495E-A03F-56D9FE91F4A8}" type="sibTrans" cxnId="{4135AEC6-F997-4DED-9D70-1C7E5A5B1566}">
      <dgm:prSet/>
      <dgm:spPr/>
      <dgm:t>
        <a:bodyPr/>
        <a:lstStyle/>
        <a:p>
          <a:endParaRPr lang="pt-BR" sz="1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C9CBDF5-BB6D-44EC-B7C9-C9B5F7EA111C}">
      <dgm:prSet custT="1"/>
      <dgm:spPr/>
      <dgm:t>
        <a:bodyPr/>
        <a:lstStyle/>
        <a:p>
          <a:r>
            <a:rPr lang="pt-BR" sz="800" dirty="0">
              <a:latin typeface="Arial" panose="020B0604020202020204" pitchFamily="34" charset="0"/>
              <a:cs typeface="Arial" panose="020B0604020202020204" pitchFamily="34" charset="0"/>
            </a:rPr>
            <a:t>Propriedades da </a:t>
          </a:r>
          <a:r>
            <a:rPr lang="pt-BR" sz="800" b="1" dirty="0">
              <a:latin typeface="Arial" panose="020B0604020202020204" pitchFamily="34" charset="0"/>
              <a:cs typeface="Arial" panose="020B0604020202020204" pitchFamily="34" charset="0"/>
            </a:rPr>
            <a:t>BMP</a:t>
          </a:r>
          <a:r>
            <a:rPr lang="pt-BR" sz="800" dirty="0">
              <a:latin typeface="Arial" panose="020B0604020202020204" pitchFamily="34" charset="0"/>
              <a:cs typeface="Arial" panose="020B0604020202020204" pitchFamily="34" charset="0"/>
            </a:rPr>
            <a:t> (obtenção, tamanho e composição)</a:t>
          </a:r>
        </a:p>
      </dgm:t>
    </dgm:pt>
    <dgm:pt modelId="{4BD7D29F-2FDD-4311-8DC5-E40E04FB27EF}" type="parTrans" cxnId="{1125BED1-C0EC-4FEE-9211-E7E7A74505C4}">
      <dgm:prSet/>
      <dgm:spPr/>
      <dgm:t>
        <a:bodyPr/>
        <a:lstStyle/>
        <a:p>
          <a:endParaRPr lang="pt-BR" sz="1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56D8FC4-2C62-4EF9-996E-5B02B162B74A}" type="sibTrans" cxnId="{1125BED1-C0EC-4FEE-9211-E7E7A74505C4}">
      <dgm:prSet/>
      <dgm:spPr/>
      <dgm:t>
        <a:bodyPr/>
        <a:lstStyle/>
        <a:p>
          <a:endParaRPr lang="pt-BR" sz="1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5EA7E6E-4FFF-488E-9549-0EBB414E78BC}" type="pres">
      <dgm:prSet presAssocID="{555ACD8B-A53D-4922-9B96-D9AD88A7040D}" presName="composite" presStyleCnt="0">
        <dgm:presLayoutVars>
          <dgm:chMax val="1"/>
          <dgm:dir/>
          <dgm:resizeHandles val="exact"/>
        </dgm:presLayoutVars>
      </dgm:prSet>
      <dgm:spPr/>
    </dgm:pt>
    <dgm:pt modelId="{ADCFB0C4-1057-451C-84BF-4AD93B291F8D}" type="pres">
      <dgm:prSet presAssocID="{555ACD8B-A53D-4922-9B96-D9AD88A7040D}" presName="radial" presStyleCnt="0">
        <dgm:presLayoutVars>
          <dgm:animLvl val="ctr"/>
        </dgm:presLayoutVars>
      </dgm:prSet>
      <dgm:spPr/>
    </dgm:pt>
    <dgm:pt modelId="{74613B0C-C356-40C9-9078-43D1B3235A61}" type="pres">
      <dgm:prSet presAssocID="{FFD2327F-2354-46AC-A0B4-CED8C41F6BDE}" presName="centerShape" presStyleLbl="vennNode1" presStyleIdx="0" presStyleCnt="7"/>
      <dgm:spPr/>
    </dgm:pt>
    <dgm:pt modelId="{64817229-DE7A-4389-8394-0EF7CC22770E}" type="pres">
      <dgm:prSet presAssocID="{73F34F4D-8DAE-40CB-B207-0DD30D9EE48E}" presName="node" presStyleLbl="vennNode1" presStyleIdx="1" presStyleCnt="7">
        <dgm:presLayoutVars>
          <dgm:bulletEnabled val="1"/>
        </dgm:presLayoutVars>
      </dgm:prSet>
      <dgm:spPr/>
    </dgm:pt>
    <dgm:pt modelId="{379253A0-8BD1-48F9-92BC-58307A31708F}" type="pres">
      <dgm:prSet presAssocID="{5B8752F7-39F1-4D52-9F82-03EE21BDC62D}" presName="node" presStyleLbl="vennNode1" presStyleIdx="2" presStyleCnt="7">
        <dgm:presLayoutVars>
          <dgm:bulletEnabled val="1"/>
        </dgm:presLayoutVars>
      </dgm:prSet>
      <dgm:spPr/>
    </dgm:pt>
    <dgm:pt modelId="{F5BA10C3-F4AB-430A-86FD-E857AE27A6C5}" type="pres">
      <dgm:prSet presAssocID="{0C9CBDF5-BB6D-44EC-B7C9-C9B5F7EA111C}" presName="node" presStyleLbl="vennNode1" presStyleIdx="3" presStyleCnt="7">
        <dgm:presLayoutVars>
          <dgm:bulletEnabled val="1"/>
        </dgm:presLayoutVars>
      </dgm:prSet>
      <dgm:spPr/>
    </dgm:pt>
    <dgm:pt modelId="{91DE8980-C0BD-4317-AD5D-3255A6FE9034}" type="pres">
      <dgm:prSet presAssocID="{99C4F17E-85AA-4F9D-B89B-D227687CA580}" presName="node" presStyleLbl="vennNode1" presStyleIdx="4" presStyleCnt="7">
        <dgm:presLayoutVars>
          <dgm:bulletEnabled val="1"/>
        </dgm:presLayoutVars>
      </dgm:prSet>
      <dgm:spPr/>
    </dgm:pt>
    <dgm:pt modelId="{76C06634-7679-4A8D-AAE6-AC69A954723C}" type="pres">
      <dgm:prSet presAssocID="{72A9D113-9863-4A12-9E9B-2944C75DB54A}" presName="node" presStyleLbl="vennNode1" presStyleIdx="5" presStyleCnt="7">
        <dgm:presLayoutVars>
          <dgm:bulletEnabled val="1"/>
        </dgm:presLayoutVars>
      </dgm:prSet>
      <dgm:spPr/>
    </dgm:pt>
    <dgm:pt modelId="{55A5C450-7105-4EE4-B3F0-10DAFD730024}" type="pres">
      <dgm:prSet presAssocID="{64FF6B3D-A788-473B-B929-17E60A221A93}" presName="node" presStyleLbl="vennNode1" presStyleIdx="6" presStyleCnt="7">
        <dgm:presLayoutVars>
          <dgm:bulletEnabled val="1"/>
        </dgm:presLayoutVars>
      </dgm:prSet>
      <dgm:spPr/>
    </dgm:pt>
  </dgm:ptLst>
  <dgm:cxnLst>
    <dgm:cxn modelId="{235E3711-E5EA-42AA-B986-11FE93E32F10}" srcId="{FFD2327F-2354-46AC-A0B4-CED8C41F6BDE}" destId="{64FF6B3D-A788-473B-B929-17E60A221A93}" srcOrd="5" destOrd="0" parTransId="{D7F0B6EE-99EF-416E-A27B-542973D97D9D}" sibTransId="{D92D0624-829E-42F9-84D8-68E7B78DED8A}"/>
    <dgm:cxn modelId="{9E308526-65BE-4347-BF70-12B694C65331}" srcId="{555ACD8B-A53D-4922-9B96-D9AD88A7040D}" destId="{FFD2327F-2354-46AC-A0B4-CED8C41F6BDE}" srcOrd="0" destOrd="0" parTransId="{04361B7D-5149-4944-AAEA-F635137DCC65}" sibTransId="{324CD34D-0FAF-4877-BA0A-C8E12514C594}"/>
    <dgm:cxn modelId="{6DB4C226-7970-4C1A-B01E-E2F35C4D1BB3}" srcId="{FFD2327F-2354-46AC-A0B4-CED8C41F6BDE}" destId="{73F34F4D-8DAE-40CB-B207-0DD30D9EE48E}" srcOrd="0" destOrd="0" parTransId="{48A16153-6CEE-494F-BF57-8AF775A3ABE9}" sibTransId="{99A4C565-6689-43E4-A427-20499F59040C}"/>
    <dgm:cxn modelId="{D85A8967-727D-4AC3-8287-97D478A8C380}" type="presOf" srcId="{555ACD8B-A53D-4922-9B96-D9AD88A7040D}" destId="{15EA7E6E-4FFF-488E-9549-0EBB414E78BC}" srcOrd="0" destOrd="0" presId="urn:microsoft.com/office/officeart/2005/8/layout/radial3"/>
    <dgm:cxn modelId="{066BF851-7BA4-4DFF-8188-6CD04BC49733}" type="presOf" srcId="{5B8752F7-39F1-4D52-9F82-03EE21BDC62D}" destId="{379253A0-8BD1-48F9-92BC-58307A31708F}" srcOrd="0" destOrd="0" presId="urn:microsoft.com/office/officeart/2005/8/layout/radial3"/>
    <dgm:cxn modelId="{0B033079-344A-4995-82BD-80622D8C2E4D}" type="presOf" srcId="{73F34F4D-8DAE-40CB-B207-0DD30D9EE48E}" destId="{64817229-DE7A-4389-8394-0EF7CC22770E}" srcOrd="0" destOrd="0" presId="urn:microsoft.com/office/officeart/2005/8/layout/radial3"/>
    <dgm:cxn modelId="{703A9FA9-CF0B-4C49-8780-18D9AF9A76A6}" type="presOf" srcId="{0C9CBDF5-BB6D-44EC-B7C9-C9B5F7EA111C}" destId="{F5BA10C3-F4AB-430A-86FD-E857AE27A6C5}" srcOrd="0" destOrd="0" presId="urn:microsoft.com/office/officeart/2005/8/layout/radial3"/>
    <dgm:cxn modelId="{6E561FC4-C1FB-428C-8CA0-A1DECE3F8CFC}" srcId="{FFD2327F-2354-46AC-A0B4-CED8C41F6BDE}" destId="{99C4F17E-85AA-4F9D-B89B-D227687CA580}" srcOrd="3" destOrd="0" parTransId="{9B27CAC0-0723-4645-9FC0-957C706B59E3}" sibTransId="{86E633CE-326D-43B7-A64D-5032E95018BC}"/>
    <dgm:cxn modelId="{4135AEC6-F997-4DED-9D70-1C7E5A5B1566}" srcId="{FFD2327F-2354-46AC-A0B4-CED8C41F6BDE}" destId="{5B8752F7-39F1-4D52-9F82-03EE21BDC62D}" srcOrd="1" destOrd="0" parTransId="{2535D15F-679A-4ED0-900C-3D7EC3278811}" sibTransId="{58ED5FE7-55F5-495E-A03F-56D9FE91F4A8}"/>
    <dgm:cxn modelId="{1125BED1-C0EC-4FEE-9211-E7E7A74505C4}" srcId="{FFD2327F-2354-46AC-A0B4-CED8C41F6BDE}" destId="{0C9CBDF5-BB6D-44EC-B7C9-C9B5F7EA111C}" srcOrd="2" destOrd="0" parTransId="{4BD7D29F-2FDD-4311-8DC5-E40E04FB27EF}" sibTransId="{256D8FC4-2C62-4EF9-996E-5B02B162B74A}"/>
    <dgm:cxn modelId="{8519F9D1-C8F8-4D6F-AA04-7E8D088BB372}" type="presOf" srcId="{FFD2327F-2354-46AC-A0B4-CED8C41F6BDE}" destId="{74613B0C-C356-40C9-9078-43D1B3235A61}" srcOrd="0" destOrd="0" presId="urn:microsoft.com/office/officeart/2005/8/layout/radial3"/>
    <dgm:cxn modelId="{DFD255DA-C855-4F1F-B635-75BBB29F1445}" srcId="{FFD2327F-2354-46AC-A0B4-CED8C41F6BDE}" destId="{72A9D113-9863-4A12-9E9B-2944C75DB54A}" srcOrd="4" destOrd="0" parTransId="{921EF2F4-213B-4602-8FD1-F1C14ED41E57}" sibTransId="{976B63D9-5BC7-45D6-9AA1-856E9AD4D107}"/>
    <dgm:cxn modelId="{3F5E27E6-7224-495E-A65D-A651F19A979C}" type="presOf" srcId="{99C4F17E-85AA-4F9D-B89B-D227687CA580}" destId="{91DE8980-C0BD-4317-AD5D-3255A6FE9034}" srcOrd="0" destOrd="0" presId="urn:microsoft.com/office/officeart/2005/8/layout/radial3"/>
    <dgm:cxn modelId="{3DFD20E7-2370-4A34-94EB-3AA8F8B25F51}" type="presOf" srcId="{64FF6B3D-A788-473B-B929-17E60A221A93}" destId="{55A5C450-7105-4EE4-B3F0-10DAFD730024}" srcOrd="0" destOrd="0" presId="urn:microsoft.com/office/officeart/2005/8/layout/radial3"/>
    <dgm:cxn modelId="{689BD2FD-30BE-46BD-BC97-8B165A018F5B}" type="presOf" srcId="{72A9D113-9863-4A12-9E9B-2944C75DB54A}" destId="{76C06634-7679-4A8D-AAE6-AC69A954723C}" srcOrd="0" destOrd="0" presId="urn:microsoft.com/office/officeart/2005/8/layout/radial3"/>
    <dgm:cxn modelId="{7850540C-31EF-49D3-9D87-703AFA3B2858}" type="presParOf" srcId="{15EA7E6E-4FFF-488E-9549-0EBB414E78BC}" destId="{ADCFB0C4-1057-451C-84BF-4AD93B291F8D}" srcOrd="0" destOrd="0" presId="urn:microsoft.com/office/officeart/2005/8/layout/radial3"/>
    <dgm:cxn modelId="{20B9DA17-5720-4B36-9A32-FDD1A3566332}" type="presParOf" srcId="{ADCFB0C4-1057-451C-84BF-4AD93B291F8D}" destId="{74613B0C-C356-40C9-9078-43D1B3235A61}" srcOrd="0" destOrd="0" presId="urn:microsoft.com/office/officeart/2005/8/layout/radial3"/>
    <dgm:cxn modelId="{C65B246C-2C0E-4C3E-9CFA-3234DC380E20}" type="presParOf" srcId="{ADCFB0C4-1057-451C-84BF-4AD93B291F8D}" destId="{64817229-DE7A-4389-8394-0EF7CC22770E}" srcOrd="1" destOrd="0" presId="urn:microsoft.com/office/officeart/2005/8/layout/radial3"/>
    <dgm:cxn modelId="{7191E519-BD7F-4929-9D51-DD5C95354D34}" type="presParOf" srcId="{ADCFB0C4-1057-451C-84BF-4AD93B291F8D}" destId="{379253A0-8BD1-48F9-92BC-58307A31708F}" srcOrd="2" destOrd="0" presId="urn:microsoft.com/office/officeart/2005/8/layout/radial3"/>
    <dgm:cxn modelId="{42350145-9349-4D76-8A4C-D4DF0F340025}" type="presParOf" srcId="{ADCFB0C4-1057-451C-84BF-4AD93B291F8D}" destId="{F5BA10C3-F4AB-430A-86FD-E857AE27A6C5}" srcOrd="3" destOrd="0" presId="urn:microsoft.com/office/officeart/2005/8/layout/radial3"/>
    <dgm:cxn modelId="{C250AAF8-ECAE-407D-9F02-3C14719AA66B}" type="presParOf" srcId="{ADCFB0C4-1057-451C-84BF-4AD93B291F8D}" destId="{91DE8980-C0BD-4317-AD5D-3255A6FE9034}" srcOrd="4" destOrd="0" presId="urn:microsoft.com/office/officeart/2005/8/layout/radial3"/>
    <dgm:cxn modelId="{AECEBF8E-6CDE-484D-9E21-C635A58AC338}" type="presParOf" srcId="{ADCFB0C4-1057-451C-84BF-4AD93B291F8D}" destId="{76C06634-7679-4A8D-AAE6-AC69A954723C}" srcOrd="5" destOrd="0" presId="urn:microsoft.com/office/officeart/2005/8/layout/radial3"/>
    <dgm:cxn modelId="{7F621492-2168-4378-8353-EC21FFE38ECC}" type="presParOf" srcId="{ADCFB0C4-1057-451C-84BF-4AD93B291F8D}" destId="{55A5C450-7105-4EE4-B3F0-10DAFD730024}" srcOrd="6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5CD5AE-9D34-4139-8E3B-9674469B1129}">
      <dsp:nvSpPr>
        <dsp:cNvPr id="0" name=""/>
        <dsp:cNvSpPr/>
      </dsp:nvSpPr>
      <dsp:spPr>
        <a:xfrm>
          <a:off x="749069" y="218526"/>
          <a:ext cx="1296326" cy="1296523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A47E8A1-15FA-42D9-B201-6646A1C89881}">
      <dsp:nvSpPr>
        <dsp:cNvPr id="0" name=""/>
        <dsp:cNvSpPr/>
      </dsp:nvSpPr>
      <dsp:spPr>
        <a:xfrm>
          <a:off x="1035600" y="686610"/>
          <a:ext cx="720343" cy="3600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kern="1200" dirty="0">
              <a:latin typeface="Arial" panose="020B0604020202020204" pitchFamily="34" charset="0"/>
              <a:cs typeface="Arial" panose="020B0604020202020204" pitchFamily="34" charset="0"/>
            </a:rPr>
            <a:t>Ligante 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kern="1200" dirty="0">
              <a:latin typeface="Arial" panose="020B0604020202020204" pitchFamily="34" charset="0"/>
              <a:cs typeface="Arial" panose="020B0604020202020204" pitchFamily="34" charset="0"/>
            </a:rPr>
            <a:t>62 a 65%</a:t>
          </a:r>
        </a:p>
      </dsp:txBody>
      <dsp:txXfrm>
        <a:off x="1035600" y="686610"/>
        <a:ext cx="720343" cy="360085"/>
      </dsp:txXfrm>
    </dsp:sp>
    <dsp:sp modelId="{5F066561-A830-48F4-831C-FE668C61361F}">
      <dsp:nvSpPr>
        <dsp:cNvPr id="0" name=""/>
        <dsp:cNvSpPr/>
      </dsp:nvSpPr>
      <dsp:spPr>
        <a:xfrm>
          <a:off x="389019" y="963475"/>
          <a:ext cx="1296326" cy="1296523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1BDC0DB-392F-4424-BA6D-3F13A8DC08D8}">
      <dsp:nvSpPr>
        <dsp:cNvPr id="0" name=""/>
        <dsp:cNvSpPr/>
      </dsp:nvSpPr>
      <dsp:spPr>
        <a:xfrm>
          <a:off x="677011" y="1435869"/>
          <a:ext cx="720343" cy="3600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kern="1200" dirty="0">
              <a:latin typeface="Arial" panose="020B0604020202020204" pitchFamily="34" charset="0"/>
              <a:cs typeface="Arial" panose="020B0604020202020204" pitchFamily="34" charset="0"/>
            </a:rPr>
            <a:t>BMP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kern="1200" dirty="0">
              <a:latin typeface="Arial" panose="020B0604020202020204" pitchFamily="34" charset="0"/>
              <a:cs typeface="Arial" panose="020B0604020202020204" pitchFamily="34" charset="0"/>
            </a:rPr>
            <a:t>20 a 25%</a:t>
          </a:r>
        </a:p>
      </dsp:txBody>
      <dsp:txXfrm>
        <a:off x="677011" y="1435869"/>
        <a:ext cx="720343" cy="360085"/>
      </dsp:txXfrm>
    </dsp:sp>
    <dsp:sp modelId="{4686E774-0BE6-4F63-85E8-A13382B9D433}">
      <dsp:nvSpPr>
        <dsp:cNvPr id="0" name=""/>
        <dsp:cNvSpPr/>
      </dsp:nvSpPr>
      <dsp:spPr>
        <a:xfrm>
          <a:off x="841334" y="1797570"/>
          <a:ext cx="1113745" cy="1114191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C13B414-D56C-4B5F-8CCB-C354F8037198}">
      <dsp:nvSpPr>
        <dsp:cNvPr id="0" name=""/>
        <dsp:cNvSpPr/>
      </dsp:nvSpPr>
      <dsp:spPr>
        <a:xfrm>
          <a:off x="1037304" y="2186204"/>
          <a:ext cx="720343" cy="3600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kern="1200" dirty="0" err="1">
              <a:latin typeface="Arial" panose="020B0604020202020204" pitchFamily="34" charset="0"/>
              <a:cs typeface="Arial" panose="020B0604020202020204" pitchFamily="34" charset="0"/>
            </a:rPr>
            <a:t>Fíller</a:t>
          </a:r>
          <a:endParaRPr lang="pt-BR" sz="11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kern="1200" dirty="0">
              <a:latin typeface="Arial" panose="020B0604020202020204" pitchFamily="34" charset="0"/>
              <a:cs typeface="Arial" panose="020B0604020202020204" pitchFamily="34" charset="0"/>
            </a:rPr>
            <a:t>15 a 20%</a:t>
          </a:r>
        </a:p>
      </dsp:txBody>
      <dsp:txXfrm>
        <a:off x="1037304" y="2186204"/>
        <a:ext cx="720343" cy="36008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613B0C-C356-40C9-9078-43D1B3235A61}">
      <dsp:nvSpPr>
        <dsp:cNvPr id="0" name=""/>
        <dsp:cNvSpPr/>
      </dsp:nvSpPr>
      <dsp:spPr>
        <a:xfrm>
          <a:off x="960541" y="761666"/>
          <a:ext cx="1897485" cy="1897485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alpha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>
              <a:latin typeface="Arial" panose="020B0604020202020204" pitchFamily="34" charset="0"/>
              <a:cs typeface="Arial" panose="020B0604020202020204" pitchFamily="34" charset="0"/>
            </a:rPr>
            <a:t>Processo úmido </a:t>
          </a:r>
        </a:p>
      </dsp:txBody>
      <dsp:txXfrm>
        <a:off x="1238421" y="1039546"/>
        <a:ext cx="1341725" cy="1341725"/>
      </dsp:txXfrm>
    </dsp:sp>
    <dsp:sp modelId="{64817229-DE7A-4389-8394-0EF7CC22770E}">
      <dsp:nvSpPr>
        <dsp:cNvPr id="0" name=""/>
        <dsp:cNvSpPr/>
      </dsp:nvSpPr>
      <dsp:spPr>
        <a:xfrm>
          <a:off x="1434912" y="338"/>
          <a:ext cx="948742" cy="948742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alpha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3778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850" kern="1200" dirty="0">
              <a:latin typeface="Arial" panose="020B0604020202020204" pitchFamily="34" charset="0"/>
              <a:cs typeface="Arial" panose="020B0604020202020204" pitchFamily="34" charset="0"/>
            </a:rPr>
            <a:t>Temperatura </a:t>
          </a:r>
        </a:p>
        <a:p>
          <a:pPr marL="0" lvl="0" indent="0" algn="ctr" defTabSz="3778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850" kern="1200" dirty="0">
              <a:latin typeface="Arial" panose="020B0604020202020204" pitchFamily="34" charset="0"/>
              <a:cs typeface="Arial" panose="020B0604020202020204" pitchFamily="34" charset="0"/>
            </a:rPr>
            <a:t>de reação</a:t>
          </a:r>
        </a:p>
      </dsp:txBody>
      <dsp:txXfrm>
        <a:off x="1573852" y="139278"/>
        <a:ext cx="670862" cy="670862"/>
      </dsp:txXfrm>
    </dsp:sp>
    <dsp:sp modelId="{379253A0-8BD1-48F9-92BC-58307A31708F}">
      <dsp:nvSpPr>
        <dsp:cNvPr id="0" name=""/>
        <dsp:cNvSpPr/>
      </dsp:nvSpPr>
      <dsp:spPr>
        <a:xfrm>
          <a:off x="2505059" y="618188"/>
          <a:ext cx="948742" cy="948742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alpha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222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950" b="0" i="0" kern="1200" dirty="0">
              <a:latin typeface="Arial" panose="020B0604020202020204" pitchFamily="34" charset="0"/>
              <a:cs typeface="Arial" panose="020B0604020202020204" pitchFamily="34" charset="0"/>
            </a:rPr>
            <a:t>Dispositivo de agitação</a:t>
          </a:r>
        </a:p>
        <a:p>
          <a:pPr marL="0" lvl="0" indent="0" algn="ctr" defTabSz="4222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950" b="0" i="0" kern="1200" dirty="0" err="1">
              <a:latin typeface="Arial" panose="020B0604020202020204" pitchFamily="34" charset="0"/>
              <a:cs typeface="Arial" panose="020B0604020202020204" pitchFamily="34" charset="0"/>
            </a:rPr>
            <a:t>cisalhameto</a:t>
          </a:r>
          <a:endParaRPr lang="pt-BR" sz="950" b="0" i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643999" y="757128"/>
        <a:ext cx="670862" cy="670862"/>
      </dsp:txXfrm>
    </dsp:sp>
    <dsp:sp modelId="{F5BA10C3-F4AB-430A-86FD-E857AE27A6C5}">
      <dsp:nvSpPr>
        <dsp:cNvPr id="0" name=""/>
        <dsp:cNvSpPr/>
      </dsp:nvSpPr>
      <dsp:spPr>
        <a:xfrm>
          <a:off x="2505059" y="1853887"/>
          <a:ext cx="948742" cy="948742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alpha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800" kern="1200" dirty="0">
              <a:latin typeface="Arial" panose="020B0604020202020204" pitchFamily="34" charset="0"/>
              <a:cs typeface="Arial" panose="020B0604020202020204" pitchFamily="34" charset="0"/>
            </a:rPr>
            <a:t>Propriedades da </a:t>
          </a:r>
          <a:r>
            <a:rPr lang="pt-BR" sz="800" b="1" kern="1200" dirty="0">
              <a:latin typeface="Arial" panose="020B0604020202020204" pitchFamily="34" charset="0"/>
              <a:cs typeface="Arial" panose="020B0604020202020204" pitchFamily="34" charset="0"/>
            </a:rPr>
            <a:t>BMP</a:t>
          </a:r>
          <a:r>
            <a:rPr lang="pt-BR" sz="800" kern="1200" dirty="0">
              <a:latin typeface="Arial" panose="020B0604020202020204" pitchFamily="34" charset="0"/>
              <a:cs typeface="Arial" panose="020B0604020202020204" pitchFamily="34" charset="0"/>
            </a:rPr>
            <a:t> (obtenção, tamanho e composição)</a:t>
          </a:r>
        </a:p>
      </dsp:txBody>
      <dsp:txXfrm>
        <a:off x="2643999" y="1992827"/>
        <a:ext cx="670862" cy="670862"/>
      </dsp:txXfrm>
    </dsp:sp>
    <dsp:sp modelId="{91DE8980-C0BD-4317-AD5D-3255A6FE9034}">
      <dsp:nvSpPr>
        <dsp:cNvPr id="0" name=""/>
        <dsp:cNvSpPr/>
      </dsp:nvSpPr>
      <dsp:spPr>
        <a:xfrm>
          <a:off x="1434912" y="2471737"/>
          <a:ext cx="948742" cy="948742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alpha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000" kern="1200" dirty="0">
              <a:latin typeface="Arial" panose="020B0604020202020204" pitchFamily="34" charset="0"/>
              <a:cs typeface="Arial" panose="020B0604020202020204" pitchFamily="34" charset="0"/>
            </a:rPr>
            <a:t>Ligante base</a:t>
          </a:r>
        </a:p>
      </dsp:txBody>
      <dsp:txXfrm>
        <a:off x="1573852" y="2610677"/>
        <a:ext cx="670862" cy="670862"/>
      </dsp:txXfrm>
    </dsp:sp>
    <dsp:sp modelId="{76C06634-7679-4A8D-AAE6-AC69A954723C}">
      <dsp:nvSpPr>
        <dsp:cNvPr id="0" name=""/>
        <dsp:cNvSpPr/>
      </dsp:nvSpPr>
      <dsp:spPr>
        <a:xfrm>
          <a:off x="364765" y="1853887"/>
          <a:ext cx="948742" cy="948742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alpha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000" kern="1200" dirty="0">
              <a:latin typeface="Arial" panose="020B0604020202020204" pitchFamily="34" charset="0"/>
              <a:cs typeface="Arial" panose="020B0604020202020204" pitchFamily="34" charset="0"/>
            </a:rPr>
            <a:t>Adição de óleos extensores</a:t>
          </a:r>
        </a:p>
      </dsp:txBody>
      <dsp:txXfrm>
        <a:off x="503705" y="1992827"/>
        <a:ext cx="670862" cy="670862"/>
      </dsp:txXfrm>
    </dsp:sp>
    <dsp:sp modelId="{55A5C450-7105-4EE4-B3F0-10DAFD730024}">
      <dsp:nvSpPr>
        <dsp:cNvPr id="0" name=""/>
        <dsp:cNvSpPr/>
      </dsp:nvSpPr>
      <dsp:spPr>
        <a:xfrm>
          <a:off x="364765" y="618188"/>
          <a:ext cx="948742" cy="948742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alpha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000" kern="1200" dirty="0">
              <a:latin typeface="Arial" panose="020B0604020202020204" pitchFamily="34" charset="0"/>
              <a:cs typeface="Arial" panose="020B0604020202020204" pitchFamily="34" charset="0"/>
            </a:rPr>
            <a:t>Tempo de reação</a:t>
          </a:r>
        </a:p>
      </dsp:txBody>
      <dsp:txXfrm>
        <a:off x="503705" y="757128"/>
        <a:ext cx="670862" cy="6708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0.90789</cdr:x>
      <cdr:y>0.84553</cdr:y>
    </cdr:from>
    <cdr:to>
      <cdr:x>0.96075</cdr:x>
      <cdr:y>0.89679</cdr:y>
    </cdr:to>
    <cdr:sp macro="" textlink="">
      <cdr:nvSpPr>
        <cdr:cNvPr id="2" name="CaixaDeTexto 1">
          <a:extLst xmlns:a="http://schemas.openxmlformats.org/drawingml/2006/main">
            <a:ext uri="{FF2B5EF4-FFF2-40B4-BE49-F238E27FC236}">
              <a16:creationId xmlns:a16="http://schemas.microsoft.com/office/drawing/2014/main" id="{C90498D0-39AF-4DC6-815C-881960FE7174}"/>
            </a:ext>
          </a:extLst>
        </cdr:cNvPr>
        <cdr:cNvSpPr txBox="1"/>
      </cdr:nvSpPr>
      <cdr:spPr>
        <a:xfrm xmlns:a="http://schemas.openxmlformats.org/drawingml/2006/main">
          <a:off x="3285747" y="2085660"/>
          <a:ext cx="191340" cy="12644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pt-BR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F00F57-B3FA-4E19-8924-86C25F21071D}" type="datetimeFigureOut">
              <a:rPr lang="pt-BR" smtClean="0"/>
              <a:t>31/03/2022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A8B19F-20C7-4085-9E2D-441ECA407C0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1502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Falar um pouco sobre as linhas de pesquisa do INFRALAB no tocante a materiais alternativos e desempenho mecânico  de misturas não convencionais. (Uso de borracha, RCD, polímero, misturas mornas, misturas com agregado de grande dimensão..) neste contexto que o tema a ser desenvolvido se encontra.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A8B19F-20C7-4085-9E2D-441ECA407C0A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20790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No projeto de dosagem buscou-se enquadrar os parâmetros volumétricos das misturas em faixas que obedecessem tanto aos critérios volumétricos da dosagem </a:t>
            </a:r>
            <a:r>
              <a:rPr lang="pt-BR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Superpave</a:t>
            </a:r>
            <a:r>
              <a:rPr lang="pt-BR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quanto da norma DNIT ES 119/09.  Com relação ao teor de ligante, cabe lembrar que a referida norma estabelece limites para uso de asfalto-borracha do tipo </a:t>
            </a:r>
            <a:r>
              <a:rPr lang="pt-BR" sz="1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terminal blend</a:t>
            </a:r>
            <a:r>
              <a:rPr lang="pt-BR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o que difere da tecnologia utilizada. É comum que misturas AB, fabricadas por via úmida, consumam teores elevados de ligante asfáltico.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 dirty="0">
              <a:effectLst/>
              <a:latin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dirty="0"/>
              <a:t>O ensaio de escorrimento foi realizado na temperatura de produção das misturas no laboratório e 15°C acima desta. Na MAC como esperado observa-se a massa escorrida aumenta com o aumento da temperatura. Na mistura MAB-R observa-se que o aumento da temperatura diminui a massa escorrida, este fato está atribuído ao processo de ativação da RAR na mistura que a torna mais viscosa. Uma vez que a etapa de envelhecimento é suprimida no ensaio de escorrimento, a diferença de temperatura atrelada ao tempo de realização do ensaio faz com que haja a ativação das propriedades da RAR.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A8B19F-20C7-4085-9E2D-441ECA407C0A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25318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 intuito de se utilizar a mistura MAC é de justamente investigar a verdadeira influência dos grânulos de RAR, agindo como modificante na mistura. A adição de RAR, que apresenta alta concentração de cal em seu </a:t>
            </a:r>
            <a:r>
              <a:rPr lang="pt-BR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fíller</a:t>
            </a:r>
            <a:r>
              <a:rPr lang="pt-BR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parece melhorar as propriedades de resistência ao dano por umidade, uma vez que o valor de RRT é mais alto para MAB-R. No </a:t>
            </a:r>
            <a:r>
              <a:rPr lang="pt-BR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entando</a:t>
            </a:r>
            <a:r>
              <a:rPr lang="pt-BR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 pequena diferença observada nos valores de RT nos grupos não condicionado e condicionado, em ambas as misturas, não permite uma </a:t>
            </a:r>
            <a:r>
              <a:rPr lang="pt-BR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conlcusão</a:t>
            </a:r>
            <a:r>
              <a:rPr lang="pt-BR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clara e assertiva do material quanto a propriedade em questão;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pt-BR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 mesmo se pode dizer para os resultados obtidos no Ensaio </a:t>
            </a:r>
            <a:r>
              <a:rPr lang="pt-BR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Cantabro</a:t>
            </a:r>
            <a:r>
              <a:rPr lang="pt-BR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pt-BR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Observa-se importante melhora das propriedades de adesividade e coesão da mistura modificada.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A8B19F-20C7-4085-9E2D-441ECA407C0A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93553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Sobre os coeficientes do modelo de </a:t>
            </a:r>
            <a:r>
              <a:rPr lang="pt-BR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Francken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: (</a:t>
            </a:r>
            <a:r>
              <a:rPr lang="pt-BR" sz="18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) indica como ocorre a densificação inicial da mistura após abertura do tráfego, resulta da reordenação da matriz de agregados. Misturas com maior intercepto de plastificação, são mais resistentes ao afundamento plástico. A inclinação na zona secundária (</a:t>
            </a:r>
            <a:r>
              <a:rPr lang="pt-BR" sz="18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B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) pode ser utilizada para prever o aumento constante da deformação da mistura para cada ciclo de carga. A mistura MAC deforma-se mais rapidamente do que a mistura MAB-R. </a:t>
            </a:r>
            <a:r>
              <a:rPr lang="pt-BR" sz="18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C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e </a:t>
            </a:r>
            <a:r>
              <a:rPr lang="pt-BR" sz="18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D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se relacionam com a taxa de evolução do cisalhamento plástico na zona terciária, e quão maiores estes, maior suscetibilidade da mistura em propagar o dano até a fluência terminal (afundamento que necessite de recuperação estrutural do pavimento).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A mistura com adição de RAR mostra aptidão para resistir às deformações permanentes impostas pelo nível de tráfego uma vez que apresenta FN acima de valores indicados pela AASHTO T 378 e ao valor indicado por Nascimento (2008).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A8B19F-20C7-4085-9E2D-441ECA407C0A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19217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Critério de falha da metodologia VECD: queda do ângulo de fase (φ) durante o ensaio. A metodologia não é capaz de prever a evolução nem a queda de φ, ou seja, o critério define bem a falha, mas o modelo não consegue prevê-la.</a:t>
            </a:r>
            <a:endParaRPr lang="pt-BR" sz="1800" b="0" i="0" u="none" strike="noStrike" baseline="0" dirty="0">
              <a:solidFill>
                <a:srgbClr val="000000"/>
              </a:solidFill>
              <a:latin typeface="Cambria Math" panose="02040503050406030204" pitchFamily="18" charset="0"/>
            </a:endParaRPr>
          </a:p>
          <a:p>
            <a:endParaRPr lang="pt-BR" sz="1800" b="0" i="0" u="none" strike="noStrike" baseline="0" dirty="0">
              <a:solidFill>
                <a:srgbClr val="000000"/>
              </a:solidFill>
              <a:latin typeface="Cambria Math" panose="02040503050406030204" pitchFamily="18" charset="0"/>
            </a:endParaRPr>
          </a:p>
          <a:p>
            <a:r>
              <a:rPr lang="pt-BR" sz="1800" b="0" i="0" u="none" strike="noStrike" baseline="0" dirty="0">
                <a:solidFill>
                  <a:srgbClr val="000000"/>
                </a:solidFill>
                <a:latin typeface="Cambria Math" panose="02040503050406030204" pitchFamily="18" charset="0"/>
              </a:rPr>
              <a:t>𝐺</a:t>
            </a:r>
            <a:r>
              <a:rPr lang="pt-BR" sz="1800" b="0" i="0" u="none" strike="noStrike" baseline="30000" dirty="0">
                <a:solidFill>
                  <a:srgbClr val="000000"/>
                </a:solidFill>
                <a:latin typeface="Cambria Math" panose="02040503050406030204" pitchFamily="18" charset="0"/>
              </a:rPr>
              <a:t>𝑅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Cambria Math" panose="02040503050406030204" pitchFamily="18" charset="0"/>
              </a:rPr>
              <a:t> é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taxa de mudança da média da energia de </a:t>
            </a:r>
            <a:r>
              <a:rPr lang="pt-BR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pseudo-deformação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liberada, por ciclo, através de toda a história de carregamento. Ao começar a adentrar o estado danificado, o material começa a dissipar sua energia, como resultado da redução de sua </a:t>
            </a:r>
            <a:r>
              <a:rPr lang="pt-BR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pseudo-rigidez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</a:p>
          <a:p>
            <a:endParaRPr lang="pt-BR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pt-BR" dirty="0"/>
              <a:t>Para o mesmo valor de S o valor de C (integridade do material) é mais elevada para  MAB-R que para MAC.  A fadiga corresponde ao comportamento encontrado no ligante: a mistura modificada com RAR resiste a mais ciclos de fadiga </a:t>
            </a:r>
            <a:r>
              <a:rPr lang="pt-BR"/>
              <a:t>que a MAC.</a:t>
            </a:r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A8B19F-20C7-4085-9E2D-441ECA407C0A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05306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dirty="0"/>
              <a:t>Não é novidade que os trincamentos por fadiga e os afundamentos nas trilhas de roda são os principais defeitos observados nas rodovias. E que estes fenômenos são os parâmetros de projetos de dimensionamento de pavimentos flexíveis que possui enfoque em uma abordagem mecanicista. Assim a pesquisa busca entender como a adição de borracha pode agregar melhorias nas propriedades de engenharia de misturas asfálticas, aumentando a vida útil de pavimento evitando o surgimento de tais defeitos;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dirty="0"/>
              <a:t>Além disso, a utilização de borracha de pneu é uma solução adequada e correta ao passivo ao passivo ambiental que são os pneus inservíveis.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A8B19F-20C7-4085-9E2D-441ECA407C0A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336639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dirty="0"/>
              <a:t>No Brasil, em 99 o CONAMA instituiu a resolução 258 que sofreu diferentes alterações com relação à obrigação de fabricantes e importadores de pneus à destinação de pneus inservíveis. A resolução válida até </a:t>
            </a:r>
            <a:r>
              <a:rPr lang="pt-BR" dirty="0" err="1"/>
              <a:t>hj</a:t>
            </a:r>
            <a:r>
              <a:rPr lang="pt-BR" dirty="0"/>
              <a:t> é a 416 que estipula a relação de 1:1.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dirty="0"/>
              <a:t>A meta de destinação é calculada com a conversão de peso de pneus com desconto de 30% de desgaste.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dirty="0"/>
              <a:t>Assim, para a meta de destinação do ano de 2019, 97% dos pneus inservíveis foram destinados enquanto 3% não receberam destinação adequada;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dirty="0"/>
              <a:t>Dos 97% dos pneus destinados em 2019, a grande maioria foi aplicado na tecnologia de coprocessamento e em segundo lugar na tecnologia de Granulação;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dirty="0"/>
              <a:t>Com relação às regiões brasileiras, o sudeste é o local que mais destina corretamente os pneus inservíveis seguido da região sul e em terceiro lugar a região Centro Oeste.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A8B19F-20C7-4085-9E2D-441ECA407C0A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65468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dirty="0"/>
              <a:t>O pneu pé composto em sua maioria por borracha natural e borracha sintética. A proporção destes dois tipos de borracha está associado ao tamanho do pneu. Quanto maior o pneu, maior a concentração de borracha natura. O segundo maior componente do Pneu é o aço que mantém a sua estrutura e em terceiro está o nylon e poliéster;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dirty="0"/>
              <a:t>Existem duas maneiras mais convencionais de se obter a BMP que são os processos de moagem a temperatura ambiente e o processo de moagem criogênico. No processo criogênico a carcaça é submetida a um banho de nitrogênio líquido, o que deixa a borracha extremamente frágil podendo ser facilmente triturada na granulometria desejada;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dirty="0"/>
              <a:t>A BMP pode ser adicionada na mistura a partir de dois principais processos: o processo seco ou 1ª geração de asfalto borracha ou processo úmido, também chamado de 2ª geração de asfalto borracha. No processo seco a borracha é adicionada na mistura, normalmente </a:t>
            </a:r>
            <a:r>
              <a:rPr lang="pt-BR" dirty="0" err="1"/>
              <a:t>pré</a:t>
            </a:r>
            <a:r>
              <a:rPr lang="pt-BR" dirty="0"/>
              <a:t> misturada com os agregados aquecidos, não excedendo a 3% do peso do agregado. O processo úmido é definido como qualquer processo em que a borracha é adicionada primeiramente ao ligante antes de incorporá-lo à mistura asfáltica. A imagem mostra duas formas de via úmida com diferentes proporções de adição de BMP, aparentemente diferentes granulometrias, e possivelmente no segundo caso presença de óleos extensores e outros polímeros.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A8B19F-20C7-4085-9E2D-441ECA407C0A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98354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dirty="0"/>
              <a:t>Desta forma, dentro do processo úmido são definidas diferentes terminologias a depender das variáveis que foram utilizadas no processo de produção.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dirty="0"/>
              <a:t>A terminologia McDonald se refere a “</a:t>
            </a:r>
            <a:r>
              <a:rPr lang="pt-BR" dirty="0" err="1"/>
              <a:t>Charle</a:t>
            </a:r>
            <a:r>
              <a:rPr lang="pt-BR" dirty="0"/>
              <a:t> McDonald” engenheiro do Arizona pioneiro nas pesquisas com asfalto borracha, considerado o pai da metodologia. No processo de McDonald são utilizados de 20 a 25% de BMP, em um tempo de reação de 20 a 120 minutos com temperaturas de 170 a 200°C.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dirty="0"/>
              <a:t>A terminologia </a:t>
            </a:r>
            <a:r>
              <a:rPr lang="pt-BR" dirty="0" err="1"/>
              <a:t>Continuous</a:t>
            </a:r>
            <a:r>
              <a:rPr lang="pt-BR" dirty="0"/>
              <a:t> Blend foi desenvolvida na Flórida e utiliza BMP mais fina que a tecnologia de McDonald, adicionando de 8 a 10% de BMP em menores tempos e temperaturas de reação;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dirty="0"/>
              <a:t>A terminologia Field Blend é aquela em que a produção do AB acontece na usina de asfalto e necessita de instalação de equipamentos específicos na usina, podendo estes serem permanente ou em unidades portáteis. Como explicado anteriormente, após a produção do ligante AB na usina ele está pronto para ser utilizado e produzi misturas AB que são aplicadas em campo com equipamentos tradicionais de compactação de mistura. Segundo </a:t>
            </a:r>
            <a:r>
              <a:rPr lang="pt-BR" dirty="0" err="1"/>
              <a:t>LoPresti</a:t>
            </a:r>
            <a:r>
              <a:rPr lang="pt-BR" dirty="0"/>
              <a:t>, em uma camada de 5 cm de revestimento é possível a utilização de aproximadamente 1250 pneus por km/faixa.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dirty="0"/>
              <a:t>A terminologia terminal blend se refere ao ligante asfáltico modificado em refinaria, no mesmo local da obtenção do CAP. O ligante é modificado, levando menor quantidade de borracha em sua modificação e a adição de óleos extensores que permitem sua estocagem e transporte. Apesar de pertencer ao processo úmido, o ligante AB obtido pelo processo terminal apresenta pior desempenho quando comparado as misturas AB produzidas nas terminologias anteriores.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A8B19F-20C7-4085-9E2D-441ECA407C0A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11185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Assim, parte-se para a apresentação dos resultados obtidos com a modificação do CAP 50/70 com a RAR.</a:t>
            </a:r>
          </a:p>
          <a:p>
            <a:endParaRPr lang="pt-BR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dirty="0"/>
              <a:t>Há alteração em todas as propriedades convencionais com diminuição da penetração e aumento do ponto de amolecimento, viscosidade, PG e densidade.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t-BR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dirty="0"/>
              <a:t>Estes resultados são esperados e condizem com as bibliografias no tocante ao uso de AB.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t-BR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dirty="0"/>
              <a:t>A norma AASHTO M 315 /2012  preconiza valores de |G*|/</a:t>
            </a:r>
            <a:r>
              <a:rPr lang="pt-BR" dirty="0" err="1"/>
              <a:t>sen</a:t>
            </a:r>
            <a:r>
              <a:rPr lang="pt-BR" dirty="0"/>
              <a:t> δ maiores ou igual a 1,0 kPa para a condição virgem e maiores ou igual a 2,2 kPa para condição pós RTFO. A análise do grau PG consiste em determinar qual o valor de temperatura obedece aos critérios mencionados.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t-BR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dirty="0"/>
              <a:t>A temperatura alta do grau PG indica que a partir da modificação realizada o CAP 50/70 melhora suas características de desempenho mecânico na deformação permanente (passa de 58 °C para 70°C).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t-BR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dirty="0"/>
              <a:t>A temperatura limite indica a temperatura exata em que o ligante apresenta a falha segundo o critério da norma.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A8B19F-20C7-4085-9E2D-441ECA407C0A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603167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dirty="0"/>
              <a:t>Existem diferentes maneiras de representar as propriedades reológicas dos materiais viscoelásticos. A mais comum é a curva mestra que se trata de curvas isotérmicas deslocadas para que a sobreposição resulte em uma única curva a uma dada temperatura de referência. Há diferentes metodologias para se obter a curva mestra. Nesta etapa da pesquisa utilizou-se a equação de um modelo </a:t>
            </a:r>
            <a:r>
              <a:rPr lang="pt-BR" dirty="0" err="1"/>
              <a:t>sigmoidal</a:t>
            </a:r>
            <a:r>
              <a:rPr lang="pt-BR" dirty="0"/>
              <a:t> em que delta é o valor mínimo do módulo, </a:t>
            </a:r>
            <a:r>
              <a:rPr lang="pt-BR" dirty="0" err="1"/>
              <a:t>delta+ni</a:t>
            </a:r>
            <a:r>
              <a:rPr lang="pt-BR" dirty="0"/>
              <a:t> o valor máximo do módulo, beta e gama são parâmetros que descrevem a forma do modelo. </a:t>
            </a:r>
            <a:r>
              <a:rPr lang="pt-BR" dirty="0" err="1"/>
              <a:t>Omega</a:t>
            </a:r>
            <a:r>
              <a:rPr lang="pt-BR" dirty="0"/>
              <a:t> r é a </a:t>
            </a:r>
            <a:r>
              <a:rPr lang="pt-BR" dirty="0" err="1"/>
              <a:t>frequencia</a:t>
            </a:r>
            <a:r>
              <a:rPr lang="pt-BR" dirty="0"/>
              <a:t> reduzida. O fator de deslocamento é obtido para cada temperatura segundo uma equação log-linear.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dirty="0"/>
              <a:t>O diagrama de espaço </a:t>
            </a:r>
            <a:r>
              <a:rPr lang="pt-BR" dirty="0" err="1"/>
              <a:t>black</a:t>
            </a:r>
            <a:r>
              <a:rPr lang="pt-BR" dirty="0"/>
              <a:t> mostra a disposição do módulo x ângulo de fase. Pela análise do diagrama é possível observar se os dados obtidos nos ensaios dinâmicos são </a:t>
            </a:r>
            <a:r>
              <a:rPr lang="pt-BR" dirty="0" err="1"/>
              <a:t>termorreologicamente</a:t>
            </a:r>
            <a:r>
              <a:rPr lang="pt-BR" dirty="0"/>
              <a:t> simples, uma vez que apresentam padrão tênue das curvas.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t-BR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/>
              <a:t>Diagrama</a:t>
            </a:r>
            <a:r>
              <a:rPr lang="en-US" dirty="0"/>
              <a:t> de </a:t>
            </a:r>
            <a:r>
              <a:rPr lang="en-US" dirty="0" err="1"/>
              <a:t>espa</a:t>
            </a:r>
            <a:r>
              <a:rPr lang="pt-BR" dirty="0" err="1"/>
              <a:t>ço</a:t>
            </a:r>
            <a:r>
              <a:rPr lang="pt-BR" dirty="0"/>
              <a:t> </a:t>
            </a:r>
            <a:r>
              <a:rPr lang="pt-BR" dirty="0" err="1"/>
              <a:t>black</a:t>
            </a:r>
            <a:r>
              <a:rPr lang="pt-BR" dirty="0"/>
              <a:t>: </a:t>
            </a:r>
            <a:r>
              <a:rPr lang="pt-BR" sz="1000" dirty="0">
                <a:latin typeface="Arial" panose="020B0604020202020204" pitchFamily="34" charset="0"/>
                <a:cs typeface="Arial" panose="020B0604020202020204" pitchFamily="34" charset="0"/>
              </a:rPr>
              <a:t>A adição de RAR resulta em um deslocamento dos dados em direção a menores valores de ângulo de fase (esquerda do diagrama), o que significa comportamentos mais elásticos. A representação em diagrama de espaço </a:t>
            </a:r>
            <a:r>
              <a:rPr lang="pt-BR" sz="1000" dirty="0" err="1">
                <a:latin typeface="Arial" panose="020B0604020202020204" pitchFamily="34" charset="0"/>
                <a:cs typeface="Arial" panose="020B0604020202020204" pitchFamily="34" charset="0"/>
              </a:rPr>
              <a:t>black</a:t>
            </a:r>
            <a:r>
              <a:rPr lang="pt-BR" sz="1000" dirty="0">
                <a:latin typeface="Arial" panose="020B0604020202020204" pitchFamily="34" charset="0"/>
                <a:cs typeface="Arial" panose="020B0604020202020204" pitchFamily="34" charset="0"/>
              </a:rPr>
              <a:t> de todos os ligantes </a:t>
            </a:r>
            <a:r>
              <a:rPr lang="pt-BR" sz="1000" dirty="0" err="1">
                <a:latin typeface="Arial" panose="020B0604020202020204" pitchFamily="34" charset="0"/>
                <a:cs typeface="Arial" panose="020B0604020202020204" pitchFamily="34" charset="0"/>
              </a:rPr>
              <a:t>modiﬁcados</a:t>
            </a:r>
            <a:r>
              <a:rPr lang="pt-BR" sz="1000" dirty="0">
                <a:latin typeface="Arial" panose="020B0604020202020204" pitchFamily="34" charset="0"/>
                <a:cs typeface="Arial" panose="020B0604020202020204" pitchFamily="34" charset="0"/>
              </a:rPr>
              <a:t> mostram um padrão ''S'' inverso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Como esperado, os ligantes envelhecidos apresentam maior |G</a:t>
            </a:r>
            <a:r>
              <a:rPr lang="pt-BR" sz="12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lang="pt-BR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| do que os ligantes virgens, tanto para o CAP 50/70 quanto para o AB-R30 (central). No entanto, este aumento de |G</a:t>
            </a:r>
            <a:r>
              <a:rPr lang="pt-BR" sz="12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lang="pt-BR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| é mais proeminente em frequências mais baixas. Além disso, há uma diminuição na inclinação da curva mestre do AB-R30, ou menor dependência frequência / temperatura, em decorrência da modificação por RAR.  Por outro lado, os ligantes envelhecidos apresentam um δ menor do que os ligantes virgens (direita).  Este fato sinaliza que os ligantes estão experimentando ganhos de componente elástica após o envelhecimento. </a:t>
            </a:r>
            <a:r>
              <a:rPr lang="pt-BR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Pode-se afirmar que a modificação por RAR tornou o ligante-base, CAP 50/70, mais rígido e mais elástico.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A8B19F-20C7-4085-9E2D-441ECA407C0A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943700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 ensaio MSCR mede a capacidade do ligante asfáltico em manter uma resposta elástica ao ser submetido a dez ciclos de tensão e recuperação em dois níveis diferentes de tensão (0,1kPa - acomodação e 3,2kPa-onde os resultados são utilizados para cálculo).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pt-BR" sz="1000" baseline="30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Como é possível observar, a recuperação a recuperação percentual do AB-R30 é maior do que a recuperação do CAP 50/70 em todas as temperaturas ensaiadas. O percentual de recuperação para ambos diminuiu com o aumento da temperatura, sendo que o CAP 50/70 não apresenta recuperação nas temperaturas de 64 e 70° C. Este fato condiz com a temperatura elevada do grau PG, conforme classificado anteriormente. Os valores de recuperação para AB-R30 validam a presença do material RAR como um modificante que melhora a característica elástica do ligante CAP 50/70. Considerando a temperatura alta do grau PG, o CAP 50/70 (PG 58-XX) apresenta recuperação de 1,12 %, enquanto o AB-R30 (PG 70-XX) apresenta recuperação de 19,21 %.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BR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Os valores da </a:t>
            </a:r>
            <a:r>
              <a:rPr lang="pt-BR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compliância</a:t>
            </a:r>
            <a:r>
              <a:rPr lang="pt-BR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não recuperável (</a:t>
            </a:r>
            <a:r>
              <a:rPr lang="pt-BR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</a:t>
            </a:r>
            <a:r>
              <a:rPr lang="pt-BR" sz="1200" baseline="-25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nr</a:t>
            </a:r>
            <a:r>
              <a:rPr lang="pt-BR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para a tensão de teste de 3,2 kPa. </a:t>
            </a:r>
            <a:r>
              <a:rPr lang="pt-BR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</a:t>
            </a:r>
            <a:r>
              <a:rPr lang="pt-BR" sz="1200" i="1" baseline="-25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nr</a:t>
            </a:r>
            <a:r>
              <a:rPr lang="pt-BR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é a medida da deformação permanente acumulada, portanto, menores valores deste parâmetro indicam ligantes asfálticos menos propensos à deformação permanente. A </a:t>
            </a:r>
            <a:r>
              <a:rPr lang="pt-BR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compliância</a:t>
            </a:r>
            <a:r>
              <a:rPr lang="pt-BR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não recuperável, para ambos os ligantes, aumenta com o aumento da temperatura e dentro do intervalo de temperaturas ensaiadas, o AB-R30 apresenta menores valores de </a:t>
            </a:r>
            <a:r>
              <a:rPr lang="pt-BR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</a:t>
            </a:r>
            <a:r>
              <a:rPr lang="pt-BR" sz="1200" i="1" baseline="-25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nr</a:t>
            </a:r>
            <a:r>
              <a:rPr lang="pt-BR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do que o CAP 50/70. Isso indica que a adição de RAR produz uma melhor resistência à deformação permanente. Mais precisamente, considerando a temperatura alta do grau PG, o CAP 50/70 (PG 58-XX) apresenta </a:t>
            </a:r>
            <a:r>
              <a:rPr lang="pt-BR" sz="1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</a:t>
            </a:r>
            <a:r>
              <a:rPr lang="pt-BR" sz="1200" i="1" baseline="-25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nr</a:t>
            </a:r>
            <a:r>
              <a:rPr lang="pt-BR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 2,0 %, enquanto o AB-R30 (PG 70-XX) apresenta recuperação de 0,88 %.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A8B19F-20C7-4085-9E2D-441ECA407C0A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04389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ço Reservado para Anotaçõ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indent="23749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Lembrar que todos os resultados de fadiga que levam a análise de dano no ligante e na mistura são provenientes da teoria do dano contínuo viscoelástico (VECD). Essa teoria tem 3 premissas:</a:t>
                </a:r>
              </a:p>
              <a:p>
                <a:pPr marL="285750" marR="0" lvl="0" indent="-285750" algn="just" defTabSz="914400" rtl="0" eaLnBrk="1" fontAlgn="auto" latinLnBrk="0" hangingPunct="1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pt-B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Correspondência entre os princípios elástico e viscoelástico com a existência de </a:t>
                </a:r>
                <a:r>
                  <a:rPr lang="pt-BR" sz="1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pseudo</a:t>
                </a:r>
                <a:r>
                  <a:rPr lang="pt-B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variáveis,</a:t>
                </a:r>
                <a:r>
                  <a:rPr lang="pt-BR" sz="1800" baseline="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pt-BR" sz="1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pseudo</a:t>
                </a:r>
                <a:r>
                  <a:rPr lang="pt-B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deformação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BR" sz="1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sz="1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𝜺</m:t>
                        </m:r>
                      </m:e>
                      <m:sup>
                        <m:r>
                          <a:rPr lang="pt-BR" sz="1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</m:sup>
                    </m:sSup>
                  </m:oMath>
                </a14:m>
                <a:r>
                  <a:rPr lang="pt-B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e </a:t>
                </a:r>
                <a:r>
                  <a:rPr lang="pt-BR" sz="1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pseudo</a:t>
                </a:r>
                <a:r>
                  <a:rPr lang="pt-B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rigidez (C, ou integridade do </a:t>
                </a:r>
                <a:r>
                  <a:rPr lang="pt-BR" sz="1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mateiral</a:t>
                </a:r>
                <a:r>
                  <a:rPr lang="pt-B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pt-BR" sz="1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𝝈</m:t>
                    </m:r>
                    <m:r>
                      <a:rPr lang="pt-BR" sz="1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pt-BR" sz="1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𝑪</m:t>
                    </m:r>
                    <m:sSup>
                      <m:sSupPr>
                        <m:ctrlPr>
                          <a:rPr lang="pt-BR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𝜺</m:t>
                        </m:r>
                      </m:e>
                      <m:sup>
                        <m:r>
                          <a:rPr lang="pt-BR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𝑹</m:t>
                        </m:r>
                      </m:sup>
                    </m:sSup>
                  </m:oMath>
                </a14:m>
                <a:endParaRPr lang="pt-BR" sz="1800" b="1" dirty="0"/>
              </a:p>
              <a:p>
                <a:pPr marL="285750" indent="-28575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pt-B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quantificação do dano a partir da </a:t>
                </a:r>
                <a:r>
                  <a:rPr lang="pt-BR" sz="1800" b="0" i="0" u="none" strike="noStrike" baseline="0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Teoria do trabalho potencial, desenvolvida por </a:t>
                </a:r>
                <a:r>
                  <a:rPr lang="pt-BR" sz="1800" b="0" i="0" u="none" strike="noStrike" baseline="0" dirty="0" err="1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Schapery</a:t>
                </a:r>
                <a:r>
                  <a:rPr lang="pt-BR" sz="1800" b="0" i="0" u="none" strike="noStrike" baseline="0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 (1990)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BR" sz="1800" b="1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sz="1800" b="1" i="1" dirty="0" smtClean="0">
                            <a:latin typeface="Cambria Math" panose="02040503050406030204" pitchFamily="18" charset="0"/>
                          </a:rPr>
                          <m:t>𝑾</m:t>
                        </m:r>
                      </m:e>
                      <m:sup>
                        <m:r>
                          <a:rPr lang="pt-BR" sz="1800" b="1" i="1" dirty="0" smtClean="0">
                            <a:latin typeface="Cambria Math" panose="02040503050406030204" pitchFamily="18" charset="0"/>
                          </a:rPr>
                          <m:t>𝑹</m:t>
                        </m:r>
                      </m:sup>
                    </m:sSup>
                    <m:r>
                      <a:rPr lang="pt-BR" sz="1800" b="1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1800" b="1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1800" b="1" i="1" dirty="0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pt-BR" sz="1800" b="1" i="1" dirty="0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pt-BR" sz="1800" b="1" i="1" dirty="0" smtClean="0">
                        <a:latin typeface="Cambria Math" panose="02040503050406030204" pitchFamily="18" charset="0"/>
                      </a:rPr>
                      <m:t>𝑪</m:t>
                    </m:r>
                    <m:sSup>
                      <m:sSupPr>
                        <m:ctrlPr>
                          <a:rPr lang="pt-BR" sz="1800" b="1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pt-BR" sz="1800" b="1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sz="1800" b="1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𝜺</m:t>
                            </m:r>
                          </m:e>
                          <m:sup>
                            <m:r>
                              <a:rPr lang="pt-BR" sz="1800" b="1" i="1" dirty="0" smtClean="0">
                                <a:latin typeface="Cambria Math" panose="02040503050406030204" pitchFamily="18" charset="0"/>
                              </a:rPr>
                              <m:t>𝑹</m:t>
                            </m:r>
                          </m:sup>
                        </m:sSup>
                      </m:e>
                      <m:sup>
                        <m:r>
                          <a:rPr lang="pt-BR" sz="1800" b="1" i="1" dirty="0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pt-BR" sz="1800" b="0" i="0" u="none" strike="noStrike" baseline="0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 e Lei de evolução do dano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1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pt-BR" sz="1800" b="1" i="1" smtClean="0">
                            <a:latin typeface="Cambria Math" panose="02040503050406030204" pitchFamily="18" charset="0"/>
                          </a:rPr>
                          <m:t>𝒅𝑫</m:t>
                        </m:r>
                        <m:r>
                          <a:rPr lang="pt-BR" sz="1800" b="1" i="1" baseline="-25000" smtClean="0">
                            <a:latin typeface="Cambria Math" panose="02040503050406030204" pitchFamily="18" charset="0"/>
                          </a:rPr>
                          <m:t>𝑺</m:t>
                        </m:r>
                      </m:num>
                      <m:den>
                        <m:r>
                          <a:rPr lang="pt-BR" sz="1800" b="1" i="1" smtClean="0">
                            <a:latin typeface="Cambria Math" panose="02040503050406030204" pitchFamily="18" charset="0"/>
                          </a:rPr>
                          <m:t>𝒅𝒕</m:t>
                        </m:r>
                      </m:den>
                    </m:f>
                    <m:r>
                      <a:rPr lang="pt-BR" sz="1800" b="1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pt-BR" sz="18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pt-BR" sz="18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pt-BR" sz="1800" b="1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pt-BR" sz="18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pt-BR" sz="18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𝝏</m:t>
                                </m:r>
                                <m:sSup>
                                  <m:sSupPr>
                                    <m:ctrlPr>
                                      <a:rPr lang="pt-BR" sz="1800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pt-BR" sz="1800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𝑾</m:t>
                                    </m:r>
                                  </m:e>
                                  <m:sup>
                                    <m:r>
                                      <a:rPr lang="pt-BR" sz="1800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𝑹</m:t>
                                    </m:r>
                                  </m:sup>
                                </m:sSup>
                                <m:r>
                                  <m:rPr>
                                    <m:nor/>
                                  </m:rPr>
                                  <a:rPr lang="pt-BR" sz="1800" b="1" dirty="0"/>
                                  <m:t> </m:t>
                                </m:r>
                              </m:num>
                              <m:den>
                                <m:r>
                                  <a:rPr lang="pt-BR" sz="18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𝝏</m:t>
                                </m:r>
                                <m:r>
                                  <m:rPr>
                                    <m:nor/>
                                  </m:rPr>
                                  <a:rPr lang="pt-BR" sz="1800" b="1" dirty="0"/>
                                  <m:t> </m:t>
                                </m:r>
                                <m:sSub>
                                  <m:sSubPr>
                                    <m:ctrlPr>
                                      <a:rPr lang="pt-BR" sz="1800" b="1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pt-BR" sz="1800" b="1" i="1" dirty="0" smtClean="0">
                                        <a:latin typeface="Cambria Math" panose="02040503050406030204" pitchFamily="18" charset="0"/>
                                      </a:rPr>
                                      <m:t>𝑫</m:t>
                                    </m:r>
                                  </m:e>
                                  <m:sub>
                                    <m:r>
                                      <a:rPr lang="pt-BR" sz="1800" b="1" i="1" dirty="0" smtClean="0">
                                        <a:latin typeface="Cambria Math" panose="02040503050406030204" pitchFamily="18" charset="0"/>
                                      </a:rPr>
                                      <m:t>𝑺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  <m:sup>
                        <m:sSub>
                          <m:sSubPr>
                            <m:ctrlPr>
                              <a:rPr lang="pt-BR" sz="18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sz="18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𝜶</m:t>
                            </m:r>
                          </m:e>
                          <m:sub>
                            <m:r>
                              <a:rPr lang="pt-BR" sz="1800" b="1" i="1" smtClean="0">
                                <a:latin typeface="Cambria Math" panose="02040503050406030204" pitchFamily="18" charset="0"/>
                              </a:rPr>
                              <m:t>𝑺</m:t>
                            </m:r>
                          </m:sub>
                        </m:sSub>
                      </m:sup>
                    </m:sSup>
                  </m:oMath>
                </a14:m>
                <a:r>
                  <a:rPr lang="pt-BR" sz="1800" b="0" i="0" u="none" strike="noStrike" baseline="0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pt-B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;</a:t>
                </a:r>
              </a:p>
              <a:p>
                <a:pPr marL="285750" indent="-28575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pt-BR" sz="1800" b="0" i="0" u="none" strike="noStrike" baseline="0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superposição tempo-temperatura (Curva mestra do material), esta etapa permite a obtenção da série de </a:t>
                </a:r>
                <a:r>
                  <a:rPr lang="pt-BR" sz="1800" b="0" i="0" u="none" strike="noStrike" baseline="0" dirty="0" err="1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Prony</a:t>
                </a:r>
                <a:r>
                  <a:rPr lang="pt-BR" sz="1800" b="0" i="0" u="none" strike="noStrike" baseline="0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 </a:t>
                </a:r>
                <a:endParaRPr lang="pt-BR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285750" indent="-28575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endParaRPr lang="pt-BR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23749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Com os resultados do ensaio LAS, o dano acumulado na amostra é calculado pela soma:</a:t>
                </a:r>
              </a:p>
              <a:p>
                <a:pPr indent="23749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1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𝐷</m:t>
                      </m:r>
                      <m:d>
                        <m:dPr>
                          <m:ctrlPr>
                            <a:rPr lang="pt-BR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pt-BR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</m:d>
                      <m:r>
                        <a:rPr lang="pt-BR" sz="1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 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pt-BR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a:rPr lang="pt-BR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𝑖</m:t>
                          </m:r>
                          <m:r>
                            <a:rPr lang="pt-BR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pt-BR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𝑁</m:t>
                          </m:r>
                        </m:sup>
                        <m:e>
                          <m:sSup>
                            <m:sSupPr>
                              <m:ctrlPr>
                                <a:rPr lang="pt-BR" sz="1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pt-BR" sz="18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BR" sz="18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  <m:sSubSup>
                                    <m:sSubSupPr>
                                      <m:ctrlPr>
                                        <a:rPr lang="pt-BR" sz="18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pt-BR" sz="18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𝛾</m:t>
                                      </m:r>
                                    </m:e>
                                    <m:sub>
                                      <m:r>
                                        <a:rPr lang="pt-BR" sz="18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0</m:t>
                                      </m:r>
                                    </m:sub>
                                    <m:sup>
                                      <m:r>
                                        <a:rPr lang="pt-BR" sz="18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r>
                                    <a:rPr lang="pt-BR" sz="18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  <m:d>
                                    <m:dPr>
                                      <m:ctrlPr>
                                        <a:rPr lang="pt-BR" sz="18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pt-BR" sz="1800" i="1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pt-BR" sz="1800" i="1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𝐶</m:t>
                                          </m:r>
                                        </m:e>
                                        <m:sub>
                                          <m:r>
                                            <a:rPr lang="pt-BR" sz="1800" i="1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pt-BR" sz="1800" i="1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−1</m:t>
                                          </m:r>
                                        </m:sub>
                                      </m:sSub>
                                      <m:r>
                                        <a:rPr lang="pt-BR" sz="18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− </m:t>
                                      </m:r>
                                      <m:sSub>
                                        <m:sSubPr>
                                          <m:ctrlPr>
                                            <a:rPr lang="pt-BR" sz="1800" i="1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pt-BR" sz="1800" i="1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𝐶</m:t>
                                          </m:r>
                                        </m:e>
                                        <m:sub>
                                          <m:r>
                                            <a:rPr lang="pt-BR" sz="1800" i="1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  <m:sup>
                              <m:f>
                                <m:fPr>
                                  <m:ctrlPr>
                                    <a:rPr lang="pt-BR" sz="18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18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𝛼</m:t>
                                  </m:r>
                                </m:num>
                                <m:den>
                                  <m:r>
                                    <a:rPr lang="pt-BR" sz="18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1+</m:t>
                                  </m:r>
                                  <m:r>
                                    <a:rPr lang="pt-BR" sz="18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𝛼</m:t>
                                  </m:r>
                                </m:den>
                              </m:f>
                            </m:sup>
                          </m:sSup>
                          <m:r>
                            <a:rPr lang="pt-BR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pt-BR" sz="1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pt-BR" sz="18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pt-BR" sz="18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sz="18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pt-BR" sz="18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pt-BR" sz="18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− </m:t>
                                  </m:r>
                                  <m:sSub>
                                    <m:sSubPr>
                                      <m:ctrlPr>
                                        <a:rPr lang="pt-BR" sz="18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sz="18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pt-BR" sz="18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pt-BR" sz="18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−1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f>
                                <m:fPr>
                                  <m:ctrlPr>
                                    <a:rPr lang="pt-BR" sz="18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18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pt-BR" sz="18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1+</m:t>
                                  </m:r>
                                  <m:r>
                                    <a:rPr lang="pt-BR" sz="18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𝛼</m:t>
                                  </m:r>
                                </m:den>
                              </m:f>
                            </m:sup>
                          </m:sSup>
                        </m:e>
                      </m:nary>
                    </m:oMath>
                  </m:oMathPara>
                </a14:m>
                <a:endParaRPr lang="pt-BR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pt-BR" sz="18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</a:p>
              <a:p>
                <a:pPr algn="ctr"/>
                <a:r>
                  <a:rPr lang="pt-B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</a:p>
              <a:p>
                <a:pPr indent="23749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onde:</a:t>
                </a:r>
              </a:p>
              <a:p>
                <a:pPr indent="23749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pt-BR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D(t) = Dano acumulado em determinado número de ciclos,</a:t>
                </a:r>
                <a:endParaRPr lang="pt-BR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23749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pt-BR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  <m:d>
                      <m:dPr>
                        <m:ctrlPr>
                          <a:rPr lang="pt-B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pt-B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</m:d>
                    <m:r>
                      <a:rPr lang="pt-BR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pt-B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pt-BR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pt-BR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|</m:t>
                            </m:r>
                            <m:r>
                              <a:rPr lang="pt-BR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𝐺</m:t>
                            </m:r>
                          </m:e>
                          <m:sup>
                            <m:r>
                              <a:rPr lang="pt-BR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pt-B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|(</m:t>
                        </m:r>
                        <m:r>
                          <a:rPr lang="pt-B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pt-B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num>
                      <m:den>
                        <m:sSub>
                          <m:sSubPr>
                            <m:ctrlPr>
                              <a:rPr lang="pt-BR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sSup>
                              <m:sSupPr>
                                <m:ctrlPr>
                                  <a:rPr lang="pt-BR" sz="1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pt-BR" sz="1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|</m:t>
                                </m:r>
                                <m:r>
                                  <a:rPr lang="pt-BR" sz="1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𝐺</m:t>
                                </m:r>
                              </m:e>
                              <m:sup>
                                <m:r>
                                  <a:rPr lang="pt-BR" sz="18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∗</m:t>
                                </m:r>
                              </m:sup>
                            </m:sSup>
                            <m:r>
                              <a:rPr lang="pt-BR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|</m:t>
                            </m:r>
                          </m:e>
                          <m:sub>
                            <m:r>
                              <a:rPr lang="pt-BR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𝑖𝑛𝑖𝑐𝑖𝑎𝑙</m:t>
                            </m:r>
                          </m:sub>
                        </m:sSub>
                      </m:den>
                    </m:f>
                  </m:oMath>
                </a14:m>
                <a:r>
                  <a:rPr lang="pt-BR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, |G*| no tempo, dividido pelo valor inicial de |G*|, representa a integridade do material,</a:t>
                </a:r>
                <a:endParaRPr lang="pt-BR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23749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pt-BR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B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pt-B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𝐺</m:t>
                        </m:r>
                      </m:e>
                      <m:sup>
                        <m:r>
                          <a:rPr lang="pt-B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p>
                    <m:r>
                      <a:rPr lang="pt-BR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|=</m:t>
                    </m:r>
                  </m:oMath>
                </a14:m>
                <a:r>
                  <a:rPr lang="pt-BR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Módulo complexo cisalhante, em MPa,</a:t>
                </a:r>
                <a:endParaRPr lang="pt-BR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23749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pt-BR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𝑁</m:t>
                    </m:r>
                    <m:r>
                      <a:rPr lang="pt-BR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pt-BR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Número de ciclos,</a:t>
                </a:r>
                <a:endParaRPr lang="pt-BR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23749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t-BR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pt-BR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𝛾</m:t>
                        </m:r>
                      </m:e>
                      <m:sub>
                        <m:r>
                          <a:rPr lang="pt-BR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pt-BR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pt-BR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Deformação cisalhante inicial,</a:t>
                </a:r>
                <a:endParaRPr lang="pt-BR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23749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pt-BR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pt-BR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</m:oMath>
                </a14:m>
                <a:r>
                  <a:rPr lang="pt-BR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tempo de ensaio, em segundos.</a:t>
                </a:r>
                <a:endParaRPr lang="pt-BR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23749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Para cada ponto em um dado tempo </a:t>
                </a:r>
                <a:r>
                  <a:rPr lang="pt-BR" sz="1800" i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</a:t>
                </a:r>
                <a:r>
                  <a:rPr lang="pt-B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os valores de </a:t>
                </a:r>
                <a:r>
                  <a:rPr lang="pt-BR" sz="1800" i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C(t)</a:t>
                </a:r>
                <a:r>
                  <a:rPr lang="pt-B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e </a:t>
                </a:r>
                <a:r>
                  <a:rPr lang="pt-BR" sz="1800" i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D(t)</a:t>
                </a:r>
                <a:r>
                  <a:rPr lang="pt-B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são armazenados (é assumido que </a:t>
                </a:r>
                <a:r>
                  <a:rPr lang="pt-BR" sz="1800" i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pt-B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em </a:t>
                </a:r>
                <a:r>
                  <a:rPr lang="pt-BR" sz="1800" i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D(0)</a:t>
                </a:r>
                <a:r>
                  <a:rPr lang="pt-B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é igual a 1, e que </a:t>
                </a:r>
                <a:r>
                  <a:rPr lang="pt-BR" sz="1800" i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D(0) </a:t>
                </a:r>
                <a:r>
                  <a:rPr lang="pt-B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é igual a zero). A relação entre </a:t>
                </a:r>
                <a:r>
                  <a:rPr lang="pt-BR" sz="1800" i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C(t)</a:t>
                </a:r>
                <a:r>
                  <a:rPr lang="pt-B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e </a:t>
                </a:r>
                <a:r>
                  <a:rPr lang="pt-BR" sz="1800" i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D(t)</a:t>
                </a:r>
                <a:r>
                  <a:rPr lang="pt-B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pode ser ajustada como:</a:t>
                </a:r>
              </a:p>
              <a:p>
                <a:pPr indent="23749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pt-BR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𝐶</m:t>
                          </m:r>
                        </m:e>
                        <m:sub>
                          <m:d>
                            <m:dPr>
                              <m:ctrlPr>
                                <a:rPr lang="pt-BR" sz="1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1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e>
                          </m:d>
                        </m:sub>
                      </m:sSub>
                      <m:r>
                        <a:rPr lang="pt-BR" sz="1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pt-BR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pt-BR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pt-BR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</m:sSub>
                      <m:r>
                        <a:rPr lang="pt-BR" sz="1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 </m:t>
                      </m:r>
                      <m:sSub>
                        <m:sSubPr>
                          <m:ctrlPr>
                            <a:rPr lang="pt-BR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pt-BR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pt-BR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sub>
                      </m:sSub>
                      <m:sSup>
                        <m:sSupPr>
                          <m:ctrlPr>
                            <a:rPr lang="pt-BR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pt-BR" sz="1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1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𝐷</m:t>
                              </m:r>
                            </m:e>
                          </m:d>
                        </m:e>
                        <m:sup>
                          <m:sSub>
                            <m:sSubPr>
                              <m:ctrlPr>
                                <a:rPr lang="pt-BR" sz="1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pt-BR" sz="1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pt-BR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pt-BR" sz="1800" b="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  <a:endParaRPr lang="pt-BR" sz="18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23749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pt-B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</a:p>
              <a:p>
                <a:pPr indent="23749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</a:p>
              <a:p>
                <a:pPr indent="23749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onde </a:t>
                </a:r>
                <a:r>
                  <a:rPr lang="pt-BR" sz="1800" i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pt-BR" sz="1800" i="1" baseline="-25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0</a:t>
                </a:r>
                <a:r>
                  <a:rPr lang="pt-B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é igual a 1, o valor inicial de </a:t>
                </a:r>
                <a:r>
                  <a:rPr lang="pt-BR" sz="1800" i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pt-B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e </a:t>
                </a:r>
                <a:r>
                  <a:rPr lang="pt-BR" sz="1800" i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pt-BR" sz="1800" i="1" baseline="-25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</a:t>
                </a:r>
                <a:r>
                  <a:rPr lang="pt-B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e </a:t>
                </a:r>
                <a:r>
                  <a:rPr lang="pt-BR" sz="1800" i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pt-BR" sz="1800" i="1" baseline="-25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r>
                  <a:rPr lang="pt-B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são coeficientes da curva ajustada obtidos pela linearização relação adaptada de </a:t>
                </a:r>
                <a:r>
                  <a:rPr lang="pt-BR" sz="1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Hinzt</a:t>
                </a:r>
                <a:r>
                  <a:rPr lang="pt-B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pt-BR" sz="1800" i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et al</a:t>
                </a:r>
                <a:r>
                  <a:rPr lang="pt-B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(2011):</a:t>
                </a:r>
              </a:p>
              <a:p>
                <a:pPr indent="23749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pt-BR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pt-BR" sz="18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ctrlPr>
                                <a:rPr lang="pt-BR" sz="1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pt-BR" sz="18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8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pt-BR" sz="18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pt-BR" sz="1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pt-BR" sz="1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𝐶</m:t>
                              </m:r>
                              <m:r>
                                <a:rPr lang="pt-BR" sz="1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pt-BR" sz="1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  <m:r>
                                <a:rPr lang="pt-BR" sz="1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</m:d>
                          <m:r>
                            <a:rPr lang="pt-BR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r>
                            <m:rPr>
                              <m:sty m:val="p"/>
                            </m:rPr>
                            <a:rPr lang="pt-BR" sz="18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log</m:t>
                          </m:r>
                          <m:r>
                            <a:rPr lang="pt-BR" sz="18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⁡</m:t>
                          </m:r>
                          <m:r>
                            <a:rPr lang="pt-BR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pt-BR" sz="1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pt-BR" sz="1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func>
                      <m:r>
                        <a:rPr lang="pt-BR" sz="1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)+ </m:t>
                      </m:r>
                      <m:sSub>
                        <m:sSubPr>
                          <m:ctrlPr>
                            <a:rPr lang="pt-BR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pt-BR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pt-BR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2 </m:t>
                          </m:r>
                        </m:sub>
                      </m:sSub>
                      <m:r>
                        <a:rPr lang="pt-BR" sz="1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 </m:t>
                      </m:r>
                      <m:r>
                        <m:rPr>
                          <m:sty m:val="p"/>
                        </m:rPr>
                        <a:rPr lang="pt-BR" sz="18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log</m:t>
                      </m:r>
                      <m:r>
                        <a:rPr lang="pt-BR" sz="18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r>
                        <a:rPr lang="pt-BR" sz="1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pt-BR" sz="1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𝐷</m:t>
                      </m:r>
                      <m:d>
                        <m:dPr>
                          <m:ctrlPr>
                            <a:rPr lang="pt-BR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pt-BR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</m:d>
                      <m:r>
                        <a:rPr lang="pt-BR" sz="1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pt-BR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r"/>
                <a:r>
                  <a:rPr lang="pt-BR" sz="18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</a:p>
              <a:p>
                <a:pPr indent="23749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1800" i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pt-BR" sz="1800" i="1" baseline="-25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</a:t>
                </a:r>
                <a:r>
                  <a:rPr lang="pt-B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é calculado como o </a:t>
                </a:r>
                <a:r>
                  <a:rPr lang="pt-BR" sz="1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anti-log</a:t>
                </a:r>
                <a:r>
                  <a:rPr lang="pt-B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da interseção e </a:t>
                </a:r>
                <a:r>
                  <a:rPr lang="pt-BR" sz="1800" i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pt-BR" sz="1800" i="1" baseline="-25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r>
                  <a:rPr lang="pt-B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é calculado como a inclinação da linha formada por </a:t>
                </a:r>
                <a:r>
                  <a:rPr lang="pt-BR" sz="1800" i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log(C</a:t>
                </a:r>
                <a:r>
                  <a:rPr lang="pt-BR" sz="1800" i="1" baseline="-25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0</a:t>
                </a:r>
                <a:r>
                  <a:rPr lang="pt-BR" sz="1800" i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-C(t))</a:t>
                </a:r>
                <a:r>
                  <a:rPr lang="pt-B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versus </a:t>
                </a:r>
                <a:r>
                  <a:rPr lang="pt-BR" sz="1800" i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log(D(t))</a:t>
                </a:r>
                <a:r>
                  <a:rPr lang="pt-B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Para o cálculo de ambos </a:t>
                </a:r>
                <a:r>
                  <a:rPr lang="pt-BR" sz="1800" i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pt-BR" sz="1800" i="1" baseline="-25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</a:t>
                </a:r>
                <a:r>
                  <a:rPr lang="pt-B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e </a:t>
                </a:r>
                <a:r>
                  <a:rPr lang="pt-BR" sz="1800" i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pt-BR" sz="1800" i="1" baseline="-25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r>
                  <a:rPr lang="pt-B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os dados que correspondem a valores de dano menores que 10 são ignorados. </a:t>
                </a:r>
              </a:p>
              <a:p>
                <a:pPr indent="23749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O valor de </a:t>
                </a:r>
                <a:r>
                  <a:rPr lang="pt-BR" sz="1800" i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D(t)</a:t>
                </a:r>
                <a:r>
                  <a:rPr lang="pt-B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na ruptura, </a:t>
                </a:r>
                <a:r>
                  <a:rPr lang="pt-BR" sz="1800" i="1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</a:t>
                </a:r>
                <a:r>
                  <a:rPr lang="pt-BR" sz="1800" i="1" baseline="-250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f</a:t>
                </a:r>
                <a:r>
                  <a:rPr lang="pt-B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é definido como o valor de </a:t>
                </a:r>
                <a:r>
                  <a:rPr lang="pt-BR" sz="1800" i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D(t)</a:t>
                </a:r>
                <a:r>
                  <a:rPr lang="pt-B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que corresponde à redução do valor inicial de |G*|, que ocorre na tensão cisalhante de pico. O valor de </a:t>
                </a:r>
                <a:r>
                  <a:rPr lang="pt-BR" sz="1800" i="1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</a:t>
                </a:r>
                <a:r>
                  <a:rPr lang="pt-BR" sz="1800" i="1" baseline="-250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f</a:t>
                </a:r>
                <a:r>
                  <a:rPr lang="pt-B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e calculado por:</a:t>
                </a:r>
              </a:p>
              <a:p>
                <a:pPr indent="23749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pt-BR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pt-BR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𝑓</m:t>
                          </m:r>
                        </m:sub>
                      </m:sSub>
                      <m:r>
                        <a:rPr lang="pt-BR" sz="1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 </m:t>
                      </m:r>
                      <m:sSup>
                        <m:sSupPr>
                          <m:ctrlPr>
                            <a:rPr lang="pt-BR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pt-BR" sz="1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18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pt-BR" sz="18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sSub>
                                        <m:sSubPr>
                                          <m:ctrlPr>
                                            <a:rPr lang="pt-BR" sz="1800" i="1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pt-BR" sz="1800" i="1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𝐶</m:t>
                                          </m:r>
                                        </m:e>
                                        <m:sub>
                                          <m:r>
                                            <a:rPr lang="pt-BR" sz="1800" i="1">
                                              <a:effectLst/>
                                              <a:latin typeface="Cambria Math" panose="02040503050406030204" pitchFamily="18" charset="0"/>
                                              <a:ea typeface="Calibri" panose="020F0502020204030204" pitchFamily="34" charset="0"/>
                                              <a:cs typeface="Times New Roman" panose="020206030504050203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  <m:sub>
                                      <m:r>
                                        <a:rPr lang="pt-BR" sz="18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− 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pt-BR" sz="18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sz="18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pt-BR" sz="18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𝑇𝑒𝑛𝑠</m:t>
                                      </m:r>
                                      <m:r>
                                        <a:rPr lang="pt-BR" sz="18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ã</m:t>
                                      </m:r>
                                      <m:r>
                                        <a:rPr lang="pt-BR" sz="18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𝑜</m:t>
                                      </m:r>
                                      <m:r>
                                        <a:rPr lang="pt-BR" sz="18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pt-BR" sz="18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𝑑𝑒</m:t>
                                      </m:r>
                                      <m:r>
                                        <a:rPr lang="pt-BR" sz="18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pt-BR" sz="18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𝑃𝑖𝑐𝑜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pt-BR" sz="18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sz="18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pt-BR" sz="18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pt-BR" sz="1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1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pt-BR" sz="18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8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pt-BR" sz="18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den>
                          </m:f>
                        </m:sup>
                      </m:sSup>
                    </m:oMath>
                  </m:oMathPara>
                </a14:m>
                <a:endParaRPr lang="pt-BR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23749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</a:p>
              <a:p>
                <a:pPr algn="r"/>
                <a:endParaRPr lang="pt-BR" sz="18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23749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</a:p>
              <a:p>
                <a:pPr indent="23749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O parâmetro A da lei de fadiga segundo é definido por:</a:t>
                </a:r>
              </a:p>
              <a:p>
                <a:pPr indent="23749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1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𝐴</m:t>
                      </m:r>
                      <m:r>
                        <a:rPr lang="pt-BR" sz="1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pt-BR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pt-BR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𝑓</m:t>
                          </m:r>
                          <m:sSup>
                            <m:sSupPr>
                              <m:ctrlPr>
                                <a:rPr lang="pt-BR" sz="1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pt-BR" sz="18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pt-BR" sz="18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sz="18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𝐷</m:t>
                                      </m:r>
                                    </m:e>
                                    <m:sub>
                                      <m:r>
                                        <a:rPr lang="pt-BR" sz="18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𝑓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pt-BR" sz="1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𝑘</m:t>
                              </m:r>
                            </m:sup>
                          </m:sSup>
                        </m:num>
                        <m:den>
                          <m:r>
                            <a:rPr lang="pt-BR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𝑘</m:t>
                          </m:r>
                          <m:sSup>
                            <m:sSupPr>
                              <m:ctrlPr>
                                <a:rPr lang="pt-BR" sz="1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pt-BR" sz="18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BR" sz="18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  <m:sSub>
                                    <m:sSubPr>
                                      <m:ctrlPr>
                                        <a:rPr lang="pt-BR" sz="18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sz="18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pt-BR" sz="18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pt-BR" sz="18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sz="18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pt-BR" sz="18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pt-BR" sz="1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pt-BR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pt-BR" sz="18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pt-BR" sz="18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23749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</a:p>
              <a:p>
                <a:pPr indent="23749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onde:</a:t>
                </a:r>
              </a:p>
              <a:p>
                <a:pPr indent="23749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pt-BR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pt-BR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pt-BR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frequência de carregamento (10 Hz) e</a:t>
                </a:r>
                <a:endParaRPr lang="pt-BR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23749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pt-BR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pt-BR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=1+(1− </m:t>
                    </m:r>
                    <m:sSub>
                      <m:sSubPr>
                        <m:ctrlPr>
                          <a:rPr lang="pt-B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pt-B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b>
                        <m:r>
                          <a:rPr lang="pt-B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pt-BR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lang="pt-BR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r>
                  <a:rPr lang="pt-BR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endParaRPr lang="pt-BR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23749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e o parâmetro B da lei de fadiga:</a:t>
                </a:r>
                <a:r>
                  <a:rPr lang="pt-BR" sz="1800" baseline="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pt-BR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pt-BR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=2</m:t>
                    </m:r>
                    <m:r>
                      <a:rPr lang="pt-BR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r>
                  <a:rPr lang="pt-BR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pt-BR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pt-BR" sz="18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pt-BR" dirty="0"/>
                  <a:t>Interpretação do Ensaio LAS:  Olhar para o valor de Dano acumulado (D), para o mesmo valor de D o valor de C (integridade do material) é mais elevada para o AB-R30 que para o CAP 50/70 (olhar as setas no gráfico). Além disso, percebe-se que para um teste de integridade, o CAP 50/70 apresenta uma rápida perda desde parâmetro, enquanto o AB-R30 sustenta valores de integridade.</a:t>
                </a:r>
              </a:p>
              <a:p>
                <a:endParaRPr lang="pt-BR" dirty="0"/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pt-BR" dirty="0"/>
                  <a:t>Com relação à fadiga, como esperado, o AB-R30 resiste a mais ciclos de fadiga que o AB-R30.</a:t>
                </a:r>
              </a:p>
              <a:p>
                <a:endParaRPr lang="pt-BR" dirty="0"/>
              </a:p>
            </p:txBody>
          </p:sp>
        </mc:Choice>
        <mc:Fallback xmlns="">
          <p:sp>
            <p:nvSpPr>
              <p:cNvPr id="3" name="Espaço Reservado para Anotaçõ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indent="23749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Lembrar que todos os resultados de fadiga que levam a análise de dano no ligante e na mistura são provenientes da teoria do dano contínuo viscoelástico (VECD). Essa teoria tem 3 premissas:</a:t>
                </a:r>
              </a:p>
              <a:p>
                <a:pPr marL="285750" marR="0" lvl="0" indent="-285750" algn="just" defTabSz="914400" rtl="0" eaLnBrk="1" fontAlgn="auto" latinLnBrk="0" hangingPunct="1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pt-B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Correspondência entre os princípios elástico e viscoelástico com a existência de </a:t>
                </a:r>
                <a:r>
                  <a:rPr lang="pt-BR" sz="1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pseudo</a:t>
                </a:r>
                <a:r>
                  <a:rPr lang="pt-B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variáveis,</a:t>
                </a:r>
                <a:r>
                  <a:rPr lang="pt-BR" sz="1800" baseline="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pt-BR" sz="1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pseudo</a:t>
                </a:r>
                <a:r>
                  <a:rPr lang="pt-B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deformação (</a:t>
                </a:r>
                <a:r>
                  <a:rPr lang="pt-BR" sz="1800" b="1" i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𝜺^</a:t>
                </a:r>
                <a:r>
                  <a:rPr lang="pt-BR" sz="1800" b="1" i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𝑹</a:t>
                </a:r>
                <a:r>
                  <a:rPr lang="pt-B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e </a:t>
                </a:r>
                <a:r>
                  <a:rPr lang="pt-BR" sz="1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pseudo</a:t>
                </a:r>
                <a:r>
                  <a:rPr lang="pt-B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rigidez (C, ou integridade do </a:t>
                </a:r>
                <a:r>
                  <a:rPr lang="pt-BR" sz="1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mateiral</a:t>
                </a:r>
                <a:r>
                  <a:rPr lang="pt-B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:r>
                  <a:rPr lang="pt-BR" sz="1800" b="1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𝝈=𝑪𝜺^𝑹</a:t>
                </a:r>
                <a:endParaRPr lang="pt-BR" sz="1800" b="1" dirty="0"/>
              </a:p>
              <a:p>
                <a:pPr marL="285750" indent="-28575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pt-B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quantificação do dano a partir da </a:t>
                </a:r>
                <a:r>
                  <a:rPr lang="pt-BR" sz="1800" b="0" i="0" u="none" strike="noStrike" baseline="0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Teoria do trabalho potencial, desenvolvida por </a:t>
                </a:r>
                <a:r>
                  <a:rPr lang="pt-BR" sz="1800" b="0" i="0" u="none" strike="noStrike" baseline="0" dirty="0" err="1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Schapery</a:t>
                </a:r>
                <a:r>
                  <a:rPr lang="pt-BR" sz="1800" b="0" i="0" u="none" strike="noStrike" baseline="0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 (1990) </a:t>
                </a:r>
                <a:r>
                  <a:rPr lang="pt-BR" sz="1800" b="1" i="0" dirty="0">
                    <a:latin typeface="Cambria Math" panose="02040503050406030204" pitchFamily="18" charset="0"/>
                  </a:rPr>
                  <a:t>𝑾^𝑹=𝟏/𝟐 𝑪〖</a:t>
                </a:r>
                <a:r>
                  <a:rPr lang="pt-BR" sz="1800" b="1" i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𝜺^</a:t>
                </a:r>
                <a:r>
                  <a:rPr lang="pt-BR" sz="1800" b="1" i="0" dirty="0">
                    <a:latin typeface="Cambria Math" panose="02040503050406030204" pitchFamily="18" charset="0"/>
                  </a:rPr>
                  <a:t>𝑹〗^𝟐</a:t>
                </a:r>
                <a:r>
                  <a:rPr lang="pt-BR" sz="1800" b="0" i="0" u="none" strike="noStrike" baseline="0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 e Lei de evolução do dano </a:t>
                </a:r>
                <a:r>
                  <a:rPr lang="pt-BR" sz="1800" b="1" i="0">
                    <a:latin typeface="Cambria Math" panose="02040503050406030204" pitchFamily="18" charset="0"/>
                  </a:rPr>
                  <a:t>𝒅𝑫</a:t>
                </a:r>
                <a:r>
                  <a:rPr lang="pt-BR" sz="1800" b="1" i="0" baseline="-25000">
                    <a:latin typeface="Cambria Math" panose="02040503050406030204" pitchFamily="18" charset="0"/>
                  </a:rPr>
                  <a:t>𝑺/</a:t>
                </a:r>
                <a:r>
                  <a:rPr lang="pt-BR" sz="1800" b="1" i="0">
                    <a:latin typeface="Cambria Math" panose="02040503050406030204" pitchFamily="18" charset="0"/>
                  </a:rPr>
                  <a:t>𝒅𝒕=(−(</a:t>
                </a:r>
                <a:r>
                  <a:rPr lang="pt-BR" sz="1800" b="1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𝝏𝑾^𝑹</a:t>
                </a:r>
                <a:r>
                  <a:rPr lang="pt-BR" sz="1800" b="1" i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"</a:t>
                </a:r>
                <a:r>
                  <a:rPr lang="pt-BR" sz="1800" b="1" i="0" dirty="0"/>
                  <a:t> </a:t>
                </a:r>
                <a:r>
                  <a:rPr lang="pt-BR" sz="1800" b="1" i="0" dirty="0">
                    <a:latin typeface="Cambria Math" panose="02040503050406030204" pitchFamily="18" charset="0"/>
                  </a:rPr>
                  <a:t>" </a:t>
                </a:r>
                <a:r>
                  <a:rPr lang="pt-BR" sz="1800" b="1" i="0">
                    <a:latin typeface="Cambria Math" panose="02040503050406030204" pitchFamily="18" charset="0"/>
                  </a:rPr>
                  <a:t>)/(</a:t>
                </a:r>
                <a:r>
                  <a:rPr lang="pt-BR" sz="1800" b="1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𝝏</a:t>
                </a:r>
                <a:r>
                  <a:rPr lang="pt-BR" sz="1800" b="1" i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"</a:t>
                </a:r>
                <a:r>
                  <a:rPr lang="pt-BR" sz="1800" b="1" i="0" dirty="0"/>
                  <a:t> </a:t>
                </a:r>
                <a:r>
                  <a:rPr lang="pt-BR" sz="1800" b="1" i="0" dirty="0">
                    <a:latin typeface="Cambria Math" panose="02040503050406030204" pitchFamily="18" charset="0"/>
                  </a:rPr>
                  <a:t>" 𝑫_𝑺 </a:t>
                </a:r>
                <a:r>
                  <a:rPr lang="pt-BR" sz="1800" b="1" i="0">
                    <a:latin typeface="Cambria Math" panose="02040503050406030204" pitchFamily="18" charset="0"/>
                  </a:rPr>
                  <a:t>)</a:t>
                </a:r>
                <a:r>
                  <a:rPr lang="pt-BR" sz="1800" b="1" i="0" dirty="0">
                    <a:latin typeface="Cambria Math" panose="02040503050406030204" pitchFamily="18" charset="0"/>
                  </a:rPr>
                  <a:t>)</a:t>
                </a:r>
                <a:r>
                  <a:rPr lang="pt-BR" sz="1800" b="1" i="0">
                    <a:latin typeface="Cambria Math" panose="02040503050406030204" pitchFamily="18" charset="0"/>
                  </a:rPr>
                  <a:t>^(</a:t>
                </a:r>
                <a:r>
                  <a:rPr lang="pt-BR" sz="1800" b="1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𝜶_</a:t>
                </a:r>
                <a:r>
                  <a:rPr lang="pt-BR" sz="1800" b="1" i="0">
                    <a:latin typeface="Cambria Math" panose="02040503050406030204" pitchFamily="18" charset="0"/>
                  </a:rPr>
                  <a:t>𝑺 )</a:t>
                </a:r>
                <a:r>
                  <a:rPr lang="pt-BR" sz="1800" b="0" i="0" u="none" strike="noStrike" baseline="0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pt-B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;</a:t>
                </a:r>
              </a:p>
              <a:p>
                <a:pPr marL="285750" indent="-28575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pt-BR" sz="1800" b="0" i="0" u="none" strike="noStrike" baseline="0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superposição tempo-temperatura (Curva mestra do material), esta etapa permite a obtenção da série de </a:t>
                </a:r>
                <a:r>
                  <a:rPr lang="pt-BR" sz="1800" b="0" i="0" u="none" strike="noStrike" baseline="0" dirty="0" err="1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Prony</a:t>
                </a:r>
                <a:r>
                  <a:rPr lang="pt-BR" sz="1800" b="0" i="0" u="none" strike="noStrike" baseline="0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 </a:t>
                </a:r>
                <a:endParaRPr lang="pt-BR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285750" indent="-28575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endParaRPr lang="pt-BR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23749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Com os resultados do ensaio LAS, o dano acumulado na amostra é calculado pela soma:</a:t>
                </a:r>
              </a:p>
              <a:p>
                <a:pPr indent="23749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pt-BR" sz="1800" i="0"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𝐷</a:t>
                </a:r>
                <a:r>
                  <a:rPr lang="pt-BR" sz="1800" i="0">
                    <a:effectLst/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pt-BR" sz="1800" i="0"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𝑡)= </a:t>
                </a:r>
                <a:r>
                  <a:rPr lang="pt-BR" sz="1800" i="0">
                    <a:effectLst/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∑1_(</a:t>
                </a:r>
                <a:r>
                  <a:rPr lang="pt-BR" sz="1800" i="0"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𝑖=1)^𝑁▒〖[𝜋𝛾_0^2  (𝐶_(𝑖−1)− 𝐶_𝑖 )]^(𝛼/(1+𝛼))  (𝑡_𝑖− 𝑡_(𝑖−1) )^(1/(1+𝛼)) 〗</a:t>
                </a:r>
                <a:endParaRPr lang="pt-BR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pt-BR" sz="18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</a:p>
              <a:p>
                <a:pPr algn="ctr"/>
                <a:r>
                  <a:rPr lang="pt-B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</a:p>
              <a:p>
                <a:pPr indent="23749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onde:</a:t>
                </a:r>
              </a:p>
              <a:p>
                <a:pPr indent="23749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pt-BR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D(t) = Dano acumulado em determinado número de ciclos,</a:t>
                </a:r>
                <a:endParaRPr lang="pt-BR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23749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pt-BR" sz="1800" i="0"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𝐶</a:t>
                </a:r>
                <a:r>
                  <a:rPr lang="pt-BR" sz="1800" i="0">
                    <a:effectLst/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pt-BR" sz="1800" i="0"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𝑡)=</a:t>
                </a:r>
                <a:r>
                  <a:rPr lang="pt-BR" sz="1800" i="0">
                    <a:effectLst/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(〖</a:t>
                </a:r>
                <a:r>
                  <a:rPr lang="pt-BR" sz="1800" i="0"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|𝐺〗^∗ |(𝑡))/〖〖|𝐺〗^∗ |〗_𝑖𝑛𝑖𝑐𝑖𝑎𝑙 </a:t>
                </a:r>
                <a:r>
                  <a:rPr lang="pt-BR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, |G*| no tempo, dividido pelo valor inicial de |G*|, representa a integridade do material,</a:t>
                </a:r>
                <a:endParaRPr lang="pt-BR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23749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pt-BR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pt-BR" sz="1800" i="0"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𝐺^∗ |=</a:t>
                </a:r>
                <a:r>
                  <a:rPr lang="pt-BR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Módulo complexo cisalhante, em MPa,</a:t>
                </a:r>
                <a:endParaRPr lang="pt-BR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23749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pt-BR" sz="1800" i="0">
                    <a:effectLst/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𝑁=</a:t>
                </a:r>
                <a:r>
                  <a:rPr lang="pt-BR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Número de ciclos,</a:t>
                </a:r>
                <a:endParaRPr lang="pt-BR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23749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pt-BR" sz="1800" i="0">
                    <a:effectLst/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𝛾_0=</a:t>
                </a:r>
                <a:r>
                  <a:rPr lang="pt-BR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Deformação cisalhante inicial,</a:t>
                </a:r>
                <a:endParaRPr lang="pt-BR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23749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pt-BR" sz="1800" i="0">
                    <a:effectLst/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𝑡= </a:t>
                </a:r>
                <a:r>
                  <a:rPr lang="pt-BR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tempo de ensaio, em segundos.</a:t>
                </a:r>
                <a:endParaRPr lang="pt-BR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23749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Para cada ponto em um dado tempo </a:t>
                </a:r>
                <a:r>
                  <a:rPr lang="pt-BR" sz="1800" i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</a:t>
                </a:r>
                <a:r>
                  <a:rPr lang="pt-B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os valores de </a:t>
                </a:r>
                <a:r>
                  <a:rPr lang="pt-BR" sz="1800" i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C(t)</a:t>
                </a:r>
                <a:r>
                  <a:rPr lang="pt-B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e </a:t>
                </a:r>
                <a:r>
                  <a:rPr lang="pt-BR" sz="1800" i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D(t)</a:t>
                </a:r>
                <a:r>
                  <a:rPr lang="pt-B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são armazenados (é assumido que </a:t>
                </a:r>
                <a:r>
                  <a:rPr lang="pt-BR" sz="1800" i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pt-B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em </a:t>
                </a:r>
                <a:r>
                  <a:rPr lang="pt-BR" sz="1800" i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D(0)</a:t>
                </a:r>
                <a:r>
                  <a:rPr lang="pt-B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é igual a 1, e que </a:t>
                </a:r>
                <a:r>
                  <a:rPr lang="pt-BR" sz="1800" i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D(0) </a:t>
                </a:r>
                <a:r>
                  <a:rPr lang="pt-B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é igual a zero). A relação entre </a:t>
                </a:r>
                <a:r>
                  <a:rPr lang="pt-BR" sz="1800" i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C(t)</a:t>
                </a:r>
                <a:r>
                  <a:rPr lang="pt-B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e </a:t>
                </a:r>
                <a:r>
                  <a:rPr lang="pt-BR" sz="1800" i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D(t)</a:t>
                </a:r>
                <a:r>
                  <a:rPr lang="pt-B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pode ser ajustada como:</a:t>
                </a:r>
              </a:p>
              <a:p>
                <a:pPr indent="23749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pt-BR" sz="1800" i="0"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𝐶_((𝑡) )= 𝐶_0− 𝐶_1 </a:t>
                </a:r>
                <a:r>
                  <a:rPr lang="pt-BR" sz="1800" i="0">
                    <a:effectLst/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pt-BR" sz="1800" i="0"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𝐷)^(𝐶_2 )</a:t>
                </a:r>
                <a:endParaRPr lang="pt-BR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pt-BR" sz="1800" b="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  <a:endParaRPr lang="pt-BR" sz="18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23749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pt-B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</a:p>
              <a:p>
                <a:pPr indent="23749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</a:p>
              <a:p>
                <a:pPr indent="23749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onde </a:t>
                </a:r>
                <a:r>
                  <a:rPr lang="pt-BR" sz="1800" i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pt-BR" sz="1800" i="1" baseline="-25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0</a:t>
                </a:r>
                <a:r>
                  <a:rPr lang="pt-B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é igual a 1, o valor inicial de </a:t>
                </a:r>
                <a:r>
                  <a:rPr lang="pt-BR" sz="1800" i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pt-B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e </a:t>
                </a:r>
                <a:r>
                  <a:rPr lang="pt-BR" sz="1800" i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pt-BR" sz="1800" i="1" baseline="-25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</a:t>
                </a:r>
                <a:r>
                  <a:rPr lang="pt-B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e </a:t>
                </a:r>
                <a:r>
                  <a:rPr lang="pt-BR" sz="1800" i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pt-BR" sz="1800" i="1" baseline="-25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r>
                  <a:rPr lang="pt-B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são coeficientes da curva ajustada obtidos pela linearização relação adaptada de </a:t>
                </a:r>
                <a:r>
                  <a:rPr lang="pt-BR" sz="1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Hinzt</a:t>
                </a:r>
                <a:r>
                  <a:rPr lang="pt-B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pt-BR" sz="1800" i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et al</a:t>
                </a:r>
                <a:r>
                  <a:rPr lang="pt-B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(2011):</a:t>
                </a:r>
              </a:p>
              <a:p>
                <a:pPr indent="23749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1800" i="0"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log⁡〖(𝐶_0−𝐶(𝑡))=log⁡(𝐶_1 〗)+ 𝐶_(2 ). log⁡(𝐷</a:t>
                </a:r>
                <a:r>
                  <a:rPr lang="pt-BR" sz="1800" i="0">
                    <a:effectLst/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pt-BR" sz="1800" i="0"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𝑡))</a:t>
                </a:r>
                <a:endParaRPr lang="pt-BR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r"/>
                <a:r>
                  <a:rPr lang="pt-BR" sz="18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</a:p>
              <a:p>
                <a:pPr indent="23749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1800" i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pt-BR" sz="1800" i="1" baseline="-25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</a:t>
                </a:r>
                <a:r>
                  <a:rPr lang="pt-B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é calculado como o </a:t>
                </a:r>
                <a:r>
                  <a:rPr lang="pt-BR" sz="1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anti-log</a:t>
                </a:r>
                <a:r>
                  <a:rPr lang="pt-B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da interseção e </a:t>
                </a:r>
                <a:r>
                  <a:rPr lang="pt-BR" sz="1800" i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pt-BR" sz="1800" i="1" baseline="-25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r>
                  <a:rPr lang="pt-B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é calculado como a inclinação da linha formada por </a:t>
                </a:r>
                <a:r>
                  <a:rPr lang="pt-BR" sz="1800" i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log(C</a:t>
                </a:r>
                <a:r>
                  <a:rPr lang="pt-BR" sz="1800" i="1" baseline="-25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0</a:t>
                </a:r>
                <a:r>
                  <a:rPr lang="pt-BR" sz="1800" i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-C(t))</a:t>
                </a:r>
                <a:r>
                  <a:rPr lang="pt-B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versus </a:t>
                </a:r>
                <a:r>
                  <a:rPr lang="pt-BR" sz="1800" i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log(D(t))</a:t>
                </a:r>
                <a:r>
                  <a:rPr lang="pt-B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Para o cálculo de ambos </a:t>
                </a:r>
                <a:r>
                  <a:rPr lang="pt-BR" sz="1800" i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pt-BR" sz="1800" i="1" baseline="-25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</a:t>
                </a:r>
                <a:r>
                  <a:rPr lang="pt-B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e </a:t>
                </a:r>
                <a:r>
                  <a:rPr lang="pt-BR" sz="1800" i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pt-BR" sz="1800" i="1" baseline="-25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r>
                  <a:rPr lang="pt-B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os dados que correspondem a valores de dano menores que 10 são ignorados. </a:t>
                </a:r>
              </a:p>
              <a:p>
                <a:pPr indent="23749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O valor de </a:t>
                </a:r>
                <a:r>
                  <a:rPr lang="pt-BR" sz="1800" i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D(t)</a:t>
                </a:r>
                <a:r>
                  <a:rPr lang="pt-B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na ruptura, </a:t>
                </a:r>
                <a:r>
                  <a:rPr lang="pt-BR" sz="1800" i="1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</a:t>
                </a:r>
                <a:r>
                  <a:rPr lang="pt-BR" sz="1800" i="1" baseline="-250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f</a:t>
                </a:r>
                <a:r>
                  <a:rPr lang="pt-B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é definido como o valor de </a:t>
                </a:r>
                <a:r>
                  <a:rPr lang="pt-BR" sz="1800" i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D(t)</a:t>
                </a:r>
                <a:r>
                  <a:rPr lang="pt-B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que corresponde à redução do valor inicial de |G*|, que ocorre na tensão cisalhante de pico. O valor de </a:t>
                </a:r>
                <a:r>
                  <a:rPr lang="pt-BR" sz="1800" i="1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</a:t>
                </a:r>
                <a:r>
                  <a:rPr lang="pt-BR" sz="1800" i="1" baseline="-250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f</a:t>
                </a:r>
                <a:r>
                  <a:rPr lang="pt-B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e calculado por:</a:t>
                </a:r>
              </a:p>
              <a:p>
                <a:pPr indent="23749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1800" i="0"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𝐷_𝑓= </a:t>
                </a:r>
                <a:r>
                  <a:rPr lang="pt-BR" sz="1800" i="0">
                    <a:effectLst/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((〖</a:t>
                </a:r>
                <a:r>
                  <a:rPr lang="pt-BR" sz="1800" i="0"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𝐶_0〗_(− ) 𝐶_(𝑇𝑒𝑛𝑠ã𝑜 𝑑𝑒 𝑃𝑖𝑐𝑜))/𝐶_1 )^(1/𝐶_2 )</a:t>
                </a:r>
                <a:endParaRPr lang="pt-BR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23749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</a:p>
              <a:p>
                <a:pPr algn="r"/>
                <a:endParaRPr lang="pt-BR" sz="18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23749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</a:p>
              <a:p>
                <a:pPr indent="23749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O parâmetro A da lei de fadiga segundo é definido por:</a:t>
                </a:r>
              </a:p>
              <a:p>
                <a:pPr indent="23749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1800" i="0"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𝐴= </a:t>
                </a:r>
                <a:r>
                  <a:rPr lang="pt-BR" sz="1800" i="0">
                    <a:effectLst/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pt-BR" sz="1800" i="0"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𝑓(𝐷_𝑓 )^𝑘)/(𝑘(𝜋𝐶_1 𝐶_2 )^𝛼 )</a:t>
                </a:r>
                <a:endParaRPr lang="pt-BR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pt-BR" sz="1800" b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pt-BR" sz="18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23749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</a:p>
              <a:p>
                <a:pPr indent="23749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onde:</a:t>
                </a:r>
              </a:p>
              <a:p>
                <a:pPr indent="23749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1800" i="0"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𝑓=</a:t>
                </a:r>
                <a:r>
                  <a:rPr lang="pt-BR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frequência de carregamento (10 Hz) e</a:t>
                </a:r>
                <a:endParaRPr lang="pt-BR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23749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1800" i="0"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𝑘=1+(1− 𝐶_2)𝛼</a:t>
                </a:r>
                <a:r>
                  <a:rPr lang="pt-BR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endParaRPr lang="pt-BR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indent="23749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e o parâmetro B da lei de fadiga:</a:t>
                </a:r>
                <a:r>
                  <a:rPr lang="pt-BR" sz="1800" baseline="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pt-BR" sz="1800" i="0">
                    <a:effectLst/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𝐵=2𝛼</a:t>
                </a:r>
                <a:r>
                  <a:rPr lang="pt-BR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pt-BR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pt-BR" sz="18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pt-BR" dirty="0"/>
                  <a:t>Interpretação do Ensaio LAS:  Olhar para o valor de Dano acumulado (D), para o mesmo valor de D o valor de C (integridade do material) é mais elevada para o AB-R30 que para o CAP 50/70 (olhar as setas no gráfico). Além disso, percebe-se que para um teste de integridade, o CAP 50/70 apresenta uma rápida perda desde parâmetro, enquanto o AB-R30 sustenta valores de integridade.</a:t>
                </a:r>
              </a:p>
              <a:p>
                <a:endParaRPr lang="pt-BR" dirty="0"/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pt-BR" dirty="0"/>
                  <a:t>Com relação à fadiga, como esperado, o AB-R30 resiste a mais ciclos de fadiga que o AB-R30.</a:t>
                </a:r>
              </a:p>
              <a:p>
                <a:endParaRPr lang="pt-BR" dirty="0"/>
              </a:p>
            </p:txBody>
          </p:sp>
        </mc:Fallback>
      </mc:AlternateContent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A8B19F-20C7-4085-9E2D-441ECA407C0A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62068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6E77D7-1632-43DC-8285-82BF9A411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37253EC-64BF-424F-ADEC-5B5DB91AD3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5411894-4E72-425A-8246-BC135A4FE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31/03/2022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FF8A17E-FB54-4FBD-8D1B-8A41D3AAC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4CD0172-6152-412F-AD1A-57EC78CB7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6311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A93400-C558-43E1-BAC4-A12EFE5AA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EE0B996-E885-474D-8D9A-65363A1400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EAADAE3-A843-441B-8A62-730F778F2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31/03/2022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84FA384-2A9F-4384-B0D5-5B63AEC7C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03CC029-ECE6-4EAC-BF18-87163A88E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7482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BAE1E56-B353-4E99-BD02-89963933D5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E8E0182-44FC-4E16-9CBB-B098403CC0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0D1E96B-46DB-4965-AB5A-D3735014F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31/03/2022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0D9AAC7-C3AC-4282-819B-C7D48EF3E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04EA375-8F8B-486E-96F6-C2F8280C0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1198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B703E5-2A29-47AE-85D5-7850D2117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D3E0798-C12E-47C5-AB55-8542634F8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61296DE-6511-40F3-A2B6-E9BDC4C08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31/03/2022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9FC4522-B445-4368-B34C-BD261CE75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4BFE492-306F-4052-B72C-9B06D9DEB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5720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536169-2F47-4A3B-8170-A48FDEB72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C0D26BD-2FCA-4969-BD06-53CB29FA4A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4D0070B-B926-426A-B477-5C4C7FB13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31/03/2022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55D83DE-194C-499C-8842-61B4DDF03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A65B098-C182-4501-847C-F11D2C7A5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3334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8F56E1-E8C1-4B36-AA90-B881BC3A5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CEE6EA4-FD3F-4B90-9022-F43F7AF2F2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6F44919-FEBD-4B92-B8D4-E6D3E8C786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7E8CD96-70E6-490A-B62A-9551E52B2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31/03/2022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0B7E887-53DA-4498-B891-7A50191F8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539AA22-3DEB-435F-8706-856AE147A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0766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87A9E1-3D66-42FA-9CE6-5C3480C4F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7B7BACD-9851-4E73-AC98-9C83E643F0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ABF0582-DE7C-47BE-B8F0-3C364E7235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B1542C2-CA34-48E4-95A7-0F790F9088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1F2789AB-739D-4221-B5F1-267EE89DC7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40AB6852-1B4A-450C-BA16-B82F6475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31/03/2022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B65EED2F-F1F5-4602-B7B5-37D7A2CE3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2FD25586-3474-4730-A463-2F2FD37D2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5726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32F841-88C9-4F41-A1C6-97C7AA813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8FA66904-B528-4F9A-8E75-53B6D59A1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31/03/2022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9E1677D-2A73-4B5D-BF58-9C9B514AD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4D83D8C-1F03-49DC-A055-56C2AF649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2561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984D2C5F-4406-4E46-92EF-542EC9F60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31/03/2022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B6924C0B-AA71-40BD-AA4B-94402E3B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0F7416D-F206-4495-9969-C67E178B1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6159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37FE45-8843-4A2F-A352-E59A6A902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6A71197-B7D9-4363-A1FB-6005238549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B315C35-B351-44B5-8E01-5820B392AD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BCBC8FF-20E6-4EAE-A3D7-1557E2838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31/03/2022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59B1DF8-7A0C-4DE7-976F-685189155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96C49BB-7989-4EAC-B2AC-B3AD84023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6978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3BC473-23EA-45E2-8AFB-F217DBB59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A2A544C9-8CD5-471B-B4EE-B82D6ECAFF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4E99241-AC02-4564-91F8-6362D98296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52278FC-3B56-4D85-BA2C-59413BC46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31/03/2022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B370DD1-4D89-4BF2-83B3-FBCCDD364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E80DDAE-472A-4C53-9630-EC142DF86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2469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52E4566A-041C-4F4D-AFD2-1B94AD043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6584696-6805-4494-B6F3-DAC76CBE3E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3CAE9A5-EE82-47CC-9CEC-0E91994417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257FD1-8873-467D-BE5E-3B3757E9FB3E}" type="datetimeFigureOut">
              <a:rPr lang="pt-BR" smtClean="0"/>
              <a:t>31/03/2022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583374E-5746-48AB-B13E-C9D61286EC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A5F1ED6-5EE3-4D3E-AF6C-D3F7076500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AFBE7D-63A6-45AB-B216-9BD1B362C0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2003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chart" Target="../charts/chart14.xml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chart" Target="../charts/char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7" Type="http://schemas.openxmlformats.org/officeDocument/2006/relationships/image" Target="../media/image39.png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chart" Target="../charts/char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1.jpeg"/><Relationship Id="rId4" Type="http://schemas.openxmlformats.org/officeDocument/2006/relationships/chart" Target="../charts/char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7" Type="http://schemas.openxmlformats.org/officeDocument/2006/relationships/chart" Target="../charts/chart2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2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diagramColors" Target="../diagrams/colors2.xml"/><Relationship Id="rId3" Type="http://schemas.openxmlformats.org/officeDocument/2006/relationships/image" Target="../media/image13.jpeg"/><Relationship Id="rId7" Type="http://schemas.openxmlformats.org/officeDocument/2006/relationships/diagramColors" Target="../diagrams/colors1.xml"/><Relationship Id="rId12" Type="http://schemas.openxmlformats.org/officeDocument/2006/relationships/diagramQuickStyle" Target="../diagrams/quickStyle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11" Type="http://schemas.openxmlformats.org/officeDocument/2006/relationships/diagramLayout" Target="../diagrams/layout2.xml"/><Relationship Id="rId5" Type="http://schemas.openxmlformats.org/officeDocument/2006/relationships/diagramLayout" Target="../diagrams/layout1.xml"/><Relationship Id="rId10" Type="http://schemas.openxmlformats.org/officeDocument/2006/relationships/diagramData" Target="../diagrams/data2.xml"/><Relationship Id="rId4" Type="http://schemas.openxmlformats.org/officeDocument/2006/relationships/diagramData" Target="../diagrams/data1.xml"/><Relationship Id="rId9" Type="http://schemas.openxmlformats.org/officeDocument/2006/relationships/image" Target="../media/image14.png"/><Relationship Id="rId14" Type="http://schemas.microsoft.com/office/2007/relationships/diagramDrawing" Target="../diagrams/drawing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chart" Target="../charts/chart7.xml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5.jpg"/><Relationship Id="rId4" Type="http://schemas.openxmlformats.org/officeDocument/2006/relationships/chart" Target="../charts/chart1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chart" Target="../charts/chart12.xml"/><Relationship Id="rId7" Type="http://schemas.openxmlformats.org/officeDocument/2006/relationships/image" Target="../media/image22.png"/><Relationship Id="rId12" Type="http://schemas.openxmlformats.org/officeDocument/2006/relationships/image" Target="../media/image2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emf"/><Relationship Id="rId11" Type="http://schemas.openxmlformats.org/officeDocument/2006/relationships/image" Target="../media/image24.png"/><Relationship Id="rId5" Type="http://schemas.openxmlformats.org/officeDocument/2006/relationships/image" Target="../media/image19.emf"/><Relationship Id="rId10" Type="http://schemas.openxmlformats.org/officeDocument/2006/relationships/image" Target="../media/image25.png"/><Relationship Id="rId4" Type="http://schemas.openxmlformats.org/officeDocument/2006/relationships/chart" Target="../charts/chart13.xml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37C4EB7D-4E98-4970-868B-7478D4A7F127}"/>
              </a:ext>
            </a:extLst>
          </p:cNvPr>
          <p:cNvSpPr txBox="1"/>
          <p:nvPr/>
        </p:nvSpPr>
        <p:spPr>
          <a:xfrm>
            <a:off x="3881206" y="3838950"/>
            <a:ext cx="44295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Enga. Letícia Nunes Lopes, </a:t>
            </a:r>
            <a:r>
              <a:rPr lang="pt-B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MSc</a:t>
            </a: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ctr"/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Prof. Márcio Muniz de Farias, PhD</a:t>
            </a:r>
          </a:p>
        </p:txBody>
      </p:sp>
      <p:pic>
        <p:nvPicPr>
          <p:cNvPr id="8" name="Imagem 7" descr="Desenho de um círculo&#10;&#10;Descrição gerada automaticamente com confiança média">
            <a:extLst>
              <a:ext uri="{FF2B5EF4-FFF2-40B4-BE49-F238E27FC236}">
                <a16:creationId xmlns:a16="http://schemas.microsoft.com/office/drawing/2014/main" id="{300255CC-8E32-41E5-89E3-22C528CE95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561" y="5473618"/>
            <a:ext cx="1615176" cy="836175"/>
          </a:xfrm>
          <a:prstGeom prst="rect">
            <a:avLst/>
          </a:prstGeom>
        </p:spPr>
      </p:pic>
      <p:pic>
        <p:nvPicPr>
          <p:cNvPr id="10" name="Imagem 9" descr="Logotipo, nome da empresa&#10;&#10;Descrição gerada automaticamente">
            <a:extLst>
              <a:ext uri="{FF2B5EF4-FFF2-40B4-BE49-F238E27FC236}">
                <a16:creationId xmlns:a16="http://schemas.microsoft.com/office/drawing/2014/main" id="{5A3B08DE-7E2B-4296-8DEA-CCB0F3C890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717" y="5473618"/>
            <a:ext cx="909277" cy="836175"/>
          </a:xfrm>
          <a:prstGeom prst="rect">
            <a:avLst/>
          </a:prstGeom>
        </p:spPr>
      </p:pic>
      <p:sp>
        <p:nvSpPr>
          <p:cNvPr id="13" name="Título 12">
            <a:extLst>
              <a:ext uri="{FF2B5EF4-FFF2-40B4-BE49-F238E27FC236}">
                <a16:creationId xmlns:a16="http://schemas.microsoft.com/office/drawing/2014/main" id="{53C103B1-55B5-4B90-B718-192F6EA07A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1922" y="1828800"/>
            <a:ext cx="7588155" cy="1822290"/>
          </a:xfrm>
        </p:spPr>
        <p:txBody>
          <a:bodyPr>
            <a:normAutofit/>
          </a:bodyPr>
          <a:lstStyle/>
          <a:p>
            <a:r>
              <a:rPr lang="pt-BR" sz="4000" b="1" dirty="0">
                <a:latin typeface="Arial" panose="020B0604020202020204" pitchFamily="34" charset="0"/>
                <a:cs typeface="Arial" panose="020B0604020202020204" pitchFamily="34" charset="0"/>
              </a:rPr>
              <a:t>Influência do asfalto-borracha em propriedades mecânicas de mistura descontínua</a:t>
            </a:r>
            <a:endParaRPr lang="pt-BR" sz="4000" b="1" dirty="0"/>
          </a:p>
        </p:txBody>
      </p:sp>
    </p:spTree>
    <p:extLst>
      <p:ext uri="{BB962C8B-B14F-4D97-AF65-F5344CB8AC3E}">
        <p14:creationId xmlns:p14="http://schemas.microsoft.com/office/powerpoint/2010/main" val="6194077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" name="Tabela 28">
            <a:extLst>
              <a:ext uri="{FF2B5EF4-FFF2-40B4-BE49-F238E27FC236}">
                <a16:creationId xmlns:a16="http://schemas.microsoft.com/office/drawing/2014/main" id="{072F1AAD-0648-4F29-8B3E-0D6A402342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9976221"/>
              </p:ext>
            </p:extLst>
          </p:nvPr>
        </p:nvGraphicFramePr>
        <p:xfrm>
          <a:off x="5707303" y="2188215"/>
          <a:ext cx="5915486" cy="2818049"/>
        </p:xfrm>
        <a:graphic>
          <a:graphicData uri="http://schemas.openxmlformats.org/drawingml/2006/table">
            <a:tbl>
              <a:tblPr/>
              <a:tblGrid>
                <a:gridCol w="707647">
                  <a:extLst>
                    <a:ext uri="{9D8B030D-6E8A-4147-A177-3AD203B41FA5}">
                      <a16:colId xmlns:a16="http://schemas.microsoft.com/office/drawing/2014/main" val="3499158499"/>
                    </a:ext>
                  </a:extLst>
                </a:gridCol>
                <a:gridCol w="1404237">
                  <a:extLst>
                    <a:ext uri="{9D8B030D-6E8A-4147-A177-3AD203B41FA5}">
                      <a16:colId xmlns:a16="http://schemas.microsoft.com/office/drawing/2014/main" val="2344442719"/>
                    </a:ext>
                  </a:extLst>
                </a:gridCol>
                <a:gridCol w="729761">
                  <a:extLst>
                    <a:ext uri="{9D8B030D-6E8A-4147-A177-3AD203B41FA5}">
                      <a16:colId xmlns:a16="http://schemas.microsoft.com/office/drawing/2014/main" val="4252066655"/>
                    </a:ext>
                  </a:extLst>
                </a:gridCol>
                <a:gridCol w="1172040">
                  <a:extLst>
                    <a:ext uri="{9D8B030D-6E8A-4147-A177-3AD203B41FA5}">
                      <a16:colId xmlns:a16="http://schemas.microsoft.com/office/drawing/2014/main" val="895688514"/>
                    </a:ext>
                  </a:extLst>
                </a:gridCol>
                <a:gridCol w="707647">
                  <a:extLst>
                    <a:ext uri="{9D8B030D-6E8A-4147-A177-3AD203B41FA5}">
                      <a16:colId xmlns:a16="http://schemas.microsoft.com/office/drawing/2014/main" val="289648619"/>
                    </a:ext>
                  </a:extLst>
                </a:gridCol>
                <a:gridCol w="1194154">
                  <a:extLst>
                    <a:ext uri="{9D8B030D-6E8A-4147-A177-3AD203B41FA5}">
                      <a16:colId xmlns:a16="http://schemas.microsoft.com/office/drawing/2014/main" val="1462907438"/>
                    </a:ext>
                  </a:extLst>
                </a:gridCol>
              </a:tblGrid>
              <a:tr h="26088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Mistura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Ensaio Escorrimento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9854488"/>
                  </a:ext>
                </a:extLst>
              </a:tr>
              <a:tr h="26088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Temp.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145°C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160°C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1538998"/>
                  </a:ext>
                </a:extLst>
              </a:tr>
              <a:tr h="50885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MAC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Perda de massa (g)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3,40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20,60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9929659"/>
                  </a:ext>
                </a:extLst>
              </a:tr>
              <a:tr h="50885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Escorrimento (%)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1,61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2853832"/>
                  </a:ext>
                </a:extLst>
              </a:tr>
              <a:tr h="260883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MAB-R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Temp.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165°C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180°C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7011867"/>
                  </a:ext>
                </a:extLst>
              </a:tr>
              <a:tr h="50885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Perda de massa (g)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2,50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1,30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2518552"/>
                  </a:ext>
                </a:extLst>
              </a:tr>
              <a:tr h="50885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Escorrimento (%)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9755966"/>
                  </a:ext>
                </a:extLst>
              </a:tr>
            </a:tbl>
          </a:graphicData>
        </a:graphic>
      </p:graphicFrame>
      <p:sp>
        <p:nvSpPr>
          <p:cNvPr id="5" name="Título 1">
            <a:extLst>
              <a:ext uri="{FF2B5EF4-FFF2-40B4-BE49-F238E27FC236}">
                <a16:creationId xmlns:a16="http://schemas.microsoft.com/office/drawing/2014/main" id="{F5A60B16-3DE2-4856-BA6A-EC91A11B44F4}"/>
              </a:ext>
            </a:extLst>
          </p:cNvPr>
          <p:cNvSpPr txBox="1">
            <a:spLocks/>
          </p:cNvSpPr>
          <p:nvPr/>
        </p:nvSpPr>
        <p:spPr>
          <a:xfrm>
            <a:off x="687014" y="192024"/>
            <a:ext cx="582462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000" b="1" dirty="0">
                <a:latin typeface="Arial" panose="020B0604020202020204" pitchFamily="34" charset="0"/>
                <a:cs typeface="Arial" panose="020B0604020202020204" pitchFamily="34" charset="0"/>
              </a:rPr>
              <a:t>Influência da RAR na dosagem</a:t>
            </a: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D3547640-CB2E-4C4B-81EB-7B2D8E62F57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87786888"/>
              </p:ext>
            </p:extLst>
          </p:nvPr>
        </p:nvGraphicFramePr>
        <p:xfrm>
          <a:off x="439170" y="1404822"/>
          <a:ext cx="4120307" cy="23262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tângulo 6">
            <a:extLst>
              <a:ext uri="{FF2B5EF4-FFF2-40B4-BE49-F238E27FC236}">
                <a16:creationId xmlns:a16="http://schemas.microsoft.com/office/drawing/2014/main" id="{4AC5D9A1-A808-4880-8976-98F54DABD91F}"/>
              </a:ext>
            </a:extLst>
          </p:cNvPr>
          <p:cNvSpPr/>
          <p:nvPr/>
        </p:nvSpPr>
        <p:spPr>
          <a:xfrm>
            <a:off x="2326109" y="1666221"/>
            <a:ext cx="674663" cy="171088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B5F6AAF9-81FB-4CA4-8CE4-E103ADD6EFF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4461310"/>
              </p:ext>
            </p:extLst>
          </p:nvPr>
        </p:nvGraphicFramePr>
        <p:xfrm>
          <a:off x="351252" y="4099281"/>
          <a:ext cx="4208225" cy="26209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Retângulo 9">
            <a:extLst>
              <a:ext uri="{FF2B5EF4-FFF2-40B4-BE49-F238E27FC236}">
                <a16:creationId xmlns:a16="http://schemas.microsoft.com/office/drawing/2014/main" id="{9F09508E-FA52-4724-BFDD-16485D16CAC6}"/>
              </a:ext>
            </a:extLst>
          </p:cNvPr>
          <p:cNvSpPr/>
          <p:nvPr/>
        </p:nvSpPr>
        <p:spPr>
          <a:xfrm>
            <a:off x="3339958" y="4383047"/>
            <a:ext cx="674663" cy="180749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605E44A0-7278-4DF2-8B02-E22D5A9EA576}"/>
              </a:ext>
            </a:extLst>
          </p:cNvPr>
          <p:cNvSpPr txBox="1"/>
          <p:nvPr/>
        </p:nvSpPr>
        <p:spPr>
          <a:xfrm>
            <a:off x="309394" y="1062892"/>
            <a:ext cx="3705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Mistura de Controle - MAC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98066E85-D75E-40C7-9CDE-BE50E195AABB}"/>
              </a:ext>
            </a:extLst>
          </p:cNvPr>
          <p:cNvSpPr txBox="1"/>
          <p:nvPr/>
        </p:nvSpPr>
        <p:spPr>
          <a:xfrm>
            <a:off x="116648" y="3764617"/>
            <a:ext cx="6189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Mistura Asfalto Borracha + 30% RAR = MAB-R</a:t>
            </a:r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id="{4D8694E1-6D72-4BC1-A0E6-CFE7B8E09F05}"/>
              </a:ext>
            </a:extLst>
          </p:cNvPr>
          <p:cNvSpPr txBox="1">
            <a:spLocks/>
          </p:cNvSpPr>
          <p:nvPr/>
        </p:nvSpPr>
        <p:spPr>
          <a:xfrm>
            <a:off x="5837343" y="929123"/>
            <a:ext cx="59154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000" b="1" dirty="0">
                <a:latin typeface="Arial" panose="020B0604020202020204" pitchFamily="34" charset="0"/>
                <a:cs typeface="Arial" panose="020B0604020202020204" pitchFamily="34" charset="0"/>
              </a:rPr>
              <a:t>Escorrimento (</a:t>
            </a:r>
            <a:r>
              <a:rPr lang="pt-BR" sz="3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Drain-down</a:t>
            </a:r>
            <a:r>
              <a:rPr lang="pt-BR" sz="3000" b="1" dirty="0">
                <a:latin typeface="Arial" panose="020B0604020202020204" pitchFamily="34" charset="0"/>
                <a:cs typeface="Arial" panose="020B0604020202020204" pitchFamily="34" charset="0"/>
              </a:rPr>
              <a:t>) - AASHTO T 305/2002</a:t>
            </a:r>
          </a:p>
        </p:txBody>
      </p:sp>
      <p:pic>
        <p:nvPicPr>
          <p:cNvPr id="23" name="Imagem 22">
            <a:extLst>
              <a:ext uri="{FF2B5EF4-FFF2-40B4-BE49-F238E27FC236}">
                <a16:creationId xmlns:a16="http://schemas.microsoft.com/office/drawing/2014/main" id="{452117B2-4692-4BD7-9B4C-B6F4A8C3478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0" t="22813" r="45869" b="26591"/>
          <a:stretch/>
        </p:blipFill>
        <p:spPr>
          <a:xfrm>
            <a:off x="8429799" y="2766565"/>
            <a:ext cx="971168" cy="917461"/>
          </a:xfrm>
          <a:prstGeom prst="ellipse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07EFEB75-AEEA-4C86-961A-6AAB1464302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8" t="27670" r="49544" b="26206"/>
          <a:stretch/>
        </p:blipFill>
        <p:spPr>
          <a:xfrm>
            <a:off x="10460464" y="2766565"/>
            <a:ext cx="1032903" cy="917424"/>
          </a:xfrm>
          <a:prstGeom prst="ellipse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A6572CE4-77C7-4ADA-BC66-6BC63FB25A3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4" t="18598" r="53416" b="29715"/>
          <a:stretch/>
        </p:blipFill>
        <p:spPr>
          <a:xfrm>
            <a:off x="10486069" y="4049894"/>
            <a:ext cx="981691" cy="917424"/>
          </a:xfrm>
          <a:prstGeom prst="ellipse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A31F3B48-1581-4845-82CD-766AB08DF36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7" t="20290" r="52224" b="29468"/>
          <a:stretch/>
        </p:blipFill>
        <p:spPr>
          <a:xfrm>
            <a:off x="8452806" y="4025694"/>
            <a:ext cx="925153" cy="917424"/>
          </a:xfrm>
          <a:prstGeom prst="ellipse">
            <a:avLst/>
          </a:prstGeom>
        </p:spPr>
      </p:pic>
      <p:graphicFrame>
        <p:nvGraphicFramePr>
          <p:cNvPr id="15" name="Tabela 14">
            <a:extLst>
              <a:ext uri="{FF2B5EF4-FFF2-40B4-BE49-F238E27FC236}">
                <a16:creationId xmlns:a16="http://schemas.microsoft.com/office/drawing/2014/main" id="{A0D9509F-9EB9-4F80-AFF2-6BC2E14913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7145376"/>
              </p:ext>
            </p:extLst>
          </p:nvPr>
        </p:nvGraphicFramePr>
        <p:xfrm>
          <a:off x="4914861" y="5463918"/>
          <a:ext cx="2088466" cy="1202058"/>
        </p:xfrm>
        <a:graphic>
          <a:graphicData uri="http://schemas.openxmlformats.org/drawingml/2006/table">
            <a:tbl>
              <a:tblPr firstRow="1" firstCol="1" bandRow="1"/>
              <a:tblGrid>
                <a:gridCol w="1202201">
                  <a:extLst>
                    <a:ext uri="{9D8B030D-6E8A-4147-A177-3AD203B41FA5}">
                      <a16:colId xmlns:a16="http://schemas.microsoft.com/office/drawing/2014/main" val="4146650806"/>
                    </a:ext>
                  </a:extLst>
                </a:gridCol>
                <a:gridCol w="886265">
                  <a:extLst>
                    <a:ext uri="{9D8B030D-6E8A-4147-A177-3AD203B41FA5}">
                      <a16:colId xmlns:a16="http://schemas.microsoft.com/office/drawing/2014/main" val="230302982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indent="237490" algn="ctr">
                        <a:lnSpc>
                          <a:spcPct val="150000"/>
                        </a:lnSpc>
                      </a:pPr>
                      <a:r>
                        <a:rPr lang="pt-BR" sz="1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Propriedade</a:t>
                      </a:r>
                      <a:endParaRPr lang="pt-BR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37490" algn="ctr">
                        <a:lnSpc>
                          <a:spcPct val="150000"/>
                        </a:lnSpc>
                      </a:pPr>
                      <a:r>
                        <a:rPr lang="pt-BR" sz="1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Critério</a:t>
                      </a:r>
                      <a:endParaRPr lang="pt-BR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9228946"/>
                  </a:ext>
                </a:extLst>
              </a:tr>
              <a:tr h="85725">
                <a:tc>
                  <a:txBody>
                    <a:bodyPr/>
                    <a:lstStyle/>
                    <a:p>
                      <a:pPr indent="237490" algn="ctr">
                        <a:lnSpc>
                          <a:spcPct val="150000"/>
                        </a:lnSpc>
                      </a:pPr>
                      <a:r>
                        <a:rPr lang="pt-BR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Vv (%)</a:t>
                      </a:r>
                      <a:endParaRPr lang="pt-BR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237490" algn="ctr">
                        <a:lnSpc>
                          <a:spcPct val="150000"/>
                        </a:lnSpc>
                      </a:pPr>
                      <a:r>
                        <a:rPr lang="pt-BR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4-6</a:t>
                      </a:r>
                      <a:endParaRPr lang="pt-BR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078611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indent="237490" algn="ctr">
                        <a:lnSpc>
                          <a:spcPct val="150000"/>
                        </a:lnSpc>
                      </a:pPr>
                      <a:r>
                        <a:rPr lang="pt-BR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Teor ótimo (%)</a:t>
                      </a:r>
                      <a:endParaRPr lang="pt-BR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237490" algn="ctr">
                        <a:lnSpc>
                          <a:spcPct val="150000"/>
                        </a:lnSpc>
                      </a:pPr>
                      <a:r>
                        <a:rPr lang="pt-BR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5-8</a:t>
                      </a:r>
                      <a:endParaRPr lang="pt-BR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419690"/>
                  </a:ext>
                </a:extLst>
              </a:tr>
              <a:tr h="50800">
                <a:tc>
                  <a:txBody>
                    <a:bodyPr/>
                    <a:lstStyle/>
                    <a:p>
                      <a:pPr indent="237490" algn="ctr">
                        <a:lnSpc>
                          <a:spcPct val="150000"/>
                        </a:lnSpc>
                      </a:pPr>
                      <a:r>
                        <a:rPr lang="pt-BR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VAM (%)</a:t>
                      </a:r>
                      <a:endParaRPr lang="pt-BR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237490" algn="ctr">
                        <a:lnSpc>
                          <a:spcPct val="150000"/>
                        </a:lnSpc>
                      </a:pPr>
                      <a:r>
                        <a:rPr lang="pt-BR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&gt;14</a:t>
                      </a:r>
                      <a:endParaRPr lang="pt-BR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5991871"/>
                  </a:ext>
                </a:extLst>
              </a:tr>
              <a:tr h="50800">
                <a:tc>
                  <a:txBody>
                    <a:bodyPr/>
                    <a:lstStyle/>
                    <a:p>
                      <a:pPr indent="237490" algn="ctr">
                        <a:lnSpc>
                          <a:spcPct val="150000"/>
                        </a:lnSpc>
                      </a:pPr>
                      <a:r>
                        <a:rPr lang="pt-BR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RBV (%)</a:t>
                      </a:r>
                      <a:endParaRPr lang="pt-BR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237490" algn="ctr">
                        <a:lnSpc>
                          <a:spcPct val="150000"/>
                        </a:lnSpc>
                      </a:pPr>
                      <a:r>
                        <a:rPr lang="pt-BR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65-78</a:t>
                      </a:r>
                      <a:endParaRPr lang="pt-BR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267972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indent="237490" algn="ctr">
                        <a:lnSpc>
                          <a:spcPct val="150000"/>
                        </a:lnSpc>
                      </a:pPr>
                      <a:r>
                        <a:rPr lang="pt-BR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% G</a:t>
                      </a:r>
                      <a:r>
                        <a:rPr lang="pt-BR" sz="1000" baseline="-25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mm</a:t>
                      </a:r>
                      <a:r>
                        <a:rPr lang="pt-BR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N</a:t>
                      </a:r>
                      <a:r>
                        <a:rPr lang="pt-BR" sz="1000" baseline="-25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inicial</a:t>
                      </a:r>
                      <a:endParaRPr lang="pt-BR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37490" algn="ctr">
                        <a:lnSpc>
                          <a:spcPct val="150000"/>
                        </a:lnSpc>
                      </a:pPr>
                      <a:r>
                        <a:rPr lang="pt-BR" sz="10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Máx</a:t>
                      </a:r>
                      <a:r>
                        <a:rPr lang="pt-BR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89</a:t>
                      </a:r>
                      <a:endParaRPr lang="pt-BR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7692022"/>
                  </a:ext>
                </a:extLst>
              </a:tr>
            </a:tbl>
          </a:graphicData>
        </a:graphic>
      </p:graphicFrame>
      <p:cxnSp>
        <p:nvCxnSpPr>
          <p:cNvPr id="16" name="Conector de Seta Reta 15">
            <a:extLst>
              <a:ext uri="{FF2B5EF4-FFF2-40B4-BE49-F238E27FC236}">
                <a16:creationId xmlns:a16="http://schemas.microsoft.com/office/drawing/2014/main" id="{CD66695E-E530-4F47-94C9-A441F5E951A2}"/>
              </a:ext>
            </a:extLst>
          </p:cNvPr>
          <p:cNvCxnSpPr>
            <a:cxnSpLocks/>
          </p:cNvCxnSpPr>
          <p:nvPr/>
        </p:nvCxnSpPr>
        <p:spPr>
          <a:xfrm flipV="1">
            <a:off x="8441605" y="2983832"/>
            <a:ext cx="1400227" cy="2180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de Seta Reta 18">
            <a:extLst>
              <a:ext uri="{FF2B5EF4-FFF2-40B4-BE49-F238E27FC236}">
                <a16:creationId xmlns:a16="http://schemas.microsoft.com/office/drawing/2014/main" id="{66EB6CED-9C26-4194-B0E4-EF62355FFEAC}"/>
              </a:ext>
            </a:extLst>
          </p:cNvPr>
          <p:cNvCxnSpPr>
            <a:cxnSpLocks/>
          </p:cNvCxnSpPr>
          <p:nvPr/>
        </p:nvCxnSpPr>
        <p:spPr>
          <a:xfrm flipH="1">
            <a:off x="8358861" y="4247284"/>
            <a:ext cx="1519067" cy="0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1966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9598465E-99AF-4A2C-AD48-1717B3DE4B27}"/>
              </a:ext>
            </a:extLst>
          </p:cNvPr>
          <p:cNvSpPr txBox="1">
            <a:spLocks/>
          </p:cNvSpPr>
          <p:nvPr/>
        </p:nvSpPr>
        <p:spPr>
          <a:xfrm>
            <a:off x="763730" y="816796"/>
            <a:ext cx="1066627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000" b="1" dirty="0">
                <a:latin typeface="Arial" panose="020B0604020202020204" pitchFamily="34" charset="0"/>
                <a:cs typeface="Arial" panose="020B0604020202020204" pitchFamily="34" charset="0"/>
              </a:rPr>
              <a:t>Influência da RAR na adesividade (Ensaio DUI) e coesão (Ensaio </a:t>
            </a:r>
            <a:r>
              <a:rPr lang="pt-BR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Cantabro</a:t>
            </a:r>
            <a:r>
              <a:rPr lang="pt-BR" sz="3000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34FD053B-81DC-49C3-BC73-1B6A9178B684}"/>
              </a:ext>
            </a:extLst>
          </p:cNvPr>
          <p:cNvSpPr txBox="1"/>
          <p:nvPr/>
        </p:nvSpPr>
        <p:spPr>
          <a:xfrm>
            <a:off x="763730" y="4254789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Atenderam ao </a:t>
            </a:r>
            <a:r>
              <a:rPr lang="pt-BR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critério mínimo de 80 % de RRT, </a:t>
            </a:r>
            <a:r>
              <a:rPr lang="pt-B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segundo a metodologia </a:t>
            </a:r>
            <a:r>
              <a:rPr lang="pt-BR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Superpave</a:t>
            </a:r>
            <a:r>
              <a:rPr lang="pt-BR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</a:p>
        </p:txBody>
      </p:sp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822ADA5F-0AC1-4F63-BA58-3124AB54CF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1103879"/>
              </p:ext>
            </p:extLst>
          </p:nvPr>
        </p:nvGraphicFramePr>
        <p:xfrm>
          <a:off x="1068530" y="2011718"/>
          <a:ext cx="5486400" cy="1955780"/>
        </p:xfrm>
        <a:graphic>
          <a:graphicData uri="http://schemas.openxmlformats.org/drawingml/2006/table">
            <a:tbl>
              <a:tblPr/>
              <a:tblGrid>
                <a:gridCol w="871290">
                  <a:extLst>
                    <a:ext uri="{9D8B030D-6E8A-4147-A177-3AD203B41FA5}">
                      <a16:colId xmlns:a16="http://schemas.microsoft.com/office/drawing/2014/main" val="854253414"/>
                    </a:ext>
                  </a:extLst>
                </a:gridCol>
                <a:gridCol w="952972">
                  <a:extLst>
                    <a:ext uri="{9D8B030D-6E8A-4147-A177-3AD203B41FA5}">
                      <a16:colId xmlns:a16="http://schemas.microsoft.com/office/drawing/2014/main" val="431023656"/>
                    </a:ext>
                  </a:extLst>
                </a:gridCol>
                <a:gridCol w="952972">
                  <a:extLst>
                    <a:ext uri="{9D8B030D-6E8A-4147-A177-3AD203B41FA5}">
                      <a16:colId xmlns:a16="http://schemas.microsoft.com/office/drawing/2014/main" val="725149072"/>
                    </a:ext>
                  </a:extLst>
                </a:gridCol>
                <a:gridCol w="871290">
                  <a:extLst>
                    <a:ext uri="{9D8B030D-6E8A-4147-A177-3AD203B41FA5}">
                      <a16:colId xmlns:a16="http://schemas.microsoft.com/office/drawing/2014/main" val="1973918509"/>
                    </a:ext>
                  </a:extLst>
                </a:gridCol>
                <a:gridCol w="966586">
                  <a:extLst>
                    <a:ext uri="{9D8B030D-6E8A-4147-A177-3AD203B41FA5}">
                      <a16:colId xmlns:a16="http://schemas.microsoft.com/office/drawing/2014/main" val="1056100971"/>
                    </a:ext>
                  </a:extLst>
                </a:gridCol>
                <a:gridCol w="871290">
                  <a:extLst>
                    <a:ext uri="{9D8B030D-6E8A-4147-A177-3AD203B41FA5}">
                      <a16:colId xmlns:a16="http://schemas.microsoft.com/office/drawing/2014/main" val="4293001401"/>
                    </a:ext>
                  </a:extLst>
                </a:gridCol>
              </a:tblGrid>
              <a:tr h="48894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Mistura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Ensaio DUI </a:t>
                      </a:r>
                    </a:p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DNIT 180/2018 – ME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Ensaio </a:t>
                      </a:r>
                      <a:r>
                        <a:rPr lang="pt-BR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Cantabro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DNER-ME 383/99 -ME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4926779"/>
                  </a:ext>
                </a:extLst>
              </a:tr>
              <a:tr h="48894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RT1 (MPa)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RT2 (MPa)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RRT (%)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Média (%)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DP (%)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6639482"/>
                  </a:ext>
                </a:extLst>
              </a:tr>
              <a:tr h="488945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MAC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6,61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0,81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2562792"/>
                  </a:ext>
                </a:extLst>
              </a:tr>
              <a:tr h="488945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MAB-R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2,67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8244243"/>
                  </a:ext>
                </a:extLst>
              </a:tr>
            </a:tbl>
          </a:graphicData>
        </a:graphic>
      </p:graphicFrame>
      <p:pic>
        <p:nvPicPr>
          <p:cNvPr id="11" name="Imagem 10" descr="Uma imagem contendo rosquinha, balcão, mesa, chocolate&#10;&#10;Descrição gerada automaticamente">
            <a:extLst>
              <a:ext uri="{FF2B5EF4-FFF2-40B4-BE49-F238E27FC236}">
                <a16:creationId xmlns:a16="http://schemas.microsoft.com/office/drawing/2014/main" id="{A243642A-75B3-4918-AC74-071D86B34A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22"/>
          <a:stretch/>
        </p:blipFill>
        <p:spPr>
          <a:xfrm>
            <a:off x="7687543" y="1636215"/>
            <a:ext cx="3435927" cy="1831659"/>
          </a:xfrm>
          <a:prstGeom prst="rect">
            <a:avLst/>
          </a:prstGeom>
        </p:spPr>
      </p:pic>
      <p:pic>
        <p:nvPicPr>
          <p:cNvPr id="17" name="Imagem 16" descr="Uma imagem contendo edifício, sujo, tijolo, rosa&#10;&#10;Descrição gerada automaticamente">
            <a:extLst>
              <a:ext uri="{FF2B5EF4-FFF2-40B4-BE49-F238E27FC236}">
                <a16:creationId xmlns:a16="http://schemas.microsoft.com/office/drawing/2014/main" id="{848BB2FD-11E1-4D15-A83E-DB7B296BCC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77267" y="3957169"/>
            <a:ext cx="2856477" cy="2142358"/>
          </a:xfrm>
          <a:prstGeom prst="rect">
            <a:avLst/>
          </a:prstGeom>
        </p:spPr>
      </p:pic>
      <p:sp>
        <p:nvSpPr>
          <p:cNvPr id="20" name="Seta: para Baixo 19">
            <a:extLst>
              <a:ext uri="{FF2B5EF4-FFF2-40B4-BE49-F238E27FC236}">
                <a16:creationId xmlns:a16="http://schemas.microsoft.com/office/drawing/2014/main" id="{C2A950A2-6949-4A59-B9D8-04F008BA6478}"/>
              </a:ext>
            </a:extLst>
          </p:cNvPr>
          <p:cNvSpPr/>
          <p:nvPr/>
        </p:nvSpPr>
        <p:spPr>
          <a:xfrm rot="16200000">
            <a:off x="10386235" y="4267900"/>
            <a:ext cx="434338" cy="408117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" name="Seta: para Baixo 20">
            <a:extLst>
              <a:ext uri="{FF2B5EF4-FFF2-40B4-BE49-F238E27FC236}">
                <a16:creationId xmlns:a16="http://schemas.microsoft.com/office/drawing/2014/main" id="{8C3217CB-64CD-4D4B-93CD-17C710A1934F}"/>
              </a:ext>
            </a:extLst>
          </p:cNvPr>
          <p:cNvSpPr/>
          <p:nvPr/>
        </p:nvSpPr>
        <p:spPr>
          <a:xfrm rot="16200000">
            <a:off x="10386235" y="5511217"/>
            <a:ext cx="434338" cy="408117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817FD296-0E23-43F3-9189-565B42A6BADE}"/>
              </a:ext>
            </a:extLst>
          </p:cNvPr>
          <p:cNvSpPr txBox="1"/>
          <p:nvPr/>
        </p:nvSpPr>
        <p:spPr>
          <a:xfrm>
            <a:off x="10834254" y="4287293"/>
            <a:ext cx="950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MAB-R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0E627878-81B7-4A67-927C-3FC896CC04AB}"/>
              </a:ext>
            </a:extLst>
          </p:cNvPr>
          <p:cNvSpPr txBox="1"/>
          <p:nvPr/>
        </p:nvSpPr>
        <p:spPr>
          <a:xfrm>
            <a:off x="10818669" y="5476044"/>
            <a:ext cx="950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MAC</a:t>
            </a:r>
          </a:p>
        </p:txBody>
      </p:sp>
      <p:pic>
        <p:nvPicPr>
          <p:cNvPr id="25" name="Imagem 24" descr="Balcão de vidro&#10;&#10;Descrição gerada automaticamente com confiança média">
            <a:extLst>
              <a:ext uri="{FF2B5EF4-FFF2-40B4-BE49-F238E27FC236}">
                <a16:creationId xmlns:a16="http://schemas.microsoft.com/office/drawing/2014/main" id="{63F4BEA4-D1F1-478E-8B33-6FA053A093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530" y="4958144"/>
            <a:ext cx="1330848" cy="1774463"/>
          </a:xfrm>
          <a:prstGeom prst="rect">
            <a:avLst/>
          </a:prstGeom>
        </p:spPr>
      </p:pic>
      <p:pic>
        <p:nvPicPr>
          <p:cNvPr id="26" name="Imagem 25" descr="Bolo de chocolate&#10;&#10;Descrição gerada automaticamente com confiança média">
            <a:extLst>
              <a:ext uri="{FF2B5EF4-FFF2-40B4-BE49-F238E27FC236}">
                <a16:creationId xmlns:a16="http://schemas.microsoft.com/office/drawing/2014/main" id="{5F9701AB-7B42-49D7-BDBF-62D80F8836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41362" y="5224988"/>
            <a:ext cx="1400744" cy="1050558"/>
          </a:xfrm>
          <a:prstGeom prst="rect">
            <a:avLst/>
          </a:prstGeom>
        </p:spPr>
      </p:pic>
      <p:pic>
        <p:nvPicPr>
          <p:cNvPr id="27" name="Imagem 26" descr="Flor cor de rosa&#10;&#10;Descrição gerada automaticamente com confiança baixa">
            <a:extLst>
              <a:ext uri="{FF2B5EF4-FFF2-40B4-BE49-F238E27FC236}">
                <a16:creationId xmlns:a16="http://schemas.microsoft.com/office/drawing/2014/main" id="{4D907758-A7A0-4501-8E81-33699FE9158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82" b="2514"/>
          <a:stretch/>
        </p:blipFill>
        <p:spPr>
          <a:xfrm flipH="1">
            <a:off x="4680623" y="5066642"/>
            <a:ext cx="1361860" cy="1414594"/>
          </a:xfrm>
          <a:prstGeom prst="rect">
            <a:avLst/>
          </a:prstGeom>
        </p:spPr>
      </p:pic>
      <p:cxnSp>
        <p:nvCxnSpPr>
          <p:cNvPr id="14" name="Conector de Seta Reta 13">
            <a:extLst>
              <a:ext uri="{FF2B5EF4-FFF2-40B4-BE49-F238E27FC236}">
                <a16:creationId xmlns:a16="http://schemas.microsoft.com/office/drawing/2014/main" id="{A2A82916-4C95-43A8-9E56-78054C53A049}"/>
              </a:ext>
            </a:extLst>
          </p:cNvPr>
          <p:cNvCxnSpPr>
            <a:cxnSpLocks/>
          </p:cNvCxnSpPr>
          <p:nvPr/>
        </p:nvCxnSpPr>
        <p:spPr>
          <a:xfrm flipV="1">
            <a:off x="3982453" y="3600109"/>
            <a:ext cx="0" cy="367389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de Seta Reta 17">
            <a:extLst>
              <a:ext uri="{FF2B5EF4-FFF2-40B4-BE49-F238E27FC236}">
                <a16:creationId xmlns:a16="http://schemas.microsoft.com/office/drawing/2014/main" id="{4E1995F3-BD69-4DDD-B51A-C2664FE037C3}"/>
              </a:ext>
            </a:extLst>
          </p:cNvPr>
          <p:cNvCxnSpPr>
            <a:cxnSpLocks/>
          </p:cNvCxnSpPr>
          <p:nvPr/>
        </p:nvCxnSpPr>
        <p:spPr>
          <a:xfrm>
            <a:off x="4880810" y="3600109"/>
            <a:ext cx="0" cy="446556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3160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B8CA23-B94A-4E00-8C15-FFD63F3B0AA2}"/>
              </a:ext>
            </a:extLst>
          </p:cNvPr>
          <p:cNvSpPr txBox="1">
            <a:spLocks/>
          </p:cNvSpPr>
          <p:nvPr/>
        </p:nvSpPr>
        <p:spPr>
          <a:xfrm>
            <a:off x="707389" y="195594"/>
            <a:ext cx="102931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Mistura - Influência da RAR nas propriedades reológicas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A4C97FC-2AF0-453E-A7C8-BAC7DAD8AB42}"/>
              </a:ext>
            </a:extLst>
          </p:cNvPr>
          <p:cNvSpPr txBox="1"/>
          <p:nvPr/>
        </p:nvSpPr>
        <p:spPr>
          <a:xfrm>
            <a:off x="568862" y="1336491"/>
            <a:ext cx="3490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Diagrama de Espaço </a:t>
            </a:r>
            <a:r>
              <a:rPr lang="pt-BR" b="1" dirty="0" err="1">
                <a:latin typeface="Arial" panose="020B0604020202020204" pitchFamily="34" charset="0"/>
                <a:cs typeface="Arial" panose="020B0604020202020204" pitchFamily="34" charset="0"/>
              </a:rPr>
              <a:t>black</a:t>
            </a:r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71A88879-9ADB-429E-A41C-C37EF0D37756}"/>
              </a:ext>
            </a:extLst>
          </p:cNvPr>
          <p:cNvSpPr txBox="1"/>
          <p:nvPr/>
        </p:nvSpPr>
        <p:spPr>
          <a:xfrm>
            <a:off x="8639595" y="1064382"/>
            <a:ext cx="349094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Curvas Mestres de |E*| e </a:t>
            </a:r>
            <a:r>
              <a:rPr lang="el-GR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φ</a:t>
            </a:r>
            <a:r>
              <a:rPr lang="pt-BR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temperatura de referência de 20ºC;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1400" b="1" dirty="0">
                <a:latin typeface="Arial" panose="020B0604020202020204" pitchFamily="34" charset="0"/>
                <a:cs typeface="Arial" panose="020B0604020202020204" pitchFamily="34" charset="0"/>
              </a:rPr>
              <a:t>Adição de RAR na mistura: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   |E*|;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t-BR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l-GR" sz="1400" dirty="0">
                <a:latin typeface="Arial" panose="020B0604020202020204" pitchFamily="34" charset="0"/>
                <a:cs typeface="Arial" panose="020B0604020202020204" pitchFamily="34" charset="0"/>
              </a:rPr>
              <a:t>φ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t-BR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MAB-R experimenta ganhos de componente elástica;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t-BR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Similaridade ao comportamento dos ligantes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E8B0852A-5928-4A4C-B76F-F49DF4D03D48}"/>
              </a:ext>
            </a:extLst>
          </p:cNvPr>
          <p:cNvSpPr txBox="1"/>
          <p:nvPr/>
        </p:nvSpPr>
        <p:spPr>
          <a:xfrm>
            <a:off x="228513" y="4955485"/>
            <a:ext cx="46456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Diagrama de espaço </a:t>
            </a:r>
            <a:r>
              <a:rPr lang="pt-BR" sz="1400" dirty="0" err="1">
                <a:latin typeface="Arial" panose="020B0604020202020204" pitchFamily="34" charset="0"/>
                <a:cs typeface="Arial" panose="020B0604020202020204" pitchFamily="34" charset="0"/>
              </a:rPr>
              <a:t>black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 das misturas MAC e MAB-R</a:t>
            </a:r>
          </a:p>
        </p:txBody>
      </p:sp>
      <p:graphicFrame>
        <p:nvGraphicFramePr>
          <p:cNvPr id="12" name="Chart 4">
            <a:extLst>
              <a:ext uri="{FF2B5EF4-FFF2-40B4-BE49-F238E27FC236}">
                <a16:creationId xmlns:a16="http://schemas.microsoft.com/office/drawing/2014/main" id="{19E8D12D-DA80-4B4F-87BD-048F9E96530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38333436"/>
              </p:ext>
            </p:extLst>
          </p:nvPr>
        </p:nvGraphicFramePr>
        <p:xfrm>
          <a:off x="391351" y="1950368"/>
          <a:ext cx="43200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Chart 4">
            <a:extLst>
              <a:ext uri="{FF2B5EF4-FFF2-40B4-BE49-F238E27FC236}">
                <a16:creationId xmlns:a16="http://schemas.microsoft.com/office/drawing/2014/main" id="{73703225-650D-42F3-852B-BEBA1AD756D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92240057"/>
              </p:ext>
            </p:extLst>
          </p:nvPr>
        </p:nvGraphicFramePr>
        <p:xfrm>
          <a:off x="4351351" y="1090761"/>
          <a:ext cx="43200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Chart 4">
            <a:extLst>
              <a:ext uri="{FF2B5EF4-FFF2-40B4-BE49-F238E27FC236}">
                <a16:creationId xmlns:a16="http://schemas.microsoft.com/office/drawing/2014/main" id="{9EB2C450-2C9B-488C-94FC-1B8F09D4B01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82399412"/>
              </p:ext>
            </p:extLst>
          </p:nvPr>
        </p:nvGraphicFramePr>
        <p:xfrm>
          <a:off x="7810543" y="3978519"/>
          <a:ext cx="43200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ixaDeTexto 8">
                <a:extLst>
                  <a:ext uri="{FF2B5EF4-FFF2-40B4-BE49-F238E27FC236}">
                    <a16:creationId xmlns:a16="http://schemas.microsoft.com/office/drawing/2014/main" id="{28387530-436B-40A9-B1FF-0A1FF9903849}"/>
                  </a:ext>
                </a:extLst>
              </p:cNvPr>
              <p:cNvSpPr txBox="1"/>
              <p:nvPr/>
            </p:nvSpPr>
            <p:spPr>
              <a:xfrm>
                <a:off x="3601213" y="5636089"/>
                <a:ext cx="3521149" cy="7100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pt-BR" sz="14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pt-BR" sz="1400" i="1">
                              <a:latin typeface="Cambria Math" panose="02040503050406030204" pitchFamily="18" charset="0"/>
                            </a:rPr>
                            <m:t>𝑙𝑜𝑔</m:t>
                          </m:r>
                        </m:fName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pt-BR" sz="1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pt-BR" sz="14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pt-BR" sz="1400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p>
                                  <m:r>
                                    <a:rPr lang="pt-BR" sz="1400" i="0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</m:e>
                          </m:d>
                        </m:e>
                      </m:func>
                      <m:r>
                        <a:rPr lang="pt-BR" sz="1400" i="0"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pt-BR" sz="1400" i="1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pt-BR" sz="1400" i="0">
                          <a:latin typeface="Cambria Math" panose="02040503050406030204" pitchFamily="18" charset="0"/>
                        </a:rPr>
                        <m:t>+ </m:t>
                      </m:r>
                      <m:f>
                        <m:fPr>
                          <m:ctrlPr>
                            <a:rPr lang="pt-BR" sz="1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1400" i="1">
                              <a:latin typeface="Cambria Math" panose="02040503050406030204" pitchFamily="18" charset="0"/>
                            </a:rPr>
                            <m:t>𝜗</m:t>
                          </m:r>
                        </m:num>
                        <m:den>
                          <m:r>
                            <a:rPr lang="pt-BR" sz="1400" i="0"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pt-BR" sz="1400" i="1">
                              <a:latin typeface="Cambria Math" panose="02040503050406030204" pitchFamily="18" charset="0"/>
                            </a:rPr>
                            <m:t>𝑒𝑥</m:t>
                          </m:r>
                          <m:func>
                            <m:funcPr>
                              <m:ctrlPr>
                                <a:rPr lang="pt-BR" sz="14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pt-BR" sz="14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pt-BR" sz="14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BR" sz="1400" i="1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  <m:r>
                                    <a:rPr lang="pt-BR" sz="1400" i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pt-BR" sz="1400" i="1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  <m:r>
                                    <a:rPr lang="pt-BR" sz="1400" i="0"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r>
                                    <a:rPr lang="pt-BR" sz="1400" i="1">
                                      <a:latin typeface="Cambria Math" panose="02040503050406030204" pitchFamily="18" charset="0"/>
                                    </a:rPr>
                                    <m:t>𝑙𝑜𝑔</m:t>
                                  </m:r>
                                  <m:f>
                                    <m:fPr>
                                      <m:ctrlPr>
                                        <a:rPr lang="pt-BR" sz="14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pt-BR" sz="1400" i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pt-BR" sz="1400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pt-BR" sz="1400" i="1">
                                              <a:latin typeface="Cambria Math" panose="02040503050406030204" pitchFamily="18" charset="0"/>
                                            </a:rPr>
                                            <m:t>𝜔</m:t>
                                          </m:r>
                                        </m:e>
                                        <m:sub>
                                          <m:r>
                                            <a:rPr lang="pt-BR" sz="1400" i="1">
                                              <a:latin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</m:func>
                        </m:den>
                      </m:f>
                    </m:oMath>
                  </m:oMathPara>
                </a14:m>
                <a:endParaRPr lang="pt-BR" sz="1400" dirty="0"/>
              </a:p>
            </p:txBody>
          </p:sp>
        </mc:Choice>
        <mc:Fallback xmlns="">
          <p:sp>
            <p:nvSpPr>
              <p:cNvPr id="9" name="CaixaDeTexto 8">
                <a:extLst>
                  <a:ext uri="{FF2B5EF4-FFF2-40B4-BE49-F238E27FC236}">
                    <a16:creationId xmlns:a16="http://schemas.microsoft.com/office/drawing/2014/main" id="{28387530-436B-40A9-B1FF-0A1FF99038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1213" y="5636089"/>
                <a:ext cx="3521149" cy="71006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ixaDeTexto 9">
                <a:extLst>
                  <a:ext uri="{FF2B5EF4-FFF2-40B4-BE49-F238E27FC236}">
                    <a16:creationId xmlns:a16="http://schemas.microsoft.com/office/drawing/2014/main" id="{1AEAF3B8-6BBF-4572-AAF8-3C7E29BBAB04}"/>
                  </a:ext>
                </a:extLst>
              </p:cNvPr>
              <p:cNvSpPr txBox="1"/>
              <p:nvPr/>
            </p:nvSpPr>
            <p:spPr>
              <a:xfrm>
                <a:off x="3057840" y="6165245"/>
                <a:ext cx="1985660" cy="5396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4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400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pt-BR" sz="1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pt-BR" sz="14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1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1400" i="1">
                              <a:latin typeface="Cambria Math" panose="02040503050406030204" pitchFamily="18" charset="0"/>
                            </a:rPr>
                            <m:t>𝑡</m:t>
                          </m:r>
                        </m:num>
                        <m:den>
                          <m:sSub>
                            <m:sSubPr>
                              <m:ctrlPr>
                                <a:rPr lang="pt-BR" sz="1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pt-BR" sz="1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</m:den>
                      </m:f>
                      <m:r>
                        <a:rPr lang="pt-BR" sz="14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1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1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400" b="0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pt-BR" sz="1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</m:num>
                        <m:den>
                          <m:r>
                            <a:rPr lang="pt-BR" sz="1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den>
                      </m:f>
                    </m:oMath>
                  </m:oMathPara>
                </a14:m>
                <a:endParaRPr lang="pt-BR" sz="1400" dirty="0"/>
              </a:p>
            </p:txBody>
          </p:sp>
        </mc:Choice>
        <mc:Fallback xmlns="">
          <p:sp>
            <p:nvSpPr>
              <p:cNvPr id="10" name="CaixaDeTexto 9">
                <a:extLst>
                  <a:ext uri="{FF2B5EF4-FFF2-40B4-BE49-F238E27FC236}">
                    <a16:creationId xmlns:a16="http://schemas.microsoft.com/office/drawing/2014/main" id="{1AEAF3B8-6BBF-4572-AAF8-3C7E29BBAB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7840" y="6165245"/>
                <a:ext cx="1985660" cy="539635"/>
              </a:xfrm>
              <a:prstGeom prst="rect">
                <a:avLst/>
              </a:prstGeom>
              <a:blipFill>
                <a:blip r:embed="rId6"/>
                <a:stretch>
                  <a:fillRect b="-4494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ixaDeTexto 10">
                <a:extLst>
                  <a:ext uri="{FF2B5EF4-FFF2-40B4-BE49-F238E27FC236}">
                    <a16:creationId xmlns:a16="http://schemas.microsoft.com/office/drawing/2014/main" id="{61BA6A70-FC2C-4D16-BE6B-242F3A75637D}"/>
                  </a:ext>
                </a:extLst>
              </p:cNvPr>
              <p:cNvSpPr txBox="1"/>
              <p:nvPr/>
            </p:nvSpPr>
            <p:spPr>
              <a:xfrm>
                <a:off x="4809202" y="6385497"/>
                <a:ext cx="2597426" cy="3193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1400" i="1" smtClean="0">
                          <a:latin typeface="Cambria Math" panose="02040503050406030204" pitchFamily="18" charset="0"/>
                        </a:rPr>
                        <m:t>𝑙𝑜𝑔</m:t>
                      </m:r>
                      <m:sSub>
                        <m:sSubPr>
                          <m:ctrlPr>
                            <a:rPr lang="pt-BR" sz="1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400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pt-BR" sz="1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d>
                        <m:dPr>
                          <m:ctrlPr>
                            <a:rPr lang="pt-BR" sz="1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pt-BR" sz="1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4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pt-BR" sz="1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pt-BR" sz="14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1400" i="1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pt-BR" sz="1400" i="0">
                          <a:latin typeface="Cambria Math" panose="02040503050406030204" pitchFamily="18" charset="0"/>
                        </a:rPr>
                        <m:t>.</m:t>
                      </m:r>
                      <m:sSubSup>
                        <m:sSubSupPr>
                          <m:ctrlPr>
                            <a:rPr lang="pt-BR" sz="1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sz="14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pt-BR" sz="1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pt-BR" sz="14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pt-BR" sz="1400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1400" i="1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pt-BR" sz="1400" i="0">
                          <a:latin typeface="Cambria Math" panose="02040503050406030204" pitchFamily="18" charset="0"/>
                        </a:rPr>
                        <m:t>.</m:t>
                      </m:r>
                      <m:sSub>
                        <m:sSubPr>
                          <m:ctrlPr>
                            <a:rPr lang="pt-BR" sz="1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4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pt-BR" sz="1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pt-BR" sz="1400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1400" i="1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pt-BR" sz="1400" dirty="0"/>
              </a:p>
            </p:txBody>
          </p:sp>
        </mc:Choice>
        <mc:Fallback xmlns="">
          <p:sp>
            <p:nvSpPr>
              <p:cNvPr id="11" name="CaixaDeTexto 10">
                <a:extLst>
                  <a:ext uri="{FF2B5EF4-FFF2-40B4-BE49-F238E27FC236}">
                    <a16:creationId xmlns:a16="http://schemas.microsoft.com/office/drawing/2014/main" id="{61BA6A70-FC2C-4D16-BE6B-242F3A7563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9202" y="6385497"/>
                <a:ext cx="2597426" cy="319383"/>
              </a:xfrm>
              <a:prstGeom prst="rect">
                <a:avLst/>
              </a:prstGeom>
              <a:blipFill>
                <a:blip r:embed="rId7"/>
                <a:stretch>
                  <a:fillRect b="-566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CaixaDeTexto 14">
            <a:extLst>
              <a:ext uri="{FF2B5EF4-FFF2-40B4-BE49-F238E27FC236}">
                <a16:creationId xmlns:a16="http://schemas.microsoft.com/office/drawing/2014/main" id="{CFD061D0-8310-414E-90EB-B40CFC745BDB}"/>
              </a:ext>
            </a:extLst>
          </p:cNvPr>
          <p:cNvSpPr txBox="1"/>
          <p:nvPr/>
        </p:nvSpPr>
        <p:spPr>
          <a:xfrm>
            <a:off x="391351" y="5729512"/>
            <a:ext cx="33825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Equações do modelo </a:t>
            </a:r>
            <a:r>
              <a:rPr lang="pt-BR" sz="1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sigmoidal</a:t>
            </a:r>
            <a:r>
              <a:rPr lang="pt-BR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 ajuste log-linear:</a:t>
            </a:r>
            <a:endParaRPr lang="pt-B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eta: para Baixo 15">
            <a:extLst>
              <a:ext uri="{FF2B5EF4-FFF2-40B4-BE49-F238E27FC236}">
                <a16:creationId xmlns:a16="http://schemas.microsoft.com/office/drawing/2014/main" id="{02287354-5D06-4EB3-AC51-311885B186BE}"/>
              </a:ext>
            </a:extLst>
          </p:cNvPr>
          <p:cNvSpPr/>
          <p:nvPr/>
        </p:nvSpPr>
        <p:spPr>
          <a:xfrm>
            <a:off x="9003336" y="2583890"/>
            <a:ext cx="132736" cy="236348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8" name="Conector de Seta Reta 17">
            <a:extLst>
              <a:ext uri="{FF2B5EF4-FFF2-40B4-BE49-F238E27FC236}">
                <a16:creationId xmlns:a16="http://schemas.microsoft.com/office/drawing/2014/main" id="{A9E2B77A-FAE9-47A5-8540-A0955DB963E9}"/>
              </a:ext>
            </a:extLst>
          </p:cNvPr>
          <p:cNvCxnSpPr>
            <a:cxnSpLocks/>
          </p:cNvCxnSpPr>
          <p:nvPr/>
        </p:nvCxnSpPr>
        <p:spPr>
          <a:xfrm>
            <a:off x="10768263" y="4755758"/>
            <a:ext cx="0" cy="507504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0462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613D76-3DA2-4CD6-A80D-780E9B172EE7}"/>
              </a:ext>
            </a:extLst>
          </p:cNvPr>
          <p:cNvSpPr txBox="1">
            <a:spLocks/>
          </p:cNvSpPr>
          <p:nvPr/>
        </p:nvSpPr>
        <p:spPr>
          <a:xfrm>
            <a:off x="887095" y="316284"/>
            <a:ext cx="941763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Mistura - Influência da RAR na deformação permanente – </a:t>
            </a:r>
            <a:r>
              <a:rPr lang="pt-BR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Flow</a:t>
            </a:r>
            <a:r>
              <a:rPr lang="pt-BR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Number</a:t>
            </a:r>
            <a:r>
              <a:rPr lang="pt-BR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419049C1-DD02-4D23-9984-B239393E1EB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80421248"/>
              </p:ext>
            </p:extLst>
          </p:nvPr>
        </p:nvGraphicFramePr>
        <p:xfrm>
          <a:off x="7620371" y="3883279"/>
          <a:ext cx="4343191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Gráfico 10">
            <a:extLst>
              <a:ext uri="{FF2B5EF4-FFF2-40B4-BE49-F238E27FC236}">
                <a16:creationId xmlns:a16="http://schemas.microsoft.com/office/drawing/2014/main" id="{289853FB-D8BC-40B6-B322-740DFCC9766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72054266"/>
              </p:ext>
            </p:extLst>
          </p:nvPr>
        </p:nvGraphicFramePr>
        <p:xfrm>
          <a:off x="163585" y="4065408"/>
          <a:ext cx="4298673" cy="25179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3" name="Imagem 12" descr="Uma imagem contendo no interior, comida, cozinha, geladeira&#10;&#10;Descrição gerada automaticamente">
            <a:extLst>
              <a:ext uri="{FF2B5EF4-FFF2-40B4-BE49-F238E27FC236}">
                <a16:creationId xmlns:a16="http://schemas.microsoft.com/office/drawing/2014/main" id="{5E6CB250-1640-4AC8-BE11-891D1A2F5D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292" y="1010377"/>
            <a:ext cx="1887270" cy="2516359"/>
          </a:xfrm>
          <a:prstGeom prst="rect">
            <a:avLst/>
          </a:prstGeom>
        </p:spPr>
      </p:pic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3E4C81F2-0C88-4790-B5D7-E098F943BF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517853"/>
              </p:ext>
            </p:extLst>
          </p:nvPr>
        </p:nvGraphicFramePr>
        <p:xfrm>
          <a:off x="234024" y="1365364"/>
          <a:ext cx="4830786" cy="2517915"/>
        </p:xfrm>
        <a:graphic>
          <a:graphicData uri="http://schemas.openxmlformats.org/drawingml/2006/table">
            <a:tbl>
              <a:tblPr/>
              <a:tblGrid>
                <a:gridCol w="679495">
                  <a:extLst>
                    <a:ext uri="{9D8B030D-6E8A-4147-A177-3AD203B41FA5}">
                      <a16:colId xmlns:a16="http://schemas.microsoft.com/office/drawing/2014/main" val="2846713233"/>
                    </a:ext>
                  </a:extLst>
                </a:gridCol>
                <a:gridCol w="1433311">
                  <a:extLst>
                    <a:ext uri="{9D8B030D-6E8A-4147-A177-3AD203B41FA5}">
                      <a16:colId xmlns:a16="http://schemas.microsoft.com/office/drawing/2014/main" val="726507635"/>
                    </a:ext>
                  </a:extLst>
                </a:gridCol>
                <a:gridCol w="679495">
                  <a:extLst>
                    <a:ext uri="{9D8B030D-6E8A-4147-A177-3AD203B41FA5}">
                      <a16:colId xmlns:a16="http://schemas.microsoft.com/office/drawing/2014/main" val="1347194278"/>
                    </a:ext>
                  </a:extLst>
                </a:gridCol>
                <a:gridCol w="679495">
                  <a:extLst>
                    <a:ext uri="{9D8B030D-6E8A-4147-A177-3AD203B41FA5}">
                      <a16:colId xmlns:a16="http://schemas.microsoft.com/office/drawing/2014/main" val="109206371"/>
                    </a:ext>
                  </a:extLst>
                </a:gridCol>
                <a:gridCol w="679495">
                  <a:extLst>
                    <a:ext uri="{9D8B030D-6E8A-4147-A177-3AD203B41FA5}">
                      <a16:colId xmlns:a16="http://schemas.microsoft.com/office/drawing/2014/main" val="3285049035"/>
                    </a:ext>
                  </a:extLst>
                </a:gridCol>
                <a:gridCol w="679495">
                  <a:extLst>
                    <a:ext uri="{9D8B030D-6E8A-4147-A177-3AD203B41FA5}">
                      <a16:colId xmlns:a16="http://schemas.microsoft.com/office/drawing/2014/main" val="1706117851"/>
                    </a:ext>
                  </a:extLst>
                </a:gridCol>
              </a:tblGrid>
              <a:tr h="213202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Resultados </a:t>
                      </a:r>
                      <a:r>
                        <a:rPr lang="pt-BR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Flow</a:t>
                      </a:r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BR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Number</a:t>
                      </a:r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(DNIT 184/2018 – ME)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7527936"/>
                  </a:ext>
                </a:extLst>
              </a:tr>
              <a:tr h="38589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CP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Flow Number, ciclos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Coeficientes do modelo de Francken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201897"/>
                  </a:ext>
                </a:extLst>
              </a:tr>
              <a:tr h="213202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6523141"/>
                  </a:ext>
                </a:extLst>
              </a:tr>
              <a:tr h="213202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MAC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5387200"/>
                  </a:ext>
                </a:extLst>
              </a:tr>
              <a:tr h="21320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MAC-1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2103,70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0,694552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417,95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0,055752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9414163"/>
                  </a:ext>
                </a:extLst>
              </a:tr>
              <a:tr h="21320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MAC-2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1729,038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0,554885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1078,131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0,02148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4083584"/>
                  </a:ext>
                </a:extLst>
              </a:tr>
              <a:tr h="21320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Média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DP (%)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17,0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CV (%)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43,5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626964"/>
                  </a:ext>
                </a:extLst>
              </a:tr>
              <a:tr h="213202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MAB-R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0744297"/>
                  </a:ext>
                </a:extLst>
              </a:tr>
              <a:tr h="21320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MAB-R1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3346,932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0,305166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1124,79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0,001345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3176818"/>
                  </a:ext>
                </a:extLst>
              </a:tr>
              <a:tr h="21320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MAB-R2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3242,853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0,300017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1754,992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0,001455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6940903"/>
                  </a:ext>
                </a:extLst>
              </a:tr>
              <a:tr h="213202">
                <a:tc>
                  <a:txBody>
                    <a:bodyPr/>
                    <a:lstStyle/>
                    <a:p>
                      <a:pPr algn="l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Média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DP (%)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152,7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CV (%)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19,1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9514614"/>
                  </a:ext>
                </a:extLst>
              </a:tr>
            </a:tbl>
          </a:graphicData>
        </a:graphic>
      </p:graphicFrame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29650057-E8C2-4A9F-A264-58908DFB5393}"/>
              </a:ext>
            </a:extLst>
          </p:cNvPr>
          <p:cNvCxnSpPr>
            <a:cxnSpLocks/>
          </p:cNvCxnSpPr>
          <p:nvPr/>
        </p:nvCxnSpPr>
        <p:spPr>
          <a:xfrm>
            <a:off x="834516" y="4675741"/>
            <a:ext cx="3920031" cy="0"/>
          </a:xfrm>
          <a:prstGeom prst="line">
            <a:avLst/>
          </a:prstGeom>
          <a:ln w="28575">
            <a:solidFill>
              <a:srgbClr val="000000">
                <a:alpha val="16863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04F3BD9C-CAAD-472A-B284-A13CB2974993}"/>
              </a:ext>
            </a:extLst>
          </p:cNvPr>
          <p:cNvSpPr txBox="1"/>
          <p:nvPr/>
        </p:nvSpPr>
        <p:spPr>
          <a:xfrm>
            <a:off x="4754546" y="4578415"/>
            <a:ext cx="24463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b="1" dirty="0">
                <a:latin typeface="Arial" panose="020B0604020202020204" pitchFamily="34" charset="0"/>
                <a:cs typeface="Arial" panose="020B0604020202020204" pitchFamily="34" charset="0"/>
              </a:rPr>
              <a:t>FN &gt; 740 ciclos, NESAL igual ou superior a 30 milhões de repetições (AASHTO T 378/2017).</a:t>
            </a: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049DF52D-B066-448A-819C-264AE42BB422}"/>
              </a:ext>
            </a:extLst>
          </p:cNvPr>
          <p:cNvCxnSpPr>
            <a:cxnSpLocks/>
          </p:cNvCxnSpPr>
          <p:nvPr/>
        </p:nvCxnSpPr>
        <p:spPr>
          <a:xfrm>
            <a:off x="834516" y="5489176"/>
            <a:ext cx="3920031" cy="0"/>
          </a:xfrm>
          <a:prstGeom prst="line">
            <a:avLst/>
          </a:prstGeom>
          <a:ln w="28575">
            <a:solidFill>
              <a:srgbClr val="000000">
                <a:alpha val="16863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6752AE5C-4EE3-4225-A3EC-46F636CA5B4C}"/>
              </a:ext>
            </a:extLst>
          </p:cNvPr>
          <p:cNvSpPr txBox="1"/>
          <p:nvPr/>
        </p:nvSpPr>
        <p:spPr>
          <a:xfrm>
            <a:off x="4754546" y="5345484"/>
            <a:ext cx="26407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b="1" dirty="0">
                <a:latin typeface="Arial" panose="020B0604020202020204" pitchFamily="34" charset="0"/>
                <a:cs typeface="Arial" panose="020B0604020202020204" pitchFamily="34" charset="0"/>
              </a:rPr>
              <a:t>FN &gt; 300 ciclos, tráfego médio (Nascimento, 2008).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ixaDeTexto 15">
                <a:extLst>
                  <a:ext uri="{FF2B5EF4-FFF2-40B4-BE49-F238E27FC236}">
                    <a16:creationId xmlns:a16="http://schemas.microsoft.com/office/drawing/2014/main" id="{9D6D3E60-FDD8-4156-B804-D7E20933E212}"/>
                  </a:ext>
                </a:extLst>
              </p:cNvPr>
              <p:cNvSpPr txBox="1"/>
              <p:nvPr/>
            </p:nvSpPr>
            <p:spPr>
              <a:xfrm>
                <a:off x="5184823" y="1800194"/>
                <a:ext cx="2712796" cy="3963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>
                              <a:latin typeface="Cambria Math" panose="02040503050406030204" pitchFamily="18" charset="0"/>
                            </a:rPr>
                            <m:t>Ɛ</m:t>
                          </m:r>
                        </m:e>
                        <m:sub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pt-BR" i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pt-BR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𝐴𝑁</m:t>
                          </m:r>
                        </m:e>
                        <m:sup>
                          <m:r>
                            <a:rPr lang="pt-BR" i="1">
                              <a:latin typeface="Cambria Math" panose="02040503050406030204" pitchFamily="18" charset="0"/>
                            </a:rPr>
                            <m:t>𝐵</m:t>
                          </m:r>
                        </m:sup>
                      </m:sSup>
                      <m:r>
                        <a:rPr lang="pt-BR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i="1"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ctrlPr>
                            <a:rPr lang="pt-BR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pt-BR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pt-BR" i="1">
                                  <a:latin typeface="Cambria Math" panose="02040503050406030204" pitchFamily="18" charset="0"/>
                                </a:rPr>
                                <m:t>𝐷𝑁</m:t>
                              </m:r>
                            </m:sup>
                          </m:sSup>
                          <m:r>
                            <a:rPr lang="pt-BR" i="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</m:oMath>
                  </m:oMathPara>
                </a14:m>
                <a:endParaRPr lang="pt-BR" dirty="0"/>
              </a:p>
            </p:txBody>
          </p:sp>
        </mc:Choice>
        <mc:Fallback xmlns="">
          <p:sp>
            <p:nvSpPr>
              <p:cNvPr id="16" name="CaixaDeTexto 15">
                <a:extLst>
                  <a:ext uri="{FF2B5EF4-FFF2-40B4-BE49-F238E27FC236}">
                    <a16:creationId xmlns:a16="http://schemas.microsoft.com/office/drawing/2014/main" id="{9D6D3E60-FDD8-4156-B804-D7E20933E2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4823" y="1800194"/>
                <a:ext cx="2712796" cy="396391"/>
              </a:xfrm>
              <a:prstGeom prst="rect">
                <a:avLst/>
              </a:prstGeom>
              <a:blipFill>
                <a:blip r:embed="rId6"/>
                <a:stretch>
                  <a:fillRect b="-461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CaixaDeTexto 16">
            <a:extLst>
              <a:ext uri="{FF2B5EF4-FFF2-40B4-BE49-F238E27FC236}">
                <a16:creationId xmlns:a16="http://schemas.microsoft.com/office/drawing/2014/main" id="{3EBB4263-499B-4708-B9B6-7B3272BCC517}"/>
              </a:ext>
            </a:extLst>
          </p:cNvPr>
          <p:cNvSpPr txBox="1"/>
          <p:nvPr/>
        </p:nvSpPr>
        <p:spPr>
          <a:xfrm>
            <a:off x="5289852" y="2395977"/>
            <a:ext cx="469018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O Flow Number (N) é </a:t>
            </a:r>
            <a:r>
              <a:rPr lang="en-US" sz="1200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uma</a:t>
            </a:r>
            <a:r>
              <a:rPr lang="en-US" sz="12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200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médida</a:t>
            </a:r>
            <a:r>
              <a:rPr lang="en-US" sz="12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200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indireta</a:t>
            </a:r>
            <a:r>
              <a:rPr lang="en-US" sz="12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para </a:t>
            </a:r>
            <a:r>
              <a:rPr lang="en-US" sz="1200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caracterizar</a:t>
            </a:r>
            <a:r>
              <a:rPr lang="en-US" sz="12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200" dirty="0">
                <a:solidFill>
                  <a:srgbClr val="202124"/>
                </a:solidFill>
                <a:latin typeface="arial" panose="020B0604020202020204" pitchFamily="34" charset="0"/>
              </a:rPr>
              <a:t>o </a:t>
            </a:r>
            <a:r>
              <a:rPr lang="en-US" sz="1200" dirty="0" err="1">
                <a:solidFill>
                  <a:srgbClr val="202124"/>
                </a:solidFill>
                <a:latin typeface="arial" panose="020B0604020202020204" pitchFamily="34" charset="0"/>
              </a:rPr>
              <a:t>potencial</a:t>
            </a:r>
            <a:r>
              <a:rPr lang="en-US" sz="1200" dirty="0">
                <a:solidFill>
                  <a:srgbClr val="202124"/>
                </a:solidFill>
                <a:latin typeface="arial" panose="020B0604020202020204" pitchFamily="34" charset="0"/>
              </a:rPr>
              <a:t> de </a:t>
            </a:r>
            <a:r>
              <a:rPr lang="en-US" sz="1200" dirty="0" err="1">
                <a:solidFill>
                  <a:srgbClr val="202124"/>
                </a:solidFill>
                <a:latin typeface="arial" panose="020B0604020202020204" pitchFamily="34" charset="0"/>
              </a:rPr>
              <a:t>deformação</a:t>
            </a:r>
            <a:r>
              <a:rPr lang="en-US" sz="1200" dirty="0">
                <a:solidFill>
                  <a:srgbClr val="202124"/>
                </a:solidFill>
                <a:latin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202124"/>
                </a:solidFill>
                <a:latin typeface="arial" panose="020B0604020202020204" pitchFamily="34" charset="0"/>
              </a:rPr>
              <a:t>permanente</a:t>
            </a:r>
            <a:r>
              <a:rPr lang="en-US" sz="1200" dirty="0">
                <a:solidFill>
                  <a:srgbClr val="202124"/>
                </a:solidFill>
                <a:latin typeface="arial" panose="020B0604020202020204" pitchFamily="34" charset="0"/>
              </a:rPr>
              <a:t> de </a:t>
            </a:r>
            <a:r>
              <a:rPr lang="en-US" sz="1200" dirty="0" err="1">
                <a:solidFill>
                  <a:srgbClr val="202124"/>
                </a:solidFill>
                <a:latin typeface="arial" panose="020B0604020202020204" pitchFamily="34" charset="0"/>
              </a:rPr>
              <a:t>uma</a:t>
            </a:r>
            <a:r>
              <a:rPr lang="en-US" sz="1200" dirty="0">
                <a:solidFill>
                  <a:srgbClr val="202124"/>
                </a:solidFill>
                <a:latin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202124"/>
                </a:solidFill>
                <a:latin typeface="arial" panose="020B0604020202020204" pitchFamily="34" charset="0"/>
              </a:rPr>
              <a:t>mistura</a:t>
            </a:r>
            <a:r>
              <a:rPr lang="en-US" sz="1200" dirty="0">
                <a:solidFill>
                  <a:srgbClr val="202124"/>
                </a:solidFill>
                <a:latin typeface="arial" panose="020B0604020202020204" pitchFamily="34" charset="0"/>
              </a:rPr>
              <a:t>. </a:t>
            </a:r>
            <a:r>
              <a:rPr lang="en-US" sz="1200" dirty="0" err="1">
                <a:solidFill>
                  <a:srgbClr val="202124"/>
                </a:solidFill>
                <a:latin typeface="arial" panose="020B0604020202020204" pitchFamily="34" charset="0"/>
              </a:rPr>
              <a:t>Aplica</a:t>
            </a:r>
            <a:r>
              <a:rPr lang="en-US" sz="1200" dirty="0">
                <a:solidFill>
                  <a:srgbClr val="202124"/>
                </a:solidFill>
                <a:latin typeface="arial" panose="020B0604020202020204" pitchFamily="34" charset="0"/>
              </a:rPr>
              <a:t>-se </a:t>
            </a:r>
            <a:r>
              <a:rPr lang="en-US" sz="1200" dirty="0" err="1">
                <a:solidFill>
                  <a:srgbClr val="202124"/>
                </a:solidFill>
                <a:latin typeface="arial" panose="020B0604020202020204" pitchFamily="34" charset="0"/>
              </a:rPr>
              <a:t>uma</a:t>
            </a:r>
            <a:r>
              <a:rPr lang="en-US" sz="1200" dirty="0">
                <a:solidFill>
                  <a:srgbClr val="202124"/>
                </a:solidFill>
                <a:latin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202124"/>
                </a:solidFill>
                <a:latin typeface="arial" panose="020B0604020202020204" pitchFamily="34" charset="0"/>
              </a:rPr>
              <a:t>solicitação</a:t>
            </a:r>
            <a:r>
              <a:rPr lang="en-US" sz="1200" dirty="0">
                <a:solidFill>
                  <a:srgbClr val="202124"/>
                </a:solidFill>
                <a:latin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202124"/>
                </a:solidFill>
                <a:latin typeface="arial" panose="020B0604020202020204" pitchFamily="34" charset="0"/>
              </a:rPr>
              <a:t>cíclica</a:t>
            </a:r>
            <a:r>
              <a:rPr lang="en-US" sz="1200" dirty="0">
                <a:solidFill>
                  <a:srgbClr val="202124"/>
                </a:solidFill>
                <a:latin typeface="arial" panose="020B0604020202020204" pitchFamily="34" charset="0"/>
              </a:rPr>
              <a:t> (haversine) com 0.1 s de carga e 0,9 de </a:t>
            </a:r>
            <a:r>
              <a:rPr lang="en-US" sz="1200" dirty="0" err="1">
                <a:solidFill>
                  <a:srgbClr val="202124"/>
                </a:solidFill>
                <a:latin typeface="arial" panose="020B0604020202020204" pitchFamily="34" charset="0"/>
              </a:rPr>
              <a:t>descando</a:t>
            </a:r>
            <a:r>
              <a:rPr lang="en-US" sz="1200" dirty="0">
                <a:solidFill>
                  <a:srgbClr val="202124"/>
                </a:solidFill>
                <a:latin typeface="arial" panose="020B0604020202020204" pitchFamily="34" charset="0"/>
              </a:rPr>
              <a:t>. O N é </a:t>
            </a:r>
            <a:r>
              <a:rPr lang="en-US" sz="1200" dirty="0" err="1">
                <a:solidFill>
                  <a:srgbClr val="202124"/>
                </a:solidFill>
                <a:latin typeface="arial" panose="020B0604020202020204" pitchFamily="34" charset="0"/>
              </a:rPr>
              <a:t>determina</a:t>
            </a:r>
            <a:r>
              <a:rPr lang="en-US" sz="1200" dirty="0">
                <a:solidFill>
                  <a:srgbClr val="202124"/>
                </a:solidFill>
                <a:latin typeface="arial" panose="020B0604020202020204" pitchFamily="34" charset="0"/>
              </a:rPr>
              <a:t> o </a:t>
            </a:r>
            <a:r>
              <a:rPr lang="en-US" sz="1200" dirty="0" err="1">
                <a:solidFill>
                  <a:srgbClr val="202124"/>
                </a:solidFill>
                <a:latin typeface="arial" panose="020B0604020202020204" pitchFamily="34" charset="0"/>
              </a:rPr>
              <a:t>início</a:t>
            </a:r>
            <a:r>
              <a:rPr lang="en-US" sz="1200" dirty="0">
                <a:solidFill>
                  <a:srgbClr val="202124"/>
                </a:solidFill>
                <a:latin typeface="arial" panose="020B0604020202020204" pitchFamily="34" charset="0"/>
              </a:rPr>
              <a:t> do </a:t>
            </a:r>
            <a:r>
              <a:rPr lang="en-US" sz="1200" dirty="0" err="1">
                <a:solidFill>
                  <a:srgbClr val="202124"/>
                </a:solidFill>
                <a:latin typeface="arial" panose="020B0604020202020204" pitchFamily="34" charset="0"/>
              </a:rPr>
              <a:t>fluxo</a:t>
            </a:r>
            <a:r>
              <a:rPr lang="en-US" sz="1200" dirty="0">
                <a:solidFill>
                  <a:srgbClr val="202124"/>
                </a:solidFill>
                <a:latin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202124"/>
                </a:solidFill>
                <a:latin typeface="arial" panose="020B0604020202020204" pitchFamily="34" charset="0"/>
              </a:rPr>
              <a:t>terciário</a:t>
            </a:r>
            <a:r>
              <a:rPr lang="en-US" sz="1200" dirty="0">
                <a:solidFill>
                  <a:srgbClr val="202124"/>
                </a:solidFill>
                <a:latin typeface="arial" panose="020B0604020202020204" pitchFamily="34" charset="0"/>
              </a:rPr>
              <a:t>. </a:t>
            </a:r>
            <a:endParaRPr lang="pt-BR" sz="1200" dirty="0"/>
          </a:p>
        </p:txBody>
      </p:sp>
      <p:sp>
        <p:nvSpPr>
          <p:cNvPr id="5" name="Forma Livre: Forma 4">
            <a:extLst>
              <a:ext uri="{FF2B5EF4-FFF2-40B4-BE49-F238E27FC236}">
                <a16:creationId xmlns:a16="http://schemas.microsoft.com/office/drawing/2014/main" id="{E13150F8-65B1-40A0-B654-F7DB76619177}"/>
              </a:ext>
            </a:extLst>
          </p:cNvPr>
          <p:cNvSpPr/>
          <p:nvPr/>
        </p:nvSpPr>
        <p:spPr>
          <a:xfrm>
            <a:off x="10948736" y="3573379"/>
            <a:ext cx="733925" cy="505326"/>
          </a:xfrm>
          <a:custGeom>
            <a:avLst/>
            <a:gdLst>
              <a:gd name="connsiteX0" fmla="*/ 0 w 878305"/>
              <a:gd name="connsiteY0" fmla="*/ 505326 h 505326"/>
              <a:gd name="connsiteX1" fmla="*/ 709863 w 878305"/>
              <a:gd name="connsiteY1" fmla="*/ 300789 h 505326"/>
              <a:gd name="connsiteX2" fmla="*/ 878305 w 878305"/>
              <a:gd name="connsiteY2" fmla="*/ 0 h 505326"/>
              <a:gd name="connsiteX3" fmla="*/ 878305 w 878305"/>
              <a:gd name="connsiteY3" fmla="*/ 0 h 505326"/>
              <a:gd name="connsiteX4" fmla="*/ 878305 w 878305"/>
              <a:gd name="connsiteY4" fmla="*/ 0 h 505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8305" h="505326">
                <a:moveTo>
                  <a:pt x="0" y="505326"/>
                </a:moveTo>
                <a:cubicBezTo>
                  <a:pt x="281739" y="445168"/>
                  <a:pt x="563479" y="385010"/>
                  <a:pt x="709863" y="300789"/>
                </a:cubicBezTo>
                <a:cubicBezTo>
                  <a:pt x="856247" y="216568"/>
                  <a:pt x="878305" y="0"/>
                  <a:pt x="878305" y="0"/>
                </a:cubicBezTo>
                <a:lnTo>
                  <a:pt x="878305" y="0"/>
                </a:lnTo>
                <a:lnTo>
                  <a:pt x="878305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8" name="Conector de Seta Reta 17">
            <a:extLst>
              <a:ext uri="{FF2B5EF4-FFF2-40B4-BE49-F238E27FC236}">
                <a16:creationId xmlns:a16="http://schemas.microsoft.com/office/drawing/2014/main" id="{A4811BB2-B263-4939-A83C-2E23A3C93EC9}"/>
              </a:ext>
            </a:extLst>
          </p:cNvPr>
          <p:cNvCxnSpPr>
            <a:cxnSpLocks/>
          </p:cNvCxnSpPr>
          <p:nvPr/>
        </p:nvCxnSpPr>
        <p:spPr>
          <a:xfrm flipV="1">
            <a:off x="3573380" y="4578415"/>
            <a:ext cx="0" cy="1278150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de Seta Reta 18">
            <a:extLst>
              <a:ext uri="{FF2B5EF4-FFF2-40B4-BE49-F238E27FC236}">
                <a16:creationId xmlns:a16="http://schemas.microsoft.com/office/drawing/2014/main" id="{10522EC2-DB07-41A4-A0AF-AE53AA27757B}"/>
              </a:ext>
            </a:extLst>
          </p:cNvPr>
          <p:cNvCxnSpPr>
            <a:cxnSpLocks/>
          </p:cNvCxnSpPr>
          <p:nvPr/>
        </p:nvCxnSpPr>
        <p:spPr>
          <a:xfrm>
            <a:off x="11405937" y="3796389"/>
            <a:ext cx="0" cy="282316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1854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">
            <a:extLst>
              <a:ext uri="{FF2B5EF4-FFF2-40B4-BE49-F238E27FC236}">
                <a16:creationId xmlns:a16="http://schemas.microsoft.com/office/drawing/2014/main" id="{5DEE85BA-73C4-4E29-9AC2-F5A9DF2FB496}"/>
              </a:ext>
            </a:extLst>
          </p:cNvPr>
          <p:cNvSpPr txBox="1">
            <a:spLocks/>
          </p:cNvSpPr>
          <p:nvPr/>
        </p:nvSpPr>
        <p:spPr>
          <a:xfrm>
            <a:off x="790113" y="274678"/>
            <a:ext cx="941763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000" b="1" dirty="0">
                <a:latin typeface="Arial" panose="020B0604020202020204" pitchFamily="34" charset="0"/>
                <a:cs typeface="Arial" panose="020B0604020202020204" pitchFamily="34" charset="0"/>
              </a:rPr>
              <a:t>Mistura - Influência da RAR na fadiga - AASHTO TP 107/2014</a:t>
            </a: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C61E91B4-B99C-40FB-9B67-CE3FE6BCB80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97847321"/>
              </p:ext>
            </p:extLst>
          </p:nvPr>
        </p:nvGraphicFramePr>
        <p:xfrm>
          <a:off x="293685" y="1449716"/>
          <a:ext cx="4552950" cy="2781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Imagem 6" descr="Copo de bebida na mão&#10;&#10;Descrição gerada automaticamente com confiança média">
            <a:extLst>
              <a:ext uri="{FF2B5EF4-FFF2-40B4-BE49-F238E27FC236}">
                <a16:creationId xmlns:a16="http://schemas.microsoft.com/office/drawing/2014/main" id="{F3D59753-2041-4898-B0A8-397C5E413A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89" y="4632537"/>
            <a:ext cx="1581120" cy="2108159"/>
          </a:xfrm>
          <a:prstGeom prst="rect">
            <a:avLst/>
          </a:prstGeom>
        </p:spPr>
      </p:pic>
      <p:pic>
        <p:nvPicPr>
          <p:cNvPr id="9" name="Imagem 8" descr="Uma imagem contendo mesa, no interior, bolo, comida&#10;&#10;Descrição gerada automaticamente">
            <a:extLst>
              <a:ext uri="{FF2B5EF4-FFF2-40B4-BE49-F238E27FC236}">
                <a16:creationId xmlns:a16="http://schemas.microsoft.com/office/drawing/2014/main" id="{F84DDF2E-1136-45C7-B023-C12B168527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298" y="5004668"/>
            <a:ext cx="1818527" cy="1363895"/>
          </a:xfrm>
          <a:prstGeom prst="rect">
            <a:avLst/>
          </a:prstGeom>
        </p:spPr>
      </p:pic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DBD994BD-9CDC-465A-8A26-1B7E4675C51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0934286"/>
              </p:ext>
            </p:extLst>
          </p:nvPr>
        </p:nvGraphicFramePr>
        <p:xfrm>
          <a:off x="5298279" y="960050"/>
          <a:ext cx="4550228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" name="CaixaDeTexto 1">
            <a:extLst>
              <a:ext uri="{FF2B5EF4-FFF2-40B4-BE49-F238E27FC236}">
                <a16:creationId xmlns:a16="http://schemas.microsoft.com/office/drawing/2014/main" id="{94EA1253-C744-4474-85D8-5885122C4AA9}"/>
              </a:ext>
            </a:extLst>
          </p:cNvPr>
          <p:cNvSpPr txBox="1"/>
          <p:nvPr/>
        </p:nvSpPr>
        <p:spPr>
          <a:xfrm>
            <a:off x="1523357" y="4231016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Curva de dano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A57E5346-5084-4744-821D-99FE4C68DB16}"/>
              </a:ext>
            </a:extLst>
          </p:cNvPr>
          <p:cNvSpPr txBox="1"/>
          <p:nvPr/>
        </p:nvSpPr>
        <p:spPr>
          <a:xfrm>
            <a:off x="10025278" y="2097747"/>
            <a:ext cx="20118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Envoltória de Ruptura segundo o critério G</a:t>
            </a:r>
            <a:r>
              <a:rPr lang="pt-BR" baseline="300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C1172844-1D71-4E0F-AE64-87DA9BD38B81}"/>
              </a:ext>
            </a:extLst>
          </p:cNvPr>
          <p:cNvSpPr txBox="1"/>
          <p:nvPr/>
        </p:nvSpPr>
        <p:spPr>
          <a:xfrm>
            <a:off x="10025278" y="4415682"/>
            <a:ext cx="1873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Curvas de </a:t>
            </a:r>
            <a:r>
              <a:rPr lang="pt-BR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Wöhler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t-BR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5" name="Gráfico 14">
            <a:extLst>
              <a:ext uri="{FF2B5EF4-FFF2-40B4-BE49-F238E27FC236}">
                <a16:creationId xmlns:a16="http://schemas.microsoft.com/office/drawing/2014/main" id="{7EF6A0AA-70DD-44FE-B4C5-AC53FB18D29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7816579"/>
              </p:ext>
            </p:extLst>
          </p:nvPr>
        </p:nvGraphicFramePr>
        <p:xfrm>
          <a:off x="5318689" y="3840122"/>
          <a:ext cx="4509407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cxnSp>
        <p:nvCxnSpPr>
          <p:cNvPr id="12" name="Conector de Seta Reta 11">
            <a:extLst>
              <a:ext uri="{FF2B5EF4-FFF2-40B4-BE49-F238E27FC236}">
                <a16:creationId xmlns:a16="http://schemas.microsoft.com/office/drawing/2014/main" id="{E946A9D8-F88C-4F92-8368-16F2F34C87B1}"/>
              </a:ext>
            </a:extLst>
          </p:cNvPr>
          <p:cNvCxnSpPr>
            <a:cxnSpLocks/>
          </p:cNvCxnSpPr>
          <p:nvPr/>
        </p:nvCxnSpPr>
        <p:spPr>
          <a:xfrm flipV="1">
            <a:off x="3116179" y="3335861"/>
            <a:ext cx="0" cy="367389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de Seta Reta 15">
            <a:extLst>
              <a:ext uri="{FF2B5EF4-FFF2-40B4-BE49-F238E27FC236}">
                <a16:creationId xmlns:a16="http://schemas.microsoft.com/office/drawing/2014/main" id="{1E6C68A8-5845-4499-BCF6-AD0EB6808608}"/>
              </a:ext>
            </a:extLst>
          </p:cNvPr>
          <p:cNvCxnSpPr>
            <a:cxnSpLocks/>
          </p:cNvCxnSpPr>
          <p:nvPr/>
        </p:nvCxnSpPr>
        <p:spPr>
          <a:xfrm flipV="1">
            <a:off x="7239001" y="5641913"/>
            <a:ext cx="0" cy="367389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2742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997C1A-6EBD-40D0-B71E-732D7A3EC051}"/>
              </a:ext>
            </a:extLst>
          </p:cNvPr>
          <p:cNvSpPr txBox="1">
            <a:spLocks/>
          </p:cNvSpPr>
          <p:nvPr/>
        </p:nvSpPr>
        <p:spPr>
          <a:xfrm>
            <a:off x="1463213" y="223878"/>
            <a:ext cx="29563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000" b="1" dirty="0">
                <a:latin typeface="Arial" panose="020B0604020202020204" pitchFamily="34" charset="0"/>
                <a:cs typeface="Arial" panose="020B0604020202020204" pitchFamily="34" charset="0"/>
              </a:rPr>
              <a:t>Conclusões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9F55827-5C8C-490D-AB80-05C00596C749}"/>
              </a:ext>
            </a:extLst>
          </p:cNvPr>
          <p:cNvSpPr txBox="1"/>
          <p:nvPr/>
        </p:nvSpPr>
        <p:spPr>
          <a:xfrm>
            <a:off x="342900" y="1130341"/>
            <a:ext cx="57531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A modificação por RAR apresenta bons resultados nas escalas ligante e mistura;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No ligante, as propriedades físicas são alteradas, apresentando respostas similares a outras alterações com borracha;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O desempenho mecânico (fadiga e deformação permanente) do ligante modificado com RAR é superior ao ligante convencional;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A presença da RAR aumenta o teor de ligante de projeto e melhora a adesividade e a coesão;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O comportamento à fadiga e deformação permanente observado nas misturas corrobora o observado no ligante;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BAE4EE03-4D65-4685-9799-91A0C57DC28C}"/>
              </a:ext>
            </a:extLst>
          </p:cNvPr>
          <p:cNvSpPr txBox="1">
            <a:spLocks/>
          </p:cNvSpPr>
          <p:nvPr/>
        </p:nvSpPr>
        <p:spPr>
          <a:xfrm>
            <a:off x="7343313" y="975600"/>
            <a:ext cx="38707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000" b="1" dirty="0">
                <a:latin typeface="Arial" panose="020B0604020202020204" pitchFamily="34" charset="0"/>
                <a:cs typeface="Arial" panose="020B0604020202020204" pitchFamily="34" charset="0"/>
              </a:rPr>
              <a:t>Próximos passos...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965D95F-DA48-4E6C-87F6-364908458A86}"/>
              </a:ext>
            </a:extLst>
          </p:cNvPr>
          <p:cNvSpPr txBox="1"/>
          <p:nvPr/>
        </p:nvSpPr>
        <p:spPr>
          <a:xfrm>
            <a:off x="6402156" y="2020987"/>
            <a:ext cx="57531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Aplicar os resultados de ensaios da fadiga uniaxial cíclica das misturas em um </a:t>
            </a:r>
            <a:r>
              <a:rPr lang="pt-BR" i="1" dirty="0">
                <a:latin typeface="Arial" panose="020B0604020202020204" pitchFamily="34" charset="0"/>
                <a:cs typeface="Arial" panose="020B0604020202020204" pitchFamily="34" charset="0"/>
              </a:rPr>
              <a:t>software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de análise estrutural de pavimento;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Aplicação dos ensaios avançados (FN e fadiga) a misturas convencionais aplicadas no DF;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Ampliação do banco de dados de ligantes e misturas.</a:t>
            </a:r>
          </a:p>
        </p:txBody>
      </p:sp>
    </p:spTree>
    <p:extLst>
      <p:ext uri="{BB962C8B-B14F-4D97-AF65-F5344CB8AC3E}">
        <p14:creationId xmlns:p14="http://schemas.microsoft.com/office/powerpoint/2010/main" val="22151741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45774704-E9E4-4D33-9A7B-DBAD2C616BBA}"/>
              </a:ext>
            </a:extLst>
          </p:cNvPr>
          <p:cNvSpPr txBox="1"/>
          <p:nvPr/>
        </p:nvSpPr>
        <p:spPr>
          <a:xfrm>
            <a:off x="4303123" y="1573772"/>
            <a:ext cx="4073431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4400" b="1" dirty="0">
                <a:latin typeface="Arial" panose="020B0604020202020204" pitchFamily="34" charset="0"/>
                <a:cs typeface="Arial" panose="020B0604020202020204" pitchFamily="34" charset="0"/>
              </a:rPr>
              <a:t>OBRIGADO!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54DE0310-A14A-455C-8D65-5126AEA9D3C2}"/>
              </a:ext>
            </a:extLst>
          </p:cNvPr>
          <p:cNvSpPr txBox="1"/>
          <p:nvPr/>
        </p:nvSpPr>
        <p:spPr>
          <a:xfrm>
            <a:off x="4303122" y="3314593"/>
            <a:ext cx="4073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1" dirty="0">
                <a:latin typeface="Arial" panose="020B0604020202020204" pitchFamily="34" charset="0"/>
                <a:cs typeface="Arial" panose="020B0604020202020204" pitchFamily="34" charset="0"/>
              </a:rPr>
              <a:t>Prof. Márcio Muniz de Farias, PhD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6A31CFC-6E4A-4AAC-8461-42B959FEF4E1}"/>
              </a:ext>
            </a:extLst>
          </p:cNvPr>
          <p:cNvSpPr txBox="1"/>
          <p:nvPr/>
        </p:nvSpPr>
        <p:spPr>
          <a:xfrm>
            <a:off x="2156559" y="4761008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1" dirty="0">
                <a:latin typeface="Arial" panose="020B0604020202020204" pitchFamily="34" charset="0"/>
                <a:cs typeface="Arial" panose="020B0604020202020204" pitchFamily="34" charset="0"/>
              </a:rPr>
              <a:t>Universidade de Brasília - Faculdade de Tecnologia</a:t>
            </a:r>
          </a:p>
          <a:p>
            <a:r>
              <a:rPr lang="pt-BR" sz="1400" b="1" dirty="0">
                <a:latin typeface="Arial" panose="020B0604020202020204" pitchFamily="34" charset="0"/>
                <a:cs typeface="Arial" panose="020B0604020202020204" pitchFamily="34" charset="0"/>
              </a:rPr>
              <a:t>Laboratório de Infraestrutura - INFRALAB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CC6546C5-85C0-4CCC-B598-DAA4F4FA3B63}"/>
              </a:ext>
            </a:extLst>
          </p:cNvPr>
          <p:cNvSpPr txBox="1"/>
          <p:nvPr/>
        </p:nvSpPr>
        <p:spPr>
          <a:xfrm>
            <a:off x="2156559" y="5284228"/>
            <a:ext cx="46464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1" dirty="0">
                <a:latin typeface="Arial" panose="020B0604020202020204" pitchFamily="34" charset="0"/>
                <a:cs typeface="Arial" panose="020B0604020202020204" pitchFamily="34" charset="0"/>
              </a:rPr>
              <a:t>Campus Universitário Darcy Ribeiro </a:t>
            </a:r>
          </a:p>
          <a:p>
            <a:r>
              <a:rPr lang="pt-BR" sz="1400" b="1" dirty="0">
                <a:latin typeface="Arial" panose="020B0604020202020204" pitchFamily="34" charset="0"/>
                <a:cs typeface="Arial" panose="020B0604020202020204" pitchFamily="34" charset="0"/>
              </a:rPr>
              <a:t>Brasília - DF | Cep: 70.910-900 | </a:t>
            </a:r>
            <a:r>
              <a:rPr lang="pt-BR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Tel</a:t>
            </a:r>
            <a:r>
              <a:rPr lang="pt-BR" sz="1400" b="1" dirty="0">
                <a:latin typeface="Arial" panose="020B0604020202020204" pitchFamily="34" charset="0"/>
                <a:cs typeface="Arial" panose="020B0604020202020204" pitchFamily="34" charset="0"/>
              </a:rPr>
              <a:t> 61. 3107-1669</a:t>
            </a:r>
          </a:p>
        </p:txBody>
      </p:sp>
      <p:pic>
        <p:nvPicPr>
          <p:cNvPr id="9" name="Imagem 8" descr="Logotipo&#10;&#10;Descrição gerada automaticamente com confiança média">
            <a:extLst>
              <a:ext uri="{FF2B5EF4-FFF2-40B4-BE49-F238E27FC236}">
                <a16:creationId xmlns:a16="http://schemas.microsoft.com/office/drawing/2014/main" id="{EE179B66-1E55-4ECE-9B3C-3C18422045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286" y="4901525"/>
            <a:ext cx="2640708" cy="765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4047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D558D6-D7CD-4D55-B564-9D729A07E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823" y="268127"/>
            <a:ext cx="8545953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z="3000" b="1" dirty="0">
                <a:latin typeface="Arial" panose="020B0604020202020204" pitchFamily="34" charset="0"/>
                <a:cs typeface="Arial" panose="020B0604020202020204" pitchFamily="34" charset="0"/>
              </a:rPr>
              <a:t>USO DE PNEUS INSERVÍVIES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4FD4DA8C-E214-48D7-9A9A-45B3E6C262A1}"/>
              </a:ext>
            </a:extLst>
          </p:cNvPr>
          <p:cNvSpPr txBox="1"/>
          <p:nvPr/>
        </p:nvSpPr>
        <p:spPr>
          <a:xfrm>
            <a:off x="544418" y="1593690"/>
            <a:ext cx="430161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Aplicação de materiais sustentáveis, que possam agregar melhorias de desempenho em fadiga e deformação permanente em pavimentos flexíveis;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0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upo 51">
            <a:extLst>
              <a:ext uri="{FF2B5EF4-FFF2-40B4-BE49-F238E27FC236}">
                <a16:creationId xmlns:a16="http://schemas.microsoft.com/office/drawing/2014/main" id="{7A5F4955-5BFC-46A2-8365-7E6642E01848}"/>
              </a:ext>
            </a:extLst>
          </p:cNvPr>
          <p:cNvGrpSpPr/>
          <p:nvPr/>
        </p:nvGrpSpPr>
        <p:grpSpPr>
          <a:xfrm>
            <a:off x="687870" y="4036281"/>
            <a:ext cx="3763704" cy="2651997"/>
            <a:chOff x="1030412" y="3068960"/>
            <a:chExt cx="3043995" cy="2426727"/>
          </a:xfrm>
        </p:grpSpPr>
        <p:pic>
          <p:nvPicPr>
            <p:cNvPr id="10" name="Imagen 41">
              <a:extLst>
                <a:ext uri="{FF2B5EF4-FFF2-40B4-BE49-F238E27FC236}">
                  <a16:creationId xmlns:a16="http://schemas.microsoft.com/office/drawing/2014/main" id="{E038C527-4014-4B82-8439-30F6A4689A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491" t="3981" r="9621" b="6533"/>
            <a:stretch/>
          </p:blipFill>
          <p:spPr>
            <a:xfrm>
              <a:off x="1030412" y="3068960"/>
              <a:ext cx="3043995" cy="2135999"/>
            </a:xfrm>
            <a:prstGeom prst="rect">
              <a:avLst/>
            </a:prstGeom>
          </p:spPr>
        </p:pic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BA6F2B71-2415-44D1-B42F-252C44E44B9E}"/>
                </a:ext>
              </a:extLst>
            </p:cNvPr>
            <p:cNvSpPr txBox="1"/>
            <p:nvPr/>
          </p:nvSpPr>
          <p:spPr>
            <a:xfrm>
              <a:off x="1148253" y="5214054"/>
              <a:ext cx="2808312" cy="2816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dirty="0" err="1"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Trincamento</a:t>
              </a:r>
              <a:r>
                <a:rPr lang="pt-BR" sz="1400" dirty="0"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por fadiga </a:t>
              </a:r>
            </a:p>
          </p:txBody>
        </p:sp>
      </p:grpSp>
      <p:grpSp>
        <p:nvGrpSpPr>
          <p:cNvPr id="12" name="Grupo 45">
            <a:extLst>
              <a:ext uri="{FF2B5EF4-FFF2-40B4-BE49-F238E27FC236}">
                <a16:creationId xmlns:a16="http://schemas.microsoft.com/office/drawing/2014/main" id="{981A2ACD-70FF-4C80-ADA5-F6F2825580EC}"/>
              </a:ext>
            </a:extLst>
          </p:cNvPr>
          <p:cNvGrpSpPr/>
          <p:nvPr/>
        </p:nvGrpSpPr>
        <p:grpSpPr>
          <a:xfrm>
            <a:off x="4983488" y="4244668"/>
            <a:ext cx="3763704" cy="2634544"/>
            <a:chOff x="4617992" y="2937065"/>
            <a:chExt cx="3139868" cy="2374493"/>
          </a:xfrm>
        </p:grpSpPr>
        <p:pic>
          <p:nvPicPr>
            <p:cNvPr id="13" name="Picture 2" descr="http://dc433.4shared.com/doc/kvkSLvjl/preview_html_m38b1a2e4.gif">
              <a:extLst>
                <a:ext uri="{FF2B5EF4-FFF2-40B4-BE49-F238E27FC236}">
                  <a16:creationId xmlns:a16="http://schemas.microsoft.com/office/drawing/2014/main" id="{FC5FAC5F-5D32-4A0E-B097-4BE457858C2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92" b="2916"/>
            <a:stretch/>
          </p:blipFill>
          <p:spPr bwMode="auto">
            <a:xfrm>
              <a:off x="4617992" y="2937065"/>
              <a:ext cx="3139868" cy="2097096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9B11A85F-AE7F-4692-BFFC-265CB0CFE05A}"/>
                </a:ext>
              </a:extLst>
            </p:cNvPr>
            <p:cNvSpPr txBox="1"/>
            <p:nvPr/>
          </p:nvSpPr>
          <p:spPr>
            <a:xfrm>
              <a:off x="4818472" y="5034161"/>
              <a:ext cx="2808312" cy="277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dirty="0"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Afundamento nas trilhas de roda</a:t>
              </a:r>
            </a:p>
          </p:txBody>
        </p:sp>
      </p:grpSp>
      <p:pic>
        <p:nvPicPr>
          <p:cNvPr id="15" name="Imagem 14" descr="Praia com pedras&#10;&#10;Descrição gerada automaticamente com confiança baixa">
            <a:extLst>
              <a:ext uri="{FF2B5EF4-FFF2-40B4-BE49-F238E27FC236}">
                <a16:creationId xmlns:a16="http://schemas.microsoft.com/office/drawing/2014/main" id="{5C72D7E3-07B6-4071-9D04-4C7B0A7308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137" y="1331020"/>
            <a:ext cx="3765600" cy="2513537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0B349184-09E0-4F3E-829E-9D8F0A190408}"/>
              </a:ext>
            </a:extLst>
          </p:cNvPr>
          <p:cNvSpPr txBox="1"/>
          <p:nvPr/>
        </p:nvSpPr>
        <p:spPr>
          <a:xfrm>
            <a:off x="5223800" y="3844557"/>
            <a:ext cx="33662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Pneus inservíveis - Fonte UTEP</a:t>
            </a:r>
          </a:p>
        </p:txBody>
      </p:sp>
      <p:pic>
        <p:nvPicPr>
          <p:cNvPr id="17" name="Imagem 16" descr="Uma imagem contendo ao ar livre, edifício, trem, grama&#10;&#10;Descrição gerada automaticamente">
            <a:extLst>
              <a:ext uri="{FF2B5EF4-FFF2-40B4-BE49-F238E27FC236}">
                <a16:creationId xmlns:a16="http://schemas.microsoft.com/office/drawing/2014/main" id="{EDBFC709-B495-407C-9505-FF3D655905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133" y="2334287"/>
            <a:ext cx="3099377" cy="2068834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6DCB43F2-B008-4CA0-8A81-F3FFBB92EF28}"/>
              </a:ext>
            </a:extLst>
          </p:cNvPr>
          <p:cNvSpPr txBox="1"/>
          <p:nvPr/>
        </p:nvSpPr>
        <p:spPr>
          <a:xfrm>
            <a:off x="8789684" y="4407258"/>
            <a:ext cx="3366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Coleta, trituração e reciclagem de pneus inservíveis - Fonte UTEP</a:t>
            </a:r>
          </a:p>
        </p:txBody>
      </p:sp>
    </p:spTree>
    <p:extLst>
      <p:ext uri="{BB962C8B-B14F-4D97-AF65-F5344CB8AC3E}">
        <p14:creationId xmlns:p14="http://schemas.microsoft.com/office/powerpoint/2010/main" val="29685983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9368530B-F2B1-4B03-BEA7-7E92A426A384}"/>
              </a:ext>
            </a:extLst>
          </p:cNvPr>
          <p:cNvSpPr txBox="1"/>
          <p:nvPr/>
        </p:nvSpPr>
        <p:spPr>
          <a:xfrm>
            <a:off x="305466" y="1237982"/>
            <a:ext cx="5849748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500" dirty="0">
                <a:latin typeface="Arial" panose="020B0604020202020204" pitchFamily="34" charset="0"/>
                <a:cs typeface="Arial" panose="020B0604020202020204" pitchFamily="34" charset="0"/>
              </a:rPr>
              <a:t>A Resolução Conama n˚ 416/2009 estabelece que, para cada pneu novo comercializado para o mercado de reposição, as empresas fabricantes ou importadoras devem dar destinação adequada a um pneu inservível (relação 1:1);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500" dirty="0">
                <a:latin typeface="Arial" panose="020B0604020202020204" pitchFamily="34" charset="0"/>
                <a:cs typeface="Arial" panose="020B0604020202020204" pitchFamily="34" charset="0"/>
              </a:rPr>
              <a:t>A meta de destinação a ser cumprida é calculada a partir da conversão em peso dos pneus comercializados no mercado de reposição, considerando o desconto de 30%, em peso, pelo fator de desgaste do pneu novo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5BFE5ED-A96B-4B06-B9B2-F7FF2E15031E}"/>
              </a:ext>
            </a:extLst>
          </p:cNvPr>
          <p:cNvSpPr txBox="1"/>
          <p:nvPr/>
        </p:nvSpPr>
        <p:spPr>
          <a:xfrm>
            <a:off x="7491588" y="3170174"/>
            <a:ext cx="41441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Percentual de cumprimento da meta de destinação nacional de pneus inservíveis. Fonte: IBAMA</a:t>
            </a: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94EA42D7-DB2C-4923-A1D3-83248910F36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33291178"/>
              </p:ext>
            </p:extLst>
          </p:nvPr>
        </p:nvGraphicFramePr>
        <p:xfrm>
          <a:off x="305466" y="3631839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CaixaDeTexto 4">
            <a:extLst>
              <a:ext uri="{FF2B5EF4-FFF2-40B4-BE49-F238E27FC236}">
                <a16:creationId xmlns:a16="http://schemas.microsoft.com/office/drawing/2014/main" id="{A8B4FC36-DBAF-49F8-AC0C-F98F2D415600}"/>
              </a:ext>
            </a:extLst>
          </p:cNvPr>
          <p:cNvSpPr txBox="1"/>
          <p:nvPr/>
        </p:nvSpPr>
        <p:spPr>
          <a:xfrm>
            <a:off x="256316" y="6334163"/>
            <a:ext cx="4571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Tecnologia de destinação final com relação a quantidade total de pneus inservíveis destinados. Fonte: IBAMA</a:t>
            </a: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B169F74E-A97F-40ED-8CA2-0E61F94FE56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69411553"/>
              </p:ext>
            </p:extLst>
          </p:nvPr>
        </p:nvGraphicFramePr>
        <p:xfrm>
          <a:off x="5052379" y="3604541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CaixaDeTexto 6">
            <a:extLst>
              <a:ext uri="{FF2B5EF4-FFF2-40B4-BE49-F238E27FC236}">
                <a16:creationId xmlns:a16="http://schemas.microsoft.com/office/drawing/2014/main" id="{348F08A8-02B3-4D33-9548-589D460C4C17}"/>
              </a:ext>
            </a:extLst>
          </p:cNvPr>
          <p:cNvSpPr txBox="1"/>
          <p:nvPr/>
        </p:nvSpPr>
        <p:spPr>
          <a:xfrm>
            <a:off x="5052380" y="6366990"/>
            <a:ext cx="4571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Quantidade de pneus inservíveis destinados por região brasileira. Fonte: IBAMA</a:t>
            </a:r>
          </a:p>
        </p:txBody>
      </p:sp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57402E14-C5E5-4614-B6CE-FCB688B4BA3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95575586"/>
              </p:ext>
            </p:extLst>
          </p:nvPr>
        </p:nvGraphicFramePr>
        <p:xfrm>
          <a:off x="7666990" y="1090008"/>
          <a:ext cx="3914777" cy="22481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Título 1">
            <a:extLst>
              <a:ext uri="{FF2B5EF4-FFF2-40B4-BE49-F238E27FC236}">
                <a16:creationId xmlns:a16="http://schemas.microsoft.com/office/drawing/2014/main" id="{19D18B2F-6BFE-4B18-B08F-4027C69F2E99}"/>
              </a:ext>
            </a:extLst>
          </p:cNvPr>
          <p:cNvSpPr txBox="1">
            <a:spLocks/>
          </p:cNvSpPr>
          <p:nvPr/>
        </p:nvSpPr>
        <p:spPr>
          <a:xfrm>
            <a:off x="1241132" y="265035"/>
            <a:ext cx="970973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PNEUS INSERVÍVEIS - Panorama brasileiro/2019</a:t>
            </a:r>
          </a:p>
        </p:txBody>
      </p:sp>
    </p:spTree>
    <p:extLst>
      <p:ext uri="{BB962C8B-B14F-4D97-AF65-F5344CB8AC3E}">
        <p14:creationId xmlns:p14="http://schemas.microsoft.com/office/powerpoint/2010/main" val="3946154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1906496-702F-4C48-B8FD-316E38EFF85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08" y="2578105"/>
            <a:ext cx="3597748" cy="2389047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67686871-50FC-49D0-9103-C18561969181}"/>
              </a:ext>
            </a:extLst>
          </p:cNvPr>
          <p:cNvSpPr txBox="1"/>
          <p:nvPr/>
        </p:nvSpPr>
        <p:spPr>
          <a:xfrm>
            <a:off x="323108" y="5030244"/>
            <a:ext cx="35977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Partes</a:t>
            </a:r>
            <a:r>
              <a:rPr lang="en-US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constituintes</a:t>
            </a:r>
            <a:r>
              <a:rPr lang="en-US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dos </a:t>
            </a:r>
            <a:r>
              <a:rPr lang="en-US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pneus</a:t>
            </a:r>
            <a:r>
              <a:rPr lang="en-US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automotivos</a:t>
            </a:r>
            <a:r>
              <a:rPr lang="en-US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Michelan</a:t>
            </a:r>
            <a:r>
              <a:rPr lang="en-US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2003 – </a:t>
            </a:r>
            <a:r>
              <a:rPr lang="en-US" sz="1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modificado</a:t>
            </a:r>
            <a:r>
              <a:rPr lang="en-US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E16E0239-4BE8-4418-A8C0-87A74F6A260F}"/>
              </a:ext>
            </a:extLst>
          </p:cNvPr>
          <p:cNvGrpSpPr/>
          <p:nvPr/>
        </p:nvGrpSpPr>
        <p:grpSpPr>
          <a:xfrm>
            <a:off x="4851236" y="1904718"/>
            <a:ext cx="6987099" cy="4342927"/>
            <a:chOff x="4863548" y="1143482"/>
            <a:chExt cx="6987099" cy="4342927"/>
          </a:xfrm>
        </p:grpSpPr>
        <p:pic>
          <p:nvPicPr>
            <p:cNvPr id="5" name="Imagem 4" descr="Uma imagem contendo no interior, mesa, deitado, perto&#10;&#10;Descrição gerada automaticamente">
              <a:extLst>
                <a:ext uri="{FF2B5EF4-FFF2-40B4-BE49-F238E27FC236}">
                  <a16:creationId xmlns:a16="http://schemas.microsoft.com/office/drawing/2014/main" id="{1DC5737A-8C0C-4571-BF9B-6EDCD7E6FB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9891" y="2556643"/>
              <a:ext cx="1918824" cy="1280815"/>
            </a:xfrm>
            <a:prstGeom prst="rect">
              <a:avLst/>
            </a:prstGeom>
          </p:spPr>
        </p:pic>
        <p:grpSp>
          <p:nvGrpSpPr>
            <p:cNvPr id="6" name="Agrupar 5">
              <a:extLst>
                <a:ext uri="{FF2B5EF4-FFF2-40B4-BE49-F238E27FC236}">
                  <a16:creationId xmlns:a16="http://schemas.microsoft.com/office/drawing/2014/main" id="{3959DF7E-031A-4E65-BE11-D957B29E284D}"/>
                </a:ext>
              </a:extLst>
            </p:cNvPr>
            <p:cNvGrpSpPr/>
            <p:nvPr/>
          </p:nvGrpSpPr>
          <p:grpSpPr>
            <a:xfrm>
              <a:off x="4863548" y="1143482"/>
              <a:ext cx="6987099" cy="4342927"/>
              <a:chOff x="4863548" y="1143482"/>
              <a:chExt cx="6987099" cy="4342927"/>
            </a:xfrm>
          </p:grpSpPr>
          <p:grpSp>
            <p:nvGrpSpPr>
              <p:cNvPr id="7" name="Agrupar 6">
                <a:extLst>
                  <a:ext uri="{FF2B5EF4-FFF2-40B4-BE49-F238E27FC236}">
                    <a16:creationId xmlns:a16="http://schemas.microsoft.com/office/drawing/2014/main" id="{3364FC97-C455-46D7-8EE6-92A3C2F528A5}"/>
                  </a:ext>
                </a:extLst>
              </p:cNvPr>
              <p:cNvGrpSpPr/>
              <p:nvPr/>
            </p:nvGrpSpPr>
            <p:grpSpPr>
              <a:xfrm>
                <a:off x="5012578" y="1143482"/>
                <a:ext cx="3881903" cy="2904136"/>
                <a:chOff x="1232452" y="1255787"/>
                <a:chExt cx="4186651" cy="2904136"/>
              </a:xfrm>
            </p:grpSpPr>
            <p:cxnSp>
              <p:nvCxnSpPr>
                <p:cNvPr id="14" name="Conector de Seta Reta 13">
                  <a:extLst>
                    <a:ext uri="{FF2B5EF4-FFF2-40B4-BE49-F238E27FC236}">
                      <a16:creationId xmlns:a16="http://schemas.microsoft.com/office/drawing/2014/main" id="{559977EB-1D37-4979-B6E7-F38035ABE1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801715" y="1634448"/>
                  <a:ext cx="1545537" cy="0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5" name="Agrupar 14">
                  <a:extLst>
                    <a:ext uri="{FF2B5EF4-FFF2-40B4-BE49-F238E27FC236}">
                      <a16:creationId xmlns:a16="http://schemas.microsoft.com/office/drawing/2014/main" id="{AD7F8900-2874-4706-963D-36B337B1462D}"/>
                    </a:ext>
                  </a:extLst>
                </p:cNvPr>
                <p:cNvGrpSpPr/>
                <p:nvPr/>
              </p:nvGrpSpPr>
              <p:grpSpPr>
                <a:xfrm>
                  <a:off x="1232452" y="1255787"/>
                  <a:ext cx="4186651" cy="2904136"/>
                  <a:chOff x="1232452" y="1255787"/>
                  <a:chExt cx="4186651" cy="2904136"/>
                </a:xfrm>
              </p:grpSpPr>
              <p:cxnSp>
                <p:nvCxnSpPr>
                  <p:cNvPr id="16" name="Conector de Seta Reta 15">
                    <a:extLst>
                      <a:ext uri="{FF2B5EF4-FFF2-40B4-BE49-F238E27FC236}">
                        <a16:creationId xmlns:a16="http://schemas.microsoft.com/office/drawing/2014/main" id="{60BE77FC-03A7-49E3-A85B-E05C00B465C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232452" y="1630017"/>
                    <a:ext cx="2414377" cy="0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7" name="CaixaDeTexto 16">
                    <a:extLst>
                      <a:ext uri="{FF2B5EF4-FFF2-40B4-BE49-F238E27FC236}">
                        <a16:creationId xmlns:a16="http://schemas.microsoft.com/office/drawing/2014/main" id="{B640F34A-3E5C-4A2A-BC46-A508084DD47A}"/>
                      </a:ext>
                    </a:extLst>
                  </p:cNvPr>
                  <p:cNvSpPr txBox="1"/>
                  <p:nvPr/>
                </p:nvSpPr>
                <p:spPr>
                  <a:xfrm>
                    <a:off x="1721124" y="1255787"/>
                    <a:ext cx="1545537" cy="338554"/>
                  </a:xfrm>
                  <a:prstGeom prst="rect">
                    <a:avLst/>
                  </a:prstGeom>
                  <a:noFill/>
                  <a:ln w="28575"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pt-BR" sz="1600" b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MATERIAL</a:t>
                    </a:r>
                  </a:p>
                </p:txBody>
              </p:sp>
              <p:sp>
                <p:nvSpPr>
                  <p:cNvPr id="18" name="CaixaDeTexto 17">
                    <a:extLst>
                      <a:ext uri="{FF2B5EF4-FFF2-40B4-BE49-F238E27FC236}">
                        <a16:creationId xmlns:a16="http://schemas.microsoft.com/office/drawing/2014/main" id="{A81C5831-4255-47DF-AA62-E4B8826097F8}"/>
                      </a:ext>
                    </a:extLst>
                  </p:cNvPr>
                  <p:cNvSpPr txBox="1"/>
                  <p:nvPr/>
                </p:nvSpPr>
                <p:spPr>
                  <a:xfrm>
                    <a:off x="3873567" y="1255787"/>
                    <a:ext cx="1545536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pt-BR" sz="1600" b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PROCESSO</a:t>
                    </a:r>
                  </a:p>
                </p:txBody>
              </p:sp>
              <p:sp>
                <p:nvSpPr>
                  <p:cNvPr id="19" name="CaixaDeTexto 18">
                    <a:extLst>
                      <a:ext uri="{FF2B5EF4-FFF2-40B4-BE49-F238E27FC236}">
                        <a16:creationId xmlns:a16="http://schemas.microsoft.com/office/drawing/2014/main" id="{3C46DC6B-3097-4F5B-A6F4-E3C2189652A4}"/>
                      </a:ext>
                    </a:extLst>
                  </p:cNvPr>
                  <p:cNvSpPr txBox="1"/>
                  <p:nvPr/>
                </p:nvSpPr>
                <p:spPr>
                  <a:xfrm>
                    <a:off x="3801714" y="2279101"/>
                    <a:ext cx="913663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pt-BR" sz="16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SECO</a:t>
                    </a:r>
                  </a:p>
                </p:txBody>
              </p:sp>
              <p:sp>
                <p:nvSpPr>
                  <p:cNvPr id="20" name="CaixaDeTexto 19">
                    <a:extLst>
                      <a:ext uri="{FF2B5EF4-FFF2-40B4-BE49-F238E27FC236}">
                        <a16:creationId xmlns:a16="http://schemas.microsoft.com/office/drawing/2014/main" id="{CBDB7ACB-AE62-478F-92F6-68F5B7F4DAF2}"/>
                      </a:ext>
                    </a:extLst>
                  </p:cNvPr>
                  <p:cNvSpPr txBox="1"/>
                  <p:nvPr/>
                </p:nvSpPr>
                <p:spPr>
                  <a:xfrm>
                    <a:off x="3801715" y="3821369"/>
                    <a:ext cx="1216886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pt-BR" sz="16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ÚMIDO</a:t>
                    </a:r>
                  </a:p>
                </p:txBody>
              </p:sp>
              <p:cxnSp>
                <p:nvCxnSpPr>
                  <p:cNvPr id="21" name="Conector de Seta Reta 20">
                    <a:extLst>
                      <a:ext uri="{FF2B5EF4-FFF2-40B4-BE49-F238E27FC236}">
                        <a16:creationId xmlns:a16="http://schemas.microsoft.com/office/drawing/2014/main" id="{CAFE2D65-6AAF-4CBF-B297-BB281F712060}"/>
                      </a:ext>
                    </a:extLst>
                  </p:cNvPr>
                  <p:cNvCxnSpPr>
                    <a:cxnSpLocks/>
                    <a:endCxn id="19" idx="1"/>
                  </p:cNvCxnSpPr>
                  <p:nvPr/>
                </p:nvCxnSpPr>
                <p:spPr>
                  <a:xfrm flipV="1">
                    <a:off x="3266661" y="2448378"/>
                    <a:ext cx="535053" cy="848875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Conector de Seta Reta 21">
                    <a:extLst>
                      <a:ext uri="{FF2B5EF4-FFF2-40B4-BE49-F238E27FC236}">
                        <a16:creationId xmlns:a16="http://schemas.microsoft.com/office/drawing/2014/main" id="{C52A9ACC-5535-4E16-A2FF-BAFCA9761813}"/>
                      </a:ext>
                    </a:extLst>
                  </p:cNvPr>
                  <p:cNvCxnSpPr>
                    <a:cxnSpLocks/>
                    <a:endCxn id="20" idx="1"/>
                  </p:cNvCxnSpPr>
                  <p:nvPr/>
                </p:nvCxnSpPr>
                <p:spPr>
                  <a:xfrm>
                    <a:off x="3266661" y="3297253"/>
                    <a:ext cx="535054" cy="693393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Conector de Seta Reta 22">
                    <a:extLst>
                      <a:ext uri="{FF2B5EF4-FFF2-40B4-BE49-F238E27FC236}">
                        <a16:creationId xmlns:a16="http://schemas.microsoft.com/office/drawing/2014/main" id="{6C2B5D7B-0E34-4791-9A36-D17DA7AEC3E9}"/>
                      </a:ext>
                    </a:extLst>
                  </p:cNvPr>
                  <p:cNvCxnSpPr>
                    <a:cxnSpLocks/>
                    <a:stCxn id="19" idx="3"/>
                  </p:cNvCxnSpPr>
                  <p:nvPr/>
                </p:nvCxnSpPr>
                <p:spPr>
                  <a:xfrm>
                    <a:off x="4715376" y="2448378"/>
                    <a:ext cx="631875" cy="15389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Conector de Seta Reta 23">
                    <a:extLst>
                      <a:ext uri="{FF2B5EF4-FFF2-40B4-BE49-F238E27FC236}">
                        <a16:creationId xmlns:a16="http://schemas.microsoft.com/office/drawing/2014/main" id="{8A3C2777-F23E-46F0-8E96-3B7A769F0E0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806990" y="4020370"/>
                    <a:ext cx="612113" cy="0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pic>
            <p:nvPicPr>
              <p:cNvPr id="8" name="Imagem 7">
                <a:extLst>
                  <a:ext uri="{FF2B5EF4-FFF2-40B4-BE49-F238E27FC236}">
                    <a16:creationId xmlns:a16="http://schemas.microsoft.com/office/drawing/2014/main" id="{FCF18328-DFA1-4070-A3CE-E3A152303C4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58615" t="31304" r="12192" b="24153"/>
              <a:stretch/>
            </p:blipFill>
            <p:spPr>
              <a:xfrm>
                <a:off x="8877229" y="1751884"/>
                <a:ext cx="2504135" cy="1078857"/>
              </a:xfrm>
              <a:prstGeom prst="rect">
                <a:avLst/>
              </a:prstGeom>
            </p:spPr>
          </p:pic>
          <p:sp>
            <p:nvSpPr>
              <p:cNvPr id="9" name="Retângulo 8">
                <a:extLst>
                  <a:ext uri="{FF2B5EF4-FFF2-40B4-BE49-F238E27FC236}">
                    <a16:creationId xmlns:a16="http://schemas.microsoft.com/office/drawing/2014/main" id="{B8218382-D6AF-481E-BFAC-ACA6C08D8C27}"/>
                  </a:ext>
                </a:extLst>
              </p:cNvPr>
              <p:cNvSpPr/>
              <p:nvPr/>
            </p:nvSpPr>
            <p:spPr>
              <a:xfrm>
                <a:off x="4863548" y="1143482"/>
                <a:ext cx="6987099" cy="434292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grpSp>
            <p:nvGrpSpPr>
              <p:cNvPr id="10" name="Agrupar 9">
                <a:extLst>
                  <a:ext uri="{FF2B5EF4-FFF2-40B4-BE49-F238E27FC236}">
                    <a16:creationId xmlns:a16="http://schemas.microsoft.com/office/drawing/2014/main" id="{8C7625A4-5FE6-4AE4-92F3-DC5B5DEBA6A0}"/>
                  </a:ext>
                </a:extLst>
              </p:cNvPr>
              <p:cNvGrpSpPr/>
              <p:nvPr/>
            </p:nvGrpSpPr>
            <p:grpSpPr>
              <a:xfrm>
                <a:off x="9060400" y="3038765"/>
                <a:ext cx="2427510" cy="2327150"/>
                <a:chOff x="9060400" y="3038765"/>
                <a:chExt cx="2427510" cy="2327150"/>
              </a:xfrm>
            </p:grpSpPr>
            <p:pic>
              <p:nvPicPr>
                <p:cNvPr id="11" name="Imagem 9">
                  <a:extLst>
                    <a:ext uri="{FF2B5EF4-FFF2-40B4-BE49-F238E27FC236}">
                      <a16:creationId xmlns:a16="http://schemas.microsoft.com/office/drawing/2014/main" id="{32E08AA0-53E0-4B4C-A440-ADF660922B1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062949" y="3124547"/>
                  <a:ext cx="2424961" cy="2241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2" name="CaixaDeTexto 11">
                  <a:extLst>
                    <a:ext uri="{FF2B5EF4-FFF2-40B4-BE49-F238E27FC236}">
                      <a16:creationId xmlns:a16="http://schemas.microsoft.com/office/drawing/2014/main" id="{2F6EC4FC-3EE0-451B-B255-AB559433DEC9}"/>
                    </a:ext>
                  </a:extLst>
                </p:cNvPr>
                <p:cNvSpPr txBox="1"/>
                <p:nvPr/>
              </p:nvSpPr>
              <p:spPr>
                <a:xfrm>
                  <a:off x="9060400" y="3038765"/>
                  <a:ext cx="2414257" cy="338554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pt-BR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Ligante asfalto borracha com partículas de borracha</a:t>
                  </a:r>
                </a:p>
              </p:txBody>
            </p:sp>
            <p:sp>
              <p:nvSpPr>
                <p:cNvPr id="13" name="CaixaDeTexto 12">
                  <a:extLst>
                    <a:ext uri="{FF2B5EF4-FFF2-40B4-BE49-F238E27FC236}">
                      <a16:creationId xmlns:a16="http://schemas.microsoft.com/office/drawing/2014/main" id="{AECF9161-F70A-48A2-AA83-7F7ED446B612}"/>
                    </a:ext>
                  </a:extLst>
                </p:cNvPr>
                <p:cNvSpPr txBox="1"/>
                <p:nvPr/>
              </p:nvSpPr>
              <p:spPr>
                <a:xfrm>
                  <a:off x="9073652" y="4083624"/>
                  <a:ext cx="2414257" cy="338554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pt-BR" sz="8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Ligante asfáltico,  asfalto convencional, asfalto polímero</a:t>
                  </a:r>
                  <a:r>
                    <a:rPr lang="pt-BR" sz="800" i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, terminal blend</a:t>
                  </a:r>
                </a:p>
              </p:txBody>
            </p:sp>
          </p:grpSp>
        </p:grpSp>
      </p:grpSp>
      <p:sp>
        <p:nvSpPr>
          <p:cNvPr id="25" name="Título 1">
            <a:extLst>
              <a:ext uri="{FF2B5EF4-FFF2-40B4-BE49-F238E27FC236}">
                <a16:creationId xmlns:a16="http://schemas.microsoft.com/office/drawing/2014/main" id="{8C05202F-DE9A-4BE3-9E50-E499EEA6468B}"/>
              </a:ext>
            </a:extLst>
          </p:cNvPr>
          <p:cNvSpPr txBox="1">
            <a:spLocks/>
          </p:cNvSpPr>
          <p:nvPr/>
        </p:nvSpPr>
        <p:spPr>
          <a:xfrm>
            <a:off x="964677" y="409255"/>
            <a:ext cx="854595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000" b="1" dirty="0">
                <a:latin typeface="Arial" panose="020B0604020202020204" pitchFamily="34" charset="0"/>
                <a:cs typeface="Arial" panose="020B0604020202020204" pitchFamily="34" charset="0"/>
              </a:rPr>
              <a:t>BMP E PROCESSOS DE INCORPORAÇÃO </a:t>
            </a:r>
          </a:p>
        </p:txBody>
      </p:sp>
    </p:spTree>
    <p:extLst>
      <p:ext uri="{BB962C8B-B14F-4D97-AF65-F5344CB8AC3E}">
        <p14:creationId xmlns:p14="http://schemas.microsoft.com/office/powerpoint/2010/main" val="3458498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2DA77F2-1646-4819-82F1-AC40BEFBFD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2824" y="1463187"/>
            <a:ext cx="1897771" cy="1261199"/>
          </a:xfrm>
          <a:prstGeom prst="rect">
            <a:avLst/>
          </a:prstGeom>
        </p:spPr>
      </p:pic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9FAF84EC-B864-4922-B5BC-082A9F91F2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15906521"/>
              </p:ext>
            </p:extLst>
          </p:nvPr>
        </p:nvGraphicFramePr>
        <p:xfrm>
          <a:off x="6912480" y="1166955"/>
          <a:ext cx="2434416" cy="31302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Imagem 6">
            <a:extLst>
              <a:ext uri="{FF2B5EF4-FFF2-40B4-BE49-F238E27FC236}">
                <a16:creationId xmlns:a16="http://schemas.microsoft.com/office/drawing/2014/main" id="{3A671794-41F6-45BB-B451-0D5A642BFF04}"/>
              </a:ext>
            </a:extLst>
          </p:cNvPr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98" t="19000" r="8807" b="21600"/>
          <a:stretch/>
        </p:blipFill>
        <p:spPr bwMode="auto">
          <a:xfrm>
            <a:off x="8262965" y="4346762"/>
            <a:ext cx="3929035" cy="25473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8792BAF6-E43B-41B4-9924-F6DC7787EF88}"/>
              </a:ext>
            </a:extLst>
          </p:cNvPr>
          <p:cNvSpPr txBox="1"/>
          <p:nvPr/>
        </p:nvSpPr>
        <p:spPr>
          <a:xfrm>
            <a:off x="10169274" y="2796798"/>
            <a:ext cx="18977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Material RAR visto através de lupa com aumento de 200x. </a:t>
            </a:r>
          </a:p>
        </p:txBody>
      </p:sp>
      <p:sp>
        <p:nvSpPr>
          <p:cNvPr id="10" name="Seta: da Esquerda para a Direita 9">
            <a:extLst>
              <a:ext uri="{FF2B5EF4-FFF2-40B4-BE49-F238E27FC236}">
                <a16:creationId xmlns:a16="http://schemas.microsoft.com/office/drawing/2014/main" id="{FA87A1CF-1349-4D6B-B05D-3734F33E83B3}"/>
              </a:ext>
            </a:extLst>
          </p:cNvPr>
          <p:cNvSpPr/>
          <p:nvPr/>
        </p:nvSpPr>
        <p:spPr>
          <a:xfrm>
            <a:off x="9222834" y="2470078"/>
            <a:ext cx="596348" cy="385075"/>
          </a:xfrm>
          <a:prstGeom prst="left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503B256C-E147-40EA-AA91-E87CE87B0D12}"/>
              </a:ext>
            </a:extLst>
          </p:cNvPr>
          <p:cNvSpPr txBox="1">
            <a:spLocks/>
          </p:cNvSpPr>
          <p:nvPr/>
        </p:nvSpPr>
        <p:spPr>
          <a:xfrm>
            <a:off x="7080769" y="562186"/>
            <a:ext cx="498627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Reacted and Activated Rubber 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- RAR</a:t>
            </a:r>
          </a:p>
        </p:txBody>
      </p:sp>
      <p:graphicFrame>
        <p:nvGraphicFramePr>
          <p:cNvPr id="21" name="Diagrama 20">
            <a:extLst>
              <a:ext uri="{FF2B5EF4-FFF2-40B4-BE49-F238E27FC236}">
                <a16:creationId xmlns:a16="http://schemas.microsoft.com/office/drawing/2014/main" id="{F492B620-7298-4C4D-B585-921AFAD7BF1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60445855"/>
              </p:ext>
            </p:extLst>
          </p:nvPr>
        </p:nvGraphicFramePr>
        <p:xfrm>
          <a:off x="20284" y="1583712"/>
          <a:ext cx="3818568" cy="34208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22" name="CaixaDeTexto 21">
            <a:extLst>
              <a:ext uri="{FF2B5EF4-FFF2-40B4-BE49-F238E27FC236}">
                <a16:creationId xmlns:a16="http://schemas.microsoft.com/office/drawing/2014/main" id="{DCB5850D-7E28-4351-B0ED-4659ADC843D0}"/>
              </a:ext>
            </a:extLst>
          </p:cNvPr>
          <p:cNvSpPr txBox="1"/>
          <p:nvPr/>
        </p:nvSpPr>
        <p:spPr>
          <a:xfrm>
            <a:off x="4725197" y="4755706"/>
            <a:ext cx="26112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McDonald;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i="1" dirty="0" err="1">
                <a:latin typeface="Arial" panose="020B0604020202020204" pitchFamily="34" charset="0"/>
                <a:cs typeface="Arial" panose="020B0604020202020204" pitchFamily="34" charset="0"/>
              </a:rPr>
              <a:t>Continuous</a:t>
            </a:r>
            <a:r>
              <a:rPr lang="pt-BR" b="1" i="1" dirty="0">
                <a:latin typeface="Arial" panose="020B0604020202020204" pitchFamily="34" charset="0"/>
                <a:cs typeface="Arial" panose="020B0604020202020204" pitchFamily="34" charset="0"/>
              </a:rPr>
              <a:t> blend;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i="1" dirty="0">
                <a:latin typeface="Arial" panose="020B0604020202020204" pitchFamily="34" charset="0"/>
                <a:cs typeface="Arial" panose="020B0604020202020204" pitchFamily="34" charset="0"/>
              </a:rPr>
              <a:t>Field blend;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i="1" dirty="0">
                <a:latin typeface="Arial" panose="020B0604020202020204" pitchFamily="34" charset="0"/>
                <a:cs typeface="Arial" panose="020B0604020202020204" pitchFamily="34" charset="0"/>
              </a:rPr>
              <a:t>Terminal blend</a:t>
            </a:r>
          </a:p>
        </p:txBody>
      </p:sp>
      <p:sp>
        <p:nvSpPr>
          <p:cNvPr id="23" name="Seta: da Esquerda para a Direita 22">
            <a:extLst>
              <a:ext uri="{FF2B5EF4-FFF2-40B4-BE49-F238E27FC236}">
                <a16:creationId xmlns:a16="http://schemas.microsoft.com/office/drawing/2014/main" id="{2B4D20DC-E9BC-409F-9FA6-8CFF77209139}"/>
              </a:ext>
            </a:extLst>
          </p:cNvPr>
          <p:cNvSpPr/>
          <p:nvPr/>
        </p:nvSpPr>
        <p:spPr>
          <a:xfrm rot="2413414">
            <a:off x="3377892" y="4348423"/>
            <a:ext cx="1377497" cy="814566"/>
          </a:xfrm>
          <a:prstGeom prst="left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B3753ABA-21D3-4D98-8D63-200711B3728A}"/>
              </a:ext>
            </a:extLst>
          </p:cNvPr>
          <p:cNvSpPr txBox="1"/>
          <p:nvPr/>
        </p:nvSpPr>
        <p:spPr>
          <a:xfrm>
            <a:off x="8367904" y="3781376"/>
            <a:ext cx="39290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Modelo sugerido para descrever a estrutura e comportamento da RAR como modificador do ligante asfáltico. (Sousa </a:t>
            </a:r>
            <a:r>
              <a:rPr lang="pt-BR" sz="12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et al., </a:t>
            </a:r>
            <a:r>
              <a:rPr lang="pt-BR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2012)</a:t>
            </a:r>
          </a:p>
        </p:txBody>
      </p:sp>
      <p:sp>
        <p:nvSpPr>
          <p:cNvPr id="25" name="Título 1">
            <a:extLst>
              <a:ext uri="{FF2B5EF4-FFF2-40B4-BE49-F238E27FC236}">
                <a16:creationId xmlns:a16="http://schemas.microsoft.com/office/drawing/2014/main" id="{1A6CB900-AF5B-4D05-8339-7403CA41A311}"/>
              </a:ext>
            </a:extLst>
          </p:cNvPr>
          <p:cNvSpPr txBox="1">
            <a:spLocks/>
          </p:cNvSpPr>
          <p:nvPr/>
        </p:nvSpPr>
        <p:spPr>
          <a:xfrm>
            <a:off x="667175" y="523423"/>
            <a:ext cx="577301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Terminologias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processo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úmido</a:t>
            </a: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75300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C2B39312-EA5C-48F7-B2DA-DAD7C1F3D8B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49930939"/>
              </p:ext>
            </p:extLst>
          </p:nvPr>
        </p:nvGraphicFramePr>
        <p:xfrm>
          <a:off x="978976" y="2198567"/>
          <a:ext cx="3691890" cy="22260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C37E1A34-0B0D-42E9-90CB-FBF1B644C57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43943640"/>
              </p:ext>
            </p:extLst>
          </p:nvPr>
        </p:nvGraphicFramePr>
        <p:xfrm>
          <a:off x="978976" y="4499340"/>
          <a:ext cx="3691890" cy="2226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526CBD0A-41F6-4496-BC81-0653B47A1AD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35001086"/>
              </p:ext>
            </p:extLst>
          </p:nvPr>
        </p:nvGraphicFramePr>
        <p:xfrm>
          <a:off x="5003535" y="3526374"/>
          <a:ext cx="3418428" cy="22260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D4B4534D-0C0C-4B17-9EAB-B5A3143B81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836577"/>
              </p:ext>
            </p:extLst>
          </p:nvPr>
        </p:nvGraphicFramePr>
        <p:xfrm>
          <a:off x="6351192" y="1381116"/>
          <a:ext cx="4946653" cy="1485153"/>
        </p:xfrm>
        <a:graphic>
          <a:graphicData uri="http://schemas.openxmlformats.org/drawingml/2006/table">
            <a:tbl>
              <a:tblPr/>
              <a:tblGrid>
                <a:gridCol w="2064408">
                  <a:extLst>
                    <a:ext uri="{9D8B030D-6E8A-4147-A177-3AD203B41FA5}">
                      <a16:colId xmlns:a16="http://schemas.microsoft.com/office/drawing/2014/main" val="924518082"/>
                    </a:ext>
                  </a:extLst>
                </a:gridCol>
                <a:gridCol w="691739">
                  <a:extLst>
                    <a:ext uri="{9D8B030D-6E8A-4147-A177-3AD203B41FA5}">
                      <a16:colId xmlns:a16="http://schemas.microsoft.com/office/drawing/2014/main" val="18129735"/>
                    </a:ext>
                  </a:extLst>
                </a:gridCol>
                <a:gridCol w="1109665">
                  <a:extLst>
                    <a:ext uri="{9D8B030D-6E8A-4147-A177-3AD203B41FA5}">
                      <a16:colId xmlns:a16="http://schemas.microsoft.com/office/drawing/2014/main" val="2019907330"/>
                    </a:ext>
                  </a:extLst>
                </a:gridCol>
                <a:gridCol w="1080841">
                  <a:extLst>
                    <a:ext uri="{9D8B030D-6E8A-4147-A177-3AD203B41FA5}">
                      <a16:colId xmlns:a16="http://schemas.microsoft.com/office/drawing/2014/main" val="2194489108"/>
                    </a:ext>
                  </a:extLst>
                </a:gridCol>
              </a:tblGrid>
              <a:tr h="482243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Composiçao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PG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Limite PG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Densidade (g/cm³)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1845818"/>
                  </a:ext>
                </a:extLst>
              </a:tr>
              <a:tr h="255596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CAP 50/70 (Virgem)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58-XX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63,6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1,017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2527905"/>
                  </a:ext>
                </a:extLst>
              </a:tr>
              <a:tr h="245859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CAP 50/70 (Pós RTFOT)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0516864"/>
                  </a:ext>
                </a:extLst>
              </a:tr>
              <a:tr h="245859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AB-R30 (Virgem)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70-XX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75,4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1,065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4904963"/>
                  </a:ext>
                </a:extLst>
              </a:tr>
              <a:tr h="255596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AB-R30 (Pós RTFOT)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4678230"/>
                  </a:ext>
                </a:extLst>
              </a:tr>
            </a:tbl>
          </a:graphicData>
        </a:graphic>
      </p:graphicFrame>
      <p:sp>
        <p:nvSpPr>
          <p:cNvPr id="6" name="CaixaDeTexto 5">
            <a:extLst>
              <a:ext uri="{FF2B5EF4-FFF2-40B4-BE49-F238E27FC236}">
                <a16:creationId xmlns:a16="http://schemas.microsoft.com/office/drawing/2014/main" id="{8E0EACE2-FB07-4485-9660-A5AC36C24B24}"/>
              </a:ext>
            </a:extLst>
          </p:cNvPr>
          <p:cNvSpPr txBox="1"/>
          <p:nvPr/>
        </p:nvSpPr>
        <p:spPr>
          <a:xfrm>
            <a:off x="682329" y="1381116"/>
            <a:ext cx="4835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AB-R30 = CAP 50/70 + 30% de substituição em massa por RAR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615A106-C318-4DA2-B9E4-C980E3635963}"/>
              </a:ext>
            </a:extLst>
          </p:cNvPr>
          <p:cNvSpPr txBox="1"/>
          <p:nvPr/>
        </p:nvSpPr>
        <p:spPr>
          <a:xfrm>
            <a:off x="8783465" y="3478126"/>
            <a:ext cx="322480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30% de substituição em massa por RAR: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Penetração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Ponto amolecimento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Viscosidade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PG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Densidade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C7E1241-EFDA-4C4B-907A-83D45F8F2C64}"/>
              </a:ext>
            </a:extLst>
          </p:cNvPr>
          <p:cNvSpPr txBox="1"/>
          <p:nvPr/>
        </p:nvSpPr>
        <p:spPr>
          <a:xfrm>
            <a:off x="4863690" y="5972130"/>
            <a:ext cx="4691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Valores reforçam os resultados de </a:t>
            </a:r>
            <a:r>
              <a:rPr lang="pt-BR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Sousa </a:t>
            </a:r>
            <a:r>
              <a:rPr lang="pt-BR" sz="14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et al</a:t>
            </a:r>
            <a:r>
              <a:rPr lang="pt-BR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(2012), Medina </a:t>
            </a:r>
            <a:r>
              <a:rPr lang="pt-BR" sz="14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et al</a:t>
            </a:r>
            <a:r>
              <a:rPr lang="pt-BR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(2015) e </a:t>
            </a:r>
            <a:r>
              <a:rPr lang="pt-BR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Alsaad</a:t>
            </a:r>
            <a:r>
              <a:rPr lang="pt-BR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pt-BR" sz="14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et al.</a:t>
            </a:r>
            <a:r>
              <a:rPr lang="pt-BR" sz="1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pt-BR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2018).</a:t>
            </a: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C13A306B-94BC-4138-BE9E-2BD0A64CE4A9}"/>
              </a:ext>
            </a:extLst>
          </p:cNvPr>
          <p:cNvSpPr txBox="1">
            <a:spLocks/>
          </p:cNvSpPr>
          <p:nvPr/>
        </p:nvSpPr>
        <p:spPr>
          <a:xfrm>
            <a:off x="682329" y="345031"/>
            <a:ext cx="1098319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Ligantes - Influência da RAR nas propriedades convencionais</a:t>
            </a:r>
          </a:p>
        </p:txBody>
      </p:sp>
      <p:sp>
        <p:nvSpPr>
          <p:cNvPr id="10" name="Seta: para Baixo 9">
            <a:extLst>
              <a:ext uri="{FF2B5EF4-FFF2-40B4-BE49-F238E27FC236}">
                <a16:creationId xmlns:a16="http://schemas.microsoft.com/office/drawing/2014/main" id="{E66D1565-F041-4B72-AFFE-D7AE1D654E08}"/>
              </a:ext>
            </a:extLst>
          </p:cNvPr>
          <p:cNvSpPr/>
          <p:nvPr/>
        </p:nvSpPr>
        <p:spPr>
          <a:xfrm>
            <a:off x="10461093" y="4330450"/>
            <a:ext cx="239151" cy="281353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Seta: para Baixo 10">
            <a:extLst>
              <a:ext uri="{FF2B5EF4-FFF2-40B4-BE49-F238E27FC236}">
                <a16:creationId xmlns:a16="http://schemas.microsoft.com/office/drawing/2014/main" id="{05820072-B4AF-4886-829E-BEA2C44E09AB}"/>
              </a:ext>
            </a:extLst>
          </p:cNvPr>
          <p:cNvSpPr/>
          <p:nvPr/>
        </p:nvSpPr>
        <p:spPr>
          <a:xfrm rot="10800000">
            <a:off x="11426376" y="4540885"/>
            <a:ext cx="239151" cy="281353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Seta: para Baixo 11">
            <a:extLst>
              <a:ext uri="{FF2B5EF4-FFF2-40B4-BE49-F238E27FC236}">
                <a16:creationId xmlns:a16="http://schemas.microsoft.com/office/drawing/2014/main" id="{3096D80C-B1ED-4E9C-B561-005696033178}"/>
              </a:ext>
            </a:extLst>
          </p:cNvPr>
          <p:cNvSpPr/>
          <p:nvPr/>
        </p:nvSpPr>
        <p:spPr>
          <a:xfrm rot="10800000">
            <a:off x="9511525" y="5119038"/>
            <a:ext cx="239151" cy="281353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Seta: para Baixo 12">
            <a:extLst>
              <a:ext uri="{FF2B5EF4-FFF2-40B4-BE49-F238E27FC236}">
                <a16:creationId xmlns:a16="http://schemas.microsoft.com/office/drawing/2014/main" id="{D766FCAB-1FEB-41AD-B1AF-15AAAE76E459}"/>
              </a:ext>
            </a:extLst>
          </p:cNvPr>
          <p:cNvSpPr/>
          <p:nvPr/>
        </p:nvSpPr>
        <p:spPr>
          <a:xfrm rot="10800000">
            <a:off x="10341518" y="5374892"/>
            <a:ext cx="239151" cy="281353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Seta: para Baixo 13">
            <a:extLst>
              <a:ext uri="{FF2B5EF4-FFF2-40B4-BE49-F238E27FC236}">
                <a16:creationId xmlns:a16="http://schemas.microsoft.com/office/drawing/2014/main" id="{0D48CE92-F05B-4C52-AB2D-5ABADB4E2772}"/>
              </a:ext>
            </a:extLst>
          </p:cNvPr>
          <p:cNvSpPr/>
          <p:nvPr/>
        </p:nvSpPr>
        <p:spPr>
          <a:xfrm rot="10800000">
            <a:off x="10520747" y="4852671"/>
            <a:ext cx="239151" cy="281353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cxnSp>
        <p:nvCxnSpPr>
          <p:cNvPr id="16" name="Conector de Seta Reta 15">
            <a:extLst>
              <a:ext uri="{FF2B5EF4-FFF2-40B4-BE49-F238E27FC236}">
                <a16:creationId xmlns:a16="http://schemas.microsoft.com/office/drawing/2014/main" id="{9ABC786F-B61C-45BC-A76F-19D573189639}"/>
              </a:ext>
            </a:extLst>
          </p:cNvPr>
          <p:cNvCxnSpPr>
            <a:cxnSpLocks/>
          </p:cNvCxnSpPr>
          <p:nvPr/>
        </p:nvCxnSpPr>
        <p:spPr>
          <a:xfrm>
            <a:off x="2081463" y="2461295"/>
            <a:ext cx="348916" cy="602237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de Seta Reta 18">
            <a:extLst>
              <a:ext uri="{FF2B5EF4-FFF2-40B4-BE49-F238E27FC236}">
                <a16:creationId xmlns:a16="http://schemas.microsoft.com/office/drawing/2014/main" id="{F847AC2A-4A7C-4378-9093-666527BF80E7}"/>
              </a:ext>
            </a:extLst>
          </p:cNvPr>
          <p:cNvCxnSpPr>
            <a:cxnSpLocks/>
          </p:cNvCxnSpPr>
          <p:nvPr/>
        </p:nvCxnSpPr>
        <p:spPr>
          <a:xfrm>
            <a:off x="2824921" y="2565150"/>
            <a:ext cx="348916" cy="602237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de Seta Reta 20">
            <a:extLst>
              <a:ext uri="{FF2B5EF4-FFF2-40B4-BE49-F238E27FC236}">
                <a16:creationId xmlns:a16="http://schemas.microsoft.com/office/drawing/2014/main" id="{A2957456-1F48-413F-AFB0-2AAD39CDDA8C}"/>
              </a:ext>
            </a:extLst>
          </p:cNvPr>
          <p:cNvCxnSpPr>
            <a:cxnSpLocks/>
          </p:cNvCxnSpPr>
          <p:nvPr/>
        </p:nvCxnSpPr>
        <p:spPr>
          <a:xfrm flipV="1">
            <a:off x="2081463" y="4681561"/>
            <a:ext cx="743458" cy="171110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de Seta Reta 22">
            <a:extLst>
              <a:ext uri="{FF2B5EF4-FFF2-40B4-BE49-F238E27FC236}">
                <a16:creationId xmlns:a16="http://schemas.microsoft.com/office/drawing/2014/main" id="{05B22095-4CD3-4E0F-8B58-85D70CBCD081}"/>
              </a:ext>
            </a:extLst>
          </p:cNvPr>
          <p:cNvCxnSpPr>
            <a:cxnSpLocks/>
          </p:cNvCxnSpPr>
          <p:nvPr/>
        </p:nvCxnSpPr>
        <p:spPr>
          <a:xfrm flipV="1">
            <a:off x="6194062" y="3902354"/>
            <a:ext cx="363561" cy="1090994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de Seta Reta 25">
            <a:extLst>
              <a:ext uri="{FF2B5EF4-FFF2-40B4-BE49-F238E27FC236}">
                <a16:creationId xmlns:a16="http://schemas.microsoft.com/office/drawing/2014/main" id="{8B671A17-6C82-4908-9063-54B4A9B0DA16}"/>
              </a:ext>
            </a:extLst>
          </p:cNvPr>
          <p:cNvCxnSpPr>
            <a:cxnSpLocks/>
          </p:cNvCxnSpPr>
          <p:nvPr/>
        </p:nvCxnSpPr>
        <p:spPr>
          <a:xfrm flipV="1">
            <a:off x="9003518" y="2461295"/>
            <a:ext cx="200640" cy="520016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122F2CD7-51F8-4E10-8B26-A77D49F214B9}"/>
              </a:ext>
            </a:extLst>
          </p:cNvPr>
          <p:cNvSpPr txBox="1"/>
          <p:nvPr/>
        </p:nvSpPr>
        <p:spPr>
          <a:xfrm>
            <a:off x="9228634" y="2830364"/>
            <a:ext cx="3224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|G*|/</a:t>
            </a:r>
            <a:r>
              <a:rPr lang="pt-BR" dirty="0" err="1"/>
              <a:t>sen</a:t>
            </a:r>
            <a:r>
              <a:rPr lang="pt-BR" dirty="0"/>
              <a:t> δ ≥1,0 kPa (2,2 kPa)</a:t>
            </a:r>
          </a:p>
        </p:txBody>
      </p:sp>
    </p:spTree>
    <p:extLst>
      <p:ext uri="{BB962C8B-B14F-4D97-AF65-F5344CB8AC3E}">
        <p14:creationId xmlns:p14="http://schemas.microsoft.com/office/powerpoint/2010/main" val="1409310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B8CA23-B94A-4E00-8C15-FFD63F3B0AA2}"/>
              </a:ext>
            </a:extLst>
          </p:cNvPr>
          <p:cNvSpPr txBox="1">
            <a:spLocks/>
          </p:cNvSpPr>
          <p:nvPr/>
        </p:nvSpPr>
        <p:spPr>
          <a:xfrm>
            <a:off x="707389" y="197878"/>
            <a:ext cx="932890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Ligante - Influência da RAR nas propriedades reológicas</a:t>
            </a:r>
          </a:p>
        </p:txBody>
      </p:sp>
      <p:graphicFrame>
        <p:nvGraphicFramePr>
          <p:cNvPr id="3" name="Chart 10">
            <a:extLst>
              <a:ext uri="{FF2B5EF4-FFF2-40B4-BE49-F238E27FC236}">
                <a16:creationId xmlns:a16="http://schemas.microsoft.com/office/drawing/2014/main" id="{2558E3CF-1658-4C0C-ADFB-D6F569C70F65}"/>
              </a:ext>
            </a:extLst>
          </p:cNvPr>
          <p:cNvGraphicFramePr>
            <a:graphicFrameLocks/>
          </p:cNvGraphicFramePr>
          <p:nvPr/>
        </p:nvGraphicFramePr>
        <p:xfrm>
          <a:off x="271205" y="1886299"/>
          <a:ext cx="4344646" cy="31905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Chart 10">
            <a:extLst>
              <a:ext uri="{FF2B5EF4-FFF2-40B4-BE49-F238E27FC236}">
                <a16:creationId xmlns:a16="http://schemas.microsoft.com/office/drawing/2014/main" id="{72DD6D2C-9BE6-4D25-B8AB-C022E0A747CA}"/>
              </a:ext>
            </a:extLst>
          </p:cNvPr>
          <p:cNvGraphicFramePr>
            <a:graphicFrameLocks/>
          </p:cNvGraphicFramePr>
          <p:nvPr/>
        </p:nvGraphicFramePr>
        <p:xfrm>
          <a:off x="4711351" y="1238682"/>
          <a:ext cx="39600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Chart 8">
            <a:extLst>
              <a:ext uri="{FF2B5EF4-FFF2-40B4-BE49-F238E27FC236}">
                <a16:creationId xmlns:a16="http://schemas.microsoft.com/office/drawing/2014/main" id="{75E8B4B0-1A9E-4CD7-9D12-E996D38E534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59891590"/>
              </p:ext>
            </p:extLst>
          </p:nvPr>
        </p:nvGraphicFramePr>
        <p:xfrm>
          <a:off x="8232000" y="3858959"/>
          <a:ext cx="3960000" cy="29990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" name="CaixaDeTexto 5">
            <a:extLst>
              <a:ext uri="{FF2B5EF4-FFF2-40B4-BE49-F238E27FC236}">
                <a16:creationId xmlns:a16="http://schemas.microsoft.com/office/drawing/2014/main" id="{4A4C97FC-2AF0-453E-A7C8-BAC7DAD8AB42}"/>
              </a:ext>
            </a:extLst>
          </p:cNvPr>
          <p:cNvSpPr txBox="1"/>
          <p:nvPr/>
        </p:nvSpPr>
        <p:spPr>
          <a:xfrm>
            <a:off x="568862" y="1336491"/>
            <a:ext cx="3490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Diagrama de Espaço </a:t>
            </a:r>
            <a:r>
              <a:rPr lang="pt-BR" b="1" dirty="0" err="1">
                <a:latin typeface="Arial" panose="020B0604020202020204" pitchFamily="34" charset="0"/>
                <a:cs typeface="Arial" panose="020B0604020202020204" pitchFamily="34" charset="0"/>
              </a:rPr>
              <a:t>black</a:t>
            </a:r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71A88879-9ADB-429E-A41C-C37EF0D37756}"/>
              </a:ext>
            </a:extLst>
          </p:cNvPr>
          <p:cNvSpPr txBox="1"/>
          <p:nvPr/>
        </p:nvSpPr>
        <p:spPr>
          <a:xfrm>
            <a:off x="8671351" y="1190103"/>
            <a:ext cx="349094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Curvas Mestres de |G*| e </a:t>
            </a:r>
            <a:r>
              <a:rPr lang="pt-BR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δ: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temperatura de referência de 25ºC;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   inclinação da curva mestre do AB-R30;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   δ do AB-R30, também na condição envelhecida;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AB-R30 experimenta ganhos de componente elástica (com relação ao CAP 50/70) principalmente após o envelhecimento.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E8B0852A-5928-4A4C-B76F-F49DF4D03D48}"/>
              </a:ext>
            </a:extLst>
          </p:cNvPr>
          <p:cNvSpPr txBox="1"/>
          <p:nvPr/>
        </p:nvSpPr>
        <p:spPr>
          <a:xfrm>
            <a:off x="175706" y="5257295"/>
            <a:ext cx="45356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Diagrama de espaço </a:t>
            </a:r>
            <a:r>
              <a:rPr lang="pt-BR" sz="1400" dirty="0" err="1">
                <a:latin typeface="Arial" panose="020B0604020202020204" pitchFamily="34" charset="0"/>
                <a:cs typeface="Arial" panose="020B0604020202020204" pitchFamily="34" charset="0"/>
              </a:rPr>
              <a:t>black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 dos ligantes CAP 50/70 e AB-R30 nas condições virgem e envelhecido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ixaDeTexto 13">
                <a:extLst>
                  <a:ext uri="{FF2B5EF4-FFF2-40B4-BE49-F238E27FC236}">
                    <a16:creationId xmlns:a16="http://schemas.microsoft.com/office/drawing/2014/main" id="{A1E2153D-BC8A-49ED-8044-8EFA199BEA6E}"/>
                  </a:ext>
                </a:extLst>
              </p:cNvPr>
              <p:cNvSpPr txBox="1"/>
              <p:nvPr/>
            </p:nvSpPr>
            <p:spPr>
              <a:xfrm>
                <a:off x="4594044" y="4830674"/>
                <a:ext cx="3521149" cy="7100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pt-BR" sz="14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pt-BR" sz="1400" i="1">
                              <a:latin typeface="Cambria Math" panose="02040503050406030204" pitchFamily="18" charset="0"/>
                            </a:rPr>
                            <m:t>𝑙𝑜𝑔</m:t>
                          </m:r>
                        </m:fName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pt-BR" sz="1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pt-BR" sz="14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pt-BR" sz="1400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p>
                                  <m:r>
                                    <a:rPr lang="pt-BR" sz="1400" i="0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</m:e>
                          </m:d>
                        </m:e>
                      </m:func>
                      <m:r>
                        <a:rPr lang="pt-BR" sz="1400" i="0"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pt-BR" sz="1400" i="1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pt-BR" sz="1400" i="0">
                          <a:latin typeface="Cambria Math" panose="02040503050406030204" pitchFamily="18" charset="0"/>
                        </a:rPr>
                        <m:t>+ </m:t>
                      </m:r>
                      <m:f>
                        <m:fPr>
                          <m:ctrlPr>
                            <a:rPr lang="pt-BR" sz="1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1400" i="1">
                              <a:latin typeface="Cambria Math" panose="02040503050406030204" pitchFamily="18" charset="0"/>
                            </a:rPr>
                            <m:t>𝜗</m:t>
                          </m:r>
                        </m:num>
                        <m:den>
                          <m:r>
                            <a:rPr lang="pt-BR" sz="1400" i="0"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pt-BR" sz="1400" i="1">
                              <a:latin typeface="Cambria Math" panose="02040503050406030204" pitchFamily="18" charset="0"/>
                            </a:rPr>
                            <m:t>𝑒𝑥</m:t>
                          </m:r>
                          <m:func>
                            <m:funcPr>
                              <m:ctrlPr>
                                <a:rPr lang="pt-BR" sz="14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pt-BR" sz="14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pt-BR" sz="14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BR" sz="1400" i="1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  <m:r>
                                    <a:rPr lang="pt-BR" sz="1400" i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pt-BR" sz="1400" i="1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  <m:r>
                                    <a:rPr lang="pt-BR" sz="1400" i="0"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r>
                                    <a:rPr lang="pt-BR" sz="1400" i="1">
                                      <a:latin typeface="Cambria Math" panose="02040503050406030204" pitchFamily="18" charset="0"/>
                                    </a:rPr>
                                    <m:t>𝑙𝑜𝑔</m:t>
                                  </m:r>
                                  <m:f>
                                    <m:fPr>
                                      <m:ctrlPr>
                                        <a:rPr lang="pt-BR" sz="14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pt-BR" sz="1400" i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pt-BR" sz="1400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pt-BR" sz="1400" i="1">
                                              <a:latin typeface="Cambria Math" panose="02040503050406030204" pitchFamily="18" charset="0"/>
                                            </a:rPr>
                                            <m:t>𝜔</m:t>
                                          </m:r>
                                        </m:e>
                                        <m:sub>
                                          <m:r>
                                            <a:rPr lang="pt-BR" sz="1400" i="1">
                                              <a:latin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</m:func>
                        </m:den>
                      </m:f>
                    </m:oMath>
                  </m:oMathPara>
                </a14:m>
                <a:endParaRPr lang="pt-BR" sz="1400" dirty="0"/>
              </a:p>
            </p:txBody>
          </p:sp>
        </mc:Choice>
        <mc:Fallback xmlns="">
          <p:sp>
            <p:nvSpPr>
              <p:cNvPr id="14" name="CaixaDeTexto 13">
                <a:extLst>
                  <a:ext uri="{FF2B5EF4-FFF2-40B4-BE49-F238E27FC236}">
                    <a16:creationId xmlns:a16="http://schemas.microsoft.com/office/drawing/2014/main" id="{A1E2153D-BC8A-49ED-8044-8EFA199BEA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4044" y="4830674"/>
                <a:ext cx="3521149" cy="71006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ixaDeTexto 14">
                <a:extLst>
                  <a:ext uri="{FF2B5EF4-FFF2-40B4-BE49-F238E27FC236}">
                    <a16:creationId xmlns:a16="http://schemas.microsoft.com/office/drawing/2014/main" id="{3D51D8DE-E6C7-4C5C-A91D-7B3965AE0A26}"/>
                  </a:ext>
                </a:extLst>
              </p:cNvPr>
              <p:cNvSpPr txBox="1"/>
              <p:nvPr/>
            </p:nvSpPr>
            <p:spPr>
              <a:xfrm>
                <a:off x="5361788" y="5607802"/>
                <a:ext cx="1985660" cy="5396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4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400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pt-BR" sz="1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pt-BR" sz="14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1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1400" i="1">
                              <a:latin typeface="Cambria Math" panose="02040503050406030204" pitchFamily="18" charset="0"/>
                            </a:rPr>
                            <m:t>𝑡</m:t>
                          </m:r>
                        </m:num>
                        <m:den>
                          <m:sSub>
                            <m:sSubPr>
                              <m:ctrlPr>
                                <a:rPr lang="pt-BR" sz="1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pt-BR" sz="1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</m:den>
                      </m:f>
                      <m:r>
                        <a:rPr lang="pt-BR" sz="14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1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1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400" b="0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pt-BR" sz="1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</m:num>
                        <m:den>
                          <m:r>
                            <a:rPr lang="pt-BR" sz="1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den>
                      </m:f>
                    </m:oMath>
                  </m:oMathPara>
                </a14:m>
                <a:endParaRPr lang="pt-BR" sz="1400" dirty="0"/>
              </a:p>
            </p:txBody>
          </p:sp>
        </mc:Choice>
        <mc:Fallback xmlns="">
          <p:sp>
            <p:nvSpPr>
              <p:cNvPr id="15" name="CaixaDeTexto 14">
                <a:extLst>
                  <a:ext uri="{FF2B5EF4-FFF2-40B4-BE49-F238E27FC236}">
                    <a16:creationId xmlns:a16="http://schemas.microsoft.com/office/drawing/2014/main" id="{3D51D8DE-E6C7-4C5C-A91D-7B3965AE0A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1788" y="5607802"/>
                <a:ext cx="1985660" cy="539635"/>
              </a:xfrm>
              <a:prstGeom prst="rect">
                <a:avLst/>
              </a:prstGeom>
              <a:blipFill>
                <a:blip r:embed="rId7"/>
                <a:stretch>
                  <a:fillRect b="-5682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ixaDeTexto 15">
                <a:extLst>
                  <a:ext uri="{FF2B5EF4-FFF2-40B4-BE49-F238E27FC236}">
                    <a16:creationId xmlns:a16="http://schemas.microsoft.com/office/drawing/2014/main" id="{9A363573-6FA3-4F0D-807E-DF767DA9BA58}"/>
                  </a:ext>
                </a:extLst>
              </p:cNvPr>
              <p:cNvSpPr txBox="1"/>
              <p:nvPr/>
            </p:nvSpPr>
            <p:spPr>
              <a:xfrm>
                <a:off x="5055905" y="6252732"/>
                <a:ext cx="2597426" cy="3193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1400" i="1" smtClean="0">
                          <a:latin typeface="Cambria Math" panose="02040503050406030204" pitchFamily="18" charset="0"/>
                        </a:rPr>
                        <m:t>𝑙𝑜𝑔</m:t>
                      </m:r>
                      <m:sSub>
                        <m:sSubPr>
                          <m:ctrlPr>
                            <a:rPr lang="pt-BR" sz="1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400" i="1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pt-BR" sz="1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d>
                        <m:dPr>
                          <m:ctrlPr>
                            <a:rPr lang="pt-BR" sz="1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pt-BR" sz="1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4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pt-BR" sz="1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pt-BR" sz="14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1400" i="1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pt-BR" sz="1400" i="0">
                          <a:latin typeface="Cambria Math" panose="02040503050406030204" pitchFamily="18" charset="0"/>
                        </a:rPr>
                        <m:t>.</m:t>
                      </m:r>
                      <m:sSubSup>
                        <m:sSubSupPr>
                          <m:ctrlPr>
                            <a:rPr lang="pt-BR" sz="1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pt-BR" sz="14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pt-BR" sz="1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pt-BR" sz="14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pt-BR" sz="1400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1400" i="1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pt-BR" sz="1400" i="0">
                          <a:latin typeface="Cambria Math" panose="02040503050406030204" pitchFamily="18" charset="0"/>
                        </a:rPr>
                        <m:t>.</m:t>
                      </m:r>
                      <m:sSub>
                        <m:sSubPr>
                          <m:ctrlPr>
                            <a:rPr lang="pt-BR" sz="1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4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pt-BR" sz="1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pt-BR" sz="1400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1400" i="1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pt-BR" sz="1400" dirty="0"/>
              </a:p>
            </p:txBody>
          </p:sp>
        </mc:Choice>
        <mc:Fallback xmlns="">
          <p:sp>
            <p:nvSpPr>
              <p:cNvPr id="16" name="CaixaDeTexto 15">
                <a:extLst>
                  <a:ext uri="{FF2B5EF4-FFF2-40B4-BE49-F238E27FC236}">
                    <a16:creationId xmlns:a16="http://schemas.microsoft.com/office/drawing/2014/main" id="{9A363573-6FA3-4F0D-807E-DF767DA9BA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5905" y="6252732"/>
                <a:ext cx="2597426" cy="319383"/>
              </a:xfrm>
              <a:prstGeom prst="rect">
                <a:avLst/>
              </a:prstGeom>
              <a:blipFill>
                <a:blip r:embed="rId8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CaixaDeTexto 16">
            <a:extLst>
              <a:ext uri="{FF2B5EF4-FFF2-40B4-BE49-F238E27FC236}">
                <a16:creationId xmlns:a16="http://schemas.microsoft.com/office/drawing/2014/main" id="{F09D3611-0B56-40FB-ACEF-D9AD2FBA8793}"/>
              </a:ext>
            </a:extLst>
          </p:cNvPr>
          <p:cNvSpPr txBox="1"/>
          <p:nvPr/>
        </p:nvSpPr>
        <p:spPr>
          <a:xfrm>
            <a:off x="4732658" y="4328399"/>
            <a:ext cx="33825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Equações do modelo </a:t>
            </a:r>
            <a:r>
              <a:rPr lang="pt-BR" sz="1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sigmoidal</a:t>
            </a:r>
            <a:r>
              <a:rPr lang="pt-BR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 ajuste log-linear:</a:t>
            </a:r>
            <a:endParaRPr lang="pt-B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Seta: para Baixo 17">
            <a:extLst>
              <a:ext uri="{FF2B5EF4-FFF2-40B4-BE49-F238E27FC236}">
                <a16:creationId xmlns:a16="http://schemas.microsoft.com/office/drawing/2014/main" id="{157F393F-6776-4687-8E96-3E59F89B349B}"/>
              </a:ext>
            </a:extLst>
          </p:cNvPr>
          <p:cNvSpPr/>
          <p:nvPr/>
        </p:nvSpPr>
        <p:spPr>
          <a:xfrm>
            <a:off x="9040763" y="1944335"/>
            <a:ext cx="132736" cy="236348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Seta: para Baixo 18">
            <a:extLst>
              <a:ext uri="{FF2B5EF4-FFF2-40B4-BE49-F238E27FC236}">
                <a16:creationId xmlns:a16="http://schemas.microsoft.com/office/drawing/2014/main" id="{69FADACF-3D84-4A4D-A192-F29660431B9B}"/>
              </a:ext>
            </a:extLst>
          </p:cNvPr>
          <p:cNvSpPr/>
          <p:nvPr/>
        </p:nvSpPr>
        <p:spPr>
          <a:xfrm>
            <a:off x="9040763" y="2347303"/>
            <a:ext cx="132736" cy="236348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1" name="Conector de Seta Reta 20">
            <a:extLst>
              <a:ext uri="{FF2B5EF4-FFF2-40B4-BE49-F238E27FC236}">
                <a16:creationId xmlns:a16="http://schemas.microsoft.com/office/drawing/2014/main" id="{A6ACE704-91F6-49C8-B401-B18CFBF88EC5}"/>
              </a:ext>
            </a:extLst>
          </p:cNvPr>
          <p:cNvCxnSpPr>
            <a:cxnSpLocks/>
          </p:cNvCxnSpPr>
          <p:nvPr/>
        </p:nvCxnSpPr>
        <p:spPr>
          <a:xfrm flipV="1">
            <a:off x="6051963" y="2690714"/>
            <a:ext cx="44037" cy="877789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de Seta Reta 21">
            <a:extLst>
              <a:ext uri="{FF2B5EF4-FFF2-40B4-BE49-F238E27FC236}">
                <a16:creationId xmlns:a16="http://schemas.microsoft.com/office/drawing/2014/main" id="{AE5AA7CB-9DFE-474D-8A23-5945C442D686}"/>
              </a:ext>
            </a:extLst>
          </p:cNvPr>
          <p:cNvCxnSpPr>
            <a:cxnSpLocks/>
          </p:cNvCxnSpPr>
          <p:nvPr/>
        </p:nvCxnSpPr>
        <p:spPr>
          <a:xfrm flipV="1">
            <a:off x="5660137" y="2252305"/>
            <a:ext cx="875214" cy="735375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de Seta Reta 22">
            <a:extLst>
              <a:ext uri="{FF2B5EF4-FFF2-40B4-BE49-F238E27FC236}">
                <a16:creationId xmlns:a16="http://schemas.microsoft.com/office/drawing/2014/main" id="{BC5CBAAB-984F-4B15-9322-CE7BAE297701}"/>
              </a:ext>
            </a:extLst>
          </p:cNvPr>
          <p:cNvCxnSpPr>
            <a:cxnSpLocks/>
          </p:cNvCxnSpPr>
          <p:nvPr/>
        </p:nvCxnSpPr>
        <p:spPr>
          <a:xfrm>
            <a:off x="9511866" y="4619159"/>
            <a:ext cx="0" cy="1036706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4927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613D76-3DA2-4CD6-A80D-780E9B172EE7}"/>
              </a:ext>
            </a:extLst>
          </p:cNvPr>
          <p:cNvSpPr txBox="1">
            <a:spLocks/>
          </p:cNvSpPr>
          <p:nvPr/>
        </p:nvSpPr>
        <p:spPr>
          <a:xfrm>
            <a:off x="790114" y="274678"/>
            <a:ext cx="922672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Ligante - Influência da RAR na deformação permanente - MSCR - ASTM D7405/2020</a:t>
            </a: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C9FF5845-7238-4962-80E7-EE6974BD43E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76311882"/>
              </p:ext>
            </p:extLst>
          </p:nvPr>
        </p:nvGraphicFramePr>
        <p:xfrm>
          <a:off x="188437" y="1599167"/>
          <a:ext cx="3619120" cy="24667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D2E582C6-9F06-4ABC-8F0D-2B5167D9543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78287671"/>
              </p:ext>
            </p:extLst>
          </p:nvPr>
        </p:nvGraphicFramePr>
        <p:xfrm>
          <a:off x="188437" y="4220570"/>
          <a:ext cx="3619120" cy="24667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B8EC4E74-227F-4BB4-A297-6C8C16233B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1729805"/>
              </p:ext>
            </p:extLst>
          </p:nvPr>
        </p:nvGraphicFramePr>
        <p:xfrm>
          <a:off x="4074421" y="4496155"/>
          <a:ext cx="3790956" cy="802070"/>
        </p:xfrm>
        <a:graphic>
          <a:graphicData uri="http://schemas.openxmlformats.org/drawingml/2006/table">
            <a:tbl>
              <a:tblPr firstRow="1" firstCol="1" bandRow="1"/>
              <a:tblGrid>
                <a:gridCol w="1101022">
                  <a:extLst>
                    <a:ext uri="{9D8B030D-6E8A-4147-A177-3AD203B41FA5}">
                      <a16:colId xmlns:a16="http://schemas.microsoft.com/office/drawing/2014/main" val="681866312"/>
                    </a:ext>
                  </a:extLst>
                </a:gridCol>
                <a:gridCol w="710214">
                  <a:extLst>
                    <a:ext uri="{9D8B030D-6E8A-4147-A177-3AD203B41FA5}">
                      <a16:colId xmlns:a16="http://schemas.microsoft.com/office/drawing/2014/main" val="2487959439"/>
                    </a:ext>
                  </a:extLst>
                </a:gridCol>
                <a:gridCol w="612559">
                  <a:extLst>
                    <a:ext uri="{9D8B030D-6E8A-4147-A177-3AD203B41FA5}">
                      <a16:colId xmlns:a16="http://schemas.microsoft.com/office/drawing/2014/main" val="3919167636"/>
                    </a:ext>
                  </a:extLst>
                </a:gridCol>
                <a:gridCol w="719091">
                  <a:extLst>
                    <a:ext uri="{9D8B030D-6E8A-4147-A177-3AD203B41FA5}">
                      <a16:colId xmlns:a16="http://schemas.microsoft.com/office/drawing/2014/main" val="1107729074"/>
                    </a:ext>
                  </a:extLst>
                </a:gridCol>
                <a:gridCol w="648070">
                  <a:extLst>
                    <a:ext uri="{9D8B030D-6E8A-4147-A177-3AD203B41FA5}">
                      <a16:colId xmlns:a16="http://schemas.microsoft.com/office/drawing/2014/main" val="883233539"/>
                    </a:ext>
                  </a:extLst>
                </a:gridCol>
              </a:tblGrid>
              <a:tr h="190500">
                <a:tc rowSpan="2">
                  <a:txBody>
                    <a:bodyPr/>
                    <a:lstStyle/>
                    <a:p>
                      <a:pPr indent="237490" algn="ctr">
                        <a:lnSpc>
                          <a:spcPct val="150000"/>
                        </a:lnSpc>
                      </a:pPr>
                      <a:r>
                        <a:rPr lang="pt-BR" sz="1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Ligante</a:t>
                      </a:r>
                      <a:endParaRPr lang="pt-BR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indent="237490" algn="ctr">
                        <a:lnSpc>
                          <a:spcPct val="150000"/>
                        </a:lnSpc>
                      </a:pPr>
                      <a:r>
                        <a:rPr lang="pt-BR" sz="1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Níveis de tráfego AASHTO T350-14</a:t>
                      </a:r>
                      <a:r>
                        <a:rPr lang="pt-BR" sz="1000" b="1" baseline="30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*</a:t>
                      </a:r>
                      <a:endParaRPr lang="pt-BR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3451400"/>
                  </a:ext>
                </a:extLst>
              </a:tr>
              <a:tr h="4445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237490" algn="ctr">
                        <a:lnSpc>
                          <a:spcPct val="150000"/>
                        </a:lnSpc>
                      </a:pPr>
                      <a:r>
                        <a:rPr lang="pt-BR" sz="1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52°C</a:t>
                      </a:r>
                      <a:endParaRPr lang="pt-BR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37490" algn="ctr">
                        <a:lnSpc>
                          <a:spcPct val="150000"/>
                        </a:lnSpc>
                      </a:pPr>
                      <a:r>
                        <a:rPr lang="pt-BR" sz="1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58°C</a:t>
                      </a:r>
                      <a:endParaRPr lang="pt-BR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37490" algn="ctr">
                        <a:lnSpc>
                          <a:spcPct val="150000"/>
                        </a:lnSpc>
                      </a:pPr>
                      <a:r>
                        <a:rPr lang="pt-BR" sz="10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64°C</a:t>
                      </a:r>
                      <a:endParaRPr lang="pt-BR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37490" algn="ctr">
                        <a:lnSpc>
                          <a:spcPct val="150000"/>
                        </a:lnSpc>
                      </a:pPr>
                      <a:r>
                        <a:rPr lang="pt-BR" sz="1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70°C</a:t>
                      </a:r>
                      <a:endParaRPr lang="pt-BR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1726684"/>
                  </a:ext>
                </a:extLst>
              </a:tr>
              <a:tr h="44450">
                <a:tc>
                  <a:txBody>
                    <a:bodyPr/>
                    <a:lstStyle/>
                    <a:p>
                      <a:pPr indent="237490" algn="ctr">
                        <a:lnSpc>
                          <a:spcPct val="150000"/>
                        </a:lnSpc>
                      </a:pPr>
                      <a:r>
                        <a:rPr lang="pt-BR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CAP 50/70</a:t>
                      </a:r>
                      <a:endParaRPr lang="pt-BR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237490" algn="ctr">
                        <a:lnSpc>
                          <a:spcPct val="150000"/>
                        </a:lnSpc>
                      </a:pPr>
                      <a:r>
                        <a:rPr lang="pt-BR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</a:t>
                      </a:r>
                      <a:endParaRPr lang="pt-BR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237490" algn="ctr">
                        <a:lnSpc>
                          <a:spcPct val="150000"/>
                        </a:lnSpc>
                      </a:pPr>
                      <a:r>
                        <a:rPr lang="pt-BR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</a:t>
                      </a:r>
                      <a:endParaRPr lang="pt-BR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237490" algn="ctr">
                        <a:lnSpc>
                          <a:spcPct val="150000"/>
                        </a:lnSpc>
                      </a:pPr>
                      <a:r>
                        <a:rPr lang="pt-BR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</a:t>
                      </a:r>
                      <a:endParaRPr lang="pt-BR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237490" algn="ctr">
                        <a:lnSpc>
                          <a:spcPct val="150000"/>
                        </a:lnSpc>
                      </a:pPr>
                      <a:r>
                        <a:rPr lang="pt-BR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</a:t>
                      </a:r>
                      <a:endParaRPr lang="pt-BR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7373491"/>
                  </a:ext>
                </a:extLst>
              </a:tr>
              <a:tr h="50800">
                <a:tc>
                  <a:txBody>
                    <a:bodyPr/>
                    <a:lstStyle/>
                    <a:p>
                      <a:pPr indent="237490" algn="ctr">
                        <a:lnSpc>
                          <a:spcPct val="150000"/>
                        </a:lnSpc>
                      </a:pPr>
                      <a:r>
                        <a:rPr lang="pt-BR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AB-R30</a:t>
                      </a:r>
                      <a:endParaRPr lang="pt-BR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37490" algn="ctr">
                        <a:lnSpc>
                          <a:spcPct val="150000"/>
                        </a:lnSpc>
                      </a:pPr>
                      <a:r>
                        <a:rPr lang="pt-BR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</a:t>
                      </a:r>
                      <a:endParaRPr lang="pt-BR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37490" algn="ctr">
                        <a:lnSpc>
                          <a:spcPct val="150000"/>
                        </a:lnSpc>
                      </a:pPr>
                      <a:r>
                        <a:rPr lang="pt-BR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</a:t>
                      </a:r>
                      <a:endParaRPr lang="pt-BR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37490" algn="ctr">
                        <a:lnSpc>
                          <a:spcPct val="150000"/>
                        </a:lnSpc>
                      </a:pPr>
                      <a:r>
                        <a:rPr lang="pt-BR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</a:t>
                      </a:r>
                      <a:endParaRPr lang="pt-BR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37490" algn="ctr">
                        <a:lnSpc>
                          <a:spcPct val="150000"/>
                        </a:lnSpc>
                      </a:pPr>
                      <a:r>
                        <a:rPr lang="pt-BR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</a:t>
                      </a:r>
                      <a:endParaRPr lang="pt-BR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1865123"/>
                  </a:ext>
                </a:extLst>
              </a:tr>
            </a:tbl>
          </a:graphicData>
        </a:graphic>
      </p:graphicFrame>
      <p:sp>
        <p:nvSpPr>
          <p:cNvPr id="7" name="CaixaDeTexto 6">
            <a:extLst>
              <a:ext uri="{FF2B5EF4-FFF2-40B4-BE49-F238E27FC236}">
                <a16:creationId xmlns:a16="http://schemas.microsoft.com/office/drawing/2014/main" id="{A6D6A601-D4F1-4D71-AA62-1720B1D99C84}"/>
              </a:ext>
            </a:extLst>
          </p:cNvPr>
          <p:cNvSpPr txBox="1"/>
          <p:nvPr/>
        </p:nvSpPr>
        <p:spPr>
          <a:xfrm>
            <a:off x="3893475" y="1622121"/>
            <a:ext cx="530147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BR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queda de % R para CAP 50/70 corresponde ao PG 58-XX;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% R para AB-R30 validam a presença do material RAR como um modificante que melhora a característica elástica do ligante CAP 50/70</a:t>
            </a:r>
            <a:r>
              <a:rPr lang="pt-BR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</a:p>
          <a:p>
            <a:endParaRPr lang="pt-BR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Recuperação:</a:t>
            </a:r>
            <a:r>
              <a:rPr lang="pt-BR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CAP 50/70 (PG 58-XX) de 1,12 e  AB-R30 (PG 70-XX) de 19,21 %.</a:t>
            </a: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A3A1895A-4AF7-4678-8526-CCC03E0516F4}"/>
              </a:ext>
            </a:extLst>
          </p:cNvPr>
          <p:cNvSpPr txBox="1"/>
          <p:nvPr/>
        </p:nvSpPr>
        <p:spPr>
          <a:xfrm>
            <a:off x="3908257" y="3610695"/>
            <a:ext cx="528669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BR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Jnr</a:t>
            </a:r>
            <a:r>
              <a:rPr lang="pt-BR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pt-BR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compliância</a:t>
            </a:r>
            <a:r>
              <a:rPr lang="pt-BR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não recuperável): </a:t>
            </a:r>
            <a:r>
              <a:rPr lang="pt-BR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CAP 50/70 (PG 58-XX) de 2,0 %, e AB-R30 (PG 70-XX) de 0,88 %.</a:t>
            </a: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4166FBF1-88F5-4246-9489-0AE02092E9B1}"/>
              </a:ext>
            </a:extLst>
          </p:cNvPr>
          <p:cNvCxnSpPr>
            <a:cxnSpLocks/>
          </p:cNvCxnSpPr>
          <p:nvPr/>
        </p:nvCxnSpPr>
        <p:spPr>
          <a:xfrm>
            <a:off x="1173858" y="6129427"/>
            <a:ext cx="2300326" cy="0"/>
          </a:xfrm>
          <a:prstGeom prst="line">
            <a:avLst/>
          </a:prstGeom>
          <a:ln w="28575">
            <a:solidFill>
              <a:srgbClr val="000000">
                <a:alpha val="16863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F8C63B7C-4237-45D3-BEC1-2783E37BDE05}"/>
              </a:ext>
            </a:extLst>
          </p:cNvPr>
          <p:cNvCxnSpPr>
            <a:cxnSpLocks/>
          </p:cNvCxnSpPr>
          <p:nvPr/>
        </p:nvCxnSpPr>
        <p:spPr>
          <a:xfrm>
            <a:off x="1173857" y="6059885"/>
            <a:ext cx="2300327" cy="0"/>
          </a:xfrm>
          <a:prstGeom prst="line">
            <a:avLst/>
          </a:prstGeom>
          <a:ln w="28575">
            <a:solidFill>
              <a:srgbClr val="000000">
                <a:alpha val="16863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1A377611-5EB7-42E7-B236-88B02A66826C}"/>
              </a:ext>
            </a:extLst>
          </p:cNvPr>
          <p:cNvCxnSpPr>
            <a:cxnSpLocks/>
          </p:cNvCxnSpPr>
          <p:nvPr/>
        </p:nvCxnSpPr>
        <p:spPr>
          <a:xfrm>
            <a:off x="1173856" y="5910444"/>
            <a:ext cx="2300328" cy="0"/>
          </a:xfrm>
          <a:prstGeom prst="line">
            <a:avLst/>
          </a:prstGeom>
          <a:ln w="28575">
            <a:solidFill>
              <a:srgbClr val="000000">
                <a:alpha val="16863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84E41ED7-BEF6-436F-905A-7B5DFE6CF940}"/>
              </a:ext>
            </a:extLst>
          </p:cNvPr>
          <p:cNvCxnSpPr>
            <a:cxnSpLocks/>
          </p:cNvCxnSpPr>
          <p:nvPr/>
        </p:nvCxnSpPr>
        <p:spPr>
          <a:xfrm>
            <a:off x="1173855" y="5618961"/>
            <a:ext cx="2300329" cy="0"/>
          </a:xfrm>
          <a:prstGeom prst="line">
            <a:avLst/>
          </a:prstGeom>
          <a:ln w="28575">
            <a:solidFill>
              <a:srgbClr val="000000">
                <a:alpha val="16863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CD0319ED-3A99-4A90-8158-464634B21057}"/>
              </a:ext>
            </a:extLst>
          </p:cNvPr>
          <p:cNvSpPr txBox="1"/>
          <p:nvPr/>
        </p:nvSpPr>
        <p:spPr>
          <a:xfrm>
            <a:off x="3413907" y="6104193"/>
            <a:ext cx="2885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84D3A3D0-F8C9-4626-B4F1-A2D5BB16077E}"/>
              </a:ext>
            </a:extLst>
          </p:cNvPr>
          <p:cNvSpPr txBox="1"/>
          <p:nvPr/>
        </p:nvSpPr>
        <p:spPr>
          <a:xfrm>
            <a:off x="3423749" y="5797006"/>
            <a:ext cx="2885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E0927D1F-14FE-49C3-A247-C258FFDAC5CD}"/>
              </a:ext>
            </a:extLst>
          </p:cNvPr>
          <p:cNvSpPr txBox="1"/>
          <p:nvPr/>
        </p:nvSpPr>
        <p:spPr>
          <a:xfrm>
            <a:off x="3423749" y="5957424"/>
            <a:ext cx="2885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b="1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90F9A5FF-4E7D-4509-8E16-C5C73F004CF2}"/>
              </a:ext>
            </a:extLst>
          </p:cNvPr>
          <p:cNvSpPr txBox="1"/>
          <p:nvPr/>
        </p:nvSpPr>
        <p:spPr>
          <a:xfrm>
            <a:off x="3413907" y="5527838"/>
            <a:ext cx="2885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A66D9B02-5C2F-4320-BE30-12AF495AA0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0065" y="1247173"/>
            <a:ext cx="1895558" cy="2527411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8B99EFCC-8FC0-403A-9E74-934120A24D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3" t="10389" r="15455" b="16190"/>
          <a:stretch/>
        </p:blipFill>
        <p:spPr>
          <a:xfrm>
            <a:off x="7960607" y="4163798"/>
            <a:ext cx="4231393" cy="269420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C314D4B8-7D85-491D-99CD-81FD39800C21}"/>
              </a:ext>
            </a:extLst>
          </p:cNvPr>
          <p:cNvSpPr txBox="1"/>
          <p:nvPr/>
        </p:nvSpPr>
        <p:spPr>
          <a:xfrm>
            <a:off x="3908257" y="5561768"/>
            <a:ext cx="40523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dirty="0"/>
              <a:t>S: Standard Grade- </a:t>
            </a:r>
            <a:r>
              <a:rPr lang="pt-BR" sz="1200" dirty="0" err="1"/>
              <a:t>ESALs</a:t>
            </a:r>
            <a:r>
              <a:rPr lang="pt-BR" sz="1200" dirty="0"/>
              <a:t> &lt;10 milhões e V&gt;70 km/h;</a:t>
            </a:r>
          </a:p>
          <a:p>
            <a:r>
              <a:rPr lang="pt-BR" sz="1200" dirty="0"/>
              <a:t>H: High Grade - 10&lt; </a:t>
            </a:r>
            <a:r>
              <a:rPr lang="pt-BR" sz="1200" dirty="0" err="1"/>
              <a:t>ESALs</a:t>
            </a:r>
            <a:r>
              <a:rPr lang="pt-BR" sz="1200" dirty="0"/>
              <a:t>&lt;30 </a:t>
            </a:r>
            <a:r>
              <a:rPr lang="pt-BR" sz="1200" dirty="0" err="1"/>
              <a:t>mihões</a:t>
            </a:r>
            <a:r>
              <a:rPr lang="pt-BR" sz="1200" dirty="0"/>
              <a:t> ou 20&lt;V&lt;70 km/h;</a:t>
            </a:r>
          </a:p>
          <a:p>
            <a:r>
              <a:rPr lang="pt-BR" sz="1200" dirty="0"/>
              <a:t>V: </a:t>
            </a:r>
            <a:r>
              <a:rPr lang="pt-BR" sz="1200" dirty="0" err="1"/>
              <a:t>Very</a:t>
            </a:r>
            <a:r>
              <a:rPr lang="pt-BR" sz="1200" dirty="0"/>
              <a:t> High Grade Volume- </a:t>
            </a:r>
            <a:r>
              <a:rPr lang="pt-BR" sz="1200" dirty="0" err="1"/>
              <a:t>ESALs</a:t>
            </a:r>
            <a:r>
              <a:rPr lang="pt-BR" sz="1200" dirty="0"/>
              <a:t> &gt;30 milhões ou V&lt;20 km/h;</a:t>
            </a:r>
          </a:p>
          <a:p>
            <a:r>
              <a:rPr lang="pt-BR" sz="1200" dirty="0"/>
              <a:t>E:Extremely High Grade – </a:t>
            </a:r>
            <a:r>
              <a:rPr lang="pt-BR" sz="1200" dirty="0" err="1"/>
              <a:t>ESALs</a:t>
            </a:r>
            <a:r>
              <a:rPr lang="pt-BR" sz="1200" dirty="0"/>
              <a:t>&gt; 30 milhões ou V 20 km/h </a:t>
            </a:r>
          </a:p>
          <a:p>
            <a:r>
              <a:rPr lang="pt-BR" sz="1200" dirty="0"/>
              <a:t>(em locais como praças de pedágio ou instalações portuárias)</a:t>
            </a:r>
          </a:p>
        </p:txBody>
      </p:sp>
      <p:cxnSp>
        <p:nvCxnSpPr>
          <p:cNvPr id="21" name="Conector de Seta Reta 20">
            <a:extLst>
              <a:ext uri="{FF2B5EF4-FFF2-40B4-BE49-F238E27FC236}">
                <a16:creationId xmlns:a16="http://schemas.microsoft.com/office/drawing/2014/main" id="{7FF63643-75EA-429D-8279-AA561C7D7BB8}"/>
              </a:ext>
            </a:extLst>
          </p:cNvPr>
          <p:cNvCxnSpPr>
            <a:cxnSpLocks/>
          </p:cNvCxnSpPr>
          <p:nvPr/>
        </p:nvCxnSpPr>
        <p:spPr>
          <a:xfrm flipV="1">
            <a:off x="1221983" y="2166573"/>
            <a:ext cx="0" cy="985687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de Seta Reta 21">
            <a:extLst>
              <a:ext uri="{FF2B5EF4-FFF2-40B4-BE49-F238E27FC236}">
                <a16:creationId xmlns:a16="http://schemas.microsoft.com/office/drawing/2014/main" id="{F0052FD8-C158-43CF-8F7A-C71339FD8E8E}"/>
              </a:ext>
            </a:extLst>
          </p:cNvPr>
          <p:cNvCxnSpPr>
            <a:cxnSpLocks/>
          </p:cNvCxnSpPr>
          <p:nvPr/>
        </p:nvCxnSpPr>
        <p:spPr>
          <a:xfrm>
            <a:off x="3353828" y="4496155"/>
            <a:ext cx="0" cy="1300851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de Seta Reta 22">
            <a:extLst>
              <a:ext uri="{FF2B5EF4-FFF2-40B4-BE49-F238E27FC236}">
                <a16:creationId xmlns:a16="http://schemas.microsoft.com/office/drawing/2014/main" id="{E31724CD-C9BD-4689-8B39-A040810B62C8}"/>
              </a:ext>
            </a:extLst>
          </p:cNvPr>
          <p:cNvCxnSpPr>
            <a:cxnSpLocks/>
          </p:cNvCxnSpPr>
          <p:nvPr/>
        </p:nvCxnSpPr>
        <p:spPr>
          <a:xfrm>
            <a:off x="11338262" y="4609593"/>
            <a:ext cx="0" cy="1187413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de Seta Reta 23">
            <a:extLst>
              <a:ext uri="{FF2B5EF4-FFF2-40B4-BE49-F238E27FC236}">
                <a16:creationId xmlns:a16="http://schemas.microsoft.com/office/drawing/2014/main" id="{828CDF45-10F2-4AAC-8141-BC6A4CF340EC}"/>
              </a:ext>
            </a:extLst>
          </p:cNvPr>
          <p:cNvCxnSpPr>
            <a:cxnSpLocks/>
          </p:cNvCxnSpPr>
          <p:nvPr/>
        </p:nvCxnSpPr>
        <p:spPr>
          <a:xfrm flipV="1">
            <a:off x="9966662" y="4698644"/>
            <a:ext cx="0" cy="1878787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1446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1FD731FE-1A97-47A1-B40D-9199664DE924}"/>
              </a:ext>
            </a:extLst>
          </p:cNvPr>
          <p:cNvSpPr/>
          <p:nvPr/>
        </p:nvSpPr>
        <p:spPr>
          <a:xfrm>
            <a:off x="9297144" y="5535006"/>
            <a:ext cx="1695393" cy="1065246"/>
          </a:xfrm>
          <a:prstGeom prst="rect">
            <a:avLst/>
          </a:prstGeom>
          <a:solidFill>
            <a:schemeClr val="accent4">
              <a:lumMod val="20000"/>
              <a:lumOff val="80000"/>
              <a:alpha val="3803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C0CA0A58-0E80-438B-BD5F-2058ABEBDDB8}"/>
              </a:ext>
            </a:extLst>
          </p:cNvPr>
          <p:cNvSpPr/>
          <p:nvPr/>
        </p:nvSpPr>
        <p:spPr>
          <a:xfrm>
            <a:off x="6181230" y="5543543"/>
            <a:ext cx="3115914" cy="1065246"/>
          </a:xfrm>
          <a:prstGeom prst="rect">
            <a:avLst/>
          </a:prstGeom>
          <a:solidFill>
            <a:srgbClr val="DEEBF7">
              <a:alpha val="3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4" name="Chart 4">
            <a:extLst>
              <a:ext uri="{FF2B5EF4-FFF2-40B4-BE49-F238E27FC236}">
                <a16:creationId xmlns:a16="http://schemas.microsoft.com/office/drawing/2014/main" id="{9EB2B061-9C1B-4D15-809F-59A1F1D4EC6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71425070"/>
              </p:ext>
            </p:extLst>
          </p:nvPr>
        </p:nvGraphicFramePr>
        <p:xfrm>
          <a:off x="805590" y="4087331"/>
          <a:ext cx="3490948" cy="24445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2">
            <a:extLst>
              <a:ext uri="{FF2B5EF4-FFF2-40B4-BE49-F238E27FC236}">
                <a16:creationId xmlns:a16="http://schemas.microsoft.com/office/drawing/2014/main" id="{3DC13689-C7F5-4BBB-A629-D422E0FAEA9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49382578"/>
              </p:ext>
            </p:extLst>
          </p:nvPr>
        </p:nvGraphicFramePr>
        <p:xfrm>
          <a:off x="805590" y="1548378"/>
          <a:ext cx="3490948" cy="23222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BF1E7406-AB58-4B55-A124-D3457629F1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6944373"/>
              </p:ext>
            </p:extLst>
          </p:nvPr>
        </p:nvGraphicFramePr>
        <p:xfrm>
          <a:off x="4631608" y="5917107"/>
          <a:ext cx="6299200" cy="571500"/>
        </p:xfrm>
        <a:graphic>
          <a:graphicData uri="http://schemas.openxmlformats.org/drawingml/2006/table">
            <a:tbl>
              <a:tblPr/>
              <a:tblGrid>
                <a:gridCol w="1625600">
                  <a:extLst>
                    <a:ext uri="{9D8B030D-6E8A-4147-A177-3AD203B41FA5}">
                      <a16:colId xmlns:a16="http://schemas.microsoft.com/office/drawing/2014/main" val="2252184604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3697699008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492415690"/>
                    </a:ext>
                  </a:extLst>
                </a:gridCol>
                <a:gridCol w="622300">
                  <a:extLst>
                    <a:ext uri="{9D8B030D-6E8A-4147-A177-3AD203B41FA5}">
                      <a16:colId xmlns:a16="http://schemas.microsoft.com/office/drawing/2014/main" val="2864161061"/>
                    </a:ext>
                  </a:extLst>
                </a:gridCol>
                <a:gridCol w="622300">
                  <a:extLst>
                    <a:ext uri="{9D8B030D-6E8A-4147-A177-3AD203B41FA5}">
                      <a16:colId xmlns:a16="http://schemas.microsoft.com/office/drawing/2014/main" val="3871294004"/>
                    </a:ext>
                  </a:extLst>
                </a:gridCol>
                <a:gridCol w="622300">
                  <a:extLst>
                    <a:ext uri="{9D8B030D-6E8A-4147-A177-3AD203B41FA5}">
                      <a16:colId xmlns:a16="http://schemas.microsoft.com/office/drawing/2014/main" val="742045906"/>
                    </a:ext>
                  </a:extLst>
                </a:gridCol>
                <a:gridCol w="863600">
                  <a:extLst>
                    <a:ext uri="{9D8B030D-6E8A-4147-A177-3AD203B41FA5}">
                      <a16:colId xmlns:a16="http://schemas.microsoft.com/office/drawing/2014/main" val="2365568634"/>
                    </a:ext>
                  </a:extLst>
                </a:gridCol>
                <a:gridCol w="622300">
                  <a:extLst>
                    <a:ext uri="{9D8B030D-6E8A-4147-A177-3AD203B41FA5}">
                      <a16:colId xmlns:a16="http://schemas.microsoft.com/office/drawing/2014/main" val="3016168282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Ligante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α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</a:t>
                      </a:r>
                      <a:r>
                        <a:rPr lang="pt-BR" sz="1000" b="1" i="0" u="none" strike="noStrike" baseline="-25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endParaRPr lang="pt-BR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</a:t>
                      </a:r>
                      <a:r>
                        <a:rPr lang="pt-BR" sz="1000" b="1" i="0" u="none" strike="noStrike" baseline="-25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endParaRPr lang="pt-BR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</a:t>
                      </a:r>
                      <a:r>
                        <a:rPr lang="pt-BR" sz="1000" b="1" i="0" u="none" strike="noStrike" baseline="-25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</a:t>
                      </a:r>
                      <a:endParaRPr lang="pt-BR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0587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CAP 50/70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0,542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1,846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0,158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0,410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5,59E+04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-3,693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253141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AB-R30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0,466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2,147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0,201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0,274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1,94E+07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-4,295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9066697"/>
                  </a:ext>
                </a:extLst>
              </a:tr>
            </a:tbl>
          </a:graphicData>
        </a:graphic>
      </p:graphicFrame>
      <p:sp>
        <p:nvSpPr>
          <p:cNvPr id="9" name="CaixaDeTexto 8">
            <a:extLst>
              <a:ext uri="{FF2B5EF4-FFF2-40B4-BE49-F238E27FC236}">
                <a16:creationId xmlns:a16="http://schemas.microsoft.com/office/drawing/2014/main" id="{096415C3-F565-4928-9690-B8CC4E0369B9}"/>
              </a:ext>
            </a:extLst>
          </p:cNvPr>
          <p:cNvSpPr txBox="1"/>
          <p:nvPr/>
        </p:nvSpPr>
        <p:spPr>
          <a:xfrm>
            <a:off x="6640655" y="5591005"/>
            <a:ext cx="228110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100" dirty="0">
                <a:latin typeface="Arial" panose="020B0604020202020204" pitchFamily="34" charset="0"/>
                <a:cs typeface="Arial" panose="020B0604020202020204" pitchFamily="34" charset="0"/>
              </a:rPr>
              <a:t>Dados da curva de dano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FAA294B0-3683-4805-8048-A4B19874B0D8}"/>
              </a:ext>
            </a:extLst>
          </p:cNvPr>
          <p:cNvSpPr txBox="1"/>
          <p:nvPr/>
        </p:nvSpPr>
        <p:spPr>
          <a:xfrm>
            <a:off x="9144520" y="5596959"/>
            <a:ext cx="194310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100" dirty="0">
                <a:latin typeface="Arial" panose="020B0604020202020204" pitchFamily="34" charset="0"/>
                <a:cs typeface="Arial" panose="020B0604020202020204" pitchFamily="34" charset="0"/>
              </a:rPr>
              <a:t>Dados da curva de fadiga</a:t>
            </a: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5DEE85BA-73C4-4E29-9AC2-F5A9DF2FB496}"/>
              </a:ext>
            </a:extLst>
          </p:cNvPr>
          <p:cNvSpPr txBox="1">
            <a:spLocks/>
          </p:cNvSpPr>
          <p:nvPr/>
        </p:nvSpPr>
        <p:spPr>
          <a:xfrm>
            <a:off x="790113" y="274678"/>
            <a:ext cx="941763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000" b="1" dirty="0">
                <a:latin typeface="Arial" panose="020B0604020202020204" pitchFamily="34" charset="0"/>
                <a:cs typeface="Arial" panose="020B0604020202020204" pitchFamily="34" charset="0"/>
              </a:rPr>
              <a:t>Ligante - Influência da RAR na fadiga - LAS - AASHTO TP 101/2014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7D67AA0F-117F-4362-BBD7-EFF6D2ACBEB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/>
          <a:stretch/>
        </p:blipFill>
        <p:spPr>
          <a:xfrm>
            <a:off x="8490989" y="3079069"/>
            <a:ext cx="3701011" cy="2277546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2DAA07D8-15DA-4DA7-A181-F4E7A2EE62C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04" t="2924" r="6387" b="-2347"/>
          <a:stretch/>
        </p:blipFill>
        <p:spPr>
          <a:xfrm>
            <a:off x="8881557" y="1083844"/>
            <a:ext cx="2919873" cy="211454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tângulo 13">
                <a:extLst>
                  <a:ext uri="{FF2B5EF4-FFF2-40B4-BE49-F238E27FC236}">
                    <a16:creationId xmlns:a16="http://schemas.microsoft.com/office/drawing/2014/main" id="{B1349B4A-B0ED-469F-B5DA-BEEDE14BAE4C}"/>
                  </a:ext>
                </a:extLst>
              </p:cNvPr>
              <p:cNvSpPr/>
              <p:nvPr/>
            </p:nvSpPr>
            <p:spPr>
              <a:xfrm>
                <a:off x="4412614" y="4217842"/>
                <a:ext cx="1487458" cy="3293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400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pt-BR" sz="1400" i="1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pt-BR" sz="14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1400" i="1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pt-BR" sz="1400" i="0">
                          <a:latin typeface="Cambria Math" panose="02040503050406030204" pitchFamily="18" charset="0"/>
                        </a:rPr>
                        <m:t> . </m:t>
                      </m:r>
                      <m:sSup>
                        <m:sSupPr>
                          <m:ctrlPr>
                            <a:rPr lang="pt-BR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pt-BR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pt-BR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1400" i="1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pt-BR" sz="1400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  <m:r>
                                    <a:rPr lang="pt-BR" sz="1400" i="0">
                                      <a:latin typeface="Cambria Math" panose="02040503050406030204" pitchFamily="18" charset="0"/>
                                    </a:rPr>
                                    <m:t>á</m:t>
                                  </m:r>
                                  <m:r>
                                    <a:rPr lang="pt-BR" sz="1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pt-BR" sz="1400" i="1">
                              <a:latin typeface="Cambria Math" panose="02040503050406030204" pitchFamily="18" charset="0"/>
                            </a:rPr>
                            <m:t>𝐵</m:t>
                          </m:r>
                        </m:sup>
                      </m:sSup>
                    </m:oMath>
                  </m:oMathPara>
                </a14:m>
                <a:endParaRPr lang="pt-BR" sz="1400" dirty="0"/>
              </a:p>
            </p:txBody>
          </p:sp>
        </mc:Choice>
        <mc:Fallback xmlns="">
          <p:sp>
            <p:nvSpPr>
              <p:cNvPr id="14" name="Retângulo 13">
                <a:extLst>
                  <a:ext uri="{FF2B5EF4-FFF2-40B4-BE49-F238E27FC236}">
                    <a16:creationId xmlns:a16="http://schemas.microsoft.com/office/drawing/2014/main" id="{B1349B4A-B0ED-469F-B5DA-BEEDE14BAE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2614" y="4217842"/>
                <a:ext cx="1487458" cy="329386"/>
              </a:xfrm>
              <a:prstGeom prst="rect">
                <a:avLst/>
              </a:prstGeom>
              <a:blipFill>
                <a:blip r:embed="rId7"/>
                <a:stretch>
                  <a:fillRect b="-1852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ixaDeTexto 14">
                <a:extLst>
                  <a:ext uri="{FF2B5EF4-FFF2-40B4-BE49-F238E27FC236}">
                    <a16:creationId xmlns:a16="http://schemas.microsoft.com/office/drawing/2014/main" id="{78B72AD6-B764-4C46-8FE0-ADAD4ADED3A7}"/>
                  </a:ext>
                </a:extLst>
              </p:cNvPr>
              <p:cNvSpPr txBox="1"/>
              <p:nvPr/>
            </p:nvSpPr>
            <p:spPr>
              <a:xfrm>
                <a:off x="3779261" y="1967634"/>
                <a:ext cx="5142499" cy="6981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1400" i="1" smtClean="0">
                          <a:latin typeface="Cambria Math" panose="02040503050406030204" pitchFamily="18" charset="0"/>
                        </a:rPr>
                        <m:t>𝐷</m:t>
                      </m:r>
                      <m:d>
                        <m:dPr>
                          <m:ctrlPr>
                            <a:rPr lang="pt-BR" sz="1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14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pt-BR" sz="1400" i="0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pt-BR" sz="1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pt-BR" sz="14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pt-BR" sz="1400" i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pt-BR" sz="1400" i="1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p>
                            <m:sSupPr>
                              <m:ctrlPr>
                                <a:rPr lang="pt-BR" sz="1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pt-BR" sz="14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BR" sz="14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  <m:sSubSup>
                                    <m:sSubSupPr>
                                      <m:ctrlPr>
                                        <a:rPr lang="pt-BR" sz="14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pt-BR" sz="1400" i="1">
                                          <a:latin typeface="Cambria Math" panose="02040503050406030204" pitchFamily="18" charset="0"/>
                                        </a:rPr>
                                        <m:t>𝛾</m:t>
                                      </m:r>
                                    </m:e>
                                    <m:sub>
                                      <m:r>
                                        <a:rPr lang="pt-BR" sz="1400" i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  <m:sup>
                                      <m:r>
                                        <a:rPr lang="pt-BR" sz="1400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r>
                                    <a:rPr lang="pt-BR" sz="1400" i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d>
                                    <m:dPr>
                                      <m:ctrlPr>
                                        <a:rPr lang="pt-BR" sz="14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pt-BR" sz="1400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pt-BR" sz="1400" i="1">
                                              <a:latin typeface="Cambria Math" panose="02040503050406030204" pitchFamily="18" charset="0"/>
                                            </a:rPr>
                                            <m:t>𝐶</m:t>
                                          </m:r>
                                        </m:e>
                                        <m:sub>
                                          <m:r>
                                            <a:rPr lang="pt-BR" sz="14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  <m:r>
                                            <a:rPr lang="pt-BR" sz="1400" i="0">
                                              <a:latin typeface="Cambria Math" panose="02040503050406030204" pitchFamily="18" charset="0"/>
                                            </a:rPr>
                                            <m:t>−1</m:t>
                                          </m:r>
                                        </m:sub>
                                      </m:sSub>
                                      <m:r>
                                        <a:rPr lang="pt-BR" sz="1400" i="0">
                                          <a:latin typeface="Cambria Math" panose="02040503050406030204" pitchFamily="18" charset="0"/>
                                        </a:rPr>
                                        <m:t>− </m:t>
                                      </m:r>
                                      <m:sSub>
                                        <m:sSubPr>
                                          <m:ctrlPr>
                                            <a:rPr lang="pt-BR" sz="1400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pt-BR" sz="1400" i="1">
                                              <a:latin typeface="Cambria Math" panose="02040503050406030204" pitchFamily="18" charset="0"/>
                                            </a:rPr>
                                            <m:t>𝐶</m:t>
                                          </m:r>
                                        </m:e>
                                        <m:sub>
                                          <m:r>
                                            <a:rPr lang="pt-BR" sz="14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  <m:sup>
                              <m:f>
                                <m:fPr>
                                  <m:ctrlPr>
                                    <a:rPr lang="pt-BR" sz="14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1400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num>
                                <m:den>
                                  <m:r>
                                    <a:rPr lang="pt-BR" sz="1400" i="0">
                                      <a:latin typeface="Cambria Math" panose="02040503050406030204" pitchFamily="18" charset="0"/>
                                    </a:rPr>
                                    <m:t>1+</m:t>
                                  </m:r>
                                  <m:r>
                                    <a:rPr lang="pt-BR" sz="1400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den>
                              </m:f>
                            </m:sup>
                          </m:sSup>
                          <m:r>
                            <a:rPr lang="pt-BR" sz="1400" i="0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pt-BR" sz="1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pt-BR" sz="14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pt-BR" sz="14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sz="140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pt-BR" sz="14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pt-BR" sz="1400" i="0">
                                      <a:latin typeface="Cambria Math" panose="02040503050406030204" pitchFamily="18" charset="0"/>
                                    </a:rPr>
                                    <m:t>− </m:t>
                                  </m:r>
                                  <m:sSub>
                                    <m:sSubPr>
                                      <m:ctrlPr>
                                        <a:rPr lang="pt-BR" sz="14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sz="140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pt-BR" sz="14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pt-BR" sz="1400" i="0"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f>
                                <m:fPr>
                                  <m:ctrlPr>
                                    <a:rPr lang="pt-BR" sz="14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1400" i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pt-BR" sz="1400" i="0">
                                      <a:latin typeface="Cambria Math" panose="02040503050406030204" pitchFamily="18" charset="0"/>
                                    </a:rPr>
                                    <m:t>1+</m:t>
                                  </m:r>
                                  <m:r>
                                    <a:rPr lang="pt-BR" sz="1400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den>
                              </m:f>
                            </m:sup>
                          </m:sSup>
                        </m:e>
                      </m:nary>
                    </m:oMath>
                  </m:oMathPara>
                </a14:m>
                <a:endParaRPr lang="pt-BR" sz="1400" dirty="0"/>
              </a:p>
            </p:txBody>
          </p:sp>
        </mc:Choice>
        <mc:Fallback xmlns="">
          <p:sp>
            <p:nvSpPr>
              <p:cNvPr id="15" name="CaixaDeTexto 14">
                <a:extLst>
                  <a:ext uri="{FF2B5EF4-FFF2-40B4-BE49-F238E27FC236}">
                    <a16:creationId xmlns:a16="http://schemas.microsoft.com/office/drawing/2014/main" id="{78B72AD6-B764-4C46-8FE0-ADAD4ADED3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9261" y="1967634"/>
                <a:ext cx="5142499" cy="69814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ixaDeTexto 17">
                <a:extLst>
                  <a:ext uri="{FF2B5EF4-FFF2-40B4-BE49-F238E27FC236}">
                    <a16:creationId xmlns:a16="http://schemas.microsoft.com/office/drawing/2014/main" id="{F565A205-5F0F-4726-868C-A29B28F759D0}"/>
                  </a:ext>
                </a:extLst>
              </p:cNvPr>
              <p:cNvSpPr txBox="1"/>
              <p:nvPr/>
            </p:nvSpPr>
            <p:spPr>
              <a:xfrm>
                <a:off x="4371927" y="2701327"/>
                <a:ext cx="1978583" cy="3284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14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4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d>
                            <m:dPr>
                              <m:ctrlPr>
                                <a:rPr lang="pt-BR" sz="1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1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sub>
                      </m:sSub>
                      <m:r>
                        <a:rPr lang="pt-BR" sz="1400" i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pt-BR" sz="1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4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pt-BR" sz="1400" i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pt-BR" sz="1400" i="0">
                          <a:latin typeface="Cambria Math" panose="02040503050406030204" pitchFamily="18" charset="0"/>
                        </a:rPr>
                        <m:t>− </m:t>
                      </m:r>
                      <m:sSub>
                        <m:sSubPr>
                          <m:ctrlPr>
                            <a:rPr lang="pt-BR" sz="1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4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pt-BR" sz="1400" i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p>
                        <m:sSupPr>
                          <m:ctrlPr>
                            <a:rPr lang="pt-BR" sz="1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pt-BR" sz="1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14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d>
                        </m:e>
                        <m:sup>
                          <m:sSub>
                            <m:sSubPr>
                              <m:ctrlPr>
                                <a:rPr lang="pt-BR" sz="1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14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pt-BR" sz="14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pt-BR" sz="1400" dirty="0"/>
              </a:p>
            </p:txBody>
          </p:sp>
        </mc:Choice>
        <mc:Fallback xmlns="">
          <p:sp>
            <p:nvSpPr>
              <p:cNvPr id="18" name="CaixaDeTexto 17">
                <a:extLst>
                  <a:ext uri="{FF2B5EF4-FFF2-40B4-BE49-F238E27FC236}">
                    <a16:creationId xmlns:a16="http://schemas.microsoft.com/office/drawing/2014/main" id="{F565A205-5F0F-4726-868C-A29B28F759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1927" y="2701327"/>
                <a:ext cx="1978583" cy="32848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aixaDeTexto 19">
                <a:extLst>
                  <a:ext uri="{FF2B5EF4-FFF2-40B4-BE49-F238E27FC236}">
                    <a16:creationId xmlns:a16="http://schemas.microsoft.com/office/drawing/2014/main" id="{E2A84812-0F37-4FB5-81F9-C9043C900292}"/>
                  </a:ext>
                </a:extLst>
              </p:cNvPr>
              <p:cNvSpPr txBox="1"/>
              <p:nvPr/>
            </p:nvSpPr>
            <p:spPr>
              <a:xfrm>
                <a:off x="4136193" y="4529439"/>
                <a:ext cx="1978583" cy="6240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140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pt-BR" sz="1400" i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pt-BR" sz="1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1400" i="1">
                              <a:latin typeface="Cambria Math" panose="02040503050406030204" pitchFamily="18" charset="0"/>
                            </a:rPr>
                            <m:t>𝑓</m:t>
                          </m:r>
                          <m:sSup>
                            <m:sSupPr>
                              <m:ctrlPr>
                                <a:rPr lang="pt-BR" sz="1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pt-BR" sz="14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pt-BR" sz="14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sz="1400" i="1"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e>
                                    <m:sub>
                                      <m:r>
                                        <a:rPr lang="pt-BR" sz="1400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pt-BR" sz="1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p>
                        </m:num>
                        <m:den>
                          <m:r>
                            <a:rPr lang="pt-BR" sz="1400" i="1">
                              <a:latin typeface="Cambria Math" panose="02040503050406030204" pitchFamily="18" charset="0"/>
                            </a:rPr>
                            <m:t>𝑘</m:t>
                          </m:r>
                          <m:sSup>
                            <m:sSupPr>
                              <m:ctrlPr>
                                <a:rPr lang="pt-BR" sz="1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pt-BR" sz="14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BR" sz="14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  <m:sSub>
                                    <m:sSubPr>
                                      <m:ctrlPr>
                                        <a:rPr lang="pt-BR" sz="14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sz="1400" i="1"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pt-BR" sz="1400" i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pt-BR" sz="1400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sz="1400" i="1"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pt-BR" sz="1400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pt-BR" sz="14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pt-BR" sz="1400" dirty="0"/>
              </a:p>
            </p:txBody>
          </p:sp>
        </mc:Choice>
        <mc:Fallback xmlns="">
          <p:sp>
            <p:nvSpPr>
              <p:cNvPr id="20" name="CaixaDeTexto 19">
                <a:extLst>
                  <a:ext uri="{FF2B5EF4-FFF2-40B4-BE49-F238E27FC236}">
                    <a16:creationId xmlns:a16="http://schemas.microsoft.com/office/drawing/2014/main" id="{E2A84812-0F37-4FB5-81F9-C9043C9002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6193" y="4529439"/>
                <a:ext cx="1978583" cy="62401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aixaDeTexto 21">
                <a:extLst>
                  <a:ext uri="{FF2B5EF4-FFF2-40B4-BE49-F238E27FC236}">
                    <a16:creationId xmlns:a16="http://schemas.microsoft.com/office/drawing/2014/main" id="{A1009453-E5D7-4E18-A2B3-19641640F45A}"/>
                  </a:ext>
                </a:extLst>
              </p:cNvPr>
              <p:cNvSpPr txBox="1"/>
              <p:nvPr/>
            </p:nvSpPr>
            <p:spPr>
              <a:xfrm>
                <a:off x="4081501" y="5219243"/>
                <a:ext cx="1482436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140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pt-BR" sz="14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1400" b="0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BR" sz="1400" i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pt-BR" sz="1400" i="1">
                          <a:latin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pt-BR" sz="1400" dirty="0"/>
              </a:p>
            </p:txBody>
          </p:sp>
        </mc:Choice>
        <mc:Fallback xmlns="">
          <p:sp>
            <p:nvSpPr>
              <p:cNvPr id="22" name="CaixaDeTexto 21">
                <a:extLst>
                  <a:ext uri="{FF2B5EF4-FFF2-40B4-BE49-F238E27FC236}">
                    <a16:creationId xmlns:a16="http://schemas.microsoft.com/office/drawing/2014/main" id="{A1009453-E5D7-4E18-A2B3-19641640F4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1501" y="5219243"/>
                <a:ext cx="1482436" cy="30777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Imagem 27" descr="Uma imagem contendo no interior, mesa, cozinha, balcão&#10;&#10;Descrição gerada automaticamente">
            <a:extLst>
              <a:ext uri="{FF2B5EF4-FFF2-40B4-BE49-F238E27FC236}">
                <a16:creationId xmlns:a16="http://schemas.microsoft.com/office/drawing/2014/main" id="{9A1FA847-8DB8-4422-932C-7305EA3592D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301" y="2834364"/>
            <a:ext cx="1817546" cy="2423395"/>
          </a:xfrm>
          <a:prstGeom prst="rect">
            <a:avLst/>
          </a:prstGeo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669CE8DD-9DD8-46FB-8761-C9550C50CAF6}"/>
              </a:ext>
            </a:extLst>
          </p:cNvPr>
          <p:cNvSpPr txBox="1"/>
          <p:nvPr/>
        </p:nvSpPr>
        <p:spPr>
          <a:xfrm>
            <a:off x="4390977" y="1555670"/>
            <a:ext cx="42862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>
                <a:effectLst/>
                <a:latin typeface="g_d0_f2"/>
              </a:rPr>
              <a:t>VECD: </a:t>
            </a:r>
            <a:r>
              <a:rPr lang="en-US" sz="1200" b="0" i="0" dirty="0">
                <a:effectLst/>
                <a:latin typeface="g_d0_f12"/>
              </a:rPr>
              <a:t>D </a:t>
            </a:r>
            <a:r>
              <a:rPr lang="en-US" sz="1200" dirty="0">
                <a:latin typeface="g_d0_f2"/>
              </a:rPr>
              <a:t>(</a:t>
            </a:r>
            <a:r>
              <a:rPr lang="en-US" sz="1200" dirty="0" err="1">
                <a:latin typeface="g_d0_f2"/>
              </a:rPr>
              <a:t>dano</a:t>
            </a:r>
            <a:r>
              <a:rPr lang="en-US" sz="1200" dirty="0">
                <a:latin typeface="g_d0_f2"/>
              </a:rPr>
              <a:t>) </a:t>
            </a:r>
            <a:r>
              <a:rPr lang="en-US" sz="1200" dirty="0" err="1">
                <a:latin typeface="g_d0_f2"/>
              </a:rPr>
              <a:t>variável</a:t>
            </a:r>
            <a:r>
              <a:rPr lang="en-US" sz="1200" dirty="0">
                <a:latin typeface="g_d0_f2"/>
              </a:rPr>
              <a:t> que </a:t>
            </a:r>
            <a:r>
              <a:rPr lang="en-US" sz="1200" dirty="0" err="1">
                <a:latin typeface="g_d0_f2"/>
              </a:rPr>
              <a:t>mede</a:t>
            </a:r>
            <a:r>
              <a:rPr lang="en-US" sz="1200" dirty="0">
                <a:latin typeface="g_d0_f2"/>
              </a:rPr>
              <a:t>  a </a:t>
            </a:r>
            <a:r>
              <a:rPr lang="en-US" sz="1200" dirty="0" err="1">
                <a:latin typeface="g_d0_f2"/>
              </a:rPr>
              <a:t>propagação</a:t>
            </a:r>
            <a:r>
              <a:rPr lang="en-US" sz="1200" dirty="0">
                <a:latin typeface="g_d0_f2"/>
              </a:rPr>
              <a:t> de </a:t>
            </a:r>
            <a:r>
              <a:rPr lang="en-US" sz="1200" dirty="0" err="1">
                <a:latin typeface="g_d0_f2"/>
              </a:rPr>
              <a:t>trincas</a:t>
            </a:r>
            <a:r>
              <a:rPr lang="en-US" sz="1200" dirty="0">
                <a:latin typeface="g_d0_f2"/>
              </a:rPr>
              <a:t> e </a:t>
            </a:r>
            <a:r>
              <a:rPr lang="en-US" sz="1200" dirty="0" err="1">
                <a:latin typeface="g_d0_f2"/>
              </a:rPr>
              <a:t>está</a:t>
            </a:r>
            <a:r>
              <a:rPr lang="en-US" sz="1200" dirty="0">
                <a:latin typeface="g_d0_f2"/>
              </a:rPr>
              <a:t> </a:t>
            </a:r>
            <a:r>
              <a:rPr lang="en-US" sz="1200" dirty="0" err="1">
                <a:latin typeface="g_d0_f2"/>
              </a:rPr>
              <a:t>relacionada</a:t>
            </a:r>
            <a:r>
              <a:rPr lang="en-US" sz="1200" dirty="0">
                <a:latin typeface="g_d0_f2"/>
              </a:rPr>
              <a:t> com o </a:t>
            </a:r>
            <a:r>
              <a:rPr lang="en-US" sz="1200" dirty="0" err="1">
                <a:latin typeface="g_d0_f2"/>
              </a:rPr>
              <a:t>trabalho</a:t>
            </a:r>
            <a:r>
              <a:rPr lang="en-US" sz="1200" dirty="0">
                <a:latin typeface="g_d0_f2"/>
              </a:rPr>
              <a:t> </a:t>
            </a:r>
            <a:r>
              <a:rPr lang="en-US" sz="1200" dirty="0" err="1">
                <a:latin typeface="g_d0_f2"/>
              </a:rPr>
              <a:t>requerido</a:t>
            </a:r>
            <a:r>
              <a:rPr lang="en-US" sz="1200" dirty="0">
                <a:latin typeface="g_d0_f2"/>
              </a:rPr>
              <a:t> para </a:t>
            </a:r>
            <a:r>
              <a:rPr lang="en-US" sz="1200" dirty="0" err="1">
                <a:latin typeface="g_d0_f2"/>
              </a:rPr>
              <a:t>sua</a:t>
            </a:r>
            <a:r>
              <a:rPr lang="en-US" sz="1200" dirty="0">
                <a:latin typeface="g_d0_f2"/>
              </a:rPr>
              <a:t> </a:t>
            </a:r>
            <a:r>
              <a:rPr lang="en-US" sz="1200" dirty="0" err="1">
                <a:latin typeface="g_d0_f2"/>
              </a:rPr>
              <a:t>ocorrência</a:t>
            </a:r>
            <a:r>
              <a:rPr lang="en-US" sz="1200" dirty="0">
                <a:latin typeface="g_d0_f2"/>
              </a:rPr>
              <a:t>.</a:t>
            </a:r>
            <a:endParaRPr lang="pt-BR" sz="1200" dirty="0"/>
          </a:p>
        </p:txBody>
      </p:sp>
      <p:cxnSp>
        <p:nvCxnSpPr>
          <p:cNvPr id="21" name="Conector de Seta Reta 20">
            <a:extLst>
              <a:ext uri="{FF2B5EF4-FFF2-40B4-BE49-F238E27FC236}">
                <a16:creationId xmlns:a16="http://schemas.microsoft.com/office/drawing/2014/main" id="{60CCEE19-6ED9-492F-96DB-33463E5C1503}"/>
              </a:ext>
            </a:extLst>
          </p:cNvPr>
          <p:cNvCxnSpPr>
            <a:cxnSpLocks/>
          </p:cNvCxnSpPr>
          <p:nvPr/>
        </p:nvCxnSpPr>
        <p:spPr>
          <a:xfrm flipV="1">
            <a:off x="2130410" y="2990106"/>
            <a:ext cx="0" cy="438894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de Seta Reta 22">
            <a:extLst>
              <a:ext uri="{FF2B5EF4-FFF2-40B4-BE49-F238E27FC236}">
                <a16:creationId xmlns:a16="http://schemas.microsoft.com/office/drawing/2014/main" id="{6FC7C401-B9E2-40F9-8BE6-1E7A8FBEAFC7}"/>
              </a:ext>
            </a:extLst>
          </p:cNvPr>
          <p:cNvCxnSpPr>
            <a:cxnSpLocks/>
          </p:cNvCxnSpPr>
          <p:nvPr/>
        </p:nvCxnSpPr>
        <p:spPr>
          <a:xfrm flipV="1">
            <a:off x="2309840" y="5060088"/>
            <a:ext cx="0" cy="438894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9894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1717</TotalTime>
  <Words>4532</Words>
  <Application>Microsoft Office PowerPoint</Application>
  <PresentationFormat>Widescreen</PresentationFormat>
  <Paragraphs>472</Paragraphs>
  <Slides>16</Slides>
  <Notes>13</Notes>
  <HiddenSlides>0</HiddenSlides>
  <MMClips>0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16</vt:i4>
      </vt:variant>
    </vt:vector>
  </HeadingPairs>
  <TitlesOfParts>
    <vt:vector size="26" baseType="lpstr">
      <vt:lpstr>Arial</vt:lpstr>
      <vt:lpstr>Arial</vt:lpstr>
      <vt:lpstr>Calibri</vt:lpstr>
      <vt:lpstr>Calibri Light</vt:lpstr>
      <vt:lpstr>Cambria Math</vt:lpstr>
      <vt:lpstr>g_d0_f12</vt:lpstr>
      <vt:lpstr>g_d0_f2</vt:lpstr>
      <vt:lpstr>Times New Roman</vt:lpstr>
      <vt:lpstr>Wingdings</vt:lpstr>
      <vt:lpstr>Tema do Office</vt:lpstr>
      <vt:lpstr>Influência do asfalto-borracha em propriedades mecânicas de mistura descontínua</vt:lpstr>
      <vt:lpstr>USO DE PNEUS INSERVÍVIES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Marilia Borges</dc:creator>
  <cp:lastModifiedBy>Marcio Muniz de Farias</cp:lastModifiedBy>
  <cp:revision>11</cp:revision>
  <dcterms:created xsi:type="dcterms:W3CDTF">2022-03-04T12:39:06Z</dcterms:created>
  <dcterms:modified xsi:type="dcterms:W3CDTF">2022-03-31T11:58:04Z</dcterms:modified>
</cp:coreProperties>
</file>