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8" r:id="rId3"/>
  </p:sldMasterIdLst>
  <p:notesMasterIdLst>
    <p:notesMasterId r:id="rId22"/>
  </p:notesMasterIdLst>
  <p:sldIdLst>
    <p:sldId id="256" r:id="rId4"/>
    <p:sldId id="263" r:id="rId5"/>
    <p:sldId id="257" r:id="rId6"/>
    <p:sldId id="322" r:id="rId7"/>
    <p:sldId id="321" r:id="rId8"/>
    <p:sldId id="258" r:id="rId9"/>
    <p:sldId id="260" r:id="rId10"/>
    <p:sldId id="324" r:id="rId11"/>
    <p:sldId id="262" r:id="rId12"/>
    <p:sldId id="266" r:id="rId13"/>
    <p:sldId id="264" r:id="rId14"/>
    <p:sldId id="265" r:id="rId15"/>
    <p:sldId id="273" r:id="rId16"/>
    <p:sldId id="271" r:id="rId17"/>
    <p:sldId id="269" r:id="rId18"/>
    <p:sldId id="325" r:id="rId19"/>
    <p:sldId id="272" r:id="rId20"/>
    <p:sldId id="275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2566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AFDF0C-CCD0-431F-98D4-5504EA4B9FE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E87E6FC8-C654-478F-9421-9BB0C751C017}">
      <dgm:prSet phldrT="[Texto]"/>
      <dgm:spPr>
        <a:noFill/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VERIFICAR A INTEGRIDADE ESTRUTURAL DAS OAES E ESTRUTURAS ASSOCIADAS; </a:t>
          </a:r>
          <a:endParaRPr lang="pt-BR" b="1" dirty="0">
            <a:solidFill>
              <a:schemeClr val="tx1"/>
            </a:solidFill>
            <a:latin typeface="Roboto" pitchFamily="2" charset="0"/>
            <a:ea typeface="Roboto" pitchFamily="2" charset="0"/>
          </a:endParaRPr>
        </a:p>
      </dgm:t>
    </dgm:pt>
    <dgm:pt modelId="{995B1C75-54A9-4B68-B4D3-E8168557A012}" type="parTrans" cxnId="{2B166B97-0A50-47A3-B20C-DB11E4F18C43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CE91771E-7AA1-4B70-99EC-A735857377C1}" type="sibTrans" cxnId="{2B166B97-0A50-47A3-B20C-DB11E4F18C43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69ECB5ED-76B6-430A-9969-40AF5DA7C13C}">
      <dgm:prSet phldrT="[Texto]"/>
      <dgm:spPr>
        <a:noFill/>
      </dgm:spPr>
      <dgm:t>
        <a:bodyPr/>
        <a:lstStyle/>
        <a:p>
          <a:r>
            <a:rPr lang="pt-BR" b="1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GARANTIR A PROTEÇÃO DA VIDA HUMANA, PROPRIEDADE E CONFIANÇA NA CAPACIDADE ESTRUTURAL</a:t>
          </a:r>
          <a:r>
            <a:rPr lang="es-ES" b="1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; </a:t>
          </a:r>
          <a:endParaRPr lang="pt-BR" b="1" dirty="0">
            <a:solidFill>
              <a:schemeClr val="tx1"/>
            </a:solidFill>
            <a:latin typeface="Roboto" pitchFamily="2" charset="0"/>
            <a:ea typeface="Roboto" pitchFamily="2" charset="0"/>
          </a:endParaRPr>
        </a:p>
      </dgm:t>
    </dgm:pt>
    <dgm:pt modelId="{1309389E-7AE2-4644-BFEA-A2015C119A3D}" type="parTrans" cxnId="{2D66B2BA-DB5C-44A3-855A-AF9A773815AF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01B9A8AE-56CE-434D-B76D-596841F90CFC}" type="sibTrans" cxnId="{2D66B2BA-DB5C-44A3-855A-AF9A773815AF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CED31647-8B4A-439E-BB37-97C306AACA9D}">
      <dgm:prSet phldrT="[Texto]"/>
      <dgm:spPr>
        <a:noFill/>
      </dgm:spPr>
      <dgm:t>
        <a:bodyPr/>
        <a:lstStyle/>
        <a:p>
          <a:r>
            <a:rPr lang="pt-BR" b="1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FORNECER UM BANCO DE DADOS PARA REPAROS, SUBSTITUIÇÕES E ATUALIZAÇÕES</a:t>
          </a:r>
          <a:r>
            <a:rPr lang="es-ES" b="1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; </a:t>
          </a:r>
          <a:endParaRPr lang="pt-BR" b="1" dirty="0">
            <a:solidFill>
              <a:schemeClr val="tx1"/>
            </a:solidFill>
            <a:latin typeface="Roboto" pitchFamily="2" charset="0"/>
            <a:ea typeface="Roboto" pitchFamily="2" charset="0"/>
          </a:endParaRPr>
        </a:p>
      </dgm:t>
    </dgm:pt>
    <dgm:pt modelId="{AB9EFDE8-4979-4CD6-9FD7-271BEF6268B3}" type="parTrans" cxnId="{3CEF1F5B-74E3-4788-867F-112769F116D9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D951610E-44CF-467C-9B2E-3ECC41E2F883}" type="sibTrans" cxnId="{3CEF1F5B-74E3-4788-867F-112769F116D9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F1617E04-6858-476F-B76A-BC7659EDCEA0}">
      <dgm:prSet phldrT="[Texto]"/>
      <dgm:spPr>
        <a:noFill/>
      </dgm:spPr>
      <dgm:t>
        <a:bodyPr/>
        <a:lstStyle/>
        <a:p>
          <a:r>
            <a:rPr lang="pt-BR" b="1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PROTEGER O INVESTIMENTO PÚBLICO E PERMITIR A ALOCAÇÃO EFICIENTE DE RECURSOS</a:t>
          </a:r>
          <a:r>
            <a:rPr lang="es-ES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; </a:t>
          </a:r>
          <a:endParaRPr lang="pt-BR" dirty="0">
            <a:solidFill>
              <a:schemeClr val="tx1"/>
            </a:solidFill>
            <a:latin typeface="Roboto" pitchFamily="2" charset="0"/>
            <a:ea typeface="Roboto" pitchFamily="2" charset="0"/>
          </a:endParaRPr>
        </a:p>
      </dgm:t>
    </dgm:pt>
    <dgm:pt modelId="{481AC87B-4FA8-47C9-8EB2-EA3ABDCFA995}" type="parTrans" cxnId="{56BDF3C9-9F83-4124-BCF3-682337940AAE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A7933D03-902E-4B11-BDC9-AE26090A464F}" type="sibTrans" cxnId="{56BDF3C9-9F83-4124-BCF3-682337940AAE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5D54E787-7420-4F60-9A55-70A4EECF32A7}">
      <dgm:prSet phldrT="[Texto]"/>
      <dgm:spPr>
        <a:noFill/>
      </dgm:spPr>
      <dgm:t>
        <a:bodyPr/>
        <a:lstStyle/>
        <a:p>
          <a:r>
            <a:rPr lang="pt-BR" b="1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CERTIFICAR DE QUE HÁ RECURSOS DISPONÍVEIS PARA MANUTENÇÃO, REABILITAÇÃO E SUBSTITUIÇÃO DAS OAES.</a:t>
          </a:r>
        </a:p>
      </dgm:t>
    </dgm:pt>
    <dgm:pt modelId="{3C590F1C-2938-45B0-BBED-4DC9C1FB4D29}" type="parTrans" cxnId="{1F120B68-FD4B-4151-8A70-5C6350CF17C0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F6FE1353-8B81-4270-A37F-9CF1D8B8631F}" type="sibTrans" cxnId="{1F120B68-FD4B-4151-8A70-5C6350CF17C0}">
      <dgm:prSet/>
      <dgm:spPr/>
      <dgm:t>
        <a:bodyPr/>
        <a:lstStyle/>
        <a:p>
          <a:endParaRPr lang="pt-BR">
            <a:latin typeface="Roboto" pitchFamily="2" charset="0"/>
            <a:ea typeface="Roboto" pitchFamily="2" charset="0"/>
          </a:endParaRPr>
        </a:p>
      </dgm:t>
    </dgm:pt>
    <dgm:pt modelId="{A7EA7ED2-F21D-409D-B517-0997BA533E33}" type="pres">
      <dgm:prSet presAssocID="{63AFDF0C-CCD0-431F-98D4-5504EA4B9FED}" presName="Name0" presStyleCnt="0">
        <dgm:presLayoutVars>
          <dgm:chMax val="7"/>
          <dgm:chPref val="7"/>
          <dgm:dir/>
        </dgm:presLayoutVars>
      </dgm:prSet>
      <dgm:spPr/>
    </dgm:pt>
    <dgm:pt modelId="{D9FDA908-DD5D-4878-9C3E-F3337E4E3E69}" type="pres">
      <dgm:prSet presAssocID="{63AFDF0C-CCD0-431F-98D4-5504EA4B9FED}" presName="Name1" presStyleCnt="0"/>
      <dgm:spPr/>
    </dgm:pt>
    <dgm:pt modelId="{E02A6142-5274-4831-948A-359D3FBEDC61}" type="pres">
      <dgm:prSet presAssocID="{63AFDF0C-CCD0-431F-98D4-5504EA4B9FED}" presName="cycle" presStyleCnt="0"/>
      <dgm:spPr/>
    </dgm:pt>
    <dgm:pt modelId="{6588B2CF-EBE8-43D1-B726-ECF58A87C7D2}" type="pres">
      <dgm:prSet presAssocID="{63AFDF0C-CCD0-431F-98D4-5504EA4B9FED}" presName="srcNode" presStyleLbl="node1" presStyleIdx="0" presStyleCnt="5"/>
      <dgm:spPr/>
    </dgm:pt>
    <dgm:pt modelId="{97B89863-DCE5-4163-B6F0-C24A6FF80CA5}" type="pres">
      <dgm:prSet presAssocID="{63AFDF0C-CCD0-431F-98D4-5504EA4B9FED}" presName="conn" presStyleLbl="parChTrans1D2" presStyleIdx="0" presStyleCnt="1" custScaleX="90086"/>
      <dgm:spPr/>
    </dgm:pt>
    <dgm:pt modelId="{DF56A04E-090C-46E6-BBB5-F913A6F16311}" type="pres">
      <dgm:prSet presAssocID="{63AFDF0C-CCD0-431F-98D4-5504EA4B9FED}" presName="extraNode" presStyleLbl="node1" presStyleIdx="0" presStyleCnt="5"/>
      <dgm:spPr/>
    </dgm:pt>
    <dgm:pt modelId="{9BA06D0E-A6EC-4A1D-A57D-2C8C4D93D5A0}" type="pres">
      <dgm:prSet presAssocID="{63AFDF0C-CCD0-431F-98D4-5504EA4B9FED}" presName="dstNode" presStyleLbl="node1" presStyleIdx="0" presStyleCnt="5"/>
      <dgm:spPr/>
    </dgm:pt>
    <dgm:pt modelId="{86C3A0D9-4403-4AF5-A6EA-27410534F30F}" type="pres">
      <dgm:prSet presAssocID="{E87E6FC8-C654-478F-9421-9BB0C751C017}" presName="text_1" presStyleLbl="node1" presStyleIdx="0" presStyleCnt="5">
        <dgm:presLayoutVars>
          <dgm:bulletEnabled val="1"/>
        </dgm:presLayoutVars>
      </dgm:prSet>
      <dgm:spPr/>
    </dgm:pt>
    <dgm:pt modelId="{476A73A5-659F-412D-866F-1A8B70E1DE13}" type="pres">
      <dgm:prSet presAssocID="{E87E6FC8-C654-478F-9421-9BB0C751C017}" presName="accent_1" presStyleCnt="0"/>
      <dgm:spPr/>
    </dgm:pt>
    <dgm:pt modelId="{4E6818FE-D584-4BF5-AB33-38B4881ACF6A}" type="pres">
      <dgm:prSet presAssocID="{E87E6FC8-C654-478F-9421-9BB0C751C017}" presName="accentRepeatNode" presStyleLbl="solidFgAcc1" presStyleIdx="0" presStyleCnt="5"/>
      <dgm:spPr>
        <a:solidFill>
          <a:srgbClr val="FFC000"/>
        </a:solidFill>
        <a:ln>
          <a:noFill/>
        </a:ln>
      </dgm:spPr>
    </dgm:pt>
    <dgm:pt modelId="{7ADF49C7-FA05-4A32-BA46-0E829E33B022}" type="pres">
      <dgm:prSet presAssocID="{69ECB5ED-76B6-430A-9969-40AF5DA7C13C}" presName="text_2" presStyleLbl="node1" presStyleIdx="1" presStyleCnt="5">
        <dgm:presLayoutVars>
          <dgm:bulletEnabled val="1"/>
        </dgm:presLayoutVars>
      </dgm:prSet>
      <dgm:spPr/>
    </dgm:pt>
    <dgm:pt modelId="{6DEB0E62-C4A8-48EA-8F0D-179FDC9E7B21}" type="pres">
      <dgm:prSet presAssocID="{69ECB5ED-76B6-430A-9969-40AF5DA7C13C}" presName="accent_2" presStyleCnt="0"/>
      <dgm:spPr/>
    </dgm:pt>
    <dgm:pt modelId="{2ADB44D3-A2F4-465B-A418-0487476080D4}" type="pres">
      <dgm:prSet presAssocID="{69ECB5ED-76B6-430A-9969-40AF5DA7C13C}" presName="accentRepeatNode" presStyleLbl="solidFgAcc1" presStyleIdx="1" presStyleCnt="5"/>
      <dgm:spPr>
        <a:xfrm>
          <a:off x="482387" y="1068192"/>
          <a:ext cx="712432" cy="712432"/>
        </a:xfrm>
        <a:prstGeom prst="ellipse">
          <a:avLst/>
        </a:prstGeom>
        <a:solidFill>
          <a:srgbClr val="FFC000"/>
        </a:solidFill>
        <a:ln>
          <a:noFill/>
        </a:ln>
      </dgm:spPr>
    </dgm:pt>
    <dgm:pt modelId="{05F8BD00-B2E2-439C-A448-94CC2D02F1A6}" type="pres">
      <dgm:prSet presAssocID="{CED31647-8B4A-439E-BB37-97C306AACA9D}" presName="text_3" presStyleLbl="node1" presStyleIdx="2" presStyleCnt="5">
        <dgm:presLayoutVars>
          <dgm:bulletEnabled val="1"/>
        </dgm:presLayoutVars>
      </dgm:prSet>
      <dgm:spPr/>
    </dgm:pt>
    <dgm:pt modelId="{2469D20C-C086-4B7F-AE45-31D069E97547}" type="pres">
      <dgm:prSet presAssocID="{CED31647-8B4A-439E-BB37-97C306AACA9D}" presName="accent_3" presStyleCnt="0"/>
      <dgm:spPr/>
    </dgm:pt>
    <dgm:pt modelId="{F7DA6ECF-5615-4C7F-9980-4D8EF51C2401}" type="pres">
      <dgm:prSet presAssocID="{CED31647-8B4A-439E-BB37-97C306AACA9D}" presName="accentRepeatNode" presStyleLbl="solidFgAcc1" presStyleIdx="2" presStyleCnt="5"/>
      <dgm:spPr>
        <a:solidFill>
          <a:srgbClr val="FFC000"/>
        </a:solidFill>
        <a:ln>
          <a:noFill/>
        </a:ln>
      </dgm:spPr>
    </dgm:pt>
    <dgm:pt modelId="{67D5164A-8FC0-4736-AD65-6813E2228367}" type="pres">
      <dgm:prSet presAssocID="{F1617E04-6858-476F-B76A-BC7659EDCEA0}" presName="text_4" presStyleLbl="node1" presStyleIdx="3" presStyleCnt="5">
        <dgm:presLayoutVars>
          <dgm:bulletEnabled val="1"/>
        </dgm:presLayoutVars>
      </dgm:prSet>
      <dgm:spPr/>
    </dgm:pt>
    <dgm:pt modelId="{A7CE6A8E-8AA1-463E-AD90-5004BCFF0DEB}" type="pres">
      <dgm:prSet presAssocID="{F1617E04-6858-476F-B76A-BC7659EDCEA0}" presName="accent_4" presStyleCnt="0"/>
      <dgm:spPr/>
    </dgm:pt>
    <dgm:pt modelId="{9D5243B5-97DB-4ECF-B7BF-CC65FACFA916}" type="pres">
      <dgm:prSet presAssocID="{F1617E04-6858-476F-B76A-BC7659EDCEA0}" presName="accentRepeatNode" presStyleLbl="solidFgAcc1" presStyleIdx="3" presStyleCnt="5"/>
      <dgm:spPr>
        <a:solidFill>
          <a:srgbClr val="FFC000"/>
        </a:solidFill>
        <a:ln>
          <a:noFill/>
        </a:ln>
      </dgm:spPr>
    </dgm:pt>
    <dgm:pt modelId="{10F30584-C35B-49E1-9F11-14A28E09B01E}" type="pres">
      <dgm:prSet presAssocID="{5D54E787-7420-4F60-9A55-70A4EECF32A7}" presName="text_5" presStyleLbl="node1" presStyleIdx="4" presStyleCnt="5">
        <dgm:presLayoutVars>
          <dgm:bulletEnabled val="1"/>
        </dgm:presLayoutVars>
      </dgm:prSet>
      <dgm:spPr/>
    </dgm:pt>
    <dgm:pt modelId="{108198DB-35AD-4D20-B03B-8C1D4906EB28}" type="pres">
      <dgm:prSet presAssocID="{5D54E787-7420-4F60-9A55-70A4EECF32A7}" presName="accent_5" presStyleCnt="0"/>
      <dgm:spPr/>
    </dgm:pt>
    <dgm:pt modelId="{FCF578FB-B706-4E6F-95D4-BCAC953C5CF7}" type="pres">
      <dgm:prSet presAssocID="{5D54E787-7420-4F60-9A55-70A4EECF32A7}" presName="accentRepeatNode" presStyleLbl="solidFgAcc1" presStyleIdx="4" presStyleCnt="5"/>
      <dgm:spPr>
        <a:solidFill>
          <a:srgbClr val="FFC000"/>
        </a:solidFill>
        <a:ln>
          <a:noFill/>
        </a:ln>
      </dgm:spPr>
    </dgm:pt>
  </dgm:ptLst>
  <dgm:cxnLst>
    <dgm:cxn modelId="{A4B86C05-8154-44E5-96C6-59942B00FD6C}" type="presOf" srcId="{F1617E04-6858-476F-B76A-BC7659EDCEA0}" destId="{67D5164A-8FC0-4736-AD65-6813E2228367}" srcOrd="0" destOrd="0" presId="urn:microsoft.com/office/officeart/2008/layout/VerticalCurvedList"/>
    <dgm:cxn modelId="{9F58CF2E-A9B8-4164-8D0E-854379A552BF}" type="presOf" srcId="{69ECB5ED-76B6-430A-9969-40AF5DA7C13C}" destId="{7ADF49C7-FA05-4A32-BA46-0E829E33B022}" srcOrd="0" destOrd="0" presId="urn:microsoft.com/office/officeart/2008/layout/VerticalCurvedList"/>
    <dgm:cxn modelId="{3CEF1F5B-74E3-4788-867F-112769F116D9}" srcId="{63AFDF0C-CCD0-431F-98D4-5504EA4B9FED}" destId="{CED31647-8B4A-439E-BB37-97C306AACA9D}" srcOrd="2" destOrd="0" parTransId="{AB9EFDE8-4979-4CD6-9FD7-271BEF6268B3}" sibTransId="{D951610E-44CF-467C-9B2E-3ECC41E2F883}"/>
    <dgm:cxn modelId="{1F120B68-FD4B-4151-8A70-5C6350CF17C0}" srcId="{63AFDF0C-CCD0-431F-98D4-5504EA4B9FED}" destId="{5D54E787-7420-4F60-9A55-70A4EECF32A7}" srcOrd="4" destOrd="0" parTransId="{3C590F1C-2938-45B0-BBED-4DC9C1FB4D29}" sibTransId="{F6FE1353-8B81-4270-A37F-9CF1D8B8631F}"/>
    <dgm:cxn modelId="{616CE873-41CE-4EF7-84A6-A6F793608CF9}" type="presOf" srcId="{E87E6FC8-C654-478F-9421-9BB0C751C017}" destId="{86C3A0D9-4403-4AF5-A6EA-27410534F30F}" srcOrd="0" destOrd="0" presId="urn:microsoft.com/office/officeart/2008/layout/VerticalCurvedList"/>
    <dgm:cxn modelId="{BC2B987A-EA9C-4B7E-8A54-0F1CE0E5DA25}" type="presOf" srcId="{5D54E787-7420-4F60-9A55-70A4EECF32A7}" destId="{10F30584-C35B-49E1-9F11-14A28E09B01E}" srcOrd="0" destOrd="0" presId="urn:microsoft.com/office/officeart/2008/layout/VerticalCurvedList"/>
    <dgm:cxn modelId="{EE0DA694-F30E-4174-85B7-B6F08D5F9B86}" type="presOf" srcId="{CED31647-8B4A-439E-BB37-97C306AACA9D}" destId="{05F8BD00-B2E2-439C-A448-94CC2D02F1A6}" srcOrd="0" destOrd="0" presId="urn:microsoft.com/office/officeart/2008/layout/VerticalCurvedList"/>
    <dgm:cxn modelId="{2B166B97-0A50-47A3-B20C-DB11E4F18C43}" srcId="{63AFDF0C-CCD0-431F-98D4-5504EA4B9FED}" destId="{E87E6FC8-C654-478F-9421-9BB0C751C017}" srcOrd="0" destOrd="0" parTransId="{995B1C75-54A9-4B68-B4D3-E8168557A012}" sibTransId="{CE91771E-7AA1-4B70-99EC-A735857377C1}"/>
    <dgm:cxn modelId="{2D66B2BA-DB5C-44A3-855A-AF9A773815AF}" srcId="{63AFDF0C-CCD0-431F-98D4-5504EA4B9FED}" destId="{69ECB5ED-76B6-430A-9969-40AF5DA7C13C}" srcOrd="1" destOrd="0" parTransId="{1309389E-7AE2-4644-BFEA-A2015C119A3D}" sibTransId="{01B9A8AE-56CE-434D-B76D-596841F90CFC}"/>
    <dgm:cxn modelId="{56BDF3C9-9F83-4124-BCF3-682337940AAE}" srcId="{63AFDF0C-CCD0-431F-98D4-5504EA4B9FED}" destId="{F1617E04-6858-476F-B76A-BC7659EDCEA0}" srcOrd="3" destOrd="0" parTransId="{481AC87B-4FA8-47C9-8EB2-EA3ABDCFA995}" sibTransId="{A7933D03-902E-4B11-BDC9-AE26090A464F}"/>
    <dgm:cxn modelId="{7C635FE1-3DBE-437E-8893-94F1D5684749}" type="presOf" srcId="{CE91771E-7AA1-4B70-99EC-A735857377C1}" destId="{97B89863-DCE5-4163-B6F0-C24A6FF80CA5}" srcOrd="0" destOrd="0" presId="urn:microsoft.com/office/officeart/2008/layout/VerticalCurvedList"/>
    <dgm:cxn modelId="{F33FA8F0-87EA-434D-BCE4-C69B6A51D93F}" type="presOf" srcId="{63AFDF0C-CCD0-431F-98D4-5504EA4B9FED}" destId="{A7EA7ED2-F21D-409D-B517-0997BA533E33}" srcOrd="0" destOrd="0" presId="urn:microsoft.com/office/officeart/2008/layout/VerticalCurvedList"/>
    <dgm:cxn modelId="{19817047-30AA-4A71-B165-81843A5E52F3}" type="presParOf" srcId="{A7EA7ED2-F21D-409D-B517-0997BA533E33}" destId="{D9FDA908-DD5D-4878-9C3E-F3337E4E3E69}" srcOrd="0" destOrd="0" presId="urn:microsoft.com/office/officeart/2008/layout/VerticalCurvedList"/>
    <dgm:cxn modelId="{82F7AB90-6C51-4ADC-9D0E-E305D3CCFFBE}" type="presParOf" srcId="{D9FDA908-DD5D-4878-9C3E-F3337E4E3E69}" destId="{E02A6142-5274-4831-948A-359D3FBEDC61}" srcOrd="0" destOrd="0" presId="urn:microsoft.com/office/officeart/2008/layout/VerticalCurvedList"/>
    <dgm:cxn modelId="{B7AECA2D-1FAC-4AB3-9181-E5EE4FE89E64}" type="presParOf" srcId="{E02A6142-5274-4831-948A-359D3FBEDC61}" destId="{6588B2CF-EBE8-43D1-B726-ECF58A87C7D2}" srcOrd="0" destOrd="0" presId="urn:microsoft.com/office/officeart/2008/layout/VerticalCurvedList"/>
    <dgm:cxn modelId="{61B8D4C1-E7B8-43D7-9E7D-FD3871A5CD24}" type="presParOf" srcId="{E02A6142-5274-4831-948A-359D3FBEDC61}" destId="{97B89863-DCE5-4163-B6F0-C24A6FF80CA5}" srcOrd="1" destOrd="0" presId="urn:microsoft.com/office/officeart/2008/layout/VerticalCurvedList"/>
    <dgm:cxn modelId="{12A12D17-6351-4BBA-8852-F3DD9FF94D36}" type="presParOf" srcId="{E02A6142-5274-4831-948A-359D3FBEDC61}" destId="{DF56A04E-090C-46E6-BBB5-F913A6F16311}" srcOrd="2" destOrd="0" presId="urn:microsoft.com/office/officeart/2008/layout/VerticalCurvedList"/>
    <dgm:cxn modelId="{C650C0BD-5413-4E69-94DB-B292FD39AAB8}" type="presParOf" srcId="{E02A6142-5274-4831-948A-359D3FBEDC61}" destId="{9BA06D0E-A6EC-4A1D-A57D-2C8C4D93D5A0}" srcOrd="3" destOrd="0" presId="urn:microsoft.com/office/officeart/2008/layout/VerticalCurvedList"/>
    <dgm:cxn modelId="{A4F2F17A-4407-49B9-9B28-37EE58052857}" type="presParOf" srcId="{D9FDA908-DD5D-4878-9C3E-F3337E4E3E69}" destId="{86C3A0D9-4403-4AF5-A6EA-27410534F30F}" srcOrd="1" destOrd="0" presId="urn:microsoft.com/office/officeart/2008/layout/VerticalCurvedList"/>
    <dgm:cxn modelId="{DDCA9AE4-51A7-49AB-A127-553AA068A604}" type="presParOf" srcId="{D9FDA908-DD5D-4878-9C3E-F3337E4E3E69}" destId="{476A73A5-659F-412D-866F-1A8B70E1DE13}" srcOrd="2" destOrd="0" presId="urn:microsoft.com/office/officeart/2008/layout/VerticalCurvedList"/>
    <dgm:cxn modelId="{AD42D25C-057D-46D2-9F76-47615446AD91}" type="presParOf" srcId="{476A73A5-659F-412D-866F-1A8B70E1DE13}" destId="{4E6818FE-D584-4BF5-AB33-38B4881ACF6A}" srcOrd="0" destOrd="0" presId="urn:microsoft.com/office/officeart/2008/layout/VerticalCurvedList"/>
    <dgm:cxn modelId="{18AD944E-41C7-406B-818B-0B330ABBDB1E}" type="presParOf" srcId="{D9FDA908-DD5D-4878-9C3E-F3337E4E3E69}" destId="{7ADF49C7-FA05-4A32-BA46-0E829E33B022}" srcOrd="3" destOrd="0" presId="urn:microsoft.com/office/officeart/2008/layout/VerticalCurvedList"/>
    <dgm:cxn modelId="{5FE29996-8CA7-4581-BA9B-349E2A9C5C17}" type="presParOf" srcId="{D9FDA908-DD5D-4878-9C3E-F3337E4E3E69}" destId="{6DEB0E62-C4A8-48EA-8F0D-179FDC9E7B21}" srcOrd="4" destOrd="0" presId="urn:microsoft.com/office/officeart/2008/layout/VerticalCurvedList"/>
    <dgm:cxn modelId="{41F7B119-ED2B-4995-A65D-81E3A77D1CA1}" type="presParOf" srcId="{6DEB0E62-C4A8-48EA-8F0D-179FDC9E7B21}" destId="{2ADB44D3-A2F4-465B-A418-0487476080D4}" srcOrd="0" destOrd="0" presId="urn:microsoft.com/office/officeart/2008/layout/VerticalCurvedList"/>
    <dgm:cxn modelId="{C81B2F0D-D31A-4C95-A597-72187FC69D05}" type="presParOf" srcId="{D9FDA908-DD5D-4878-9C3E-F3337E4E3E69}" destId="{05F8BD00-B2E2-439C-A448-94CC2D02F1A6}" srcOrd="5" destOrd="0" presId="urn:microsoft.com/office/officeart/2008/layout/VerticalCurvedList"/>
    <dgm:cxn modelId="{9E13E5EE-A280-444D-851C-5B957EBB7AD5}" type="presParOf" srcId="{D9FDA908-DD5D-4878-9C3E-F3337E4E3E69}" destId="{2469D20C-C086-4B7F-AE45-31D069E97547}" srcOrd="6" destOrd="0" presId="urn:microsoft.com/office/officeart/2008/layout/VerticalCurvedList"/>
    <dgm:cxn modelId="{BAF14484-7320-4E0E-82F4-3F9DF14841A4}" type="presParOf" srcId="{2469D20C-C086-4B7F-AE45-31D069E97547}" destId="{F7DA6ECF-5615-4C7F-9980-4D8EF51C2401}" srcOrd="0" destOrd="0" presId="urn:microsoft.com/office/officeart/2008/layout/VerticalCurvedList"/>
    <dgm:cxn modelId="{93009C5D-09FA-4A87-9C8A-C486C4B52631}" type="presParOf" srcId="{D9FDA908-DD5D-4878-9C3E-F3337E4E3E69}" destId="{67D5164A-8FC0-4736-AD65-6813E2228367}" srcOrd="7" destOrd="0" presId="urn:microsoft.com/office/officeart/2008/layout/VerticalCurvedList"/>
    <dgm:cxn modelId="{9D047D89-5AE7-4055-BAB7-22179061BF2E}" type="presParOf" srcId="{D9FDA908-DD5D-4878-9C3E-F3337E4E3E69}" destId="{A7CE6A8E-8AA1-463E-AD90-5004BCFF0DEB}" srcOrd="8" destOrd="0" presId="urn:microsoft.com/office/officeart/2008/layout/VerticalCurvedList"/>
    <dgm:cxn modelId="{D450A9AF-3A74-4619-B4C1-9B5E9B431EC2}" type="presParOf" srcId="{A7CE6A8E-8AA1-463E-AD90-5004BCFF0DEB}" destId="{9D5243B5-97DB-4ECF-B7BF-CC65FACFA916}" srcOrd="0" destOrd="0" presId="urn:microsoft.com/office/officeart/2008/layout/VerticalCurvedList"/>
    <dgm:cxn modelId="{F16571EF-F3D8-4419-9F51-BF22257C7B04}" type="presParOf" srcId="{D9FDA908-DD5D-4878-9C3E-F3337E4E3E69}" destId="{10F30584-C35B-49E1-9F11-14A28E09B01E}" srcOrd="9" destOrd="0" presId="urn:microsoft.com/office/officeart/2008/layout/VerticalCurvedList"/>
    <dgm:cxn modelId="{64DE4C3D-81D5-459E-AE4E-FC33FC3686CB}" type="presParOf" srcId="{D9FDA908-DD5D-4878-9C3E-F3337E4E3E69}" destId="{108198DB-35AD-4D20-B03B-8C1D4906EB28}" srcOrd="10" destOrd="0" presId="urn:microsoft.com/office/officeart/2008/layout/VerticalCurvedList"/>
    <dgm:cxn modelId="{770C8401-EFB2-4398-9E9D-7DD7953DD2FC}" type="presParOf" srcId="{108198DB-35AD-4D20-B03B-8C1D4906EB28}" destId="{FCF578FB-B706-4E6F-95D4-BCAC953C5CF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0DF770-E087-4EA7-AB88-A17B60C7DD13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FDE3D1A8-229F-455E-8B17-618321C150A8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2200" b="1" dirty="0">
              <a:latin typeface="Arial Black" panose="020B0A04020102020204" pitchFamily="34" charset="0"/>
            </a:rPr>
            <a:t>ANÁLISE LINEAR</a:t>
          </a:r>
        </a:p>
        <a:p>
          <a:r>
            <a:rPr lang="pt-BR" sz="2200" b="1" dirty="0">
              <a:latin typeface="Arial Black" panose="020B0A04020102020204" pitchFamily="34" charset="0"/>
            </a:rPr>
            <a:t>ANÁLISE NÃO LINEAR</a:t>
          </a:r>
        </a:p>
      </dgm:t>
    </dgm:pt>
    <dgm:pt modelId="{1565F78A-6000-4BCB-9AB1-7D3FC420795B}" type="parTrans" cxnId="{7FBC450A-8692-486D-AB94-7A7F1847FB6E}">
      <dgm:prSet/>
      <dgm:spPr/>
      <dgm:t>
        <a:bodyPr/>
        <a:lstStyle/>
        <a:p>
          <a:endParaRPr lang="pt-BR"/>
        </a:p>
      </dgm:t>
    </dgm:pt>
    <dgm:pt modelId="{DCCCB81B-9E61-4A7F-AF6B-2A1B965DDF9F}" type="sibTrans" cxnId="{7FBC450A-8692-486D-AB94-7A7F1847FB6E}">
      <dgm:prSet/>
      <dgm:spPr/>
      <dgm:t>
        <a:bodyPr/>
        <a:lstStyle/>
        <a:p>
          <a:endParaRPr lang="pt-BR"/>
        </a:p>
      </dgm:t>
    </dgm:pt>
    <dgm:pt modelId="{F01ABE1F-5DBE-419F-AD33-FDD37A2B869D}">
      <dgm:prSet phldrT="[Texto]" custT="1"/>
      <dgm:spPr/>
      <dgm:t>
        <a:bodyPr/>
        <a:lstStyle/>
        <a:p>
          <a:r>
            <a:rPr lang="pt-BR" sz="2100" dirty="0">
              <a:latin typeface="Arial Black" panose="020B0A04020102020204" pitchFamily="34" charset="0"/>
            </a:rPr>
            <a:t>GEOMETRIA</a:t>
          </a:r>
        </a:p>
        <a:p>
          <a:r>
            <a:rPr lang="pt-BR" sz="2100" dirty="0">
              <a:latin typeface="Arial Black" panose="020B0A04020102020204" pitchFamily="34" charset="0"/>
            </a:rPr>
            <a:t>(REAL)</a:t>
          </a:r>
        </a:p>
      </dgm:t>
    </dgm:pt>
    <dgm:pt modelId="{9E544206-CDED-4895-ACE1-E814712CC6D4}" type="parTrans" cxnId="{E5ED213F-5E32-4DF9-B6A5-5CF9C36A04AE}">
      <dgm:prSet/>
      <dgm:spPr/>
      <dgm:t>
        <a:bodyPr/>
        <a:lstStyle/>
        <a:p>
          <a:endParaRPr lang="pt-BR"/>
        </a:p>
      </dgm:t>
    </dgm:pt>
    <dgm:pt modelId="{089D5D35-2000-489D-8D0B-4335FA1412A4}" type="sibTrans" cxnId="{E5ED213F-5E32-4DF9-B6A5-5CF9C36A04AE}">
      <dgm:prSet/>
      <dgm:spPr/>
      <dgm:t>
        <a:bodyPr/>
        <a:lstStyle/>
        <a:p>
          <a:endParaRPr lang="pt-BR"/>
        </a:p>
      </dgm:t>
    </dgm:pt>
    <dgm:pt modelId="{A9464211-F5F6-40C4-81DA-53E8D6AE8713}">
      <dgm:prSet phldrT="[Texto]"/>
      <dgm:spPr/>
      <dgm:t>
        <a:bodyPr/>
        <a:lstStyle/>
        <a:p>
          <a:r>
            <a:rPr lang="pt-BR" dirty="0">
              <a:latin typeface="Arial Black" panose="020B0A04020102020204" pitchFamily="34" charset="0"/>
            </a:rPr>
            <a:t>MAPEAMENTO</a:t>
          </a:r>
        </a:p>
        <a:p>
          <a:r>
            <a:rPr lang="pt-BR" dirty="0">
              <a:latin typeface="Arial Black" panose="020B0A04020102020204" pitchFamily="34" charset="0"/>
            </a:rPr>
            <a:t>(PATOLOGIAS)</a:t>
          </a:r>
        </a:p>
      </dgm:t>
    </dgm:pt>
    <dgm:pt modelId="{798A0B11-6DA6-4F6B-8815-1164D9A2BE0D}" type="parTrans" cxnId="{2C35B5C3-97A4-4556-8BDE-3E4488AD3E21}">
      <dgm:prSet/>
      <dgm:spPr/>
      <dgm:t>
        <a:bodyPr/>
        <a:lstStyle/>
        <a:p>
          <a:endParaRPr lang="pt-BR"/>
        </a:p>
      </dgm:t>
    </dgm:pt>
    <dgm:pt modelId="{38CB7E63-927F-4862-9A4F-6C490E6FA2F7}" type="sibTrans" cxnId="{2C35B5C3-97A4-4556-8BDE-3E4488AD3E21}">
      <dgm:prSet/>
      <dgm:spPr/>
      <dgm:t>
        <a:bodyPr/>
        <a:lstStyle/>
        <a:p>
          <a:endParaRPr lang="pt-BR"/>
        </a:p>
      </dgm:t>
    </dgm:pt>
    <dgm:pt modelId="{9270E076-D16D-4EE7-8D94-2783D2858DD9}">
      <dgm:prSet phldrT="[Texto]" custT="1"/>
      <dgm:spPr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solidFill>
                <a:prstClr val="white"/>
              </a:solidFill>
              <a:latin typeface="Arial Black" panose="020B0A04020102020204" pitchFamily="34" charset="0"/>
              <a:ea typeface="+mn-ea"/>
              <a:cs typeface="+mn-cs"/>
            </a:rPr>
            <a:t>MODELAGEM</a:t>
          </a:r>
        </a:p>
      </dgm:t>
    </dgm:pt>
    <dgm:pt modelId="{8FB0B4A0-4D60-4203-BFCA-6A83D815BBDD}" type="sibTrans" cxnId="{A749D282-4D9D-4F47-8260-41223B195BC8}">
      <dgm:prSet/>
      <dgm:spPr/>
      <dgm:t>
        <a:bodyPr/>
        <a:lstStyle/>
        <a:p>
          <a:endParaRPr lang="pt-BR"/>
        </a:p>
      </dgm:t>
    </dgm:pt>
    <dgm:pt modelId="{C3E648B9-B5A1-46E1-A03A-5BA98F5EE2E8}" type="parTrans" cxnId="{A749D282-4D9D-4F47-8260-41223B195BC8}">
      <dgm:prSet/>
      <dgm:spPr/>
      <dgm:t>
        <a:bodyPr/>
        <a:lstStyle/>
        <a:p>
          <a:endParaRPr lang="pt-BR"/>
        </a:p>
      </dgm:t>
    </dgm:pt>
    <dgm:pt modelId="{B4DA39C5-5571-4351-A205-14D5315F6BDE}" type="pres">
      <dgm:prSet presAssocID="{4F0DF770-E087-4EA7-AB88-A17B60C7DD1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A6505B-C5A9-4E42-8054-386A454A7EBD}" type="pres">
      <dgm:prSet presAssocID="{FDE3D1A8-229F-455E-8B17-618321C150A8}" presName="centerShape" presStyleLbl="node0" presStyleIdx="0" presStyleCnt="1" custScaleX="158026" custScaleY="85187" custLinFactNeighborX="1025" custLinFactNeighborY="-9465"/>
      <dgm:spPr/>
    </dgm:pt>
    <dgm:pt modelId="{AB1B459F-8702-4095-A2FF-77063FAE9C3C}" type="pres">
      <dgm:prSet presAssocID="{F01ABE1F-5DBE-419F-AD33-FDD37A2B869D}" presName="node" presStyleLbl="node1" presStyleIdx="0" presStyleCnt="3" custScaleX="178300" custRadScaleRad="97998" custRadScaleInc="10063">
        <dgm:presLayoutVars>
          <dgm:bulletEnabled val="1"/>
        </dgm:presLayoutVars>
      </dgm:prSet>
      <dgm:spPr/>
    </dgm:pt>
    <dgm:pt modelId="{DAFAD0CB-3B00-4C2D-A2A8-98BC94D9E549}" type="pres">
      <dgm:prSet presAssocID="{F01ABE1F-5DBE-419F-AD33-FDD37A2B869D}" presName="dummy" presStyleCnt="0"/>
      <dgm:spPr/>
    </dgm:pt>
    <dgm:pt modelId="{EF0037A2-39B2-4DDA-8E5A-DF0023071878}" type="pres">
      <dgm:prSet presAssocID="{089D5D35-2000-489D-8D0B-4335FA1412A4}" presName="sibTrans" presStyleLbl="sibTrans2D1" presStyleIdx="0" presStyleCnt="3" custLinFactNeighborX="1673" custLinFactNeighborY="493"/>
      <dgm:spPr/>
    </dgm:pt>
    <dgm:pt modelId="{483208AD-C4DE-4A27-9E0A-C63C04A2C448}" type="pres">
      <dgm:prSet presAssocID="{9270E076-D16D-4EE7-8D94-2783D2858DD9}" presName="node" presStyleLbl="node1" presStyleIdx="1" presStyleCnt="3" custScaleX="191391">
        <dgm:presLayoutVars>
          <dgm:bulletEnabled val="1"/>
        </dgm:presLayoutVars>
      </dgm:prSet>
      <dgm:spPr>
        <a:xfrm>
          <a:off x="6353634" y="3522532"/>
          <a:ext cx="1548589" cy="1548589"/>
        </a:xfrm>
        <a:prstGeom prst="ellipse">
          <a:avLst/>
        </a:prstGeom>
      </dgm:spPr>
    </dgm:pt>
    <dgm:pt modelId="{5B2AEB8B-4CF3-4634-9026-9153B80B8100}" type="pres">
      <dgm:prSet presAssocID="{9270E076-D16D-4EE7-8D94-2783D2858DD9}" presName="dummy" presStyleCnt="0"/>
      <dgm:spPr/>
    </dgm:pt>
    <dgm:pt modelId="{9F17F2D3-8457-419C-9E4F-D05867865DA6}" type="pres">
      <dgm:prSet presAssocID="{8FB0B4A0-4D60-4203-BFCA-6A83D815BBDD}" presName="sibTrans" presStyleLbl="sibTrans2D1" presStyleIdx="1" presStyleCnt="3"/>
      <dgm:spPr/>
    </dgm:pt>
    <dgm:pt modelId="{382AB116-B485-498D-8103-CFF66218F9CF}" type="pres">
      <dgm:prSet presAssocID="{A9464211-F5F6-40C4-81DA-53E8D6AE8713}" presName="node" presStyleLbl="node1" presStyleIdx="2" presStyleCnt="3" custScaleX="205184">
        <dgm:presLayoutVars>
          <dgm:bulletEnabled val="1"/>
        </dgm:presLayoutVars>
      </dgm:prSet>
      <dgm:spPr/>
    </dgm:pt>
    <dgm:pt modelId="{6FF7EC7F-846C-40BA-90A1-B2C5F3D73AAD}" type="pres">
      <dgm:prSet presAssocID="{A9464211-F5F6-40C4-81DA-53E8D6AE8713}" presName="dummy" presStyleCnt="0"/>
      <dgm:spPr/>
    </dgm:pt>
    <dgm:pt modelId="{7AD1901F-E681-4C8A-A042-96283E467F4B}" type="pres">
      <dgm:prSet presAssocID="{38CB7E63-927F-4862-9A4F-6C490E6FA2F7}" presName="sibTrans" presStyleLbl="sibTrans2D1" presStyleIdx="2" presStyleCnt="3" custLinFactNeighborX="599" custLinFactNeighborY="493"/>
      <dgm:spPr/>
    </dgm:pt>
  </dgm:ptLst>
  <dgm:cxnLst>
    <dgm:cxn modelId="{7FBC450A-8692-486D-AB94-7A7F1847FB6E}" srcId="{4F0DF770-E087-4EA7-AB88-A17B60C7DD13}" destId="{FDE3D1A8-229F-455E-8B17-618321C150A8}" srcOrd="0" destOrd="0" parTransId="{1565F78A-6000-4BCB-9AB1-7D3FC420795B}" sibTransId="{DCCCB81B-9E61-4A7F-AF6B-2A1B965DDF9F}"/>
    <dgm:cxn modelId="{E5ED213F-5E32-4DF9-B6A5-5CF9C36A04AE}" srcId="{FDE3D1A8-229F-455E-8B17-618321C150A8}" destId="{F01ABE1F-5DBE-419F-AD33-FDD37A2B869D}" srcOrd="0" destOrd="0" parTransId="{9E544206-CDED-4895-ACE1-E814712CC6D4}" sibTransId="{089D5D35-2000-489D-8D0B-4335FA1412A4}"/>
    <dgm:cxn modelId="{1A80EE47-E99B-40CC-AD75-A87787398B30}" type="presOf" srcId="{9270E076-D16D-4EE7-8D94-2783D2858DD9}" destId="{483208AD-C4DE-4A27-9E0A-C63C04A2C448}" srcOrd="0" destOrd="0" presId="urn:microsoft.com/office/officeart/2005/8/layout/radial6"/>
    <dgm:cxn modelId="{50893E6B-9ABE-4587-A844-B20C2ED0EE8D}" type="presOf" srcId="{38CB7E63-927F-4862-9A4F-6C490E6FA2F7}" destId="{7AD1901F-E681-4C8A-A042-96283E467F4B}" srcOrd="0" destOrd="0" presId="urn:microsoft.com/office/officeart/2005/8/layout/radial6"/>
    <dgm:cxn modelId="{F3913874-4BE8-4053-B096-2FE667812FDA}" type="presOf" srcId="{FDE3D1A8-229F-455E-8B17-618321C150A8}" destId="{34A6505B-C5A9-4E42-8054-386A454A7EBD}" srcOrd="0" destOrd="0" presId="urn:microsoft.com/office/officeart/2005/8/layout/radial6"/>
    <dgm:cxn modelId="{45FA8375-9B20-4FA8-882A-AD26EA4AE39F}" type="presOf" srcId="{8FB0B4A0-4D60-4203-BFCA-6A83D815BBDD}" destId="{9F17F2D3-8457-419C-9E4F-D05867865DA6}" srcOrd="0" destOrd="0" presId="urn:microsoft.com/office/officeart/2005/8/layout/radial6"/>
    <dgm:cxn modelId="{A749D282-4D9D-4F47-8260-41223B195BC8}" srcId="{FDE3D1A8-229F-455E-8B17-618321C150A8}" destId="{9270E076-D16D-4EE7-8D94-2783D2858DD9}" srcOrd="1" destOrd="0" parTransId="{C3E648B9-B5A1-46E1-A03A-5BA98F5EE2E8}" sibTransId="{8FB0B4A0-4D60-4203-BFCA-6A83D815BBDD}"/>
    <dgm:cxn modelId="{46A721A9-29C7-4214-9D63-2369DBE8F787}" type="presOf" srcId="{A9464211-F5F6-40C4-81DA-53E8D6AE8713}" destId="{382AB116-B485-498D-8103-CFF66218F9CF}" srcOrd="0" destOrd="0" presId="urn:microsoft.com/office/officeart/2005/8/layout/radial6"/>
    <dgm:cxn modelId="{358E1FBF-3930-4A85-9F2E-BF0158C8492E}" type="presOf" srcId="{4F0DF770-E087-4EA7-AB88-A17B60C7DD13}" destId="{B4DA39C5-5571-4351-A205-14D5315F6BDE}" srcOrd="0" destOrd="0" presId="urn:microsoft.com/office/officeart/2005/8/layout/radial6"/>
    <dgm:cxn modelId="{2C35B5C3-97A4-4556-8BDE-3E4488AD3E21}" srcId="{FDE3D1A8-229F-455E-8B17-618321C150A8}" destId="{A9464211-F5F6-40C4-81DA-53E8D6AE8713}" srcOrd="2" destOrd="0" parTransId="{798A0B11-6DA6-4F6B-8815-1164D9A2BE0D}" sibTransId="{38CB7E63-927F-4862-9A4F-6C490E6FA2F7}"/>
    <dgm:cxn modelId="{A53F83DA-9665-4C2C-B05F-7F8A914D2380}" type="presOf" srcId="{089D5D35-2000-489D-8D0B-4335FA1412A4}" destId="{EF0037A2-39B2-4DDA-8E5A-DF0023071878}" srcOrd="0" destOrd="0" presId="urn:microsoft.com/office/officeart/2005/8/layout/radial6"/>
    <dgm:cxn modelId="{88A94AF5-BB94-4A4C-B691-3EEB5D4F9989}" type="presOf" srcId="{F01ABE1F-5DBE-419F-AD33-FDD37A2B869D}" destId="{AB1B459F-8702-4095-A2FF-77063FAE9C3C}" srcOrd="0" destOrd="0" presId="urn:microsoft.com/office/officeart/2005/8/layout/radial6"/>
    <dgm:cxn modelId="{F4A41E72-96FC-4062-B8F0-24500C2B6BE8}" type="presParOf" srcId="{B4DA39C5-5571-4351-A205-14D5315F6BDE}" destId="{34A6505B-C5A9-4E42-8054-386A454A7EBD}" srcOrd="0" destOrd="0" presId="urn:microsoft.com/office/officeart/2005/8/layout/radial6"/>
    <dgm:cxn modelId="{4E8483F1-EF25-484F-B400-369BBAFC18BA}" type="presParOf" srcId="{B4DA39C5-5571-4351-A205-14D5315F6BDE}" destId="{AB1B459F-8702-4095-A2FF-77063FAE9C3C}" srcOrd="1" destOrd="0" presId="urn:microsoft.com/office/officeart/2005/8/layout/radial6"/>
    <dgm:cxn modelId="{54C9415C-61AA-4DED-A723-82C0226E901F}" type="presParOf" srcId="{B4DA39C5-5571-4351-A205-14D5315F6BDE}" destId="{DAFAD0CB-3B00-4C2D-A2A8-98BC94D9E549}" srcOrd="2" destOrd="0" presId="urn:microsoft.com/office/officeart/2005/8/layout/radial6"/>
    <dgm:cxn modelId="{87AB0650-F046-4362-884B-E324A761823C}" type="presParOf" srcId="{B4DA39C5-5571-4351-A205-14D5315F6BDE}" destId="{EF0037A2-39B2-4DDA-8E5A-DF0023071878}" srcOrd="3" destOrd="0" presId="urn:microsoft.com/office/officeart/2005/8/layout/radial6"/>
    <dgm:cxn modelId="{6BEBEB60-BC11-4E3E-940C-698EBFC08FFD}" type="presParOf" srcId="{B4DA39C5-5571-4351-A205-14D5315F6BDE}" destId="{483208AD-C4DE-4A27-9E0A-C63C04A2C448}" srcOrd="4" destOrd="0" presId="urn:microsoft.com/office/officeart/2005/8/layout/radial6"/>
    <dgm:cxn modelId="{A6545F9C-8CC9-481B-8A35-92D949E6903B}" type="presParOf" srcId="{B4DA39C5-5571-4351-A205-14D5315F6BDE}" destId="{5B2AEB8B-4CF3-4634-9026-9153B80B8100}" srcOrd="5" destOrd="0" presId="urn:microsoft.com/office/officeart/2005/8/layout/radial6"/>
    <dgm:cxn modelId="{169C9EC9-1A85-42C0-995E-2590BDE426A9}" type="presParOf" srcId="{B4DA39C5-5571-4351-A205-14D5315F6BDE}" destId="{9F17F2D3-8457-419C-9E4F-D05867865DA6}" srcOrd="6" destOrd="0" presId="urn:microsoft.com/office/officeart/2005/8/layout/radial6"/>
    <dgm:cxn modelId="{B77AB959-2EB8-4001-A8B1-E67D2300B569}" type="presParOf" srcId="{B4DA39C5-5571-4351-A205-14D5315F6BDE}" destId="{382AB116-B485-498D-8103-CFF66218F9CF}" srcOrd="7" destOrd="0" presId="urn:microsoft.com/office/officeart/2005/8/layout/radial6"/>
    <dgm:cxn modelId="{44E0CA96-1D8E-487F-848F-52CE2711B924}" type="presParOf" srcId="{B4DA39C5-5571-4351-A205-14D5315F6BDE}" destId="{6FF7EC7F-846C-40BA-90A1-B2C5F3D73AAD}" srcOrd="8" destOrd="0" presId="urn:microsoft.com/office/officeart/2005/8/layout/radial6"/>
    <dgm:cxn modelId="{D4342A43-F636-49ED-BFC7-AEAB32EF54CC}" type="presParOf" srcId="{B4DA39C5-5571-4351-A205-14D5315F6BDE}" destId="{7AD1901F-E681-4C8A-A042-96283E467F4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89863-DCE5-4163-B6F0-C24A6FF80CA5}">
      <dsp:nvSpPr>
        <dsp:cNvPr id="0" name=""/>
        <dsp:cNvSpPr/>
      </dsp:nvSpPr>
      <dsp:spPr>
        <a:xfrm>
          <a:off x="-4849154" y="-789394"/>
          <a:ext cx="5528485" cy="6136897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A0D9-4403-4AF5-A6EA-27410534F30F}">
      <dsp:nvSpPr>
        <dsp:cNvPr id="0" name=""/>
        <dsp:cNvSpPr/>
      </dsp:nvSpPr>
      <dsp:spPr>
        <a:xfrm>
          <a:off x="430196" y="284790"/>
          <a:ext cx="10179809" cy="569945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39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VERIFICAR A INTEGRIDADE ESTRUTURAL DAS OAES E ESTRUTURAS ASSOCIADAS; </a:t>
          </a:r>
          <a:endParaRPr lang="pt-BR" sz="1700" b="1" kern="1200" dirty="0">
            <a:solidFill>
              <a:schemeClr val="tx1"/>
            </a:solidFill>
            <a:latin typeface="Roboto" pitchFamily="2" charset="0"/>
            <a:ea typeface="Roboto" pitchFamily="2" charset="0"/>
          </a:endParaRPr>
        </a:p>
      </dsp:txBody>
      <dsp:txXfrm>
        <a:off x="430196" y="284790"/>
        <a:ext cx="10179809" cy="569945"/>
      </dsp:txXfrm>
    </dsp:sp>
    <dsp:sp modelId="{4E6818FE-D584-4BF5-AB33-38B4881ACF6A}">
      <dsp:nvSpPr>
        <dsp:cNvPr id="0" name=""/>
        <dsp:cNvSpPr/>
      </dsp:nvSpPr>
      <dsp:spPr>
        <a:xfrm>
          <a:off x="73980" y="213547"/>
          <a:ext cx="712432" cy="712432"/>
        </a:xfrm>
        <a:prstGeom prst="ellipse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F49C7-FA05-4A32-BA46-0E829E33B022}">
      <dsp:nvSpPr>
        <dsp:cNvPr id="0" name=""/>
        <dsp:cNvSpPr/>
      </dsp:nvSpPr>
      <dsp:spPr>
        <a:xfrm>
          <a:off x="838603" y="1139435"/>
          <a:ext cx="9771403" cy="569945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39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GARANTIR A PROTEÇÃO DA VIDA HUMANA, PROPRIEDADE E CONFIANÇA NA CAPACIDADE ESTRUTURAL</a:t>
          </a:r>
          <a:r>
            <a:rPr lang="es-ES" sz="17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; </a:t>
          </a:r>
          <a:endParaRPr lang="pt-BR" sz="1700" b="1" kern="1200" dirty="0">
            <a:solidFill>
              <a:schemeClr val="tx1"/>
            </a:solidFill>
            <a:latin typeface="Roboto" pitchFamily="2" charset="0"/>
            <a:ea typeface="Roboto" pitchFamily="2" charset="0"/>
          </a:endParaRPr>
        </a:p>
      </dsp:txBody>
      <dsp:txXfrm>
        <a:off x="838603" y="1139435"/>
        <a:ext cx="9771403" cy="569945"/>
      </dsp:txXfrm>
    </dsp:sp>
    <dsp:sp modelId="{2ADB44D3-A2F4-465B-A418-0487476080D4}">
      <dsp:nvSpPr>
        <dsp:cNvPr id="0" name=""/>
        <dsp:cNvSpPr/>
      </dsp:nvSpPr>
      <dsp:spPr>
        <a:xfrm>
          <a:off x="482387" y="1068192"/>
          <a:ext cx="712432" cy="712432"/>
        </a:xfrm>
        <a:prstGeom prst="ellipse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8BD00-B2E2-439C-A448-94CC2D02F1A6}">
      <dsp:nvSpPr>
        <dsp:cNvPr id="0" name=""/>
        <dsp:cNvSpPr/>
      </dsp:nvSpPr>
      <dsp:spPr>
        <a:xfrm>
          <a:off x="963951" y="1994081"/>
          <a:ext cx="9646055" cy="569945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39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FORNECER UM BANCO DE DADOS PARA REPAROS, SUBSTITUIÇÕES E ATUALIZAÇÕES</a:t>
          </a:r>
          <a:r>
            <a:rPr lang="es-ES" sz="17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; </a:t>
          </a:r>
          <a:endParaRPr lang="pt-BR" sz="1700" b="1" kern="1200" dirty="0">
            <a:solidFill>
              <a:schemeClr val="tx1"/>
            </a:solidFill>
            <a:latin typeface="Roboto" pitchFamily="2" charset="0"/>
            <a:ea typeface="Roboto" pitchFamily="2" charset="0"/>
          </a:endParaRPr>
        </a:p>
      </dsp:txBody>
      <dsp:txXfrm>
        <a:off x="963951" y="1994081"/>
        <a:ext cx="9646055" cy="569945"/>
      </dsp:txXfrm>
    </dsp:sp>
    <dsp:sp modelId="{F7DA6ECF-5615-4C7F-9980-4D8EF51C2401}">
      <dsp:nvSpPr>
        <dsp:cNvPr id="0" name=""/>
        <dsp:cNvSpPr/>
      </dsp:nvSpPr>
      <dsp:spPr>
        <a:xfrm>
          <a:off x="607735" y="1922837"/>
          <a:ext cx="712432" cy="712432"/>
        </a:xfrm>
        <a:prstGeom prst="ellipse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5164A-8FC0-4736-AD65-6813E2228367}">
      <dsp:nvSpPr>
        <dsp:cNvPr id="0" name=""/>
        <dsp:cNvSpPr/>
      </dsp:nvSpPr>
      <dsp:spPr>
        <a:xfrm>
          <a:off x="838603" y="2848726"/>
          <a:ext cx="9771403" cy="569945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39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PROTEGER O INVESTIMENTO PÚBLICO E PERMITIR A ALOCAÇÃO EFICIENTE DE RECURSOS</a:t>
          </a:r>
          <a:r>
            <a:rPr lang="es-ES" sz="1700" kern="1200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; </a:t>
          </a:r>
          <a:endParaRPr lang="pt-BR" sz="1700" kern="1200" dirty="0">
            <a:solidFill>
              <a:schemeClr val="tx1"/>
            </a:solidFill>
            <a:latin typeface="Roboto" pitchFamily="2" charset="0"/>
            <a:ea typeface="Roboto" pitchFamily="2" charset="0"/>
          </a:endParaRPr>
        </a:p>
      </dsp:txBody>
      <dsp:txXfrm>
        <a:off x="838603" y="2848726"/>
        <a:ext cx="9771403" cy="569945"/>
      </dsp:txXfrm>
    </dsp:sp>
    <dsp:sp modelId="{9D5243B5-97DB-4ECF-B7BF-CC65FACFA916}">
      <dsp:nvSpPr>
        <dsp:cNvPr id="0" name=""/>
        <dsp:cNvSpPr/>
      </dsp:nvSpPr>
      <dsp:spPr>
        <a:xfrm>
          <a:off x="482387" y="2777483"/>
          <a:ext cx="712432" cy="712432"/>
        </a:xfrm>
        <a:prstGeom prst="ellipse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30584-C35B-49E1-9F11-14A28E09B01E}">
      <dsp:nvSpPr>
        <dsp:cNvPr id="0" name=""/>
        <dsp:cNvSpPr/>
      </dsp:nvSpPr>
      <dsp:spPr>
        <a:xfrm>
          <a:off x="430196" y="3703371"/>
          <a:ext cx="10179809" cy="569945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39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</a:rPr>
            <a:t>CERTIFICAR DE QUE HÁ RECURSOS DISPONÍVEIS PARA MANUTENÇÃO, REABILITAÇÃO E SUBSTITUIÇÃO DAS OAES.</a:t>
          </a:r>
        </a:p>
      </dsp:txBody>
      <dsp:txXfrm>
        <a:off x="430196" y="3703371"/>
        <a:ext cx="10179809" cy="569945"/>
      </dsp:txXfrm>
    </dsp:sp>
    <dsp:sp modelId="{FCF578FB-B706-4E6F-95D4-BCAC953C5CF7}">
      <dsp:nvSpPr>
        <dsp:cNvPr id="0" name=""/>
        <dsp:cNvSpPr/>
      </dsp:nvSpPr>
      <dsp:spPr>
        <a:xfrm>
          <a:off x="73980" y="3632128"/>
          <a:ext cx="712432" cy="712432"/>
        </a:xfrm>
        <a:prstGeom prst="ellipse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1901F-E681-4C8A-A042-96283E467F4B}">
      <dsp:nvSpPr>
        <dsp:cNvPr id="0" name=""/>
        <dsp:cNvSpPr/>
      </dsp:nvSpPr>
      <dsp:spPr>
        <a:xfrm>
          <a:off x="2804494" y="794911"/>
          <a:ext cx="4803032" cy="4803032"/>
        </a:xfrm>
        <a:prstGeom prst="blockArc">
          <a:avLst>
            <a:gd name="adj1" fmla="val 9082031"/>
            <a:gd name="adj2" fmla="val 16396425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7F2D3-8457-419C-9E4F-D05867865DA6}">
      <dsp:nvSpPr>
        <dsp:cNvPr id="0" name=""/>
        <dsp:cNvSpPr/>
      </dsp:nvSpPr>
      <dsp:spPr>
        <a:xfrm>
          <a:off x="2748317" y="722427"/>
          <a:ext cx="4803032" cy="4803032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037A2-39B2-4DDA-8E5A-DF0023071878}">
      <dsp:nvSpPr>
        <dsp:cNvPr id="0" name=""/>
        <dsp:cNvSpPr/>
      </dsp:nvSpPr>
      <dsp:spPr>
        <a:xfrm>
          <a:off x="2803247" y="791290"/>
          <a:ext cx="4803032" cy="4803032"/>
        </a:xfrm>
        <a:prstGeom prst="blockArc">
          <a:avLst>
            <a:gd name="adj1" fmla="val 16474034"/>
            <a:gd name="adj2" fmla="val 1724017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6505B-C5A9-4E42-8054-386A454A7EBD}">
      <dsp:nvSpPr>
        <dsp:cNvPr id="0" name=""/>
        <dsp:cNvSpPr/>
      </dsp:nvSpPr>
      <dsp:spPr>
        <a:xfrm>
          <a:off x="3449940" y="1737606"/>
          <a:ext cx="3495963" cy="188456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latin typeface="Arial Black" panose="020B0A04020102020204" pitchFamily="34" charset="0"/>
            </a:rPr>
            <a:t>ANÁLISE LINEAR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latin typeface="Arial Black" panose="020B0A04020102020204" pitchFamily="34" charset="0"/>
            </a:rPr>
            <a:t>ANÁLISE NÃO LINEAR</a:t>
          </a:r>
        </a:p>
      </dsp:txBody>
      <dsp:txXfrm>
        <a:off x="3961912" y="2013594"/>
        <a:ext cx="2472019" cy="1332591"/>
      </dsp:txXfrm>
    </dsp:sp>
    <dsp:sp modelId="{AB1B459F-8702-4095-A2FF-77063FAE9C3C}">
      <dsp:nvSpPr>
        <dsp:cNvPr id="0" name=""/>
        <dsp:cNvSpPr/>
      </dsp:nvSpPr>
      <dsp:spPr>
        <a:xfrm>
          <a:off x="3930631" y="56514"/>
          <a:ext cx="2761135" cy="154858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Arial Black" panose="020B0A04020102020204" pitchFamily="34" charset="0"/>
            </a:rPr>
            <a:t>GEOMETRIA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Arial Black" panose="020B0A04020102020204" pitchFamily="34" charset="0"/>
            </a:rPr>
            <a:t>(REAL)</a:t>
          </a:r>
        </a:p>
      </dsp:txBody>
      <dsp:txXfrm>
        <a:off x="4334990" y="283300"/>
        <a:ext cx="1952417" cy="1095017"/>
      </dsp:txXfrm>
    </dsp:sp>
    <dsp:sp modelId="{483208AD-C4DE-4A27-9E0A-C63C04A2C448}">
      <dsp:nvSpPr>
        <dsp:cNvPr id="0" name=""/>
        <dsp:cNvSpPr/>
      </dsp:nvSpPr>
      <dsp:spPr>
        <a:xfrm>
          <a:off x="5699397" y="3522532"/>
          <a:ext cx="2963861" cy="1548589"/>
        </a:xfrm>
        <a:prstGeom prst="ellipse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solidFill>
                <a:prstClr val="white"/>
              </a:solidFill>
              <a:latin typeface="Arial Black" panose="020B0A04020102020204" pitchFamily="34" charset="0"/>
              <a:ea typeface="+mn-ea"/>
              <a:cs typeface="+mn-cs"/>
            </a:rPr>
            <a:t>MODELAGEM</a:t>
          </a:r>
        </a:p>
      </dsp:txBody>
      <dsp:txXfrm>
        <a:off x="6133444" y="3749318"/>
        <a:ext cx="2095767" cy="1095017"/>
      </dsp:txXfrm>
    </dsp:sp>
    <dsp:sp modelId="{382AB116-B485-498D-8103-CFF66218F9CF}">
      <dsp:nvSpPr>
        <dsp:cNvPr id="0" name=""/>
        <dsp:cNvSpPr/>
      </dsp:nvSpPr>
      <dsp:spPr>
        <a:xfrm>
          <a:off x="1529611" y="3522532"/>
          <a:ext cx="3177458" cy="154858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Arial Black" panose="020B0A04020102020204" pitchFamily="34" charset="0"/>
            </a:rPr>
            <a:t>MAPEAMENTO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Arial Black" panose="020B0A04020102020204" pitchFamily="34" charset="0"/>
            </a:rPr>
            <a:t>(PATOLOGIAS)</a:t>
          </a:r>
        </a:p>
      </dsp:txBody>
      <dsp:txXfrm>
        <a:off x="1994939" y="3749318"/>
        <a:ext cx="2246802" cy="1095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0D8C0-B635-4A94-AECE-0F97F01CF645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0BC25-0EE4-4A3E-B4BA-1DF2173954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1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0BC25-0EE4-4A3E-B4BA-1DF21739543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729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0BC25-0EE4-4A3E-B4BA-1DF21739543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78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636107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659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0C71-F221-427A-8F80-9BCE3899AA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854E-D05F-4606-8EC8-E43288A80A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90124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F0CD1-275D-4194-9289-48DEB492CAE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0825-45B8-455C-B28D-9CA8BEF48E8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51386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3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3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EAF6B-E411-4D5E-855F-09918CDD4C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9CD4A-9CF6-4BB9-A31E-041501158B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00334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2E80-BA16-4250-BB04-474E5D2650F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9C8A2-D169-420B-A455-A02E986AF6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05767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9" indent="0">
              <a:buNone/>
              <a:defRPr sz="2000" b="1"/>
            </a:lvl2pPr>
            <a:lvl3pPr marL="913108" indent="0">
              <a:buNone/>
              <a:defRPr sz="1900" b="1"/>
            </a:lvl3pPr>
            <a:lvl4pPr marL="1369662" indent="0">
              <a:buNone/>
              <a:defRPr sz="1600" b="1"/>
            </a:lvl4pPr>
            <a:lvl5pPr marL="1826216" indent="0">
              <a:buNone/>
              <a:defRPr sz="1600" b="1"/>
            </a:lvl5pPr>
            <a:lvl6pPr marL="2282806" indent="0">
              <a:buNone/>
              <a:defRPr sz="1600" b="1"/>
            </a:lvl6pPr>
            <a:lvl7pPr marL="2739322" indent="0">
              <a:buNone/>
              <a:defRPr sz="1600" b="1"/>
            </a:lvl7pPr>
            <a:lvl8pPr marL="3195840" indent="0">
              <a:buNone/>
              <a:defRPr sz="1600" b="1"/>
            </a:lvl8pPr>
            <a:lvl9pPr marL="365235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45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9" indent="0">
              <a:buNone/>
              <a:defRPr sz="2000" b="1"/>
            </a:lvl2pPr>
            <a:lvl3pPr marL="913108" indent="0">
              <a:buNone/>
              <a:defRPr sz="1900" b="1"/>
            </a:lvl3pPr>
            <a:lvl4pPr marL="1369662" indent="0">
              <a:buNone/>
              <a:defRPr sz="1600" b="1"/>
            </a:lvl4pPr>
            <a:lvl5pPr marL="1826216" indent="0">
              <a:buNone/>
              <a:defRPr sz="1600" b="1"/>
            </a:lvl5pPr>
            <a:lvl6pPr marL="2282806" indent="0">
              <a:buNone/>
              <a:defRPr sz="1600" b="1"/>
            </a:lvl6pPr>
            <a:lvl7pPr marL="2739322" indent="0">
              <a:buNone/>
              <a:defRPr sz="1600" b="1"/>
            </a:lvl7pPr>
            <a:lvl8pPr marL="3195840" indent="0">
              <a:buNone/>
              <a:defRPr sz="1600" b="1"/>
            </a:lvl8pPr>
            <a:lvl9pPr marL="365235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4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C6E11-13DB-4014-9B49-3C56F124E9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D1249-6873-4D90-B025-BDB6C3F4085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70138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C79D6-FCBD-49F3-A5A8-941E594772D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24839-60CC-40B3-8936-BD837E6CC06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183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A3D30-1538-4DCE-82D4-0492CC5FB9A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3B538-91B7-47EE-9D47-5F02E09E26E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83862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11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13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519" indent="0">
              <a:buNone/>
              <a:defRPr sz="1200"/>
            </a:lvl2pPr>
            <a:lvl3pPr marL="913108" indent="0">
              <a:buNone/>
              <a:defRPr sz="1100"/>
            </a:lvl3pPr>
            <a:lvl4pPr marL="1369662" indent="0">
              <a:buNone/>
              <a:defRPr sz="900"/>
            </a:lvl4pPr>
            <a:lvl5pPr marL="1826216" indent="0">
              <a:buNone/>
              <a:defRPr sz="900"/>
            </a:lvl5pPr>
            <a:lvl6pPr marL="2282806" indent="0">
              <a:buNone/>
              <a:defRPr sz="900"/>
            </a:lvl6pPr>
            <a:lvl7pPr marL="2739322" indent="0">
              <a:buNone/>
              <a:defRPr sz="900"/>
            </a:lvl7pPr>
            <a:lvl8pPr marL="3195840" indent="0">
              <a:buNone/>
              <a:defRPr sz="900"/>
            </a:lvl8pPr>
            <a:lvl9pPr marL="365235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590B2-87F2-4E35-86F9-C751F27631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9EA28-3F09-472F-A05A-B9AED36A0D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29427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19" indent="0">
              <a:buNone/>
              <a:defRPr sz="2800"/>
            </a:lvl2pPr>
            <a:lvl3pPr marL="913108" indent="0">
              <a:buNone/>
              <a:defRPr sz="2400"/>
            </a:lvl3pPr>
            <a:lvl4pPr marL="1369662" indent="0">
              <a:buNone/>
              <a:defRPr sz="2000"/>
            </a:lvl4pPr>
            <a:lvl5pPr marL="1826216" indent="0">
              <a:buNone/>
              <a:defRPr sz="2000"/>
            </a:lvl5pPr>
            <a:lvl6pPr marL="2282806" indent="0">
              <a:buNone/>
              <a:defRPr sz="2000"/>
            </a:lvl6pPr>
            <a:lvl7pPr marL="2739322" indent="0">
              <a:buNone/>
              <a:defRPr sz="2000"/>
            </a:lvl7pPr>
            <a:lvl8pPr marL="3195840" indent="0">
              <a:buNone/>
              <a:defRPr sz="2000"/>
            </a:lvl8pPr>
            <a:lvl9pPr marL="3652359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519" indent="0">
              <a:buNone/>
              <a:defRPr sz="1200"/>
            </a:lvl2pPr>
            <a:lvl3pPr marL="913108" indent="0">
              <a:buNone/>
              <a:defRPr sz="1100"/>
            </a:lvl3pPr>
            <a:lvl4pPr marL="1369662" indent="0">
              <a:buNone/>
              <a:defRPr sz="900"/>
            </a:lvl4pPr>
            <a:lvl5pPr marL="1826216" indent="0">
              <a:buNone/>
              <a:defRPr sz="900"/>
            </a:lvl5pPr>
            <a:lvl6pPr marL="2282806" indent="0">
              <a:buNone/>
              <a:defRPr sz="900"/>
            </a:lvl6pPr>
            <a:lvl7pPr marL="2739322" indent="0">
              <a:buNone/>
              <a:defRPr sz="900"/>
            </a:lvl7pPr>
            <a:lvl8pPr marL="3195840" indent="0">
              <a:buNone/>
              <a:defRPr sz="900"/>
            </a:lvl8pPr>
            <a:lvl9pPr marL="365235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BBEEF-A342-4110-8D17-7B0B806E065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BD664-36A5-43F2-BDA9-3BFDDDA6640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26" y="6165304"/>
            <a:ext cx="1548417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87468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9E00E-7A4A-4A15-B330-4BAA1BD4F79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2E057-5AEB-4373-8554-761D06801A5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3409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C341-CED8-4725-B275-C665A65AFCD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ABDDE-C50B-4B5C-870E-1738263C22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90259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8345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257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474736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92129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553601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034000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904997"/>
            <a:ext cx="8034000" cy="419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8995" lvl="0" indent="-507542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8060" lvl="1" indent="-507542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7077" lvl="2" indent="-507542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6118" lvl="3" indent="-507542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5112" lvl="4" indent="-507542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4107" lvl="5" indent="-507542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3147" lvl="6" indent="-507542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2170" lvl="7" indent="-507542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1230" lvl="8" indent="-507542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30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527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915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069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584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89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93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0C71-F221-427A-8F80-9BCE3899AA3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854E-D05F-4606-8EC8-E43288A80A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85367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F0CD1-275D-4194-9289-48DEB492CAE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0825-45B8-455C-B28D-9CA8BEF48E8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27728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8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2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7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EAF6B-E411-4D5E-855F-09918CDD4C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9CD4A-9CF6-4BB9-A31E-041501158B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40492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2E80-BA16-4250-BB04-474E5D2650F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9C8A2-D169-420B-A455-A02E986AF6B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21475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35" indent="0">
              <a:buNone/>
              <a:defRPr sz="2000" b="1"/>
            </a:lvl2pPr>
            <a:lvl3pPr marL="912949" indent="0">
              <a:buNone/>
              <a:defRPr sz="1900" b="1"/>
            </a:lvl3pPr>
            <a:lvl4pPr marL="1369424" indent="0">
              <a:buNone/>
              <a:defRPr sz="1600" b="1"/>
            </a:lvl4pPr>
            <a:lvl5pPr marL="1825898" indent="0">
              <a:buNone/>
              <a:defRPr sz="1600" b="1"/>
            </a:lvl5pPr>
            <a:lvl6pPr marL="2282414" indent="0">
              <a:buNone/>
              <a:defRPr sz="1600" b="1"/>
            </a:lvl6pPr>
            <a:lvl7pPr marL="2738846" indent="0">
              <a:buNone/>
              <a:defRPr sz="1600" b="1"/>
            </a:lvl7pPr>
            <a:lvl8pPr marL="3195280" indent="0">
              <a:buNone/>
              <a:defRPr sz="1600" b="1"/>
            </a:lvl8pPr>
            <a:lvl9pPr marL="3651715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4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35" indent="0">
              <a:buNone/>
              <a:defRPr sz="2000" b="1"/>
            </a:lvl2pPr>
            <a:lvl3pPr marL="912949" indent="0">
              <a:buNone/>
              <a:defRPr sz="1900" b="1"/>
            </a:lvl3pPr>
            <a:lvl4pPr marL="1369424" indent="0">
              <a:buNone/>
              <a:defRPr sz="1600" b="1"/>
            </a:lvl4pPr>
            <a:lvl5pPr marL="1825898" indent="0">
              <a:buNone/>
              <a:defRPr sz="1600" b="1"/>
            </a:lvl5pPr>
            <a:lvl6pPr marL="2282414" indent="0">
              <a:buNone/>
              <a:defRPr sz="1600" b="1"/>
            </a:lvl6pPr>
            <a:lvl7pPr marL="2738846" indent="0">
              <a:buNone/>
              <a:defRPr sz="1600" b="1"/>
            </a:lvl7pPr>
            <a:lvl8pPr marL="3195280" indent="0">
              <a:buNone/>
              <a:defRPr sz="1600" b="1"/>
            </a:lvl8pPr>
            <a:lvl9pPr marL="3651715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4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C6E11-13DB-4014-9B49-3C56F124E9C2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D1249-6873-4D90-B025-BDB6C3F4085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67760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C79D6-FCBD-49F3-A5A8-941E594772D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24839-60CC-40B3-8936-BD837E6CC06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94222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A3D30-1538-4DCE-82D4-0492CC5FB9A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3B538-91B7-47EE-9D47-5F02E09E26E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80012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1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435" indent="0">
              <a:buNone/>
              <a:defRPr sz="1200"/>
            </a:lvl2pPr>
            <a:lvl3pPr marL="912949" indent="0">
              <a:buNone/>
              <a:defRPr sz="1100"/>
            </a:lvl3pPr>
            <a:lvl4pPr marL="1369424" indent="0">
              <a:buNone/>
              <a:defRPr sz="900"/>
            </a:lvl4pPr>
            <a:lvl5pPr marL="1825898" indent="0">
              <a:buNone/>
              <a:defRPr sz="900"/>
            </a:lvl5pPr>
            <a:lvl6pPr marL="2282414" indent="0">
              <a:buNone/>
              <a:defRPr sz="900"/>
            </a:lvl6pPr>
            <a:lvl7pPr marL="2738846" indent="0">
              <a:buNone/>
              <a:defRPr sz="900"/>
            </a:lvl7pPr>
            <a:lvl8pPr marL="3195280" indent="0">
              <a:buNone/>
              <a:defRPr sz="900"/>
            </a:lvl8pPr>
            <a:lvl9pPr marL="3651715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590B2-87F2-4E35-86F9-C751F27631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9EA28-3F09-472F-A05A-B9AED36A0D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94912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435" indent="0">
              <a:buNone/>
              <a:defRPr sz="2800"/>
            </a:lvl2pPr>
            <a:lvl3pPr marL="912949" indent="0">
              <a:buNone/>
              <a:defRPr sz="2400"/>
            </a:lvl3pPr>
            <a:lvl4pPr marL="1369424" indent="0">
              <a:buNone/>
              <a:defRPr sz="2000"/>
            </a:lvl4pPr>
            <a:lvl5pPr marL="1825898" indent="0">
              <a:buNone/>
              <a:defRPr sz="2000"/>
            </a:lvl5pPr>
            <a:lvl6pPr marL="2282414" indent="0">
              <a:buNone/>
              <a:defRPr sz="2000"/>
            </a:lvl6pPr>
            <a:lvl7pPr marL="2738846" indent="0">
              <a:buNone/>
              <a:defRPr sz="2000"/>
            </a:lvl7pPr>
            <a:lvl8pPr marL="3195280" indent="0">
              <a:buNone/>
              <a:defRPr sz="2000"/>
            </a:lvl8pPr>
            <a:lvl9pPr marL="3651715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42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435" indent="0">
              <a:buNone/>
              <a:defRPr sz="1200"/>
            </a:lvl2pPr>
            <a:lvl3pPr marL="912949" indent="0">
              <a:buNone/>
              <a:defRPr sz="1100"/>
            </a:lvl3pPr>
            <a:lvl4pPr marL="1369424" indent="0">
              <a:buNone/>
              <a:defRPr sz="900"/>
            </a:lvl4pPr>
            <a:lvl5pPr marL="1825898" indent="0">
              <a:buNone/>
              <a:defRPr sz="900"/>
            </a:lvl5pPr>
            <a:lvl6pPr marL="2282414" indent="0">
              <a:buNone/>
              <a:defRPr sz="900"/>
            </a:lvl6pPr>
            <a:lvl7pPr marL="2738846" indent="0">
              <a:buNone/>
              <a:defRPr sz="900"/>
            </a:lvl7pPr>
            <a:lvl8pPr marL="3195280" indent="0">
              <a:buNone/>
              <a:defRPr sz="900"/>
            </a:lvl8pPr>
            <a:lvl9pPr marL="3651715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BBEEF-A342-4110-8D17-7B0B806E065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BD664-36A5-43F2-BDA9-3BFDDDA6640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30" y="6165304"/>
            <a:ext cx="1548417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14296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9E00E-7A4A-4A15-B330-4BAA1BD4F79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2E057-5AEB-4373-8554-761D06801A5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20751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C341-CED8-4725-B275-C665A65AFCD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31/03/2022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ABDDE-C50B-4B5C-870E-1738263C22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77462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364061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47355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404743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87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4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6" tIns="45718" rIns="9132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6" tIns="45718" rIns="9132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26" tIns="45718" rIns="91326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108"/>
            <a:fld id="{95BCE699-C547-452F-AA01-B339486A213D}" type="datetimeFigureOut">
              <a:rPr lang="pt-BR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108"/>
              <a:t>31/03/2022</a:t>
            </a:fld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326" tIns="45718" rIns="91326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108"/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26" tIns="45718" rIns="91326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108">
              <a:defRPr/>
            </a:pPr>
            <a:fld id="{F74A1EF7-15D8-4A74-B7D0-56855BD04171}" type="slidenum">
              <a:rPr lang="pt-BR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10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99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p:transition spd="slow">
    <p:push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51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10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66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2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442" indent="-34244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87" indent="-28537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02" indent="-22829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20" indent="-22829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39" indent="-22829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28" indent="-228296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82" indent="-228296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36" indent="-228296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26" indent="-228296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19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62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2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4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59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4" tIns="45718" rIns="9131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4" tIns="45718" rIns="9131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14" tIns="45718" rIns="91314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2972"/>
            <a:fld id="{95BCE699-C547-452F-AA01-B339486A213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2972"/>
              <a:t>31/03/2022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314" tIns="45718" rIns="91314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2972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14" tIns="45718" rIns="91314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2972">
              <a:defRPr/>
            </a:pPr>
            <a:fld id="{F74A1EF7-15D8-4A74-B7D0-56855BD04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2972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9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ransition spd="slow">
    <p:push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44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97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45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594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394" indent="-3423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75" indent="-28533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34" indent="-2282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80" indent="-2282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27" indent="-2282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52" indent="-228264" algn="l" defTabSz="9129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38" indent="-228264" algn="l" defTabSz="9129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24" indent="-228264" algn="l" defTabSz="9129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64" algn="l" defTabSz="9129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7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2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58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7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4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6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7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sv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12" Type="http://schemas.openxmlformats.org/officeDocument/2006/relationships/image" Target="../media/image42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6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850" y="2134652"/>
            <a:ext cx="9144000" cy="238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5400" b="1" dirty="0">
                <a:latin typeface="Fjalla One" panose="02000506040000020004" pitchFamily="2" charset="0"/>
              </a:rPr>
              <a:t>Inspeção de Obras de Artes Especiais com Utilização de </a:t>
            </a:r>
            <a:br>
              <a:rPr lang="pt-BR" sz="5400" b="1" dirty="0">
                <a:latin typeface="Fjalla One" panose="02000506040000020004" pitchFamily="2" charset="0"/>
              </a:rPr>
            </a:br>
            <a:r>
              <a:rPr lang="pt-BR" sz="5400" b="1" dirty="0">
                <a:latin typeface="Fjalla One" panose="02000506040000020004" pitchFamily="2" charset="0"/>
              </a:rPr>
              <a:t>Laser Scanner 3D</a:t>
            </a:r>
          </a:p>
        </p:txBody>
      </p:sp>
      <p:pic>
        <p:nvPicPr>
          <p:cNvPr id="4" name="Picture 2" descr="Strata">
            <a:extLst>
              <a:ext uri="{FF2B5EF4-FFF2-40B4-BE49-F238E27FC236}">
                <a16:creationId xmlns:a16="http://schemas.microsoft.com/office/drawing/2014/main" id="{F0E81BD6-245A-477A-BABD-7481524F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7FF2C4-2022-45E4-A5B4-0ECC2C80F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DADOS RELEVANTES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9D9A39-2113-4BD8-A5CC-DE209F366478}"/>
              </a:ext>
            </a:extLst>
          </p:cNvPr>
          <p:cNvSpPr txBox="1"/>
          <p:nvPr/>
        </p:nvSpPr>
        <p:spPr>
          <a:xfrm>
            <a:off x="1658169" y="1602241"/>
            <a:ext cx="5798065" cy="24978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200000"/>
              </a:lnSpc>
              <a:defRPr sz="1800" b="1" u="sng">
                <a:latin typeface="Arial Narrow" panose="020B0606020202030204" pitchFamily="34" charset="0"/>
              </a:defRPr>
            </a:lvl1pPr>
            <a:lvl2pPr marL="742950" indent="-285750">
              <a:lnSpc>
                <a:spcPct val="200000"/>
              </a:lnSpc>
              <a:buFont typeface="Wingdings" panose="05000000000000000000" pitchFamily="2" charset="2"/>
              <a:buChar char="Ø"/>
              <a:defRPr sz="1800" u="sng">
                <a:latin typeface="Arial Narrow" panose="020B0606020202030204" pitchFamily="34" charset="0"/>
              </a:defRPr>
            </a:lvl2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100" u="none" dirty="0"/>
              <a:t>OBRA CONSTRUÍDA ENTRE 1963 a 1967;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100" u="none" dirty="0"/>
              <a:t>SEÇÃO HIDRÁULICA INSUFICIENTE;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100" u="none" dirty="0"/>
              <a:t>INFRAESTRUTURA – ESTACAS DE MADEIRA.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EFEDFF64-D493-4A1B-BD39-DEE177FCD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89" y="3974518"/>
            <a:ext cx="3084953" cy="2281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EEC3BAF8-0341-465A-934E-B6C9460B2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110" y="1426081"/>
            <a:ext cx="3084953" cy="2310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C6082F7E-AF06-466C-B97D-8C7D3D873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110" y="3974518"/>
            <a:ext cx="3084953" cy="2313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ráfico 4" descr="Seta: girar para a direita com preenchimento sólido">
            <a:extLst>
              <a:ext uri="{FF2B5EF4-FFF2-40B4-BE49-F238E27FC236}">
                <a16:creationId xmlns:a16="http://schemas.microsoft.com/office/drawing/2014/main" id="{E81EA066-A942-4331-A328-4FA5BD0F5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48521">
            <a:off x="10227376" y="3655530"/>
            <a:ext cx="1083965" cy="914400"/>
          </a:xfrm>
          <a:prstGeom prst="rect">
            <a:avLst/>
          </a:prstGeom>
        </p:spPr>
      </p:pic>
      <p:pic>
        <p:nvPicPr>
          <p:cNvPr id="7" name="Imagem 6" descr="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35781F94-D6DC-4083-8188-681086ADE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130" y="1837287"/>
            <a:ext cx="1918271" cy="1438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19B6012D-9725-4EB9-BEC4-1B99026D4083}"/>
              </a:ext>
            </a:extLst>
          </p:cNvPr>
          <p:cNvGrpSpPr/>
          <p:nvPr/>
        </p:nvGrpSpPr>
        <p:grpSpPr>
          <a:xfrm rot="2462158">
            <a:off x="-50749" y="1054354"/>
            <a:ext cx="1895291" cy="1646068"/>
            <a:chOff x="-301346" y="1109164"/>
            <a:chExt cx="3442340" cy="2542706"/>
          </a:xfrm>
        </p:grpSpPr>
        <p:grpSp>
          <p:nvGrpSpPr>
            <p:cNvPr id="31" name="Group 7">
              <a:extLst>
                <a:ext uri="{FF2B5EF4-FFF2-40B4-BE49-F238E27FC236}">
                  <a16:creationId xmlns:a16="http://schemas.microsoft.com/office/drawing/2014/main" id="{7BD3CE01-36B4-4232-BADB-1F97DCAE061C}"/>
                </a:ext>
              </a:extLst>
            </p:cNvPr>
            <p:cNvGrpSpPr/>
            <p:nvPr/>
          </p:nvGrpSpPr>
          <p:grpSpPr>
            <a:xfrm rot="17995255">
              <a:off x="920128" y="1757548"/>
              <a:ext cx="1503255" cy="1500689"/>
              <a:chOff x="2417597" y="1836205"/>
              <a:chExt cx="1913618" cy="1910351"/>
            </a:xfrm>
            <a:solidFill>
              <a:srgbClr val="002060"/>
            </a:solidFill>
          </p:grpSpPr>
          <p:sp>
            <p:nvSpPr>
              <p:cNvPr id="42" name="Block Arc 32">
                <a:extLst>
                  <a:ext uri="{FF2B5EF4-FFF2-40B4-BE49-F238E27FC236}">
                    <a16:creationId xmlns:a16="http://schemas.microsoft.com/office/drawing/2014/main" id="{A221FD3E-7591-4494-ADC8-B4D57A11FCDA}"/>
                  </a:ext>
                </a:extLst>
              </p:cNvPr>
              <p:cNvSpPr/>
              <p:nvPr/>
            </p:nvSpPr>
            <p:spPr>
              <a:xfrm>
                <a:off x="2420864" y="1836205"/>
                <a:ext cx="1910351" cy="1910351"/>
              </a:xfrm>
              <a:prstGeom prst="blockArc">
                <a:avLst>
                  <a:gd name="adj1" fmla="val 10800000"/>
                  <a:gd name="adj2" fmla="val 21522627"/>
                  <a:gd name="adj3" fmla="val 2054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F91D29F9-E47C-4E18-8E09-DE526911516A}"/>
                  </a:ext>
                </a:extLst>
              </p:cNvPr>
              <p:cNvSpPr/>
              <p:nvPr/>
            </p:nvSpPr>
            <p:spPr>
              <a:xfrm>
                <a:off x="2420864" y="2762119"/>
                <a:ext cx="396000" cy="72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C07E48E5-AAB9-47FE-9C12-36E76C0A9512}"/>
                  </a:ext>
                </a:extLst>
              </p:cNvPr>
              <p:cNvSpPr/>
              <p:nvPr/>
            </p:nvSpPr>
            <p:spPr>
              <a:xfrm>
                <a:off x="3935215" y="2762119"/>
                <a:ext cx="396000" cy="72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78EADF6F-F51B-4211-9F9D-1727390B1258}"/>
                  </a:ext>
                </a:extLst>
              </p:cNvPr>
              <p:cNvSpPr/>
              <p:nvPr/>
            </p:nvSpPr>
            <p:spPr>
              <a:xfrm>
                <a:off x="2417597" y="3475288"/>
                <a:ext cx="396000" cy="1787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0946DC5E-BC6C-454D-AD45-768A7A43C027}"/>
                  </a:ext>
                </a:extLst>
              </p:cNvPr>
              <p:cNvSpPr/>
              <p:nvPr/>
            </p:nvSpPr>
            <p:spPr>
              <a:xfrm>
                <a:off x="3931941" y="3475283"/>
                <a:ext cx="396000" cy="1787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Group 62">
              <a:extLst>
                <a:ext uri="{FF2B5EF4-FFF2-40B4-BE49-F238E27FC236}">
                  <a16:creationId xmlns:a16="http://schemas.microsoft.com/office/drawing/2014/main" id="{76F22B86-4FD0-4BEC-988A-D06DBE87F636}"/>
                </a:ext>
              </a:extLst>
            </p:cNvPr>
            <p:cNvGrpSpPr/>
            <p:nvPr/>
          </p:nvGrpSpPr>
          <p:grpSpPr>
            <a:xfrm>
              <a:off x="-301346" y="1109164"/>
              <a:ext cx="2131281" cy="1453434"/>
              <a:chOff x="-301346" y="798533"/>
              <a:chExt cx="2131281" cy="1453434"/>
            </a:xfrm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E6A378AE-CA7A-4C5B-A07E-ECAE00B465E7}"/>
                  </a:ext>
                </a:extLst>
              </p:cNvPr>
              <p:cNvSpPr/>
              <p:nvPr/>
            </p:nvSpPr>
            <p:spPr>
              <a:xfrm rot="2062115">
                <a:off x="729413" y="1132447"/>
                <a:ext cx="1100522" cy="1119520"/>
              </a:xfrm>
              <a:custGeom>
                <a:avLst/>
                <a:gdLst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495501 h 1119520"/>
                  <a:gd name="connsiteX16" fmla="*/ 16580 w 1117102"/>
                  <a:gd name="connsiteY16" fmla="*/ 519208 h 1119520"/>
                  <a:gd name="connsiteX17" fmla="*/ 53230 w 1117102"/>
                  <a:gd name="connsiteY17" fmla="*/ 504961 h 1119520"/>
                  <a:gd name="connsiteX18" fmla="*/ 163187 w 1117102"/>
                  <a:gd name="connsiteY18" fmla="*/ 352712 h 1119520"/>
                  <a:gd name="connsiteX19" fmla="*/ 280970 w 1117102"/>
                  <a:gd name="connsiteY19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214 w 1117102"/>
                  <a:gd name="connsiteY14" fmla="*/ 494102 h 1119520"/>
                  <a:gd name="connsiteX15" fmla="*/ 16580 w 1117102"/>
                  <a:gd name="connsiteY15" fmla="*/ 519208 h 1119520"/>
                  <a:gd name="connsiteX16" fmla="*/ 53230 w 1117102"/>
                  <a:gd name="connsiteY16" fmla="*/ 504961 h 1119520"/>
                  <a:gd name="connsiteX17" fmla="*/ 163187 w 1117102"/>
                  <a:gd name="connsiteY17" fmla="*/ 352712 h 1119520"/>
                  <a:gd name="connsiteX18" fmla="*/ 280970 w 1117102"/>
                  <a:gd name="connsiteY18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0098 w 1117102"/>
                  <a:gd name="connsiteY13" fmla="*/ 495849 h 1119520"/>
                  <a:gd name="connsiteX14" fmla="*/ 16580 w 1117102"/>
                  <a:gd name="connsiteY14" fmla="*/ 519208 h 1119520"/>
                  <a:gd name="connsiteX15" fmla="*/ 53230 w 1117102"/>
                  <a:gd name="connsiteY15" fmla="*/ 504961 h 1119520"/>
                  <a:gd name="connsiteX16" fmla="*/ 163187 w 1117102"/>
                  <a:gd name="connsiteY16" fmla="*/ 352712 h 1119520"/>
                  <a:gd name="connsiteX17" fmla="*/ 280970 w 1117102"/>
                  <a:gd name="connsiteY17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80970 w 1117102"/>
                  <a:gd name="connsiteY0" fmla="*/ 263948 h 1119520"/>
                  <a:gd name="connsiteX1" fmla="*/ 706388 w 1117102"/>
                  <a:gd name="connsiteY1" fmla="*/ 20162 h 1119520"/>
                  <a:gd name="connsiteX2" fmla="*/ 775867 w 1117102"/>
                  <a:gd name="connsiteY2" fmla="*/ 4813 h 1119520"/>
                  <a:gd name="connsiteX3" fmla="*/ 806820 w 1117102"/>
                  <a:gd name="connsiteY3" fmla="*/ 75346 h 1119520"/>
                  <a:gd name="connsiteX4" fmla="*/ 588921 w 1117102"/>
                  <a:gd name="connsiteY4" fmla="*/ 372448 h 1119520"/>
                  <a:gd name="connsiteX5" fmla="*/ 938531 w 1117102"/>
                  <a:gd name="connsiteY5" fmla="*/ 341435 h 1119520"/>
                  <a:gd name="connsiteX6" fmla="*/ 1025933 w 1117102"/>
                  <a:gd name="connsiteY6" fmla="*/ 516239 h 1119520"/>
                  <a:gd name="connsiteX7" fmla="*/ 1034391 w 1117102"/>
                  <a:gd name="connsiteY7" fmla="*/ 702321 h 1119520"/>
                  <a:gd name="connsiteX8" fmla="*/ 1014655 w 1117102"/>
                  <a:gd name="connsiteY8" fmla="*/ 913779 h 1119520"/>
                  <a:gd name="connsiteX9" fmla="*/ 1006197 w 1117102"/>
                  <a:gd name="connsiteY9" fmla="*/ 1054750 h 1119520"/>
                  <a:gd name="connsiteX10" fmla="*/ 259048 w 1117102"/>
                  <a:gd name="connsiteY10" fmla="*/ 1066027 h 1119520"/>
                  <a:gd name="connsiteX11" fmla="*/ 23491 w 1117102"/>
                  <a:gd name="connsiteY11" fmla="*/ 992277 h 1119520"/>
                  <a:gd name="connsiteX12" fmla="*/ 0 w 1117102"/>
                  <a:gd name="connsiteY12" fmla="*/ 957928 h 1119520"/>
                  <a:gd name="connsiteX13" fmla="*/ 16580 w 1117102"/>
                  <a:gd name="connsiteY13" fmla="*/ 519208 h 1119520"/>
                  <a:gd name="connsiteX14" fmla="*/ 53230 w 1117102"/>
                  <a:gd name="connsiteY14" fmla="*/ 504961 h 1119520"/>
                  <a:gd name="connsiteX15" fmla="*/ 163187 w 1117102"/>
                  <a:gd name="connsiteY15" fmla="*/ 352712 h 1119520"/>
                  <a:gd name="connsiteX16" fmla="*/ 280970 w 1117102"/>
                  <a:gd name="connsiteY16" fmla="*/ 263948 h 1119520"/>
                  <a:gd name="connsiteX0" fmla="*/ 264390 w 1100522"/>
                  <a:gd name="connsiteY0" fmla="*/ 263948 h 1119520"/>
                  <a:gd name="connsiteX1" fmla="*/ 689808 w 1100522"/>
                  <a:gd name="connsiteY1" fmla="*/ 20162 h 1119520"/>
                  <a:gd name="connsiteX2" fmla="*/ 759287 w 1100522"/>
                  <a:gd name="connsiteY2" fmla="*/ 4813 h 1119520"/>
                  <a:gd name="connsiteX3" fmla="*/ 790240 w 1100522"/>
                  <a:gd name="connsiteY3" fmla="*/ 75346 h 1119520"/>
                  <a:gd name="connsiteX4" fmla="*/ 572341 w 1100522"/>
                  <a:gd name="connsiteY4" fmla="*/ 372448 h 1119520"/>
                  <a:gd name="connsiteX5" fmla="*/ 921951 w 1100522"/>
                  <a:gd name="connsiteY5" fmla="*/ 341435 h 1119520"/>
                  <a:gd name="connsiteX6" fmla="*/ 1009353 w 1100522"/>
                  <a:gd name="connsiteY6" fmla="*/ 516239 h 1119520"/>
                  <a:gd name="connsiteX7" fmla="*/ 1017811 w 1100522"/>
                  <a:gd name="connsiteY7" fmla="*/ 702321 h 1119520"/>
                  <a:gd name="connsiteX8" fmla="*/ 998075 w 1100522"/>
                  <a:gd name="connsiteY8" fmla="*/ 913779 h 1119520"/>
                  <a:gd name="connsiteX9" fmla="*/ 989617 w 1100522"/>
                  <a:gd name="connsiteY9" fmla="*/ 1054750 h 1119520"/>
                  <a:gd name="connsiteX10" fmla="*/ 242468 w 1100522"/>
                  <a:gd name="connsiteY10" fmla="*/ 1066027 h 1119520"/>
                  <a:gd name="connsiteX11" fmla="*/ 6911 w 1100522"/>
                  <a:gd name="connsiteY11" fmla="*/ 992277 h 1119520"/>
                  <a:gd name="connsiteX12" fmla="*/ 0 w 1100522"/>
                  <a:gd name="connsiteY12" fmla="*/ 519208 h 1119520"/>
                  <a:gd name="connsiteX13" fmla="*/ 36650 w 1100522"/>
                  <a:gd name="connsiteY13" fmla="*/ 504961 h 1119520"/>
                  <a:gd name="connsiteX14" fmla="*/ 146607 w 1100522"/>
                  <a:gd name="connsiteY14" fmla="*/ 352712 h 1119520"/>
                  <a:gd name="connsiteX15" fmla="*/ 264390 w 1100522"/>
                  <a:gd name="connsiteY15" fmla="*/ 263948 h 111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0522" h="1119520">
                    <a:moveTo>
                      <a:pt x="264390" y="263948"/>
                    </a:moveTo>
                    <a:cubicBezTo>
                      <a:pt x="381257" y="190131"/>
                      <a:pt x="502300" y="148084"/>
                      <a:pt x="689808" y="20162"/>
                    </a:cubicBezTo>
                    <a:cubicBezTo>
                      <a:pt x="726679" y="1841"/>
                      <a:pt x="735351" y="-5755"/>
                      <a:pt x="759287" y="4813"/>
                    </a:cubicBezTo>
                    <a:cubicBezTo>
                      <a:pt x="781648" y="17423"/>
                      <a:pt x="787052" y="43633"/>
                      <a:pt x="790240" y="75346"/>
                    </a:cubicBezTo>
                    <a:cubicBezTo>
                      <a:pt x="775103" y="234834"/>
                      <a:pt x="383440" y="362110"/>
                      <a:pt x="572341" y="372448"/>
                    </a:cubicBezTo>
                    <a:cubicBezTo>
                      <a:pt x="705794" y="359291"/>
                      <a:pt x="777220" y="346134"/>
                      <a:pt x="921951" y="341435"/>
                    </a:cubicBezTo>
                    <a:cubicBezTo>
                      <a:pt x="1053524" y="343314"/>
                      <a:pt x="1075140" y="426957"/>
                      <a:pt x="1009353" y="516239"/>
                    </a:cubicBezTo>
                    <a:cubicBezTo>
                      <a:pt x="1092056" y="520938"/>
                      <a:pt x="1160663" y="649692"/>
                      <a:pt x="1017811" y="702321"/>
                    </a:cubicBezTo>
                    <a:cubicBezTo>
                      <a:pt x="1154083" y="786904"/>
                      <a:pt x="1076080" y="894043"/>
                      <a:pt x="998075" y="913779"/>
                    </a:cubicBezTo>
                    <a:cubicBezTo>
                      <a:pt x="1063862" y="972986"/>
                      <a:pt x="1056344" y="1018097"/>
                      <a:pt x="989617" y="1054750"/>
                    </a:cubicBezTo>
                    <a:cubicBezTo>
                      <a:pt x="841597" y="1115838"/>
                      <a:pt x="459094" y="1158129"/>
                      <a:pt x="242468" y="1066027"/>
                    </a:cubicBezTo>
                    <a:cubicBezTo>
                      <a:pt x="142822" y="1031908"/>
                      <a:pt x="78047" y="996188"/>
                      <a:pt x="6911" y="992277"/>
                    </a:cubicBezTo>
                    <a:lnTo>
                      <a:pt x="0" y="519208"/>
                    </a:lnTo>
                    <a:cubicBezTo>
                      <a:pt x="9193" y="517763"/>
                      <a:pt x="20149" y="513929"/>
                      <a:pt x="36650" y="504961"/>
                    </a:cubicBezTo>
                    <a:cubicBezTo>
                      <a:pt x="57325" y="453272"/>
                      <a:pt x="83170" y="410510"/>
                      <a:pt x="146607" y="352712"/>
                    </a:cubicBezTo>
                    <a:cubicBezTo>
                      <a:pt x="186942" y="316689"/>
                      <a:pt x="225434" y="288554"/>
                      <a:pt x="264390" y="263948"/>
                    </a:cubicBezTo>
                    <a:close/>
                  </a:path>
                </a:pathLst>
              </a:custGeom>
              <a:solidFill>
                <a:srgbClr val="F4B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9" name="Rectangle 55">
                <a:extLst>
                  <a:ext uri="{FF2B5EF4-FFF2-40B4-BE49-F238E27FC236}">
                    <a16:creationId xmlns:a16="http://schemas.microsoft.com/office/drawing/2014/main" id="{197DD2C9-1CE0-42A3-888D-B97AF609721D}"/>
                  </a:ext>
                </a:extLst>
              </p:cNvPr>
              <p:cNvSpPr/>
              <p:nvPr/>
            </p:nvSpPr>
            <p:spPr>
              <a:xfrm rot="2088680">
                <a:off x="500187" y="1191785"/>
                <a:ext cx="251778" cy="561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Rectangle 56">
                <a:extLst>
                  <a:ext uri="{FF2B5EF4-FFF2-40B4-BE49-F238E27FC236}">
                    <a16:creationId xmlns:a16="http://schemas.microsoft.com/office/drawing/2014/main" id="{7285040B-E431-41B6-B16A-1D8BFD9090F6}"/>
                  </a:ext>
                </a:extLst>
              </p:cNvPr>
              <p:cNvSpPr/>
              <p:nvPr/>
            </p:nvSpPr>
            <p:spPr>
              <a:xfrm rot="2088680">
                <a:off x="-301346" y="798533"/>
                <a:ext cx="895191" cy="730615"/>
              </a:xfrm>
              <a:custGeom>
                <a:avLst/>
                <a:gdLst/>
                <a:ahLst/>
                <a:cxnLst/>
                <a:rect l="l" t="t" r="r" b="b"/>
                <a:pathLst>
                  <a:path w="895191" h="730615">
                    <a:moveTo>
                      <a:pt x="0" y="0"/>
                    </a:moveTo>
                    <a:lnTo>
                      <a:pt x="895191" y="0"/>
                    </a:lnTo>
                    <a:lnTo>
                      <a:pt x="895191" y="730615"/>
                    </a:lnTo>
                    <a:lnTo>
                      <a:pt x="508005" y="73061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Oval 58">
                <a:extLst>
                  <a:ext uri="{FF2B5EF4-FFF2-40B4-BE49-F238E27FC236}">
                    <a16:creationId xmlns:a16="http://schemas.microsoft.com/office/drawing/2014/main" id="{7899FC5C-D078-49C8-9EFA-6F60A5A7859F}"/>
                  </a:ext>
                </a:extLst>
              </p:cNvPr>
              <p:cNvSpPr/>
              <p:nvPr/>
            </p:nvSpPr>
            <p:spPr>
              <a:xfrm>
                <a:off x="490431" y="1573495"/>
                <a:ext cx="94897" cy="9489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33" name="Group 61">
              <a:extLst>
                <a:ext uri="{FF2B5EF4-FFF2-40B4-BE49-F238E27FC236}">
                  <a16:creationId xmlns:a16="http://schemas.microsoft.com/office/drawing/2014/main" id="{39ED818E-BE71-4C06-BB79-E4DB1806138D}"/>
                </a:ext>
              </a:extLst>
            </p:cNvPr>
            <p:cNvGrpSpPr/>
            <p:nvPr/>
          </p:nvGrpSpPr>
          <p:grpSpPr>
            <a:xfrm>
              <a:off x="1937906" y="2277933"/>
              <a:ext cx="1203088" cy="1373937"/>
              <a:chOff x="1937906" y="2024163"/>
              <a:chExt cx="1203088" cy="1373937"/>
            </a:xfrm>
          </p:grpSpPr>
          <p:sp>
            <p:nvSpPr>
              <p:cNvPr id="34" name="Isosceles Triangle 30">
                <a:extLst>
                  <a:ext uri="{FF2B5EF4-FFF2-40B4-BE49-F238E27FC236}">
                    <a16:creationId xmlns:a16="http://schemas.microsoft.com/office/drawing/2014/main" id="{12E717E4-A8C0-4956-BE3E-3CB3ED2EC6CB}"/>
                  </a:ext>
                </a:extLst>
              </p:cNvPr>
              <p:cNvSpPr/>
              <p:nvPr/>
            </p:nvSpPr>
            <p:spPr>
              <a:xfrm rot="18794210">
                <a:off x="2787697" y="1863364"/>
                <a:ext cx="192498" cy="514096"/>
              </a:xfrm>
              <a:custGeom>
                <a:avLst/>
                <a:gdLst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24307 w 696456"/>
                  <a:gd name="connsiteY5" fmla="*/ 772149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06386 w 696456"/>
                  <a:gd name="connsiteY5" fmla="*/ 827860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70838 w 696456"/>
                  <a:gd name="connsiteY5" fmla="*/ 747265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75651 w 696456"/>
                  <a:gd name="connsiteY2" fmla="*/ 796718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70838 w 696456"/>
                  <a:gd name="connsiteY5" fmla="*/ 747265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75651 w 696456"/>
                  <a:gd name="connsiteY2" fmla="*/ 796718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0834 w 696456"/>
                  <a:gd name="connsiteY2" fmla="*/ 928544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365412 w 696456"/>
                  <a:gd name="connsiteY2" fmla="*/ 815137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365412 w 696456"/>
                  <a:gd name="connsiteY2" fmla="*/ 815137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40376 w 696456"/>
                  <a:gd name="connsiteY5" fmla="*/ 700968 h 1522641"/>
                  <a:gd name="connsiteX6" fmla="*/ 209433 w 696456"/>
                  <a:gd name="connsiteY6" fmla="*/ 0 h 1522641"/>
                  <a:gd name="connsiteX0" fmla="*/ 319878 w 806901"/>
                  <a:gd name="connsiteY0" fmla="*/ 0 h 1522641"/>
                  <a:gd name="connsiteX1" fmla="*/ 806901 w 806901"/>
                  <a:gd name="connsiteY1" fmla="*/ 891485 h 1522641"/>
                  <a:gd name="connsiteX2" fmla="*/ 475857 w 806901"/>
                  <a:gd name="connsiteY2" fmla="*/ 815137 h 1522641"/>
                  <a:gd name="connsiteX3" fmla="*/ 585799 w 806901"/>
                  <a:gd name="connsiteY3" fmla="*/ 1522641 h 1522641"/>
                  <a:gd name="connsiteX4" fmla="*/ 0 w 806901"/>
                  <a:gd name="connsiteY4" fmla="*/ 503672 h 1522641"/>
                  <a:gd name="connsiteX5" fmla="*/ 450821 w 806901"/>
                  <a:gd name="connsiteY5" fmla="*/ 700968 h 1522641"/>
                  <a:gd name="connsiteX6" fmla="*/ 319878 w 806901"/>
                  <a:gd name="connsiteY6" fmla="*/ 0 h 1522641"/>
                  <a:gd name="connsiteX0" fmla="*/ 319878 w 865961"/>
                  <a:gd name="connsiteY0" fmla="*/ 0 h 1522641"/>
                  <a:gd name="connsiteX1" fmla="*/ 865960 w 865961"/>
                  <a:gd name="connsiteY1" fmla="*/ 1012964 h 1522641"/>
                  <a:gd name="connsiteX2" fmla="*/ 475857 w 865961"/>
                  <a:gd name="connsiteY2" fmla="*/ 815137 h 1522641"/>
                  <a:gd name="connsiteX3" fmla="*/ 585799 w 865961"/>
                  <a:gd name="connsiteY3" fmla="*/ 1522641 h 1522641"/>
                  <a:gd name="connsiteX4" fmla="*/ 0 w 865961"/>
                  <a:gd name="connsiteY4" fmla="*/ 503672 h 1522641"/>
                  <a:gd name="connsiteX5" fmla="*/ 450821 w 865961"/>
                  <a:gd name="connsiteY5" fmla="*/ 700968 h 1522641"/>
                  <a:gd name="connsiteX6" fmla="*/ 319878 w 865961"/>
                  <a:gd name="connsiteY6" fmla="*/ 0 h 1522641"/>
                  <a:gd name="connsiteX0" fmla="*/ 319878 w 865961"/>
                  <a:gd name="connsiteY0" fmla="*/ 0 h 1522641"/>
                  <a:gd name="connsiteX1" fmla="*/ 865960 w 865961"/>
                  <a:gd name="connsiteY1" fmla="*/ 1012964 h 1522641"/>
                  <a:gd name="connsiteX2" fmla="*/ 445997 w 865961"/>
                  <a:gd name="connsiteY2" fmla="*/ 861940 h 1522641"/>
                  <a:gd name="connsiteX3" fmla="*/ 585799 w 865961"/>
                  <a:gd name="connsiteY3" fmla="*/ 1522641 h 1522641"/>
                  <a:gd name="connsiteX4" fmla="*/ 0 w 865961"/>
                  <a:gd name="connsiteY4" fmla="*/ 503672 h 1522641"/>
                  <a:gd name="connsiteX5" fmla="*/ 450821 w 865961"/>
                  <a:gd name="connsiteY5" fmla="*/ 700968 h 1522641"/>
                  <a:gd name="connsiteX6" fmla="*/ 319878 w 865961"/>
                  <a:gd name="connsiteY6" fmla="*/ 0 h 152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961" h="1522641">
                    <a:moveTo>
                      <a:pt x="319878" y="0"/>
                    </a:moveTo>
                    <a:lnTo>
                      <a:pt x="865960" y="1012964"/>
                    </a:lnTo>
                    <a:lnTo>
                      <a:pt x="445997" y="861940"/>
                    </a:lnTo>
                    <a:cubicBezTo>
                      <a:pt x="444170" y="1059972"/>
                      <a:pt x="587626" y="1324609"/>
                      <a:pt x="585799" y="1522641"/>
                    </a:cubicBezTo>
                    <a:lnTo>
                      <a:pt x="0" y="503672"/>
                    </a:lnTo>
                    <a:lnTo>
                      <a:pt x="450821" y="700968"/>
                    </a:lnTo>
                    <a:cubicBezTo>
                      <a:pt x="450821" y="491764"/>
                      <a:pt x="319878" y="209204"/>
                      <a:pt x="319878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Isosceles Triangle 30">
                <a:extLst>
                  <a:ext uri="{FF2B5EF4-FFF2-40B4-BE49-F238E27FC236}">
                    <a16:creationId xmlns:a16="http://schemas.microsoft.com/office/drawing/2014/main" id="{A6302106-D7D9-4EB0-8460-0471C2F5897B}"/>
                  </a:ext>
                </a:extLst>
              </p:cNvPr>
              <p:cNvSpPr/>
              <p:nvPr/>
            </p:nvSpPr>
            <p:spPr>
              <a:xfrm rot="18794210">
                <a:off x="2171381" y="2861639"/>
                <a:ext cx="192498" cy="514096"/>
              </a:xfrm>
              <a:custGeom>
                <a:avLst/>
                <a:gdLst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24307 w 696456"/>
                  <a:gd name="connsiteY5" fmla="*/ 772149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06386 w 696456"/>
                  <a:gd name="connsiteY5" fmla="*/ 827860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70838 w 696456"/>
                  <a:gd name="connsiteY5" fmla="*/ 747265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75651 w 696456"/>
                  <a:gd name="connsiteY2" fmla="*/ 796718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70838 w 696456"/>
                  <a:gd name="connsiteY5" fmla="*/ 747265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75651 w 696456"/>
                  <a:gd name="connsiteY2" fmla="*/ 796718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0834 w 696456"/>
                  <a:gd name="connsiteY2" fmla="*/ 928544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365412 w 696456"/>
                  <a:gd name="connsiteY2" fmla="*/ 815137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365412 w 696456"/>
                  <a:gd name="connsiteY2" fmla="*/ 815137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40376 w 696456"/>
                  <a:gd name="connsiteY5" fmla="*/ 700968 h 1522641"/>
                  <a:gd name="connsiteX6" fmla="*/ 209433 w 696456"/>
                  <a:gd name="connsiteY6" fmla="*/ 0 h 1522641"/>
                  <a:gd name="connsiteX0" fmla="*/ 319878 w 806901"/>
                  <a:gd name="connsiteY0" fmla="*/ 0 h 1522641"/>
                  <a:gd name="connsiteX1" fmla="*/ 806901 w 806901"/>
                  <a:gd name="connsiteY1" fmla="*/ 891485 h 1522641"/>
                  <a:gd name="connsiteX2" fmla="*/ 475857 w 806901"/>
                  <a:gd name="connsiteY2" fmla="*/ 815137 h 1522641"/>
                  <a:gd name="connsiteX3" fmla="*/ 585799 w 806901"/>
                  <a:gd name="connsiteY3" fmla="*/ 1522641 h 1522641"/>
                  <a:gd name="connsiteX4" fmla="*/ 0 w 806901"/>
                  <a:gd name="connsiteY4" fmla="*/ 503672 h 1522641"/>
                  <a:gd name="connsiteX5" fmla="*/ 450821 w 806901"/>
                  <a:gd name="connsiteY5" fmla="*/ 700968 h 1522641"/>
                  <a:gd name="connsiteX6" fmla="*/ 319878 w 806901"/>
                  <a:gd name="connsiteY6" fmla="*/ 0 h 1522641"/>
                  <a:gd name="connsiteX0" fmla="*/ 319878 w 865961"/>
                  <a:gd name="connsiteY0" fmla="*/ 0 h 1522641"/>
                  <a:gd name="connsiteX1" fmla="*/ 865960 w 865961"/>
                  <a:gd name="connsiteY1" fmla="*/ 1012964 h 1522641"/>
                  <a:gd name="connsiteX2" fmla="*/ 475857 w 865961"/>
                  <a:gd name="connsiteY2" fmla="*/ 815137 h 1522641"/>
                  <a:gd name="connsiteX3" fmla="*/ 585799 w 865961"/>
                  <a:gd name="connsiteY3" fmla="*/ 1522641 h 1522641"/>
                  <a:gd name="connsiteX4" fmla="*/ 0 w 865961"/>
                  <a:gd name="connsiteY4" fmla="*/ 503672 h 1522641"/>
                  <a:gd name="connsiteX5" fmla="*/ 450821 w 865961"/>
                  <a:gd name="connsiteY5" fmla="*/ 700968 h 1522641"/>
                  <a:gd name="connsiteX6" fmla="*/ 319878 w 865961"/>
                  <a:gd name="connsiteY6" fmla="*/ 0 h 1522641"/>
                  <a:gd name="connsiteX0" fmla="*/ 319878 w 865961"/>
                  <a:gd name="connsiteY0" fmla="*/ 0 h 1522641"/>
                  <a:gd name="connsiteX1" fmla="*/ 865960 w 865961"/>
                  <a:gd name="connsiteY1" fmla="*/ 1012964 h 1522641"/>
                  <a:gd name="connsiteX2" fmla="*/ 445997 w 865961"/>
                  <a:gd name="connsiteY2" fmla="*/ 861940 h 1522641"/>
                  <a:gd name="connsiteX3" fmla="*/ 585799 w 865961"/>
                  <a:gd name="connsiteY3" fmla="*/ 1522641 h 1522641"/>
                  <a:gd name="connsiteX4" fmla="*/ 0 w 865961"/>
                  <a:gd name="connsiteY4" fmla="*/ 503672 h 1522641"/>
                  <a:gd name="connsiteX5" fmla="*/ 450821 w 865961"/>
                  <a:gd name="connsiteY5" fmla="*/ 700968 h 1522641"/>
                  <a:gd name="connsiteX6" fmla="*/ 319878 w 865961"/>
                  <a:gd name="connsiteY6" fmla="*/ 0 h 152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961" h="1522641">
                    <a:moveTo>
                      <a:pt x="319878" y="0"/>
                    </a:moveTo>
                    <a:lnTo>
                      <a:pt x="865960" y="1012964"/>
                    </a:lnTo>
                    <a:lnTo>
                      <a:pt x="445997" y="861940"/>
                    </a:lnTo>
                    <a:cubicBezTo>
                      <a:pt x="444170" y="1059972"/>
                      <a:pt x="587626" y="1324609"/>
                      <a:pt x="585799" y="1522641"/>
                    </a:cubicBezTo>
                    <a:lnTo>
                      <a:pt x="0" y="503672"/>
                    </a:lnTo>
                    <a:lnTo>
                      <a:pt x="450821" y="700968"/>
                    </a:lnTo>
                    <a:cubicBezTo>
                      <a:pt x="450821" y="491764"/>
                      <a:pt x="319878" y="209204"/>
                      <a:pt x="319878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Isosceles Triangle 30">
                <a:extLst>
                  <a:ext uri="{FF2B5EF4-FFF2-40B4-BE49-F238E27FC236}">
                    <a16:creationId xmlns:a16="http://schemas.microsoft.com/office/drawing/2014/main" id="{7527D54F-46A0-4682-A86F-CFCF0683A48A}"/>
                  </a:ext>
                </a:extLst>
              </p:cNvPr>
              <p:cNvSpPr/>
              <p:nvPr/>
            </p:nvSpPr>
            <p:spPr>
              <a:xfrm rot="18794210">
                <a:off x="2098705" y="3044803"/>
                <a:ext cx="192498" cy="514096"/>
              </a:xfrm>
              <a:custGeom>
                <a:avLst/>
                <a:gdLst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24307 w 696456"/>
                  <a:gd name="connsiteY5" fmla="*/ 772149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06386 w 696456"/>
                  <a:gd name="connsiteY5" fmla="*/ 827860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70838 w 696456"/>
                  <a:gd name="connsiteY5" fmla="*/ 747265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75651 w 696456"/>
                  <a:gd name="connsiteY2" fmla="*/ 796718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70838 w 696456"/>
                  <a:gd name="connsiteY5" fmla="*/ 747265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75651 w 696456"/>
                  <a:gd name="connsiteY2" fmla="*/ 796718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0834 w 696456"/>
                  <a:gd name="connsiteY2" fmla="*/ 928544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365412 w 696456"/>
                  <a:gd name="connsiteY2" fmla="*/ 815137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365412 w 696456"/>
                  <a:gd name="connsiteY2" fmla="*/ 815137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40376 w 696456"/>
                  <a:gd name="connsiteY5" fmla="*/ 700968 h 1522641"/>
                  <a:gd name="connsiteX6" fmla="*/ 209433 w 696456"/>
                  <a:gd name="connsiteY6" fmla="*/ 0 h 1522641"/>
                  <a:gd name="connsiteX0" fmla="*/ 319878 w 806901"/>
                  <a:gd name="connsiteY0" fmla="*/ 0 h 1522641"/>
                  <a:gd name="connsiteX1" fmla="*/ 806901 w 806901"/>
                  <a:gd name="connsiteY1" fmla="*/ 891485 h 1522641"/>
                  <a:gd name="connsiteX2" fmla="*/ 475857 w 806901"/>
                  <a:gd name="connsiteY2" fmla="*/ 815137 h 1522641"/>
                  <a:gd name="connsiteX3" fmla="*/ 585799 w 806901"/>
                  <a:gd name="connsiteY3" fmla="*/ 1522641 h 1522641"/>
                  <a:gd name="connsiteX4" fmla="*/ 0 w 806901"/>
                  <a:gd name="connsiteY4" fmla="*/ 503672 h 1522641"/>
                  <a:gd name="connsiteX5" fmla="*/ 450821 w 806901"/>
                  <a:gd name="connsiteY5" fmla="*/ 700968 h 1522641"/>
                  <a:gd name="connsiteX6" fmla="*/ 319878 w 806901"/>
                  <a:gd name="connsiteY6" fmla="*/ 0 h 1522641"/>
                  <a:gd name="connsiteX0" fmla="*/ 319878 w 865961"/>
                  <a:gd name="connsiteY0" fmla="*/ 0 h 1522641"/>
                  <a:gd name="connsiteX1" fmla="*/ 865960 w 865961"/>
                  <a:gd name="connsiteY1" fmla="*/ 1012964 h 1522641"/>
                  <a:gd name="connsiteX2" fmla="*/ 475857 w 865961"/>
                  <a:gd name="connsiteY2" fmla="*/ 815137 h 1522641"/>
                  <a:gd name="connsiteX3" fmla="*/ 585799 w 865961"/>
                  <a:gd name="connsiteY3" fmla="*/ 1522641 h 1522641"/>
                  <a:gd name="connsiteX4" fmla="*/ 0 w 865961"/>
                  <a:gd name="connsiteY4" fmla="*/ 503672 h 1522641"/>
                  <a:gd name="connsiteX5" fmla="*/ 450821 w 865961"/>
                  <a:gd name="connsiteY5" fmla="*/ 700968 h 1522641"/>
                  <a:gd name="connsiteX6" fmla="*/ 319878 w 865961"/>
                  <a:gd name="connsiteY6" fmla="*/ 0 h 1522641"/>
                  <a:gd name="connsiteX0" fmla="*/ 319878 w 865961"/>
                  <a:gd name="connsiteY0" fmla="*/ 0 h 1522641"/>
                  <a:gd name="connsiteX1" fmla="*/ 865960 w 865961"/>
                  <a:gd name="connsiteY1" fmla="*/ 1012964 h 1522641"/>
                  <a:gd name="connsiteX2" fmla="*/ 445997 w 865961"/>
                  <a:gd name="connsiteY2" fmla="*/ 861940 h 1522641"/>
                  <a:gd name="connsiteX3" fmla="*/ 585799 w 865961"/>
                  <a:gd name="connsiteY3" fmla="*/ 1522641 h 1522641"/>
                  <a:gd name="connsiteX4" fmla="*/ 0 w 865961"/>
                  <a:gd name="connsiteY4" fmla="*/ 503672 h 1522641"/>
                  <a:gd name="connsiteX5" fmla="*/ 450821 w 865961"/>
                  <a:gd name="connsiteY5" fmla="*/ 700968 h 1522641"/>
                  <a:gd name="connsiteX6" fmla="*/ 319878 w 865961"/>
                  <a:gd name="connsiteY6" fmla="*/ 0 h 152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961" h="1522641">
                    <a:moveTo>
                      <a:pt x="319878" y="0"/>
                    </a:moveTo>
                    <a:lnTo>
                      <a:pt x="865960" y="1012964"/>
                    </a:lnTo>
                    <a:lnTo>
                      <a:pt x="445997" y="861940"/>
                    </a:lnTo>
                    <a:cubicBezTo>
                      <a:pt x="444170" y="1059972"/>
                      <a:pt x="587626" y="1324609"/>
                      <a:pt x="585799" y="1522641"/>
                    </a:cubicBezTo>
                    <a:lnTo>
                      <a:pt x="0" y="503672"/>
                    </a:lnTo>
                    <a:lnTo>
                      <a:pt x="450821" y="700968"/>
                    </a:lnTo>
                    <a:cubicBezTo>
                      <a:pt x="450821" y="491764"/>
                      <a:pt x="319878" y="209204"/>
                      <a:pt x="319878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Isosceles Triangle 30">
                <a:extLst>
                  <a:ext uri="{FF2B5EF4-FFF2-40B4-BE49-F238E27FC236}">
                    <a16:creationId xmlns:a16="http://schemas.microsoft.com/office/drawing/2014/main" id="{20410F5F-8DFB-4906-93D0-DC6D2F07E9C7}"/>
                  </a:ext>
                </a:extLst>
              </p:cNvPr>
              <p:cNvSpPr/>
              <p:nvPr/>
            </p:nvSpPr>
            <p:spPr>
              <a:xfrm rot="18794210">
                <a:off x="2722704" y="2061299"/>
                <a:ext cx="192498" cy="514096"/>
              </a:xfrm>
              <a:custGeom>
                <a:avLst/>
                <a:gdLst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24307 w 696456"/>
                  <a:gd name="connsiteY5" fmla="*/ 772149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06386 w 696456"/>
                  <a:gd name="connsiteY5" fmla="*/ 827860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3587 w 696456"/>
                  <a:gd name="connsiteY2" fmla="*/ 891485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70838 w 696456"/>
                  <a:gd name="connsiteY5" fmla="*/ 747265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75651 w 696456"/>
                  <a:gd name="connsiteY2" fmla="*/ 796718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70838 w 696456"/>
                  <a:gd name="connsiteY5" fmla="*/ 747265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75651 w 696456"/>
                  <a:gd name="connsiteY2" fmla="*/ 796718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480834 w 696456"/>
                  <a:gd name="connsiteY2" fmla="*/ 928544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365412 w 696456"/>
                  <a:gd name="connsiteY2" fmla="*/ 815137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246479 w 696456"/>
                  <a:gd name="connsiteY5" fmla="*/ 634091 h 1522641"/>
                  <a:gd name="connsiteX6" fmla="*/ 209433 w 696456"/>
                  <a:gd name="connsiteY6" fmla="*/ 0 h 1522641"/>
                  <a:gd name="connsiteX0" fmla="*/ 209433 w 696456"/>
                  <a:gd name="connsiteY0" fmla="*/ 0 h 1522641"/>
                  <a:gd name="connsiteX1" fmla="*/ 696456 w 696456"/>
                  <a:gd name="connsiteY1" fmla="*/ 891485 h 1522641"/>
                  <a:gd name="connsiteX2" fmla="*/ 365412 w 696456"/>
                  <a:gd name="connsiteY2" fmla="*/ 815137 h 1522641"/>
                  <a:gd name="connsiteX3" fmla="*/ 475354 w 696456"/>
                  <a:gd name="connsiteY3" fmla="*/ 1522641 h 1522641"/>
                  <a:gd name="connsiteX4" fmla="*/ 0 w 696456"/>
                  <a:gd name="connsiteY4" fmla="*/ 624880 h 1522641"/>
                  <a:gd name="connsiteX5" fmla="*/ 340376 w 696456"/>
                  <a:gd name="connsiteY5" fmla="*/ 700968 h 1522641"/>
                  <a:gd name="connsiteX6" fmla="*/ 209433 w 696456"/>
                  <a:gd name="connsiteY6" fmla="*/ 0 h 1522641"/>
                  <a:gd name="connsiteX0" fmla="*/ 319878 w 806901"/>
                  <a:gd name="connsiteY0" fmla="*/ 0 h 1522641"/>
                  <a:gd name="connsiteX1" fmla="*/ 806901 w 806901"/>
                  <a:gd name="connsiteY1" fmla="*/ 891485 h 1522641"/>
                  <a:gd name="connsiteX2" fmla="*/ 475857 w 806901"/>
                  <a:gd name="connsiteY2" fmla="*/ 815137 h 1522641"/>
                  <a:gd name="connsiteX3" fmla="*/ 585799 w 806901"/>
                  <a:gd name="connsiteY3" fmla="*/ 1522641 h 1522641"/>
                  <a:gd name="connsiteX4" fmla="*/ 0 w 806901"/>
                  <a:gd name="connsiteY4" fmla="*/ 503672 h 1522641"/>
                  <a:gd name="connsiteX5" fmla="*/ 450821 w 806901"/>
                  <a:gd name="connsiteY5" fmla="*/ 700968 h 1522641"/>
                  <a:gd name="connsiteX6" fmla="*/ 319878 w 806901"/>
                  <a:gd name="connsiteY6" fmla="*/ 0 h 1522641"/>
                  <a:gd name="connsiteX0" fmla="*/ 319878 w 865961"/>
                  <a:gd name="connsiteY0" fmla="*/ 0 h 1522641"/>
                  <a:gd name="connsiteX1" fmla="*/ 865960 w 865961"/>
                  <a:gd name="connsiteY1" fmla="*/ 1012964 h 1522641"/>
                  <a:gd name="connsiteX2" fmla="*/ 475857 w 865961"/>
                  <a:gd name="connsiteY2" fmla="*/ 815137 h 1522641"/>
                  <a:gd name="connsiteX3" fmla="*/ 585799 w 865961"/>
                  <a:gd name="connsiteY3" fmla="*/ 1522641 h 1522641"/>
                  <a:gd name="connsiteX4" fmla="*/ 0 w 865961"/>
                  <a:gd name="connsiteY4" fmla="*/ 503672 h 1522641"/>
                  <a:gd name="connsiteX5" fmla="*/ 450821 w 865961"/>
                  <a:gd name="connsiteY5" fmla="*/ 700968 h 1522641"/>
                  <a:gd name="connsiteX6" fmla="*/ 319878 w 865961"/>
                  <a:gd name="connsiteY6" fmla="*/ 0 h 1522641"/>
                  <a:gd name="connsiteX0" fmla="*/ 319878 w 865961"/>
                  <a:gd name="connsiteY0" fmla="*/ 0 h 1522641"/>
                  <a:gd name="connsiteX1" fmla="*/ 865960 w 865961"/>
                  <a:gd name="connsiteY1" fmla="*/ 1012964 h 1522641"/>
                  <a:gd name="connsiteX2" fmla="*/ 445997 w 865961"/>
                  <a:gd name="connsiteY2" fmla="*/ 861940 h 1522641"/>
                  <a:gd name="connsiteX3" fmla="*/ 585799 w 865961"/>
                  <a:gd name="connsiteY3" fmla="*/ 1522641 h 1522641"/>
                  <a:gd name="connsiteX4" fmla="*/ 0 w 865961"/>
                  <a:gd name="connsiteY4" fmla="*/ 503672 h 1522641"/>
                  <a:gd name="connsiteX5" fmla="*/ 450821 w 865961"/>
                  <a:gd name="connsiteY5" fmla="*/ 700968 h 1522641"/>
                  <a:gd name="connsiteX6" fmla="*/ 319878 w 865961"/>
                  <a:gd name="connsiteY6" fmla="*/ 0 h 152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961" h="1522641">
                    <a:moveTo>
                      <a:pt x="319878" y="0"/>
                    </a:moveTo>
                    <a:lnTo>
                      <a:pt x="865960" y="1012964"/>
                    </a:lnTo>
                    <a:lnTo>
                      <a:pt x="445997" y="861940"/>
                    </a:lnTo>
                    <a:cubicBezTo>
                      <a:pt x="444170" y="1059972"/>
                      <a:pt x="587626" y="1324609"/>
                      <a:pt x="585799" y="1522641"/>
                    </a:cubicBezTo>
                    <a:lnTo>
                      <a:pt x="0" y="503672"/>
                    </a:lnTo>
                    <a:lnTo>
                      <a:pt x="450821" y="700968"/>
                    </a:lnTo>
                    <a:cubicBezTo>
                      <a:pt x="450821" y="491764"/>
                      <a:pt x="319878" y="209204"/>
                      <a:pt x="319878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4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ARCENAL TECNOLÓGICO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pic>
        <p:nvPicPr>
          <p:cNvPr id="1026" name="Picture 2" descr="Ver a imagem de origem">
            <a:extLst>
              <a:ext uri="{FF2B5EF4-FFF2-40B4-BE49-F238E27FC236}">
                <a16:creationId xmlns:a16="http://schemas.microsoft.com/office/drawing/2014/main" id="{EB0FB2D2-832F-422B-9937-A10698DA8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63" y="1513304"/>
            <a:ext cx="2779637" cy="38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1C50A56-B0EF-4B10-A83F-9EDE835C7023}"/>
              </a:ext>
            </a:extLst>
          </p:cNvPr>
          <p:cNvSpPr/>
          <p:nvPr/>
        </p:nvSpPr>
        <p:spPr>
          <a:xfrm>
            <a:off x="3987384" y="2519202"/>
            <a:ext cx="4407108" cy="1190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60F72FF-02D0-47F1-8342-8E11813CABD6}"/>
              </a:ext>
            </a:extLst>
          </p:cNvPr>
          <p:cNvSpPr/>
          <p:nvPr/>
        </p:nvSpPr>
        <p:spPr>
          <a:xfrm>
            <a:off x="4362138" y="3189439"/>
            <a:ext cx="4407108" cy="1190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83A63C7-B476-4DC3-B7F8-DCC4B0478AD8}"/>
              </a:ext>
            </a:extLst>
          </p:cNvPr>
          <p:cNvSpPr/>
          <p:nvPr/>
        </p:nvSpPr>
        <p:spPr>
          <a:xfrm>
            <a:off x="2848131" y="3868075"/>
            <a:ext cx="3552669" cy="1190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9BEC0FA-687B-4920-BB40-E238EDB56EC6}"/>
              </a:ext>
            </a:extLst>
          </p:cNvPr>
          <p:cNvSpPr/>
          <p:nvPr/>
        </p:nvSpPr>
        <p:spPr>
          <a:xfrm>
            <a:off x="3873497" y="4546711"/>
            <a:ext cx="4407108" cy="1190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C71B18D-9ECC-42DA-AE5D-A6D88CCF7B54}"/>
              </a:ext>
            </a:extLst>
          </p:cNvPr>
          <p:cNvSpPr txBox="1"/>
          <p:nvPr/>
        </p:nvSpPr>
        <p:spPr>
          <a:xfrm>
            <a:off x="179883" y="2124434"/>
            <a:ext cx="12321914" cy="3112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200000"/>
              </a:lnSpc>
              <a:defRPr sz="1800" b="1" u="sng">
                <a:latin typeface="Arial Narrow" panose="020B0606020202030204" pitchFamily="34" charset="0"/>
              </a:defRPr>
            </a:lvl1pPr>
            <a:lvl2pPr marL="742950" indent="-285750">
              <a:lnSpc>
                <a:spcPct val="200000"/>
              </a:lnSpc>
              <a:buFont typeface="Wingdings" panose="05000000000000000000" pitchFamily="2" charset="2"/>
              <a:buChar char="Ø"/>
              <a:defRPr sz="1800" u="sng">
                <a:latin typeface="Arial Narrow" panose="020B0606020202030204" pitchFamily="34" charset="0"/>
              </a:defRPr>
            </a:lvl2pPr>
          </a:lstStyle>
          <a:p>
            <a:pPr lvl="1"/>
            <a:r>
              <a:rPr lang="pt-BR" sz="2200" b="1" u="none" dirty="0"/>
              <a:t>LASER SCANNER MÓVEL: 1 MILHÃO DE PONTOS POR SEGUNDO;</a:t>
            </a:r>
          </a:p>
          <a:p>
            <a:pPr lvl="1"/>
            <a:r>
              <a:rPr lang="pt-BR" sz="2200" b="1" u="none" dirty="0"/>
              <a:t>LASER SCANNER ESTÁTICO: 2 MILHÕES DE PONTOS POR SEGUNDO;</a:t>
            </a:r>
          </a:p>
          <a:p>
            <a:pPr lvl="1"/>
            <a:r>
              <a:rPr lang="pt-BR" sz="2200" b="1" u="none" dirty="0"/>
              <a:t>DRONE LASER: 480 MIL PONTOS POR SEGUNDO;</a:t>
            </a:r>
          </a:p>
          <a:p>
            <a:pPr lvl="1"/>
            <a:r>
              <a:rPr lang="pt-BR" sz="2200" b="1" u="none" dirty="0"/>
              <a:t>RTK E ESTAÇÃO TOTAL: GEORREFERENCIAMENTO DOS DADOS.</a:t>
            </a:r>
          </a:p>
          <a:p>
            <a:pPr lvl="1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75329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LEVANTAMENTO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pic>
        <p:nvPicPr>
          <p:cNvPr id="4" name="Imagem 3" descr="Pessoas andando na calçada&#10;&#10;Descrição gerada automaticamente com confiança média">
            <a:extLst>
              <a:ext uri="{FF2B5EF4-FFF2-40B4-BE49-F238E27FC236}">
                <a16:creationId xmlns:a16="http://schemas.microsoft.com/office/drawing/2014/main" id="{8DA5F1A0-2858-4B28-9116-4F74CF937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8" y="1593762"/>
            <a:ext cx="3162560" cy="1778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 descr="Uma imagem contendo ao ar livre, edifício, homem, laranja&#10;&#10;Descrição gerada automaticamente">
            <a:extLst>
              <a:ext uri="{FF2B5EF4-FFF2-40B4-BE49-F238E27FC236}">
                <a16:creationId xmlns:a16="http://schemas.microsoft.com/office/drawing/2014/main" id="{82B6FBD9-4F14-4F91-81A8-8E2D284B8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19" y="1580721"/>
            <a:ext cx="3162560" cy="1778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m 15" descr="Rua de uma cidade&#10;&#10;Descrição gerada automaticamente com confiança média">
            <a:extLst>
              <a:ext uri="{FF2B5EF4-FFF2-40B4-BE49-F238E27FC236}">
                <a16:creationId xmlns:a16="http://schemas.microsoft.com/office/drawing/2014/main" id="{07BDE428-51EE-4277-B8A0-734C9688C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37" y="3555545"/>
            <a:ext cx="4276247" cy="3207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m 17" descr="Mulher andando na rua&#10;&#10;Descrição gerada automaticamente com confiança média">
            <a:extLst>
              <a:ext uri="{FF2B5EF4-FFF2-40B4-BE49-F238E27FC236}">
                <a16:creationId xmlns:a16="http://schemas.microsoft.com/office/drawing/2014/main" id="{48C95000-01E6-4FDF-8175-2470861E6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40" y="1619845"/>
            <a:ext cx="3162560" cy="1752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agem 24" descr="Trilho de trem&#10;&#10;Descrição gerada automaticamente com confiança média">
            <a:extLst>
              <a:ext uri="{FF2B5EF4-FFF2-40B4-BE49-F238E27FC236}">
                <a16:creationId xmlns:a16="http://schemas.microsoft.com/office/drawing/2014/main" id="{4F163D29-600F-4400-AFC0-4E3D1F9A72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01" y="3562038"/>
            <a:ext cx="2400519" cy="320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Gráfico 25" descr="Seta: reta com preenchimento sólido">
            <a:extLst>
              <a:ext uri="{FF2B5EF4-FFF2-40B4-BE49-F238E27FC236}">
                <a16:creationId xmlns:a16="http://schemas.microsoft.com/office/drawing/2014/main" id="{38DE3DED-D94D-49E3-94D0-66CDF9B98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489607">
            <a:off x="6606424" y="4330721"/>
            <a:ext cx="738621" cy="741203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0DC0CCEE-80C7-4FDB-97DD-9DBF56A56881}"/>
              </a:ext>
            </a:extLst>
          </p:cNvPr>
          <p:cNvSpPr/>
          <p:nvPr/>
        </p:nvSpPr>
        <p:spPr>
          <a:xfrm>
            <a:off x="7291317" y="5054304"/>
            <a:ext cx="442763" cy="431746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816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GEOMETRIA REAL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4B1F6B2-1F38-4AD1-9BF6-7BB4E1F37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95" y="1566128"/>
            <a:ext cx="7054659" cy="26784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C638A7B-562E-404B-9F9A-8DDEE75C9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95" y="4326888"/>
            <a:ext cx="6849035" cy="22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33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Uma imagem contendo edifício, andando de, rua, neve&#10;&#10;Descrição gerada automaticamente">
            <a:extLst>
              <a:ext uri="{FF2B5EF4-FFF2-40B4-BE49-F238E27FC236}">
                <a16:creationId xmlns:a16="http://schemas.microsoft.com/office/drawing/2014/main" id="{264F2D37-F4F1-4016-B68E-83F62F9FF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94" y="3736960"/>
            <a:ext cx="2272214" cy="1704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MAPEAMENTO - PATOLOGIAS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549A143-C08E-43C5-A636-7AC55367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130" y="3069874"/>
            <a:ext cx="6722341" cy="2346351"/>
          </a:xfrm>
          <a:prstGeom prst="rect">
            <a:avLst/>
          </a:prstGeom>
        </p:spPr>
      </p:pic>
      <p:pic>
        <p:nvPicPr>
          <p:cNvPr id="12" name="Imagem 11" descr="Uma imagem contendo ao ar livre, edifício, homem, andando de&#10;&#10;Descrição gerada automaticamente">
            <a:extLst>
              <a:ext uri="{FF2B5EF4-FFF2-40B4-BE49-F238E27FC236}">
                <a16:creationId xmlns:a16="http://schemas.microsoft.com/office/drawing/2014/main" id="{F8A3A4B6-58DC-434A-90F6-E7F111680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07" y="1521837"/>
            <a:ext cx="2789135" cy="2116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 descr="Uma imagem contendo edifício, ao ar livre, ponte, de madeira&#10;&#10;Descrição gerada automaticamente">
            <a:extLst>
              <a:ext uri="{FF2B5EF4-FFF2-40B4-BE49-F238E27FC236}">
                <a16:creationId xmlns:a16="http://schemas.microsoft.com/office/drawing/2014/main" id="{822BE5D6-D8A1-457F-A7FA-10BCE93BD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11" y="1531537"/>
            <a:ext cx="2825703" cy="2119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m 18" descr="Uma imagem contendo edifício, de madeira, madeira, tábua&#10;&#10;Descrição gerada automaticamente">
            <a:extLst>
              <a:ext uri="{FF2B5EF4-FFF2-40B4-BE49-F238E27FC236}">
                <a16:creationId xmlns:a16="http://schemas.microsoft.com/office/drawing/2014/main" id="{521F94C5-37D9-4915-BEF7-E06930227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18" y="5061871"/>
            <a:ext cx="2608306" cy="1730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Imagem 21" descr="Uma imagem contendo ao ar livre, água, edifício, rio&#10;&#10;Descrição gerada automaticamente">
            <a:extLst>
              <a:ext uri="{FF2B5EF4-FFF2-40B4-BE49-F238E27FC236}">
                <a16:creationId xmlns:a16="http://schemas.microsoft.com/office/drawing/2014/main" id="{96919C6F-3203-4C89-88F8-CF8EB690F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34" y="5089865"/>
            <a:ext cx="2608306" cy="1730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m 23" descr="Uma imagem contendo edifício, ao ar livre, cimento, concreto&#10;&#10;Descrição gerada automaticamente">
            <a:extLst>
              <a:ext uri="{FF2B5EF4-FFF2-40B4-BE49-F238E27FC236}">
                <a16:creationId xmlns:a16="http://schemas.microsoft.com/office/drawing/2014/main" id="{5F20148A-DC17-42CF-AA24-EA8AA991E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" y="3743279"/>
            <a:ext cx="2011097" cy="1508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6BE1B908-7C77-415D-9F24-F45D47D905F7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4679742" y="2580094"/>
            <a:ext cx="769348" cy="848906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69D88A0E-7860-4312-8EAF-35441C5A4C11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906278" y="2591176"/>
            <a:ext cx="836633" cy="907804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981DDCED-BEDB-412F-9A3F-4BB2BCCBBCC3}"/>
              </a:ext>
            </a:extLst>
          </p:cNvPr>
          <p:cNvCxnSpPr>
            <a:cxnSpLocks/>
          </p:cNvCxnSpPr>
          <p:nvPr/>
        </p:nvCxnSpPr>
        <p:spPr>
          <a:xfrm flipH="1">
            <a:off x="4947124" y="5099195"/>
            <a:ext cx="269523" cy="307699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DB188F9C-AC1A-4B83-BC45-7DAF54BFD56B}"/>
              </a:ext>
            </a:extLst>
          </p:cNvPr>
          <p:cNvCxnSpPr>
            <a:cxnSpLocks/>
          </p:cNvCxnSpPr>
          <p:nvPr/>
        </p:nvCxnSpPr>
        <p:spPr>
          <a:xfrm>
            <a:off x="5458421" y="5253044"/>
            <a:ext cx="955944" cy="332970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D18908D3-BAAD-42F2-B308-99CFF2922C46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2056157" y="4183421"/>
            <a:ext cx="3136030" cy="314020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B4027C6F-FB46-4F81-8711-E9A5167BE46B}"/>
              </a:ext>
            </a:extLst>
          </p:cNvPr>
          <p:cNvCxnSpPr>
            <a:cxnSpLocks/>
          </p:cNvCxnSpPr>
          <p:nvPr/>
        </p:nvCxnSpPr>
        <p:spPr>
          <a:xfrm>
            <a:off x="5169160" y="4346812"/>
            <a:ext cx="4001496" cy="232897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1DFFBEE8-19DC-4E1F-A341-34B5B78B93B5}"/>
              </a:ext>
            </a:extLst>
          </p:cNvPr>
          <p:cNvSpPr/>
          <p:nvPr/>
        </p:nvSpPr>
        <p:spPr>
          <a:xfrm>
            <a:off x="3313536" y="1981301"/>
            <a:ext cx="1286456" cy="8039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FC7654BB-0F19-476D-8B5A-ADC2F0D1ACF0}"/>
              </a:ext>
            </a:extLst>
          </p:cNvPr>
          <p:cNvSpPr/>
          <p:nvPr/>
        </p:nvSpPr>
        <p:spPr>
          <a:xfrm>
            <a:off x="7865538" y="1898542"/>
            <a:ext cx="1286456" cy="8039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038B47F9-6159-4A71-914C-DF54821F2B49}"/>
              </a:ext>
            </a:extLst>
          </p:cNvPr>
          <p:cNvSpPr/>
          <p:nvPr/>
        </p:nvSpPr>
        <p:spPr>
          <a:xfrm>
            <a:off x="2990315" y="5089865"/>
            <a:ext cx="1825940" cy="17028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5A4A65BA-8DAA-4994-AD36-6CE5FDF2B082}"/>
              </a:ext>
            </a:extLst>
          </p:cNvPr>
          <p:cNvSpPr/>
          <p:nvPr/>
        </p:nvSpPr>
        <p:spPr>
          <a:xfrm>
            <a:off x="9446073" y="3728300"/>
            <a:ext cx="1825940" cy="17028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5" name="Gráfico 54" descr="Seta para Baixo com preenchimento sólido">
            <a:extLst>
              <a:ext uri="{FF2B5EF4-FFF2-40B4-BE49-F238E27FC236}">
                <a16:creationId xmlns:a16="http://schemas.microsoft.com/office/drawing/2014/main" id="{4D78C287-835B-4F96-AD77-1ABD8928F6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912814" y="4122509"/>
            <a:ext cx="914400" cy="914400"/>
          </a:xfrm>
          <a:prstGeom prst="rect">
            <a:avLst/>
          </a:prstGeom>
        </p:spPr>
      </p:pic>
      <p:pic>
        <p:nvPicPr>
          <p:cNvPr id="65" name="Gráfico 64" descr="Seta para Baixo com preenchimento sólido">
            <a:extLst>
              <a:ext uri="{FF2B5EF4-FFF2-40B4-BE49-F238E27FC236}">
                <a16:creationId xmlns:a16="http://schemas.microsoft.com/office/drawing/2014/main" id="{F64A3508-68EC-4514-BF73-75618FCC8E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6812041" y="57016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01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NUVEM DE PONTOS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pic>
        <p:nvPicPr>
          <p:cNvPr id="10" name="Imagem 9" descr="Uma imagem contendo edifício, árvore, ponte, água&#10;&#10;Descrição gerada automaticamente">
            <a:extLst>
              <a:ext uri="{FF2B5EF4-FFF2-40B4-BE49-F238E27FC236}">
                <a16:creationId xmlns:a16="http://schemas.microsoft.com/office/drawing/2014/main" id="{1587BC22-F687-4A39-AD29-A370A9B22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2" y="1576762"/>
            <a:ext cx="4563034" cy="2188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 descr="Uma imagem contendo ao ar livre, grama, edifício, ponte&#10;&#10;Descrição gerada automaticamente">
            <a:extLst>
              <a:ext uri="{FF2B5EF4-FFF2-40B4-BE49-F238E27FC236}">
                <a16:creationId xmlns:a16="http://schemas.microsoft.com/office/drawing/2014/main" id="{4A44B26A-754F-4CD3-AE25-C2901BBA8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4" y="1584944"/>
            <a:ext cx="4563034" cy="2187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m 16" descr="Ponte com árvores ao fundo&#10;&#10;Descrição gerada automaticamente com confiança média">
            <a:extLst>
              <a:ext uri="{FF2B5EF4-FFF2-40B4-BE49-F238E27FC236}">
                <a16:creationId xmlns:a16="http://schemas.microsoft.com/office/drawing/2014/main" id="{FA5B5448-83A4-4A59-B877-F7C6BB865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2" y="4101503"/>
            <a:ext cx="5118847" cy="2359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A12E8808-0D93-4EE5-ACA6-6930FBFC6FCA}"/>
              </a:ext>
            </a:extLst>
          </p:cNvPr>
          <p:cNvSpPr/>
          <p:nvPr/>
        </p:nvSpPr>
        <p:spPr>
          <a:xfrm>
            <a:off x="3212486" y="4485627"/>
            <a:ext cx="1942220" cy="1347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FF438AC-B37F-4553-96CB-29A471D402F1}"/>
              </a:ext>
            </a:extLst>
          </p:cNvPr>
          <p:cNvSpPr txBox="1"/>
          <p:nvPr/>
        </p:nvSpPr>
        <p:spPr>
          <a:xfrm>
            <a:off x="626747" y="4577404"/>
            <a:ext cx="2885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200000"/>
              </a:lnSpc>
              <a:defRPr sz="1800" b="1" u="sng">
                <a:latin typeface="Arial Narrow" panose="020B0606020202030204" pitchFamily="34" charset="0"/>
              </a:defRPr>
            </a:lvl1pPr>
            <a:lvl2pPr marL="742950" indent="-285750">
              <a:lnSpc>
                <a:spcPct val="200000"/>
              </a:lnSpc>
              <a:buFont typeface="Wingdings" panose="05000000000000000000" pitchFamily="2" charset="2"/>
              <a:buChar char="Ø"/>
              <a:defRPr sz="1800" u="sng">
                <a:latin typeface="Arial Narrow" panose="020B0606020202030204" pitchFamily="34" charset="0"/>
              </a:defRPr>
            </a:lvl2pPr>
          </a:lstStyle>
          <a:p>
            <a:pPr>
              <a:lnSpc>
                <a:spcPct val="100000"/>
              </a:lnSpc>
            </a:pPr>
            <a:r>
              <a:rPr lang="pt-BR" u="none" dirty="0">
                <a:solidFill>
                  <a:srgbClr val="FF0000"/>
                </a:solidFill>
                <a:latin typeface="Arial Black" panose="020B0A04020102020204" pitchFamily="34" charset="0"/>
              </a:rPr>
              <a:t>TRINCAS</a:t>
            </a:r>
          </a:p>
          <a:p>
            <a:pPr>
              <a:lnSpc>
                <a:spcPct val="100000"/>
              </a:lnSpc>
            </a:pPr>
            <a:r>
              <a:rPr lang="pt-BR" u="none" dirty="0">
                <a:solidFill>
                  <a:srgbClr val="FF0000"/>
                </a:solidFill>
                <a:latin typeface="Arial Black" panose="020B0A04020102020204" pitchFamily="34" charset="0"/>
              </a:rPr>
              <a:t>FISSURAS</a:t>
            </a:r>
          </a:p>
        </p:txBody>
      </p:sp>
      <p:pic>
        <p:nvPicPr>
          <p:cNvPr id="20" name="Gráfico 19" descr="Seta para Direita com preenchimento sólido">
            <a:extLst>
              <a:ext uri="{FF2B5EF4-FFF2-40B4-BE49-F238E27FC236}">
                <a16:creationId xmlns:a16="http://schemas.microsoft.com/office/drawing/2014/main" id="{FD32F9CC-1FEB-445F-AB52-472750741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1419" y="4771358"/>
            <a:ext cx="1724345" cy="914400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D7E1BDA7-6917-41B6-87AA-797B8208983E}"/>
              </a:ext>
            </a:extLst>
          </p:cNvPr>
          <p:cNvSpPr/>
          <p:nvPr/>
        </p:nvSpPr>
        <p:spPr>
          <a:xfrm>
            <a:off x="2519081" y="2249074"/>
            <a:ext cx="1237025" cy="17669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6AA5A86-A2D4-4CA5-8D2D-61C936301AA1}"/>
              </a:ext>
            </a:extLst>
          </p:cNvPr>
          <p:cNvSpPr txBox="1"/>
          <p:nvPr/>
        </p:nvSpPr>
        <p:spPr>
          <a:xfrm>
            <a:off x="1783216" y="1629442"/>
            <a:ext cx="2885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200000"/>
              </a:lnSpc>
              <a:defRPr sz="1800" b="1" u="sng">
                <a:latin typeface="Arial Narrow" panose="020B0606020202030204" pitchFamily="34" charset="0"/>
              </a:defRPr>
            </a:lvl1pPr>
            <a:lvl2pPr marL="742950" indent="-285750">
              <a:lnSpc>
                <a:spcPct val="200000"/>
              </a:lnSpc>
              <a:buFont typeface="Wingdings" panose="05000000000000000000" pitchFamily="2" charset="2"/>
              <a:buChar char="Ø"/>
              <a:defRPr sz="1800" u="sng">
                <a:latin typeface="Arial Narrow" panose="020B0606020202030204" pitchFamily="34" charset="0"/>
              </a:defRPr>
            </a:lvl2pPr>
          </a:lstStyle>
          <a:p>
            <a:pPr>
              <a:lnSpc>
                <a:spcPct val="100000"/>
              </a:lnSpc>
            </a:pPr>
            <a:r>
              <a:rPr lang="pt-BR" u="none" dirty="0">
                <a:solidFill>
                  <a:srgbClr val="FF0000"/>
                </a:solidFill>
                <a:latin typeface="Arial Black" panose="020B0A04020102020204" pitchFamily="34" charset="0"/>
              </a:rPr>
              <a:t>RECALQUE </a:t>
            </a:r>
          </a:p>
          <a:p>
            <a:pPr>
              <a:lnSpc>
                <a:spcPct val="100000"/>
              </a:lnSpc>
            </a:pPr>
            <a:r>
              <a:rPr lang="pt-BR" u="none" dirty="0">
                <a:solidFill>
                  <a:srgbClr val="FF0000"/>
                </a:solidFill>
                <a:latin typeface="Arial Black" panose="020B0A04020102020204" pitchFamily="34" charset="0"/>
              </a:rPr>
              <a:t>14,22 cm</a:t>
            </a:r>
          </a:p>
        </p:txBody>
      </p:sp>
    </p:spTree>
    <p:extLst>
      <p:ext uri="{BB962C8B-B14F-4D97-AF65-F5344CB8AC3E}">
        <p14:creationId xmlns:p14="http://schemas.microsoft.com/office/powerpoint/2010/main" val="53277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894A3F7-FCF1-41A9-9367-5E437074DA66}"/>
              </a:ext>
            </a:extLst>
          </p:cNvPr>
          <p:cNvSpPr/>
          <p:nvPr/>
        </p:nvSpPr>
        <p:spPr>
          <a:xfrm>
            <a:off x="1049311" y="1859530"/>
            <a:ext cx="2983043" cy="1641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1" name="Retângulo 270">
            <a:extLst>
              <a:ext uri="{FF2B5EF4-FFF2-40B4-BE49-F238E27FC236}">
                <a16:creationId xmlns:a16="http://schemas.microsoft.com/office/drawing/2014/main" id="{9F31122E-0984-4CFD-B978-E52EF34F796C}"/>
              </a:ext>
            </a:extLst>
          </p:cNvPr>
          <p:cNvSpPr/>
          <p:nvPr/>
        </p:nvSpPr>
        <p:spPr>
          <a:xfrm>
            <a:off x="1049310" y="2657199"/>
            <a:ext cx="1933733" cy="1599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2" name="Retângulo 271">
            <a:extLst>
              <a:ext uri="{FF2B5EF4-FFF2-40B4-BE49-F238E27FC236}">
                <a16:creationId xmlns:a16="http://schemas.microsoft.com/office/drawing/2014/main" id="{608BA3C5-B349-420F-9F30-E7B90399FC9B}"/>
              </a:ext>
            </a:extLst>
          </p:cNvPr>
          <p:cNvSpPr/>
          <p:nvPr/>
        </p:nvSpPr>
        <p:spPr>
          <a:xfrm>
            <a:off x="1049309" y="3436045"/>
            <a:ext cx="1528999" cy="1599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3" name="Retângulo 272">
            <a:extLst>
              <a:ext uri="{FF2B5EF4-FFF2-40B4-BE49-F238E27FC236}">
                <a16:creationId xmlns:a16="http://schemas.microsoft.com/office/drawing/2014/main" id="{4B1210B6-2058-411B-BB67-15A0B31706EB}"/>
              </a:ext>
            </a:extLst>
          </p:cNvPr>
          <p:cNvSpPr/>
          <p:nvPr/>
        </p:nvSpPr>
        <p:spPr>
          <a:xfrm>
            <a:off x="1049309" y="4233714"/>
            <a:ext cx="2473380" cy="1626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4" name="Retângulo 273">
            <a:extLst>
              <a:ext uri="{FF2B5EF4-FFF2-40B4-BE49-F238E27FC236}">
                <a16:creationId xmlns:a16="http://schemas.microsoft.com/office/drawing/2014/main" id="{7C8BE3A7-9EB7-43E9-9A2C-F4AEC26F9ACF}"/>
              </a:ext>
            </a:extLst>
          </p:cNvPr>
          <p:cNvSpPr/>
          <p:nvPr/>
        </p:nvSpPr>
        <p:spPr>
          <a:xfrm>
            <a:off x="1049308" y="5028248"/>
            <a:ext cx="1933733" cy="1599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NUVEM DE PONTOS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9CFE718-CB3C-4932-9D6C-7FC2BE3D2555}"/>
              </a:ext>
            </a:extLst>
          </p:cNvPr>
          <p:cNvSpPr txBox="1"/>
          <p:nvPr/>
        </p:nvSpPr>
        <p:spPr>
          <a:xfrm>
            <a:off x="652465" y="1411623"/>
            <a:ext cx="6063129" cy="45599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200000"/>
              </a:lnSpc>
              <a:defRPr sz="1800" b="1" u="sng">
                <a:latin typeface="Arial Narrow" panose="020B0606020202030204" pitchFamily="34" charset="0"/>
              </a:defRPr>
            </a:lvl1pPr>
            <a:lvl2pPr marL="742950" indent="-285750">
              <a:lnSpc>
                <a:spcPct val="200000"/>
              </a:lnSpc>
              <a:buFont typeface="Wingdings" panose="05000000000000000000" pitchFamily="2" charset="2"/>
              <a:buChar char="Ø"/>
              <a:defRPr sz="1800" u="sng">
                <a:latin typeface="Arial Narrow" panose="020B0606020202030204" pitchFamily="34" charset="0"/>
              </a:defRPr>
            </a:lvl2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600" u="none" dirty="0"/>
              <a:t>DADOS MILIMÉTRICOS</a:t>
            </a:r>
            <a:r>
              <a:rPr lang="pt-BR" sz="2100" u="none" dirty="0"/>
              <a:t> DA GEOMETRIA;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600" u="none" dirty="0"/>
              <a:t>MAPEAMENTO</a:t>
            </a:r>
            <a:r>
              <a:rPr lang="pt-BR" sz="2100" u="none" dirty="0"/>
              <a:t> DAS PATOLOGIAS;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600" u="none" dirty="0"/>
              <a:t>MENSURAR</a:t>
            </a:r>
            <a:r>
              <a:rPr lang="pt-BR" sz="2100" u="none" dirty="0"/>
              <a:t> AS PATOLOGIAS;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600" u="none" dirty="0"/>
              <a:t>ALTA RESOLUÇÃO </a:t>
            </a:r>
            <a:r>
              <a:rPr lang="pt-BR" sz="2100" u="none" dirty="0"/>
              <a:t>DAS FOTOS EXTRAÍDAS;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600" u="none" dirty="0"/>
              <a:t>VELOCIDADE </a:t>
            </a:r>
            <a:r>
              <a:rPr lang="pt-BR" sz="2100" u="none" dirty="0"/>
              <a:t>NA AQUISIÇÃO DOS DADOS.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147D68-B405-46B8-8A5E-08615F0E6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87" y="2320451"/>
            <a:ext cx="4332184" cy="2375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336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RESULTADOS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63AE9A0-7231-41EE-A879-AF5E11467F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0760291"/>
              </p:ext>
            </p:extLst>
          </p:nvPr>
        </p:nvGraphicFramePr>
        <p:xfrm>
          <a:off x="838200" y="1308847"/>
          <a:ext cx="10192870" cy="5841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0" name="Group 6">
            <a:extLst>
              <a:ext uri="{FF2B5EF4-FFF2-40B4-BE49-F238E27FC236}">
                <a16:creationId xmlns:a16="http://schemas.microsoft.com/office/drawing/2014/main" id="{58E2AEEF-726B-44B7-829D-4E9FE7230173}"/>
              </a:ext>
            </a:extLst>
          </p:cNvPr>
          <p:cNvGrpSpPr/>
          <p:nvPr/>
        </p:nvGrpSpPr>
        <p:grpSpPr>
          <a:xfrm>
            <a:off x="1160930" y="2519202"/>
            <a:ext cx="3006273" cy="1475686"/>
            <a:chOff x="1257487" y="1273032"/>
            <a:chExt cx="7402047" cy="5277340"/>
          </a:xfrm>
        </p:grpSpPr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B82D69DE-86F1-4A37-886B-B5C913837D72}"/>
                </a:ext>
              </a:extLst>
            </p:cNvPr>
            <p:cNvGrpSpPr/>
            <p:nvPr/>
          </p:nvGrpSpPr>
          <p:grpSpPr>
            <a:xfrm>
              <a:off x="8305980" y="1512127"/>
              <a:ext cx="353554" cy="2555623"/>
              <a:chOff x="8305980" y="1512127"/>
              <a:chExt cx="353554" cy="2555623"/>
            </a:xfrm>
          </p:grpSpPr>
          <p:sp>
            <p:nvSpPr>
              <p:cNvPr id="18" name="Freeform 242">
                <a:extLst>
                  <a:ext uri="{FF2B5EF4-FFF2-40B4-BE49-F238E27FC236}">
                    <a16:creationId xmlns:a16="http://schemas.microsoft.com/office/drawing/2014/main" id="{9245BE54-8C57-46A6-8C8C-54E0EB88A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0065" y="4028294"/>
                <a:ext cx="26384" cy="3945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" name="Group 547">
                <a:extLst>
                  <a:ext uri="{FF2B5EF4-FFF2-40B4-BE49-F238E27FC236}">
                    <a16:creationId xmlns:a16="http://schemas.microsoft.com/office/drawing/2014/main" id="{E90425E1-ACC6-4A1F-AFE8-88208C17F3F1}"/>
                  </a:ext>
                </a:extLst>
              </p:cNvPr>
              <p:cNvGrpSpPr/>
              <p:nvPr/>
            </p:nvGrpSpPr>
            <p:grpSpPr>
              <a:xfrm>
                <a:off x="8305980" y="1512127"/>
                <a:ext cx="353554" cy="428499"/>
                <a:chOff x="2708276" y="3786189"/>
                <a:chExt cx="730250" cy="876300"/>
              </a:xfrm>
              <a:solidFill>
                <a:schemeClr val="bg1"/>
              </a:solidFill>
              <a:effectLst/>
            </p:grpSpPr>
            <p:sp>
              <p:nvSpPr>
                <p:cNvPr id="20" name="Rectangle 2682">
                  <a:extLst>
                    <a:ext uri="{FF2B5EF4-FFF2-40B4-BE49-F238E27FC236}">
                      <a16:creationId xmlns:a16="http://schemas.microsoft.com/office/drawing/2014/main" id="{8A987881-C276-4307-9D00-1657FCDF1D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0663" y="4224339"/>
                  <a:ext cx="3175" cy="317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 2683">
                  <a:extLst>
                    <a:ext uri="{FF2B5EF4-FFF2-40B4-BE49-F238E27FC236}">
                      <a16:creationId xmlns:a16="http://schemas.microsoft.com/office/drawing/2014/main" id="{9C8A25B6-3F96-4E9E-B25D-C01B4F34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076" y="4227514"/>
                  <a:ext cx="4763" cy="6350"/>
                </a:xfrm>
                <a:custGeom>
                  <a:avLst/>
                  <a:gdLst>
                    <a:gd name="T0" fmla="*/ 1 w 3"/>
                    <a:gd name="T1" fmla="*/ 0 h 4"/>
                    <a:gd name="T2" fmla="*/ 1 w 3"/>
                    <a:gd name="T3" fmla="*/ 0 h 4"/>
                    <a:gd name="T4" fmla="*/ 1 w 3"/>
                    <a:gd name="T5" fmla="*/ 1 h 4"/>
                    <a:gd name="T6" fmla="*/ 1 w 3"/>
                    <a:gd name="T7" fmla="*/ 1 h 4"/>
                    <a:gd name="T8" fmla="*/ 1 w 3"/>
                    <a:gd name="T9" fmla="*/ 3 h 4"/>
                    <a:gd name="T10" fmla="*/ 1 w 3"/>
                    <a:gd name="T11" fmla="*/ 3 h 4"/>
                    <a:gd name="T12" fmla="*/ 3 w 3"/>
                    <a:gd name="T13" fmla="*/ 3 h 4"/>
                    <a:gd name="T14" fmla="*/ 3 w 3"/>
                    <a:gd name="T15" fmla="*/ 3 h 4"/>
                    <a:gd name="T16" fmla="*/ 1 w 3"/>
                    <a:gd name="T17" fmla="*/ 4 h 4"/>
                    <a:gd name="T18" fmla="*/ 0 w 3"/>
                    <a:gd name="T19" fmla="*/ 3 h 4"/>
                    <a:gd name="T20" fmla="*/ 0 w 3"/>
                    <a:gd name="T21" fmla="*/ 3 h 4"/>
                    <a:gd name="T22" fmla="*/ 1 w 3"/>
                    <a:gd name="T23" fmla="*/ 3 h 4"/>
                    <a:gd name="T24" fmla="*/ 0 w 3"/>
                    <a:gd name="T25" fmla="*/ 1 h 4"/>
                    <a:gd name="T26" fmla="*/ 1 w 3"/>
                    <a:gd name="T2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Rectangle 2684">
                  <a:extLst>
                    <a:ext uri="{FF2B5EF4-FFF2-40B4-BE49-F238E27FC236}">
                      <a16:creationId xmlns:a16="http://schemas.microsoft.com/office/drawing/2014/main" id="{53B5E154-168A-4CB0-8C3F-7308471931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6863" y="428307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Freeform 2685">
                  <a:extLst>
                    <a:ext uri="{FF2B5EF4-FFF2-40B4-BE49-F238E27FC236}">
                      <a16:creationId xmlns:a16="http://schemas.microsoft.com/office/drawing/2014/main" id="{09A71D85-BCAF-4900-95FA-1B5CFCF41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5426" y="4241801"/>
                  <a:ext cx="3175" cy="1588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Freeform 2686">
                  <a:extLst>
                    <a:ext uri="{FF2B5EF4-FFF2-40B4-BE49-F238E27FC236}">
                      <a16:creationId xmlns:a16="http://schemas.microsoft.com/office/drawing/2014/main" id="{F6992FEA-D99D-46EB-B4FF-5F7A88AD6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6701" y="4283076"/>
                  <a:ext cx="0" cy="1588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Freeform 2687">
                  <a:extLst>
                    <a:ext uri="{FF2B5EF4-FFF2-40B4-BE49-F238E27FC236}">
                      <a16:creationId xmlns:a16="http://schemas.microsoft.com/office/drawing/2014/main" id="{41F93774-0FF7-49C6-A557-9B56B5092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6063" y="4275139"/>
                  <a:ext cx="1588" cy="3175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0 w 1"/>
                    <a:gd name="T5" fmla="*/ 2 h 2"/>
                    <a:gd name="T6" fmla="*/ 0 w 1"/>
                    <a:gd name="T7" fmla="*/ 0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Rectangle 2688">
                  <a:extLst>
                    <a:ext uri="{FF2B5EF4-FFF2-40B4-BE49-F238E27FC236}">
                      <a16:creationId xmlns:a16="http://schemas.microsoft.com/office/drawing/2014/main" id="{41161F5D-C550-472D-9BA8-41C498B97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5901" y="4224339"/>
                  <a:ext cx="3175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tangle 2689">
                  <a:extLst>
                    <a:ext uri="{FF2B5EF4-FFF2-40B4-BE49-F238E27FC236}">
                      <a16:creationId xmlns:a16="http://schemas.microsoft.com/office/drawing/2014/main" id="{AB7F372B-B16B-4DAF-916F-34F49F9CA5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8938" y="428783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Freeform 2690">
                  <a:extLst>
                    <a:ext uri="{FF2B5EF4-FFF2-40B4-BE49-F238E27FC236}">
                      <a16:creationId xmlns:a16="http://schemas.microsoft.com/office/drawing/2014/main" id="{410A406E-EE5A-4C4B-8480-EE3F9AC2E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588" y="4197351"/>
                  <a:ext cx="4763" cy="3175"/>
                </a:xfrm>
                <a:custGeom>
                  <a:avLst/>
                  <a:gdLst>
                    <a:gd name="T0" fmla="*/ 0 w 3"/>
                    <a:gd name="T1" fmla="*/ 0 h 2"/>
                    <a:gd name="T2" fmla="*/ 2 w 3"/>
                    <a:gd name="T3" fmla="*/ 0 h 2"/>
                    <a:gd name="T4" fmla="*/ 2 w 3"/>
                    <a:gd name="T5" fmla="*/ 2 h 2"/>
                    <a:gd name="T6" fmla="*/ 3 w 3"/>
                    <a:gd name="T7" fmla="*/ 0 h 2"/>
                    <a:gd name="T8" fmla="*/ 2 w 3"/>
                    <a:gd name="T9" fmla="*/ 2 h 2"/>
                    <a:gd name="T10" fmla="*/ 2 w 3"/>
                    <a:gd name="T11" fmla="*/ 2 h 2"/>
                    <a:gd name="T12" fmla="*/ 0 w 3"/>
                    <a:gd name="T13" fmla="*/ 2 h 2"/>
                    <a:gd name="T14" fmla="*/ 0 w 3"/>
                    <a:gd name="T15" fmla="*/ 2 h 2"/>
                    <a:gd name="T16" fmla="*/ 0 w 3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tangle 2691">
                  <a:extLst>
                    <a:ext uri="{FF2B5EF4-FFF2-40B4-BE49-F238E27FC236}">
                      <a16:creationId xmlns:a16="http://schemas.microsoft.com/office/drawing/2014/main" id="{AAE3E7BC-B6EA-4185-8986-A4E4CD46D2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9588" y="420052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Freeform 2692">
                  <a:extLst>
                    <a:ext uri="{FF2B5EF4-FFF2-40B4-BE49-F238E27FC236}">
                      <a16:creationId xmlns:a16="http://schemas.microsoft.com/office/drawing/2014/main" id="{3501ED1C-9325-47BB-A863-4389BCD8EF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4284664"/>
                  <a:ext cx="3175" cy="0"/>
                </a:xfrm>
                <a:custGeom>
                  <a:avLst/>
                  <a:gdLst>
                    <a:gd name="T0" fmla="*/ 2 w 2"/>
                    <a:gd name="T1" fmla="*/ 2 w 2"/>
                    <a:gd name="T2" fmla="*/ 2 w 2"/>
                    <a:gd name="T3" fmla="*/ 0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tangle 2693">
                  <a:extLst>
                    <a:ext uri="{FF2B5EF4-FFF2-40B4-BE49-F238E27FC236}">
                      <a16:creationId xmlns:a16="http://schemas.microsoft.com/office/drawing/2014/main" id="{F4242E9B-485F-46A5-B8AC-26A0E5E09C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8313" y="428307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Freeform 2694">
                  <a:extLst>
                    <a:ext uri="{FF2B5EF4-FFF2-40B4-BE49-F238E27FC236}">
                      <a16:creationId xmlns:a16="http://schemas.microsoft.com/office/drawing/2014/main" id="{D6E10F57-0E86-4CAA-A770-5A9AE53FF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6701" y="4175126"/>
                  <a:ext cx="0" cy="3175"/>
                </a:xfrm>
                <a:custGeom>
                  <a:avLst/>
                  <a:gdLst>
                    <a:gd name="T0" fmla="*/ 0 h 2"/>
                    <a:gd name="T1" fmla="*/ 2 h 2"/>
                    <a:gd name="T2" fmla="*/ 2 h 2"/>
                    <a:gd name="T3" fmla="*/ 2 h 2"/>
                    <a:gd name="T4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Rectangle 2695">
                  <a:extLst>
                    <a:ext uri="{FF2B5EF4-FFF2-40B4-BE49-F238E27FC236}">
                      <a16:creationId xmlns:a16="http://schemas.microsoft.com/office/drawing/2014/main" id="{362D5F62-8619-4662-91F6-A0497CB45B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5426" y="424338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Rectangle 2696">
                  <a:extLst>
                    <a:ext uri="{FF2B5EF4-FFF2-40B4-BE49-F238E27FC236}">
                      <a16:creationId xmlns:a16="http://schemas.microsoft.com/office/drawing/2014/main" id="{84FEF806-3FDC-4F6D-B773-237904A300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1963" y="427037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reeform 2697">
                  <a:extLst>
                    <a:ext uri="{FF2B5EF4-FFF2-40B4-BE49-F238E27FC236}">
                      <a16:creationId xmlns:a16="http://schemas.microsoft.com/office/drawing/2014/main" id="{9D583D3D-AE75-474C-9911-7ECCE4D227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1138" y="4160839"/>
                  <a:ext cx="307975" cy="127000"/>
                </a:xfrm>
                <a:custGeom>
                  <a:avLst/>
                  <a:gdLst>
                    <a:gd name="T0" fmla="*/ 66 w 194"/>
                    <a:gd name="T1" fmla="*/ 9 h 80"/>
                    <a:gd name="T2" fmla="*/ 115 w 194"/>
                    <a:gd name="T3" fmla="*/ 2 h 80"/>
                    <a:gd name="T4" fmla="*/ 136 w 194"/>
                    <a:gd name="T5" fmla="*/ 2 h 80"/>
                    <a:gd name="T6" fmla="*/ 168 w 194"/>
                    <a:gd name="T7" fmla="*/ 3 h 80"/>
                    <a:gd name="T8" fmla="*/ 187 w 194"/>
                    <a:gd name="T9" fmla="*/ 17 h 80"/>
                    <a:gd name="T10" fmla="*/ 190 w 194"/>
                    <a:gd name="T11" fmla="*/ 26 h 80"/>
                    <a:gd name="T12" fmla="*/ 191 w 194"/>
                    <a:gd name="T13" fmla="*/ 51 h 80"/>
                    <a:gd name="T14" fmla="*/ 185 w 194"/>
                    <a:gd name="T15" fmla="*/ 63 h 80"/>
                    <a:gd name="T16" fmla="*/ 176 w 194"/>
                    <a:gd name="T17" fmla="*/ 72 h 80"/>
                    <a:gd name="T18" fmla="*/ 158 w 194"/>
                    <a:gd name="T19" fmla="*/ 77 h 80"/>
                    <a:gd name="T20" fmla="*/ 147 w 194"/>
                    <a:gd name="T21" fmla="*/ 77 h 80"/>
                    <a:gd name="T22" fmla="*/ 130 w 194"/>
                    <a:gd name="T23" fmla="*/ 77 h 80"/>
                    <a:gd name="T24" fmla="*/ 124 w 194"/>
                    <a:gd name="T25" fmla="*/ 78 h 80"/>
                    <a:gd name="T26" fmla="*/ 115 w 194"/>
                    <a:gd name="T27" fmla="*/ 78 h 80"/>
                    <a:gd name="T28" fmla="*/ 109 w 194"/>
                    <a:gd name="T29" fmla="*/ 80 h 80"/>
                    <a:gd name="T30" fmla="*/ 100 w 194"/>
                    <a:gd name="T31" fmla="*/ 78 h 80"/>
                    <a:gd name="T32" fmla="*/ 93 w 194"/>
                    <a:gd name="T33" fmla="*/ 75 h 80"/>
                    <a:gd name="T34" fmla="*/ 80 w 194"/>
                    <a:gd name="T35" fmla="*/ 78 h 80"/>
                    <a:gd name="T36" fmla="*/ 67 w 194"/>
                    <a:gd name="T37" fmla="*/ 77 h 80"/>
                    <a:gd name="T38" fmla="*/ 49 w 194"/>
                    <a:gd name="T39" fmla="*/ 77 h 80"/>
                    <a:gd name="T40" fmla="*/ 43 w 194"/>
                    <a:gd name="T41" fmla="*/ 75 h 80"/>
                    <a:gd name="T42" fmla="*/ 35 w 194"/>
                    <a:gd name="T43" fmla="*/ 75 h 80"/>
                    <a:gd name="T44" fmla="*/ 19 w 194"/>
                    <a:gd name="T45" fmla="*/ 69 h 80"/>
                    <a:gd name="T46" fmla="*/ 12 w 194"/>
                    <a:gd name="T47" fmla="*/ 65 h 80"/>
                    <a:gd name="T48" fmla="*/ 8 w 194"/>
                    <a:gd name="T49" fmla="*/ 55 h 80"/>
                    <a:gd name="T50" fmla="*/ 8 w 194"/>
                    <a:gd name="T51" fmla="*/ 49 h 80"/>
                    <a:gd name="T52" fmla="*/ 14 w 194"/>
                    <a:gd name="T53" fmla="*/ 60 h 80"/>
                    <a:gd name="T54" fmla="*/ 20 w 194"/>
                    <a:gd name="T55" fmla="*/ 69 h 80"/>
                    <a:gd name="T56" fmla="*/ 29 w 194"/>
                    <a:gd name="T57" fmla="*/ 72 h 80"/>
                    <a:gd name="T58" fmla="*/ 38 w 194"/>
                    <a:gd name="T59" fmla="*/ 72 h 80"/>
                    <a:gd name="T60" fmla="*/ 63 w 194"/>
                    <a:gd name="T61" fmla="*/ 72 h 80"/>
                    <a:gd name="T62" fmla="*/ 80 w 194"/>
                    <a:gd name="T63" fmla="*/ 72 h 80"/>
                    <a:gd name="T64" fmla="*/ 90 w 194"/>
                    <a:gd name="T65" fmla="*/ 74 h 80"/>
                    <a:gd name="T66" fmla="*/ 104 w 194"/>
                    <a:gd name="T67" fmla="*/ 72 h 80"/>
                    <a:gd name="T68" fmla="*/ 115 w 194"/>
                    <a:gd name="T69" fmla="*/ 72 h 80"/>
                    <a:gd name="T70" fmla="*/ 132 w 194"/>
                    <a:gd name="T71" fmla="*/ 71 h 80"/>
                    <a:gd name="T72" fmla="*/ 152 w 194"/>
                    <a:gd name="T73" fmla="*/ 71 h 80"/>
                    <a:gd name="T74" fmla="*/ 167 w 194"/>
                    <a:gd name="T75" fmla="*/ 66 h 80"/>
                    <a:gd name="T76" fmla="*/ 182 w 194"/>
                    <a:gd name="T77" fmla="*/ 49 h 80"/>
                    <a:gd name="T78" fmla="*/ 178 w 194"/>
                    <a:gd name="T79" fmla="*/ 22 h 80"/>
                    <a:gd name="T80" fmla="*/ 165 w 194"/>
                    <a:gd name="T81" fmla="*/ 13 h 80"/>
                    <a:gd name="T82" fmla="*/ 144 w 194"/>
                    <a:gd name="T83" fmla="*/ 13 h 80"/>
                    <a:gd name="T84" fmla="*/ 133 w 194"/>
                    <a:gd name="T85" fmla="*/ 13 h 80"/>
                    <a:gd name="T86" fmla="*/ 116 w 194"/>
                    <a:gd name="T87" fmla="*/ 11 h 80"/>
                    <a:gd name="T88" fmla="*/ 93 w 194"/>
                    <a:gd name="T89" fmla="*/ 9 h 80"/>
                    <a:gd name="T90" fmla="*/ 75 w 194"/>
                    <a:gd name="T91" fmla="*/ 11 h 80"/>
                    <a:gd name="T92" fmla="*/ 52 w 194"/>
                    <a:gd name="T93" fmla="*/ 9 h 80"/>
                    <a:gd name="T94" fmla="*/ 37 w 194"/>
                    <a:gd name="T95" fmla="*/ 11 h 80"/>
                    <a:gd name="T96" fmla="*/ 37 w 194"/>
                    <a:gd name="T97" fmla="*/ 8 h 80"/>
                    <a:gd name="T98" fmla="*/ 26 w 194"/>
                    <a:gd name="T99" fmla="*/ 14 h 80"/>
                    <a:gd name="T100" fmla="*/ 22 w 194"/>
                    <a:gd name="T101" fmla="*/ 17 h 80"/>
                    <a:gd name="T102" fmla="*/ 12 w 194"/>
                    <a:gd name="T103" fmla="*/ 25 h 80"/>
                    <a:gd name="T104" fmla="*/ 9 w 194"/>
                    <a:gd name="T105" fmla="*/ 34 h 80"/>
                    <a:gd name="T106" fmla="*/ 2 w 194"/>
                    <a:gd name="T107" fmla="*/ 39 h 80"/>
                    <a:gd name="T108" fmla="*/ 8 w 194"/>
                    <a:gd name="T109" fmla="*/ 22 h 80"/>
                    <a:gd name="T110" fmla="*/ 41 w 194"/>
                    <a:gd name="T111" fmla="*/ 3 h 80"/>
                    <a:gd name="T112" fmla="*/ 57 w 194"/>
                    <a:gd name="T113" fmla="*/ 5 h 80"/>
                    <a:gd name="T114" fmla="*/ 63 w 194"/>
                    <a:gd name="T115" fmla="*/ 2 h 80"/>
                    <a:gd name="T116" fmla="*/ 72 w 194"/>
                    <a:gd name="T117" fmla="*/ 3 h 80"/>
                    <a:gd name="T118" fmla="*/ 84 w 194"/>
                    <a:gd name="T119" fmla="*/ 2 h 80"/>
                    <a:gd name="T120" fmla="*/ 104 w 194"/>
                    <a:gd name="T121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94" h="80">
                      <a:moveTo>
                        <a:pt x="8" y="48"/>
                      </a:move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close/>
                      <a:moveTo>
                        <a:pt x="6" y="46"/>
                      </a:moveTo>
                      <a:lnTo>
                        <a:pt x="8" y="48"/>
                      </a:lnTo>
                      <a:lnTo>
                        <a:pt x="6" y="48"/>
                      </a:lnTo>
                      <a:lnTo>
                        <a:pt x="6" y="48"/>
                      </a:lnTo>
                      <a:lnTo>
                        <a:pt x="6" y="46"/>
                      </a:lnTo>
                      <a:close/>
                      <a:moveTo>
                        <a:pt x="63" y="9"/>
                      </a:moveTo>
                      <a:lnTo>
                        <a:pt x="63" y="9"/>
                      </a:lnTo>
                      <a:lnTo>
                        <a:pt x="63" y="9"/>
                      </a:lnTo>
                      <a:lnTo>
                        <a:pt x="63" y="9"/>
                      </a:lnTo>
                      <a:close/>
                      <a:moveTo>
                        <a:pt x="66" y="8"/>
                      </a:moveTo>
                      <a:lnTo>
                        <a:pt x="64" y="8"/>
                      </a:lnTo>
                      <a:lnTo>
                        <a:pt x="64" y="9"/>
                      </a:lnTo>
                      <a:lnTo>
                        <a:pt x="66" y="9"/>
                      </a:lnTo>
                      <a:lnTo>
                        <a:pt x="66" y="9"/>
                      </a:lnTo>
                      <a:lnTo>
                        <a:pt x="66" y="8"/>
                      </a:lnTo>
                      <a:close/>
                      <a:moveTo>
                        <a:pt x="60" y="2"/>
                      </a:moveTo>
                      <a:lnTo>
                        <a:pt x="60" y="2"/>
                      </a:lnTo>
                      <a:lnTo>
                        <a:pt x="60" y="2"/>
                      </a:lnTo>
                      <a:lnTo>
                        <a:pt x="60" y="2"/>
                      </a:lnTo>
                      <a:lnTo>
                        <a:pt x="60" y="2"/>
                      </a:lnTo>
                      <a:lnTo>
                        <a:pt x="60" y="2"/>
                      </a:lnTo>
                      <a:close/>
                      <a:moveTo>
                        <a:pt x="104" y="0"/>
                      </a:moveTo>
                      <a:lnTo>
                        <a:pt x="104" y="0"/>
                      </a:lnTo>
                      <a:lnTo>
                        <a:pt x="106" y="0"/>
                      </a:lnTo>
                      <a:lnTo>
                        <a:pt x="107" y="0"/>
                      </a:lnTo>
                      <a:lnTo>
                        <a:pt x="110" y="2"/>
                      </a:lnTo>
                      <a:lnTo>
                        <a:pt x="110" y="2"/>
                      </a:lnTo>
                      <a:lnTo>
                        <a:pt x="112" y="2"/>
                      </a:lnTo>
                      <a:lnTo>
                        <a:pt x="113" y="2"/>
                      </a:lnTo>
                      <a:lnTo>
                        <a:pt x="115" y="2"/>
                      </a:lnTo>
                      <a:lnTo>
                        <a:pt x="116" y="2"/>
                      </a:lnTo>
                      <a:lnTo>
                        <a:pt x="119" y="2"/>
                      </a:lnTo>
                      <a:lnTo>
                        <a:pt x="121" y="2"/>
                      </a:lnTo>
                      <a:lnTo>
                        <a:pt x="124" y="3"/>
                      </a:lnTo>
                      <a:lnTo>
                        <a:pt x="124" y="0"/>
                      </a:lnTo>
                      <a:lnTo>
                        <a:pt x="126" y="0"/>
                      </a:lnTo>
                      <a:lnTo>
                        <a:pt x="127" y="0"/>
                      </a:lnTo>
                      <a:lnTo>
                        <a:pt x="129" y="2"/>
                      </a:lnTo>
                      <a:lnTo>
                        <a:pt x="127" y="2"/>
                      </a:lnTo>
                      <a:lnTo>
                        <a:pt x="129" y="3"/>
                      </a:lnTo>
                      <a:lnTo>
                        <a:pt x="129" y="3"/>
                      </a:lnTo>
                      <a:lnTo>
                        <a:pt x="129" y="2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30" y="0"/>
                      </a:lnTo>
                      <a:lnTo>
                        <a:pt x="133" y="2"/>
                      </a:lnTo>
                      <a:lnTo>
                        <a:pt x="136" y="2"/>
                      </a:lnTo>
                      <a:lnTo>
                        <a:pt x="139" y="2"/>
                      </a:lnTo>
                      <a:lnTo>
                        <a:pt x="142" y="3"/>
                      </a:lnTo>
                      <a:lnTo>
                        <a:pt x="145" y="2"/>
                      </a:lnTo>
                      <a:lnTo>
                        <a:pt x="149" y="0"/>
                      </a:lnTo>
                      <a:lnTo>
                        <a:pt x="153" y="0"/>
                      </a:lnTo>
                      <a:lnTo>
                        <a:pt x="153" y="0"/>
                      </a:lnTo>
                      <a:lnTo>
                        <a:pt x="155" y="2"/>
                      </a:lnTo>
                      <a:lnTo>
                        <a:pt x="156" y="2"/>
                      </a:lnTo>
                      <a:lnTo>
                        <a:pt x="156" y="3"/>
                      </a:lnTo>
                      <a:lnTo>
                        <a:pt x="159" y="3"/>
                      </a:lnTo>
                      <a:lnTo>
                        <a:pt x="161" y="2"/>
                      </a:lnTo>
                      <a:lnTo>
                        <a:pt x="162" y="2"/>
                      </a:lnTo>
                      <a:lnTo>
                        <a:pt x="165" y="2"/>
                      </a:lnTo>
                      <a:lnTo>
                        <a:pt x="165" y="3"/>
                      </a:lnTo>
                      <a:lnTo>
                        <a:pt x="167" y="3"/>
                      </a:lnTo>
                      <a:lnTo>
                        <a:pt x="167" y="3"/>
                      </a:lnTo>
                      <a:lnTo>
                        <a:pt x="168" y="3"/>
                      </a:lnTo>
                      <a:lnTo>
                        <a:pt x="167" y="3"/>
                      </a:lnTo>
                      <a:lnTo>
                        <a:pt x="168" y="5"/>
                      </a:lnTo>
                      <a:lnTo>
                        <a:pt x="170" y="3"/>
                      </a:lnTo>
                      <a:lnTo>
                        <a:pt x="170" y="5"/>
                      </a:lnTo>
                      <a:lnTo>
                        <a:pt x="171" y="6"/>
                      </a:lnTo>
                      <a:lnTo>
                        <a:pt x="174" y="6"/>
                      </a:lnTo>
                      <a:lnTo>
                        <a:pt x="178" y="8"/>
                      </a:lnTo>
                      <a:lnTo>
                        <a:pt x="181" y="9"/>
                      </a:lnTo>
                      <a:lnTo>
                        <a:pt x="179" y="9"/>
                      </a:lnTo>
                      <a:lnTo>
                        <a:pt x="179" y="11"/>
                      </a:lnTo>
                      <a:lnTo>
                        <a:pt x="181" y="11"/>
                      </a:lnTo>
                      <a:lnTo>
                        <a:pt x="184" y="11"/>
                      </a:lnTo>
                      <a:lnTo>
                        <a:pt x="185" y="13"/>
                      </a:lnTo>
                      <a:lnTo>
                        <a:pt x="187" y="14"/>
                      </a:lnTo>
                      <a:lnTo>
                        <a:pt x="185" y="14"/>
                      </a:lnTo>
                      <a:lnTo>
                        <a:pt x="187" y="16"/>
                      </a:lnTo>
                      <a:lnTo>
                        <a:pt x="187" y="17"/>
                      </a:lnTo>
                      <a:lnTo>
                        <a:pt x="187" y="19"/>
                      </a:lnTo>
                      <a:lnTo>
                        <a:pt x="188" y="19"/>
                      </a:lnTo>
                      <a:lnTo>
                        <a:pt x="188" y="17"/>
                      </a:lnTo>
                      <a:lnTo>
                        <a:pt x="188" y="19"/>
                      </a:lnTo>
                      <a:lnTo>
                        <a:pt x="190" y="19"/>
                      </a:lnTo>
                      <a:lnTo>
                        <a:pt x="190" y="19"/>
                      </a:lnTo>
                      <a:lnTo>
                        <a:pt x="190" y="20"/>
                      </a:lnTo>
                      <a:lnTo>
                        <a:pt x="190" y="20"/>
                      </a:lnTo>
                      <a:lnTo>
                        <a:pt x="190" y="22"/>
                      </a:lnTo>
                      <a:lnTo>
                        <a:pt x="190" y="22"/>
                      </a:lnTo>
                      <a:lnTo>
                        <a:pt x="188" y="20"/>
                      </a:lnTo>
                      <a:lnTo>
                        <a:pt x="188" y="22"/>
                      </a:lnTo>
                      <a:lnTo>
                        <a:pt x="188" y="25"/>
                      </a:lnTo>
                      <a:lnTo>
                        <a:pt x="188" y="25"/>
                      </a:lnTo>
                      <a:lnTo>
                        <a:pt x="188" y="26"/>
                      </a:lnTo>
                      <a:lnTo>
                        <a:pt x="190" y="26"/>
                      </a:lnTo>
                      <a:lnTo>
                        <a:pt x="190" y="26"/>
                      </a:lnTo>
                      <a:lnTo>
                        <a:pt x="191" y="26"/>
                      </a:lnTo>
                      <a:lnTo>
                        <a:pt x="191" y="26"/>
                      </a:lnTo>
                      <a:lnTo>
                        <a:pt x="191" y="26"/>
                      </a:lnTo>
                      <a:lnTo>
                        <a:pt x="193" y="29"/>
                      </a:lnTo>
                      <a:lnTo>
                        <a:pt x="193" y="34"/>
                      </a:lnTo>
                      <a:lnTo>
                        <a:pt x="194" y="37"/>
                      </a:lnTo>
                      <a:lnTo>
                        <a:pt x="193" y="39"/>
                      </a:lnTo>
                      <a:lnTo>
                        <a:pt x="193" y="42"/>
                      </a:lnTo>
                      <a:lnTo>
                        <a:pt x="193" y="43"/>
                      </a:lnTo>
                      <a:lnTo>
                        <a:pt x="193" y="45"/>
                      </a:lnTo>
                      <a:lnTo>
                        <a:pt x="191" y="45"/>
                      </a:lnTo>
                      <a:lnTo>
                        <a:pt x="191" y="48"/>
                      </a:lnTo>
                      <a:lnTo>
                        <a:pt x="191" y="49"/>
                      </a:lnTo>
                      <a:lnTo>
                        <a:pt x="191" y="49"/>
                      </a:lnTo>
                      <a:lnTo>
                        <a:pt x="191" y="48"/>
                      </a:lnTo>
                      <a:lnTo>
                        <a:pt x="193" y="49"/>
                      </a:lnTo>
                      <a:lnTo>
                        <a:pt x="191" y="51"/>
                      </a:lnTo>
                      <a:lnTo>
                        <a:pt x="191" y="52"/>
                      </a:lnTo>
                      <a:lnTo>
                        <a:pt x="191" y="49"/>
                      </a:lnTo>
                      <a:lnTo>
                        <a:pt x="190" y="48"/>
                      </a:lnTo>
                      <a:lnTo>
                        <a:pt x="190" y="51"/>
                      </a:lnTo>
                      <a:lnTo>
                        <a:pt x="191" y="52"/>
                      </a:lnTo>
                      <a:lnTo>
                        <a:pt x="188" y="52"/>
                      </a:lnTo>
                      <a:lnTo>
                        <a:pt x="188" y="54"/>
                      </a:lnTo>
                      <a:lnTo>
                        <a:pt x="188" y="54"/>
                      </a:lnTo>
                      <a:lnTo>
                        <a:pt x="188" y="55"/>
                      </a:lnTo>
                      <a:lnTo>
                        <a:pt x="188" y="55"/>
                      </a:lnTo>
                      <a:lnTo>
                        <a:pt x="188" y="55"/>
                      </a:lnTo>
                      <a:lnTo>
                        <a:pt x="188" y="57"/>
                      </a:lnTo>
                      <a:lnTo>
                        <a:pt x="188" y="60"/>
                      </a:lnTo>
                      <a:lnTo>
                        <a:pt x="187" y="62"/>
                      </a:lnTo>
                      <a:lnTo>
                        <a:pt x="187" y="62"/>
                      </a:lnTo>
                      <a:lnTo>
                        <a:pt x="187" y="62"/>
                      </a:lnTo>
                      <a:lnTo>
                        <a:pt x="185" y="63"/>
                      </a:lnTo>
                      <a:lnTo>
                        <a:pt x="185" y="63"/>
                      </a:lnTo>
                      <a:lnTo>
                        <a:pt x="185" y="62"/>
                      </a:lnTo>
                      <a:lnTo>
                        <a:pt x="184" y="62"/>
                      </a:lnTo>
                      <a:lnTo>
                        <a:pt x="182" y="63"/>
                      </a:lnTo>
                      <a:lnTo>
                        <a:pt x="182" y="63"/>
                      </a:lnTo>
                      <a:lnTo>
                        <a:pt x="184" y="65"/>
                      </a:lnTo>
                      <a:lnTo>
                        <a:pt x="184" y="65"/>
                      </a:lnTo>
                      <a:lnTo>
                        <a:pt x="182" y="65"/>
                      </a:lnTo>
                      <a:lnTo>
                        <a:pt x="182" y="65"/>
                      </a:lnTo>
                      <a:lnTo>
                        <a:pt x="182" y="63"/>
                      </a:lnTo>
                      <a:lnTo>
                        <a:pt x="181" y="66"/>
                      </a:lnTo>
                      <a:lnTo>
                        <a:pt x="179" y="69"/>
                      </a:lnTo>
                      <a:lnTo>
                        <a:pt x="179" y="69"/>
                      </a:lnTo>
                      <a:lnTo>
                        <a:pt x="178" y="71"/>
                      </a:lnTo>
                      <a:lnTo>
                        <a:pt x="176" y="72"/>
                      </a:lnTo>
                      <a:lnTo>
                        <a:pt x="174" y="72"/>
                      </a:lnTo>
                      <a:lnTo>
                        <a:pt x="176" y="72"/>
                      </a:lnTo>
                      <a:lnTo>
                        <a:pt x="174" y="72"/>
                      </a:lnTo>
                      <a:lnTo>
                        <a:pt x="173" y="74"/>
                      </a:lnTo>
                      <a:lnTo>
                        <a:pt x="171" y="74"/>
                      </a:lnTo>
                      <a:lnTo>
                        <a:pt x="171" y="74"/>
                      </a:lnTo>
                      <a:lnTo>
                        <a:pt x="170" y="74"/>
                      </a:lnTo>
                      <a:lnTo>
                        <a:pt x="171" y="74"/>
                      </a:lnTo>
                      <a:lnTo>
                        <a:pt x="171" y="72"/>
                      </a:lnTo>
                      <a:lnTo>
                        <a:pt x="170" y="72"/>
                      </a:lnTo>
                      <a:lnTo>
                        <a:pt x="168" y="74"/>
                      </a:lnTo>
                      <a:lnTo>
                        <a:pt x="168" y="75"/>
                      </a:lnTo>
                      <a:lnTo>
                        <a:pt x="167" y="75"/>
                      </a:lnTo>
                      <a:lnTo>
                        <a:pt x="168" y="75"/>
                      </a:lnTo>
                      <a:lnTo>
                        <a:pt x="168" y="75"/>
                      </a:lnTo>
                      <a:lnTo>
                        <a:pt x="165" y="75"/>
                      </a:lnTo>
                      <a:lnTo>
                        <a:pt x="162" y="77"/>
                      </a:lnTo>
                      <a:lnTo>
                        <a:pt x="161" y="77"/>
                      </a:lnTo>
                      <a:lnTo>
                        <a:pt x="158" y="77"/>
                      </a:lnTo>
                      <a:lnTo>
                        <a:pt x="156" y="77"/>
                      </a:lnTo>
                      <a:lnTo>
                        <a:pt x="153" y="75"/>
                      </a:lnTo>
                      <a:lnTo>
                        <a:pt x="153" y="77"/>
                      </a:lnTo>
                      <a:lnTo>
                        <a:pt x="153" y="77"/>
                      </a:lnTo>
                      <a:lnTo>
                        <a:pt x="153" y="77"/>
                      </a:lnTo>
                      <a:lnTo>
                        <a:pt x="153" y="77"/>
                      </a:lnTo>
                      <a:lnTo>
                        <a:pt x="152" y="77"/>
                      </a:lnTo>
                      <a:lnTo>
                        <a:pt x="152" y="78"/>
                      </a:lnTo>
                      <a:lnTo>
                        <a:pt x="150" y="77"/>
                      </a:lnTo>
                      <a:lnTo>
                        <a:pt x="150" y="78"/>
                      </a:lnTo>
                      <a:lnTo>
                        <a:pt x="149" y="78"/>
                      </a:lnTo>
                      <a:lnTo>
                        <a:pt x="149" y="78"/>
                      </a:lnTo>
                      <a:lnTo>
                        <a:pt x="147" y="78"/>
                      </a:lnTo>
                      <a:lnTo>
                        <a:pt x="149" y="78"/>
                      </a:lnTo>
                      <a:lnTo>
                        <a:pt x="149" y="77"/>
                      </a:lnTo>
                      <a:lnTo>
                        <a:pt x="149" y="77"/>
                      </a:lnTo>
                      <a:lnTo>
                        <a:pt x="147" y="77"/>
                      </a:lnTo>
                      <a:lnTo>
                        <a:pt x="145" y="77"/>
                      </a:lnTo>
                      <a:lnTo>
                        <a:pt x="145" y="78"/>
                      </a:lnTo>
                      <a:lnTo>
                        <a:pt x="144" y="78"/>
                      </a:lnTo>
                      <a:lnTo>
                        <a:pt x="142" y="77"/>
                      </a:lnTo>
                      <a:lnTo>
                        <a:pt x="141" y="78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7"/>
                      </a:lnTo>
                      <a:lnTo>
                        <a:pt x="138" y="77"/>
                      </a:lnTo>
                      <a:lnTo>
                        <a:pt x="136" y="77"/>
                      </a:lnTo>
                      <a:lnTo>
                        <a:pt x="136" y="78"/>
                      </a:lnTo>
                      <a:lnTo>
                        <a:pt x="136" y="78"/>
                      </a:lnTo>
                      <a:lnTo>
                        <a:pt x="135" y="78"/>
                      </a:lnTo>
                      <a:lnTo>
                        <a:pt x="132" y="78"/>
                      </a:lnTo>
                      <a:lnTo>
                        <a:pt x="130" y="78"/>
                      </a:lnTo>
                      <a:lnTo>
                        <a:pt x="130" y="77"/>
                      </a:lnTo>
                      <a:lnTo>
                        <a:pt x="129" y="77"/>
                      </a:lnTo>
                      <a:lnTo>
                        <a:pt x="127" y="77"/>
                      </a:lnTo>
                      <a:lnTo>
                        <a:pt x="126" y="77"/>
                      </a:lnTo>
                      <a:lnTo>
                        <a:pt x="126" y="77"/>
                      </a:lnTo>
                      <a:lnTo>
                        <a:pt x="126" y="77"/>
                      </a:lnTo>
                      <a:lnTo>
                        <a:pt x="126" y="77"/>
                      </a:lnTo>
                      <a:lnTo>
                        <a:pt x="127" y="77"/>
                      </a:lnTo>
                      <a:lnTo>
                        <a:pt x="129" y="77"/>
                      </a:lnTo>
                      <a:lnTo>
                        <a:pt x="126" y="78"/>
                      </a:lnTo>
                      <a:lnTo>
                        <a:pt x="129" y="78"/>
                      </a:lnTo>
                      <a:lnTo>
                        <a:pt x="129" y="78"/>
                      </a:lnTo>
                      <a:lnTo>
                        <a:pt x="129" y="78"/>
                      </a:lnTo>
                      <a:lnTo>
                        <a:pt x="129" y="80"/>
                      </a:lnTo>
                      <a:lnTo>
                        <a:pt x="127" y="80"/>
                      </a:lnTo>
                      <a:lnTo>
                        <a:pt x="126" y="78"/>
                      </a:lnTo>
                      <a:lnTo>
                        <a:pt x="124" y="80"/>
                      </a:lnTo>
                      <a:lnTo>
                        <a:pt x="124" y="78"/>
                      </a:lnTo>
                      <a:lnTo>
                        <a:pt x="124" y="78"/>
                      </a:lnTo>
                      <a:lnTo>
                        <a:pt x="123" y="78"/>
                      </a:lnTo>
                      <a:lnTo>
                        <a:pt x="121" y="77"/>
                      </a:lnTo>
                      <a:lnTo>
                        <a:pt x="119" y="77"/>
                      </a:lnTo>
                      <a:lnTo>
                        <a:pt x="119" y="77"/>
                      </a:lnTo>
                      <a:lnTo>
                        <a:pt x="119" y="77"/>
                      </a:lnTo>
                      <a:lnTo>
                        <a:pt x="118" y="77"/>
                      </a:lnTo>
                      <a:lnTo>
                        <a:pt x="118" y="77"/>
                      </a:lnTo>
                      <a:lnTo>
                        <a:pt x="119" y="78"/>
                      </a:lnTo>
                      <a:lnTo>
                        <a:pt x="118" y="78"/>
                      </a:lnTo>
                      <a:lnTo>
                        <a:pt x="118" y="78"/>
                      </a:lnTo>
                      <a:lnTo>
                        <a:pt x="116" y="78"/>
                      </a:lnTo>
                      <a:lnTo>
                        <a:pt x="115" y="78"/>
                      </a:lnTo>
                      <a:lnTo>
                        <a:pt x="115" y="80"/>
                      </a:lnTo>
                      <a:lnTo>
                        <a:pt x="116" y="80"/>
                      </a:lnTo>
                      <a:lnTo>
                        <a:pt x="115" y="80"/>
                      </a:lnTo>
                      <a:lnTo>
                        <a:pt x="115" y="78"/>
                      </a:lnTo>
                      <a:lnTo>
                        <a:pt x="113" y="78"/>
                      </a:lnTo>
                      <a:lnTo>
                        <a:pt x="113" y="80"/>
                      </a:lnTo>
                      <a:lnTo>
                        <a:pt x="113" y="80"/>
                      </a:lnTo>
                      <a:lnTo>
                        <a:pt x="112" y="80"/>
                      </a:lnTo>
                      <a:lnTo>
                        <a:pt x="112" y="80"/>
                      </a:lnTo>
                      <a:lnTo>
                        <a:pt x="110" y="80"/>
                      </a:lnTo>
                      <a:lnTo>
                        <a:pt x="112" y="80"/>
                      </a:lnTo>
                      <a:lnTo>
                        <a:pt x="110" y="78"/>
                      </a:lnTo>
                      <a:lnTo>
                        <a:pt x="110" y="78"/>
                      </a:lnTo>
                      <a:lnTo>
                        <a:pt x="112" y="78"/>
                      </a:lnTo>
                      <a:lnTo>
                        <a:pt x="112" y="77"/>
                      </a:lnTo>
                      <a:lnTo>
                        <a:pt x="110" y="77"/>
                      </a:lnTo>
                      <a:lnTo>
                        <a:pt x="109" y="77"/>
                      </a:lnTo>
                      <a:lnTo>
                        <a:pt x="109" y="78"/>
                      </a:lnTo>
                      <a:lnTo>
                        <a:pt x="109" y="78"/>
                      </a:lnTo>
                      <a:lnTo>
                        <a:pt x="109" y="80"/>
                      </a:lnTo>
                      <a:lnTo>
                        <a:pt x="109" y="80"/>
                      </a:lnTo>
                      <a:lnTo>
                        <a:pt x="107" y="80"/>
                      </a:lnTo>
                      <a:lnTo>
                        <a:pt x="109" y="80"/>
                      </a:lnTo>
                      <a:lnTo>
                        <a:pt x="107" y="80"/>
                      </a:lnTo>
                      <a:lnTo>
                        <a:pt x="107" y="80"/>
                      </a:lnTo>
                      <a:lnTo>
                        <a:pt x="106" y="80"/>
                      </a:lnTo>
                      <a:lnTo>
                        <a:pt x="104" y="78"/>
                      </a:lnTo>
                      <a:lnTo>
                        <a:pt x="103" y="80"/>
                      </a:lnTo>
                      <a:lnTo>
                        <a:pt x="104" y="78"/>
                      </a:lnTo>
                      <a:lnTo>
                        <a:pt x="104" y="78"/>
                      </a:lnTo>
                      <a:lnTo>
                        <a:pt x="103" y="78"/>
                      </a:lnTo>
                      <a:lnTo>
                        <a:pt x="103" y="78"/>
                      </a:lnTo>
                      <a:lnTo>
                        <a:pt x="103" y="77"/>
                      </a:lnTo>
                      <a:lnTo>
                        <a:pt x="103" y="77"/>
                      </a:lnTo>
                      <a:lnTo>
                        <a:pt x="101" y="77"/>
                      </a:lnTo>
                      <a:lnTo>
                        <a:pt x="101" y="77"/>
                      </a:lnTo>
                      <a:lnTo>
                        <a:pt x="101" y="77"/>
                      </a:lnTo>
                      <a:lnTo>
                        <a:pt x="100" y="78"/>
                      </a:lnTo>
                      <a:lnTo>
                        <a:pt x="98" y="77"/>
                      </a:lnTo>
                      <a:lnTo>
                        <a:pt x="98" y="78"/>
                      </a:lnTo>
                      <a:lnTo>
                        <a:pt x="98" y="78"/>
                      </a:lnTo>
                      <a:lnTo>
                        <a:pt x="97" y="78"/>
                      </a:lnTo>
                      <a:lnTo>
                        <a:pt x="95" y="78"/>
                      </a:lnTo>
                      <a:lnTo>
                        <a:pt x="93" y="78"/>
                      </a:lnTo>
                      <a:lnTo>
                        <a:pt x="95" y="78"/>
                      </a:lnTo>
                      <a:lnTo>
                        <a:pt x="93" y="78"/>
                      </a:lnTo>
                      <a:lnTo>
                        <a:pt x="93" y="78"/>
                      </a:lnTo>
                      <a:lnTo>
                        <a:pt x="93" y="78"/>
                      </a:lnTo>
                      <a:lnTo>
                        <a:pt x="92" y="78"/>
                      </a:lnTo>
                      <a:lnTo>
                        <a:pt x="92" y="78"/>
                      </a:lnTo>
                      <a:lnTo>
                        <a:pt x="92" y="78"/>
                      </a:lnTo>
                      <a:lnTo>
                        <a:pt x="92" y="77"/>
                      </a:lnTo>
                      <a:lnTo>
                        <a:pt x="92" y="77"/>
                      </a:lnTo>
                      <a:lnTo>
                        <a:pt x="93" y="77"/>
                      </a:lnTo>
                      <a:lnTo>
                        <a:pt x="93" y="75"/>
                      </a:lnTo>
                      <a:lnTo>
                        <a:pt x="92" y="75"/>
                      </a:lnTo>
                      <a:lnTo>
                        <a:pt x="90" y="75"/>
                      </a:lnTo>
                      <a:lnTo>
                        <a:pt x="90" y="77"/>
                      </a:lnTo>
                      <a:lnTo>
                        <a:pt x="90" y="77"/>
                      </a:lnTo>
                      <a:lnTo>
                        <a:pt x="89" y="77"/>
                      </a:lnTo>
                      <a:lnTo>
                        <a:pt x="89" y="78"/>
                      </a:lnTo>
                      <a:lnTo>
                        <a:pt x="87" y="78"/>
                      </a:lnTo>
                      <a:lnTo>
                        <a:pt x="86" y="78"/>
                      </a:lnTo>
                      <a:lnTo>
                        <a:pt x="86" y="78"/>
                      </a:lnTo>
                      <a:lnTo>
                        <a:pt x="84" y="77"/>
                      </a:lnTo>
                      <a:lnTo>
                        <a:pt x="83" y="77"/>
                      </a:lnTo>
                      <a:lnTo>
                        <a:pt x="83" y="77"/>
                      </a:lnTo>
                      <a:lnTo>
                        <a:pt x="83" y="78"/>
                      </a:lnTo>
                      <a:lnTo>
                        <a:pt x="84" y="78"/>
                      </a:lnTo>
                      <a:lnTo>
                        <a:pt x="84" y="78"/>
                      </a:lnTo>
                      <a:lnTo>
                        <a:pt x="81" y="77"/>
                      </a:lnTo>
                      <a:lnTo>
                        <a:pt x="80" y="78"/>
                      </a:lnTo>
                      <a:lnTo>
                        <a:pt x="78" y="78"/>
                      </a:lnTo>
                      <a:lnTo>
                        <a:pt x="75" y="78"/>
                      </a:lnTo>
                      <a:lnTo>
                        <a:pt x="75" y="77"/>
                      </a:lnTo>
                      <a:lnTo>
                        <a:pt x="74" y="77"/>
                      </a:lnTo>
                      <a:lnTo>
                        <a:pt x="75" y="78"/>
                      </a:lnTo>
                      <a:lnTo>
                        <a:pt x="74" y="78"/>
                      </a:lnTo>
                      <a:lnTo>
                        <a:pt x="72" y="78"/>
                      </a:lnTo>
                      <a:lnTo>
                        <a:pt x="72" y="77"/>
                      </a:lnTo>
                      <a:lnTo>
                        <a:pt x="71" y="77"/>
                      </a:lnTo>
                      <a:lnTo>
                        <a:pt x="71" y="77"/>
                      </a:lnTo>
                      <a:lnTo>
                        <a:pt x="69" y="77"/>
                      </a:lnTo>
                      <a:lnTo>
                        <a:pt x="69" y="77"/>
                      </a:lnTo>
                      <a:lnTo>
                        <a:pt x="69" y="77"/>
                      </a:lnTo>
                      <a:lnTo>
                        <a:pt x="71" y="77"/>
                      </a:lnTo>
                      <a:lnTo>
                        <a:pt x="69" y="77"/>
                      </a:lnTo>
                      <a:lnTo>
                        <a:pt x="67" y="77"/>
                      </a:lnTo>
                      <a:lnTo>
                        <a:pt x="67" y="77"/>
                      </a:lnTo>
                      <a:lnTo>
                        <a:pt x="66" y="75"/>
                      </a:lnTo>
                      <a:lnTo>
                        <a:pt x="66" y="75"/>
                      </a:lnTo>
                      <a:lnTo>
                        <a:pt x="63" y="77"/>
                      </a:lnTo>
                      <a:lnTo>
                        <a:pt x="61" y="77"/>
                      </a:lnTo>
                      <a:lnTo>
                        <a:pt x="61" y="77"/>
                      </a:lnTo>
                      <a:lnTo>
                        <a:pt x="58" y="77"/>
                      </a:lnTo>
                      <a:lnTo>
                        <a:pt x="55" y="75"/>
                      </a:lnTo>
                      <a:lnTo>
                        <a:pt x="52" y="75"/>
                      </a:lnTo>
                      <a:lnTo>
                        <a:pt x="52" y="75"/>
                      </a:lnTo>
                      <a:lnTo>
                        <a:pt x="52" y="77"/>
                      </a:lnTo>
                      <a:lnTo>
                        <a:pt x="52" y="77"/>
                      </a:lnTo>
                      <a:lnTo>
                        <a:pt x="52" y="77"/>
                      </a:lnTo>
                      <a:lnTo>
                        <a:pt x="51" y="77"/>
                      </a:lnTo>
                      <a:lnTo>
                        <a:pt x="49" y="77"/>
                      </a:lnTo>
                      <a:lnTo>
                        <a:pt x="49" y="77"/>
                      </a:lnTo>
                      <a:lnTo>
                        <a:pt x="49" y="77"/>
                      </a:lnTo>
                      <a:lnTo>
                        <a:pt x="49" y="77"/>
                      </a:lnTo>
                      <a:lnTo>
                        <a:pt x="48" y="77"/>
                      </a:lnTo>
                      <a:lnTo>
                        <a:pt x="48" y="78"/>
                      </a:lnTo>
                      <a:lnTo>
                        <a:pt x="48" y="77"/>
                      </a:lnTo>
                      <a:lnTo>
                        <a:pt x="46" y="77"/>
                      </a:lnTo>
                      <a:lnTo>
                        <a:pt x="46" y="77"/>
                      </a:lnTo>
                      <a:lnTo>
                        <a:pt x="45" y="77"/>
                      </a:lnTo>
                      <a:lnTo>
                        <a:pt x="45" y="78"/>
                      </a:lnTo>
                      <a:lnTo>
                        <a:pt x="45" y="77"/>
                      </a:lnTo>
                      <a:lnTo>
                        <a:pt x="43" y="77"/>
                      </a:lnTo>
                      <a:lnTo>
                        <a:pt x="43" y="77"/>
                      </a:lnTo>
                      <a:lnTo>
                        <a:pt x="45" y="77"/>
                      </a:lnTo>
                      <a:lnTo>
                        <a:pt x="43" y="75"/>
                      </a:lnTo>
                      <a:lnTo>
                        <a:pt x="43" y="75"/>
                      </a:lnTo>
                      <a:lnTo>
                        <a:pt x="43" y="75"/>
                      </a:lnTo>
                      <a:lnTo>
                        <a:pt x="43" y="75"/>
                      </a:lnTo>
                      <a:lnTo>
                        <a:pt x="41" y="75"/>
                      </a:lnTo>
                      <a:lnTo>
                        <a:pt x="43" y="75"/>
                      </a:lnTo>
                      <a:lnTo>
                        <a:pt x="43" y="75"/>
                      </a:lnTo>
                      <a:lnTo>
                        <a:pt x="41" y="75"/>
                      </a:lnTo>
                      <a:lnTo>
                        <a:pt x="43" y="74"/>
                      </a:lnTo>
                      <a:lnTo>
                        <a:pt x="43" y="74"/>
                      </a:lnTo>
                      <a:lnTo>
                        <a:pt x="41" y="74"/>
                      </a:lnTo>
                      <a:lnTo>
                        <a:pt x="41" y="75"/>
                      </a:lnTo>
                      <a:lnTo>
                        <a:pt x="41" y="77"/>
                      </a:lnTo>
                      <a:lnTo>
                        <a:pt x="41" y="77"/>
                      </a:lnTo>
                      <a:lnTo>
                        <a:pt x="40" y="77"/>
                      </a:lnTo>
                      <a:lnTo>
                        <a:pt x="38" y="77"/>
                      </a:lnTo>
                      <a:lnTo>
                        <a:pt x="37" y="77"/>
                      </a:lnTo>
                      <a:lnTo>
                        <a:pt x="37" y="77"/>
                      </a:lnTo>
                      <a:lnTo>
                        <a:pt x="35" y="77"/>
                      </a:lnTo>
                      <a:lnTo>
                        <a:pt x="35" y="77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5" y="75"/>
                      </a:lnTo>
                      <a:lnTo>
                        <a:pt x="34" y="75"/>
                      </a:lnTo>
                      <a:lnTo>
                        <a:pt x="32" y="75"/>
                      </a:lnTo>
                      <a:lnTo>
                        <a:pt x="31" y="77"/>
                      </a:lnTo>
                      <a:lnTo>
                        <a:pt x="31" y="77"/>
                      </a:lnTo>
                      <a:lnTo>
                        <a:pt x="29" y="75"/>
                      </a:lnTo>
                      <a:lnTo>
                        <a:pt x="28" y="75"/>
                      </a:lnTo>
                      <a:lnTo>
                        <a:pt x="26" y="74"/>
                      </a:lnTo>
                      <a:lnTo>
                        <a:pt x="26" y="74"/>
                      </a:lnTo>
                      <a:lnTo>
                        <a:pt x="25" y="72"/>
                      </a:lnTo>
                      <a:lnTo>
                        <a:pt x="23" y="72"/>
                      </a:lnTo>
                      <a:lnTo>
                        <a:pt x="22" y="72"/>
                      </a:lnTo>
                      <a:lnTo>
                        <a:pt x="22" y="72"/>
                      </a:lnTo>
                      <a:lnTo>
                        <a:pt x="20" y="71"/>
                      </a:lnTo>
                      <a:lnTo>
                        <a:pt x="20" y="71"/>
                      </a:lnTo>
                      <a:lnTo>
                        <a:pt x="19" y="71"/>
                      </a:lnTo>
                      <a:lnTo>
                        <a:pt x="19" y="69"/>
                      </a:lnTo>
                      <a:lnTo>
                        <a:pt x="19" y="69"/>
                      </a:lnTo>
                      <a:lnTo>
                        <a:pt x="20" y="69"/>
                      </a:lnTo>
                      <a:lnTo>
                        <a:pt x="19" y="69"/>
                      </a:lnTo>
                      <a:lnTo>
                        <a:pt x="19" y="69"/>
                      </a:lnTo>
                      <a:lnTo>
                        <a:pt x="17" y="68"/>
                      </a:lnTo>
                      <a:lnTo>
                        <a:pt x="17" y="68"/>
                      </a:lnTo>
                      <a:lnTo>
                        <a:pt x="17" y="68"/>
                      </a:lnTo>
                      <a:lnTo>
                        <a:pt x="17" y="68"/>
                      </a:lnTo>
                      <a:lnTo>
                        <a:pt x="17" y="68"/>
                      </a:lnTo>
                      <a:lnTo>
                        <a:pt x="17" y="68"/>
                      </a:lnTo>
                      <a:lnTo>
                        <a:pt x="17" y="68"/>
                      </a:lnTo>
                      <a:lnTo>
                        <a:pt x="15" y="66"/>
                      </a:lnTo>
                      <a:lnTo>
                        <a:pt x="14" y="66"/>
                      </a:lnTo>
                      <a:lnTo>
                        <a:pt x="14" y="65"/>
                      </a:lnTo>
                      <a:lnTo>
                        <a:pt x="14" y="65"/>
                      </a:lnTo>
                      <a:lnTo>
                        <a:pt x="14" y="65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2" y="63"/>
                      </a:lnTo>
                      <a:lnTo>
                        <a:pt x="11" y="65"/>
                      </a:lnTo>
                      <a:lnTo>
                        <a:pt x="12" y="62"/>
                      </a:lnTo>
                      <a:lnTo>
                        <a:pt x="11" y="62"/>
                      </a:lnTo>
                      <a:lnTo>
                        <a:pt x="11" y="62"/>
                      </a:lnTo>
                      <a:lnTo>
                        <a:pt x="11" y="62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9" y="60"/>
                      </a:lnTo>
                      <a:lnTo>
                        <a:pt x="8" y="60"/>
                      </a:lnTo>
                      <a:lnTo>
                        <a:pt x="8" y="59"/>
                      </a:lnTo>
                      <a:lnTo>
                        <a:pt x="8" y="57"/>
                      </a:lnTo>
                      <a:lnTo>
                        <a:pt x="8" y="57"/>
                      </a:lnTo>
                      <a:lnTo>
                        <a:pt x="8" y="57"/>
                      </a:lnTo>
                      <a:lnTo>
                        <a:pt x="8" y="57"/>
                      </a:lnTo>
                      <a:lnTo>
                        <a:pt x="8" y="57"/>
                      </a:lnTo>
                      <a:lnTo>
                        <a:pt x="8" y="55"/>
                      </a:lnTo>
                      <a:lnTo>
                        <a:pt x="6" y="55"/>
                      </a:lnTo>
                      <a:lnTo>
                        <a:pt x="6" y="54"/>
                      </a:lnTo>
                      <a:lnTo>
                        <a:pt x="8" y="54"/>
                      </a:lnTo>
                      <a:lnTo>
                        <a:pt x="8" y="54"/>
                      </a:lnTo>
                      <a:lnTo>
                        <a:pt x="6" y="52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6" y="51"/>
                      </a:lnTo>
                      <a:lnTo>
                        <a:pt x="6" y="49"/>
                      </a:lnTo>
                      <a:lnTo>
                        <a:pt x="6" y="48"/>
                      </a:lnTo>
                      <a:lnTo>
                        <a:pt x="6" y="49"/>
                      </a:lnTo>
                      <a:lnTo>
                        <a:pt x="8" y="49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9" y="49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8" y="51"/>
                      </a:lnTo>
                      <a:lnTo>
                        <a:pt x="9" y="51"/>
                      </a:lnTo>
                      <a:lnTo>
                        <a:pt x="8" y="51"/>
                      </a:lnTo>
                      <a:lnTo>
                        <a:pt x="8" y="52"/>
                      </a:lnTo>
                      <a:lnTo>
                        <a:pt x="9" y="52"/>
                      </a:lnTo>
                      <a:lnTo>
                        <a:pt x="9" y="52"/>
                      </a:lnTo>
                      <a:lnTo>
                        <a:pt x="9" y="54"/>
                      </a:lnTo>
                      <a:lnTo>
                        <a:pt x="8" y="54"/>
                      </a:lnTo>
                      <a:lnTo>
                        <a:pt x="9" y="55"/>
                      </a:lnTo>
                      <a:lnTo>
                        <a:pt x="9" y="57"/>
                      </a:lnTo>
                      <a:lnTo>
                        <a:pt x="9" y="55"/>
                      </a:lnTo>
                      <a:lnTo>
                        <a:pt x="9" y="55"/>
                      </a:lnTo>
                      <a:lnTo>
                        <a:pt x="8" y="57"/>
                      </a:lnTo>
                      <a:lnTo>
                        <a:pt x="9" y="57"/>
                      </a:lnTo>
                      <a:lnTo>
                        <a:pt x="11" y="59"/>
                      </a:lnTo>
                      <a:lnTo>
                        <a:pt x="14" y="60"/>
                      </a:lnTo>
                      <a:lnTo>
                        <a:pt x="15" y="60"/>
                      </a:lnTo>
                      <a:lnTo>
                        <a:pt x="15" y="62"/>
                      </a:lnTo>
                      <a:lnTo>
                        <a:pt x="17" y="63"/>
                      </a:lnTo>
                      <a:lnTo>
                        <a:pt x="19" y="65"/>
                      </a:lnTo>
                      <a:lnTo>
                        <a:pt x="19" y="63"/>
                      </a:lnTo>
                      <a:lnTo>
                        <a:pt x="19" y="63"/>
                      </a:lnTo>
                      <a:lnTo>
                        <a:pt x="19" y="63"/>
                      </a:lnTo>
                      <a:lnTo>
                        <a:pt x="19" y="65"/>
                      </a:lnTo>
                      <a:lnTo>
                        <a:pt x="19" y="65"/>
                      </a:lnTo>
                      <a:lnTo>
                        <a:pt x="20" y="65"/>
                      </a:lnTo>
                      <a:lnTo>
                        <a:pt x="20" y="66"/>
                      </a:lnTo>
                      <a:lnTo>
                        <a:pt x="22" y="66"/>
                      </a:lnTo>
                      <a:lnTo>
                        <a:pt x="22" y="66"/>
                      </a:lnTo>
                      <a:lnTo>
                        <a:pt x="22" y="68"/>
                      </a:lnTo>
                      <a:lnTo>
                        <a:pt x="22" y="68"/>
                      </a:lnTo>
                      <a:lnTo>
                        <a:pt x="22" y="68"/>
                      </a:lnTo>
                      <a:lnTo>
                        <a:pt x="20" y="69"/>
                      </a:lnTo>
                      <a:lnTo>
                        <a:pt x="22" y="69"/>
                      </a:lnTo>
                      <a:lnTo>
                        <a:pt x="23" y="69"/>
                      </a:lnTo>
                      <a:lnTo>
                        <a:pt x="25" y="69"/>
                      </a:lnTo>
                      <a:lnTo>
                        <a:pt x="26" y="69"/>
                      </a:lnTo>
                      <a:lnTo>
                        <a:pt x="26" y="69"/>
                      </a:lnTo>
                      <a:lnTo>
                        <a:pt x="28" y="69"/>
                      </a:lnTo>
                      <a:lnTo>
                        <a:pt x="28" y="69"/>
                      </a:lnTo>
                      <a:lnTo>
                        <a:pt x="28" y="71"/>
                      </a:lnTo>
                      <a:lnTo>
                        <a:pt x="28" y="71"/>
                      </a:lnTo>
                      <a:lnTo>
                        <a:pt x="29" y="72"/>
                      </a:lnTo>
                      <a:lnTo>
                        <a:pt x="26" y="72"/>
                      </a:lnTo>
                      <a:lnTo>
                        <a:pt x="28" y="72"/>
                      </a:lnTo>
                      <a:lnTo>
                        <a:pt x="29" y="72"/>
                      </a:lnTo>
                      <a:lnTo>
                        <a:pt x="31" y="72"/>
                      </a:lnTo>
                      <a:lnTo>
                        <a:pt x="29" y="72"/>
                      </a:lnTo>
                      <a:lnTo>
                        <a:pt x="29" y="72"/>
                      </a:lnTo>
                      <a:lnTo>
                        <a:pt x="29" y="72"/>
                      </a:lnTo>
                      <a:lnTo>
                        <a:pt x="31" y="72"/>
                      </a:lnTo>
                      <a:lnTo>
                        <a:pt x="32" y="72"/>
                      </a:lnTo>
                      <a:lnTo>
                        <a:pt x="31" y="74"/>
                      </a:lnTo>
                      <a:lnTo>
                        <a:pt x="32" y="74"/>
                      </a:lnTo>
                      <a:lnTo>
                        <a:pt x="32" y="72"/>
                      </a:lnTo>
                      <a:lnTo>
                        <a:pt x="34" y="72"/>
                      </a:lnTo>
                      <a:lnTo>
                        <a:pt x="34" y="72"/>
                      </a:lnTo>
                      <a:lnTo>
                        <a:pt x="34" y="72"/>
                      </a:lnTo>
                      <a:lnTo>
                        <a:pt x="35" y="72"/>
                      </a:lnTo>
                      <a:lnTo>
                        <a:pt x="35" y="74"/>
                      </a:lnTo>
                      <a:lnTo>
                        <a:pt x="34" y="74"/>
                      </a:lnTo>
                      <a:lnTo>
                        <a:pt x="35" y="74"/>
                      </a:lnTo>
                      <a:lnTo>
                        <a:pt x="37" y="74"/>
                      </a:lnTo>
                      <a:lnTo>
                        <a:pt x="35" y="72"/>
                      </a:lnTo>
                      <a:lnTo>
                        <a:pt x="35" y="72"/>
                      </a:lnTo>
                      <a:lnTo>
                        <a:pt x="38" y="72"/>
                      </a:lnTo>
                      <a:lnTo>
                        <a:pt x="38" y="72"/>
                      </a:lnTo>
                      <a:lnTo>
                        <a:pt x="38" y="72"/>
                      </a:lnTo>
                      <a:lnTo>
                        <a:pt x="40" y="72"/>
                      </a:lnTo>
                      <a:lnTo>
                        <a:pt x="43" y="72"/>
                      </a:lnTo>
                      <a:lnTo>
                        <a:pt x="45" y="72"/>
                      </a:lnTo>
                      <a:lnTo>
                        <a:pt x="48" y="72"/>
                      </a:lnTo>
                      <a:lnTo>
                        <a:pt x="49" y="72"/>
                      </a:lnTo>
                      <a:lnTo>
                        <a:pt x="49" y="72"/>
                      </a:lnTo>
                      <a:lnTo>
                        <a:pt x="49" y="72"/>
                      </a:lnTo>
                      <a:lnTo>
                        <a:pt x="51" y="72"/>
                      </a:lnTo>
                      <a:lnTo>
                        <a:pt x="52" y="72"/>
                      </a:lnTo>
                      <a:lnTo>
                        <a:pt x="55" y="72"/>
                      </a:lnTo>
                      <a:lnTo>
                        <a:pt x="54" y="72"/>
                      </a:lnTo>
                      <a:lnTo>
                        <a:pt x="58" y="72"/>
                      </a:lnTo>
                      <a:lnTo>
                        <a:pt x="61" y="72"/>
                      </a:lnTo>
                      <a:lnTo>
                        <a:pt x="61" y="72"/>
                      </a:lnTo>
                      <a:lnTo>
                        <a:pt x="61" y="72"/>
                      </a:lnTo>
                      <a:lnTo>
                        <a:pt x="63" y="72"/>
                      </a:lnTo>
                      <a:lnTo>
                        <a:pt x="64" y="72"/>
                      </a:lnTo>
                      <a:lnTo>
                        <a:pt x="64" y="74"/>
                      </a:lnTo>
                      <a:lnTo>
                        <a:pt x="66" y="72"/>
                      </a:lnTo>
                      <a:lnTo>
                        <a:pt x="64" y="72"/>
                      </a:lnTo>
                      <a:lnTo>
                        <a:pt x="67" y="72"/>
                      </a:lnTo>
                      <a:lnTo>
                        <a:pt x="71" y="72"/>
                      </a:lnTo>
                      <a:lnTo>
                        <a:pt x="74" y="71"/>
                      </a:lnTo>
                      <a:lnTo>
                        <a:pt x="74" y="72"/>
                      </a:lnTo>
                      <a:lnTo>
                        <a:pt x="74" y="72"/>
                      </a:lnTo>
                      <a:lnTo>
                        <a:pt x="74" y="72"/>
                      </a:lnTo>
                      <a:lnTo>
                        <a:pt x="74" y="72"/>
                      </a:lnTo>
                      <a:lnTo>
                        <a:pt x="77" y="72"/>
                      </a:lnTo>
                      <a:lnTo>
                        <a:pt x="80" y="72"/>
                      </a:lnTo>
                      <a:lnTo>
                        <a:pt x="80" y="72"/>
                      </a:lnTo>
                      <a:lnTo>
                        <a:pt x="80" y="72"/>
                      </a:lnTo>
                      <a:lnTo>
                        <a:pt x="80" y="72"/>
                      </a:lnTo>
                      <a:lnTo>
                        <a:pt x="80" y="72"/>
                      </a:lnTo>
                      <a:lnTo>
                        <a:pt x="81" y="72"/>
                      </a:lnTo>
                      <a:lnTo>
                        <a:pt x="81" y="72"/>
                      </a:lnTo>
                      <a:lnTo>
                        <a:pt x="81" y="72"/>
                      </a:lnTo>
                      <a:lnTo>
                        <a:pt x="83" y="72"/>
                      </a:lnTo>
                      <a:lnTo>
                        <a:pt x="83" y="72"/>
                      </a:lnTo>
                      <a:lnTo>
                        <a:pt x="83" y="74"/>
                      </a:lnTo>
                      <a:lnTo>
                        <a:pt x="83" y="72"/>
                      </a:lnTo>
                      <a:lnTo>
                        <a:pt x="86" y="72"/>
                      </a:lnTo>
                      <a:lnTo>
                        <a:pt x="86" y="71"/>
                      </a:lnTo>
                      <a:lnTo>
                        <a:pt x="86" y="72"/>
                      </a:lnTo>
                      <a:lnTo>
                        <a:pt x="86" y="74"/>
                      </a:lnTo>
                      <a:lnTo>
                        <a:pt x="87" y="74"/>
                      </a:lnTo>
                      <a:lnTo>
                        <a:pt x="89" y="72"/>
                      </a:lnTo>
                      <a:lnTo>
                        <a:pt x="89" y="72"/>
                      </a:lnTo>
                      <a:lnTo>
                        <a:pt x="90" y="74"/>
                      </a:lnTo>
                      <a:lnTo>
                        <a:pt x="90" y="74"/>
                      </a:lnTo>
                      <a:lnTo>
                        <a:pt x="90" y="74"/>
                      </a:lnTo>
                      <a:lnTo>
                        <a:pt x="92" y="74"/>
                      </a:lnTo>
                      <a:lnTo>
                        <a:pt x="92" y="74"/>
                      </a:lnTo>
                      <a:lnTo>
                        <a:pt x="92" y="72"/>
                      </a:lnTo>
                      <a:lnTo>
                        <a:pt x="93" y="72"/>
                      </a:lnTo>
                      <a:lnTo>
                        <a:pt x="92" y="72"/>
                      </a:lnTo>
                      <a:lnTo>
                        <a:pt x="93" y="71"/>
                      </a:lnTo>
                      <a:lnTo>
                        <a:pt x="93" y="72"/>
                      </a:lnTo>
                      <a:lnTo>
                        <a:pt x="95" y="72"/>
                      </a:lnTo>
                      <a:lnTo>
                        <a:pt x="97" y="71"/>
                      </a:lnTo>
                      <a:lnTo>
                        <a:pt x="97" y="71"/>
                      </a:lnTo>
                      <a:lnTo>
                        <a:pt x="98" y="71"/>
                      </a:lnTo>
                      <a:lnTo>
                        <a:pt x="98" y="71"/>
                      </a:lnTo>
                      <a:lnTo>
                        <a:pt x="100" y="71"/>
                      </a:lnTo>
                      <a:lnTo>
                        <a:pt x="100" y="71"/>
                      </a:lnTo>
                      <a:lnTo>
                        <a:pt x="100" y="72"/>
                      </a:lnTo>
                      <a:lnTo>
                        <a:pt x="101" y="72"/>
                      </a:lnTo>
                      <a:lnTo>
                        <a:pt x="104" y="72"/>
                      </a:lnTo>
                      <a:lnTo>
                        <a:pt x="107" y="71"/>
                      </a:lnTo>
                      <a:lnTo>
                        <a:pt x="107" y="71"/>
                      </a:lnTo>
                      <a:lnTo>
                        <a:pt x="107" y="72"/>
                      </a:lnTo>
                      <a:lnTo>
                        <a:pt x="109" y="71"/>
                      </a:lnTo>
                      <a:lnTo>
                        <a:pt x="110" y="71"/>
                      </a:lnTo>
                      <a:lnTo>
                        <a:pt x="110" y="71"/>
                      </a:lnTo>
                      <a:lnTo>
                        <a:pt x="109" y="71"/>
                      </a:lnTo>
                      <a:lnTo>
                        <a:pt x="110" y="71"/>
                      </a:lnTo>
                      <a:lnTo>
                        <a:pt x="112" y="71"/>
                      </a:lnTo>
                      <a:lnTo>
                        <a:pt x="113" y="71"/>
                      </a:lnTo>
                      <a:lnTo>
                        <a:pt x="112" y="71"/>
                      </a:lnTo>
                      <a:lnTo>
                        <a:pt x="113" y="71"/>
                      </a:lnTo>
                      <a:lnTo>
                        <a:pt x="113" y="71"/>
                      </a:lnTo>
                      <a:lnTo>
                        <a:pt x="113" y="71"/>
                      </a:lnTo>
                      <a:lnTo>
                        <a:pt x="113" y="71"/>
                      </a:lnTo>
                      <a:lnTo>
                        <a:pt x="113" y="72"/>
                      </a:lnTo>
                      <a:lnTo>
                        <a:pt x="115" y="72"/>
                      </a:lnTo>
                      <a:lnTo>
                        <a:pt x="115" y="72"/>
                      </a:lnTo>
                      <a:lnTo>
                        <a:pt x="115" y="74"/>
                      </a:lnTo>
                      <a:lnTo>
                        <a:pt x="116" y="72"/>
                      </a:lnTo>
                      <a:lnTo>
                        <a:pt x="118" y="72"/>
                      </a:lnTo>
                      <a:lnTo>
                        <a:pt x="118" y="71"/>
                      </a:lnTo>
                      <a:lnTo>
                        <a:pt x="116" y="71"/>
                      </a:lnTo>
                      <a:lnTo>
                        <a:pt x="118" y="71"/>
                      </a:lnTo>
                      <a:lnTo>
                        <a:pt x="118" y="71"/>
                      </a:lnTo>
                      <a:lnTo>
                        <a:pt x="118" y="71"/>
                      </a:lnTo>
                      <a:lnTo>
                        <a:pt x="121" y="71"/>
                      </a:lnTo>
                      <a:lnTo>
                        <a:pt x="124" y="71"/>
                      </a:lnTo>
                      <a:lnTo>
                        <a:pt x="127" y="69"/>
                      </a:lnTo>
                      <a:lnTo>
                        <a:pt x="127" y="71"/>
                      </a:lnTo>
                      <a:lnTo>
                        <a:pt x="126" y="71"/>
                      </a:lnTo>
                      <a:lnTo>
                        <a:pt x="127" y="71"/>
                      </a:lnTo>
                      <a:lnTo>
                        <a:pt x="129" y="71"/>
                      </a:lnTo>
                      <a:lnTo>
                        <a:pt x="132" y="71"/>
                      </a:lnTo>
                      <a:lnTo>
                        <a:pt x="135" y="69"/>
                      </a:lnTo>
                      <a:lnTo>
                        <a:pt x="135" y="69"/>
                      </a:lnTo>
                      <a:lnTo>
                        <a:pt x="133" y="71"/>
                      </a:lnTo>
                      <a:lnTo>
                        <a:pt x="132" y="71"/>
                      </a:lnTo>
                      <a:lnTo>
                        <a:pt x="132" y="71"/>
                      </a:lnTo>
                      <a:lnTo>
                        <a:pt x="136" y="71"/>
                      </a:lnTo>
                      <a:lnTo>
                        <a:pt x="142" y="69"/>
                      </a:lnTo>
                      <a:lnTo>
                        <a:pt x="144" y="71"/>
                      </a:lnTo>
                      <a:lnTo>
                        <a:pt x="145" y="69"/>
                      </a:lnTo>
                      <a:lnTo>
                        <a:pt x="147" y="69"/>
                      </a:lnTo>
                      <a:lnTo>
                        <a:pt x="149" y="71"/>
                      </a:lnTo>
                      <a:lnTo>
                        <a:pt x="149" y="69"/>
                      </a:lnTo>
                      <a:lnTo>
                        <a:pt x="150" y="69"/>
                      </a:lnTo>
                      <a:lnTo>
                        <a:pt x="152" y="69"/>
                      </a:lnTo>
                      <a:lnTo>
                        <a:pt x="152" y="69"/>
                      </a:lnTo>
                      <a:lnTo>
                        <a:pt x="152" y="69"/>
                      </a:lnTo>
                      <a:lnTo>
                        <a:pt x="152" y="71"/>
                      </a:lnTo>
                      <a:lnTo>
                        <a:pt x="153" y="69"/>
                      </a:lnTo>
                      <a:lnTo>
                        <a:pt x="155" y="69"/>
                      </a:lnTo>
                      <a:lnTo>
                        <a:pt x="156" y="69"/>
                      </a:lnTo>
                      <a:lnTo>
                        <a:pt x="156" y="71"/>
                      </a:lnTo>
                      <a:lnTo>
                        <a:pt x="156" y="71"/>
                      </a:lnTo>
                      <a:lnTo>
                        <a:pt x="158" y="69"/>
                      </a:lnTo>
                      <a:lnTo>
                        <a:pt x="158" y="69"/>
                      </a:lnTo>
                      <a:lnTo>
                        <a:pt x="159" y="69"/>
                      </a:lnTo>
                      <a:lnTo>
                        <a:pt x="161" y="69"/>
                      </a:lnTo>
                      <a:lnTo>
                        <a:pt x="164" y="69"/>
                      </a:lnTo>
                      <a:lnTo>
                        <a:pt x="164" y="68"/>
                      </a:lnTo>
                      <a:lnTo>
                        <a:pt x="164" y="68"/>
                      </a:lnTo>
                      <a:lnTo>
                        <a:pt x="165" y="68"/>
                      </a:lnTo>
                      <a:lnTo>
                        <a:pt x="165" y="68"/>
                      </a:lnTo>
                      <a:lnTo>
                        <a:pt x="165" y="68"/>
                      </a:lnTo>
                      <a:lnTo>
                        <a:pt x="167" y="68"/>
                      </a:lnTo>
                      <a:lnTo>
                        <a:pt x="167" y="66"/>
                      </a:lnTo>
                      <a:lnTo>
                        <a:pt x="167" y="68"/>
                      </a:lnTo>
                      <a:lnTo>
                        <a:pt x="168" y="68"/>
                      </a:lnTo>
                      <a:lnTo>
                        <a:pt x="168" y="66"/>
                      </a:lnTo>
                      <a:lnTo>
                        <a:pt x="170" y="66"/>
                      </a:lnTo>
                      <a:lnTo>
                        <a:pt x="170" y="65"/>
                      </a:lnTo>
                      <a:lnTo>
                        <a:pt x="170" y="66"/>
                      </a:lnTo>
                      <a:lnTo>
                        <a:pt x="170" y="66"/>
                      </a:lnTo>
                      <a:lnTo>
                        <a:pt x="173" y="65"/>
                      </a:lnTo>
                      <a:lnTo>
                        <a:pt x="176" y="62"/>
                      </a:lnTo>
                      <a:lnTo>
                        <a:pt x="178" y="60"/>
                      </a:lnTo>
                      <a:lnTo>
                        <a:pt x="179" y="57"/>
                      </a:lnTo>
                      <a:lnTo>
                        <a:pt x="179" y="59"/>
                      </a:lnTo>
                      <a:lnTo>
                        <a:pt x="181" y="57"/>
                      </a:lnTo>
                      <a:lnTo>
                        <a:pt x="181" y="55"/>
                      </a:lnTo>
                      <a:lnTo>
                        <a:pt x="181" y="55"/>
                      </a:lnTo>
                      <a:lnTo>
                        <a:pt x="181" y="54"/>
                      </a:lnTo>
                      <a:lnTo>
                        <a:pt x="182" y="49"/>
                      </a:lnTo>
                      <a:lnTo>
                        <a:pt x="184" y="46"/>
                      </a:lnTo>
                      <a:lnTo>
                        <a:pt x="185" y="42"/>
                      </a:lnTo>
                      <a:lnTo>
                        <a:pt x="185" y="37"/>
                      </a:lnTo>
                      <a:lnTo>
                        <a:pt x="184" y="37"/>
                      </a:lnTo>
                      <a:lnTo>
                        <a:pt x="184" y="37"/>
                      </a:lnTo>
                      <a:lnTo>
                        <a:pt x="184" y="37"/>
                      </a:lnTo>
                      <a:lnTo>
                        <a:pt x="185" y="37"/>
                      </a:lnTo>
                      <a:lnTo>
                        <a:pt x="184" y="37"/>
                      </a:lnTo>
                      <a:lnTo>
                        <a:pt x="184" y="37"/>
                      </a:lnTo>
                      <a:lnTo>
                        <a:pt x="184" y="34"/>
                      </a:lnTo>
                      <a:lnTo>
                        <a:pt x="184" y="32"/>
                      </a:lnTo>
                      <a:lnTo>
                        <a:pt x="182" y="29"/>
                      </a:lnTo>
                      <a:lnTo>
                        <a:pt x="182" y="28"/>
                      </a:lnTo>
                      <a:lnTo>
                        <a:pt x="182" y="26"/>
                      </a:lnTo>
                      <a:lnTo>
                        <a:pt x="181" y="25"/>
                      </a:lnTo>
                      <a:lnTo>
                        <a:pt x="179" y="23"/>
                      </a:lnTo>
                      <a:lnTo>
                        <a:pt x="178" y="22"/>
                      </a:lnTo>
                      <a:lnTo>
                        <a:pt x="178" y="22"/>
                      </a:lnTo>
                      <a:lnTo>
                        <a:pt x="179" y="22"/>
                      </a:lnTo>
                      <a:lnTo>
                        <a:pt x="179" y="22"/>
                      </a:lnTo>
                      <a:lnTo>
                        <a:pt x="179" y="20"/>
                      </a:lnTo>
                      <a:lnTo>
                        <a:pt x="176" y="19"/>
                      </a:lnTo>
                      <a:lnTo>
                        <a:pt x="176" y="19"/>
                      </a:lnTo>
                      <a:lnTo>
                        <a:pt x="174" y="19"/>
                      </a:lnTo>
                      <a:lnTo>
                        <a:pt x="173" y="17"/>
                      </a:lnTo>
                      <a:lnTo>
                        <a:pt x="171" y="16"/>
                      </a:lnTo>
                      <a:lnTo>
                        <a:pt x="170" y="14"/>
                      </a:lnTo>
                      <a:lnTo>
                        <a:pt x="168" y="13"/>
                      </a:lnTo>
                      <a:lnTo>
                        <a:pt x="168" y="13"/>
                      </a:lnTo>
                      <a:lnTo>
                        <a:pt x="168" y="13"/>
                      </a:lnTo>
                      <a:lnTo>
                        <a:pt x="167" y="11"/>
                      </a:lnTo>
                      <a:lnTo>
                        <a:pt x="167" y="11"/>
                      </a:lnTo>
                      <a:lnTo>
                        <a:pt x="167" y="13"/>
                      </a:lnTo>
                      <a:lnTo>
                        <a:pt x="165" y="13"/>
                      </a:lnTo>
                      <a:lnTo>
                        <a:pt x="164" y="13"/>
                      </a:lnTo>
                      <a:lnTo>
                        <a:pt x="161" y="11"/>
                      </a:lnTo>
                      <a:lnTo>
                        <a:pt x="161" y="11"/>
                      </a:lnTo>
                      <a:lnTo>
                        <a:pt x="161" y="11"/>
                      </a:lnTo>
                      <a:lnTo>
                        <a:pt x="161" y="9"/>
                      </a:lnTo>
                      <a:lnTo>
                        <a:pt x="161" y="11"/>
                      </a:lnTo>
                      <a:lnTo>
                        <a:pt x="159" y="11"/>
                      </a:lnTo>
                      <a:lnTo>
                        <a:pt x="159" y="11"/>
                      </a:lnTo>
                      <a:lnTo>
                        <a:pt x="156" y="11"/>
                      </a:lnTo>
                      <a:lnTo>
                        <a:pt x="153" y="9"/>
                      </a:lnTo>
                      <a:lnTo>
                        <a:pt x="153" y="11"/>
                      </a:lnTo>
                      <a:lnTo>
                        <a:pt x="152" y="11"/>
                      </a:lnTo>
                      <a:lnTo>
                        <a:pt x="152" y="11"/>
                      </a:lnTo>
                      <a:lnTo>
                        <a:pt x="149" y="13"/>
                      </a:lnTo>
                      <a:lnTo>
                        <a:pt x="147" y="13"/>
                      </a:lnTo>
                      <a:lnTo>
                        <a:pt x="144" y="13"/>
                      </a:lnTo>
                      <a:lnTo>
                        <a:pt x="144" y="13"/>
                      </a:lnTo>
                      <a:lnTo>
                        <a:pt x="142" y="13"/>
                      </a:lnTo>
                      <a:lnTo>
                        <a:pt x="141" y="13"/>
                      </a:lnTo>
                      <a:lnTo>
                        <a:pt x="141" y="13"/>
                      </a:lnTo>
                      <a:lnTo>
                        <a:pt x="141" y="11"/>
                      </a:lnTo>
                      <a:lnTo>
                        <a:pt x="141" y="11"/>
                      </a:lnTo>
                      <a:lnTo>
                        <a:pt x="139" y="11"/>
                      </a:lnTo>
                      <a:lnTo>
                        <a:pt x="139" y="11"/>
                      </a:lnTo>
                      <a:lnTo>
                        <a:pt x="139" y="9"/>
                      </a:lnTo>
                      <a:lnTo>
                        <a:pt x="139" y="9"/>
                      </a:lnTo>
                      <a:lnTo>
                        <a:pt x="139" y="9"/>
                      </a:lnTo>
                      <a:lnTo>
                        <a:pt x="139" y="11"/>
                      </a:lnTo>
                      <a:lnTo>
                        <a:pt x="139" y="11"/>
                      </a:lnTo>
                      <a:lnTo>
                        <a:pt x="139" y="9"/>
                      </a:lnTo>
                      <a:lnTo>
                        <a:pt x="138" y="9"/>
                      </a:lnTo>
                      <a:lnTo>
                        <a:pt x="138" y="11"/>
                      </a:lnTo>
                      <a:lnTo>
                        <a:pt x="139" y="11"/>
                      </a:lnTo>
                      <a:lnTo>
                        <a:pt x="133" y="13"/>
                      </a:lnTo>
                      <a:lnTo>
                        <a:pt x="129" y="13"/>
                      </a:lnTo>
                      <a:lnTo>
                        <a:pt x="130" y="11"/>
                      </a:lnTo>
                      <a:lnTo>
                        <a:pt x="127" y="11"/>
                      </a:lnTo>
                      <a:lnTo>
                        <a:pt x="126" y="11"/>
                      </a:lnTo>
                      <a:lnTo>
                        <a:pt x="124" y="11"/>
                      </a:lnTo>
                      <a:lnTo>
                        <a:pt x="126" y="11"/>
                      </a:lnTo>
                      <a:lnTo>
                        <a:pt x="124" y="13"/>
                      </a:lnTo>
                      <a:lnTo>
                        <a:pt x="124" y="11"/>
                      </a:lnTo>
                      <a:lnTo>
                        <a:pt x="124" y="11"/>
                      </a:lnTo>
                      <a:lnTo>
                        <a:pt x="123" y="11"/>
                      </a:lnTo>
                      <a:lnTo>
                        <a:pt x="124" y="11"/>
                      </a:lnTo>
                      <a:lnTo>
                        <a:pt x="124" y="11"/>
                      </a:lnTo>
                      <a:lnTo>
                        <a:pt x="119" y="11"/>
                      </a:lnTo>
                      <a:lnTo>
                        <a:pt x="119" y="11"/>
                      </a:lnTo>
                      <a:lnTo>
                        <a:pt x="118" y="9"/>
                      </a:lnTo>
                      <a:lnTo>
                        <a:pt x="116" y="9"/>
                      </a:lnTo>
                      <a:lnTo>
                        <a:pt x="116" y="11"/>
                      </a:lnTo>
                      <a:lnTo>
                        <a:pt x="116" y="11"/>
                      </a:lnTo>
                      <a:lnTo>
                        <a:pt x="116" y="11"/>
                      </a:lnTo>
                      <a:lnTo>
                        <a:pt x="115" y="9"/>
                      </a:lnTo>
                      <a:lnTo>
                        <a:pt x="113" y="11"/>
                      </a:lnTo>
                      <a:lnTo>
                        <a:pt x="113" y="9"/>
                      </a:lnTo>
                      <a:lnTo>
                        <a:pt x="112" y="11"/>
                      </a:lnTo>
                      <a:lnTo>
                        <a:pt x="112" y="11"/>
                      </a:lnTo>
                      <a:lnTo>
                        <a:pt x="110" y="11"/>
                      </a:lnTo>
                      <a:lnTo>
                        <a:pt x="109" y="11"/>
                      </a:lnTo>
                      <a:lnTo>
                        <a:pt x="107" y="9"/>
                      </a:lnTo>
                      <a:lnTo>
                        <a:pt x="106" y="9"/>
                      </a:lnTo>
                      <a:lnTo>
                        <a:pt x="106" y="9"/>
                      </a:lnTo>
                      <a:lnTo>
                        <a:pt x="104" y="11"/>
                      </a:lnTo>
                      <a:lnTo>
                        <a:pt x="103" y="9"/>
                      </a:lnTo>
                      <a:lnTo>
                        <a:pt x="101" y="11"/>
                      </a:lnTo>
                      <a:lnTo>
                        <a:pt x="98" y="9"/>
                      </a:lnTo>
                      <a:lnTo>
                        <a:pt x="93" y="9"/>
                      </a:lnTo>
                      <a:lnTo>
                        <a:pt x="89" y="9"/>
                      </a:lnTo>
                      <a:lnTo>
                        <a:pt x="89" y="9"/>
                      </a:lnTo>
                      <a:lnTo>
                        <a:pt x="89" y="9"/>
                      </a:lnTo>
                      <a:lnTo>
                        <a:pt x="87" y="9"/>
                      </a:lnTo>
                      <a:lnTo>
                        <a:pt x="87" y="11"/>
                      </a:lnTo>
                      <a:lnTo>
                        <a:pt x="86" y="11"/>
                      </a:lnTo>
                      <a:lnTo>
                        <a:pt x="86" y="11"/>
                      </a:lnTo>
                      <a:lnTo>
                        <a:pt x="83" y="9"/>
                      </a:lnTo>
                      <a:lnTo>
                        <a:pt x="80" y="11"/>
                      </a:lnTo>
                      <a:lnTo>
                        <a:pt x="77" y="11"/>
                      </a:lnTo>
                      <a:lnTo>
                        <a:pt x="77" y="11"/>
                      </a:lnTo>
                      <a:lnTo>
                        <a:pt x="77" y="11"/>
                      </a:lnTo>
                      <a:lnTo>
                        <a:pt x="77" y="11"/>
                      </a:lnTo>
                      <a:lnTo>
                        <a:pt x="77" y="11"/>
                      </a:lnTo>
                      <a:lnTo>
                        <a:pt x="75" y="11"/>
                      </a:lnTo>
                      <a:lnTo>
                        <a:pt x="75" y="11"/>
                      </a:lnTo>
                      <a:lnTo>
                        <a:pt x="75" y="11"/>
                      </a:lnTo>
                      <a:lnTo>
                        <a:pt x="74" y="13"/>
                      </a:lnTo>
                      <a:lnTo>
                        <a:pt x="69" y="11"/>
                      </a:lnTo>
                      <a:lnTo>
                        <a:pt x="63" y="11"/>
                      </a:lnTo>
                      <a:lnTo>
                        <a:pt x="63" y="11"/>
                      </a:lnTo>
                      <a:lnTo>
                        <a:pt x="63" y="9"/>
                      </a:lnTo>
                      <a:lnTo>
                        <a:pt x="58" y="11"/>
                      </a:lnTo>
                      <a:lnTo>
                        <a:pt x="55" y="11"/>
                      </a:lnTo>
                      <a:lnTo>
                        <a:pt x="55" y="9"/>
                      </a:lnTo>
                      <a:lnTo>
                        <a:pt x="54" y="9"/>
                      </a:lnTo>
                      <a:lnTo>
                        <a:pt x="54" y="11"/>
                      </a:lnTo>
                      <a:lnTo>
                        <a:pt x="54" y="11"/>
                      </a:lnTo>
                      <a:lnTo>
                        <a:pt x="52" y="11"/>
                      </a:lnTo>
                      <a:lnTo>
                        <a:pt x="52" y="11"/>
                      </a:lnTo>
                      <a:lnTo>
                        <a:pt x="54" y="11"/>
                      </a:lnTo>
                      <a:lnTo>
                        <a:pt x="54" y="9"/>
                      </a:lnTo>
                      <a:lnTo>
                        <a:pt x="52" y="9"/>
                      </a:lnTo>
                      <a:lnTo>
                        <a:pt x="52" y="9"/>
                      </a:lnTo>
                      <a:lnTo>
                        <a:pt x="51" y="11"/>
                      </a:lnTo>
                      <a:lnTo>
                        <a:pt x="51" y="11"/>
                      </a:lnTo>
                      <a:lnTo>
                        <a:pt x="51" y="9"/>
                      </a:lnTo>
                      <a:lnTo>
                        <a:pt x="49" y="9"/>
                      </a:lnTo>
                      <a:lnTo>
                        <a:pt x="49" y="9"/>
                      </a:lnTo>
                      <a:lnTo>
                        <a:pt x="48" y="11"/>
                      </a:lnTo>
                      <a:lnTo>
                        <a:pt x="46" y="11"/>
                      </a:lnTo>
                      <a:lnTo>
                        <a:pt x="46" y="11"/>
                      </a:lnTo>
                      <a:lnTo>
                        <a:pt x="45" y="9"/>
                      </a:lnTo>
                      <a:lnTo>
                        <a:pt x="45" y="9"/>
                      </a:lnTo>
                      <a:lnTo>
                        <a:pt x="43" y="9"/>
                      </a:lnTo>
                      <a:lnTo>
                        <a:pt x="43" y="11"/>
                      </a:lnTo>
                      <a:lnTo>
                        <a:pt x="41" y="11"/>
                      </a:lnTo>
                      <a:lnTo>
                        <a:pt x="40" y="11"/>
                      </a:lnTo>
                      <a:lnTo>
                        <a:pt x="38" y="13"/>
                      </a:lnTo>
                      <a:lnTo>
                        <a:pt x="37" y="13"/>
                      </a:lnTo>
                      <a:lnTo>
                        <a:pt x="37" y="11"/>
                      </a:lnTo>
                      <a:lnTo>
                        <a:pt x="37" y="11"/>
                      </a:lnTo>
                      <a:lnTo>
                        <a:pt x="37" y="11"/>
                      </a:lnTo>
                      <a:lnTo>
                        <a:pt x="37" y="9"/>
                      </a:lnTo>
                      <a:lnTo>
                        <a:pt x="38" y="9"/>
                      </a:lnTo>
                      <a:lnTo>
                        <a:pt x="38" y="9"/>
                      </a:lnTo>
                      <a:lnTo>
                        <a:pt x="38" y="9"/>
                      </a:lnTo>
                      <a:lnTo>
                        <a:pt x="40" y="9"/>
                      </a:lnTo>
                      <a:lnTo>
                        <a:pt x="40" y="8"/>
                      </a:lnTo>
                      <a:lnTo>
                        <a:pt x="38" y="9"/>
                      </a:lnTo>
                      <a:lnTo>
                        <a:pt x="35" y="9"/>
                      </a:lnTo>
                      <a:lnTo>
                        <a:pt x="35" y="9"/>
                      </a:lnTo>
                      <a:lnTo>
                        <a:pt x="37" y="9"/>
                      </a:lnTo>
                      <a:lnTo>
                        <a:pt x="37" y="9"/>
                      </a:lnTo>
                      <a:lnTo>
                        <a:pt x="37" y="8"/>
                      </a:lnTo>
                      <a:lnTo>
                        <a:pt x="35" y="9"/>
                      </a:lnTo>
                      <a:lnTo>
                        <a:pt x="35" y="8"/>
                      </a:lnTo>
                      <a:lnTo>
                        <a:pt x="37" y="8"/>
                      </a:lnTo>
                      <a:lnTo>
                        <a:pt x="35" y="8"/>
                      </a:lnTo>
                      <a:lnTo>
                        <a:pt x="35" y="8"/>
                      </a:lnTo>
                      <a:lnTo>
                        <a:pt x="35" y="8"/>
                      </a:lnTo>
                      <a:lnTo>
                        <a:pt x="35" y="9"/>
                      </a:lnTo>
                      <a:lnTo>
                        <a:pt x="35" y="9"/>
                      </a:lnTo>
                      <a:lnTo>
                        <a:pt x="34" y="11"/>
                      </a:lnTo>
                      <a:lnTo>
                        <a:pt x="32" y="11"/>
                      </a:lnTo>
                      <a:lnTo>
                        <a:pt x="31" y="13"/>
                      </a:lnTo>
                      <a:lnTo>
                        <a:pt x="31" y="13"/>
                      </a:lnTo>
                      <a:lnTo>
                        <a:pt x="31" y="11"/>
                      </a:lnTo>
                      <a:lnTo>
                        <a:pt x="29" y="13"/>
                      </a:lnTo>
                      <a:lnTo>
                        <a:pt x="28" y="14"/>
                      </a:lnTo>
                      <a:lnTo>
                        <a:pt x="28" y="14"/>
                      </a:lnTo>
                      <a:lnTo>
                        <a:pt x="28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4"/>
                      </a:lnTo>
                      <a:lnTo>
                        <a:pt x="26" y="16"/>
                      </a:lnTo>
                      <a:lnTo>
                        <a:pt x="26" y="16"/>
                      </a:lnTo>
                      <a:lnTo>
                        <a:pt x="26" y="16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5" y="14"/>
                      </a:lnTo>
                      <a:lnTo>
                        <a:pt x="25" y="14"/>
                      </a:lnTo>
                      <a:lnTo>
                        <a:pt x="23" y="14"/>
                      </a:lnTo>
                      <a:lnTo>
                        <a:pt x="23" y="16"/>
                      </a:lnTo>
                      <a:lnTo>
                        <a:pt x="23" y="16"/>
                      </a:lnTo>
                      <a:lnTo>
                        <a:pt x="23" y="16"/>
                      </a:lnTo>
                      <a:lnTo>
                        <a:pt x="23" y="16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2" y="17"/>
                      </a:lnTo>
                      <a:lnTo>
                        <a:pt x="22" y="19"/>
                      </a:lnTo>
                      <a:lnTo>
                        <a:pt x="20" y="17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19" y="17"/>
                      </a:lnTo>
                      <a:lnTo>
                        <a:pt x="20" y="19"/>
                      </a:lnTo>
                      <a:lnTo>
                        <a:pt x="19" y="19"/>
                      </a:lnTo>
                      <a:lnTo>
                        <a:pt x="17" y="20"/>
                      </a:lnTo>
                      <a:lnTo>
                        <a:pt x="17" y="20"/>
                      </a:lnTo>
                      <a:lnTo>
                        <a:pt x="17" y="19"/>
                      </a:lnTo>
                      <a:lnTo>
                        <a:pt x="17" y="20"/>
                      </a:lnTo>
                      <a:lnTo>
                        <a:pt x="15" y="23"/>
                      </a:lnTo>
                      <a:lnTo>
                        <a:pt x="15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2" y="26"/>
                      </a:lnTo>
                      <a:lnTo>
                        <a:pt x="12" y="25"/>
                      </a:lnTo>
                      <a:lnTo>
                        <a:pt x="12" y="26"/>
                      </a:lnTo>
                      <a:lnTo>
                        <a:pt x="12" y="28"/>
                      </a:lnTo>
                      <a:lnTo>
                        <a:pt x="11" y="28"/>
                      </a:lnTo>
                      <a:lnTo>
                        <a:pt x="11" y="28"/>
                      </a:lnTo>
                      <a:lnTo>
                        <a:pt x="11" y="29"/>
                      </a:lnTo>
                      <a:lnTo>
                        <a:pt x="9" y="29"/>
                      </a:lnTo>
                      <a:lnTo>
                        <a:pt x="11" y="31"/>
                      </a:lnTo>
                      <a:lnTo>
                        <a:pt x="11" y="32"/>
                      </a:lnTo>
                      <a:lnTo>
                        <a:pt x="11" y="32"/>
                      </a:lnTo>
                      <a:lnTo>
                        <a:pt x="9" y="31"/>
                      </a:lnTo>
                      <a:lnTo>
                        <a:pt x="9" y="32"/>
                      </a:lnTo>
                      <a:lnTo>
                        <a:pt x="9" y="32"/>
                      </a:lnTo>
                      <a:lnTo>
                        <a:pt x="8" y="32"/>
                      </a:lnTo>
                      <a:lnTo>
                        <a:pt x="9" y="34"/>
                      </a:lnTo>
                      <a:lnTo>
                        <a:pt x="9" y="34"/>
                      </a:lnTo>
                      <a:lnTo>
                        <a:pt x="11" y="34"/>
                      </a:lnTo>
                      <a:lnTo>
                        <a:pt x="9" y="34"/>
                      </a:lnTo>
                      <a:lnTo>
                        <a:pt x="9" y="34"/>
                      </a:lnTo>
                      <a:lnTo>
                        <a:pt x="8" y="34"/>
                      </a:lnTo>
                      <a:lnTo>
                        <a:pt x="9" y="36"/>
                      </a:lnTo>
                      <a:lnTo>
                        <a:pt x="9" y="36"/>
                      </a:lnTo>
                      <a:lnTo>
                        <a:pt x="9" y="37"/>
                      </a:lnTo>
                      <a:lnTo>
                        <a:pt x="9" y="39"/>
                      </a:lnTo>
                      <a:lnTo>
                        <a:pt x="9" y="37"/>
                      </a:lnTo>
                      <a:lnTo>
                        <a:pt x="8" y="37"/>
                      </a:lnTo>
                      <a:lnTo>
                        <a:pt x="9" y="39"/>
                      </a:lnTo>
                      <a:lnTo>
                        <a:pt x="8" y="40"/>
                      </a:lnTo>
                      <a:lnTo>
                        <a:pt x="6" y="40"/>
                      </a:lnTo>
                      <a:lnTo>
                        <a:pt x="5" y="40"/>
                      </a:lnTo>
                      <a:lnTo>
                        <a:pt x="3" y="39"/>
                      </a:lnTo>
                      <a:lnTo>
                        <a:pt x="3" y="40"/>
                      </a:lnTo>
                      <a:lnTo>
                        <a:pt x="3" y="40"/>
                      </a:lnTo>
                      <a:lnTo>
                        <a:pt x="2" y="40"/>
                      </a:lnTo>
                      <a:lnTo>
                        <a:pt x="2" y="39"/>
                      </a:lnTo>
                      <a:lnTo>
                        <a:pt x="0" y="37"/>
                      </a:lnTo>
                      <a:lnTo>
                        <a:pt x="2" y="36"/>
                      </a:lnTo>
                      <a:lnTo>
                        <a:pt x="2" y="36"/>
                      </a:lnTo>
                      <a:lnTo>
                        <a:pt x="3" y="36"/>
                      </a:lnTo>
                      <a:lnTo>
                        <a:pt x="3" y="34"/>
                      </a:lnTo>
                      <a:lnTo>
                        <a:pt x="3" y="31"/>
                      </a:lnTo>
                      <a:lnTo>
                        <a:pt x="3" y="31"/>
                      </a:lnTo>
                      <a:lnTo>
                        <a:pt x="3" y="31"/>
                      </a:lnTo>
                      <a:lnTo>
                        <a:pt x="3" y="31"/>
                      </a:lnTo>
                      <a:lnTo>
                        <a:pt x="5" y="29"/>
                      </a:lnTo>
                      <a:lnTo>
                        <a:pt x="5" y="28"/>
                      </a:lnTo>
                      <a:lnTo>
                        <a:pt x="5" y="28"/>
                      </a:lnTo>
                      <a:lnTo>
                        <a:pt x="5" y="28"/>
                      </a:lnTo>
                      <a:lnTo>
                        <a:pt x="5" y="25"/>
                      </a:lnTo>
                      <a:lnTo>
                        <a:pt x="6" y="23"/>
                      </a:lnTo>
                      <a:lnTo>
                        <a:pt x="6" y="23"/>
                      </a:lnTo>
                      <a:lnTo>
                        <a:pt x="8" y="22"/>
                      </a:lnTo>
                      <a:lnTo>
                        <a:pt x="9" y="20"/>
                      </a:lnTo>
                      <a:lnTo>
                        <a:pt x="9" y="19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11" y="17"/>
                      </a:lnTo>
                      <a:lnTo>
                        <a:pt x="11" y="16"/>
                      </a:lnTo>
                      <a:lnTo>
                        <a:pt x="15" y="13"/>
                      </a:lnTo>
                      <a:lnTo>
                        <a:pt x="19" y="9"/>
                      </a:lnTo>
                      <a:lnTo>
                        <a:pt x="23" y="6"/>
                      </a:lnTo>
                      <a:lnTo>
                        <a:pt x="28" y="6"/>
                      </a:lnTo>
                      <a:lnTo>
                        <a:pt x="28" y="5"/>
                      </a:lnTo>
                      <a:lnTo>
                        <a:pt x="29" y="5"/>
                      </a:lnTo>
                      <a:lnTo>
                        <a:pt x="32" y="5"/>
                      </a:lnTo>
                      <a:lnTo>
                        <a:pt x="34" y="3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41" y="3"/>
                      </a:lnTo>
                      <a:lnTo>
                        <a:pt x="40" y="3"/>
                      </a:lnTo>
                      <a:lnTo>
                        <a:pt x="41" y="3"/>
                      </a:lnTo>
                      <a:lnTo>
                        <a:pt x="41" y="3"/>
                      </a:lnTo>
                      <a:lnTo>
                        <a:pt x="41" y="3"/>
                      </a:lnTo>
                      <a:lnTo>
                        <a:pt x="41" y="5"/>
                      </a:lnTo>
                      <a:lnTo>
                        <a:pt x="43" y="3"/>
                      </a:lnTo>
                      <a:lnTo>
                        <a:pt x="45" y="3"/>
                      </a:lnTo>
                      <a:lnTo>
                        <a:pt x="46" y="3"/>
                      </a:lnTo>
                      <a:lnTo>
                        <a:pt x="46" y="3"/>
                      </a:lnTo>
                      <a:lnTo>
                        <a:pt x="46" y="3"/>
                      </a:lnTo>
                      <a:lnTo>
                        <a:pt x="46" y="3"/>
                      </a:lnTo>
                      <a:lnTo>
                        <a:pt x="46" y="5"/>
                      </a:lnTo>
                      <a:lnTo>
                        <a:pt x="49" y="3"/>
                      </a:lnTo>
                      <a:lnTo>
                        <a:pt x="51" y="2"/>
                      </a:lnTo>
                      <a:lnTo>
                        <a:pt x="54" y="2"/>
                      </a:lnTo>
                      <a:lnTo>
                        <a:pt x="55" y="3"/>
                      </a:lnTo>
                      <a:lnTo>
                        <a:pt x="57" y="5"/>
                      </a:lnTo>
                      <a:lnTo>
                        <a:pt x="58" y="5"/>
                      </a:lnTo>
                      <a:lnTo>
                        <a:pt x="58" y="3"/>
                      </a:lnTo>
                      <a:lnTo>
                        <a:pt x="60" y="3"/>
                      </a:lnTo>
                      <a:lnTo>
                        <a:pt x="61" y="3"/>
                      </a:lnTo>
                      <a:lnTo>
                        <a:pt x="58" y="3"/>
                      </a:lnTo>
                      <a:lnTo>
                        <a:pt x="58" y="3"/>
                      </a:lnTo>
                      <a:lnTo>
                        <a:pt x="58" y="3"/>
                      </a:lnTo>
                      <a:lnTo>
                        <a:pt x="58" y="3"/>
                      </a:lnTo>
                      <a:lnTo>
                        <a:pt x="57" y="2"/>
                      </a:lnTo>
                      <a:lnTo>
                        <a:pt x="57" y="2"/>
                      </a:lnTo>
                      <a:lnTo>
                        <a:pt x="58" y="2"/>
                      </a:lnTo>
                      <a:lnTo>
                        <a:pt x="58" y="2"/>
                      </a:lnTo>
                      <a:lnTo>
                        <a:pt x="60" y="2"/>
                      </a:lnTo>
                      <a:lnTo>
                        <a:pt x="60" y="2"/>
                      </a:lnTo>
                      <a:lnTo>
                        <a:pt x="61" y="2"/>
                      </a:lnTo>
                      <a:lnTo>
                        <a:pt x="63" y="2"/>
                      </a:lnTo>
                      <a:lnTo>
                        <a:pt x="63" y="2"/>
                      </a:lnTo>
                      <a:lnTo>
                        <a:pt x="63" y="2"/>
                      </a:lnTo>
                      <a:lnTo>
                        <a:pt x="64" y="2"/>
                      </a:lnTo>
                      <a:lnTo>
                        <a:pt x="66" y="2"/>
                      </a:lnTo>
                      <a:lnTo>
                        <a:pt x="67" y="0"/>
                      </a:lnTo>
                      <a:lnTo>
                        <a:pt x="67" y="2"/>
                      </a:lnTo>
                      <a:lnTo>
                        <a:pt x="67" y="2"/>
                      </a:lnTo>
                      <a:lnTo>
                        <a:pt x="67" y="3"/>
                      </a:lnTo>
                      <a:lnTo>
                        <a:pt x="67" y="3"/>
                      </a:lnTo>
                      <a:lnTo>
                        <a:pt x="64" y="3"/>
                      </a:lnTo>
                      <a:lnTo>
                        <a:pt x="64" y="3"/>
                      </a:lnTo>
                      <a:lnTo>
                        <a:pt x="66" y="3"/>
                      </a:lnTo>
                      <a:lnTo>
                        <a:pt x="69" y="3"/>
                      </a:lnTo>
                      <a:lnTo>
                        <a:pt x="71" y="3"/>
                      </a:lnTo>
                      <a:lnTo>
                        <a:pt x="71" y="3"/>
                      </a:lnTo>
                      <a:lnTo>
                        <a:pt x="71" y="3"/>
                      </a:lnTo>
                      <a:lnTo>
                        <a:pt x="71" y="3"/>
                      </a:lnTo>
                      <a:lnTo>
                        <a:pt x="72" y="3"/>
                      </a:lnTo>
                      <a:lnTo>
                        <a:pt x="72" y="3"/>
                      </a:lnTo>
                      <a:lnTo>
                        <a:pt x="74" y="5"/>
                      </a:lnTo>
                      <a:lnTo>
                        <a:pt x="75" y="5"/>
                      </a:lnTo>
                      <a:lnTo>
                        <a:pt x="75" y="3"/>
                      </a:lnTo>
                      <a:lnTo>
                        <a:pt x="77" y="3"/>
                      </a:lnTo>
                      <a:lnTo>
                        <a:pt x="77" y="3"/>
                      </a:lnTo>
                      <a:lnTo>
                        <a:pt x="77" y="3"/>
                      </a:lnTo>
                      <a:lnTo>
                        <a:pt x="78" y="3"/>
                      </a:lnTo>
                      <a:lnTo>
                        <a:pt x="78" y="3"/>
                      </a:lnTo>
                      <a:lnTo>
                        <a:pt x="80" y="3"/>
                      </a:lnTo>
                      <a:lnTo>
                        <a:pt x="80" y="3"/>
                      </a:lnTo>
                      <a:lnTo>
                        <a:pt x="80" y="3"/>
                      </a:lnTo>
                      <a:lnTo>
                        <a:pt x="81" y="3"/>
                      </a:lnTo>
                      <a:lnTo>
                        <a:pt x="81" y="3"/>
                      </a:lnTo>
                      <a:lnTo>
                        <a:pt x="83" y="2"/>
                      </a:lnTo>
                      <a:lnTo>
                        <a:pt x="83" y="3"/>
                      </a:lnTo>
                      <a:lnTo>
                        <a:pt x="84" y="2"/>
                      </a:lnTo>
                      <a:lnTo>
                        <a:pt x="86" y="2"/>
                      </a:lnTo>
                      <a:lnTo>
                        <a:pt x="86" y="2"/>
                      </a:lnTo>
                      <a:lnTo>
                        <a:pt x="87" y="2"/>
                      </a:lnTo>
                      <a:lnTo>
                        <a:pt x="87" y="2"/>
                      </a:lnTo>
                      <a:lnTo>
                        <a:pt x="89" y="0"/>
                      </a:lnTo>
                      <a:lnTo>
                        <a:pt x="90" y="0"/>
                      </a:lnTo>
                      <a:lnTo>
                        <a:pt x="92" y="2"/>
                      </a:lnTo>
                      <a:lnTo>
                        <a:pt x="92" y="2"/>
                      </a:lnTo>
                      <a:lnTo>
                        <a:pt x="90" y="2"/>
                      </a:lnTo>
                      <a:lnTo>
                        <a:pt x="93" y="2"/>
                      </a:lnTo>
                      <a:lnTo>
                        <a:pt x="97" y="2"/>
                      </a:lnTo>
                      <a:lnTo>
                        <a:pt x="100" y="2"/>
                      </a:lnTo>
                      <a:lnTo>
                        <a:pt x="101" y="3"/>
                      </a:lnTo>
                      <a:lnTo>
                        <a:pt x="101" y="3"/>
                      </a:lnTo>
                      <a:lnTo>
                        <a:pt x="103" y="2"/>
                      </a:lnTo>
                      <a:lnTo>
                        <a:pt x="103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Rectangle 2698">
                  <a:extLst>
                    <a:ext uri="{FF2B5EF4-FFF2-40B4-BE49-F238E27FC236}">
                      <a16:creationId xmlns:a16="http://schemas.microsoft.com/office/drawing/2014/main" id="{EAD7BDEC-660D-4531-8C7A-9A02E9D06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3213" y="416560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tangle 2699">
                  <a:extLst>
                    <a:ext uri="{FF2B5EF4-FFF2-40B4-BE49-F238E27FC236}">
                      <a16:creationId xmlns:a16="http://schemas.microsoft.com/office/drawing/2014/main" id="{BABDDDC6-8938-44B3-AB12-35C7237D9B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688" y="4279901"/>
                  <a:ext cx="1588" cy="317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Rectangle 2700">
                  <a:extLst>
                    <a:ext uri="{FF2B5EF4-FFF2-40B4-BE49-F238E27FC236}">
                      <a16:creationId xmlns:a16="http://schemas.microsoft.com/office/drawing/2014/main" id="{7EE1D6DB-E4B5-4614-99E6-29C53B50A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0526" y="417830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tangle 2701">
                  <a:extLst>
                    <a:ext uri="{FF2B5EF4-FFF2-40B4-BE49-F238E27FC236}">
                      <a16:creationId xmlns:a16="http://schemas.microsoft.com/office/drawing/2014/main" id="{0518D441-8D26-4F4D-ABA1-D5EDB26093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6063" y="4265614"/>
                  <a:ext cx="1588" cy="317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Rectangle 2702">
                  <a:extLst>
                    <a:ext uri="{FF2B5EF4-FFF2-40B4-BE49-F238E27FC236}">
                      <a16:creationId xmlns:a16="http://schemas.microsoft.com/office/drawing/2014/main" id="{54158403-5E04-4CF5-84CC-7EE7B1A76F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8463" y="427355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reeform 2703">
                  <a:extLst>
                    <a:ext uri="{FF2B5EF4-FFF2-40B4-BE49-F238E27FC236}">
                      <a16:creationId xmlns:a16="http://schemas.microsoft.com/office/drawing/2014/main" id="{DF56A98D-EC35-4F1F-AD3B-73254AF36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426" y="4275139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angle 2704">
                  <a:extLst>
                    <a:ext uri="{FF2B5EF4-FFF2-40B4-BE49-F238E27FC236}">
                      <a16:creationId xmlns:a16="http://schemas.microsoft.com/office/drawing/2014/main" id="{9B548C02-3781-4480-BABF-782D59BF7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2438" y="427037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Freeform 2705">
                  <a:extLst>
                    <a:ext uri="{FF2B5EF4-FFF2-40B4-BE49-F238E27FC236}">
                      <a16:creationId xmlns:a16="http://schemas.microsoft.com/office/drawing/2014/main" id="{3AECCA8D-4FC7-4E4E-A47F-8491DE36F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3838" y="4233864"/>
                  <a:ext cx="1588" cy="3175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Rectangle 2706">
                  <a:extLst>
                    <a:ext uri="{FF2B5EF4-FFF2-40B4-BE49-F238E27FC236}">
                      <a16:creationId xmlns:a16="http://schemas.microsoft.com/office/drawing/2014/main" id="{0249C6E9-1CD8-4688-8D61-90566F960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3838" y="423386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Freeform 2707">
                  <a:extLst>
                    <a:ext uri="{FF2B5EF4-FFF2-40B4-BE49-F238E27FC236}">
                      <a16:creationId xmlns:a16="http://schemas.microsoft.com/office/drawing/2014/main" id="{B2F375C1-0984-4C22-9C63-310699DEE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8601" y="4246564"/>
                  <a:ext cx="1588" cy="4763"/>
                </a:xfrm>
                <a:custGeom>
                  <a:avLst/>
                  <a:gdLst>
                    <a:gd name="T0" fmla="*/ 0 w 1"/>
                    <a:gd name="T1" fmla="*/ 0 h 3"/>
                    <a:gd name="T2" fmla="*/ 1 w 1"/>
                    <a:gd name="T3" fmla="*/ 1 h 3"/>
                    <a:gd name="T4" fmla="*/ 1 w 1"/>
                    <a:gd name="T5" fmla="*/ 3 h 3"/>
                    <a:gd name="T6" fmla="*/ 0 w 1"/>
                    <a:gd name="T7" fmla="*/ 1 h 3"/>
                    <a:gd name="T8" fmla="*/ 0 w 1"/>
                    <a:gd name="T9" fmla="*/ 1 h 3"/>
                    <a:gd name="T10" fmla="*/ 0 w 1"/>
                    <a:gd name="T11" fmla="*/ 0 h 3"/>
                    <a:gd name="T12" fmla="*/ 0 w 1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Freeform 2708">
                  <a:extLst>
                    <a:ext uri="{FF2B5EF4-FFF2-40B4-BE49-F238E27FC236}">
                      <a16:creationId xmlns:a16="http://schemas.microsoft.com/office/drawing/2014/main" id="{4AF0F4CA-4E52-4B4E-820A-887399AC6F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8" y="4265614"/>
                  <a:ext cx="3175" cy="3175"/>
                </a:xfrm>
                <a:custGeom>
                  <a:avLst/>
                  <a:gdLst>
                    <a:gd name="T0" fmla="*/ 2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2 w 2"/>
                    <a:gd name="T7" fmla="*/ 0 h 2"/>
                    <a:gd name="T8" fmla="*/ 0 w 2"/>
                    <a:gd name="T9" fmla="*/ 2 h 2"/>
                    <a:gd name="T10" fmla="*/ 0 w 2"/>
                    <a:gd name="T11" fmla="*/ 2 h 2"/>
                    <a:gd name="T12" fmla="*/ 0 w 2"/>
                    <a:gd name="T13" fmla="*/ 0 h 2"/>
                    <a:gd name="T14" fmla="*/ 0 w 2"/>
                    <a:gd name="T15" fmla="*/ 0 h 2"/>
                    <a:gd name="T16" fmla="*/ 2 w 2"/>
                    <a:gd name="T17" fmla="*/ 0 h 2"/>
                    <a:gd name="T18" fmla="*/ 2 w 2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Freeform 2709">
                  <a:extLst>
                    <a:ext uri="{FF2B5EF4-FFF2-40B4-BE49-F238E27FC236}">
                      <a16:creationId xmlns:a16="http://schemas.microsoft.com/office/drawing/2014/main" id="{0372F705-C40A-4EA0-BEB0-978621D32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301" y="4275139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1 w 1"/>
                    <a:gd name="T3" fmla="*/ 1 w 1"/>
                    <a:gd name="T4" fmla="*/ 0 w 1"/>
                    <a:gd name="T5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Rectangle 2710">
                  <a:extLst>
                    <a:ext uri="{FF2B5EF4-FFF2-40B4-BE49-F238E27FC236}">
                      <a16:creationId xmlns:a16="http://schemas.microsoft.com/office/drawing/2014/main" id="{8945012B-5FF7-4845-ABB2-547702CCE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7501" y="428307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Freeform 2711">
                  <a:extLst>
                    <a:ext uri="{FF2B5EF4-FFF2-40B4-BE49-F238E27FC236}">
                      <a16:creationId xmlns:a16="http://schemas.microsoft.com/office/drawing/2014/main" id="{B174AF26-DEFF-4987-A98B-8E9BB2676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0201" y="4273551"/>
                  <a:ext cx="3175" cy="1588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Freeform 2712">
                  <a:extLst>
                    <a:ext uri="{FF2B5EF4-FFF2-40B4-BE49-F238E27FC236}">
                      <a16:creationId xmlns:a16="http://schemas.microsoft.com/office/drawing/2014/main" id="{B48ACC0E-3212-4C78-A2D9-03D33DAE5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9726" y="4284664"/>
                  <a:ext cx="3175" cy="3175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0 w 2"/>
                    <a:gd name="T5" fmla="*/ 0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reeform 2713">
                  <a:extLst>
                    <a:ext uri="{FF2B5EF4-FFF2-40B4-BE49-F238E27FC236}">
                      <a16:creationId xmlns:a16="http://schemas.microsoft.com/office/drawing/2014/main" id="{E024CD38-F125-4311-BE78-A30FC17F7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3551" y="4283076"/>
                  <a:ext cx="3175" cy="1588"/>
                </a:xfrm>
                <a:custGeom>
                  <a:avLst/>
                  <a:gdLst>
                    <a:gd name="T0" fmla="*/ 2 w 2"/>
                    <a:gd name="T1" fmla="*/ 0 h 1"/>
                    <a:gd name="T2" fmla="*/ 2 w 2"/>
                    <a:gd name="T3" fmla="*/ 1 h 1"/>
                    <a:gd name="T4" fmla="*/ 2 w 2"/>
                    <a:gd name="T5" fmla="*/ 1 h 1"/>
                    <a:gd name="T6" fmla="*/ 0 w 2"/>
                    <a:gd name="T7" fmla="*/ 1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Freeform 2714">
                  <a:extLst>
                    <a:ext uri="{FF2B5EF4-FFF2-40B4-BE49-F238E27FC236}">
                      <a16:creationId xmlns:a16="http://schemas.microsoft.com/office/drawing/2014/main" id="{67DC6CD1-D3DD-4A5A-A6C4-F1845EDC58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2763" y="4246564"/>
                  <a:ext cx="0" cy="4763"/>
                </a:xfrm>
                <a:custGeom>
                  <a:avLst/>
                  <a:gdLst>
                    <a:gd name="T0" fmla="*/ 0 h 3"/>
                    <a:gd name="T1" fmla="*/ 1 h 3"/>
                    <a:gd name="T2" fmla="*/ 3 h 3"/>
                    <a:gd name="T3" fmla="*/ 1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Rectangle 2715">
                  <a:extLst>
                    <a:ext uri="{FF2B5EF4-FFF2-40B4-BE49-F238E27FC236}">
                      <a16:creationId xmlns:a16="http://schemas.microsoft.com/office/drawing/2014/main" id="{72B1E067-6AE9-4E47-B71D-96D0E4531D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6401" y="4160839"/>
                  <a:ext cx="1588" cy="317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Freeform 2717">
                  <a:extLst>
                    <a:ext uri="{FF2B5EF4-FFF2-40B4-BE49-F238E27FC236}">
                      <a16:creationId xmlns:a16="http://schemas.microsoft.com/office/drawing/2014/main" id="{139056A7-BF80-4B95-88A3-31AFEB0D5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7801" y="4357689"/>
                  <a:ext cx="1588" cy="3175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1 w 1"/>
                    <a:gd name="T5" fmla="*/ 2 h 2"/>
                    <a:gd name="T6" fmla="*/ 0 w 1"/>
                    <a:gd name="T7" fmla="*/ 0 h 2"/>
                    <a:gd name="T8" fmla="*/ 0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Freeform 2718">
                  <a:extLst>
                    <a:ext uri="{FF2B5EF4-FFF2-40B4-BE49-F238E27FC236}">
                      <a16:creationId xmlns:a16="http://schemas.microsoft.com/office/drawing/2014/main" id="{3E76A59C-8073-4815-8A56-39314D840D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626" y="4360864"/>
                  <a:ext cx="4763" cy="7938"/>
                </a:xfrm>
                <a:custGeom>
                  <a:avLst/>
                  <a:gdLst>
                    <a:gd name="T0" fmla="*/ 0 w 3"/>
                    <a:gd name="T1" fmla="*/ 0 h 5"/>
                    <a:gd name="T2" fmla="*/ 2 w 3"/>
                    <a:gd name="T3" fmla="*/ 0 h 5"/>
                    <a:gd name="T4" fmla="*/ 2 w 3"/>
                    <a:gd name="T5" fmla="*/ 1 h 5"/>
                    <a:gd name="T6" fmla="*/ 0 w 3"/>
                    <a:gd name="T7" fmla="*/ 1 h 5"/>
                    <a:gd name="T8" fmla="*/ 0 w 3"/>
                    <a:gd name="T9" fmla="*/ 3 h 5"/>
                    <a:gd name="T10" fmla="*/ 2 w 3"/>
                    <a:gd name="T11" fmla="*/ 3 h 5"/>
                    <a:gd name="T12" fmla="*/ 2 w 3"/>
                    <a:gd name="T13" fmla="*/ 3 h 5"/>
                    <a:gd name="T14" fmla="*/ 3 w 3"/>
                    <a:gd name="T15" fmla="*/ 5 h 5"/>
                    <a:gd name="T16" fmla="*/ 2 w 3"/>
                    <a:gd name="T17" fmla="*/ 5 h 5"/>
                    <a:gd name="T18" fmla="*/ 0 w 3"/>
                    <a:gd name="T19" fmla="*/ 3 h 5"/>
                    <a:gd name="T20" fmla="*/ 0 w 3"/>
                    <a:gd name="T21" fmla="*/ 3 h 5"/>
                    <a:gd name="T22" fmla="*/ 0 w 3"/>
                    <a:gd name="T23" fmla="*/ 3 h 5"/>
                    <a:gd name="T24" fmla="*/ 0 w 3"/>
                    <a:gd name="T25" fmla="*/ 1 h 5"/>
                    <a:gd name="T26" fmla="*/ 0 w 3"/>
                    <a:gd name="T2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Rectangle 2719">
                  <a:extLst>
                    <a:ext uri="{FF2B5EF4-FFF2-40B4-BE49-F238E27FC236}">
                      <a16:creationId xmlns:a16="http://schemas.microsoft.com/office/drawing/2014/main" id="{A5821567-B952-445B-8402-8FDDAF6C0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5113" y="441960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Freeform 2720">
                  <a:extLst>
                    <a:ext uri="{FF2B5EF4-FFF2-40B4-BE49-F238E27FC236}">
                      <a16:creationId xmlns:a16="http://schemas.microsoft.com/office/drawing/2014/main" id="{E5959DD7-AE8E-4DD3-AD37-7D0AA2BAFE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563" y="4378326"/>
                  <a:ext cx="1588" cy="1588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2721">
                  <a:extLst>
                    <a:ext uri="{FF2B5EF4-FFF2-40B4-BE49-F238E27FC236}">
                      <a16:creationId xmlns:a16="http://schemas.microsoft.com/office/drawing/2014/main" id="{E61B22FA-96DA-42E6-8A8C-4E5EFA979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3363" y="442118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2722">
                  <a:extLst>
                    <a:ext uri="{FF2B5EF4-FFF2-40B4-BE49-F238E27FC236}">
                      <a16:creationId xmlns:a16="http://schemas.microsoft.com/office/drawing/2014/main" id="{95F5A845-8001-4FBC-B57A-2E85A254F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9551" y="441483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2723">
                  <a:extLst>
                    <a:ext uri="{FF2B5EF4-FFF2-40B4-BE49-F238E27FC236}">
                      <a16:creationId xmlns:a16="http://schemas.microsoft.com/office/drawing/2014/main" id="{1B3021C9-F234-4736-8B40-2A85AB296A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3038" y="435768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2724">
                  <a:extLst>
                    <a:ext uri="{FF2B5EF4-FFF2-40B4-BE49-F238E27FC236}">
                      <a16:creationId xmlns:a16="http://schemas.microsoft.com/office/drawing/2014/main" id="{A6DE3518-6C68-4700-919E-C0E2E34BC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11476" y="442436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Freeform 2725">
                  <a:extLst>
                    <a:ext uri="{FF2B5EF4-FFF2-40B4-BE49-F238E27FC236}">
                      <a16:creationId xmlns:a16="http://schemas.microsoft.com/office/drawing/2014/main" id="{0CE6BBBE-006A-4F2C-9D63-46B6EFE79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351" y="4329114"/>
                  <a:ext cx="3175" cy="0"/>
                </a:xfrm>
                <a:custGeom>
                  <a:avLst/>
                  <a:gdLst>
                    <a:gd name="T0" fmla="*/ 2 w 2"/>
                    <a:gd name="T1" fmla="*/ 2 w 2"/>
                    <a:gd name="T2" fmla="*/ 2 w 2"/>
                    <a:gd name="T3" fmla="*/ 0 w 2"/>
                    <a:gd name="T4" fmla="*/ 0 w 2"/>
                    <a:gd name="T5" fmla="*/ 0 w 2"/>
                    <a:gd name="T6" fmla="*/ 0 w 2"/>
                    <a:gd name="T7" fmla="*/ 2 w 2"/>
                    <a:gd name="T8" fmla="*/ 2 w 2"/>
                    <a:gd name="T9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Rectangle 2726">
                  <a:extLst>
                    <a:ext uri="{FF2B5EF4-FFF2-40B4-BE49-F238E27FC236}">
                      <a16:creationId xmlns:a16="http://schemas.microsoft.com/office/drawing/2014/main" id="{AA86D52A-E9D8-48B5-81C4-B2A5ED0D9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54351" y="432911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Rectangle 2727">
                  <a:extLst>
                    <a:ext uri="{FF2B5EF4-FFF2-40B4-BE49-F238E27FC236}">
                      <a16:creationId xmlns:a16="http://schemas.microsoft.com/office/drawing/2014/main" id="{57301BF3-411D-4A09-8474-8C3F439A4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4501" y="442118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Freeform 2728">
                  <a:extLst>
                    <a:ext uri="{FF2B5EF4-FFF2-40B4-BE49-F238E27FC236}">
                      <a16:creationId xmlns:a16="http://schemas.microsoft.com/office/drawing/2014/main" id="{E7B37E52-3D5C-4656-9A72-9B022C6D3F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3551" y="4421189"/>
                  <a:ext cx="3175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Freeform 2729">
                  <a:extLst>
                    <a:ext uri="{FF2B5EF4-FFF2-40B4-BE49-F238E27FC236}">
                      <a16:creationId xmlns:a16="http://schemas.microsoft.com/office/drawing/2014/main" id="{EC756DC2-33C0-4833-8438-5DF5E2EA7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8" y="4306889"/>
                  <a:ext cx="3175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  <a:gd name="T4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Freeform 2730">
                  <a:extLst>
                    <a:ext uri="{FF2B5EF4-FFF2-40B4-BE49-F238E27FC236}">
                      <a16:creationId xmlns:a16="http://schemas.microsoft.com/office/drawing/2014/main" id="{EA0A296C-7CE2-471F-BED7-DB76557F5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563" y="4379914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Rectangle 2731">
                  <a:extLst>
                    <a:ext uri="{FF2B5EF4-FFF2-40B4-BE49-F238E27FC236}">
                      <a16:creationId xmlns:a16="http://schemas.microsoft.com/office/drawing/2014/main" id="{AF005DE3-6AC9-40B9-A7E2-B5A6790E4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8788" y="440690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 2732">
                  <a:extLst>
                    <a:ext uri="{FF2B5EF4-FFF2-40B4-BE49-F238E27FC236}">
                      <a16:creationId xmlns:a16="http://schemas.microsoft.com/office/drawing/2014/main" id="{F88089DF-CAC3-448B-9950-F7E6C765A8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08276" y="4291014"/>
                  <a:ext cx="355600" cy="134938"/>
                </a:xfrm>
                <a:custGeom>
                  <a:avLst/>
                  <a:gdLst>
                    <a:gd name="T0" fmla="*/ 120 w 224"/>
                    <a:gd name="T1" fmla="*/ 0 h 85"/>
                    <a:gd name="T2" fmla="*/ 146 w 224"/>
                    <a:gd name="T3" fmla="*/ 1 h 85"/>
                    <a:gd name="T4" fmla="*/ 179 w 224"/>
                    <a:gd name="T5" fmla="*/ 1 h 85"/>
                    <a:gd name="T6" fmla="*/ 208 w 224"/>
                    <a:gd name="T7" fmla="*/ 7 h 85"/>
                    <a:gd name="T8" fmla="*/ 218 w 224"/>
                    <a:gd name="T9" fmla="*/ 19 h 85"/>
                    <a:gd name="T10" fmla="*/ 223 w 224"/>
                    <a:gd name="T11" fmla="*/ 41 h 85"/>
                    <a:gd name="T12" fmla="*/ 220 w 224"/>
                    <a:gd name="T13" fmla="*/ 56 h 85"/>
                    <a:gd name="T14" fmla="*/ 211 w 224"/>
                    <a:gd name="T15" fmla="*/ 67 h 85"/>
                    <a:gd name="T16" fmla="*/ 197 w 224"/>
                    <a:gd name="T17" fmla="*/ 79 h 85"/>
                    <a:gd name="T18" fmla="*/ 177 w 224"/>
                    <a:gd name="T19" fmla="*/ 79 h 85"/>
                    <a:gd name="T20" fmla="*/ 166 w 224"/>
                    <a:gd name="T21" fmla="*/ 82 h 85"/>
                    <a:gd name="T22" fmla="*/ 146 w 224"/>
                    <a:gd name="T23" fmla="*/ 81 h 85"/>
                    <a:gd name="T24" fmla="*/ 143 w 224"/>
                    <a:gd name="T25" fmla="*/ 82 h 85"/>
                    <a:gd name="T26" fmla="*/ 133 w 224"/>
                    <a:gd name="T27" fmla="*/ 84 h 85"/>
                    <a:gd name="T28" fmla="*/ 125 w 224"/>
                    <a:gd name="T29" fmla="*/ 84 h 85"/>
                    <a:gd name="T30" fmla="*/ 116 w 224"/>
                    <a:gd name="T31" fmla="*/ 82 h 85"/>
                    <a:gd name="T32" fmla="*/ 107 w 224"/>
                    <a:gd name="T33" fmla="*/ 82 h 85"/>
                    <a:gd name="T34" fmla="*/ 96 w 224"/>
                    <a:gd name="T35" fmla="*/ 82 h 85"/>
                    <a:gd name="T36" fmla="*/ 79 w 224"/>
                    <a:gd name="T37" fmla="*/ 81 h 85"/>
                    <a:gd name="T38" fmla="*/ 56 w 224"/>
                    <a:gd name="T39" fmla="*/ 81 h 85"/>
                    <a:gd name="T40" fmla="*/ 49 w 224"/>
                    <a:gd name="T41" fmla="*/ 81 h 85"/>
                    <a:gd name="T42" fmla="*/ 39 w 224"/>
                    <a:gd name="T43" fmla="*/ 82 h 85"/>
                    <a:gd name="T44" fmla="*/ 23 w 224"/>
                    <a:gd name="T45" fmla="*/ 76 h 85"/>
                    <a:gd name="T46" fmla="*/ 15 w 224"/>
                    <a:gd name="T47" fmla="*/ 70 h 85"/>
                    <a:gd name="T48" fmla="*/ 7 w 224"/>
                    <a:gd name="T49" fmla="*/ 62 h 85"/>
                    <a:gd name="T50" fmla="*/ 7 w 224"/>
                    <a:gd name="T51" fmla="*/ 52 h 85"/>
                    <a:gd name="T52" fmla="*/ 9 w 224"/>
                    <a:gd name="T53" fmla="*/ 58 h 85"/>
                    <a:gd name="T54" fmla="*/ 20 w 224"/>
                    <a:gd name="T55" fmla="*/ 68 h 85"/>
                    <a:gd name="T56" fmla="*/ 30 w 224"/>
                    <a:gd name="T57" fmla="*/ 75 h 85"/>
                    <a:gd name="T58" fmla="*/ 38 w 224"/>
                    <a:gd name="T59" fmla="*/ 78 h 85"/>
                    <a:gd name="T60" fmla="*/ 52 w 224"/>
                    <a:gd name="T61" fmla="*/ 76 h 85"/>
                    <a:gd name="T62" fmla="*/ 75 w 224"/>
                    <a:gd name="T63" fmla="*/ 76 h 85"/>
                    <a:gd name="T64" fmla="*/ 93 w 224"/>
                    <a:gd name="T65" fmla="*/ 76 h 85"/>
                    <a:gd name="T66" fmla="*/ 107 w 224"/>
                    <a:gd name="T67" fmla="*/ 78 h 85"/>
                    <a:gd name="T68" fmla="*/ 122 w 224"/>
                    <a:gd name="T69" fmla="*/ 76 h 85"/>
                    <a:gd name="T70" fmla="*/ 133 w 224"/>
                    <a:gd name="T71" fmla="*/ 78 h 85"/>
                    <a:gd name="T72" fmla="*/ 153 w 224"/>
                    <a:gd name="T73" fmla="*/ 75 h 85"/>
                    <a:gd name="T74" fmla="*/ 174 w 224"/>
                    <a:gd name="T75" fmla="*/ 75 h 85"/>
                    <a:gd name="T76" fmla="*/ 192 w 224"/>
                    <a:gd name="T77" fmla="*/ 72 h 85"/>
                    <a:gd name="T78" fmla="*/ 209 w 224"/>
                    <a:gd name="T79" fmla="*/ 59 h 85"/>
                    <a:gd name="T80" fmla="*/ 209 w 224"/>
                    <a:gd name="T81" fmla="*/ 24 h 85"/>
                    <a:gd name="T82" fmla="*/ 192 w 224"/>
                    <a:gd name="T83" fmla="*/ 10 h 85"/>
                    <a:gd name="T84" fmla="*/ 166 w 224"/>
                    <a:gd name="T85" fmla="*/ 12 h 85"/>
                    <a:gd name="T86" fmla="*/ 160 w 224"/>
                    <a:gd name="T87" fmla="*/ 12 h 85"/>
                    <a:gd name="T88" fmla="*/ 136 w 224"/>
                    <a:gd name="T89" fmla="*/ 10 h 85"/>
                    <a:gd name="T90" fmla="*/ 119 w 224"/>
                    <a:gd name="T91" fmla="*/ 10 h 85"/>
                    <a:gd name="T92" fmla="*/ 88 w 224"/>
                    <a:gd name="T93" fmla="*/ 10 h 85"/>
                    <a:gd name="T94" fmla="*/ 61 w 224"/>
                    <a:gd name="T95" fmla="*/ 10 h 85"/>
                    <a:gd name="T96" fmla="*/ 49 w 224"/>
                    <a:gd name="T97" fmla="*/ 9 h 85"/>
                    <a:gd name="T98" fmla="*/ 42 w 224"/>
                    <a:gd name="T99" fmla="*/ 9 h 85"/>
                    <a:gd name="T100" fmla="*/ 35 w 224"/>
                    <a:gd name="T101" fmla="*/ 12 h 85"/>
                    <a:gd name="T102" fmla="*/ 26 w 224"/>
                    <a:gd name="T103" fmla="*/ 13 h 85"/>
                    <a:gd name="T104" fmla="*/ 20 w 224"/>
                    <a:gd name="T105" fmla="*/ 18 h 85"/>
                    <a:gd name="T106" fmla="*/ 10 w 224"/>
                    <a:gd name="T107" fmla="*/ 30 h 85"/>
                    <a:gd name="T108" fmla="*/ 9 w 224"/>
                    <a:gd name="T109" fmla="*/ 39 h 85"/>
                    <a:gd name="T110" fmla="*/ 3 w 224"/>
                    <a:gd name="T111" fmla="*/ 35 h 85"/>
                    <a:gd name="T112" fmla="*/ 12 w 224"/>
                    <a:gd name="T113" fmla="*/ 15 h 85"/>
                    <a:gd name="T114" fmla="*/ 50 w 224"/>
                    <a:gd name="T115" fmla="*/ 3 h 85"/>
                    <a:gd name="T116" fmla="*/ 67 w 224"/>
                    <a:gd name="T117" fmla="*/ 3 h 85"/>
                    <a:gd name="T118" fmla="*/ 78 w 224"/>
                    <a:gd name="T119" fmla="*/ 1 h 85"/>
                    <a:gd name="T120" fmla="*/ 87 w 224"/>
                    <a:gd name="T121" fmla="*/ 3 h 85"/>
                    <a:gd name="T122" fmla="*/ 101 w 224"/>
                    <a:gd name="T123" fmla="*/ 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24" h="85">
                      <a:moveTo>
                        <a:pt x="73" y="9"/>
                      </a:moveTo>
                      <a:lnTo>
                        <a:pt x="72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close/>
                      <a:moveTo>
                        <a:pt x="75" y="9"/>
                      </a:moveTo>
                      <a:lnTo>
                        <a:pt x="75" y="9"/>
                      </a:lnTo>
                      <a:lnTo>
                        <a:pt x="75" y="9"/>
                      </a:lnTo>
                      <a:lnTo>
                        <a:pt x="76" y="9"/>
                      </a:lnTo>
                      <a:lnTo>
                        <a:pt x="76" y="9"/>
                      </a:lnTo>
                      <a:lnTo>
                        <a:pt x="75" y="9"/>
                      </a:lnTo>
                      <a:close/>
                      <a:moveTo>
                        <a:pt x="68" y="1"/>
                      </a:moveTo>
                      <a:lnTo>
                        <a:pt x="68" y="1"/>
                      </a:lnTo>
                      <a:lnTo>
                        <a:pt x="68" y="1"/>
                      </a:lnTo>
                      <a:lnTo>
                        <a:pt x="70" y="1"/>
                      </a:lnTo>
                      <a:lnTo>
                        <a:pt x="68" y="1"/>
                      </a:lnTo>
                      <a:lnTo>
                        <a:pt x="68" y="1"/>
                      </a:lnTo>
                      <a:close/>
                      <a:moveTo>
                        <a:pt x="120" y="0"/>
                      </a:moveTo>
                      <a:lnTo>
                        <a:pt x="119" y="1"/>
                      </a:lnTo>
                      <a:lnTo>
                        <a:pt x="122" y="1"/>
                      </a:lnTo>
                      <a:lnTo>
                        <a:pt x="124" y="1"/>
                      </a:lnTo>
                      <a:lnTo>
                        <a:pt x="127" y="1"/>
                      </a:lnTo>
                      <a:lnTo>
                        <a:pt x="127" y="3"/>
                      </a:lnTo>
                      <a:lnTo>
                        <a:pt x="128" y="1"/>
                      </a:lnTo>
                      <a:lnTo>
                        <a:pt x="130" y="1"/>
                      </a:lnTo>
                      <a:lnTo>
                        <a:pt x="131" y="3"/>
                      </a:lnTo>
                      <a:lnTo>
                        <a:pt x="134" y="3"/>
                      </a:lnTo>
                      <a:lnTo>
                        <a:pt x="137" y="1"/>
                      </a:lnTo>
                      <a:lnTo>
                        <a:pt x="140" y="1"/>
                      </a:lnTo>
                      <a:lnTo>
                        <a:pt x="143" y="3"/>
                      </a:lnTo>
                      <a:lnTo>
                        <a:pt x="143" y="1"/>
                      </a:lnTo>
                      <a:lnTo>
                        <a:pt x="145" y="1"/>
                      </a:lnTo>
                      <a:lnTo>
                        <a:pt x="146" y="1"/>
                      </a:lnTo>
                      <a:lnTo>
                        <a:pt x="148" y="1"/>
                      </a:lnTo>
                      <a:lnTo>
                        <a:pt x="146" y="1"/>
                      </a:lnTo>
                      <a:lnTo>
                        <a:pt x="148" y="3"/>
                      </a:lnTo>
                      <a:lnTo>
                        <a:pt x="148" y="3"/>
                      </a:lnTo>
                      <a:lnTo>
                        <a:pt x="150" y="3"/>
                      </a:lnTo>
                      <a:lnTo>
                        <a:pt x="150" y="3"/>
                      </a:lnTo>
                      <a:lnTo>
                        <a:pt x="151" y="1"/>
                      </a:lnTo>
                      <a:lnTo>
                        <a:pt x="151" y="1"/>
                      </a:lnTo>
                      <a:lnTo>
                        <a:pt x="151" y="1"/>
                      </a:lnTo>
                      <a:lnTo>
                        <a:pt x="154" y="1"/>
                      </a:lnTo>
                      <a:lnTo>
                        <a:pt x="157" y="1"/>
                      </a:lnTo>
                      <a:lnTo>
                        <a:pt x="162" y="1"/>
                      </a:lnTo>
                      <a:lnTo>
                        <a:pt x="163" y="3"/>
                      </a:lnTo>
                      <a:lnTo>
                        <a:pt x="168" y="1"/>
                      </a:lnTo>
                      <a:lnTo>
                        <a:pt x="171" y="1"/>
                      </a:lnTo>
                      <a:lnTo>
                        <a:pt x="176" y="0"/>
                      </a:lnTo>
                      <a:lnTo>
                        <a:pt x="176" y="1"/>
                      </a:lnTo>
                      <a:lnTo>
                        <a:pt x="177" y="1"/>
                      </a:lnTo>
                      <a:lnTo>
                        <a:pt x="179" y="1"/>
                      </a:lnTo>
                      <a:lnTo>
                        <a:pt x="180" y="3"/>
                      </a:lnTo>
                      <a:lnTo>
                        <a:pt x="182" y="3"/>
                      </a:lnTo>
                      <a:lnTo>
                        <a:pt x="185" y="1"/>
                      </a:lnTo>
                      <a:lnTo>
                        <a:pt x="186" y="1"/>
                      </a:lnTo>
                      <a:lnTo>
                        <a:pt x="189" y="1"/>
                      </a:lnTo>
                      <a:lnTo>
                        <a:pt x="189" y="3"/>
                      </a:lnTo>
                      <a:lnTo>
                        <a:pt x="191" y="3"/>
                      </a:lnTo>
                      <a:lnTo>
                        <a:pt x="192" y="3"/>
                      </a:lnTo>
                      <a:lnTo>
                        <a:pt x="192" y="3"/>
                      </a:lnTo>
                      <a:lnTo>
                        <a:pt x="192" y="3"/>
                      </a:lnTo>
                      <a:lnTo>
                        <a:pt x="194" y="3"/>
                      </a:lnTo>
                      <a:lnTo>
                        <a:pt x="195" y="3"/>
                      </a:lnTo>
                      <a:lnTo>
                        <a:pt x="194" y="3"/>
                      </a:lnTo>
                      <a:lnTo>
                        <a:pt x="197" y="4"/>
                      </a:lnTo>
                      <a:lnTo>
                        <a:pt x="200" y="6"/>
                      </a:lnTo>
                      <a:lnTo>
                        <a:pt x="205" y="6"/>
                      </a:lnTo>
                      <a:lnTo>
                        <a:pt x="208" y="7"/>
                      </a:lnTo>
                      <a:lnTo>
                        <a:pt x="206" y="9"/>
                      </a:lnTo>
                      <a:lnTo>
                        <a:pt x="206" y="9"/>
                      </a:lnTo>
                      <a:lnTo>
                        <a:pt x="209" y="9"/>
                      </a:lnTo>
                      <a:lnTo>
                        <a:pt x="211" y="10"/>
                      </a:lnTo>
                      <a:lnTo>
                        <a:pt x="212" y="12"/>
                      </a:lnTo>
                      <a:lnTo>
                        <a:pt x="214" y="13"/>
                      </a:lnTo>
                      <a:lnTo>
                        <a:pt x="212" y="13"/>
                      </a:lnTo>
                      <a:lnTo>
                        <a:pt x="215" y="15"/>
                      </a:lnTo>
                      <a:lnTo>
                        <a:pt x="215" y="15"/>
                      </a:lnTo>
                      <a:lnTo>
                        <a:pt x="215" y="16"/>
                      </a:lnTo>
                      <a:lnTo>
                        <a:pt x="217" y="18"/>
                      </a:lnTo>
                      <a:lnTo>
                        <a:pt x="217" y="16"/>
                      </a:lnTo>
                      <a:lnTo>
                        <a:pt x="217" y="18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18" y="19"/>
                      </a:lnTo>
                      <a:lnTo>
                        <a:pt x="218" y="19"/>
                      </a:lnTo>
                      <a:lnTo>
                        <a:pt x="218" y="21"/>
                      </a:lnTo>
                      <a:lnTo>
                        <a:pt x="218" y="21"/>
                      </a:lnTo>
                      <a:lnTo>
                        <a:pt x="218" y="19"/>
                      </a:lnTo>
                      <a:lnTo>
                        <a:pt x="217" y="21"/>
                      </a:lnTo>
                      <a:lnTo>
                        <a:pt x="218" y="24"/>
                      </a:lnTo>
                      <a:lnTo>
                        <a:pt x="218" y="24"/>
                      </a:lnTo>
                      <a:lnTo>
                        <a:pt x="218" y="26"/>
                      </a:lnTo>
                      <a:lnTo>
                        <a:pt x="220" y="26"/>
                      </a:lnTo>
                      <a:lnTo>
                        <a:pt x="220" y="26"/>
                      </a:lnTo>
                      <a:lnTo>
                        <a:pt x="220" y="27"/>
                      </a:lnTo>
                      <a:lnTo>
                        <a:pt x="221" y="27"/>
                      </a:lnTo>
                      <a:lnTo>
                        <a:pt x="221" y="26"/>
                      </a:lnTo>
                      <a:lnTo>
                        <a:pt x="223" y="30"/>
                      </a:lnTo>
                      <a:lnTo>
                        <a:pt x="223" y="35"/>
                      </a:lnTo>
                      <a:lnTo>
                        <a:pt x="224" y="39"/>
                      </a:lnTo>
                      <a:lnTo>
                        <a:pt x="223" y="41"/>
                      </a:lnTo>
                      <a:lnTo>
                        <a:pt x="223" y="42"/>
                      </a:lnTo>
                      <a:lnTo>
                        <a:pt x="223" y="45"/>
                      </a:lnTo>
                      <a:lnTo>
                        <a:pt x="223" y="47"/>
                      </a:lnTo>
                      <a:lnTo>
                        <a:pt x="221" y="47"/>
                      </a:lnTo>
                      <a:lnTo>
                        <a:pt x="221" y="50"/>
                      </a:lnTo>
                      <a:lnTo>
                        <a:pt x="221" y="53"/>
                      </a:lnTo>
                      <a:lnTo>
                        <a:pt x="221" y="52"/>
                      </a:lnTo>
                      <a:lnTo>
                        <a:pt x="221" y="52"/>
                      </a:lnTo>
                      <a:lnTo>
                        <a:pt x="223" y="53"/>
                      </a:lnTo>
                      <a:lnTo>
                        <a:pt x="221" y="55"/>
                      </a:lnTo>
                      <a:lnTo>
                        <a:pt x="221" y="56"/>
                      </a:lnTo>
                      <a:lnTo>
                        <a:pt x="221" y="55"/>
                      </a:lnTo>
                      <a:lnTo>
                        <a:pt x="221" y="52"/>
                      </a:lnTo>
                      <a:lnTo>
                        <a:pt x="220" y="50"/>
                      </a:lnTo>
                      <a:lnTo>
                        <a:pt x="220" y="53"/>
                      </a:lnTo>
                      <a:lnTo>
                        <a:pt x="220" y="55"/>
                      </a:lnTo>
                      <a:lnTo>
                        <a:pt x="220" y="56"/>
                      </a:lnTo>
                      <a:lnTo>
                        <a:pt x="218" y="56"/>
                      </a:lnTo>
                      <a:lnTo>
                        <a:pt x="218" y="58"/>
                      </a:lnTo>
                      <a:lnTo>
                        <a:pt x="218" y="58"/>
                      </a:lnTo>
                      <a:lnTo>
                        <a:pt x="218" y="59"/>
                      </a:lnTo>
                      <a:lnTo>
                        <a:pt x="218" y="59"/>
                      </a:lnTo>
                      <a:lnTo>
                        <a:pt x="218" y="59"/>
                      </a:lnTo>
                      <a:lnTo>
                        <a:pt x="217" y="61"/>
                      </a:lnTo>
                      <a:lnTo>
                        <a:pt x="217" y="62"/>
                      </a:lnTo>
                      <a:lnTo>
                        <a:pt x="217" y="64"/>
                      </a:lnTo>
                      <a:lnTo>
                        <a:pt x="217" y="65"/>
                      </a:lnTo>
                      <a:lnTo>
                        <a:pt x="215" y="65"/>
                      </a:lnTo>
                      <a:lnTo>
                        <a:pt x="215" y="67"/>
                      </a:lnTo>
                      <a:lnTo>
                        <a:pt x="215" y="68"/>
                      </a:lnTo>
                      <a:lnTo>
                        <a:pt x="214" y="68"/>
                      </a:lnTo>
                      <a:lnTo>
                        <a:pt x="215" y="67"/>
                      </a:lnTo>
                      <a:lnTo>
                        <a:pt x="212" y="67"/>
                      </a:lnTo>
                      <a:lnTo>
                        <a:pt x="211" y="67"/>
                      </a:lnTo>
                      <a:lnTo>
                        <a:pt x="211" y="68"/>
                      </a:lnTo>
                      <a:lnTo>
                        <a:pt x="211" y="68"/>
                      </a:lnTo>
                      <a:lnTo>
                        <a:pt x="212" y="70"/>
                      </a:lnTo>
                      <a:lnTo>
                        <a:pt x="212" y="70"/>
                      </a:lnTo>
                      <a:lnTo>
                        <a:pt x="211" y="70"/>
                      </a:lnTo>
                      <a:lnTo>
                        <a:pt x="211" y="70"/>
                      </a:lnTo>
                      <a:lnTo>
                        <a:pt x="211" y="68"/>
                      </a:lnTo>
                      <a:lnTo>
                        <a:pt x="209" y="72"/>
                      </a:lnTo>
                      <a:lnTo>
                        <a:pt x="206" y="75"/>
                      </a:lnTo>
                      <a:lnTo>
                        <a:pt x="206" y="75"/>
                      </a:lnTo>
                      <a:lnTo>
                        <a:pt x="205" y="76"/>
                      </a:lnTo>
                      <a:lnTo>
                        <a:pt x="203" y="78"/>
                      </a:lnTo>
                      <a:lnTo>
                        <a:pt x="201" y="78"/>
                      </a:lnTo>
                      <a:lnTo>
                        <a:pt x="201" y="78"/>
                      </a:lnTo>
                      <a:lnTo>
                        <a:pt x="200" y="78"/>
                      </a:lnTo>
                      <a:lnTo>
                        <a:pt x="198" y="79"/>
                      </a:lnTo>
                      <a:lnTo>
                        <a:pt x="197" y="79"/>
                      </a:lnTo>
                      <a:lnTo>
                        <a:pt x="197" y="79"/>
                      </a:lnTo>
                      <a:lnTo>
                        <a:pt x="197" y="79"/>
                      </a:lnTo>
                      <a:lnTo>
                        <a:pt x="197" y="79"/>
                      </a:lnTo>
                      <a:lnTo>
                        <a:pt x="197" y="78"/>
                      </a:lnTo>
                      <a:lnTo>
                        <a:pt x="197" y="78"/>
                      </a:lnTo>
                      <a:lnTo>
                        <a:pt x="195" y="78"/>
                      </a:lnTo>
                      <a:lnTo>
                        <a:pt x="194" y="79"/>
                      </a:lnTo>
                      <a:lnTo>
                        <a:pt x="194" y="81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81"/>
                      </a:lnTo>
                      <a:lnTo>
                        <a:pt x="186" y="82"/>
                      </a:lnTo>
                      <a:lnTo>
                        <a:pt x="185" y="81"/>
                      </a:lnTo>
                      <a:lnTo>
                        <a:pt x="182" y="81"/>
                      </a:lnTo>
                      <a:lnTo>
                        <a:pt x="179" y="81"/>
                      </a:lnTo>
                      <a:lnTo>
                        <a:pt x="177" y="79"/>
                      </a:lnTo>
                      <a:lnTo>
                        <a:pt x="177" y="81"/>
                      </a:lnTo>
                      <a:lnTo>
                        <a:pt x="176" y="81"/>
                      </a:lnTo>
                      <a:lnTo>
                        <a:pt x="176" y="81"/>
                      </a:lnTo>
                      <a:lnTo>
                        <a:pt x="176" y="81"/>
                      </a:lnTo>
                      <a:lnTo>
                        <a:pt x="176" y="81"/>
                      </a:lnTo>
                      <a:lnTo>
                        <a:pt x="174" y="82"/>
                      </a:lnTo>
                      <a:lnTo>
                        <a:pt x="174" y="82"/>
                      </a:lnTo>
                      <a:lnTo>
                        <a:pt x="172" y="82"/>
                      </a:lnTo>
                      <a:lnTo>
                        <a:pt x="171" y="82"/>
                      </a:lnTo>
                      <a:lnTo>
                        <a:pt x="171" y="82"/>
                      </a:lnTo>
                      <a:lnTo>
                        <a:pt x="169" y="82"/>
                      </a:lnTo>
                      <a:lnTo>
                        <a:pt x="171" y="82"/>
                      </a:lnTo>
                      <a:lnTo>
                        <a:pt x="171" y="81"/>
                      </a:lnTo>
                      <a:lnTo>
                        <a:pt x="171" y="81"/>
                      </a:lnTo>
                      <a:lnTo>
                        <a:pt x="169" y="81"/>
                      </a:lnTo>
                      <a:lnTo>
                        <a:pt x="168" y="82"/>
                      </a:lnTo>
                      <a:lnTo>
                        <a:pt x="166" y="82"/>
                      </a:lnTo>
                      <a:lnTo>
                        <a:pt x="165" y="82"/>
                      </a:lnTo>
                      <a:lnTo>
                        <a:pt x="163" y="81"/>
                      </a:lnTo>
                      <a:lnTo>
                        <a:pt x="163" y="82"/>
                      </a:lnTo>
                      <a:lnTo>
                        <a:pt x="162" y="82"/>
                      </a:lnTo>
                      <a:lnTo>
                        <a:pt x="160" y="82"/>
                      </a:lnTo>
                      <a:lnTo>
                        <a:pt x="160" y="82"/>
                      </a:lnTo>
                      <a:lnTo>
                        <a:pt x="160" y="81"/>
                      </a:lnTo>
                      <a:lnTo>
                        <a:pt x="159" y="82"/>
                      </a:lnTo>
                      <a:lnTo>
                        <a:pt x="157" y="81"/>
                      </a:lnTo>
                      <a:lnTo>
                        <a:pt x="156" y="82"/>
                      </a:lnTo>
                      <a:lnTo>
                        <a:pt x="157" y="82"/>
                      </a:lnTo>
                      <a:lnTo>
                        <a:pt x="154" y="82"/>
                      </a:lnTo>
                      <a:lnTo>
                        <a:pt x="153" y="84"/>
                      </a:lnTo>
                      <a:lnTo>
                        <a:pt x="150" y="82"/>
                      </a:lnTo>
                      <a:lnTo>
                        <a:pt x="150" y="81"/>
                      </a:lnTo>
                      <a:lnTo>
                        <a:pt x="148" y="81"/>
                      </a:lnTo>
                      <a:lnTo>
                        <a:pt x="146" y="81"/>
                      </a:lnTo>
                      <a:lnTo>
                        <a:pt x="145" y="81"/>
                      </a:lnTo>
                      <a:lnTo>
                        <a:pt x="145" y="81"/>
                      </a:lnTo>
                      <a:lnTo>
                        <a:pt x="145" y="81"/>
                      </a:lnTo>
                      <a:lnTo>
                        <a:pt x="145" y="82"/>
                      </a:lnTo>
                      <a:lnTo>
                        <a:pt x="145" y="82"/>
                      </a:lnTo>
                      <a:lnTo>
                        <a:pt x="146" y="81"/>
                      </a:lnTo>
                      <a:lnTo>
                        <a:pt x="145" y="82"/>
                      </a:lnTo>
                      <a:lnTo>
                        <a:pt x="148" y="82"/>
                      </a:lnTo>
                      <a:lnTo>
                        <a:pt x="148" y="82"/>
                      </a:lnTo>
                      <a:lnTo>
                        <a:pt x="148" y="84"/>
                      </a:lnTo>
                      <a:lnTo>
                        <a:pt x="148" y="84"/>
                      </a:lnTo>
                      <a:lnTo>
                        <a:pt x="146" y="84"/>
                      </a:lnTo>
                      <a:lnTo>
                        <a:pt x="145" y="84"/>
                      </a:lnTo>
                      <a:lnTo>
                        <a:pt x="145" y="84"/>
                      </a:lnTo>
                      <a:lnTo>
                        <a:pt x="143" y="84"/>
                      </a:lnTo>
                      <a:lnTo>
                        <a:pt x="143" y="84"/>
                      </a:lnTo>
                      <a:lnTo>
                        <a:pt x="143" y="82"/>
                      </a:lnTo>
                      <a:lnTo>
                        <a:pt x="142" y="82"/>
                      </a:lnTo>
                      <a:lnTo>
                        <a:pt x="140" y="82"/>
                      </a:lnTo>
                      <a:lnTo>
                        <a:pt x="139" y="81"/>
                      </a:lnTo>
                      <a:lnTo>
                        <a:pt x="137" y="81"/>
                      </a:lnTo>
                      <a:lnTo>
                        <a:pt x="137" y="81"/>
                      </a:lnTo>
                      <a:lnTo>
                        <a:pt x="137" y="81"/>
                      </a:lnTo>
                      <a:lnTo>
                        <a:pt x="139" y="81"/>
                      </a:lnTo>
                      <a:lnTo>
                        <a:pt x="136" y="81"/>
                      </a:lnTo>
                      <a:lnTo>
                        <a:pt x="136" y="82"/>
                      </a:lnTo>
                      <a:lnTo>
                        <a:pt x="137" y="82"/>
                      </a:lnTo>
                      <a:lnTo>
                        <a:pt x="136" y="82"/>
                      </a:lnTo>
                      <a:lnTo>
                        <a:pt x="136" y="82"/>
                      </a:lnTo>
                      <a:lnTo>
                        <a:pt x="134" y="82"/>
                      </a:lnTo>
                      <a:lnTo>
                        <a:pt x="133" y="82"/>
                      </a:lnTo>
                      <a:lnTo>
                        <a:pt x="133" y="84"/>
                      </a:lnTo>
                      <a:lnTo>
                        <a:pt x="133" y="84"/>
                      </a:lnTo>
                      <a:lnTo>
                        <a:pt x="133" y="84"/>
                      </a:lnTo>
                      <a:lnTo>
                        <a:pt x="133" y="82"/>
                      </a:lnTo>
                      <a:lnTo>
                        <a:pt x="131" y="84"/>
                      </a:lnTo>
                      <a:lnTo>
                        <a:pt x="130" y="84"/>
                      </a:lnTo>
                      <a:lnTo>
                        <a:pt x="130" y="84"/>
                      </a:lnTo>
                      <a:lnTo>
                        <a:pt x="128" y="84"/>
                      </a:lnTo>
                      <a:lnTo>
                        <a:pt x="128" y="84"/>
                      </a:lnTo>
                      <a:lnTo>
                        <a:pt x="127" y="84"/>
                      </a:lnTo>
                      <a:lnTo>
                        <a:pt x="128" y="84"/>
                      </a:lnTo>
                      <a:lnTo>
                        <a:pt x="128" y="82"/>
                      </a:lnTo>
                      <a:lnTo>
                        <a:pt x="128" y="82"/>
                      </a:lnTo>
                      <a:lnTo>
                        <a:pt x="130" y="82"/>
                      </a:lnTo>
                      <a:lnTo>
                        <a:pt x="128" y="82"/>
                      </a:lnTo>
                      <a:lnTo>
                        <a:pt x="127" y="82"/>
                      </a:lnTo>
                      <a:lnTo>
                        <a:pt x="127" y="82"/>
                      </a:lnTo>
                      <a:lnTo>
                        <a:pt x="125" y="82"/>
                      </a:lnTo>
                      <a:lnTo>
                        <a:pt x="125" y="84"/>
                      </a:lnTo>
                      <a:lnTo>
                        <a:pt x="125" y="84"/>
                      </a:lnTo>
                      <a:lnTo>
                        <a:pt x="125" y="84"/>
                      </a:lnTo>
                      <a:lnTo>
                        <a:pt x="124" y="84"/>
                      </a:lnTo>
                      <a:lnTo>
                        <a:pt x="125" y="84"/>
                      </a:lnTo>
                      <a:lnTo>
                        <a:pt x="124" y="85"/>
                      </a:lnTo>
                      <a:lnTo>
                        <a:pt x="124" y="84"/>
                      </a:lnTo>
                      <a:lnTo>
                        <a:pt x="122" y="84"/>
                      </a:lnTo>
                      <a:lnTo>
                        <a:pt x="120" y="84"/>
                      </a:lnTo>
                      <a:lnTo>
                        <a:pt x="119" y="84"/>
                      </a:lnTo>
                      <a:lnTo>
                        <a:pt x="119" y="82"/>
                      </a:lnTo>
                      <a:lnTo>
                        <a:pt x="120" y="82"/>
                      </a:lnTo>
                      <a:lnTo>
                        <a:pt x="119" y="82"/>
                      </a:lnTo>
                      <a:lnTo>
                        <a:pt x="117" y="82"/>
                      </a:lnTo>
                      <a:lnTo>
                        <a:pt x="117" y="82"/>
                      </a:lnTo>
                      <a:lnTo>
                        <a:pt x="117" y="81"/>
                      </a:lnTo>
                      <a:lnTo>
                        <a:pt x="117" y="81"/>
                      </a:lnTo>
                      <a:lnTo>
                        <a:pt x="116" y="81"/>
                      </a:lnTo>
                      <a:lnTo>
                        <a:pt x="116" y="82"/>
                      </a:lnTo>
                      <a:lnTo>
                        <a:pt x="114" y="82"/>
                      </a:lnTo>
                      <a:lnTo>
                        <a:pt x="113" y="82"/>
                      </a:lnTo>
                      <a:lnTo>
                        <a:pt x="113" y="82"/>
                      </a:lnTo>
                      <a:lnTo>
                        <a:pt x="114" y="82"/>
                      </a:lnTo>
                      <a:lnTo>
                        <a:pt x="111" y="82"/>
                      </a:lnTo>
                      <a:lnTo>
                        <a:pt x="110" y="82"/>
                      </a:lnTo>
                      <a:lnTo>
                        <a:pt x="108" y="82"/>
                      </a:lnTo>
                      <a:lnTo>
                        <a:pt x="108" y="82"/>
                      </a:lnTo>
                      <a:lnTo>
                        <a:pt x="108" y="82"/>
                      </a:lnTo>
                      <a:lnTo>
                        <a:pt x="108" y="84"/>
                      </a:lnTo>
                      <a:lnTo>
                        <a:pt x="108" y="82"/>
                      </a:lnTo>
                      <a:lnTo>
                        <a:pt x="107" y="82"/>
                      </a:lnTo>
                      <a:lnTo>
                        <a:pt x="105" y="82"/>
                      </a:lnTo>
                      <a:lnTo>
                        <a:pt x="105" y="82"/>
                      </a:lnTo>
                      <a:lnTo>
                        <a:pt x="105" y="82"/>
                      </a:lnTo>
                      <a:lnTo>
                        <a:pt x="105" y="82"/>
                      </a:lnTo>
                      <a:lnTo>
                        <a:pt x="107" y="82"/>
                      </a:lnTo>
                      <a:lnTo>
                        <a:pt x="107" y="81"/>
                      </a:lnTo>
                      <a:lnTo>
                        <a:pt x="107" y="81"/>
                      </a:lnTo>
                      <a:lnTo>
                        <a:pt x="105" y="79"/>
                      </a:lnTo>
                      <a:lnTo>
                        <a:pt x="104" y="81"/>
                      </a:lnTo>
                      <a:lnTo>
                        <a:pt x="104" y="81"/>
                      </a:lnTo>
                      <a:lnTo>
                        <a:pt x="104" y="82"/>
                      </a:lnTo>
                      <a:lnTo>
                        <a:pt x="102" y="82"/>
                      </a:lnTo>
                      <a:lnTo>
                        <a:pt x="102" y="82"/>
                      </a:lnTo>
                      <a:lnTo>
                        <a:pt x="101" y="84"/>
                      </a:lnTo>
                      <a:lnTo>
                        <a:pt x="99" y="84"/>
                      </a:lnTo>
                      <a:lnTo>
                        <a:pt x="99" y="82"/>
                      </a:lnTo>
                      <a:lnTo>
                        <a:pt x="98" y="82"/>
                      </a:lnTo>
                      <a:lnTo>
                        <a:pt x="96" y="81"/>
                      </a:lnTo>
                      <a:lnTo>
                        <a:pt x="94" y="82"/>
                      </a:lnTo>
                      <a:lnTo>
                        <a:pt x="96" y="82"/>
                      </a:lnTo>
                      <a:lnTo>
                        <a:pt x="96" y="82"/>
                      </a:lnTo>
                      <a:lnTo>
                        <a:pt x="96" y="82"/>
                      </a:lnTo>
                      <a:lnTo>
                        <a:pt x="94" y="82"/>
                      </a:lnTo>
                      <a:lnTo>
                        <a:pt x="91" y="82"/>
                      </a:lnTo>
                      <a:lnTo>
                        <a:pt x="90" y="84"/>
                      </a:lnTo>
                      <a:lnTo>
                        <a:pt x="87" y="82"/>
                      </a:lnTo>
                      <a:lnTo>
                        <a:pt x="87" y="81"/>
                      </a:lnTo>
                      <a:lnTo>
                        <a:pt x="84" y="81"/>
                      </a:lnTo>
                      <a:lnTo>
                        <a:pt x="85" y="82"/>
                      </a:lnTo>
                      <a:lnTo>
                        <a:pt x="84" y="82"/>
                      </a:lnTo>
                      <a:lnTo>
                        <a:pt x="84" y="82"/>
                      </a:lnTo>
                      <a:lnTo>
                        <a:pt x="84" y="81"/>
                      </a:lnTo>
                      <a:lnTo>
                        <a:pt x="82" y="82"/>
                      </a:lnTo>
                      <a:lnTo>
                        <a:pt x="81" y="82"/>
                      </a:lnTo>
                      <a:lnTo>
                        <a:pt x="79" y="81"/>
                      </a:lnTo>
                      <a:lnTo>
                        <a:pt x="81" y="81"/>
                      </a:lnTo>
                      <a:lnTo>
                        <a:pt x="79" y="81"/>
                      </a:lnTo>
                      <a:lnTo>
                        <a:pt x="81" y="81"/>
                      </a:lnTo>
                      <a:lnTo>
                        <a:pt x="79" y="81"/>
                      </a:lnTo>
                      <a:lnTo>
                        <a:pt x="78" y="81"/>
                      </a:lnTo>
                      <a:lnTo>
                        <a:pt x="76" y="81"/>
                      </a:lnTo>
                      <a:lnTo>
                        <a:pt x="76" y="81"/>
                      </a:lnTo>
                      <a:lnTo>
                        <a:pt x="76" y="79"/>
                      </a:lnTo>
                      <a:lnTo>
                        <a:pt x="73" y="81"/>
                      </a:lnTo>
                      <a:lnTo>
                        <a:pt x="70" y="81"/>
                      </a:lnTo>
                      <a:lnTo>
                        <a:pt x="70" y="81"/>
                      </a:lnTo>
                      <a:lnTo>
                        <a:pt x="67" y="81"/>
                      </a:lnTo>
                      <a:lnTo>
                        <a:pt x="64" y="79"/>
                      </a:lnTo>
                      <a:lnTo>
                        <a:pt x="61" y="81"/>
                      </a:lnTo>
                      <a:lnTo>
                        <a:pt x="61" y="81"/>
                      </a:lnTo>
                      <a:lnTo>
                        <a:pt x="61" y="81"/>
                      </a:lnTo>
                      <a:lnTo>
                        <a:pt x="61" y="81"/>
                      </a:lnTo>
                      <a:lnTo>
                        <a:pt x="59" y="81"/>
                      </a:lnTo>
                      <a:lnTo>
                        <a:pt x="58" y="82"/>
                      </a:lnTo>
                      <a:lnTo>
                        <a:pt x="58" y="82"/>
                      </a:lnTo>
                      <a:lnTo>
                        <a:pt x="56" y="81"/>
                      </a:lnTo>
                      <a:lnTo>
                        <a:pt x="56" y="81"/>
                      </a:lnTo>
                      <a:lnTo>
                        <a:pt x="56" y="82"/>
                      </a:lnTo>
                      <a:lnTo>
                        <a:pt x="55" y="82"/>
                      </a:lnTo>
                      <a:lnTo>
                        <a:pt x="55" y="82"/>
                      </a:lnTo>
                      <a:lnTo>
                        <a:pt x="55" y="82"/>
                      </a:lnTo>
                      <a:lnTo>
                        <a:pt x="53" y="81"/>
                      </a:lnTo>
                      <a:lnTo>
                        <a:pt x="53" y="81"/>
                      </a:lnTo>
                      <a:lnTo>
                        <a:pt x="52" y="81"/>
                      </a:lnTo>
                      <a:lnTo>
                        <a:pt x="52" y="82"/>
                      </a:lnTo>
                      <a:lnTo>
                        <a:pt x="52" y="81"/>
                      </a:lnTo>
                      <a:lnTo>
                        <a:pt x="50" y="81"/>
                      </a:lnTo>
                      <a:lnTo>
                        <a:pt x="50" y="81"/>
                      </a:lnTo>
                      <a:lnTo>
                        <a:pt x="50" y="81"/>
                      </a:lnTo>
                      <a:lnTo>
                        <a:pt x="50" y="81"/>
                      </a:lnTo>
                      <a:lnTo>
                        <a:pt x="50" y="79"/>
                      </a:lnTo>
                      <a:lnTo>
                        <a:pt x="50" y="79"/>
                      </a:lnTo>
                      <a:lnTo>
                        <a:pt x="49" y="81"/>
                      </a:lnTo>
                      <a:lnTo>
                        <a:pt x="49" y="81"/>
                      </a:lnTo>
                      <a:lnTo>
                        <a:pt x="50" y="79"/>
                      </a:lnTo>
                      <a:lnTo>
                        <a:pt x="49" y="79"/>
                      </a:lnTo>
                      <a:lnTo>
                        <a:pt x="49" y="79"/>
                      </a:lnTo>
                      <a:lnTo>
                        <a:pt x="49" y="79"/>
                      </a:lnTo>
                      <a:lnTo>
                        <a:pt x="49" y="78"/>
                      </a:lnTo>
                      <a:lnTo>
                        <a:pt x="47" y="78"/>
                      </a:lnTo>
                      <a:lnTo>
                        <a:pt x="47" y="79"/>
                      </a:lnTo>
                      <a:lnTo>
                        <a:pt x="49" y="81"/>
                      </a:lnTo>
                      <a:lnTo>
                        <a:pt x="49" y="81"/>
                      </a:lnTo>
                      <a:lnTo>
                        <a:pt x="46" y="81"/>
                      </a:lnTo>
                      <a:lnTo>
                        <a:pt x="44" y="82"/>
                      </a:lnTo>
                      <a:lnTo>
                        <a:pt x="42" y="82"/>
                      </a:lnTo>
                      <a:lnTo>
                        <a:pt x="42" y="81"/>
                      </a:lnTo>
                      <a:lnTo>
                        <a:pt x="41" y="81"/>
                      </a:lnTo>
                      <a:lnTo>
                        <a:pt x="41" y="82"/>
                      </a:lnTo>
                      <a:lnTo>
                        <a:pt x="39" y="82"/>
                      </a:lnTo>
                      <a:lnTo>
                        <a:pt x="39" y="81"/>
                      </a:lnTo>
                      <a:lnTo>
                        <a:pt x="41" y="81"/>
                      </a:lnTo>
                      <a:lnTo>
                        <a:pt x="39" y="81"/>
                      </a:lnTo>
                      <a:lnTo>
                        <a:pt x="38" y="81"/>
                      </a:lnTo>
                      <a:lnTo>
                        <a:pt x="36" y="81"/>
                      </a:lnTo>
                      <a:lnTo>
                        <a:pt x="36" y="81"/>
                      </a:lnTo>
                      <a:lnTo>
                        <a:pt x="35" y="81"/>
                      </a:lnTo>
                      <a:lnTo>
                        <a:pt x="32" y="79"/>
                      </a:lnTo>
                      <a:lnTo>
                        <a:pt x="30" y="79"/>
                      </a:lnTo>
                      <a:lnTo>
                        <a:pt x="30" y="79"/>
                      </a:lnTo>
                      <a:lnTo>
                        <a:pt x="29" y="78"/>
                      </a:lnTo>
                      <a:lnTo>
                        <a:pt x="27" y="78"/>
                      </a:lnTo>
                      <a:lnTo>
                        <a:pt x="26" y="78"/>
                      </a:lnTo>
                      <a:lnTo>
                        <a:pt x="26" y="78"/>
                      </a:lnTo>
                      <a:lnTo>
                        <a:pt x="24" y="78"/>
                      </a:lnTo>
                      <a:lnTo>
                        <a:pt x="23" y="76"/>
                      </a:lnTo>
                      <a:lnTo>
                        <a:pt x="23" y="76"/>
                      </a:lnTo>
                      <a:lnTo>
                        <a:pt x="21" y="76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3" y="75"/>
                      </a:lnTo>
                      <a:lnTo>
                        <a:pt x="21" y="75"/>
                      </a:lnTo>
                      <a:lnTo>
                        <a:pt x="20" y="75"/>
                      </a:lnTo>
                      <a:lnTo>
                        <a:pt x="20" y="73"/>
                      </a:lnTo>
                      <a:lnTo>
                        <a:pt x="20" y="73"/>
                      </a:lnTo>
                      <a:lnTo>
                        <a:pt x="18" y="73"/>
                      </a:lnTo>
                      <a:lnTo>
                        <a:pt x="18" y="73"/>
                      </a:lnTo>
                      <a:lnTo>
                        <a:pt x="18" y="73"/>
                      </a:lnTo>
                      <a:lnTo>
                        <a:pt x="18" y="73"/>
                      </a:lnTo>
                      <a:lnTo>
                        <a:pt x="18" y="73"/>
                      </a:lnTo>
                      <a:lnTo>
                        <a:pt x="18" y="72"/>
                      </a:lnTo>
                      <a:lnTo>
                        <a:pt x="16" y="70"/>
                      </a:lnTo>
                      <a:lnTo>
                        <a:pt x="15" y="70"/>
                      </a:lnTo>
                      <a:lnTo>
                        <a:pt x="15" y="70"/>
                      </a:lnTo>
                      <a:lnTo>
                        <a:pt x="15" y="70"/>
                      </a:lnTo>
                      <a:lnTo>
                        <a:pt x="13" y="70"/>
                      </a:lnTo>
                      <a:lnTo>
                        <a:pt x="13" y="70"/>
                      </a:lnTo>
                      <a:lnTo>
                        <a:pt x="13" y="68"/>
                      </a:lnTo>
                      <a:lnTo>
                        <a:pt x="13" y="70"/>
                      </a:lnTo>
                      <a:lnTo>
                        <a:pt x="13" y="65"/>
                      </a:lnTo>
                      <a:lnTo>
                        <a:pt x="12" y="65"/>
                      </a:lnTo>
                      <a:lnTo>
                        <a:pt x="12" y="67"/>
                      </a:lnTo>
                      <a:lnTo>
                        <a:pt x="12" y="67"/>
                      </a:lnTo>
                      <a:lnTo>
                        <a:pt x="10" y="67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10" y="65"/>
                      </a:lnTo>
                      <a:lnTo>
                        <a:pt x="9" y="64"/>
                      </a:lnTo>
                      <a:lnTo>
                        <a:pt x="7" y="64"/>
                      </a:lnTo>
                      <a:lnTo>
                        <a:pt x="7" y="62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7" y="61"/>
                      </a:lnTo>
                      <a:lnTo>
                        <a:pt x="7" y="61"/>
                      </a:lnTo>
                      <a:lnTo>
                        <a:pt x="7" y="59"/>
                      </a:lnTo>
                      <a:lnTo>
                        <a:pt x="7" y="59"/>
                      </a:lnTo>
                      <a:lnTo>
                        <a:pt x="7" y="58"/>
                      </a:lnTo>
                      <a:lnTo>
                        <a:pt x="7" y="59"/>
                      </a:lnTo>
                      <a:lnTo>
                        <a:pt x="9" y="58"/>
                      </a:lnTo>
                      <a:lnTo>
                        <a:pt x="6" y="56"/>
                      </a:lnTo>
                      <a:lnTo>
                        <a:pt x="7" y="56"/>
                      </a:lnTo>
                      <a:lnTo>
                        <a:pt x="7" y="55"/>
                      </a:lnTo>
                      <a:lnTo>
                        <a:pt x="6" y="55"/>
                      </a:lnTo>
                      <a:lnTo>
                        <a:pt x="6" y="53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7" y="52"/>
                      </a:lnTo>
                      <a:lnTo>
                        <a:pt x="7" y="52"/>
                      </a:lnTo>
                      <a:lnTo>
                        <a:pt x="7" y="50"/>
                      </a:lnTo>
                      <a:lnTo>
                        <a:pt x="6" y="50"/>
                      </a:lnTo>
                      <a:lnTo>
                        <a:pt x="6" y="50"/>
                      </a:lnTo>
                      <a:lnTo>
                        <a:pt x="6" y="50"/>
                      </a:lnTo>
                      <a:lnTo>
                        <a:pt x="7" y="50"/>
                      </a:lnTo>
                      <a:lnTo>
                        <a:pt x="7" y="52"/>
                      </a:lnTo>
                      <a:lnTo>
                        <a:pt x="9" y="53"/>
                      </a:lnTo>
                      <a:lnTo>
                        <a:pt x="7" y="52"/>
                      </a:lnTo>
                      <a:lnTo>
                        <a:pt x="7" y="52"/>
                      </a:lnTo>
                      <a:lnTo>
                        <a:pt x="7" y="53"/>
                      </a:lnTo>
                      <a:lnTo>
                        <a:pt x="9" y="55"/>
                      </a:lnTo>
                      <a:lnTo>
                        <a:pt x="7" y="55"/>
                      </a:lnTo>
                      <a:lnTo>
                        <a:pt x="7" y="56"/>
                      </a:lnTo>
                      <a:lnTo>
                        <a:pt x="9" y="56"/>
                      </a:lnTo>
                      <a:lnTo>
                        <a:pt x="9" y="56"/>
                      </a:lnTo>
                      <a:lnTo>
                        <a:pt x="9" y="58"/>
                      </a:lnTo>
                      <a:lnTo>
                        <a:pt x="9" y="58"/>
                      </a:lnTo>
                      <a:lnTo>
                        <a:pt x="9" y="59"/>
                      </a:lnTo>
                      <a:lnTo>
                        <a:pt x="10" y="61"/>
                      </a:lnTo>
                      <a:lnTo>
                        <a:pt x="9" y="61"/>
                      </a:lnTo>
                      <a:lnTo>
                        <a:pt x="9" y="61"/>
                      </a:lnTo>
                      <a:lnTo>
                        <a:pt x="9" y="61"/>
                      </a:lnTo>
                      <a:lnTo>
                        <a:pt x="10" y="62"/>
                      </a:lnTo>
                      <a:lnTo>
                        <a:pt x="12" y="62"/>
                      </a:lnTo>
                      <a:lnTo>
                        <a:pt x="13" y="64"/>
                      </a:lnTo>
                      <a:lnTo>
                        <a:pt x="16" y="65"/>
                      </a:lnTo>
                      <a:lnTo>
                        <a:pt x="16" y="67"/>
                      </a:lnTo>
                      <a:lnTo>
                        <a:pt x="18" y="68"/>
                      </a:lnTo>
                      <a:lnTo>
                        <a:pt x="20" y="70"/>
                      </a:lnTo>
                      <a:lnTo>
                        <a:pt x="20" y="68"/>
                      </a:lnTo>
                      <a:lnTo>
                        <a:pt x="20" y="68"/>
                      </a:lnTo>
                      <a:lnTo>
                        <a:pt x="21" y="68"/>
                      </a:lnTo>
                      <a:lnTo>
                        <a:pt x="20" y="68"/>
                      </a:lnTo>
                      <a:lnTo>
                        <a:pt x="21" y="70"/>
                      </a:lnTo>
                      <a:lnTo>
                        <a:pt x="21" y="70"/>
                      </a:lnTo>
                      <a:lnTo>
                        <a:pt x="23" y="70"/>
                      </a:lnTo>
                      <a:lnTo>
                        <a:pt x="23" y="70"/>
                      </a:lnTo>
                      <a:lnTo>
                        <a:pt x="24" y="72"/>
                      </a:lnTo>
                      <a:lnTo>
                        <a:pt x="24" y="72"/>
                      </a:lnTo>
                      <a:lnTo>
                        <a:pt x="24" y="73"/>
                      </a:lnTo>
                      <a:lnTo>
                        <a:pt x="24" y="73"/>
                      </a:lnTo>
                      <a:lnTo>
                        <a:pt x="24" y="73"/>
                      </a:lnTo>
                      <a:lnTo>
                        <a:pt x="24" y="73"/>
                      </a:lnTo>
                      <a:lnTo>
                        <a:pt x="23" y="75"/>
                      </a:lnTo>
                      <a:lnTo>
                        <a:pt x="24" y="75"/>
                      </a:lnTo>
                      <a:lnTo>
                        <a:pt x="26" y="75"/>
                      </a:lnTo>
                      <a:lnTo>
                        <a:pt x="27" y="75"/>
                      </a:lnTo>
                      <a:lnTo>
                        <a:pt x="29" y="75"/>
                      </a:lnTo>
                      <a:lnTo>
                        <a:pt x="29" y="73"/>
                      </a:lnTo>
                      <a:lnTo>
                        <a:pt x="30" y="75"/>
                      </a:lnTo>
                      <a:lnTo>
                        <a:pt x="30" y="75"/>
                      </a:lnTo>
                      <a:lnTo>
                        <a:pt x="32" y="75"/>
                      </a:lnTo>
                      <a:lnTo>
                        <a:pt x="32" y="76"/>
                      </a:lnTo>
                      <a:lnTo>
                        <a:pt x="33" y="76"/>
                      </a:lnTo>
                      <a:lnTo>
                        <a:pt x="32" y="76"/>
                      </a:lnTo>
                      <a:lnTo>
                        <a:pt x="30" y="76"/>
                      </a:lnTo>
                      <a:lnTo>
                        <a:pt x="32" y="78"/>
                      </a:lnTo>
                      <a:lnTo>
                        <a:pt x="33" y="78"/>
                      </a:lnTo>
                      <a:lnTo>
                        <a:pt x="35" y="76"/>
                      </a:lnTo>
                      <a:lnTo>
                        <a:pt x="35" y="78"/>
                      </a:lnTo>
                      <a:lnTo>
                        <a:pt x="33" y="78"/>
                      </a:lnTo>
                      <a:lnTo>
                        <a:pt x="33" y="78"/>
                      </a:lnTo>
                      <a:lnTo>
                        <a:pt x="35" y="78"/>
                      </a:lnTo>
                      <a:lnTo>
                        <a:pt x="36" y="78"/>
                      </a:lnTo>
                      <a:lnTo>
                        <a:pt x="36" y="78"/>
                      </a:lnTo>
                      <a:lnTo>
                        <a:pt x="38" y="78"/>
                      </a:lnTo>
                      <a:lnTo>
                        <a:pt x="38" y="78"/>
                      </a:lnTo>
                      <a:lnTo>
                        <a:pt x="38" y="78"/>
                      </a:lnTo>
                      <a:lnTo>
                        <a:pt x="38" y="76"/>
                      </a:lnTo>
                      <a:lnTo>
                        <a:pt x="39" y="78"/>
                      </a:lnTo>
                      <a:lnTo>
                        <a:pt x="39" y="76"/>
                      </a:lnTo>
                      <a:lnTo>
                        <a:pt x="39" y="78"/>
                      </a:lnTo>
                      <a:lnTo>
                        <a:pt x="41" y="78"/>
                      </a:lnTo>
                      <a:lnTo>
                        <a:pt x="39" y="79"/>
                      </a:lnTo>
                      <a:lnTo>
                        <a:pt x="41" y="78"/>
                      </a:lnTo>
                      <a:lnTo>
                        <a:pt x="42" y="78"/>
                      </a:lnTo>
                      <a:lnTo>
                        <a:pt x="41" y="78"/>
                      </a:lnTo>
                      <a:lnTo>
                        <a:pt x="41" y="76"/>
                      </a:lnTo>
                      <a:lnTo>
                        <a:pt x="44" y="76"/>
                      </a:lnTo>
                      <a:lnTo>
                        <a:pt x="44" y="76"/>
                      </a:lnTo>
                      <a:lnTo>
                        <a:pt x="44" y="76"/>
                      </a:lnTo>
                      <a:lnTo>
                        <a:pt x="46" y="78"/>
                      </a:lnTo>
                      <a:lnTo>
                        <a:pt x="49" y="76"/>
                      </a:lnTo>
                      <a:lnTo>
                        <a:pt x="52" y="76"/>
                      </a:lnTo>
                      <a:lnTo>
                        <a:pt x="55" y="76"/>
                      </a:lnTo>
                      <a:lnTo>
                        <a:pt x="56" y="78"/>
                      </a:lnTo>
                      <a:lnTo>
                        <a:pt x="56" y="76"/>
                      </a:lnTo>
                      <a:lnTo>
                        <a:pt x="58" y="76"/>
                      </a:lnTo>
                      <a:lnTo>
                        <a:pt x="58" y="76"/>
                      </a:lnTo>
                      <a:lnTo>
                        <a:pt x="61" y="76"/>
                      </a:lnTo>
                      <a:lnTo>
                        <a:pt x="62" y="76"/>
                      </a:lnTo>
                      <a:lnTo>
                        <a:pt x="62" y="78"/>
                      </a:lnTo>
                      <a:lnTo>
                        <a:pt x="67" y="76"/>
                      </a:lnTo>
                      <a:lnTo>
                        <a:pt x="72" y="76"/>
                      </a:lnTo>
                      <a:lnTo>
                        <a:pt x="72" y="76"/>
                      </a:lnTo>
                      <a:lnTo>
                        <a:pt x="70" y="76"/>
                      </a:lnTo>
                      <a:lnTo>
                        <a:pt x="72" y="76"/>
                      </a:lnTo>
                      <a:lnTo>
                        <a:pt x="73" y="78"/>
                      </a:lnTo>
                      <a:lnTo>
                        <a:pt x="75" y="78"/>
                      </a:lnTo>
                      <a:lnTo>
                        <a:pt x="75" y="76"/>
                      </a:lnTo>
                      <a:lnTo>
                        <a:pt x="75" y="76"/>
                      </a:lnTo>
                      <a:lnTo>
                        <a:pt x="78" y="76"/>
                      </a:lnTo>
                      <a:lnTo>
                        <a:pt x="82" y="76"/>
                      </a:lnTo>
                      <a:lnTo>
                        <a:pt x="85" y="75"/>
                      </a:lnTo>
                      <a:lnTo>
                        <a:pt x="85" y="76"/>
                      </a:lnTo>
                      <a:lnTo>
                        <a:pt x="85" y="76"/>
                      </a:lnTo>
                      <a:lnTo>
                        <a:pt x="84" y="76"/>
                      </a:lnTo>
                      <a:lnTo>
                        <a:pt x="84" y="76"/>
                      </a:lnTo>
                      <a:lnTo>
                        <a:pt x="88" y="76"/>
                      </a:lnTo>
                      <a:lnTo>
                        <a:pt x="91" y="76"/>
                      </a:lnTo>
                      <a:lnTo>
                        <a:pt x="91" y="76"/>
                      </a:lnTo>
                      <a:lnTo>
                        <a:pt x="91" y="78"/>
                      </a:lnTo>
                      <a:lnTo>
                        <a:pt x="93" y="78"/>
                      </a:lnTo>
                      <a:lnTo>
                        <a:pt x="93" y="78"/>
                      </a:lnTo>
                      <a:lnTo>
                        <a:pt x="93" y="76"/>
                      </a:lnTo>
                      <a:lnTo>
                        <a:pt x="93" y="76"/>
                      </a:lnTo>
                      <a:lnTo>
                        <a:pt x="93" y="76"/>
                      </a:lnTo>
                      <a:lnTo>
                        <a:pt x="93" y="76"/>
                      </a:lnTo>
                      <a:lnTo>
                        <a:pt x="94" y="78"/>
                      </a:lnTo>
                      <a:lnTo>
                        <a:pt x="94" y="76"/>
                      </a:lnTo>
                      <a:lnTo>
                        <a:pt x="94" y="76"/>
                      </a:lnTo>
                      <a:lnTo>
                        <a:pt x="94" y="78"/>
                      </a:lnTo>
                      <a:lnTo>
                        <a:pt x="96" y="76"/>
                      </a:lnTo>
                      <a:lnTo>
                        <a:pt x="98" y="76"/>
                      </a:lnTo>
                      <a:lnTo>
                        <a:pt x="99" y="76"/>
                      </a:lnTo>
                      <a:lnTo>
                        <a:pt x="99" y="76"/>
                      </a:lnTo>
                      <a:lnTo>
                        <a:pt x="99" y="78"/>
                      </a:lnTo>
                      <a:lnTo>
                        <a:pt x="101" y="78"/>
                      </a:lnTo>
                      <a:lnTo>
                        <a:pt x="102" y="78"/>
                      </a:lnTo>
                      <a:lnTo>
                        <a:pt x="102" y="78"/>
                      </a:lnTo>
                      <a:lnTo>
                        <a:pt x="104" y="78"/>
                      </a:lnTo>
                      <a:lnTo>
                        <a:pt x="105" y="78"/>
                      </a:lnTo>
                      <a:lnTo>
                        <a:pt x="105" y="78"/>
                      </a:lnTo>
                      <a:lnTo>
                        <a:pt x="105" y="78"/>
                      </a:lnTo>
                      <a:lnTo>
                        <a:pt x="107" y="78"/>
                      </a:lnTo>
                      <a:lnTo>
                        <a:pt x="107" y="78"/>
                      </a:lnTo>
                      <a:lnTo>
                        <a:pt x="107" y="76"/>
                      </a:lnTo>
                      <a:lnTo>
                        <a:pt x="105" y="76"/>
                      </a:lnTo>
                      <a:lnTo>
                        <a:pt x="108" y="76"/>
                      </a:lnTo>
                      <a:lnTo>
                        <a:pt x="107" y="76"/>
                      </a:lnTo>
                      <a:lnTo>
                        <a:pt x="110" y="76"/>
                      </a:lnTo>
                      <a:lnTo>
                        <a:pt x="111" y="76"/>
                      </a:lnTo>
                      <a:lnTo>
                        <a:pt x="111" y="75"/>
                      </a:lnTo>
                      <a:lnTo>
                        <a:pt x="113" y="75"/>
                      </a:lnTo>
                      <a:lnTo>
                        <a:pt x="113" y="75"/>
                      </a:lnTo>
                      <a:lnTo>
                        <a:pt x="114" y="76"/>
                      </a:lnTo>
                      <a:lnTo>
                        <a:pt x="114" y="76"/>
                      </a:lnTo>
                      <a:lnTo>
                        <a:pt x="114" y="76"/>
                      </a:lnTo>
                      <a:lnTo>
                        <a:pt x="117" y="76"/>
                      </a:lnTo>
                      <a:lnTo>
                        <a:pt x="120" y="76"/>
                      </a:lnTo>
                      <a:lnTo>
                        <a:pt x="124" y="75"/>
                      </a:lnTo>
                      <a:lnTo>
                        <a:pt x="122" y="76"/>
                      </a:lnTo>
                      <a:lnTo>
                        <a:pt x="122" y="76"/>
                      </a:lnTo>
                      <a:lnTo>
                        <a:pt x="125" y="76"/>
                      </a:lnTo>
                      <a:lnTo>
                        <a:pt x="127" y="75"/>
                      </a:lnTo>
                      <a:lnTo>
                        <a:pt x="127" y="75"/>
                      </a:lnTo>
                      <a:lnTo>
                        <a:pt x="127" y="76"/>
                      </a:lnTo>
                      <a:lnTo>
                        <a:pt x="128" y="75"/>
                      </a:lnTo>
                      <a:lnTo>
                        <a:pt x="128" y="75"/>
                      </a:lnTo>
                      <a:lnTo>
                        <a:pt x="130" y="75"/>
                      </a:lnTo>
                      <a:lnTo>
                        <a:pt x="130" y="75"/>
                      </a:lnTo>
                      <a:lnTo>
                        <a:pt x="130" y="75"/>
                      </a:lnTo>
                      <a:lnTo>
                        <a:pt x="130" y="75"/>
                      </a:lnTo>
                      <a:lnTo>
                        <a:pt x="131" y="75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3" y="76"/>
                      </a:lnTo>
                      <a:lnTo>
                        <a:pt x="133" y="78"/>
                      </a:lnTo>
                      <a:lnTo>
                        <a:pt x="133" y="78"/>
                      </a:lnTo>
                      <a:lnTo>
                        <a:pt x="134" y="76"/>
                      </a:lnTo>
                      <a:lnTo>
                        <a:pt x="136" y="76"/>
                      </a:lnTo>
                      <a:lnTo>
                        <a:pt x="136" y="75"/>
                      </a:lnTo>
                      <a:lnTo>
                        <a:pt x="134" y="75"/>
                      </a:lnTo>
                      <a:lnTo>
                        <a:pt x="134" y="75"/>
                      </a:lnTo>
                      <a:lnTo>
                        <a:pt x="136" y="75"/>
                      </a:lnTo>
                      <a:lnTo>
                        <a:pt x="136" y="75"/>
                      </a:lnTo>
                      <a:lnTo>
                        <a:pt x="136" y="75"/>
                      </a:lnTo>
                      <a:lnTo>
                        <a:pt x="139" y="75"/>
                      </a:lnTo>
                      <a:lnTo>
                        <a:pt x="142" y="75"/>
                      </a:lnTo>
                      <a:lnTo>
                        <a:pt x="146" y="75"/>
                      </a:lnTo>
                      <a:lnTo>
                        <a:pt x="146" y="75"/>
                      </a:lnTo>
                      <a:lnTo>
                        <a:pt x="145" y="75"/>
                      </a:lnTo>
                      <a:lnTo>
                        <a:pt x="145" y="75"/>
                      </a:lnTo>
                      <a:lnTo>
                        <a:pt x="150" y="75"/>
                      </a:lnTo>
                      <a:lnTo>
                        <a:pt x="153" y="75"/>
                      </a:lnTo>
                      <a:lnTo>
                        <a:pt x="156" y="73"/>
                      </a:lnTo>
                      <a:lnTo>
                        <a:pt x="156" y="75"/>
                      </a:lnTo>
                      <a:lnTo>
                        <a:pt x="154" y="75"/>
                      </a:lnTo>
                      <a:lnTo>
                        <a:pt x="153" y="75"/>
                      </a:lnTo>
                      <a:lnTo>
                        <a:pt x="151" y="75"/>
                      </a:lnTo>
                      <a:lnTo>
                        <a:pt x="157" y="75"/>
                      </a:lnTo>
                      <a:lnTo>
                        <a:pt x="163" y="73"/>
                      </a:lnTo>
                      <a:lnTo>
                        <a:pt x="165" y="75"/>
                      </a:lnTo>
                      <a:lnTo>
                        <a:pt x="168" y="75"/>
                      </a:lnTo>
                      <a:lnTo>
                        <a:pt x="169" y="73"/>
                      </a:lnTo>
                      <a:lnTo>
                        <a:pt x="171" y="75"/>
                      </a:lnTo>
                      <a:lnTo>
                        <a:pt x="171" y="73"/>
                      </a:lnTo>
                      <a:lnTo>
                        <a:pt x="172" y="73"/>
                      </a:lnTo>
                      <a:lnTo>
                        <a:pt x="174" y="73"/>
                      </a:lnTo>
                      <a:lnTo>
                        <a:pt x="174" y="73"/>
                      </a:lnTo>
                      <a:lnTo>
                        <a:pt x="174" y="75"/>
                      </a:lnTo>
                      <a:lnTo>
                        <a:pt x="174" y="75"/>
                      </a:lnTo>
                      <a:lnTo>
                        <a:pt x="176" y="73"/>
                      </a:lnTo>
                      <a:lnTo>
                        <a:pt x="177" y="73"/>
                      </a:lnTo>
                      <a:lnTo>
                        <a:pt x="179" y="75"/>
                      </a:lnTo>
                      <a:lnTo>
                        <a:pt x="180" y="75"/>
                      </a:lnTo>
                      <a:lnTo>
                        <a:pt x="180" y="75"/>
                      </a:lnTo>
                      <a:lnTo>
                        <a:pt x="182" y="75"/>
                      </a:lnTo>
                      <a:lnTo>
                        <a:pt x="183" y="75"/>
                      </a:lnTo>
                      <a:lnTo>
                        <a:pt x="183" y="73"/>
                      </a:lnTo>
                      <a:lnTo>
                        <a:pt x="186" y="75"/>
                      </a:lnTo>
                      <a:lnTo>
                        <a:pt x="189" y="73"/>
                      </a:lnTo>
                      <a:lnTo>
                        <a:pt x="189" y="73"/>
                      </a:lnTo>
                      <a:lnTo>
                        <a:pt x="189" y="73"/>
                      </a:lnTo>
                      <a:lnTo>
                        <a:pt x="191" y="72"/>
                      </a:lnTo>
                      <a:lnTo>
                        <a:pt x="191" y="73"/>
                      </a:lnTo>
                      <a:lnTo>
                        <a:pt x="191" y="73"/>
                      </a:lnTo>
                      <a:lnTo>
                        <a:pt x="191" y="73"/>
                      </a:lnTo>
                      <a:lnTo>
                        <a:pt x="192" y="72"/>
                      </a:lnTo>
                      <a:lnTo>
                        <a:pt x="194" y="72"/>
                      </a:lnTo>
                      <a:lnTo>
                        <a:pt x="194" y="72"/>
                      </a:lnTo>
                      <a:lnTo>
                        <a:pt x="194" y="73"/>
                      </a:lnTo>
                      <a:lnTo>
                        <a:pt x="194" y="73"/>
                      </a:lnTo>
                      <a:lnTo>
                        <a:pt x="195" y="72"/>
                      </a:lnTo>
                      <a:lnTo>
                        <a:pt x="197" y="70"/>
                      </a:lnTo>
                      <a:lnTo>
                        <a:pt x="197" y="70"/>
                      </a:lnTo>
                      <a:lnTo>
                        <a:pt x="197" y="70"/>
                      </a:lnTo>
                      <a:lnTo>
                        <a:pt x="197" y="72"/>
                      </a:lnTo>
                      <a:lnTo>
                        <a:pt x="200" y="68"/>
                      </a:lnTo>
                      <a:lnTo>
                        <a:pt x="203" y="67"/>
                      </a:lnTo>
                      <a:lnTo>
                        <a:pt x="206" y="64"/>
                      </a:lnTo>
                      <a:lnTo>
                        <a:pt x="208" y="61"/>
                      </a:lnTo>
                      <a:lnTo>
                        <a:pt x="209" y="62"/>
                      </a:lnTo>
                      <a:lnTo>
                        <a:pt x="209" y="61"/>
                      </a:lnTo>
                      <a:lnTo>
                        <a:pt x="209" y="61"/>
                      </a:lnTo>
                      <a:lnTo>
                        <a:pt x="209" y="59"/>
                      </a:lnTo>
                      <a:lnTo>
                        <a:pt x="209" y="58"/>
                      </a:lnTo>
                      <a:lnTo>
                        <a:pt x="212" y="53"/>
                      </a:lnTo>
                      <a:lnTo>
                        <a:pt x="214" y="49"/>
                      </a:lnTo>
                      <a:lnTo>
                        <a:pt x="215" y="44"/>
                      </a:lnTo>
                      <a:lnTo>
                        <a:pt x="215" y="39"/>
                      </a:lnTo>
                      <a:lnTo>
                        <a:pt x="215" y="39"/>
                      </a:lnTo>
                      <a:lnTo>
                        <a:pt x="214" y="39"/>
                      </a:lnTo>
                      <a:lnTo>
                        <a:pt x="215" y="39"/>
                      </a:lnTo>
                      <a:lnTo>
                        <a:pt x="215" y="38"/>
                      </a:lnTo>
                      <a:lnTo>
                        <a:pt x="215" y="38"/>
                      </a:lnTo>
                      <a:lnTo>
                        <a:pt x="214" y="38"/>
                      </a:lnTo>
                      <a:lnTo>
                        <a:pt x="214" y="35"/>
                      </a:lnTo>
                      <a:lnTo>
                        <a:pt x="214" y="33"/>
                      </a:lnTo>
                      <a:lnTo>
                        <a:pt x="212" y="30"/>
                      </a:lnTo>
                      <a:lnTo>
                        <a:pt x="212" y="27"/>
                      </a:lnTo>
                      <a:lnTo>
                        <a:pt x="211" y="26"/>
                      </a:lnTo>
                      <a:lnTo>
                        <a:pt x="209" y="24"/>
                      </a:lnTo>
                      <a:lnTo>
                        <a:pt x="209" y="22"/>
                      </a:lnTo>
                      <a:lnTo>
                        <a:pt x="206" y="21"/>
                      </a:lnTo>
                      <a:lnTo>
                        <a:pt x="206" y="21"/>
                      </a:lnTo>
                      <a:lnTo>
                        <a:pt x="208" y="21"/>
                      </a:lnTo>
                      <a:lnTo>
                        <a:pt x="208" y="21"/>
                      </a:lnTo>
                      <a:lnTo>
                        <a:pt x="208" y="19"/>
                      </a:lnTo>
                      <a:lnTo>
                        <a:pt x="205" y="18"/>
                      </a:lnTo>
                      <a:lnTo>
                        <a:pt x="205" y="18"/>
                      </a:lnTo>
                      <a:lnTo>
                        <a:pt x="203" y="18"/>
                      </a:lnTo>
                      <a:lnTo>
                        <a:pt x="201" y="16"/>
                      </a:lnTo>
                      <a:lnTo>
                        <a:pt x="200" y="15"/>
                      </a:lnTo>
                      <a:lnTo>
                        <a:pt x="197" y="12"/>
                      </a:lnTo>
                      <a:lnTo>
                        <a:pt x="194" y="12"/>
                      </a:lnTo>
                      <a:lnTo>
                        <a:pt x="194" y="12"/>
                      </a:lnTo>
                      <a:lnTo>
                        <a:pt x="194" y="10"/>
                      </a:lnTo>
                      <a:lnTo>
                        <a:pt x="192" y="10"/>
                      </a:lnTo>
                      <a:lnTo>
                        <a:pt x="192" y="10"/>
                      </a:lnTo>
                      <a:lnTo>
                        <a:pt x="194" y="12"/>
                      </a:lnTo>
                      <a:lnTo>
                        <a:pt x="186" y="10"/>
                      </a:lnTo>
                      <a:lnTo>
                        <a:pt x="186" y="10"/>
                      </a:lnTo>
                      <a:lnTo>
                        <a:pt x="186" y="10"/>
                      </a:lnTo>
                      <a:lnTo>
                        <a:pt x="185" y="9"/>
                      </a:lnTo>
                      <a:lnTo>
                        <a:pt x="185" y="10"/>
                      </a:lnTo>
                      <a:lnTo>
                        <a:pt x="185" y="10"/>
                      </a:lnTo>
                      <a:lnTo>
                        <a:pt x="183" y="10"/>
                      </a:lnTo>
                      <a:lnTo>
                        <a:pt x="180" y="10"/>
                      </a:lnTo>
                      <a:lnTo>
                        <a:pt x="177" y="10"/>
                      </a:lnTo>
                      <a:lnTo>
                        <a:pt x="176" y="10"/>
                      </a:lnTo>
                      <a:lnTo>
                        <a:pt x="174" y="10"/>
                      </a:lnTo>
                      <a:lnTo>
                        <a:pt x="174" y="12"/>
                      </a:lnTo>
                      <a:lnTo>
                        <a:pt x="171" y="12"/>
                      </a:lnTo>
                      <a:lnTo>
                        <a:pt x="169" y="12"/>
                      </a:lnTo>
                      <a:lnTo>
                        <a:pt x="166" y="12"/>
                      </a:lnTo>
                      <a:lnTo>
                        <a:pt x="166" y="12"/>
                      </a:lnTo>
                      <a:lnTo>
                        <a:pt x="165" y="12"/>
                      </a:lnTo>
                      <a:lnTo>
                        <a:pt x="163" y="12"/>
                      </a:lnTo>
                      <a:lnTo>
                        <a:pt x="163" y="12"/>
                      </a:lnTo>
                      <a:lnTo>
                        <a:pt x="162" y="12"/>
                      </a:lnTo>
                      <a:lnTo>
                        <a:pt x="162" y="12"/>
                      </a:lnTo>
                      <a:lnTo>
                        <a:pt x="162" y="10"/>
                      </a:lnTo>
                      <a:lnTo>
                        <a:pt x="160" y="10"/>
                      </a:lnTo>
                      <a:lnTo>
                        <a:pt x="162" y="10"/>
                      </a:lnTo>
                      <a:lnTo>
                        <a:pt x="162" y="10"/>
                      </a:lnTo>
                      <a:lnTo>
                        <a:pt x="160" y="9"/>
                      </a:lnTo>
                      <a:lnTo>
                        <a:pt x="160" y="10"/>
                      </a:lnTo>
                      <a:lnTo>
                        <a:pt x="160" y="10"/>
                      </a:lnTo>
                      <a:lnTo>
                        <a:pt x="160" y="10"/>
                      </a:lnTo>
                      <a:lnTo>
                        <a:pt x="160" y="9"/>
                      </a:lnTo>
                      <a:lnTo>
                        <a:pt x="159" y="10"/>
                      </a:lnTo>
                      <a:lnTo>
                        <a:pt x="159" y="10"/>
                      </a:lnTo>
                      <a:lnTo>
                        <a:pt x="160" y="12"/>
                      </a:lnTo>
                      <a:lnTo>
                        <a:pt x="154" y="12"/>
                      </a:lnTo>
                      <a:lnTo>
                        <a:pt x="150" y="12"/>
                      </a:lnTo>
                      <a:lnTo>
                        <a:pt x="150" y="10"/>
                      </a:lnTo>
                      <a:lnTo>
                        <a:pt x="148" y="10"/>
                      </a:lnTo>
                      <a:lnTo>
                        <a:pt x="145" y="10"/>
                      </a:lnTo>
                      <a:lnTo>
                        <a:pt x="143" y="10"/>
                      </a:lnTo>
                      <a:lnTo>
                        <a:pt x="143" y="10"/>
                      </a:lnTo>
                      <a:lnTo>
                        <a:pt x="143" y="12"/>
                      </a:lnTo>
                      <a:lnTo>
                        <a:pt x="143" y="12"/>
                      </a:lnTo>
                      <a:lnTo>
                        <a:pt x="142" y="12"/>
                      </a:lnTo>
                      <a:lnTo>
                        <a:pt x="142" y="10"/>
                      </a:lnTo>
                      <a:lnTo>
                        <a:pt x="140" y="12"/>
                      </a:lnTo>
                      <a:lnTo>
                        <a:pt x="142" y="10"/>
                      </a:lnTo>
                      <a:lnTo>
                        <a:pt x="142" y="10"/>
                      </a:lnTo>
                      <a:lnTo>
                        <a:pt x="139" y="12"/>
                      </a:lnTo>
                      <a:lnTo>
                        <a:pt x="137" y="10"/>
                      </a:lnTo>
                      <a:lnTo>
                        <a:pt x="136" y="10"/>
                      </a:lnTo>
                      <a:lnTo>
                        <a:pt x="133" y="10"/>
                      </a:lnTo>
                      <a:lnTo>
                        <a:pt x="134" y="10"/>
                      </a:lnTo>
                      <a:lnTo>
                        <a:pt x="134" y="10"/>
                      </a:lnTo>
                      <a:lnTo>
                        <a:pt x="133" y="10"/>
                      </a:lnTo>
                      <a:lnTo>
                        <a:pt x="133" y="10"/>
                      </a:lnTo>
                      <a:lnTo>
                        <a:pt x="131" y="10"/>
                      </a:lnTo>
                      <a:lnTo>
                        <a:pt x="131" y="10"/>
                      </a:lnTo>
                      <a:lnTo>
                        <a:pt x="130" y="10"/>
                      </a:lnTo>
                      <a:lnTo>
                        <a:pt x="128" y="10"/>
                      </a:lnTo>
                      <a:lnTo>
                        <a:pt x="128" y="12"/>
                      </a:lnTo>
                      <a:lnTo>
                        <a:pt x="125" y="10"/>
                      </a:lnTo>
                      <a:lnTo>
                        <a:pt x="125" y="10"/>
                      </a:lnTo>
                      <a:lnTo>
                        <a:pt x="124" y="10"/>
                      </a:lnTo>
                      <a:lnTo>
                        <a:pt x="122" y="9"/>
                      </a:lnTo>
                      <a:lnTo>
                        <a:pt x="120" y="10"/>
                      </a:lnTo>
                      <a:lnTo>
                        <a:pt x="120" y="10"/>
                      </a:lnTo>
                      <a:lnTo>
                        <a:pt x="119" y="10"/>
                      </a:lnTo>
                      <a:lnTo>
                        <a:pt x="117" y="10"/>
                      </a:lnTo>
                      <a:lnTo>
                        <a:pt x="117" y="10"/>
                      </a:lnTo>
                      <a:lnTo>
                        <a:pt x="113" y="10"/>
                      </a:lnTo>
                      <a:lnTo>
                        <a:pt x="108" y="9"/>
                      </a:lnTo>
                      <a:lnTo>
                        <a:pt x="102" y="9"/>
                      </a:lnTo>
                      <a:lnTo>
                        <a:pt x="104" y="9"/>
                      </a:lnTo>
                      <a:lnTo>
                        <a:pt x="102" y="9"/>
                      </a:lnTo>
                      <a:lnTo>
                        <a:pt x="101" y="10"/>
                      </a:lnTo>
                      <a:lnTo>
                        <a:pt x="101" y="10"/>
                      </a:lnTo>
                      <a:lnTo>
                        <a:pt x="99" y="10"/>
                      </a:lnTo>
                      <a:lnTo>
                        <a:pt x="99" y="10"/>
                      </a:lnTo>
                      <a:lnTo>
                        <a:pt x="96" y="10"/>
                      </a:lnTo>
                      <a:lnTo>
                        <a:pt x="91" y="10"/>
                      </a:lnTo>
                      <a:lnTo>
                        <a:pt x="88" y="10"/>
                      </a:lnTo>
                      <a:lnTo>
                        <a:pt x="88" y="10"/>
                      </a:lnTo>
                      <a:lnTo>
                        <a:pt x="88" y="10"/>
                      </a:lnTo>
                      <a:lnTo>
                        <a:pt x="88" y="10"/>
                      </a:lnTo>
                      <a:lnTo>
                        <a:pt x="88" y="10"/>
                      </a:lnTo>
                      <a:lnTo>
                        <a:pt x="88" y="12"/>
                      </a:lnTo>
                      <a:lnTo>
                        <a:pt x="87" y="12"/>
                      </a:lnTo>
                      <a:lnTo>
                        <a:pt x="87" y="10"/>
                      </a:lnTo>
                      <a:lnTo>
                        <a:pt x="87" y="10"/>
                      </a:lnTo>
                      <a:lnTo>
                        <a:pt x="85" y="12"/>
                      </a:lnTo>
                      <a:lnTo>
                        <a:pt x="81" y="10"/>
                      </a:lnTo>
                      <a:lnTo>
                        <a:pt x="78" y="10"/>
                      </a:lnTo>
                      <a:lnTo>
                        <a:pt x="73" y="10"/>
                      </a:lnTo>
                      <a:lnTo>
                        <a:pt x="73" y="10"/>
                      </a:lnTo>
                      <a:lnTo>
                        <a:pt x="73" y="9"/>
                      </a:lnTo>
                      <a:lnTo>
                        <a:pt x="68" y="10"/>
                      </a:lnTo>
                      <a:lnTo>
                        <a:pt x="64" y="10"/>
                      </a:lnTo>
                      <a:lnTo>
                        <a:pt x="62" y="9"/>
                      </a:lnTo>
                      <a:lnTo>
                        <a:pt x="62" y="10"/>
                      </a:lnTo>
                      <a:lnTo>
                        <a:pt x="62" y="10"/>
                      </a:lnTo>
                      <a:lnTo>
                        <a:pt x="61" y="10"/>
                      </a:lnTo>
                      <a:lnTo>
                        <a:pt x="61" y="10"/>
                      </a:lnTo>
                      <a:lnTo>
                        <a:pt x="61" y="10"/>
                      </a:lnTo>
                      <a:lnTo>
                        <a:pt x="61" y="10"/>
                      </a:lnTo>
                      <a:lnTo>
                        <a:pt x="62" y="10"/>
                      </a:lnTo>
                      <a:lnTo>
                        <a:pt x="61" y="9"/>
                      </a:lnTo>
                      <a:lnTo>
                        <a:pt x="59" y="10"/>
                      </a:lnTo>
                      <a:lnTo>
                        <a:pt x="59" y="10"/>
                      </a:lnTo>
                      <a:lnTo>
                        <a:pt x="58" y="10"/>
                      </a:lnTo>
                      <a:lnTo>
                        <a:pt x="58" y="9"/>
                      </a:lnTo>
                      <a:lnTo>
                        <a:pt x="56" y="9"/>
                      </a:lnTo>
                      <a:lnTo>
                        <a:pt x="56" y="10"/>
                      </a:lnTo>
                      <a:lnTo>
                        <a:pt x="55" y="10"/>
                      </a:lnTo>
                      <a:lnTo>
                        <a:pt x="53" y="12"/>
                      </a:lnTo>
                      <a:lnTo>
                        <a:pt x="53" y="10"/>
                      </a:lnTo>
                      <a:lnTo>
                        <a:pt x="52" y="10"/>
                      </a:lnTo>
                      <a:lnTo>
                        <a:pt x="50" y="9"/>
                      </a:lnTo>
                      <a:lnTo>
                        <a:pt x="49" y="9"/>
                      </a:lnTo>
                      <a:lnTo>
                        <a:pt x="49" y="10"/>
                      </a:lnTo>
                      <a:lnTo>
                        <a:pt x="49" y="12"/>
                      </a:lnTo>
                      <a:lnTo>
                        <a:pt x="47" y="12"/>
                      </a:lnTo>
                      <a:lnTo>
                        <a:pt x="44" y="12"/>
                      </a:lnTo>
                      <a:lnTo>
                        <a:pt x="42" y="12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9"/>
                      </a:lnTo>
                      <a:lnTo>
                        <a:pt x="44" y="10"/>
                      </a:lnTo>
                      <a:lnTo>
                        <a:pt x="44" y="9"/>
                      </a:lnTo>
                      <a:lnTo>
                        <a:pt x="44" y="9"/>
                      </a:lnTo>
                      <a:lnTo>
                        <a:pt x="46" y="9"/>
                      </a:lnTo>
                      <a:lnTo>
                        <a:pt x="46" y="9"/>
                      </a:lnTo>
                      <a:lnTo>
                        <a:pt x="44" y="9"/>
                      </a:lnTo>
                      <a:lnTo>
                        <a:pt x="42" y="9"/>
                      </a:lnTo>
                      <a:lnTo>
                        <a:pt x="41" y="9"/>
                      </a:lnTo>
                      <a:lnTo>
                        <a:pt x="41" y="9"/>
                      </a:lnTo>
                      <a:lnTo>
                        <a:pt x="41" y="9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41" y="9"/>
                      </a:lnTo>
                      <a:lnTo>
                        <a:pt x="41" y="7"/>
                      </a:lnTo>
                      <a:lnTo>
                        <a:pt x="41" y="7"/>
                      </a:lnTo>
                      <a:lnTo>
                        <a:pt x="41" y="7"/>
                      </a:lnTo>
                      <a:lnTo>
                        <a:pt x="41" y="7"/>
                      </a:lnTo>
                      <a:lnTo>
                        <a:pt x="39" y="7"/>
                      </a:lnTo>
                      <a:lnTo>
                        <a:pt x="39" y="10"/>
                      </a:lnTo>
                      <a:lnTo>
                        <a:pt x="39" y="9"/>
                      </a:lnTo>
                      <a:lnTo>
                        <a:pt x="38" y="10"/>
                      </a:lnTo>
                      <a:lnTo>
                        <a:pt x="36" y="10"/>
                      </a:lnTo>
                      <a:lnTo>
                        <a:pt x="35" y="12"/>
                      </a:lnTo>
                      <a:lnTo>
                        <a:pt x="35" y="12"/>
                      </a:lnTo>
                      <a:lnTo>
                        <a:pt x="33" y="10"/>
                      </a:lnTo>
                      <a:lnTo>
                        <a:pt x="33" y="12"/>
                      </a:lnTo>
                      <a:lnTo>
                        <a:pt x="32" y="13"/>
                      </a:lnTo>
                      <a:lnTo>
                        <a:pt x="30" y="13"/>
                      </a:lnTo>
                      <a:lnTo>
                        <a:pt x="30" y="12"/>
                      </a:lnTo>
                      <a:lnTo>
                        <a:pt x="30" y="12"/>
                      </a:lnTo>
                      <a:lnTo>
                        <a:pt x="29" y="12"/>
                      </a:lnTo>
                      <a:lnTo>
                        <a:pt x="29" y="13"/>
                      </a:lnTo>
                      <a:lnTo>
                        <a:pt x="30" y="13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27" y="13"/>
                      </a:lnTo>
                      <a:lnTo>
                        <a:pt x="27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5"/>
                      </a:lnTo>
                      <a:lnTo>
                        <a:pt x="24" y="15"/>
                      </a:lnTo>
                      <a:lnTo>
                        <a:pt x="24" y="15"/>
                      </a:lnTo>
                      <a:lnTo>
                        <a:pt x="24" y="13"/>
                      </a:lnTo>
                      <a:lnTo>
                        <a:pt x="24" y="15"/>
                      </a:lnTo>
                      <a:lnTo>
                        <a:pt x="23" y="16"/>
                      </a:lnTo>
                      <a:lnTo>
                        <a:pt x="23" y="16"/>
                      </a:lnTo>
                      <a:lnTo>
                        <a:pt x="23" y="16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1" y="13"/>
                      </a:lnTo>
                      <a:lnTo>
                        <a:pt x="21" y="15"/>
                      </a:lnTo>
                      <a:lnTo>
                        <a:pt x="21" y="16"/>
                      </a:lnTo>
                      <a:lnTo>
                        <a:pt x="21" y="18"/>
                      </a:lnTo>
                      <a:lnTo>
                        <a:pt x="20" y="18"/>
                      </a:lnTo>
                      <a:lnTo>
                        <a:pt x="18" y="19"/>
                      </a:lnTo>
                      <a:lnTo>
                        <a:pt x="18" y="18"/>
                      </a:lnTo>
                      <a:lnTo>
                        <a:pt x="18" y="18"/>
                      </a:lnTo>
                      <a:lnTo>
                        <a:pt x="18" y="19"/>
                      </a:lnTo>
                      <a:lnTo>
                        <a:pt x="16" y="22"/>
                      </a:lnTo>
                      <a:lnTo>
                        <a:pt x="16" y="24"/>
                      </a:lnTo>
                      <a:lnTo>
                        <a:pt x="15" y="24"/>
                      </a:lnTo>
                      <a:lnTo>
                        <a:pt x="13" y="24"/>
                      </a:lnTo>
                      <a:lnTo>
                        <a:pt x="13" y="26"/>
                      </a:lnTo>
                      <a:lnTo>
                        <a:pt x="12" y="24"/>
                      </a:lnTo>
                      <a:lnTo>
                        <a:pt x="12" y="26"/>
                      </a:lnTo>
                      <a:lnTo>
                        <a:pt x="12" y="27"/>
                      </a:lnTo>
                      <a:lnTo>
                        <a:pt x="12" y="27"/>
                      </a:lnTo>
                      <a:lnTo>
                        <a:pt x="10" y="29"/>
                      </a:lnTo>
                      <a:lnTo>
                        <a:pt x="10" y="29"/>
                      </a:lnTo>
                      <a:lnTo>
                        <a:pt x="10" y="30"/>
                      </a:lnTo>
                      <a:lnTo>
                        <a:pt x="10" y="30"/>
                      </a:lnTo>
                      <a:lnTo>
                        <a:pt x="10" y="32"/>
                      </a:lnTo>
                      <a:lnTo>
                        <a:pt x="10" y="33"/>
                      </a:lnTo>
                      <a:lnTo>
                        <a:pt x="9" y="32"/>
                      </a:lnTo>
                      <a:lnTo>
                        <a:pt x="9" y="32"/>
                      </a:lnTo>
                      <a:lnTo>
                        <a:pt x="9" y="33"/>
                      </a:lnTo>
                      <a:lnTo>
                        <a:pt x="9" y="33"/>
                      </a:lnTo>
                      <a:lnTo>
                        <a:pt x="7" y="33"/>
                      </a:lnTo>
                      <a:lnTo>
                        <a:pt x="9" y="35"/>
                      </a:lnTo>
                      <a:lnTo>
                        <a:pt x="9" y="35"/>
                      </a:lnTo>
                      <a:lnTo>
                        <a:pt x="10" y="35"/>
                      </a:lnTo>
                      <a:lnTo>
                        <a:pt x="9" y="35"/>
                      </a:lnTo>
                      <a:lnTo>
                        <a:pt x="9" y="35"/>
                      </a:lnTo>
                      <a:lnTo>
                        <a:pt x="7" y="35"/>
                      </a:lnTo>
                      <a:lnTo>
                        <a:pt x="9" y="36"/>
                      </a:lnTo>
                      <a:lnTo>
                        <a:pt x="7" y="38"/>
                      </a:lnTo>
                      <a:lnTo>
                        <a:pt x="9" y="38"/>
                      </a:lnTo>
                      <a:lnTo>
                        <a:pt x="9" y="39"/>
                      </a:lnTo>
                      <a:lnTo>
                        <a:pt x="9" y="38"/>
                      </a:lnTo>
                      <a:lnTo>
                        <a:pt x="7" y="38"/>
                      </a:lnTo>
                      <a:lnTo>
                        <a:pt x="9" y="41"/>
                      </a:lnTo>
                      <a:lnTo>
                        <a:pt x="7" y="42"/>
                      </a:lnTo>
                      <a:lnTo>
                        <a:pt x="6" y="42"/>
                      </a:lnTo>
                      <a:lnTo>
                        <a:pt x="3" y="42"/>
                      </a:lnTo>
                      <a:lnTo>
                        <a:pt x="3" y="41"/>
                      </a:lnTo>
                      <a:lnTo>
                        <a:pt x="3" y="41"/>
                      </a:lnTo>
                      <a:lnTo>
                        <a:pt x="1" y="42"/>
                      </a:lnTo>
                      <a:lnTo>
                        <a:pt x="1" y="42"/>
                      </a:lnTo>
                      <a:lnTo>
                        <a:pt x="0" y="41"/>
                      </a:lnTo>
                      <a:lnTo>
                        <a:pt x="0" y="38"/>
                      </a:lnTo>
                      <a:lnTo>
                        <a:pt x="0" y="36"/>
                      </a:lnTo>
                      <a:lnTo>
                        <a:pt x="1" y="36"/>
                      </a:lnTo>
                      <a:lnTo>
                        <a:pt x="1" y="36"/>
                      </a:lnTo>
                      <a:lnTo>
                        <a:pt x="3" y="36"/>
                      </a:lnTo>
                      <a:lnTo>
                        <a:pt x="3" y="35"/>
                      </a:lnTo>
                      <a:lnTo>
                        <a:pt x="3" y="32"/>
                      </a:lnTo>
                      <a:lnTo>
                        <a:pt x="3" y="32"/>
                      </a:lnTo>
                      <a:lnTo>
                        <a:pt x="3" y="32"/>
                      </a:lnTo>
                      <a:lnTo>
                        <a:pt x="3" y="32"/>
                      </a:lnTo>
                      <a:lnTo>
                        <a:pt x="4" y="30"/>
                      </a:lnTo>
                      <a:lnTo>
                        <a:pt x="4" y="29"/>
                      </a:lnTo>
                      <a:lnTo>
                        <a:pt x="4" y="27"/>
                      </a:lnTo>
                      <a:lnTo>
                        <a:pt x="4" y="27"/>
                      </a:lnTo>
                      <a:lnTo>
                        <a:pt x="4" y="26"/>
                      </a:lnTo>
                      <a:lnTo>
                        <a:pt x="6" y="24"/>
                      </a:lnTo>
                      <a:lnTo>
                        <a:pt x="7" y="22"/>
                      </a:lnTo>
                      <a:lnTo>
                        <a:pt x="9" y="21"/>
                      </a:lnTo>
                      <a:lnTo>
                        <a:pt x="9" y="19"/>
                      </a:lnTo>
                      <a:lnTo>
                        <a:pt x="9" y="18"/>
                      </a:lnTo>
                      <a:lnTo>
                        <a:pt x="10" y="18"/>
                      </a:lnTo>
                      <a:lnTo>
                        <a:pt x="10" y="16"/>
                      </a:lnTo>
                      <a:lnTo>
                        <a:pt x="12" y="15"/>
                      </a:lnTo>
                      <a:lnTo>
                        <a:pt x="12" y="15"/>
                      </a:lnTo>
                      <a:lnTo>
                        <a:pt x="16" y="12"/>
                      </a:lnTo>
                      <a:lnTo>
                        <a:pt x="23" y="9"/>
                      </a:lnTo>
                      <a:lnTo>
                        <a:pt x="27" y="6"/>
                      </a:lnTo>
                      <a:lnTo>
                        <a:pt x="32" y="4"/>
                      </a:lnTo>
                      <a:lnTo>
                        <a:pt x="32" y="4"/>
                      </a:lnTo>
                      <a:lnTo>
                        <a:pt x="35" y="4"/>
                      </a:lnTo>
                      <a:lnTo>
                        <a:pt x="38" y="4"/>
                      </a:lnTo>
                      <a:lnTo>
                        <a:pt x="41" y="3"/>
                      </a:lnTo>
                      <a:lnTo>
                        <a:pt x="44" y="3"/>
                      </a:lnTo>
                      <a:lnTo>
                        <a:pt x="47" y="3"/>
                      </a:lnTo>
                      <a:lnTo>
                        <a:pt x="47" y="3"/>
                      </a:lnTo>
                      <a:lnTo>
                        <a:pt x="49" y="3"/>
                      </a:lnTo>
                      <a:lnTo>
                        <a:pt x="49" y="3"/>
                      </a:lnTo>
                      <a:lnTo>
                        <a:pt x="47" y="4"/>
                      </a:lnTo>
                      <a:lnTo>
                        <a:pt x="49" y="4"/>
                      </a:lnTo>
                      <a:lnTo>
                        <a:pt x="50" y="3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3" y="3"/>
                      </a:lnTo>
                      <a:lnTo>
                        <a:pt x="52" y="3"/>
                      </a:lnTo>
                      <a:lnTo>
                        <a:pt x="53" y="4"/>
                      </a:lnTo>
                      <a:lnTo>
                        <a:pt x="53" y="4"/>
                      </a:lnTo>
                      <a:lnTo>
                        <a:pt x="56" y="3"/>
                      </a:lnTo>
                      <a:lnTo>
                        <a:pt x="59" y="3"/>
                      </a:lnTo>
                      <a:lnTo>
                        <a:pt x="62" y="1"/>
                      </a:lnTo>
                      <a:lnTo>
                        <a:pt x="62" y="3"/>
                      </a:lnTo>
                      <a:lnTo>
                        <a:pt x="64" y="4"/>
                      </a:lnTo>
                      <a:lnTo>
                        <a:pt x="65" y="4"/>
                      </a:lnTo>
                      <a:lnTo>
                        <a:pt x="67" y="4"/>
                      </a:lnTo>
                      <a:lnTo>
                        <a:pt x="67" y="3"/>
                      </a:lnTo>
                      <a:lnTo>
                        <a:pt x="68" y="3"/>
                      </a:lnTo>
                      <a:lnTo>
                        <a:pt x="70" y="3"/>
                      </a:lnTo>
                      <a:lnTo>
                        <a:pt x="67" y="3"/>
                      </a:lnTo>
                      <a:lnTo>
                        <a:pt x="67" y="3"/>
                      </a:lnTo>
                      <a:lnTo>
                        <a:pt x="67" y="3"/>
                      </a:lnTo>
                      <a:lnTo>
                        <a:pt x="67" y="3"/>
                      </a:lnTo>
                      <a:lnTo>
                        <a:pt x="65" y="3"/>
                      </a:lnTo>
                      <a:lnTo>
                        <a:pt x="67" y="1"/>
                      </a:lnTo>
                      <a:lnTo>
                        <a:pt x="67" y="1"/>
                      </a:lnTo>
                      <a:lnTo>
                        <a:pt x="67" y="1"/>
                      </a:lnTo>
                      <a:lnTo>
                        <a:pt x="68" y="1"/>
                      </a:lnTo>
                      <a:lnTo>
                        <a:pt x="70" y="1"/>
                      </a:lnTo>
                      <a:lnTo>
                        <a:pt x="72" y="1"/>
                      </a:lnTo>
                      <a:lnTo>
                        <a:pt x="72" y="1"/>
                      </a:lnTo>
                      <a:lnTo>
                        <a:pt x="72" y="1"/>
                      </a:lnTo>
                      <a:lnTo>
                        <a:pt x="72" y="3"/>
                      </a:lnTo>
                      <a:lnTo>
                        <a:pt x="75" y="3"/>
                      </a:lnTo>
                      <a:lnTo>
                        <a:pt x="76" y="1"/>
                      </a:lnTo>
                      <a:lnTo>
                        <a:pt x="78" y="0"/>
                      </a:lnTo>
                      <a:lnTo>
                        <a:pt x="78" y="1"/>
                      </a:lnTo>
                      <a:lnTo>
                        <a:pt x="78" y="3"/>
                      </a:lnTo>
                      <a:lnTo>
                        <a:pt x="79" y="3"/>
                      </a:lnTo>
                      <a:lnTo>
                        <a:pt x="78" y="3"/>
                      </a:lnTo>
                      <a:lnTo>
                        <a:pt x="76" y="3"/>
                      </a:lnTo>
                      <a:lnTo>
                        <a:pt x="75" y="3"/>
                      </a:lnTo>
                      <a:lnTo>
                        <a:pt x="75" y="3"/>
                      </a:lnTo>
                      <a:lnTo>
                        <a:pt x="76" y="4"/>
                      </a:lnTo>
                      <a:lnTo>
                        <a:pt x="79" y="3"/>
                      </a:lnTo>
                      <a:lnTo>
                        <a:pt x="81" y="3"/>
                      </a:lnTo>
                      <a:lnTo>
                        <a:pt x="81" y="3"/>
                      </a:lnTo>
                      <a:lnTo>
                        <a:pt x="81" y="4"/>
                      </a:lnTo>
                      <a:lnTo>
                        <a:pt x="82" y="4"/>
                      </a:lnTo>
                      <a:lnTo>
                        <a:pt x="82" y="3"/>
                      </a:lnTo>
                      <a:lnTo>
                        <a:pt x="84" y="4"/>
                      </a:lnTo>
                      <a:lnTo>
                        <a:pt x="85" y="4"/>
                      </a:lnTo>
                      <a:lnTo>
                        <a:pt x="87" y="4"/>
                      </a:lnTo>
                      <a:lnTo>
                        <a:pt x="87" y="3"/>
                      </a:lnTo>
                      <a:lnTo>
                        <a:pt x="88" y="3"/>
                      </a:lnTo>
                      <a:lnTo>
                        <a:pt x="88" y="3"/>
                      </a:lnTo>
                      <a:lnTo>
                        <a:pt x="88" y="4"/>
                      </a:lnTo>
                      <a:lnTo>
                        <a:pt x="90" y="4"/>
                      </a:lnTo>
                      <a:lnTo>
                        <a:pt x="90" y="3"/>
                      </a:lnTo>
                      <a:lnTo>
                        <a:pt x="91" y="3"/>
                      </a:lnTo>
                      <a:lnTo>
                        <a:pt x="91" y="3"/>
                      </a:lnTo>
                      <a:lnTo>
                        <a:pt x="91" y="3"/>
                      </a:lnTo>
                      <a:lnTo>
                        <a:pt x="91" y="4"/>
                      </a:lnTo>
                      <a:lnTo>
                        <a:pt x="93" y="3"/>
                      </a:lnTo>
                      <a:lnTo>
                        <a:pt x="94" y="3"/>
                      </a:lnTo>
                      <a:lnTo>
                        <a:pt x="94" y="1"/>
                      </a:lnTo>
                      <a:lnTo>
                        <a:pt x="94" y="3"/>
                      </a:lnTo>
                      <a:lnTo>
                        <a:pt x="96" y="3"/>
                      </a:lnTo>
                      <a:lnTo>
                        <a:pt x="98" y="1"/>
                      </a:lnTo>
                      <a:lnTo>
                        <a:pt x="99" y="1"/>
                      </a:lnTo>
                      <a:lnTo>
                        <a:pt x="101" y="3"/>
                      </a:lnTo>
                      <a:lnTo>
                        <a:pt x="101" y="1"/>
                      </a:lnTo>
                      <a:lnTo>
                        <a:pt x="101" y="1"/>
                      </a:lnTo>
                      <a:lnTo>
                        <a:pt x="102" y="1"/>
                      </a:lnTo>
                      <a:lnTo>
                        <a:pt x="104" y="1"/>
                      </a:lnTo>
                      <a:lnTo>
                        <a:pt x="105" y="1"/>
                      </a:lnTo>
                      <a:lnTo>
                        <a:pt x="105" y="1"/>
                      </a:lnTo>
                      <a:lnTo>
                        <a:pt x="105" y="1"/>
                      </a:lnTo>
                      <a:lnTo>
                        <a:pt x="108" y="1"/>
                      </a:lnTo>
                      <a:lnTo>
                        <a:pt x="111" y="1"/>
                      </a:lnTo>
                      <a:lnTo>
                        <a:pt x="114" y="1"/>
                      </a:lnTo>
                      <a:lnTo>
                        <a:pt x="116" y="3"/>
                      </a:lnTo>
                      <a:lnTo>
                        <a:pt x="117" y="3"/>
                      </a:lnTo>
                      <a:lnTo>
                        <a:pt x="117" y="1"/>
                      </a:lnTo>
                      <a:lnTo>
                        <a:pt x="119" y="1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Rectangle 2733">
                  <a:extLst>
                    <a:ext uri="{FF2B5EF4-FFF2-40B4-BE49-F238E27FC236}">
                      <a16:creationId xmlns:a16="http://schemas.microsoft.com/office/drawing/2014/main" id="{8B3115AD-04FD-4538-82DA-B197756C53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4638" y="429577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Rectangle 2734">
                  <a:extLst>
                    <a:ext uri="{FF2B5EF4-FFF2-40B4-BE49-F238E27FC236}">
                      <a16:creationId xmlns:a16="http://schemas.microsoft.com/office/drawing/2014/main" id="{771D10A5-84B8-44B3-85EF-9984C5E10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5113" y="441960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Freeform 2735">
                  <a:extLst>
                    <a:ext uri="{FF2B5EF4-FFF2-40B4-BE49-F238E27FC236}">
                      <a16:creationId xmlns:a16="http://schemas.microsoft.com/office/drawing/2014/main" id="{BCEDC037-A167-4C73-8391-B4E844AD8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651" y="4306889"/>
                  <a:ext cx="1588" cy="3175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Rectangle 2736">
                  <a:extLst>
                    <a:ext uri="{FF2B5EF4-FFF2-40B4-BE49-F238E27FC236}">
                      <a16:creationId xmlns:a16="http://schemas.microsoft.com/office/drawing/2014/main" id="{47FC9C6B-773B-40CF-A266-0299C8669D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6376" y="440531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Rectangle 2737">
                  <a:extLst>
                    <a:ext uri="{FF2B5EF4-FFF2-40B4-BE49-F238E27FC236}">
                      <a16:creationId xmlns:a16="http://schemas.microsoft.com/office/drawing/2014/main" id="{08067B85-63B5-4AC4-B4D9-07D98ED38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4176" y="441007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Freeform 2738">
                  <a:extLst>
                    <a:ext uri="{FF2B5EF4-FFF2-40B4-BE49-F238E27FC236}">
                      <a16:creationId xmlns:a16="http://schemas.microsoft.com/office/drawing/2014/main" id="{4FA7797C-25E4-4BBA-B5CC-84D7D3088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0201" y="4411664"/>
                  <a:ext cx="3175" cy="3175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0 h 2"/>
                    <a:gd name="T4" fmla="*/ 0 w 2"/>
                    <a:gd name="T5" fmla="*/ 2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Rectangle 2739">
                  <a:extLst>
                    <a:ext uri="{FF2B5EF4-FFF2-40B4-BE49-F238E27FC236}">
                      <a16:creationId xmlns:a16="http://schemas.microsoft.com/office/drawing/2014/main" id="{4F454E97-91EF-48D5-AED0-86E1CE368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4501" y="440690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Freeform 2741">
                  <a:extLst>
                    <a:ext uri="{FF2B5EF4-FFF2-40B4-BE49-F238E27FC236}">
                      <a16:creationId xmlns:a16="http://schemas.microsoft.com/office/drawing/2014/main" id="{8FA53036-7446-4BCE-B1DE-B349E1265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4151" y="4383089"/>
                  <a:ext cx="3175" cy="4763"/>
                </a:xfrm>
                <a:custGeom>
                  <a:avLst/>
                  <a:gdLst>
                    <a:gd name="T0" fmla="*/ 2 w 2"/>
                    <a:gd name="T1" fmla="*/ 0 h 3"/>
                    <a:gd name="T2" fmla="*/ 2 w 2"/>
                    <a:gd name="T3" fmla="*/ 1 h 3"/>
                    <a:gd name="T4" fmla="*/ 2 w 2"/>
                    <a:gd name="T5" fmla="*/ 3 h 3"/>
                    <a:gd name="T6" fmla="*/ 2 w 2"/>
                    <a:gd name="T7" fmla="*/ 1 h 3"/>
                    <a:gd name="T8" fmla="*/ 2 w 2"/>
                    <a:gd name="T9" fmla="*/ 1 h 3"/>
                    <a:gd name="T10" fmla="*/ 0 w 2"/>
                    <a:gd name="T11" fmla="*/ 0 h 3"/>
                    <a:gd name="T12" fmla="*/ 2 w 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lnTo>
                        <a:pt x="2" y="1"/>
                      </a:ln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Freeform 2742">
                  <a:extLst>
                    <a:ext uri="{FF2B5EF4-FFF2-40B4-BE49-F238E27FC236}">
                      <a16:creationId xmlns:a16="http://schemas.microsoft.com/office/drawing/2014/main" id="{507B472D-7DC7-4418-8DCF-1033706752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8913" y="4402139"/>
                  <a:ext cx="4763" cy="4763"/>
                </a:xfrm>
                <a:custGeom>
                  <a:avLst/>
                  <a:gdLst>
                    <a:gd name="T0" fmla="*/ 2 w 3"/>
                    <a:gd name="T1" fmla="*/ 0 h 3"/>
                    <a:gd name="T2" fmla="*/ 3 w 3"/>
                    <a:gd name="T3" fmla="*/ 3 h 3"/>
                    <a:gd name="T4" fmla="*/ 2 w 3"/>
                    <a:gd name="T5" fmla="*/ 2 h 3"/>
                    <a:gd name="T6" fmla="*/ 2 w 3"/>
                    <a:gd name="T7" fmla="*/ 2 h 3"/>
                    <a:gd name="T8" fmla="*/ 2 w 3"/>
                    <a:gd name="T9" fmla="*/ 3 h 3"/>
                    <a:gd name="T10" fmla="*/ 2 w 3"/>
                    <a:gd name="T11" fmla="*/ 3 h 3"/>
                    <a:gd name="T12" fmla="*/ 0 w 3"/>
                    <a:gd name="T13" fmla="*/ 2 h 3"/>
                    <a:gd name="T14" fmla="*/ 2 w 3"/>
                    <a:gd name="T15" fmla="*/ 2 h 3"/>
                    <a:gd name="T16" fmla="*/ 2 w 3"/>
                    <a:gd name="T17" fmla="*/ 2 h 3"/>
                    <a:gd name="T18" fmla="*/ 2 w 3"/>
                    <a:gd name="T1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Freeform 2743">
                  <a:extLst>
                    <a:ext uri="{FF2B5EF4-FFF2-40B4-BE49-F238E27FC236}">
                      <a16:creationId xmlns:a16="http://schemas.microsoft.com/office/drawing/2014/main" id="{CADF7980-FB6A-4A42-8FF2-BF4E264D0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8" y="441483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Freeform 2744">
                  <a:extLst>
                    <a:ext uri="{FF2B5EF4-FFF2-40B4-BE49-F238E27FC236}">
                      <a16:creationId xmlns:a16="http://schemas.microsoft.com/office/drawing/2014/main" id="{7586E4F5-CD5D-4377-AE7F-9CFC588E9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2101" y="4419601"/>
                  <a:ext cx="0" cy="1588"/>
                </a:xfrm>
                <a:custGeom>
                  <a:avLst/>
                  <a:gdLst>
                    <a:gd name="T0" fmla="*/ 0 h 1"/>
                    <a:gd name="T1" fmla="*/ 1 h 1"/>
                    <a:gd name="T2" fmla="*/ 1 h 1"/>
                    <a:gd name="T3" fmla="*/ 1 h 1"/>
                    <a:gd name="T4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Freeform 2745">
                  <a:extLst>
                    <a:ext uri="{FF2B5EF4-FFF2-40B4-BE49-F238E27FC236}">
                      <a16:creationId xmlns:a16="http://schemas.microsoft.com/office/drawing/2014/main" id="{5C05B6CC-5B97-40BD-B072-CBC5157F3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8" y="4410076"/>
                  <a:ext cx="1588" cy="1588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Freeform 2746">
                  <a:extLst>
                    <a:ext uri="{FF2B5EF4-FFF2-40B4-BE49-F238E27FC236}">
                      <a16:creationId xmlns:a16="http://schemas.microsoft.com/office/drawing/2014/main" id="{D2A6F010-7243-4D63-9875-E195E10E0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5913" y="4424364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Rectangle 2747">
                  <a:extLst>
                    <a:ext uri="{FF2B5EF4-FFF2-40B4-BE49-F238E27FC236}">
                      <a16:creationId xmlns:a16="http://schemas.microsoft.com/office/drawing/2014/main" id="{1E44B58B-DF93-4547-BB33-B6B4A902FD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8788" y="4421189"/>
                  <a:ext cx="3175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Freeform 2748">
                  <a:extLst>
                    <a:ext uri="{FF2B5EF4-FFF2-40B4-BE49-F238E27FC236}">
                      <a16:creationId xmlns:a16="http://schemas.microsoft.com/office/drawing/2014/main" id="{DE1AE1BB-7050-4653-A76F-39D93A184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351" y="4383089"/>
                  <a:ext cx="3175" cy="4763"/>
                </a:xfrm>
                <a:custGeom>
                  <a:avLst/>
                  <a:gdLst>
                    <a:gd name="T0" fmla="*/ 2 w 2"/>
                    <a:gd name="T1" fmla="*/ 0 h 3"/>
                    <a:gd name="T2" fmla="*/ 2 w 2"/>
                    <a:gd name="T3" fmla="*/ 1 h 3"/>
                    <a:gd name="T4" fmla="*/ 0 w 2"/>
                    <a:gd name="T5" fmla="*/ 3 h 3"/>
                    <a:gd name="T6" fmla="*/ 2 w 2"/>
                    <a:gd name="T7" fmla="*/ 1 h 3"/>
                    <a:gd name="T8" fmla="*/ 2 w 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Rectangle 2749">
                  <a:extLst>
                    <a:ext uri="{FF2B5EF4-FFF2-40B4-BE49-F238E27FC236}">
                      <a16:creationId xmlns:a16="http://schemas.microsoft.com/office/drawing/2014/main" id="{865915D8-EF8F-4A1C-9C8D-525F0DDBD9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0526" y="4292601"/>
                  <a:ext cx="3175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Rectangle 2751">
                  <a:extLst>
                    <a:ext uri="{FF2B5EF4-FFF2-40B4-BE49-F238E27FC236}">
                      <a16:creationId xmlns:a16="http://schemas.microsoft.com/office/drawing/2014/main" id="{ACE4BB97-9AC5-4F0F-9EF3-9BCAC4EBB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1138" y="4487864"/>
                  <a:ext cx="3175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Freeform 2752">
                  <a:extLst>
                    <a:ext uri="{FF2B5EF4-FFF2-40B4-BE49-F238E27FC236}">
                      <a16:creationId xmlns:a16="http://schemas.microsoft.com/office/drawing/2014/main" id="{219788D1-48CC-45CE-B105-FB10679844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9551" y="4489451"/>
                  <a:ext cx="6350" cy="4763"/>
                </a:xfrm>
                <a:custGeom>
                  <a:avLst/>
                  <a:gdLst>
                    <a:gd name="T0" fmla="*/ 1 w 4"/>
                    <a:gd name="T1" fmla="*/ 0 h 3"/>
                    <a:gd name="T2" fmla="*/ 1 w 4"/>
                    <a:gd name="T3" fmla="*/ 0 h 3"/>
                    <a:gd name="T4" fmla="*/ 1 w 4"/>
                    <a:gd name="T5" fmla="*/ 2 h 3"/>
                    <a:gd name="T6" fmla="*/ 1 w 4"/>
                    <a:gd name="T7" fmla="*/ 2 h 3"/>
                    <a:gd name="T8" fmla="*/ 1 w 4"/>
                    <a:gd name="T9" fmla="*/ 2 h 3"/>
                    <a:gd name="T10" fmla="*/ 3 w 4"/>
                    <a:gd name="T11" fmla="*/ 3 h 3"/>
                    <a:gd name="T12" fmla="*/ 3 w 4"/>
                    <a:gd name="T13" fmla="*/ 3 h 3"/>
                    <a:gd name="T14" fmla="*/ 4 w 4"/>
                    <a:gd name="T15" fmla="*/ 3 h 3"/>
                    <a:gd name="T16" fmla="*/ 1 w 4"/>
                    <a:gd name="T17" fmla="*/ 3 h 3"/>
                    <a:gd name="T18" fmla="*/ 0 w 4"/>
                    <a:gd name="T19" fmla="*/ 3 h 3"/>
                    <a:gd name="T20" fmla="*/ 1 w 4"/>
                    <a:gd name="T21" fmla="*/ 3 h 3"/>
                    <a:gd name="T22" fmla="*/ 1 w 4"/>
                    <a:gd name="T23" fmla="*/ 3 h 3"/>
                    <a:gd name="T24" fmla="*/ 1 w 4"/>
                    <a:gd name="T25" fmla="*/ 2 h 3"/>
                    <a:gd name="T26" fmla="*/ 1 w 4"/>
                    <a:gd name="T2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" h="3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Freeform 2753">
                  <a:extLst>
                    <a:ext uri="{FF2B5EF4-FFF2-40B4-BE49-F238E27FC236}">
                      <a16:creationId xmlns:a16="http://schemas.microsoft.com/office/drawing/2014/main" id="{7C7174E7-7E24-4AD2-8248-D5234250F5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338" y="4543426"/>
                  <a:ext cx="158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Rectangle 2754">
                  <a:extLst>
                    <a:ext uri="{FF2B5EF4-FFF2-40B4-BE49-F238E27FC236}">
                      <a16:creationId xmlns:a16="http://schemas.microsoft.com/office/drawing/2014/main" id="{FE7FC3ED-7362-4DF7-8DDB-CD18B28A34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9076" y="450373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Freeform 2755">
                  <a:extLst>
                    <a:ext uri="{FF2B5EF4-FFF2-40B4-BE49-F238E27FC236}">
                      <a16:creationId xmlns:a16="http://schemas.microsoft.com/office/drawing/2014/main" id="{FB694BD4-8BB8-4E00-A73B-1384B7935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7176" y="4545014"/>
                  <a:ext cx="3175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Freeform 2756">
                  <a:extLst>
                    <a:ext uri="{FF2B5EF4-FFF2-40B4-BE49-F238E27FC236}">
                      <a16:creationId xmlns:a16="http://schemas.microsoft.com/office/drawing/2014/main" id="{364591B9-E521-443D-9B7D-A7B1F0CE4D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951" y="4538664"/>
                  <a:ext cx="3175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Rectangle 2757">
                  <a:extLst>
                    <a:ext uri="{FF2B5EF4-FFF2-40B4-BE49-F238E27FC236}">
                      <a16:creationId xmlns:a16="http://schemas.microsoft.com/office/drawing/2014/main" id="{8098D32B-F724-45C4-8A18-EB54A5BE2F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9551" y="448786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Rectangle 2758">
                  <a:extLst>
                    <a:ext uri="{FF2B5EF4-FFF2-40B4-BE49-F238E27FC236}">
                      <a16:creationId xmlns:a16="http://schemas.microsoft.com/office/drawing/2014/main" id="{8756DD57-B792-4704-89E6-089727354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19413" y="454818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Freeform 2759">
                  <a:extLst>
                    <a:ext uri="{FF2B5EF4-FFF2-40B4-BE49-F238E27FC236}">
                      <a16:creationId xmlns:a16="http://schemas.microsoft.com/office/drawing/2014/main" id="{13682E32-137A-405D-95C5-149C54BF7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063" y="4460876"/>
                  <a:ext cx="4763" cy="1588"/>
                </a:xfrm>
                <a:custGeom>
                  <a:avLst/>
                  <a:gdLst>
                    <a:gd name="T0" fmla="*/ 3 w 3"/>
                    <a:gd name="T1" fmla="*/ 0 h 1"/>
                    <a:gd name="T2" fmla="*/ 3 w 3"/>
                    <a:gd name="T3" fmla="*/ 1 h 1"/>
                    <a:gd name="T4" fmla="*/ 2 w 3"/>
                    <a:gd name="T5" fmla="*/ 1 h 1"/>
                    <a:gd name="T6" fmla="*/ 2 w 3"/>
                    <a:gd name="T7" fmla="*/ 1 h 1"/>
                    <a:gd name="T8" fmla="*/ 0 w 3"/>
                    <a:gd name="T9" fmla="*/ 1 h 1"/>
                    <a:gd name="T10" fmla="*/ 2 w 3"/>
                    <a:gd name="T11" fmla="*/ 0 h 1"/>
                    <a:gd name="T12" fmla="*/ 2 w 3"/>
                    <a:gd name="T13" fmla="*/ 0 h 1"/>
                    <a:gd name="T14" fmla="*/ 3 w 3"/>
                    <a:gd name="T15" fmla="*/ 0 h 1"/>
                    <a:gd name="T16" fmla="*/ 3 w 3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Rectangle 2760">
                  <a:extLst>
                    <a:ext uri="{FF2B5EF4-FFF2-40B4-BE49-F238E27FC236}">
                      <a16:creationId xmlns:a16="http://schemas.microsoft.com/office/drawing/2014/main" id="{8EA0EFF4-E9DA-40D9-9C00-78CBF2DDE0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0063" y="446246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Rectangle 2761">
                  <a:extLst>
                    <a:ext uri="{FF2B5EF4-FFF2-40B4-BE49-F238E27FC236}">
                      <a16:creationId xmlns:a16="http://schemas.microsoft.com/office/drawing/2014/main" id="{933DD955-87ED-45B5-B85D-7833024A6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1326" y="454501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Freeform 2762">
                  <a:extLst>
                    <a:ext uri="{FF2B5EF4-FFF2-40B4-BE49-F238E27FC236}">
                      <a16:creationId xmlns:a16="http://schemas.microsoft.com/office/drawing/2014/main" id="{BC1E44F4-D407-4641-A63B-765BF7C1B7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8788" y="4543426"/>
                  <a:ext cx="3175" cy="1588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Freeform 2763">
                  <a:extLst>
                    <a:ext uri="{FF2B5EF4-FFF2-40B4-BE49-F238E27FC236}">
                      <a16:creationId xmlns:a16="http://schemas.microsoft.com/office/drawing/2014/main" id="{F83C3469-EEF9-4405-9D0B-5D861D1CE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7176" y="4438651"/>
                  <a:ext cx="3175" cy="3175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0 w 2"/>
                    <a:gd name="T5" fmla="*/ 2 h 2"/>
                    <a:gd name="T6" fmla="*/ 0 w 2"/>
                    <a:gd name="T7" fmla="*/ 2 h 2"/>
                    <a:gd name="T8" fmla="*/ 0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Freeform 2764">
                  <a:extLst>
                    <a:ext uri="{FF2B5EF4-FFF2-40B4-BE49-F238E27FC236}">
                      <a16:creationId xmlns:a16="http://schemas.microsoft.com/office/drawing/2014/main" id="{9FC8EE85-B14F-4E87-8D93-BFC3FF9A58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5901" y="4503739"/>
                  <a:ext cx="3175" cy="3175"/>
                </a:xfrm>
                <a:custGeom>
                  <a:avLst/>
                  <a:gdLst>
                    <a:gd name="T0" fmla="*/ 2 w 2"/>
                    <a:gd name="T1" fmla="*/ 0 h 2"/>
                    <a:gd name="T2" fmla="*/ 2 w 2"/>
                    <a:gd name="T3" fmla="*/ 2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Freeform 2765">
                  <a:extLst>
                    <a:ext uri="{FF2B5EF4-FFF2-40B4-BE49-F238E27FC236}">
                      <a16:creationId xmlns:a16="http://schemas.microsoft.com/office/drawing/2014/main" id="{AA01946D-C79F-44CF-B196-92066A1E6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4026" y="4530726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Rectangle 2767">
                  <a:extLst>
                    <a:ext uri="{FF2B5EF4-FFF2-40B4-BE49-F238E27FC236}">
                      <a16:creationId xmlns:a16="http://schemas.microsoft.com/office/drawing/2014/main" id="{178D6236-01C9-4B7A-8589-C3737468D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688" y="4429126"/>
                  <a:ext cx="3175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Rectangle 2768">
                  <a:extLst>
                    <a:ext uri="{FF2B5EF4-FFF2-40B4-BE49-F238E27FC236}">
                      <a16:creationId xmlns:a16="http://schemas.microsoft.com/office/drawing/2014/main" id="{82DDD5B4-41F4-442D-B427-83BE00E51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7338" y="454342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Rectangle 2769">
                  <a:extLst>
                    <a:ext uri="{FF2B5EF4-FFF2-40B4-BE49-F238E27FC236}">
                      <a16:creationId xmlns:a16="http://schemas.microsoft.com/office/drawing/2014/main" id="{3296CEAA-CD48-41DC-A86F-7CDFE1A21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1001" y="444182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Rectangle 2770">
                  <a:extLst>
                    <a:ext uri="{FF2B5EF4-FFF2-40B4-BE49-F238E27FC236}">
                      <a16:creationId xmlns:a16="http://schemas.microsoft.com/office/drawing/2014/main" id="{D5BC2C10-5B25-4167-AE2E-570D147AE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126" y="452913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Rectangle 2771">
                  <a:extLst>
                    <a:ext uri="{FF2B5EF4-FFF2-40B4-BE49-F238E27FC236}">
                      <a16:creationId xmlns:a16="http://schemas.microsoft.com/office/drawing/2014/main" id="{38871414-F5DD-42B3-B371-9CBA362D3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0526" y="453390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Freeform 2772">
                  <a:extLst>
                    <a:ext uri="{FF2B5EF4-FFF2-40B4-BE49-F238E27FC236}">
                      <a16:creationId xmlns:a16="http://schemas.microsoft.com/office/drawing/2014/main" id="{58775FEC-5910-4192-8C43-040BB94C2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2901" y="4535489"/>
                  <a:ext cx="1588" cy="3175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Rectangle 2773">
                  <a:extLst>
                    <a:ext uri="{FF2B5EF4-FFF2-40B4-BE49-F238E27FC236}">
                      <a16:creationId xmlns:a16="http://schemas.microsoft.com/office/drawing/2014/main" id="{4F3A3BD1-3ECA-4042-B621-0C2FF1FF80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1326" y="453072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Rectangle 2774">
                  <a:extLst>
                    <a:ext uri="{FF2B5EF4-FFF2-40B4-BE49-F238E27FC236}">
                      <a16:creationId xmlns:a16="http://schemas.microsoft.com/office/drawing/2014/main" id="{A8D2ED45-5D9B-4C5E-B369-9473C1B99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5901" y="449738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Rectangle 2775">
                  <a:extLst>
                    <a:ext uri="{FF2B5EF4-FFF2-40B4-BE49-F238E27FC236}">
                      <a16:creationId xmlns:a16="http://schemas.microsoft.com/office/drawing/2014/main" id="{5011DDC8-4808-48AB-8E1F-ED9BFA659D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4313" y="449738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Freeform 2776">
                  <a:extLst>
                    <a:ext uri="{FF2B5EF4-FFF2-40B4-BE49-F238E27FC236}">
                      <a16:creationId xmlns:a16="http://schemas.microsoft.com/office/drawing/2014/main" id="{884EE328-F4DD-4853-85C9-8B13276D5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663" y="4508501"/>
                  <a:ext cx="0" cy="3175"/>
                </a:xfrm>
                <a:custGeom>
                  <a:avLst/>
                  <a:gdLst>
                    <a:gd name="T0" fmla="*/ 0 h 2"/>
                    <a:gd name="T1" fmla="*/ 2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Freeform 2777">
                  <a:extLst>
                    <a:ext uri="{FF2B5EF4-FFF2-40B4-BE49-F238E27FC236}">
                      <a16:creationId xmlns:a16="http://schemas.microsoft.com/office/drawing/2014/main" id="{06344F0A-F335-4CEA-8865-724FCD8EB8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663" y="4525964"/>
                  <a:ext cx="4763" cy="3175"/>
                </a:xfrm>
                <a:custGeom>
                  <a:avLst/>
                  <a:gdLst>
                    <a:gd name="T0" fmla="*/ 2 w 3"/>
                    <a:gd name="T1" fmla="*/ 0 h 2"/>
                    <a:gd name="T2" fmla="*/ 3 w 3"/>
                    <a:gd name="T3" fmla="*/ 2 h 2"/>
                    <a:gd name="T4" fmla="*/ 2 w 3"/>
                    <a:gd name="T5" fmla="*/ 2 h 2"/>
                    <a:gd name="T6" fmla="*/ 2 w 3"/>
                    <a:gd name="T7" fmla="*/ 2 h 2"/>
                    <a:gd name="T8" fmla="*/ 2 w 3"/>
                    <a:gd name="T9" fmla="*/ 2 h 2"/>
                    <a:gd name="T10" fmla="*/ 2 w 3"/>
                    <a:gd name="T11" fmla="*/ 2 h 2"/>
                    <a:gd name="T12" fmla="*/ 0 w 3"/>
                    <a:gd name="T13" fmla="*/ 2 h 2"/>
                    <a:gd name="T14" fmla="*/ 2 w 3"/>
                    <a:gd name="T15" fmla="*/ 2 h 2"/>
                    <a:gd name="T16" fmla="*/ 2 w 3"/>
                    <a:gd name="T17" fmla="*/ 2 h 2"/>
                    <a:gd name="T18" fmla="*/ 2 w 3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2">
                      <a:moveTo>
                        <a:pt x="2" y="0"/>
                      </a:move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Freeform 2778">
                  <a:extLst>
                    <a:ext uri="{FF2B5EF4-FFF2-40B4-BE49-F238E27FC236}">
                      <a16:creationId xmlns:a16="http://schemas.microsoft.com/office/drawing/2014/main" id="{F395FFF0-5804-4CD2-83EF-3B5D8B630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3363" y="4535489"/>
                  <a:ext cx="1588" cy="3175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1 w 1"/>
                    <a:gd name="T5" fmla="*/ 2 h 2"/>
                    <a:gd name="T6" fmla="*/ 0 w 1"/>
                    <a:gd name="T7" fmla="*/ 2 h 2"/>
                    <a:gd name="T8" fmla="*/ 0 w 1"/>
                    <a:gd name="T9" fmla="*/ 2 h 2"/>
                    <a:gd name="T10" fmla="*/ 0 w 1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Rectangle 2779">
                  <a:extLst>
                    <a:ext uri="{FF2B5EF4-FFF2-40B4-BE49-F238E27FC236}">
                      <a16:creationId xmlns:a16="http://schemas.microsoft.com/office/drawing/2014/main" id="{3F9EF067-B075-4375-80EF-0A2379CEBC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7976" y="454342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Freeform 2780">
                  <a:extLst>
                    <a:ext uri="{FF2B5EF4-FFF2-40B4-BE49-F238E27FC236}">
                      <a16:creationId xmlns:a16="http://schemas.microsoft.com/office/drawing/2014/main" id="{FDAD4BD4-57C8-4365-979B-C8BA6D08A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0676" y="4535489"/>
                  <a:ext cx="3175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Freeform 2781">
                  <a:extLst>
                    <a:ext uri="{FF2B5EF4-FFF2-40B4-BE49-F238E27FC236}">
                      <a16:creationId xmlns:a16="http://schemas.microsoft.com/office/drawing/2014/main" id="{324C54B3-8BF1-4815-947A-3BE06FD63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0201" y="4548189"/>
                  <a:ext cx="3175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Rectangle 2782">
                  <a:extLst>
                    <a:ext uri="{FF2B5EF4-FFF2-40B4-BE49-F238E27FC236}">
                      <a16:creationId xmlns:a16="http://schemas.microsoft.com/office/drawing/2014/main" id="{99AFCDC6-66AA-40FE-A3FE-7AC6EF8A0F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7201" y="454501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Freeform 2783">
                  <a:extLst>
                    <a:ext uri="{FF2B5EF4-FFF2-40B4-BE49-F238E27FC236}">
                      <a16:creationId xmlns:a16="http://schemas.microsoft.com/office/drawing/2014/main" id="{8123EBD7-95F8-49EA-BC9D-77A7F50F6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3238" y="4508501"/>
                  <a:ext cx="1588" cy="3175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0 w 1"/>
                    <a:gd name="T5" fmla="*/ 2 h 2"/>
                    <a:gd name="T6" fmla="*/ 0 w 1"/>
                    <a:gd name="T7" fmla="*/ 2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Freeform 2784">
                  <a:extLst>
                    <a:ext uri="{FF2B5EF4-FFF2-40B4-BE49-F238E27FC236}">
                      <a16:creationId xmlns:a16="http://schemas.microsoft.com/office/drawing/2014/main" id="{45F29C8C-0B29-4343-934B-80A5D3169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5288" y="4424364"/>
                  <a:ext cx="3175" cy="1588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0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Rectangle 2786">
                  <a:extLst>
                    <a:ext uri="{FF2B5EF4-FFF2-40B4-BE49-F238E27FC236}">
                      <a16:creationId xmlns:a16="http://schemas.microsoft.com/office/drawing/2014/main" id="{896DBC3E-7EA5-434E-AE73-B359A43B22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6701" y="4603751"/>
                  <a:ext cx="3175" cy="317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2787">
                  <a:extLst>
                    <a:ext uri="{FF2B5EF4-FFF2-40B4-BE49-F238E27FC236}">
                      <a16:creationId xmlns:a16="http://schemas.microsoft.com/office/drawing/2014/main" id="{21F9732A-EF01-4042-817E-6C9BE0E5E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3" y="4606926"/>
                  <a:ext cx="4763" cy="4763"/>
                </a:xfrm>
                <a:custGeom>
                  <a:avLst/>
                  <a:gdLst>
                    <a:gd name="T0" fmla="*/ 1 w 3"/>
                    <a:gd name="T1" fmla="*/ 0 h 3"/>
                    <a:gd name="T2" fmla="*/ 1 w 3"/>
                    <a:gd name="T3" fmla="*/ 0 h 3"/>
                    <a:gd name="T4" fmla="*/ 1 w 3"/>
                    <a:gd name="T5" fmla="*/ 1 h 3"/>
                    <a:gd name="T6" fmla="*/ 1 w 3"/>
                    <a:gd name="T7" fmla="*/ 1 h 3"/>
                    <a:gd name="T8" fmla="*/ 1 w 3"/>
                    <a:gd name="T9" fmla="*/ 1 h 3"/>
                    <a:gd name="T10" fmla="*/ 1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  <a:gd name="T16" fmla="*/ 1 w 3"/>
                    <a:gd name="T17" fmla="*/ 3 h 3"/>
                    <a:gd name="T18" fmla="*/ 0 w 3"/>
                    <a:gd name="T19" fmla="*/ 3 h 3"/>
                    <a:gd name="T20" fmla="*/ 1 w 3"/>
                    <a:gd name="T21" fmla="*/ 3 h 3"/>
                    <a:gd name="T22" fmla="*/ 0 w 3"/>
                    <a:gd name="T23" fmla="*/ 1 h 3"/>
                    <a:gd name="T24" fmla="*/ 1 w 3"/>
                    <a:gd name="T2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Rectangle 2788">
                  <a:extLst>
                    <a:ext uri="{FF2B5EF4-FFF2-40B4-BE49-F238E27FC236}">
                      <a16:creationId xmlns:a16="http://schemas.microsoft.com/office/drawing/2014/main" id="{7D17409E-081B-4507-8240-B475006ADE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5438" y="465455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tangle 2789">
                  <a:extLst>
                    <a:ext uri="{FF2B5EF4-FFF2-40B4-BE49-F238E27FC236}">
                      <a16:creationId xmlns:a16="http://schemas.microsoft.com/office/drawing/2014/main" id="{9F2401E0-F192-4BF7-B820-A76A7D4190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1463" y="461803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Freeform 2790">
                  <a:extLst>
                    <a:ext uri="{FF2B5EF4-FFF2-40B4-BE49-F238E27FC236}">
                      <a16:creationId xmlns:a16="http://schemas.microsoft.com/office/drawing/2014/main" id="{94EBA2F3-692B-4307-BFD4-6FA07BE27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626" y="4654551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Freeform 2791">
                  <a:extLst>
                    <a:ext uri="{FF2B5EF4-FFF2-40B4-BE49-F238E27FC236}">
                      <a16:creationId xmlns:a16="http://schemas.microsoft.com/office/drawing/2014/main" id="{3FF918A4-F872-41E4-AB53-52E902BD50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4163" y="4648201"/>
                  <a:ext cx="3175" cy="1588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0 w 2"/>
                    <a:gd name="T5" fmla="*/ 1 h 1"/>
                    <a:gd name="T6" fmla="*/ 0 w 2"/>
                    <a:gd name="T7" fmla="*/ 0 h 1"/>
                    <a:gd name="T8" fmla="*/ 2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Rectangle 2792">
                  <a:extLst>
                    <a:ext uri="{FF2B5EF4-FFF2-40B4-BE49-F238E27FC236}">
                      <a16:creationId xmlns:a16="http://schemas.microsoft.com/office/drawing/2014/main" id="{2F83B738-59E3-456B-8B85-41124F69A5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1938" y="4603751"/>
                  <a:ext cx="3175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Freeform 2793">
                  <a:extLst>
                    <a:ext uri="{FF2B5EF4-FFF2-40B4-BE49-F238E27FC236}">
                      <a16:creationId xmlns:a16="http://schemas.microsoft.com/office/drawing/2014/main" id="{9AF6546F-1BDF-4307-B025-5F2F48712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8463" y="4659314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Freeform 2794">
                  <a:extLst>
                    <a:ext uri="{FF2B5EF4-FFF2-40B4-BE49-F238E27FC236}">
                      <a16:creationId xmlns:a16="http://schemas.microsoft.com/office/drawing/2014/main" id="{02CC0815-972A-4F7E-A171-A389B79EE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8476" y="4581526"/>
                  <a:ext cx="1588" cy="3175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2 h 2"/>
                    <a:gd name="T6" fmla="*/ 0 w 1"/>
                    <a:gd name="T7" fmla="*/ 2 h 2"/>
                    <a:gd name="T8" fmla="*/ 0 w 1"/>
                    <a:gd name="T9" fmla="*/ 2 h 2"/>
                    <a:gd name="T10" fmla="*/ 0 w 1"/>
                    <a:gd name="T11" fmla="*/ 0 h 2"/>
                    <a:gd name="T12" fmla="*/ 1 w 1"/>
                    <a:gd name="T13" fmla="*/ 2 h 2"/>
                    <a:gd name="T14" fmla="*/ 1 w 1"/>
                    <a:gd name="T15" fmla="*/ 2 h 2"/>
                    <a:gd name="T16" fmla="*/ 1 w 1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Rectangle 2795">
                  <a:extLst>
                    <a:ext uri="{FF2B5EF4-FFF2-40B4-BE49-F238E27FC236}">
                      <a16:creationId xmlns:a16="http://schemas.microsoft.com/office/drawing/2014/main" id="{17FA2E23-E8E0-4F96-9AC0-479B2EB43C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8476" y="458470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Freeform 2796">
                  <a:extLst>
                    <a:ext uri="{FF2B5EF4-FFF2-40B4-BE49-F238E27FC236}">
                      <a16:creationId xmlns:a16="http://schemas.microsoft.com/office/drawing/2014/main" id="{4F1F154B-E14B-4129-80F0-F0633923F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4657726"/>
                  <a:ext cx="3175" cy="0"/>
                </a:xfrm>
                <a:custGeom>
                  <a:avLst/>
                  <a:gdLst>
                    <a:gd name="T0" fmla="*/ 2 w 2"/>
                    <a:gd name="T1" fmla="*/ 2 w 2"/>
                    <a:gd name="T2" fmla="*/ 2 w 2"/>
                    <a:gd name="T3" fmla="*/ 0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Rectangle 2797">
                  <a:extLst>
                    <a:ext uri="{FF2B5EF4-FFF2-40B4-BE49-F238E27FC236}">
                      <a16:creationId xmlns:a16="http://schemas.microsoft.com/office/drawing/2014/main" id="{020F8CFC-B604-4B23-8D0C-8107F3617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6726" y="465455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Freeform 2798">
                  <a:extLst>
                    <a:ext uri="{FF2B5EF4-FFF2-40B4-BE49-F238E27FC236}">
                      <a16:creationId xmlns:a16="http://schemas.microsoft.com/office/drawing/2014/main" id="{A932823B-AAB2-4182-9D85-752942D062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626" y="4565651"/>
                  <a:ext cx="1588" cy="1588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1 w 1"/>
                    <a:gd name="T7" fmla="*/ 0 h 1"/>
                    <a:gd name="T8" fmla="*/ 1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Rectangle 2799">
                  <a:extLst>
                    <a:ext uri="{FF2B5EF4-FFF2-40B4-BE49-F238E27FC236}">
                      <a16:creationId xmlns:a16="http://schemas.microsoft.com/office/drawing/2014/main" id="{479D2A34-07B8-4F82-8CC0-BAE42507D8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1463" y="4618039"/>
                  <a:ext cx="1588" cy="317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Rectangle 2800">
                  <a:extLst>
                    <a:ext uri="{FF2B5EF4-FFF2-40B4-BE49-F238E27FC236}">
                      <a16:creationId xmlns:a16="http://schemas.microsoft.com/office/drawing/2014/main" id="{27AB7C05-A332-4293-A5E1-4202464E6F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8788" y="464343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Freeform 2801">
                  <a:extLst>
                    <a:ext uri="{FF2B5EF4-FFF2-40B4-BE49-F238E27FC236}">
                      <a16:creationId xmlns:a16="http://schemas.microsoft.com/office/drawing/2014/main" id="{C8923FBF-7DA5-4FA2-84E5-6877E0E297A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97176" y="4548189"/>
                  <a:ext cx="247650" cy="114300"/>
                </a:xfrm>
                <a:custGeom>
                  <a:avLst/>
                  <a:gdLst>
                    <a:gd name="T0" fmla="*/ 48 w 156"/>
                    <a:gd name="T1" fmla="*/ 1 h 72"/>
                    <a:gd name="T2" fmla="*/ 103 w 156"/>
                    <a:gd name="T3" fmla="*/ 1 h 72"/>
                    <a:gd name="T4" fmla="*/ 126 w 156"/>
                    <a:gd name="T5" fmla="*/ 1 h 72"/>
                    <a:gd name="T6" fmla="*/ 145 w 156"/>
                    <a:gd name="T7" fmla="*/ 9 h 72"/>
                    <a:gd name="T8" fmla="*/ 153 w 156"/>
                    <a:gd name="T9" fmla="*/ 20 h 72"/>
                    <a:gd name="T10" fmla="*/ 155 w 156"/>
                    <a:gd name="T11" fmla="*/ 37 h 72"/>
                    <a:gd name="T12" fmla="*/ 152 w 156"/>
                    <a:gd name="T13" fmla="*/ 47 h 72"/>
                    <a:gd name="T14" fmla="*/ 147 w 156"/>
                    <a:gd name="T15" fmla="*/ 55 h 72"/>
                    <a:gd name="T16" fmla="*/ 138 w 156"/>
                    <a:gd name="T17" fmla="*/ 64 h 72"/>
                    <a:gd name="T18" fmla="*/ 123 w 156"/>
                    <a:gd name="T19" fmla="*/ 67 h 72"/>
                    <a:gd name="T20" fmla="*/ 113 w 156"/>
                    <a:gd name="T21" fmla="*/ 69 h 72"/>
                    <a:gd name="T22" fmla="*/ 101 w 156"/>
                    <a:gd name="T23" fmla="*/ 67 h 72"/>
                    <a:gd name="T24" fmla="*/ 97 w 156"/>
                    <a:gd name="T25" fmla="*/ 69 h 72"/>
                    <a:gd name="T26" fmla="*/ 90 w 156"/>
                    <a:gd name="T27" fmla="*/ 72 h 72"/>
                    <a:gd name="T28" fmla="*/ 86 w 156"/>
                    <a:gd name="T29" fmla="*/ 72 h 72"/>
                    <a:gd name="T30" fmla="*/ 80 w 156"/>
                    <a:gd name="T31" fmla="*/ 69 h 72"/>
                    <a:gd name="T32" fmla="*/ 72 w 156"/>
                    <a:gd name="T33" fmla="*/ 67 h 72"/>
                    <a:gd name="T34" fmla="*/ 61 w 156"/>
                    <a:gd name="T35" fmla="*/ 69 h 72"/>
                    <a:gd name="T36" fmla="*/ 52 w 156"/>
                    <a:gd name="T37" fmla="*/ 66 h 72"/>
                    <a:gd name="T38" fmla="*/ 38 w 156"/>
                    <a:gd name="T39" fmla="*/ 69 h 72"/>
                    <a:gd name="T40" fmla="*/ 34 w 156"/>
                    <a:gd name="T41" fmla="*/ 66 h 72"/>
                    <a:gd name="T42" fmla="*/ 26 w 156"/>
                    <a:gd name="T43" fmla="*/ 66 h 72"/>
                    <a:gd name="T44" fmla="*/ 16 w 156"/>
                    <a:gd name="T45" fmla="*/ 60 h 72"/>
                    <a:gd name="T46" fmla="*/ 11 w 156"/>
                    <a:gd name="T47" fmla="*/ 55 h 72"/>
                    <a:gd name="T48" fmla="*/ 6 w 156"/>
                    <a:gd name="T49" fmla="*/ 49 h 72"/>
                    <a:gd name="T50" fmla="*/ 6 w 156"/>
                    <a:gd name="T51" fmla="*/ 41 h 72"/>
                    <a:gd name="T52" fmla="*/ 8 w 156"/>
                    <a:gd name="T53" fmla="*/ 49 h 72"/>
                    <a:gd name="T54" fmla="*/ 19 w 156"/>
                    <a:gd name="T55" fmla="*/ 57 h 72"/>
                    <a:gd name="T56" fmla="*/ 22 w 156"/>
                    <a:gd name="T57" fmla="*/ 63 h 72"/>
                    <a:gd name="T58" fmla="*/ 28 w 156"/>
                    <a:gd name="T59" fmla="*/ 64 h 72"/>
                    <a:gd name="T60" fmla="*/ 45 w 156"/>
                    <a:gd name="T61" fmla="*/ 63 h 72"/>
                    <a:gd name="T62" fmla="*/ 58 w 156"/>
                    <a:gd name="T63" fmla="*/ 63 h 72"/>
                    <a:gd name="T64" fmla="*/ 69 w 156"/>
                    <a:gd name="T65" fmla="*/ 63 h 72"/>
                    <a:gd name="T66" fmla="*/ 78 w 156"/>
                    <a:gd name="T67" fmla="*/ 63 h 72"/>
                    <a:gd name="T68" fmla="*/ 89 w 156"/>
                    <a:gd name="T69" fmla="*/ 63 h 72"/>
                    <a:gd name="T70" fmla="*/ 95 w 156"/>
                    <a:gd name="T71" fmla="*/ 61 h 72"/>
                    <a:gd name="T72" fmla="*/ 115 w 156"/>
                    <a:gd name="T73" fmla="*/ 60 h 72"/>
                    <a:gd name="T74" fmla="*/ 127 w 156"/>
                    <a:gd name="T75" fmla="*/ 60 h 72"/>
                    <a:gd name="T76" fmla="*/ 136 w 156"/>
                    <a:gd name="T77" fmla="*/ 57 h 72"/>
                    <a:gd name="T78" fmla="*/ 147 w 156"/>
                    <a:gd name="T79" fmla="*/ 34 h 72"/>
                    <a:gd name="T80" fmla="*/ 139 w 156"/>
                    <a:gd name="T81" fmla="*/ 18 h 72"/>
                    <a:gd name="T82" fmla="*/ 129 w 156"/>
                    <a:gd name="T83" fmla="*/ 11 h 72"/>
                    <a:gd name="T84" fmla="*/ 113 w 156"/>
                    <a:gd name="T85" fmla="*/ 11 h 72"/>
                    <a:gd name="T86" fmla="*/ 101 w 156"/>
                    <a:gd name="T87" fmla="*/ 12 h 72"/>
                    <a:gd name="T88" fmla="*/ 92 w 156"/>
                    <a:gd name="T89" fmla="*/ 9 h 72"/>
                    <a:gd name="T90" fmla="*/ 71 w 156"/>
                    <a:gd name="T91" fmla="*/ 9 h 72"/>
                    <a:gd name="T92" fmla="*/ 51 w 156"/>
                    <a:gd name="T93" fmla="*/ 11 h 72"/>
                    <a:gd name="T94" fmla="*/ 40 w 156"/>
                    <a:gd name="T95" fmla="*/ 9 h 72"/>
                    <a:gd name="T96" fmla="*/ 31 w 156"/>
                    <a:gd name="T97" fmla="*/ 11 h 72"/>
                    <a:gd name="T98" fmla="*/ 29 w 156"/>
                    <a:gd name="T99" fmla="*/ 8 h 72"/>
                    <a:gd name="T100" fmla="*/ 22 w 156"/>
                    <a:gd name="T101" fmla="*/ 15 h 72"/>
                    <a:gd name="T102" fmla="*/ 19 w 156"/>
                    <a:gd name="T103" fmla="*/ 18 h 72"/>
                    <a:gd name="T104" fmla="*/ 11 w 156"/>
                    <a:gd name="T105" fmla="*/ 23 h 72"/>
                    <a:gd name="T106" fmla="*/ 9 w 156"/>
                    <a:gd name="T107" fmla="*/ 31 h 72"/>
                    <a:gd name="T108" fmla="*/ 2 w 156"/>
                    <a:gd name="T109" fmla="*/ 35 h 72"/>
                    <a:gd name="T110" fmla="*/ 6 w 156"/>
                    <a:gd name="T111" fmla="*/ 21 h 72"/>
                    <a:gd name="T112" fmla="*/ 29 w 156"/>
                    <a:gd name="T113" fmla="*/ 3 h 72"/>
                    <a:gd name="T114" fmla="*/ 42 w 156"/>
                    <a:gd name="T115" fmla="*/ 1 h 72"/>
                    <a:gd name="T116" fmla="*/ 48 w 156"/>
                    <a:gd name="T117" fmla="*/ 1 h 72"/>
                    <a:gd name="T118" fmla="*/ 55 w 156"/>
                    <a:gd name="T119" fmla="*/ 3 h 72"/>
                    <a:gd name="T120" fmla="*/ 64 w 156"/>
                    <a:gd name="T121" fmla="*/ 3 h 72"/>
                    <a:gd name="T122" fmla="*/ 80 w 156"/>
                    <a:gd name="T123" fmla="*/ 1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56" h="72">
                      <a:moveTo>
                        <a:pt x="51" y="9"/>
                      </a:moveTo>
                      <a:lnTo>
                        <a:pt x="51" y="9"/>
                      </a:lnTo>
                      <a:lnTo>
                        <a:pt x="51" y="9"/>
                      </a:lnTo>
                      <a:lnTo>
                        <a:pt x="51" y="9"/>
                      </a:lnTo>
                      <a:close/>
                      <a:moveTo>
                        <a:pt x="52" y="9"/>
                      </a:moveTo>
                      <a:lnTo>
                        <a:pt x="52" y="9"/>
                      </a:lnTo>
                      <a:lnTo>
                        <a:pt x="52" y="9"/>
                      </a:lnTo>
                      <a:lnTo>
                        <a:pt x="54" y="9"/>
                      </a:lnTo>
                      <a:lnTo>
                        <a:pt x="52" y="9"/>
                      </a:lnTo>
                      <a:lnTo>
                        <a:pt x="52" y="9"/>
                      </a:lnTo>
                      <a:close/>
                      <a:moveTo>
                        <a:pt x="48" y="1"/>
                      </a:moveTo>
                      <a:lnTo>
                        <a:pt x="48" y="1"/>
                      </a:lnTo>
                      <a:lnTo>
                        <a:pt x="48" y="1"/>
                      </a:lnTo>
                      <a:lnTo>
                        <a:pt x="48" y="1"/>
                      </a:lnTo>
                      <a:lnTo>
                        <a:pt x="48" y="1"/>
                      </a:lnTo>
                      <a:lnTo>
                        <a:pt x="48" y="1"/>
                      </a:lnTo>
                      <a:close/>
                      <a:moveTo>
                        <a:pt x="84" y="0"/>
                      </a:moveTo>
                      <a:lnTo>
                        <a:pt x="83" y="1"/>
                      </a:lnTo>
                      <a:lnTo>
                        <a:pt x="86" y="1"/>
                      </a:lnTo>
                      <a:lnTo>
                        <a:pt x="89" y="1"/>
                      </a:lnTo>
                      <a:lnTo>
                        <a:pt x="89" y="1"/>
                      </a:lnTo>
                      <a:lnTo>
                        <a:pt x="89" y="1"/>
                      </a:lnTo>
                      <a:lnTo>
                        <a:pt x="90" y="1"/>
                      </a:lnTo>
                      <a:lnTo>
                        <a:pt x="92" y="1"/>
                      </a:lnTo>
                      <a:lnTo>
                        <a:pt x="94" y="1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100" y="3"/>
                      </a:lnTo>
                      <a:lnTo>
                        <a:pt x="100" y="0"/>
                      </a:lnTo>
                      <a:lnTo>
                        <a:pt x="101" y="0"/>
                      </a:lnTo>
                      <a:lnTo>
                        <a:pt x="103" y="1"/>
                      </a:lnTo>
                      <a:lnTo>
                        <a:pt x="103" y="1"/>
                      </a:lnTo>
                      <a:lnTo>
                        <a:pt x="103" y="1"/>
                      </a:lnTo>
                      <a:lnTo>
                        <a:pt x="103" y="3"/>
                      </a:lnTo>
                      <a:lnTo>
                        <a:pt x="104" y="3"/>
                      </a:lnTo>
                      <a:lnTo>
                        <a:pt x="104" y="3"/>
                      </a:lnTo>
                      <a:lnTo>
                        <a:pt x="106" y="1"/>
                      </a:lnTo>
                      <a:lnTo>
                        <a:pt x="106" y="1"/>
                      </a:lnTo>
                      <a:lnTo>
                        <a:pt x="107" y="1"/>
                      </a:lnTo>
                      <a:lnTo>
                        <a:pt x="110" y="1"/>
                      </a:lnTo>
                      <a:lnTo>
                        <a:pt x="113" y="1"/>
                      </a:lnTo>
                      <a:lnTo>
                        <a:pt x="115" y="3"/>
                      </a:lnTo>
                      <a:lnTo>
                        <a:pt x="118" y="1"/>
                      </a:lnTo>
                      <a:lnTo>
                        <a:pt x="120" y="1"/>
                      </a:lnTo>
                      <a:lnTo>
                        <a:pt x="123" y="0"/>
                      </a:lnTo>
                      <a:lnTo>
                        <a:pt x="123" y="1"/>
                      </a:lnTo>
                      <a:lnTo>
                        <a:pt x="124" y="1"/>
                      </a:lnTo>
                      <a:lnTo>
                        <a:pt x="126" y="1"/>
                      </a:lnTo>
                      <a:lnTo>
                        <a:pt x="126" y="3"/>
                      </a:lnTo>
                      <a:lnTo>
                        <a:pt x="129" y="3"/>
                      </a:lnTo>
                      <a:lnTo>
                        <a:pt x="132" y="3"/>
                      </a:lnTo>
                      <a:lnTo>
                        <a:pt x="133" y="3"/>
                      </a:lnTo>
                      <a:lnTo>
                        <a:pt x="133" y="3"/>
                      </a:lnTo>
                      <a:lnTo>
                        <a:pt x="135" y="5"/>
                      </a:lnTo>
                      <a:lnTo>
                        <a:pt x="136" y="5"/>
                      </a:lnTo>
                      <a:lnTo>
                        <a:pt x="136" y="5"/>
                      </a:lnTo>
                      <a:lnTo>
                        <a:pt x="135" y="5"/>
                      </a:lnTo>
                      <a:lnTo>
                        <a:pt x="136" y="5"/>
                      </a:lnTo>
                      <a:lnTo>
                        <a:pt x="138" y="5"/>
                      </a:lnTo>
                      <a:lnTo>
                        <a:pt x="136" y="5"/>
                      </a:lnTo>
                      <a:lnTo>
                        <a:pt x="138" y="6"/>
                      </a:lnTo>
                      <a:lnTo>
                        <a:pt x="141" y="8"/>
                      </a:lnTo>
                      <a:lnTo>
                        <a:pt x="144" y="9"/>
                      </a:lnTo>
                      <a:lnTo>
                        <a:pt x="145" y="9"/>
                      </a:lnTo>
                      <a:lnTo>
                        <a:pt x="145" y="11"/>
                      </a:lnTo>
                      <a:lnTo>
                        <a:pt x="144" y="11"/>
                      </a:lnTo>
                      <a:lnTo>
                        <a:pt x="147" y="11"/>
                      </a:lnTo>
                      <a:lnTo>
                        <a:pt x="149" y="12"/>
                      </a:lnTo>
                      <a:lnTo>
                        <a:pt x="150" y="14"/>
                      </a:lnTo>
                      <a:lnTo>
                        <a:pt x="149" y="14"/>
                      </a:lnTo>
                      <a:lnTo>
                        <a:pt x="150" y="15"/>
                      </a:lnTo>
                      <a:lnTo>
                        <a:pt x="150" y="17"/>
                      </a:lnTo>
                      <a:lnTo>
                        <a:pt x="150" y="17"/>
                      </a:lnTo>
                      <a:lnTo>
                        <a:pt x="152" y="18"/>
                      </a:lnTo>
                      <a:lnTo>
                        <a:pt x="152" y="17"/>
                      </a:lnTo>
                      <a:lnTo>
                        <a:pt x="152" y="18"/>
                      </a:lnTo>
                      <a:lnTo>
                        <a:pt x="153" y="17"/>
                      </a:lnTo>
                      <a:lnTo>
                        <a:pt x="153" y="18"/>
                      </a:lnTo>
                      <a:lnTo>
                        <a:pt x="153" y="18"/>
                      </a:lnTo>
                      <a:lnTo>
                        <a:pt x="153" y="20"/>
                      </a:lnTo>
                      <a:lnTo>
                        <a:pt x="153" y="20"/>
                      </a:lnTo>
                      <a:lnTo>
                        <a:pt x="152" y="20"/>
                      </a:lnTo>
                      <a:lnTo>
                        <a:pt x="152" y="20"/>
                      </a:lnTo>
                      <a:lnTo>
                        <a:pt x="152" y="23"/>
                      </a:lnTo>
                      <a:lnTo>
                        <a:pt x="152" y="23"/>
                      </a:lnTo>
                      <a:lnTo>
                        <a:pt x="152" y="24"/>
                      </a:lnTo>
                      <a:lnTo>
                        <a:pt x="153" y="24"/>
                      </a:lnTo>
                      <a:lnTo>
                        <a:pt x="153" y="24"/>
                      </a:lnTo>
                      <a:lnTo>
                        <a:pt x="153" y="24"/>
                      </a:lnTo>
                      <a:lnTo>
                        <a:pt x="153" y="24"/>
                      </a:lnTo>
                      <a:lnTo>
                        <a:pt x="155" y="24"/>
                      </a:lnTo>
                      <a:lnTo>
                        <a:pt x="155" y="28"/>
                      </a:lnTo>
                      <a:lnTo>
                        <a:pt x="156" y="31"/>
                      </a:lnTo>
                      <a:lnTo>
                        <a:pt x="156" y="34"/>
                      </a:lnTo>
                      <a:lnTo>
                        <a:pt x="155" y="35"/>
                      </a:lnTo>
                      <a:lnTo>
                        <a:pt x="155" y="37"/>
                      </a:lnTo>
                      <a:lnTo>
                        <a:pt x="155" y="38"/>
                      </a:lnTo>
                      <a:lnTo>
                        <a:pt x="155" y="38"/>
                      </a:lnTo>
                      <a:lnTo>
                        <a:pt x="153" y="40"/>
                      </a:lnTo>
                      <a:lnTo>
                        <a:pt x="153" y="41"/>
                      </a:lnTo>
                      <a:lnTo>
                        <a:pt x="155" y="43"/>
                      </a:lnTo>
                      <a:lnTo>
                        <a:pt x="155" y="43"/>
                      </a:lnTo>
                      <a:lnTo>
                        <a:pt x="155" y="43"/>
                      </a:lnTo>
                      <a:lnTo>
                        <a:pt x="155" y="43"/>
                      </a:lnTo>
                      <a:lnTo>
                        <a:pt x="155" y="44"/>
                      </a:lnTo>
                      <a:lnTo>
                        <a:pt x="155" y="46"/>
                      </a:lnTo>
                      <a:lnTo>
                        <a:pt x="153" y="43"/>
                      </a:lnTo>
                      <a:lnTo>
                        <a:pt x="153" y="41"/>
                      </a:lnTo>
                      <a:lnTo>
                        <a:pt x="153" y="44"/>
                      </a:lnTo>
                      <a:lnTo>
                        <a:pt x="153" y="46"/>
                      </a:lnTo>
                      <a:lnTo>
                        <a:pt x="152" y="46"/>
                      </a:lnTo>
                      <a:lnTo>
                        <a:pt x="152" y="47"/>
                      </a:lnTo>
                      <a:lnTo>
                        <a:pt x="152" y="47"/>
                      </a:lnTo>
                      <a:lnTo>
                        <a:pt x="150" y="47"/>
                      </a:lnTo>
                      <a:lnTo>
                        <a:pt x="152" y="49"/>
                      </a:lnTo>
                      <a:lnTo>
                        <a:pt x="152" y="49"/>
                      </a:lnTo>
                      <a:lnTo>
                        <a:pt x="152" y="51"/>
                      </a:lnTo>
                      <a:lnTo>
                        <a:pt x="152" y="52"/>
                      </a:lnTo>
                      <a:lnTo>
                        <a:pt x="152" y="54"/>
                      </a:lnTo>
                      <a:lnTo>
                        <a:pt x="150" y="54"/>
                      </a:lnTo>
                      <a:lnTo>
                        <a:pt x="150" y="54"/>
                      </a:lnTo>
                      <a:lnTo>
                        <a:pt x="150" y="55"/>
                      </a:lnTo>
                      <a:lnTo>
                        <a:pt x="149" y="55"/>
                      </a:lnTo>
                      <a:lnTo>
                        <a:pt x="150" y="54"/>
                      </a:lnTo>
                      <a:lnTo>
                        <a:pt x="149" y="54"/>
                      </a:lnTo>
                      <a:lnTo>
                        <a:pt x="147" y="54"/>
                      </a:lnTo>
                      <a:lnTo>
                        <a:pt x="147" y="55"/>
                      </a:lnTo>
                      <a:lnTo>
                        <a:pt x="147" y="55"/>
                      </a:lnTo>
                      <a:lnTo>
                        <a:pt x="147" y="57"/>
                      </a:lnTo>
                      <a:lnTo>
                        <a:pt x="147" y="55"/>
                      </a:lnTo>
                      <a:lnTo>
                        <a:pt x="147" y="55"/>
                      </a:lnTo>
                      <a:lnTo>
                        <a:pt x="147" y="55"/>
                      </a:lnTo>
                      <a:lnTo>
                        <a:pt x="145" y="57"/>
                      </a:lnTo>
                      <a:lnTo>
                        <a:pt x="144" y="60"/>
                      </a:lnTo>
                      <a:lnTo>
                        <a:pt x="144" y="60"/>
                      </a:lnTo>
                      <a:lnTo>
                        <a:pt x="144" y="61"/>
                      </a:lnTo>
                      <a:lnTo>
                        <a:pt x="142" y="63"/>
                      </a:lnTo>
                      <a:lnTo>
                        <a:pt x="141" y="63"/>
                      </a:lnTo>
                      <a:lnTo>
                        <a:pt x="142" y="63"/>
                      </a:lnTo>
                      <a:lnTo>
                        <a:pt x="141" y="63"/>
                      </a:lnTo>
                      <a:lnTo>
                        <a:pt x="139" y="64"/>
                      </a:lnTo>
                      <a:lnTo>
                        <a:pt x="139" y="64"/>
                      </a:lnTo>
                      <a:lnTo>
                        <a:pt x="138" y="64"/>
                      </a:lnTo>
                      <a:lnTo>
                        <a:pt x="138" y="64"/>
                      </a:lnTo>
                      <a:lnTo>
                        <a:pt x="138" y="63"/>
                      </a:lnTo>
                      <a:lnTo>
                        <a:pt x="138" y="63"/>
                      </a:lnTo>
                      <a:lnTo>
                        <a:pt x="136" y="63"/>
                      </a:lnTo>
                      <a:lnTo>
                        <a:pt x="136" y="64"/>
                      </a:lnTo>
                      <a:lnTo>
                        <a:pt x="136" y="64"/>
                      </a:lnTo>
                      <a:lnTo>
                        <a:pt x="135" y="66"/>
                      </a:lnTo>
                      <a:lnTo>
                        <a:pt x="135" y="66"/>
                      </a:lnTo>
                      <a:lnTo>
                        <a:pt x="132" y="67"/>
                      </a:lnTo>
                      <a:lnTo>
                        <a:pt x="130" y="67"/>
                      </a:lnTo>
                      <a:lnTo>
                        <a:pt x="127" y="67"/>
                      </a:lnTo>
                      <a:lnTo>
                        <a:pt x="126" y="67"/>
                      </a:lnTo>
                      <a:lnTo>
                        <a:pt x="124" y="66"/>
                      </a:lnTo>
                      <a:lnTo>
                        <a:pt x="124" y="67"/>
                      </a:lnTo>
                      <a:lnTo>
                        <a:pt x="124" y="67"/>
                      </a:lnTo>
                      <a:lnTo>
                        <a:pt x="123" y="67"/>
                      </a:lnTo>
                      <a:lnTo>
                        <a:pt x="123" y="67"/>
                      </a:lnTo>
                      <a:lnTo>
                        <a:pt x="123" y="67"/>
                      </a:lnTo>
                      <a:lnTo>
                        <a:pt x="123" y="69"/>
                      </a:lnTo>
                      <a:lnTo>
                        <a:pt x="121" y="69"/>
                      </a:lnTo>
                      <a:lnTo>
                        <a:pt x="121" y="69"/>
                      </a:lnTo>
                      <a:lnTo>
                        <a:pt x="120" y="69"/>
                      </a:lnTo>
                      <a:lnTo>
                        <a:pt x="120" y="69"/>
                      </a:lnTo>
                      <a:lnTo>
                        <a:pt x="118" y="69"/>
                      </a:lnTo>
                      <a:lnTo>
                        <a:pt x="120" y="69"/>
                      </a:lnTo>
                      <a:lnTo>
                        <a:pt x="120" y="67"/>
                      </a:lnTo>
                      <a:lnTo>
                        <a:pt x="120" y="67"/>
                      </a:lnTo>
                      <a:lnTo>
                        <a:pt x="118" y="67"/>
                      </a:lnTo>
                      <a:lnTo>
                        <a:pt x="118" y="69"/>
                      </a:lnTo>
                      <a:lnTo>
                        <a:pt x="116" y="69"/>
                      </a:lnTo>
                      <a:lnTo>
                        <a:pt x="115" y="69"/>
                      </a:lnTo>
                      <a:lnTo>
                        <a:pt x="115" y="69"/>
                      </a:lnTo>
                      <a:lnTo>
                        <a:pt x="113" y="69"/>
                      </a:lnTo>
                      <a:lnTo>
                        <a:pt x="113" y="69"/>
                      </a:lnTo>
                      <a:lnTo>
                        <a:pt x="112" y="70"/>
                      </a:lnTo>
                      <a:lnTo>
                        <a:pt x="112" y="69"/>
                      </a:lnTo>
                      <a:lnTo>
                        <a:pt x="112" y="69"/>
                      </a:lnTo>
                      <a:lnTo>
                        <a:pt x="110" y="69"/>
                      </a:lnTo>
                      <a:lnTo>
                        <a:pt x="110" y="69"/>
                      </a:lnTo>
                      <a:lnTo>
                        <a:pt x="109" y="69"/>
                      </a:lnTo>
                      <a:lnTo>
                        <a:pt x="110" y="69"/>
                      </a:lnTo>
                      <a:lnTo>
                        <a:pt x="109" y="69"/>
                      </a:lnTo>
                      <a:lnTo>
                        <a:pt x="106" y="70"/>
                      </a:lnTo>
                      <a:lnTo>
                        <a:pt x="104" y="70"/>
                      </a:lnTo>
                      <a:lnTo>
                        <a:pt x="104" y="67"/>
                      </a:lnTo>
                      <a:lnTo>
                        <a:pt x="103" y="67"/>
                      </a:lnTo>
                      <a:lnTo>
                        <a:pt x="103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9"/>
                      </a:lnTo>
                      <a:lnTo>
                        <a:pt x="101" y="69"/>
                      </a:lnTo>
                      <a:lnTo>
                        <a:pt x="103" y="69"/>
                      </a:lnTo>
                      <a:lnTo>
                        <a:pt x="101" y="69"/>
                      </a:lnTo>
                      <a:lnTo>
                        <a:pt x="104" y="69"/>
                      </a:lnTo>
                      <a:lnTo>
                        <a:pt x="103" y="69"/>
                      </a:lnTo>
                      <a:lnTo>
                        <a:pt x="103" y="70"/>
                      </a:lnTo>
                      <a:lnTo>
                        <a:pt x="103" y="70"/>
                      </a:lnTo>
                      <a:lnTo>
                        <a:pt x="103" y="70"/>
                      </a:lnTo>
                      <a:lnTo>
                        <a:pt x="101" y="70"/>
                      </a:lnTo>
                      <a:lnTo>
                        <a:pt x="100" y="70"/>
                      </a:lnTo>
                      <a:lnTo>
                        <a:pt x="100" y="69"/>
                      </a:lnTo>
                      <a:lnTo>
                        <a:pt x="100" y="69"/>
                      </a:lnTo>
                      <a:lnTo>
                        <a:pt x="98" y="69"/>
                      </a:lnTo>
                      <a:lnTo>
                        <a:pt x="97" y="67"/>
                      </a:lnTo>
                      <a:lnTo>
                        <a:pt x="97" y="69"/>
                      </a:lnTo>
                      <a:lnTo>
                        <a:pt x="97" y="67"/>
                      </a:lnTo>
                      <a:lnTo>
                        <a:pt x="97" y="67"/>
                      </a:lnTo>
                      <a:lnTo>
                        <a:pt x="95" y="67"/>
                      </a:lnTo>
                      <a:lnTo>
                        <a:pt x="95" y="69"/>
                      </a:lnTo>
                      <a:lnTo>
                        <a:pt x="95" y="69"/>
                      </a:lnTo>
                      <a:lnTo>
                        <a:pt x="95" y="69"/>
                      </a:lnTo>
                      <a:lnTo>
                        <a:pt x="95" y="69"/>
                      </a:lnTo>
                      <a:lnTo>
                        <a:pt x="94" y="69"/>
                      </a:lnTo>
                      <a:lnTo>
                        <a:pt x="94" y="70"/>
                      </a:lnTo>
                      <a:lnTo>
                        <a:pt x="94" y="70"/>
                      </a:lnTo>
                      <a:lnTo>
                        <a:pt x="94" y="70"/>
                      </a:lnTo>
                      <a:lnTo>
                        <a:pt x="92" y="70"/>
                      </a:lnTo>
                      <a:lnTo>
                        <a:pt x="92" y="69"/>
                      </a:lnTo>
                      <a:lnTo>
                        <a:pt x="92" y="70"/>
                      </a:lnTo>
                      <a:lnTo>
                        <a:pt x="90" y="70"/>
                      </a:lnTo>
                      <a:lnTo>
                        <a:pt x="90" y="72"/>
                      </a:lnTo>
                      <a:lnTo>
                        <a:pt x="90" y="70"/>
                      </a:lnTo>
                      <a:lnTo>
                        <a:pt x="90" y="70"/>
                      </a:lnTo>
                      <a:lnTo>
                        <a:pt x="89" y="70"/>
                      </a:lnTo>
                      <a:lnTo>
                        <a:pt x="89" y="70"/>
                      </a:lnTo>
                      <a:lnTo>
                        <a:pt x="89" y="69"/>
                      </a:lnTo>
                      <a:lnTo>
                        <a:pt x="89" y="69"/>
                      </a:lnTo>
                      <a:lnTo>
                        <a:pt x="90" y="69"/>
                      </a:lnTo>
                      <a:lnTo>
                        <a:pt x="90" y="69"/>
                      </a:lnTo>
                      <a:lnTo>
                        <a:pt x="89" y="69"/>
                      </a:lnTo>
                      <a:lnTo>
                        <a:pt x="87" y="69"/>
                      </a:lnTo>
                      <a:lnTo>
                        <a:pt x="87" y="70"/>
                      </a:lnTo>
                      <a:lnTo>
                        <a:pt x="87" y="70"/>
                      </a:lnTo>
                      <a:lnTo>
                        <a:pt x="87" y="70"/>
                      </a:lnTo>
                      <a:lnTo>
                        <a:pt x="87" y="70"/>
                      </a:lnTo>
                      <a:lnTo>
                        <a:pt x="87" y="72"/>
                      </a:lnTo>
                      <a:lnTo>
                        <a:pt x="86" y="72"/>
                      </a:lnTo>
                      <a:lnTo>
                        <a:pt x="87" y="70"/>
                      </a:lnTo>
                      <a:lnTo>
                        <a:pt x="86" y="70"/>
                      </a:lnTo>
                      <a:lnTo>
                        <a:pt x="84" y="70"/>
                      </a:lnTo>
                      <a:lnTo>
                        <a:pt x="83" y="70"/>
                      </a:lnTo>
                      <a:lnTo>
                        <a:pt x="83" y="70"/>
                      </a:lnTo>
                      <a:lnTo>
                        <a:pt x="84" y="69"/>
                      </a:lnTo>
                      <a:lnTo>
                        <a:pt x="83" y="69"/>
                      </a:lnTo>
                      <a:lnTo>
                        <a:pt x="83" y="69"/>
                      </a:lnTo>
                      <a:lnTo>
                        <a:pt x="83" y="69"/>
                      </a:lnTo>
                      <a:lnTo>
                        <a:pt x="81" y="67"/>
                      </a:lnTo>
                      <a:lnTo>
                        <a:pt x="81" y="67"/>
                      </a:lnTo>
                      <a:lnTo>
                        <a:pt x="81" y="69"/>
                      </a:lnTo>
                      <a:lnTo>
                        <a:pt x="80" y="69"/>
                      </a:lnTo>
                      <a:lnTo>
                        <a:pt x="80" y="69"/>
                      </a:lnTo>
                      <a:lnTo>
                        <a:pt x="80" y="69"/>
                      </a:lnTo>
                      <a:lnTo>
                        <a:pt x="80" y="69"/>
                      </a:lnTo>
                      <a:lnTo>
                        <a:pt x="77" y="69"/>
                      </a:lnTo>
                      <a:lnTo>
                        <a:pt x="75" y="69"/>
                      </a:lnTo>
                      <a:lnTo>
                        <a:pt x="77" y="69"/>
                      </a:lnTo>
                      <a:lnTo>
                        <a:pt x="75" y="70"/>
                      </a:lnTo>
                      <a:lnTo>
                        <a:pt x="75" y="69"/>
                      </a:lnTo>
                      <a:lnTo>
                        <a:pt x="75" y="69"/>
                      </a:lnTo>
                      <a:lnTo>
                        <a:pt x="74" y="69"/>
                      </a:lnTo>
                      <a:lnTo>
                        <a:pt x="74" y="69"/>
                      </a:lnTo>
                      <a:lnTo>
                        <a:pt x="74" y="69"/>
                      </a:lnTo>
                      <a:lnTo>
                        <a:pt x="74" y="69"/>
                      </a:lnTo>
                      <a:lnTo>
                        <a:pt x="75" y="69"/>
                      </a:lnTo>
                      <a:lnTo>
                        <a:pt x="75" y="67"/>
                      </a:lnTo>
                      <a:lnTo>
                        <a:pt x="75" y="67"/>
                      </a:lnTo>
                      <a:lnTo>
                        <a:pt x="74" y="66"/>
                      </a:lnTo>
                      <a:lnTo>
                        <a:pt x="72" y="67"/>
                      </a:lnTo>
                      <a:lnTo>
                        <a:pt x="72" y="67"/>
                      </a:lnTo>
                      <a:lnTo>
                        <a:pt x="72" y="69"/>
                      </a:lnTo>
                      <a:lnTo>
                        <a:pt x="72" y="69"/>
                      </a:lnTo>
                      <a:lnTo>
                        <a:pt x="71" y="69"/>
                      </a:lnTo>
                      <a:lnTo>
                        <a:pt x="71" y="70"/>
                      </a:lnTo>
                      <a:lnTo>
                        <a:pt x="69" y="70"/>
                      </a:lnTo>
                      <a:lnTo>
                        <a:pt x="69" y="69"/>
                      </a:lnTo>
                      <a:lnTo>
                        <a:pt x="68" y="69"/>
                      </a:lnTo>
                      <a:lnTo>
                        <a:pt x="66" y="67"/>
                      </a:lnTo>
                      <a:lnTo>
                        <a:pt x="66" y="69"/>
                      </a:lnTo>
                      <a:lnTo>
                        <a:pt x="68" y="69"/>
                      </a:lnTo>
                      <a:lnTo>
                        <a:pt x="68" y="69"/>
                      </a:lnTo>
                      <a:lnTo>
                        <a:pt x="66" y="69"/>
                      </a:lnTo>
                      <a:lnTo>
                        <a:pt x="64" y="69"/>
                      </a:lnTo>
                      <a:lnTo>
                        <a:pt x="63" y="70"/>
                      </a:lnTo>
                      <a:lnTo>
                        <a:pt x="60" y="69"/>
                      </a:lnTo>
                      <a:lnTo>
                        <a:pt x="61" y="69"/>
                      </a:lnTo>
                      <a:lnTo>
                        <a:pt x="58" y="69"/>
                      </a:lnTo>
                      <a:lnTo>
                        <a:pt x="60" y="69"/>
                      </a:lnTo>
                      <a:lnTo>
                        <a:pt x="58" y="69"/>
                      </a:lnTo>
                      <a:lnTo>
                        <a:pt x="58" y="69"/>
                      </a:lnTo>
                      <a:lnTo>
                        <a:pt x="58" y="67"/>
                      </a:lnTo>
                      <a:lnTo>
                        <a:pt x="57" y="69"/>
                      </a:lnTo>
                      <a:lnTo>
                        <a:pt x="57" y="69"/>
                      </a:lnTo>
                      <a:lnTo>
                        <a:pt x="55" y="67"/>
                      </a:lnTo>
                      <a:lnTo>
                        <a:pt x="55" y="69"/>
                      </a:lnTo>
                      <a:lnTo>
                        <a:pt x="55" y="67"/>
                      </a:lnTo>
                      <a:lnTo>
                        <a:pt x="57" y="67"/>
                      </a:lnTo>
                      <a:lnTo>
                        <a:pt x="55" y="67"/>
                      </a:lnTo>
                      <a:lnTo>
                        <a:pt x="54" y="67"/>
                      </a:lnTo>
                      <a:lnTo>
                        <a:pt x="54" y="67"/>
                      </a:lnTo>
                      <a:lnTo>
                        <a:pt x="54" y="67"/>
                      </a:lnTo>
                      <a:lnTo>
                        <a:pt x="52" y="66"/>
                      </a:lnTo>
                      <a:lnTo>
                        <a:pt x="51" y="67"/>
                      </a:lnTo>
                      <a:lnTo>
                        <a:pt x="49" y="67"/>
                      </a:lnTo>
                      <a:lnTo>
                        <a:pt x="49" y="67"/>
                      </a:lnTo>
                      <a:lnTo>
                        <a:pt x="46" y="67"/>
                      </a:lnTo>
                      <a:lnTo>
                        <a:pt x="45" y="67"/>
                      </a:lnTo>
                      <a:lnTo>
                        <a:pt x="42" y="67"/>
                      </a:lnTo>
                      <a:lnTo>
                        <a:pt x="42" y="67"/>
                      </a:lnTo>
                      <a:lnTo>
                        <a:pt x="42" y="67"/>
                      </a:lnTo>
                      <a:lnTo>
                        <a:pt x="42" y="67"/>
                      </a:lnTo>
                      <a:lnTo>
                        <a:pt x="42" y="69"/>
                      </a:lnTo>
                      <a:lnTo>
                        <a:pt x="40" y="69"/>
                      </a:lnTo>
                      <a:lnTo>
                        <a:pt x="40" y="69"/>
                      </a:lnTo>
                      <a:lnTo>
                        <a:pt x="40" y="67"/>
                      </a:lnTo>
                      <a:lnTo>
                        <a:pt x="38" y="67"/>
                      </a:lnTo>
                      <a:lnTo>
                        <a:pt x="38" y="69"/>
                      </a:lnTo>
                      <a:lnTo>
                        <a:pt x="38" y="69"/>
                      </a:lnTo>
                      <a:lnTo>
                        <a:pt x="38" y="69"/>
                      </a:lnTo>
                      <a:lnTo>
                        <a:pt x="37" y="69"/>
                      </a:lnTo>
                      <a:lnTo>
                        <a:pt x="37" y="67"/>
                      </a:lnTo>
                      <a:lnTo>
                        <a:pt x="37" y="67"/>
                      </a:lnTo>
                      <a:lnTo>
                        <a:pt x="37" y="67"/>
                      </a:lnTo>
                      <a:lnTo>
                        <a:pt x="37" y="69"/>
                      </a:lnTo>
                      <a:lnTo>
                        <a:pt x="35" y="67"/>
                      </a:lnTo>
                      <a:lnTo>
                        <a:pt x="34" y="67"/>
                      </a:lnTo>
                      <a:lnTo>
                        <a:pt x="35" y="67"/>
                      </a:lnTo>
                      <a:lnTo>
                        <a:pt x="35" y="67"/>
                      </a:lnTo>
                      <a:lnTo>
                        <a:pt x="35" y="67"/>
                      </a:lnTo>
                      <a:lnTo>
                        <a:pt x="35" y="66"/>
                      </a:lnTo>
                      <a:lnTo>
                        <a:pt x="34" y="66"/>
                      </a:lnTo>
                      <a:lnTo>
                        <a:pt x="34" y="67"/>
                      </a:lnTo>
                      <a:lnTo>
                        <a:pt x="34" y="67"/>
                      </a:lnTo>
                      <a:lnTo>
                        <a:pt x="34" y="66"/>
                      </a:lnTo>
                      <a:lnTo>
                        <a:pt x="34" y="66"/>
                      </a:lnTo>
                      <a:lnTo>
                        <a:pt x="34" y="66"/>
                      </a:lnTo>
                      <a:lnTo>
                        <a:pt x="34" y="66"/>
                      </a:lnTo>
                      <a:lnTo>
                        <a:pt x="34" y="64"/>
                      </a:lnTo>
                      <a:lnTo>
                        <a:pt x="32" y="66"/>
                      </a:lnTo>
                      <a:lnTo>
                        <a:pt x="34" y="67"/>
                      </a:lnTo>
                      <a:lnTo>
                        <a:pt x="34" y="67"/>
                      </a:lnTo>
                      <a:lnTo>
                        <a:pt x="32" y="67"/>
                      </a:lnTo>
                      <a:lnTo>
                        <a:pt x="31" y="67"/>
                      </a:lnTo>
                      <a:lnTo>
                        <a:pt x="29" y="69"/>
                      </a:lnTo>
                      <a:lnTo>
                        <a:pt x="29" y="67"/>
                      </a:lnTo>
                      <a:lnTo>
                        <a:pt x="28" y="67"/>
                      </a:lnTo>
                      <a:lnTo>
                        <a:pt x="26" y="67"/>
                      </a:lnTo>
                      <a:lnTo>
                        <a:pt x="28" y="67"/>
                      </a:lnTo>
                      <a:lnTo>
                        <a:pt x="28" y="66"/>
                      </a:lnTo>
                      <a:lnTo>
                        <a:pt x="26" y="66"/>
                      </a:lnTo>
                      <a:lnTo>
                        <a:pt x="26" y="66"/>
                      </a:lnTo>
                      <a:lnTo>
                        <a:pt x="25" y="67"/>
                      </a:lnTo>
                      <a:lnTo>
                        <a:pt x="25" y="67"/>
                      </a:lnTo>
                      <a:lnTo>
                        <a:pt x="23" y="66"/>
                      </a:lnTo>
                      <a:lnTo>
                        <a:pt x="22" y="64"/>
                      </a:lnTo>
                      <a:lnTo>
                        <a:pt x="22" y="64"/>
                      </a:lnTo>
                      <a:lnTo>
                        <a:pt x="20" y="63"/>
                      </a:lnTo>
                      <a:lnTo>
                        <a:pt x="19" y="63"/>
                      </a:lnTo>
                      <a:lnTo>
                        <a:pt x="17" y="63"/>
                      </a:lnTo>
                      <a:lnTo>
                        <a:pt x="17" y="63"/>
                      </a:lnTo>
                      <a:lnTo>
                        <a:pt x="16" y="61"/>
                      </a:lnTo>
                      <a:lnTo>
                        <a:pt x="16" y="61"/>
                      </a:lnTo>
                      <a:lnTo>
                        <a:pt x="14" y="61"/>
                      </a:lnTo>
                      <a:lnTo>
                        <a:pt x="14" y="60"/>
                      </a:lnTo>
                      <a:lnTo>
                        <a:pt x="16" y="60"/>
                      </a:lnTo>
                      <a:lnTo>
                        <a:pt x="16" y="60"/>
                      </a:lnTo>
                      <a:lnTo>
                        <a:pt x="16" y="60"/>
                      </a:lnTo>
                      <a:lnTo>
                        <a:pt x="14" y="60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2" y="60"/>
                      </a:lnTo>
                      <a:lnTo>
                        <a:pt x="14" y="58"/>
                      </a:lnTo>
                      <a:lnTo>
                        <a:pt x="12" y="57"/>
                      </a:lnTo>
                      <a:lnTo>
                        <a:pt x="12" y="57"/>
                      </a:lnTo>
                      <a:lnTo>
                        <a:pt x="11" y="55"/>
                      </a:lnTo>
                      <a:lnTo>
                        <a:pt x="11" y="55"/>
                      </a:lnTo>
                      <a:lnTo>
                        <a:pt x="11" y="57"/>
                      </a:lnTo>
                      <a:lnTo>
                        <a:pt x="11" y="57"/>
                      </a:lnTo>
                      <a:lnTo>
                        <a:pt x="11" y="55"/>
                      </a:lnTo>
                      <a:lnTo>
                        <a:pt x="11" y="55"/>
                      </a:lnTo>
                      <a:lnTo>
                        <a:pt x="9" y="55"/>
                      </a:lnTo>
                      <a:lnTo>
                        <a:pt x="11" y="54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8" y="52"/>
                      </a:lnTo>
                      <a:lnTo>
                        <a:pt x="6" y="51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8" y="49"/>
                      </a:lnTo>
                      <a:lnTo>
                        <a:pt x="6" y="49"/>
                      </a:lnTo>
                      <a:lnTo>
                        <a:pt x="6" y="49"/>
                      </a:lnTo>
                      <a:lnTo>
                        <a:pt x="6" y="49"/>
                      </a:lnTo>
                      <a:lnTo>
                        <a:pt x="6" y="47"/>
                      </a:lnTo>
                      <a:lnTo>
                        <a:pt x="6" y="47"/>
                      </a:lnTo>
                      <a:lnTo>
                        <a:pt x="6" y="47"/>
                      </a:lnTo>
                      <a:lnTo>
                        <a:pt x="8" y="47"/>
                      </a:lnTo>
                      <a:lnTo>
                        <a:pt x="6" y="46"/>
                      </a:lnTo>
                      <a:lnTo>
                        <a:pt x="8" y="46"/>
                      </a:lnTo>
                      <a:lnTo>
                        <a:pt x="6" y="44"/>
                      </a:lnTo>
                      <a:lnTo>
                        <a:pt x="6" y="44"/>
                      </a:lnTo>
                      <a:lnTo>
                        <a:pt x="6" y="43"/>
                      </a:lnTo>
                      <a:lnTo>
                        <a:pt x="6" y="43"/>
                      </a:lnTo>
                      <a:lnTo>
                        <a:pt x="6" y="43"/>
                      </a:lnTo>
                      <a:lnTo>
                        <a:pt x="8" y="43"/>
                      </a:lnTo>
                      <a:lnTo>
                        <a:pt x="8" y="41"/>
                      </a:lnTo>
                      <a:lnTo>
                        <a:pt x="8" y="41"/>
                      </a:lnTo>
                      <a:lnTo>
                        <a:pt x="6" y="41"/>
                      </a:lnTo>
                      <a:lnTo>
                        <a:pt x="6" y="41"/>
                      </a:lnTo>
                      <a:lnTo>
                        <a:pt x="6" y="41"/>
                      </a:lnTo>
                      <a:lnTo>
                        <a:pt x="8" y="41"/>
                      </a:lnTo>
                      <a:lnTo>
                        <a:pt x="9" y="43"/>
                      </a:lnTo>
                      <a:lnTo>
                        <a:pt x="8" y="43"/>
                      </a:lnTo>
                      <a:lnTo>
                        <a:pt x="6" y="43"/>
                      </a:lnTo>
                      <a:lnTo>
                        <a:pt x="8" y="44"/>
                      </a:lnTo>
                      <a:lnTo>
                        <a:pt x="9" y="44"/>
                      </a:lnTo>
                      <a:lnTo>
                        <a:pt x="8" y="44"/>
                      </a:lnTo>
                      <a:lnTo>
                        <a:pt x="8" y="46"/>
                      </a:lnTo>
                      <a:lnTo>
                        <a:pt x="8" y="46"/>
                      </a:lnTo>
                      <a:lnTo>
                        <a:pt x="9" y="46"/>
                      </a:lnTo>
                      <a:lnTo>
                        <a:pt x="8" y="46"/>
                      </a:lnTo>
                      <a:lnTo>
                        <a:pt x="8" y="46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9" y="51"/>
                      </a:lnTo>
                      <a:lnTo>
                        <a:pt x="12" y="51"/>
                      </a:lnTo>
                      <a:lnTo>
                        <a:pt x="12" y="52"/>
                      </a:lnTo>
                      <a:lnTo>
                        <a:pt x="14" y="54"/>
                      </a:lnTo>
                      <a:lnTo>
                        <a:pt x="14" y="55"/>
                      </a:lnTo>
                      <a:lnTo>
                        <a:pt x="16" y="55"/>
                      </a:lnTo>
                      <a:lnTo>
                        <a:pt x="16" y="55"/>
                      </a:lnTo>
                      <a:lnTo>
                        <a:pt x="16" y="54"/>
                      </a:lnTo>
                      <a:lnTo>
                        <a:pt x="16" y="54"/>
                      </a:lnTo>
                      <a:lnTo>
                        <a:pt x="16" y="55"/>
                      </a:lnTo>
                      <a:lnTo>
                        <a:pt x="16" y="55"/>
                      </a:lnTo>
                      <a:lnTo>
                        <a:pt x="17" y="55"/>
                      </a:lnTo>
                      <a:lnTo>
                        <a:pt x="17" y="57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19" y="58"/>
                      </a:lnTo>
                      <a:lnTo>
                        <a:pt x="19" y="58"/>
                      </a:lnTo>
                      <a:lnTo>
                        <a:pt x="17" y="58"/>
                      </a:lnTo>
                      <a:lnTo>
                        <a:pt x="17" y="60"/>
                      </a:lnTo>
                      <a:lnTo>
                        <a:pt x="19" y="60"/>
                      </a:lnTo>
                      <a:lnTo>
                        <a:pt x="19" y="60"/>
                      </a:lnTo>
                      <a:lnTo>
                        <a:pt x="20" y="6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lnTo>
                        <a:pt x="23" y="61"/>
                      </a:lnTo>
                      <a:lnTo>
                        <a:pt x="23" y="63"/>
                      </a:lnTo>
                      <a:lnTo>
                        <a:pt x="22" y="61"/>
                      </a:lnTo>
                      <a:lnTo>
                        <a:pt x="22" y="63"/>
                      </a:lnTo>
                      <a:lnTo>
                        <a:pt x="23" y="63"/>
                      </a:lnTo>
                      <a:lnTo>
                        <a:pt x="25" y="63"/>
                      </a:lnTo>
                      <a:lnTo>
                        <a:pt x="25" y="63"/>
                      </a:lnTo>
                      <a:lnTo>
                        <a:pt x="23" y="63"/>
                      </a:lnTo>
                      <a:lnTo>
                        <a:pt x="23" y="63"/>
                      </a:lnTo>
                      <a:lnTo>
                        <a:pt x="25" y="63"/>
                      </a:lnTo>
                      <a:lnTo>
                        <a:pt x="26" y="63"/>
                      </a:lnTo>
                      <a:lnTo>
                        <a:pt x="25" y="64"/>
                      </a:lnTo>
                      <a:lnTo>
                        <a:pt x="26" y="64"/>
                      </a:lnTo>
                      <a:lnTo>
                        <a:pt x="26" y="63"/>
                      </a:lnTo>
                      <a:lnTo>
                        <a:pt x="26" y="63"/>
                      </a:lnTo>
                      <a:lnTo>
                        <a:pt x="28" y="63"/>
                      </a:lnTo>
                      <a:lnTo>
                        <a:pt x="28" y="63"/>
                      </a:lnTo>
                      <a:lnTo>
                        <a:pt x="28" y="63"/>
                      </a:lnTo>
                      <a:lnTo>
                        <a:pt x="28" y="64"/>
                      </a:lnTo>
                      <a:lnTo>
                        <a:pt x="28" y="64"/>
                      </a:lnTo>
                      <a:lnTo>
                        <a:pt x="29" y="64"/>
                      </a:lnTo>
                      <a:lnTo>
                        <a:pt x="29" y="64"/>
                      </a:lnTo>
                      <a:lnTo>
                        <a:pt x="29" y="63"/>
                      </a:lnTo>
                      <a:lnTo>
                        <a:pt x="29" y="63"/>
                      </a:lnTo>
                      <a:lnTo>
                        <a:pt x="31" y="63"/>
                      </a:lnTo>
                      <a:lnTo>
                        <a:pt x="31" y="63"/>
                      </a:lnTo>
                      <a:lnTo>
                        <a:pt x="31" y="63"/>
                      </a:lnTo>
                      <a:lnTo>
                        <a:pt x="32" y="64"/>
                      </a:lnTo>
                      <a:lnTo>
                        <a:pt x="34" y="64"/>
                      </a:lnTo>
                      <a:lnTo>
                        <a:pt x="35" y="63"/>
                      </a:lnTo>
                      <a:lnTo>
                        <a:pt x="37" y="63"/>
                      </a:lnTo>
                      <a:lnTo>
                        <a:pt x="40" y="64"/>
                      </a:lnTo>
                      <a:lnTo>
                        <a:pt x="40" y="63"/>
                      </a:lnTo>
                      <a:lnTo>
                        <a:pt x="40" y="63"/>
                      </a:lnTo>
                      <a:lnTo>
                        <a:pt x="42" y="63"/>
                      </a:lnTo>
                      <a:lnTo>
                        <a:pt x="45" y="63"/>
                      </a:lnTo>
                      <a:lnTo>
                        <a:pt x="43" y="64"/>
                      </a:lnTo>
                      <a:lnTo>
                        <a:pt x="48" y="63"/>
                      </a:lnTo>
                      <a:lnTo>
                        <a:pt x="49" y="63"/>
                      </a:lnTo>
                      <a:lnTo>
                        <a:pt x="49" y="63"/>
                      </a:lnTo>
                      <a:lnTo>
                        <a:pt x="49" y="63"/>
                      </a:lnTo>
                      <a:lnTo>
                        <a:pt x="51" y="63"/>
                      </a:lnTo>
                      <a:lnTo>
                        <a:pt x="51" y="64"/>
                      </a:lnTo>
                      <a:lnTo>
                        <a:pt x="52" y="64"/>
                      </a:lnTo>
                      <a:lnTo>
                        <a:pt x="52" y="64"/>
                      </a:lnTo>
                      <a:lnTo>
                        <a:pt x="52" y="63"/>
                      </a:lnTo>
                      <a:lnTo>
                        <a:pt x="54" y="63"/>
                      </a:lnTo>
                      <a:lnTo>
                        <a:pt x="57" y="63"/>
                      </a:lnTo>
                      <a:lnTo>
                        <a:pt x="60" y="61"/>
                      </a:lnTo>
                      <a:lnTo>
                        <a:pt x="60" y="63"/>
                      </a:lnTo>
                      <a:lnTo>
                        <a:pt x="60" y="63"/>
                      </a:lnTo>
                      <a:lnTo>
                        <a:pt x="58" y="63"/>
                      </a:lnTo>
                      <a:lnTo>
                        <a:pt x="58" y="64"/>
                      </a:lnTo>
                      <a:lnTo>
                        <a:pt x="61" y="64"/>
                      </a:lnTo>
                      <a:lnTo>
                        <a:pt x="64" y="63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3"/>
                      </a:lnTo>
                      <a:lnTo>
                        <a:pt x="66" y="63"/>
                      </a:lnTo>
                      <a:lnTo>
                        <a:pt x="66" y="63"/>
                      </a:lnTo>
                      <a:lnTo>
                        <a:pt x="66" y="64"/>
                      </a:lnTo>
                      <a:lnTo>
                        <a:pt x="66" y="63"/>
                      </a:lnTo>
                      <a:lnTo>
                        <a:pt x="66" y="63"/>
                      </a:lnTo>
                      <a:lnTo>
                        <a:pt x="66" y="64"/>
                      </a:lnTo>
                      <a:lnTo>
                        <a:pt x="68" y="63"/>
                      </a:lnTo>
                      <a:lnTo>
                        <a:pt x="69" y="63"/>
                      </a:lnTo>
                      <a:lnTo>
                        <a:pt x="69" y="63"/>
                      </a:lnTo>
                      <a:lnTo>
                        <a:pt x="69" y="63"/>
                      </a:lnTo>
                      <a:lnTo>
                        <a:pt x="69" y="64"/>
                      </a:lnTo>
                      <a:lnTo>
                        <a:pt x="71" y="64"/>
                      </a:lnTo>
                      <a:lnTo>
                        <a:pt x="72" y="64"/>
                      </a:lnTo>
                      <a:lnTo>
                        <a:pt x="72" y="64"/>
                      </a:lnTo>
                      <a:lnTo>
                        <a:pt x="72" y="64"/>
                      </a:lnTo>
                      <a:lnTo>
                        <a:pt x="74" y="64"/>
                      </a:lnTo>
                      <a:lnTo>
                        <a:pt x="74" y="64"/>
                      </a:lnTo>
                      <a:lnTo>
                        <a:pt x="74" y="64"/>
                      </a:lnTo>
                      <a:lnTo>
                        <a:pt x="74" y="64"/>
                      </a:lnTo>
                      <a:lnTo>
                        <a:pt x="75" y="63"/>
                      </a:lnTo>
                      <a:lnTo>
                        <a:pt x="74" y="63"/>
                      </a:lnTo>
                      <a:lnTo>
                        <a:pt x="75" y="63"/>
                      </a:lnTo>
                      <a:lnTo>
                        <a:pt x="75" y="63"/>
                      </a:lnTo>
                      <a:lnTo>
                        <a:pt x="77" y="63"/>
                      </a:lnTo>
                      <a:lnTo>
                        <a:pt x="78" y="63"/>
                      </a:lnTo>
                      <a:lnTo>
                        <a:pt x="77" y="61"/>
                      </a:lnTo>
                      <a:lnTo>
                        <a:pt x="78" y="61"/>
                      </a:lnTo>
                      <a:lnTo>
                        <a:pt x="80" y="61"/>
                      </a:lnTo>
                      <a:lnTo>
                        <a:pt x="80" y="63"/>
                      </a:lnTo>
                      <a:lnTo>
                        <a:pt x="80" y="63"/>
                      </a:lnTo>
                      <a:lnTo>
                        <a:pt x="80" y="63"/>
                      </a:lnTo>
                      <a:lnTo>
                        <a:pt x="81" y="63"/>
                      </a:lnTo>
                      <a:lnTo>
                        <a:pt x="84" y="63"/>
                      </a:lnTo>
                      <a:lnTo>
                        <a:pt x="86" y="61"/>
                      </a:lnTo>
                      <a:lnTo>
                        <a:pt x="86" y="63"/>
                      </a:lnTo>
                      <a:lnTo>
                        <a:pt x="86" y="63"/>
                      </a:lnTo>
                      <a:lnTo>
                        <a:pt x="87" y="63"/>
                      </a:lnTo>
                      <a:lnTo>
                        <a:pt x="89" y="61"/>
                      </a:lnTo>
                      <a:lnTo>
                        <a:pt x="89" y="61"/>
                      </a:lnTo>
                      <a:lnTo>
                        <a:pt x="87" y="63"/>
                      </a:lnTo>
                      <a:lnTo>
                        <a:pt x="89" y="63"/>
                      </a:lnTo>
                      <a:lnTo>
                        <a:pt x="90" y="61"/>
                      </a:lnTo>
                      <a:lnTo>
                        <a:pt x="90" y="61"/>
                      </a:lnTo>
                      <a:lnTo>
                        <a:pt x="90" y="61"/>
                      </a:lnTo>
                      <a:lnTo>
                        <a:pt x="90" y="63"/>
                      </a:lnTo>
                      <a:lnTo>
                        <a:pt x="90" y="61"/>
                      </a:lnTo>
                      <a:lnTo>
                        <a:pt x="92" y="61"/>
                      </a:lnTo>
                      <a:lnTo>
                        <a:pt x="92" y="63"/>
                      </a:lnTo>
                      <a:lnTo>
                        <a:pt x="92" y="63"/>
                      </a:lnTo>
                      <a:lnTo>
                        <a:pt x="92" y="63"/>
                      </a:lnTo>
                      <a:lnTo>
                        <a:pt x="94" y="64"/>
                      </a:lnTo>
                      <a:lnTo>
                        <a:pt x="92" y="64"/>
                      </a:lnTo>
                      <a:lnTo>
                        <a:pt x="94" y="64"/>
                      </a:lnTo>
                      <a:lnTo>
                        <a:pt x="95" y="63"/>
                      </a:lnTo>
                      <a:lnTo>
                        <a:pt x="95" y="61"/>
                      </a:lnTo>
                      <a:lnTo>
                        <a:pt x="94" y="61"/>
                      </a:lnTo>
                      <a:lnTo>
                        <a:pt x="95" y="61"/>
                      </a:lnTo>
                      <a:lnTo>
                        <a:pt x="95" y="61"/>
                      </a:lnTo>
                      <a:lnTo>
                        <a:pt x="95" y="61"/>
                      </a:lnTo>
                      <a:lnTo>
                        <a:pt x="98" y="61"/>
                      </a:lnTo>
                      <a:lnTo>
                        <a:pt x="103" y="61"/>
                      </a:lnTo>
                      <a:lnTo>
                        <a:pt x="103" y="61"/>
                      </a:lnTo>
                      <a:lnTo>
                        <a:pt x="101" y="61"/>
                      </a:lnTo>
                      <a:lnTo>
                        <a:pt x="101" y="61"/>
                      </a:lnTo>
                      <a:lnTo>
                        <a:pt x="104" y="61"/>
                      </a:lnTo>
                      <a:lnTo>
                        <a:pt x="106" y="61"/>
                      </a:lnTo>
                      <a:lnTo>
                        <a:pt x="109" y="60"/>
                      </a:lnTo>
                      <a:lnTo>
                        <a:pt x="109" y="61"/>
                      </a:lnTo>
                      <a:lnTo>
                        <a:pt x="107" y="61"/>
                      </a:lnTo>
                      <a:lnTo>
                        <a:pt x="106" y="61"/>
                      </a:lnTo>
                      <a:lnTo>
                        <a:pt x="106" y="63"/>
                      </a:lnTo>
                      <a:lnTo>
                        <a:pt x="110" y="61"/>
                      </a:lnTo>
                      <a:lnTo>
                        <a:pt x="115" y="60"/>
                      </a:lnTo>
                      <a:lnTo>
                        <a:pt x="116" y="61"/>
                      </a:lnTo>
                      <a:lnTo>
                        <a:pt x="116" y="61"/>
                      </a:lnTo>
                      <a:lnTo>
                        <a:pt x="118" y="60"/>
                      </a:lnTo>
                      <a:lnTo>
                        <a:pt x="120" y="61"/>
                      </a:lnTo>
                      <a:lnTo>
                        <a:pt x="121" y="60"/>
                      </a:lnTo>
                      <a:lnTo>
                        <a:pt x="121" y="60"/>
                      </a:lnTo>
                      <a:lnTo>
                        <a:pt x="121" y="60"/>
                      </a:lnTo>
                      <a:lnTo>
                        <a:pt x="123" y="61"/>
                      </a:lnTo>
                      <a:lnTo>
                        <a:pt x="123" y="61"/>
                      </a:lnTo>
                      <a:lnTo>
                        <a:pt x="124" y="61"/>
                      </a:lnTo>
                      <a:lnTo>
                        <a:pt x="124" y="61"/>
                      </a:lnTo>
                      <a:lnTo>
                        <a:pt x="126" y="61"/>
                      </a:lnTo>
                      <a:lnTo>
                        <a:pt x="126" y="61"/>
                      </a:lnTo>
                      <a:lnTo>
                        <a:pt x="126" y="61"/>
                      </a:lnTo>
                      <a:lnTo>
                        <a:pt x="127" y="61"/>
                      </a:lnTo>
                      <a:lnTo>
                        <a:pt x="127" y="60"/>
                      </a:lnTo>
                      <a:lnTo>
                        <a:pt x="129" y="60"/>
                      </a:lnTo>
                      <a:lnTo>
                        <a:pt x="130" y="60"/>
                      </a:lnTo>
                      <a:lnTo>
                        <a:pt x="130" y="58"/>
                      </a:lnTo>
                      <a:lnTo>
                        <a:pt x="132" y="58"/>
                      </a:lnTo>
                      <a:lnTo>
                        <a:pt x="132" y="58"/>
                      </a:lnTo>
                      <a:lnTo>
                        <a:pt x="132" y="58"/>
                      </a:lnTo>
                      <a:lnTo>
                        <a:pt x="132" y="58"/>
                      </a:lnTo>
                      <a:lnTo>
                        <a:pt x="133" y="58"/>
                      </a:lnTo>
                      <a:lnTo>
                        <a:pt x="133" y="57"/>
                      </a:lnTo>
                      <a:lnTo>
                        <a:pt x="135" y="58"/>
                      </a:lnTo>
                      <a:lnTo>
                        <a:pt x="135" y="58"/>
                      </a:lnTo>
                      <a:lnTo>
                        <a:pt x="135" y="57"/>
                      </a:lnTo>
                      <a:lnTo>
                        <a:pt x="135" y="57"/>
                      </a:lnTo>
                      <a:lnTo>
                        <a:pt x="136" y="55"/>
                      </a:lnTo>
                      <a:lnTo>
                        <a:pt x="136" y="57"/>
                      </a:lnTo>
                      <a:lnTo>
                        <a:pt x="136" y="57"/>
                      </a:lnTo>
                      <a:lnTo>
                        <a:pt x="138" y="55"/>
                      </a:lnTo>
                      <a:lnTo>
                        <a:pt x="139" y="54"/>
                      </a:lnTo>
                      <a:lnTo>
                        <a:pt x="141" y="51"/>
                      </a:lnTo>
                      <a:lnTo>
                        <a:pt x="142" y="49"/>
                      </a:lnTo>
                      <a:lnTo>
                        <a:pt x="142" y="51"/>
                      </a:lnTo>
                      <a:lnTo>
                        <a:pt x="144" y="49"/>
                      </a:lnTo>
                      <a:lnTo>
                        <a:pt x="144" y="47"/>
                      </a:lnTo>
                      <a:lnTo>
                        <a:pt x="142" y="47"/>
                      </a:lnTo>
                      <a:lnTo>
                        <a:pt x="142" y="46"/>
                      </a:lnTo>
                      <a:lnTo>
                        <a:pt x="145" y="43"/>
                      </a:lnTo>
                      <a:lnTo>
                        <a:pt x="147" y="38"/>
                      </a:lnTo>
                      <a:lnTo>
                        <a:pt x="147" y="34"/>
                      </a:lnTo>
                      <a:lnTo>
                        <a:pt x="147" y="34"/>
                      </a:lnTo>
                      <a:lnTo>
                        <a:pt x="145" y="34"/>
                      </a:lnTo>
                      <a:lnTo>
                        <a:pt x="147" y="34"/>
                      </a:lnTo>
                      <a:lnTo>
                        <a:pt x="147" y="34"/>
                      </a:lnTo>
                      <a:lnTo>
                        <a:pt x="147" y="32"/>
                      </a:lnTo>
                      <a:lnTo>
                        <a:pt x="145" y="34"/>
                      </a:lnTo>
                      <a:lnTo>
                        <a:pt x="145" y="31"/>
                      </a:lnTo>
                      <a:lnTo>
                        <a:pt x="145" y="29"/>
                      </a:lnTo>
                      <a:lnTo>
                        <a:pt x="145" y="28"/>
                      </a:lnTo>
                      <a:lnTo>
                        <a:pt x="145" y="26"/>
                      </a:lnTo>
                      <a:lnTo>
                        <a:pt x="144" y="24"/>
                      </a:lnTo>
                      <a:lnTo>
                        <a:pt x="144" y="23"/>
                      </a:lnTo>
                      <a:lnTo>
                        <a:pt x="144" y="21"/>
                      </a:lnTo>
                      <a:lnTo>
                        <a:pt x="142" y="21"/>
                      </a:lnTo>
                      <a:lnTo>
                        <a:pt x="142" y="20"/>
                      </a:lnTo>
                      <a:lnTo>
                        <a:pt x="142" y="20"/>
                      </a:lnTo>
                      <a:lnTo>
                        <a:pt x="142" y="20"/>
                      </a:lnTo>
                      <a:lnTo>
                        <a:pt x="141" y="18"/>
                      </a:lnTo>
                      <a:lnTo>
                        <a:pt x="141" y="18"/>
                      </a:lnTo>
                      <a:lnTo>
                        <a:pt x="139" y="18"/>
                      </a:lnTo>
                      <a:lnTo>
                        <a:pt x="138" y="17"/>
                      </a:lnTo>
                      <a:lnTo>
                        <a:pt x="138" y="15"/>
                      </a:lnTo>
                      <a:lnTo>
                        <a:pt x="136" y="14"/>
                      </a:lnTo>
                      <a:lnTo>
                        <a:pt x="135" y="14"/>
                      </a:lnTo>
                      <a:lnTo>
                        <a:pt x="135" y="14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3" y="12"/>
                      </a:lnTo>
                      <a:lnTo>
                        <a:pt x="135" y="12"/>
                      </a:lnTo>
                      <a:lnTo>
                        <a:pt x="132" y="12"/>
                      </a:lnTo>
                      <a:lnTo>
                        <a:pt x="130" y="12"/>
                      </a:lnTo>
                      <a:lnTo>
                        <a:pt x="129" y="12"/>
                      </a:lnTo>
                      <a:lnTo>
                        <a:pt x="130" y="12"/>
                      </a:lnTo>
                      <a:lnTo>
                        <a:pt x="129" y="11"/>
                      </a:lnTo>
                      <a:lnTo>
                        <a:pt x="129" y="11"/>
                      </a:lnTo>
                      <a:lnTo>
                        <a:pt x="129" y="11"/>
                      </a:lnTo>
                      <a:lnTo>
                        <a:pt x="129" y="11"/>
                      </a:lnTo>
                      <a:lnTo>
                        <a:pt x="127" y="12"/>
                      </a:lnTo>
                      <a:lnTo>
                        <a:pt x="126" y="11"/>
                      </a:lnTo>
                      <a:lnTo>
                        <a:pt x="124" y="11"/>
                      </a:lnTo>
                      <a:lnTo>
                        <a:pt x="123" y="11"/>
                      </a:lnTo>
                      <a:lnTo>
                        <a:pt x="123" y="12"/>
                      </a:lnTo>
                      <a:lnTo>
                        <a:pt x="120" y="12"/>
                      </a:lnTo>
                      <a:lnTo>
                        <a:pt x="116" y="12"/>
                      </a:lnTo>
                      <a:lnTo>
                        <a:pt x="116" y="12"/>
                      </a:lnTo>
                      <a:lnTo>
                        <a:pt x="115" y="12"/>
                      </a:lnTo>
                      <a:lnTo>
                        <a:pt x="113" y="12"/>
                      </a:lnTo>
                      <a:lnTo>
                        <a:pt x="113" y="12"/>
                      </a:lnTo>
                      <a:lnTo>
                        <a:pt x="113" y="11"/>
                      </a:lnTo>
                      <a:lnTo>
                        <a:pt x="113" y="11"/>
                      </a:lnTo>
                      <a:lnTo>
                        <a:pt x="112" y="11"/>
                      </a:lnTo>
                      <a:lnTo>
                        <a:pt x="113" y="11"/>
                      </a:lnTo>
                      <a:lnTo>
                        <a:pt x="113" y="9"/>
                      </a:lnTo>
                      <a:lnTo>
                        <a:pt x="112" y="9"/>
                      </a:lnTo>
                      <a:lnTo>
                        <a:pt x="112" y="11"/>
                      </a:lnTo>
                      <a:lnTo>
                        <a:pt x="112" y="11"/>
                      </a:lnTo>
                      <a:lnTo>
                        <a:pt x="112" y="11"/>
                      </a:lnTo>
                      <a:lnTo>
                        <a:pt x="112" y="9"/>
                      </a:lnTo>
                      <a:lnTo>
                        <a:pt x="112" y="11"/>
                      </a:lnTo>
                      <a:lnTo>
                        <a:pt x="112" y="11"/>
                      </a:lnTo>
                      <a:lnTo>
                        <a:pt x="112" y="12"/>
                      </a:lnTo>
                      <a:lnTo>
                        <a:pt x="107" y="12"/>
                      </a:lnTo>
                      <a:lnTo>
                        <a:pt x="104" y="12"/>
                      </a:lnTo>
                      <a:lnTo>
                        <a:pt x="104" y="11"/>
                      </a:lnTo>
                      <a:lnTo>
                        <a:pt x="103" y="11"/>
                      </a:lnTo>
                      <a:lnTo>
                        <a:pt x="101" y="11"/>
                      </a:lnTo>
                      <a:lnTo>
                        <a:pt x="101" y="11"/>
                      </a:lnTo>
                      <a:lnTo>
                        <a:pt x="101" y="12"/>
                      </a:lnTo>
                      <a:lnTo>
                        <a:pt x="100" y="12"/>
                      </a:lnTo>
                      <a:lnTo>
                        <a:pt x="100" y="12"/>
                      </a:lnTo>
                      <a:lnTo>
                        <a:pt x="100" y="11"/>
                      </a:lnTo>
                      <a:lnTo>
                        <a:pt x="98" y="12"/>
                      </a:lnTo>
                      <a:lnTo>
                        <a:pt x="100" y="11"/>
                      </a:lnTo>
                      <a:lnTo>
                        <a:pt x="100" y="11"/>
                      </a:lnTo>
                      <a:lnTo>
                        <a:pt x="97" y="12"/>
                      </a:lnTo>
                      <a:lnTo>
                        <a:pt x="97" y="11"/>
                      </a:lnTo>
                      <a:lnTo>
                        <a:pt x="95" y="11"/>
                      </a:lnTo>
                      <a:lnTo>
                        <a:pt x="94" y="11"/>
                      </a:lnTo>
                      <a:lnTo>
                        <a:pt x="94" y="11"/>
                      </a:lnTo>
                      <a:lnTo>
                        <a:pt x="94" y="11"/>
                      </a:lnTo>
                      <a:lnTo>
                        <a:pt x="94" y="11"/>
                      </a:lnTo>
                      <a:lnTo>
                        <a:pt x="92" y="9"/>
                      </a:lnTo>
                      <a:lnTo>
                        <a:pt x="92" y="11"/>
                      </a:lnTo>
                      <a:lnTo>
                        <a:pt x="92" y="9"/>
                      </a:lnTo>
                      <a:lnTo>
                        <a:pt x="90" y="11"/>
                      </a:lnTo>
                      <a:lnTo>
                        <a:pt x="90" y="11"/>
                      </a:lnTo>
                      <a:lnTo>
                        <a:pt x="89" y="12"/>
                      </a:lnTo>
                      <a:lnTo>
                        <a:pt x="87" y="11"/>
                      </a:lnTo>
                      <a:lnTo>
                        <a:pt x="86" y="11"/>
                      </a:lnTo>
                      <a:lnTo>
                        <a:pt x="86" y="9"/>
                      </a:lnTo>
                      <a:lnTo>
                        <a:pt x="84" y="11"/>
                      </a:lnTo>
                      <a:lnTo>
                        <a:pt x="83" y="11"/>
                      </a:lnTo>
                      <a:lnTo>
                        <a:pt x="83" y="11"/>
                      </a:lnTo>
                      <a:lnTo>
                        <a:pt x="81" y="11"/>
                      </a:lnTo>
                      <a:lnTo>
                        <a:pt x="78" y="9"/>
                      </a:lnTo>
                      <a:lnTo>
                        <a:pt x="75" y="9"/>
                      </a:lnTo>
                      <a:lnTo>
                        <a:pt x="72" y="9"/>
                      </a:lnTo>
                      <a:lnTo>
                        <a:pt x="72" y="9"/>
                      </a:lnTo>
                      <a:lnTo>
                        <a:pt x="71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69" y="11"/>
                      </a:lnTo>
                      <a:lnTo>
                        <a:pt x="69" y="11"/>
                      </a:lnTo>
                      <a:lnTo>
                        <a:pt x="68" y="9"/>
                      </a:lnTo>
                      <a:lnTo>
                        <a:pt x="64" y="11"/>
                      </a:lnTo>
                      <a:lnTo>
                        <a:pt x="61" y="11"/>
                      </a:lnTo>
                      <a:lnTo>
                        <a:pt x="61" y="11"/>
                      </a:lnTo>
                      <a:lnTo>
                        <a:pt x="61" y="11"/>
                      </a:lnTo>
                      <a:lnTo>
                        <a:pt x="61" y="11"/>
                      </a:lnTo>
                      <a:lnTo>
                        <a:pt x="61" y="11"/>
                      </a:lnTo>
                      <a:lnTo>
                        <a:pt x="61" y="11"/>
                      </a:lnTo>
                      <a:lnTo>
                        <a:pt x="61" y="11"/>
                      </a:lnTo>
                      <a:lnTo>
                        <a:pt x="61" y="11"/>
                      </a:lnTo>
                      <a:lnTo>
                        <a:pt x="60" y="12"/>
                      </a:lnTo>
                      <a:lnTo>
                        <a:pt x="55" y="11"/>
                      </a:lnTo>
                      <a:lnTo>
                        <a:pt x="51" y="11"/>
                      </a:lnTo>
                      <a:lnTo>
                        <a:pt x="51" y="11"/>
                      </a:lnTo>
                      <a:lnTo>
                        <a:pt x="51" y="9"/>
                      </a:lnTo>
                      <a:lnTo>
                        <a:pt x="48" y="11"/>
                      </a:lnTo>
                      <a:lnTo>
                        <a:pt x="45" y="11"/>
                      </a:lnTo>
                      <a:lnTo>
                        <a:pt x="45" y="9"/>
                      </a:lnTo>
                      <a:lnTo>
                        <a:pt x="43" y="11"/>
                      </a:lnTo>
                      <a:lnTo>
                        <a:pt x="43" y="11"/>
                      </a:lnTo>
                      <a:lnTo>
                        <a:pt x="43" y="11"/>
                      </a:lnTo>
                      <a:lnTo>
                        <a:pt x="42" y="11"/>
                      </a:lnTo>
                      <a:lnTo>
                        <a:pt x="43" y="11"/>
                      </a:lnTo>
                      <a:lnTo>
                        <a:pt x="43" y="9"/>
                      </a:lnTo>
                      <a:lnTo>
                        <a:pt x="42" y="9"/>
                      </a:lnTo>
                      <a:lnTo>
                        <a:pt x="42" y="11"/>
                      </a:lnTo>
                      <a:lnTo>
                        <a:pt x="42" y="11"/>
                      </a:lnTo>
                      <a:lnTo>
                        <a:pt x="40" y="11"/>
                      </a:lnTo>
                      <a:lnTo>
                        <a:pt x="40" y="9"/>
                      </a:lnTo>
                      <a:lnTo>
                        <a:pt x="40" y="9"/>
                      </a:lnTo>
                      <a:lnTo>
                        <a:pt x="38" y="11"/>
                      </a:lnTo>
                      <a:lnTo>
                        <a:pt x="38" y="11"/>
                      </a:lnTo>
                      <a:lnTo>
                        <a:pt x="37" y="12"/>
                      </a:lnTo>
                      <a:lnTo>
                        <a:pt x="37" y="11"/>
                      </a:lnTo>
                      <a:lnTo>
                        <a:pt x="35" y="11"/>
                      </a:lnTo>
                      <a:lnTo>
                        <a:pt x="35" y="9"/>
                      </a:lnTo>
                      <a:lnTo>
                        <a:pt x="34" y="9"/>
                      </a:lnTo>
                      <a:lnTo>
                        <a:pt x="34" y="11"/>
                      </a:lnTo>
                      <a:lnTo>
                        <a:pt x="34" y="12"/>
                      </a:lnTo>
                      <a:lnTo>
                        <a:pt x="32" y="12"/>
                      </a:lnTo>
                      <a:lnTo>
                        <a:pt x="32" y="12"/>
                      </a:lnTo>
                      <a:lnTo>
                        <a:pt x="31" y="12"/>
                      </a:lnTo>
                      <a:lnTo>
                        <a:pt x="29" y="11"/>
                      </a:lnTo>
                      <a:lnTo>
                        <a:pt x="31" y="11"/>
                      </a:lnTo>
                      <a:lnTo>
                        <a:pt x="31" y="11"/>
                      </a:lnTo>
                      <a:lnTo>
                        <a:pt x="29" y="11"/>
                      </a:lnTo>
                      <a:lnTo>
                        <a:pt x="31" y="11"/>
                      </a:lnTo>
                      <a:lnTo>
                        <a:pt x="31" y="9"/>
                      </a:lnTo>
                      <a:lnTo>
                        <a:pt x="31" y="9"/>
                      </a:lnTo>
                      <a:lnTo>
                        <a:pt x="32" y="9"/>
                      </a:lnTo>
                      <a:lnTo>
                        <a:pt x="32" y="9"/>
                      </a:lnTo>
                      <a:lnTo>
                        <a:pt x="31" y="9"/>
                      </a:lnTo>
                      <a:lnTo>
                        <a:pt x="29" y="9"/>
                      </a:lnTo>
                      <a:lnTo>
                        <a:pt x="29" y="11"/>
                      </a:lnTo>
                      <a:lnTo>
                        <a:pt x="29" y="9"/>
                      </a:lnTo>
                      <a:lnTo>
                        <a:pt x="29" y="9"/>
                      </a:lnTo>
                      <a:lnTo>
                        <a:pt x="29" y="9"/>
                      </a:lnTo>
                      <a:lnTo>
                        <a:pt x="29" y="9"/>
                      </a:lnTo>
                      <a:lnTo>
                        <a:pt x="29" y="9"/>
                      </a:lnTo>
                      <a:lnTo>
                        <a:pt x="29" y="9"/>
                      </a:lnTo>
                      <a:lnTo>
                        <a:pt x="29" y="8"/>
                      </a:lnTo>
                      <a:lnTo>
                        <a:pt x="28" y="9"/>
                      </a:lnTo>
                      <a:lnTo>
                        <a:pt x="29" y="11"/>
                      </a:lnTo>
                      <a:lnTo>
                        <a:pt x="28" y="11"/>
                      </a:lnTo>
                      <a:lnTo>
                        <a:pt x="28" y="11"/>
                      </a:lnTo>
                      <a:lnTo>
                        <a:pt x="26" y="12"/>
                      </a:lnTo>
                      <a:lnTo>
                        <a:pt x="25" y="12"/>
                      </a:lnTo>
                      <a:lnTo>
                        <a:pt x="25" y="12"/>
                      </a:lnTo>
                      <a:lnTo>
                        <a:pt x="25" y="12"/>
                      </a:lnTo>
                      <a:lnTo>
                        <a:pt x="25" y="14"/>
                      </a:lnTo>
                      <a:lnTo>
                        <a:pt x="23" y="15"/>
                      </a:lnTo>
                      <a:lnTo>
                        <a:pt x="23" y="14"/>
                      </a:lnTo>
                      <a:lnTo>
                        <a:pt x="23" y="14"/>
                      </a:lnTo>
                      <a:lnTo>
                        <a:pt x="22" y="14"/>
                      </a:lnTo>
                      <a:lnTo>
                        <a:pt x="22" y="14"/>
                      </a:lnTo>
                      <a:lnTo>
                        <a:pt x="23" y="15"/>
                      </a:lnTo>
                      <a:lnTo>
                        <a:pt x="22" y="15"/>
                      </a:lnTo>
                      <a:lnTo>
                        <a:pt x="22" y="15"/>
                      </a:lnTo>
                      <a:lnTo>
                        <a:pt x="22" y="15"/>
                      </a:lnTo>
                      <a:lnTo>
                        <a:pt x="22" y="15"/>
                      </a:lnTo>
                      <a:lnTo>
                        <a:pt x="22" y="15"/>
                      </a:lnTo>
                      <a:lnTo>
                        <a:pt x="22" y="15"/>
                      </a:lnTo>
                      <a:lnTo>
                        <a:pt x="20" y="14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7"/>
                      </a:lnTo>
                      <a:lnTo>
                        <a:pt x="19" y="15"/>
                      </a:lnTo>
                      <a:lnTo>
                        <a:pt x="19" y="15"/>
                      </a:lnTo>
                      <a:lnTo>
                        <a:pt x="19" y="15"/>
                      </a:lnTo>
                      <a:lnTo>
                        <a:pt x="19" y="17"/>
                      </a:lnTo>
                      <a:lnTo>
                        <a:pt x="19" y="17"/>
                      </a:lnTo>
                      <a:lnTo>
                        <a:pt x="19" y="18"/>
                      </a:lnTo>
                      <a:lnTo>
                        <a:pt x="17" y="17"/>
                      </a:lnTo>
                      <a:lnTo>
                        <a:pt x="17" y="17"/>
                      </a:lnTo>
                      <a:lnTo>
                        <a:pt x="17" y="15"/>
                      </a:lnTo>
                      <a:lnTo>
                        <a:pt x="17" y="17"/>
                      </a:lnTo>
                      <a:lnTo>
                        <a:pt x="17" y="18"/>
                      </a:lnTo>
                      <a:lnTo>
                        <a:pt x="16" y="18"/>
                      </a:lnTo>
                      <a:lnTo>
                        <a:pt x="16" y="20"/>
                      </a:lnTo>
                      <a:lnTo>
                        <a:pt x="16" y="20"/>
                      </a:lnTo>
                      <a:lnTo>
                        <a:pt x="16" y="18"/>
                      </a:lnTo>
                      <a:lnTo>
                        <a:pt x="14" y="20"/>
                      </a:lnTo>
                      <a:lnTo>
                        <a:pt x="14" y="21"/>
                      </a:lnTo>
                      <a:lnTo>
                        <a:pt x="14" y="23"/>
                      </a:lnTo>
                      <a:lnTo>
                        <a:pt x="12" y="23"/>
                      </a:lnTo>
                      <a:lnTo>
                        <a:pt x="12" y="23"/>
                      </a:lnTo>
                      <a:lnTo>
                        <a:pt x="12" y="24"/>
                      </a:lnTo>
                      <a:lnTo>
                        <a:pt x="11" y="23"/>
                      </a:lnTo>
                      <a:lnTo>
                        <a:pt x="11" y="24"/>
                      </a:lnTo>
                      <a:lnTo>
                        <a:pt x="12" y="26"/>
                      </a:lnTo>
                      <a:lnTo>
                        <a:pt x="11" y="26"/>
                      </a:lnTo>
                      <a:lnTo>
                        <a:pt x="11" y="26"/>
                      </a:lnTo>
                      <a:lnTo>
                        <a:pt x="11" y="26"/>
                      </a:lnTo>
                      <a:lnTo>
                        <a:pt x="9" y="28"/>
                      </a:lnTo>
                      <a:lnTo>
                        <a:pt x="9" y="28"/>
                      </a:lnTo>
                      <a:lnTo>
                        <a:pt x="11" y="29"/>
                      </a:lnTo>
                      <a:lnTo>
                        <a:pt x="9" y="29"/>
                      </a:lnTo>
                      <a:lnTo>
                        <a:pt x="9" y="29"/>
                      </a:lnTo>
                      <a:lnTo>
                        <a:pt x="9" y="29"/>
                      </a:lnTo>
                      <a:lnTo>
                        <a:pt x="8" y="31"/>
                      </a:lnTo>
                      <a:lnTo>
                        <a:pt x="9" y="31"/>
                      </a:lnTo>
                      <a:lnTo>
                        <a:pt x="9" y="31"/>
                      </a:lnTo>
                      <a:lnTo>
                        <a:pt x="11" y="31"/>
                      </a:lnTo>
                      <a:lnTo>
                        <a:pt x="9" y="31"/>
                      </a:lnTo>
                      <a:lnTo>
                        <a:pt x="8" y="31"/>
                      </a:lnTo>
                      <a:lnTo>
                        <a:pt x="9" y="32"/>
                      </a:lnTo>
                      <a:lnTo>
                        <a:pt x="9" y="32"/>
                      </a:lnTo>
                      <a:lnTo>
                        <a:pt x="9" y="34"/>
                      </a:lnTo>
                      <a:lnTo>
                        <a:pt x="9" y="34"/>
                      </a:lnTo>
                      <a:lnTo>
                        <a:pt x="9" y="34"/>
                      </a:lnTo>
                      <a:lnTo>
                        <a:pt x="8" y="34"/>
                      </a:lnTo>
                      <a:lnTo>
                        <a:pt x="9" y="35"/>
                      </a:lnTo>
                      <a:lnTo>
                        <a:pt x="8" y="35"/>
                      </a:lnTo>
                      <a:lnTo>
                        <a:pt x="6" y="35"/>
                      </a:lnTo>
                      <a:lnTo>
                        <a:pt x="5" y="3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3" y="35"/>
                      </a:lnTo>
                      <a:lnTo>
                        <a:pt x="2" y="35"/>
                      </a:lnTo>
                      <a:lnTo>
                        <a:pt x="2" y="35"/>
                      </a:lnTo>
                      <a:lnTo>
                        <a:pt x="0" y="34"/>
                      </a:lnTo>
                      <a:lnTo>
                        <a:pt x="2" y="32"/>
                      </a:lnTo>
                      <a:lnTo>
                        <a:pt x="2" y="32"/>
                      </a:lnTo>
                      <a:lnTo>
                        <a:pt x="3" y="32"/>
                      </a:lnTo>
                      <a:lnTo>
                        <a:pt x="3" y="31"/>
                      </a:lnTo>
                      <a:lnTo>
                        <a:pt x="3" y="29"/>
                      </a:lnTo>
                      <a:lnTo>
                        <a:pt x="3" y="29"/>
                      </a:lnTo>
                      <a:lnTo>
                        <a:pt x="3" y="28"/>
                      </a:lnTo>
                      <a:lnTo>
                        <a:pt x="3" y="28"/>
                      </a:lnTo>
                      <a:lnTo>
                        <a:pt x="3" y="28"/>
                      </a:lnTo>
                      <a:lnTo>
                        <a:pt x="5" y="26"/>
                      </a:lnTo>
                      <a:lnTo>
                        <a:pt x="5" y="24"/>
                      </a:lnTo>
                      <a:lnTo>
                        <a:pt x="3" y="24"/>
                      </a:lnTo>
                      <a:lnTo>
                        <a:pt x="3" y="23"/>
                      </a:lnTo>
                      <a:lnTo>
                        <a:pt x="5" y="23"/>
                      </a:lnTo>
                      <a:lnTo>
                        <a:pt x="6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8" y="18"/>
                      </a:lnTo>
                      <a:lnTo>
                        <a:pt x="8" y="18"/>
                      </a:lnTo>
                      <a:lnTo>
                        <a:pt x="8" y="17"/>
                      </a:lnTo>
                      <a:lnTo>
                        <a:pt x="8" y="17"/>
                      </a:lnTo>
                      <a:lnTo>
                        <a:pt x="9" y="15"/>
                      </a:lnTo>
                      <a:lnTo>
                        <a:pt x="12" y="12"/>
                      </a:lnTo>
                      <a:lnTo>
                        <a:pt x="16" y="11"/>
                      </a:lnTo>
                      <a:lnTo>
                        <a:pt x="19" y="8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3" y="6"/>
                      </a:lnTo>
                      <a:lnTo>
                        <a:pt x="26" y="6"/>
                      </a:lnTo>
                      <a:lnTo>
                        <a:pt x="28" y="5"/>
                      </a:lnTo>
                      <a:lnTo>
                        <a:pt x="29" y="3"/>
                      </a:lnTo>
                      <a:lnTo>
                        <a:pt x="31" y="3"/>
                      </a:lnTo>
                      <a:lnTo>
                        <a:pt x="32" y="3"/>
                      </a:lnTo>
                      <a:lnTo>
                        <a:pt x="32" y="3"/>
                      </a:lnTo>
                      <a:lnTo>
                        <a:pt x="34" y="3"/>
                      </a:lnTo>
                      <a:lnTo>
                        <a:pt x="34" y="3"/>
                      </a:lnTo>
                      <a:lnTo>
                        <a:pt x="32" y="5"/>
                      </a:lnTo>
                      <a:lnTo>
                        <a:pt x="34" y="5"/>
                      </a:lnTo>
                      <a:lnTo>
                        <a:pt x="34" y="3"/>
                      </a:lnTo>
                      <a:lnTo>
                        <a:pt x="35" y="3"/>
                      </a:lnTo>
                      <a:lnTo>
                        <a:pt x="37" y="3"/>
                      </a:lnTo>
                      <a:lnTo>
                        <a:pt x="37" y="3"/>
                      </a:lnTo>
                      <a:lnTo>
                        <a:pt x="37" y="3"/>
                      </a:lnTo>
                      <a:lnTo>
                        <a:pt x="37" y="5"/>
                      </a:lnTo>
                      <a:lnTo>
                        <a:pt x="37" y="5"/>
                      </a:lnTo>
                      <a:lnTo>
                        <a:pt x="38" y="3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5" y="3"/>
                      </a:lnTo>
                      <a:lnTo>
                        <a:pt x="46" y="5"/>
                      </a:lnTo>
                      <a:lnTo>
                        <a:pt x="46" y="5"/>
                      </a:lnTo>
                      <a:lnTo>
                        <a:pt x="48" y="3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48" y="3"/>
                      </a:lnTo>
                      <a:lnTo>
                        <a:pt x="48" y="3"/>
                      </a:lnTo>
                      <a:lnTo>
                        <a:pt x="46" y="3"/>
                      </a:lnTo>
                      <a:lnTo>
                        <a:pt x="46" y="3"/>
                      </a:lnTo>
                      <a:lnTo>
                        <a:pt x="46" y="3"/>
                      </a:lnTo>
                      <a:lnTo>
                        <a:pt x="46" y="1"/>
                      </a:lnTo>
                      <a:lnTo>
                        <a:pt x="46" y="1"/>
                      </a:lnTo>
                      <a:lnTo>
                        <a:pt x="48" y="1"/>
                      </a:lnTo>
                      <a:lnTo>
                        <a:pt x="48" y="1"/>
                      </a:lnTo>
                      <a:lnTo>
                        <a:pt x="49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1" y="1"/>
                      </a:lnTo>
                      <a:lnTo>
                        <a:pt x="51" y="3"/>
                      </a:lnTo>
                      <a:lnTo>
                        <a:pt x="52" y="1"/>
                      </a:lnTo>
                      <a:lnTo>
                        <a:pt x="54" y="1"/>
                      </a:lnTo>
                      <a:lnTo>
                        <a:pt x="54" y="0"/>
                      </a:lnTo>
                      <a:lnTo>
                        <a:pt x="54" y="1"/>
                      </a:lnTo>
                      <a:lnTo>
                        <a:pt x="54" y="1"/>
                      </a:lnTo>
                      <a:lnTo>
                        <a:pt x="55" y="3"/>
                      </a:lnTo>
                      <a:lnTo>
                        <a:pt x="54" y="3"/>
                      </a:lnTo>
                      <a:lnTo>
                        <a:pt x="52" y="3"/>
                      </a:lnTo>
                      <a:lnTo>
                        <a:pt x="52" y="3"/>
                      </a:lnTo>
                      <a:lnTo>
                        <a:pt x="54" y="3"/>
                      </a:lnTo>
                      <a:lnTo>
                        <a:pt x="55" y="3"/>
                      </a:lnTo>
                      <a:lnTo>
                        <a:pt x="57" y="3"/>
                      </a:lnTo>
                      <a:lnTo>
                        <a:pt x="57" y="3"/>
                      </a:lnTo>
                      <a:lnTo>
                        <a:pt x="57" y="5"/>
                      </a:lnTo>
                      <a:lnTo>
                        <a:pt x="57" y="3"/>
                      </a:lnTo>
                      <a:lnTo>
                        <a:pt x="58" y="3"/>
                      </a:lnTo>
                      <a:lnTo>
                        <a:pt x="58" y="5"/>
                      </a:lnTo>
                      <a:lnTo>
                        <a:pt x="60" y="5"/>
                      </a:lnTo>
                      <a:lnTo>
                        <a:pt x="61" y="3"/>
                      </a:lnTo>
                      <a:lnTo>
                        <a:pt x="61" y="3"/>
                      </a:lnTo>
                      <a:lnTo>
                        <a:pt x="61" y="3"/>
                      </a:lnTo>
                      <a:lnTo>
                        <a:pt x="63" y="3"/>
                      </a:lnTo>
                      <a:lnTo>
                        <a:pt x="63" y="3"/>
                      </a:lnTo>
                      <a:lnTo>
                        <a:pt x="64" y="3"/>
                      </a:lnTo>
                      <a:lnTo>
                        <a:pt x="63" y="3"/>
                      </a:lnTo>
                      <a:lnTo>
                        <a:pt x="64" y="5"/>
                      </a:lnTo>
                      <a:lnTo>
                        <a:pt x="64" y="3"/>
                      </a:lnTo>
                      <a:lnTo>
                        <a:pt x="66" y="3"/>
                      </a:lnTo>
                      <a:lnTo>
                        <a:pt x="66" y="1"/>
                      </a:lnTo>
                      <a:lnTo>
                        <a:pt x="66" y="3"/>
                      </a:lnTo>
                      <a:lnTo>
                        <a:pt x="68" y="1"/>
                      </a:lnTo>
                      <a:lnTo>
                        <a:pt x="69" y="1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1" y="1"/>
                      </a:lnTo>
                      <a:lnTo>
                        <a:pt x="71" y="1"/>
                      </a:lnTo>
                      <a:lnTo>
                        <a:pt x="72" y="1"/>
                      </a:lnTo>
                      <a:lnTo>
                        <a:pt x="74" y="1"/>
                      </a:lnTo>
                      <a:lnTo>
                        <a:pt x="74" y="1"/>
                      </a:lnTo>
                      <a:lnTo>
                        <a:pt x="74" y="1"/>
                      </a:lnTo>
                      <a:lnTo>
                        <a:pt x="75" y="1"/>
                      </a:lnTo>
                      <a:lnTo>
                        <a:pt x="78" y="1"/>
                      </a:lnTo>
                      <a:lnTo>
                        <a:pt x="80" y="1"/>
                      </a:lnTo>
                      <a:lnTo>
                        <a:pt x="81" y="3"/>
                      </a:lnTo>
                      <a:lnTo>
                        <a:pt x="81" y="3"/>
                      </a:lnTo>
                      <a:lnTo>
                        <a:pt x="83" y="1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Rectangle 2802">
                  <a:extLst>
                    <a:ext uri="{FF2B5EF4-FFF2-40B4-BE49-F238E27FC236}">
                      <a16:creationId xmlns:a16="http://schemas.microsoft.com/office/drawing/2014/main" id="{C12D249C-7CE6-4C10-881C-EEDC50DC09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0201" y="4552951"/>
                  <a:ext cx="3175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Rectangle 2803">
                  <a:extLst>
                    <a:ext uri="{FF2B5EF4-FFF2-40B4-BE49-F238E27FC236}">
                      <a16:creationId xmlns:a16="http://schemas.microsoft.com/office/drawing/2014/main" id="{DD8274D8-AAF1-4649-8B77-9A21A00C2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3851" y="465455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Freeform 2804">
                  <a:extLst>
                    <a:ext uri="{FF2B5EF4-FFF2-40B4-BE49-F238E27FC236}">
                      <a16:creationId xmlns:a16="http://schemas.microsoft.com/office/drawing/2014/main" id="{68EAED83-086F-4720-BC2B-91D1E5CEA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051" y="4565651"/>
                  <a:ext cx="3175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Rectangle 2805">
                  <a:extLst>
                    <a:ext uri="{FF2B5EF4-FFF2-40B4-BE49-F238E27FC236}">
                      <a16:creationId xmlns:a16="http://schemas.microsoft.com/office/drawing/2014/main" id="{32013963-7CE2-4186-B3E2-0E23BEB6D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7338" y="463867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Rectangle 2806">
                  <a:extLst>
                    <a:ext uri="{FF2B5EF4-FFF2-40B4-BE49-F238E27FC236}">
                      <a16:creationId xmlns:a16="http://schemas.microsoft.com/office/drawing/2014/main" id="{16A180C5-BAEB-4D3C-AA5A-B718BA0C20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7988" y="4645026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Freeform 2807">
                  <a:extLst>
                    <a:ext uri="{FF2B5EF4-FFF2-40B4-BE49-F238E27FC236}">
                      <a16:creationId xmlns:a16="http://schemas.microsoft.com/office/drawing/2014/main" id="{BF8750B0-7108-4281-BDDA-9032F487A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1476" y="4648201"/>
                  <a:ext cx="0" cy="1588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Freeform 2808">
                  <a:extLst>
                    <a:ext uri="{FF2B5EF4-FFF2-40B4-BE49-F238E27FC236}">
                      <a16:creationId xmlns:a16="http://schemas.microsoft.com/office/drawing/2014/main" id="{6ED8A206-3FEF-4937-8AB1-3BA20912D9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4643439"/>
                  <a:ext cx="3175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Freeform 2810">
                  <a:extLst>
                    <a:ext uri="{FF2B5EF4-FFF2-40B4-BE49-F238E27FC236}">
                      <a16:creationId xmlns:a16="http://schemas.microsoft.com/office/drawing/2014/main" id="{21612BDA-7B37-4230-A548-AEED027E1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638" y="4622801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  <a:gd name="T4" fmla="*/ 0 h 2"/>
                    <a:gd name="T5" fmla="*/ 0 h 2"/>
                    <a:gd name="T6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Freeform 2811">
                  <a:extLst>
                    <a:ext uri="{FF2B5EF4-FFF2-40B4-BE49-F238E27FC236}">
                      <a16:creationId xmlns:a16="http://schemas.microsoft.com/office/drawing/2014/main" id="{C0F8348D-D9F4-452F-B0D3-FA61AB03F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1463" y="4638676"/>
                  <a:ext cx="4763" cy="1588"/>
                </a:xfrm>
                <a:custGeom>
                  <a:avLst/>
                  <a:gdLst>
                    <a:gd name="T0" fmla="*/ 2 w 3"/>
                    <a:gd name="T1" fmla="*/ 0 h 1"/>
                    <a:gd name="T2" fmla="*/ 3 w 3"/>
                    <a:gd name="T3" fmla="*/ 1 h 1"/>
                    <a:gd name="T4" fmla="*/ 2 w 3"/>
                    <a:gd name="T5" fmla="*/ 1 h 1"/>
                    <a:gd name="T6" fmla="*/ 2 w 3"/>
                    <a:gd name="T7" fmla="*/ 1 h 1"/>
                    <a:gd name="T8" fmla="*/ 2 w 3"/>
                    <a:gd name="T9" fmla="*/ 1 h 1"/>
                    <a:gd name="T10" fmla="*/ 0 w 3"/>
                    <a:gd name="T11" fmla="*/ 0 h 1"/>
                    <a:gd name="T12" fmla="*/ 2 w 3"/>
                    <a:gd name="T13" fmla="*/ 0 h 1"/>
                    <a:gd name="T14" fmla="*/ 2 w 3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1">
                      <a:moveTo>
                        <a:pt x="2" y="0"/>
                      </a:move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Freeform 2812">
                  <a:extLst>
                    <a:ext uri="{FF2B5EF4-FFF2-40B4-BE49-F238E27FC236}">
                      <a16:creationId xmlns:a16="http://schemas.microsoft.com/office/drawing/2014/main" id="{0FC60B65-EA36-4123-BA9F-C9B5B18610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576" y="464820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Rectangle 2813">
                  <a:extLst>
                    <a:ext uri="{FF2B5EF4-FFF2-40B4-BE49-F238E27FC236}">
                      <a16:creationId xmlns:a16="http://schemas.microsoft.com/office/drawing/2014/main" id="{A82B4F34-92F8-41FC-B651-1DC59790A0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2901" y="4654551"/>
                  <a:ext cx="1588" cy="317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Freeform 2814">
                  <a:extLst>
                    <a:ext uri="{FF2B5EF4-FFF2-40B4-BE49-F238E27FC236}">
                      <a16:creationId xmlns:a16="http://schemas.microsoft.com/office/drawing/2014/main" id="{9FD67725-D238-4756-8245-8FBF4A31B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426" y="4648201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Freeform 2815">
                  <a:extLst>
                    <a:ext uri="{FF2B5EF4-FFF2-40B4-BE49-F238E27FC236}">
                      <a16:creationId xmlns:a16="http://schemas.microsoft.com/office/drawing/2014/main" id="{766D8EBA-40A6-4959-A0E7-4F6ED1EED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8776" y="4659314"/>
                  <a:ext cx="3175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Freeform 2816">
                  <a:extLst>
                    <a:ext uri="{FF2B5EF4-FFF2-40B4-BE49-F238E27FC236}">
                      <a16:creationId xmlns:a16="http://schemas.microsoft.com/office/drawing/2014/main" id="{FFA2BFBA-B99F-47FF-8CFA-1BD5BB5D5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963" y="4654551"/>
                  <a:ext cx="1588" cy="3175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0 w 1"/>
                    <a:gd name="T5" fmla="*/ 2 h 2"/>
                    <a:gd name="T6" fmla="*/ 0 w 1"/>
                    <a:gd name="T7" fmla="*/ 2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Freeform 2817">
                  <a:extLst>
                    <a:ext uri="{FF2B5EF4-FFF2-40B4-BE49-F238E27FC236}">
                      <a16:creationId xmlns:a16="http://schemas.microsoft.com/office/drawing/2014/main" id="{9C7E9F4F-66BD-4DB0-B2E4-F422B631F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8476" y="4622801"/>
                  <a:ext cx="1588" cy="3175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0 w 1"/>
                    <a:gd name="T5" fmla="*/ 2 h 2"/>
                    <a:gd name="T6" fmla="*/ 1 w 1"/>
                    <a:gd name="T7" fmla="*/ 2 h 2"/>
                    <a:gd name="T8" fmla="*/ 1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Rectangle 2819">
                  <a:extLst>
                    <a:ext uri="{FF2B5EF4-FFF2-40B4-BE49-F238E27FC236}">
                      <a16:creationId xmlns:a16="http://schemas.microsoft.com/office/drawing/2014/main" id="{CA5A7D4D-DB41-4704-AE6F-4EBC30C36C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2751" y="4549776"/>
                  <a:ext cx="3175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Freeform 2821">
                  <a:extLst>
                    <a:ext uri="{FF2B5EF4-FFF2-40B4-BE49-F238E27FC236}">
                      <a16:creationId xmlns:a16="http://schemas.microsoft.com/office/drawing/2014/main" id="{0DFB8E59-0A1F-4EBC-AE30-5AED4557A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3789364"/>
                  <a:ext cx="4763" cy="4763"/>
                </a:xfrm>
                <a:custGeom>
                  <a:avLst/>
                  <a:gdLst>
                    <a:gd name="T0" fmla="*/ 2 w 3"/>
                    <a:gd name="T1" fmla="*/ 0 h 3"/>
                    <a:gd name="T2" fmla="*/ 3 w 3"/>
                    <a:gd name="T3" fmla="*/ 0 h 3"/>
                    <a:gd name="T4" fmla="*/ 3 w 3"/>
                    <a:gd name="T5" fmla="*/ 1 h 3"/>
                    <a:gd name="T6" fmla="*/ 0 w 3"/>
                    <a:gd name="T7" fmla="*/ 3 h 3"/>
                    <a:gd name="T8" fmla="*/ 2 w 3"/>
                    <a:gd name="T9" fmla="*/ 1 h 3"/>
                    <a:gd name="T10" fmla="*/ 2 w 3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Freeform 2822">
                  <a:extLst>
                    <a:ext uri="{FF2B5EF4-FFF2-40B4-BE49-F238E27FC236}">
                      <a16:creationId xmlns:a16="http://schemas.microsoft.com/office/drawing/2014/main" id="{C4D8C354-EB52-4A26-9CD7-73A799A9D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189" y="3790951"/>
                  <a:ext cx="15875" cy="9525"/>
                </a:xfrm>
                <a:custGeom>
                  <a:avLst/>
                  <a:gdLst>
                    <a:gd name="T0" fmla="*/ 10 w 10"/>
                    <a:gd name="T1" fmla="*/ 0 h 6"/>
                    <a:gd name="T2" fmla="*/ 8 w 10"/>
                    <a:gd name="T3" fmla="*/ 2 h 6"/>
                    <a:gd name="T4" fmla="*/ 8 w 10"/>
                    <a:gd name="T5" fmla="*/ 2 h 6"/>
                    <a:gd name="T6" fmla="*/ 7 w 10"/>
                    <a:gd name="T7" fmla="*/ 2 h 6"/>
                    <a:gd name="T8" fmla="*/ 7 w 10"/>
                    <a:gd name="T9" fmla="*/ 2 h 6"/>
                    <a:gd name="T10" fmla="*/ 5 w 10"/>
                    <a:gd name="T11" fmla="*/ 2 h 6"/>
                    <a:gd name="T12" fmla="*/ 4 w 10"/>
                    <a:gd name="T13" fmla="*/ 3 h 6"/>
                    <a:gd name="T14" fmla="*/ 2 w 10"/>
                    <a:gd name="T15" fmla="*/ 5 h 6"/>
                    <a:gd name="T16" fmla="*/ 0 w 10"/>
                    <a:gd name="T17" fmla="*/ 6 h 6"/>
                    <a:gd name="T18" fmla="*/ 0 w 10"/>
                    <a:gd name="T19" fmla="*/ 6 h 6"/>
                    <a:gd name="T20" fmla="*/ 0 w 10"/>
                    <a:gd name="T21" fmla="*/ 6 h 6"/>
                    <a:gd name="T22" fmla="*/ 0 w 10"/>
                    <a:gd name="T23" fmla="*/ 6 h 6"/>
                    <a:gd name="T24" fmla="*/ 0 w 10"/>
                    <a:gd name="T25" fmla="*/ 5 h 6"/>
                    <a:gd name="T26" fmla="*/ 0 w 10"/>
                    <a:gd name="T27" fmla="*/ 5 h 6"/>
                    <a:gd name="T28" fmla="*/ 2 w 10"/>
                    <a:gd name="T29" fmla="*/ 3 h 6"/>
                    <a:gd name="T30" fmla="*/ 2 w 10"/>
                    <a:gd name="T31" fmla="*/ 3 h 6"/>
                    <a:gd name="T32" fmla="*/ 2 w 10"/>
                    <a:gd name="T33" fmla="*/ 3 h 6"/>
                    <a:gd name="T34" fmla="*/ 5 w 10"/>
                    <a:gd name="T35" fmla="*/ 2 h 6"/>
                    <a:gd name="T36" fmla="*/ 10 w 10"/>
                    <a:gd name="T3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" h="6">
                      <a:moveTo>
                        <a:pt x="10" y="0"/>
                      </a:move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5" y="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Freeform 2823">
                  <a:extLst>
                    <a:ext uri="{FF2B5EF4-FFF2-40B4-BE49-F238E27FC236}">
                      <a16:creationId xmlns:a16="http://schemas.microsoft.com/office/drawing/2014/main" id="{AA074BFD-86C3-440A-AAB4-BA242394E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5626" y="4233864"/>
                  <a:ext cx="0" cy="3175"/>
                </a:xfrm>
                <a:custGeom>
                  <a:avLst/>
                  <a:gdLst>
                    <a:gd name="T0" fmla="*/ 0 h 2"/>
                    <a:gd name="T1" fmla="*/ 2 h 2"/>
                    <a:gd name="T2" fmla="*/ 2 h 2"/>
                    <a:gd name="T3" fmla="*/ 2 h 2"/>
                    <a:gd name="T4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Freeform 2824">
                  <a:extLst>
                    <a:ext uri="{FF2B5EF4-FFF2-40B4-BE49-F238E27FC236}">
                      <a16:creationId xmlns:a16="http://schemas.microsoft.com/office/drawing/2014/main" id="{9AE6AC6E-3F2C-412A-804C-D1C6C41D3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5626" y="4059239"/>
                  <a:ext cx="0" cy="4763"/>
                </a:xfrm>
                <a:custGeom>
                  <a:avLst/>
                  <a:gdLst>
                    <a:gd name="T0" fmla="*/ 0 h 3"/>
                    <a:gd name="T1" fmla="*/ 1 h 3"/>
                    <a:gd name="T2" fmla="*/ 3 h 3"/>
                    <a:gd name="T3" fmla="*/ 3 h 3"/>
                    <a:gd name="T4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Freeform 2825">
                  <a:extLst>
                    <a:ext uri="{FF2B5EF4-FFF2-40B4-BE49-F238E27FC236}">
                      <a16:creationId xmlns:a16="http://schemas.microsoft.com/office/drawing/2014/main" id="{042D499B-FE03-4840-9F56-6FD8939FD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7376" y="3821114"/>
                  <a:ext cx="3175" cy="1588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0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Freeform 2826">
                  <a:extLst>
                    <a:ext uri="{FF2B5EF4-FFF2-40B4-BE49-F238E27FC236}">
                      <a16:creationId xmlns:a16="http://schemas.microsoft.com/office/drawing/2014/main" id="{BD94D7BD-48F6-4CAE-AB3B-C5D0C9EEA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6576" y="3978276"/>
                  <a:ext cx="3175" cy="4763"/>
                </a:xfrm>
                <a:custGeom>
                  <a:avLst/>
                  <a:gdLst>
                    <a:gd name="T0" fmla="*/ 0 w 2"/>
                    <a:gd name="T1" fmla="*/ 0 h 3"/>
                    <a:gd name="T2" fmla="*/ 2 w 2"/>
                    <a:gd name="T3" fmla="*/ 2 h 3"/>
                    <a:gd name="T4" fmla="*/ 2 w 2"/>
                    <a:gd name="T5" fmla="*/ 3 h 3"/>
                    <a:gd name="T6" fmla="*/ 0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Freeform 2827">
                  <a:extLst>
                    <a:ext uri="{FF2B5EF4-FFF2-40B4-BE49-F238E27FC236}">
                      <a16:creationId xmlns:a16="http://schemas.microsoft.com/office/drawing/2014/main" id="{D5BB979E-C3A2-4037-BBD6-6987DCFF17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339" y="3921126"/>
                  <a:ext cx="3175" cy="4763"/>
                </a:xfrm>
                <a:custGeom>
                  <a:avLst/>
                  <a:gdLst>
                    <a:gd name="T0" fmla="*/ 2 w 2"/>
                    <a:gd name="T1" fmla="*/ 0 h 3"/>
                    <a:gd name="T2" fmla="*/ 2 w 2"/>
                    <a:gd name="T3" fmla="*/ 3 h 3"/>
                    <a:gd name="T4" fmla="*/ 0 w 2"/>
                    <a:gd name="T5" fmla="*/ 1 h 3"/>
                    <a:gd name="T6" fmla="*/ 0 w 2"/>
                    <a:gd name="T7" fmla="*/ 0 h 3"/>
                    <a:gd name="T8" fmla="*/ 2 w 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lnTo>
                        <a:pt x="2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Freeform 2828">
                  <a:extLst>
                    <a:ext uri="{FF2B5EF4-FFF2-40B4-BE49-F238E27FC236}">
                      <a16:creationId xmlns:a16="http://schemas.microsoft.com/office/drawing/2014/main" id="{36274EB2-CF1B-4EA1-A39C-3F39B610B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1826" y="3786189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Rectangle 2829">
                  <a:extLst>
                    <a:ext uri="{FF2B5EF4-FFF2-40B4-BE49-F238E27FC236}">
                      <a16:creationId xmlns:a16="http://schemas.microsoft.com/office/drawing/2014/main" id="{0065C92C-EDED-4B0B-AAE6-A416555CB5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9914" y="432435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Freeform 2830">
                  <a:extLst>
                    <a:ext uri="{FF2B5EF4-FFF2-40B4-BE49-F238E27FC236}">
                      <a16:creationId xmlns:a16="http://schemas.microsoft.com/office/drawing/2014/main" id="{9F2E3A70-6014-458E-8489-44AA8EAA4E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4629151"/>
                  <a:ext cx="4763" cy="4763"/>
                </a:xfrm>
                <a:custGeom>
                  <a:avLst/>
                  <a:gdLst>
                    <a:gd name="T0" fmla="*/ 3 w 3"/>
                    <a:gd name="T1" fmla="*/ 0 h 3"/>
                    <a:gd name="T2" fmla="*/ 3 w 3"/>
                    <a:gd name="T3" fmla="*/ 0 h 3"/>
                    <a:gd name="T4" fmla="*/ 1 w 3"/>
                    <a:gd name="T5" fmla="*/ 1 h 3"/>
                    <a:gd name="T6" fmla="*/ 1 w 3"/>
                    <a:gd name="T7" fmla="*/ 1 h 3"/>
                    <a:gd name="T8" fmla="*/ 1 w 3"/>
                    <a:gd name="T9" fmla="*/ 1 h 3"/>
                    <a:gd name="T10" fmla="*/ 0 w 3"/>
                    <a:gd name="T11" fmla="*/ 3 h 3"/>
                    <a:gd name="T12" fmla="*/ 1 w 3"/>
                    <a:gd name="T13" fmla="*/ 3 h 3"/>
                    <a:gd name="T14" fmla="*/ 0 w 3"/>
                    <a:gd name="T15" fmla="*/ 3 h 3"/>
                    <a:gd name="T16" fmla="*/ 0 w 3"/>
                    <a:gd name="T17" fmla="*/ 3 h 3"/>
                    <a:gd name="T18" fmla="*/ 0 w 3"/>
                    <a:gd name="T19" fmla="*/ 1 h 3"/>
                    <a:gd name="T20" fmla="*/ 0 w 3"/>
                    <a:gd name="T21" fmla="*/ 1 h 3"/>
                    <a:gd name="T22" fmla="*/ 1 w 3"/>
                    <a:gd name="T23" fmla="*/ 0 h 3"/>
                    <a:gd name="T24" fmla="*/ 1 w 3"/>
                    <a:gd name="T25" fmla="*/ 0 h 3"/>
                    <a:gd name="T26" fmla="*/ 3 w 3"/>
                    <a:gd name="T2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" name="Freeform 2831">
                  <a:extLst>
                    <a:ext uri="{FF2B5EF4-FFF2-40B4-BE49-F238E27FC236}">
                      <a16:creationId xmlns:a16="http://schemas.microsoft.com/office/drawing/2014/main" id="{3EAD9D8A-28E0-41C3-9720-2C721C042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4629151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Rectangle 2832">
                  <a:extLst>
                    <a:ext uri="{FF2B5EF4-FFF2-40B4-BE49-F238E27FC236}">
                      <a16:creationId xmlns:a16="http://schemas.microsoft.com/office/drawing/2014/main" id="{9FE7F08B-3189-4505-BB9A-67B8C9F9A3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2139" y="4438651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Freeform 2835">
                  <a:extLst>
                    <a:ext uri="{FF2B5EF4-FFF2-40B4-BE49-F238E27FC236}">
                      <a16:creationId xmlns:a16="http://schemas.microsoft.com/office/drawing/2014/main" id="{9EFE2E9A-59D3-4438-974C-5E55AC1A6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151" y="3981451"/>
                  <a:ext cx="1588" cy="4763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0 h 3"/>
                    <a:gd name="T4" fmla="*/ 0 w 1"/>
                    <a:gd name="T5" fmla="*/ 1 h 3"/>
                    <a:gd name="T6" fmla="*/ 1 w 1"/>
                    <a:gd name="T7" fmla="*/ 1 h 3"/>
                    <a:gd name="T8" fmla="*/ 1 w 1"/>
                    <a:gd name="T9" fmla="*/ 1 h 3"/>
                    <a:gd name="T10" fmla="*/ 1 w 1"/>
                    <a:gd name="T11" fmla="*/ 3 h 3"/>
                    <a:gd name="T12" fmla="*/ 0 w 1"/>
                    <a:gd name="T13" fmla="*/ 1 h 3"/>
                    <a:gd name="T14" fmla="*/ 0 w 1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Freeform 2836">
                  <a:extLst>
                    <a:ext uri="{FF2B5EF4-FFF2-40B4-BE49-F238E27FC236}">
                      <a16:creationId xmlns:a16="http://schemas.microsoft.com/office/drawing/2014/main" id="{618EC358-994A-459E-AFAD-681F61EFA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7376" y="3822701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Rectangle 2838">
                  <a:extLst>
                    <a:ext uri="{FF2B5EF4-FFF2-40B4-BE49-F238E27FC236}">
                      <a16:creationId xmlns:a16="http://schemas.microsoft.com/office/drawing/2014/main" id="{C74CA53C-9AC6-4D79-82E6-EA17999E16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9601" y="4524376"/>
                  <a:ext cx="1588" cy="476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Freeform 2840">
                  <a:extLst>
                    <a:ext uri="{FF2B5EF4-FFF2-40B4-BE49-F238E27FC236}">
                      <a16:creationId xmlns:a16="http://schemas.microsoft.com/office/drawing/2014/main" id="{B255DD44-0272-4722-9276-F18BA52BE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889" y="4073526"/>
                  <a:ext cx="1588" cy="3175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2 h 2"/>
                    <a:gd name="T6" fmla="*/ 1 w 1"/>
                    <a:gd name="T7" fmla="*/ 2 h 2"/>
                    <a:gd name="T8" fmla="*/ 0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Rectangle 2841">
                  <a:extLst>
                    <a:ext uri="{FF2B5EF4-FFF2-40B4-BE49-F238E27FC236}">
                      <a16:creationId xmlns:a16="http://schemas.microsoft.com/office/drawing/2014/main" id="{68CAE153-0BCA-49BC-A974-7C6B6D8832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5626" y="405606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Rectangle 2842">
                  <a:extLst>
                    <a:ext uri="{FF2B5EF4-FFF2-40B4-BE49-F238E27FC236}">
                      <a16:creationId xmlns:a16="http://schemas.microsoft.com/office/drawing/2014/main" id="{A1F7C6FF-35CA-42C1-BCA9-09CC9955B7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1539" y="4287839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Freeform 2843">
                  <a:extLst>
                    <a:ext uri="{FF2B5EF4-FFF2-40B4-BE49-F238E27FC236}">
                      <a16:creationId xmlns:a16="http://schemas.microsoft.com/office/drawing/2014/main" id="{2E227ADB-61F9-4EDC-BD68-E35299F018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6101" y="3932239"/>
                  <a:ext cx="3175" cy="4763"/>
                </a:xfrm>
                <a:custGeom>
                  <a:avLst/>
                  <a:gdLst>
                    <a:gd name="T0" fmla="*/ 2 w 2"/>
                    <a:gd name="T1" fmla="*/ 0 h 3"/>
                    <a:gd name="T2" fmla="*/ 0 w 2"/>
                    <a:gd name="T3" fmla="*/ 3 h 3"/>
                    <a:gd name="T4" fmla="*/ 2 w 2"/>
                    <a:gd name="T5" fmla="*/ 3 h 3"/>
                    <a:gd name="T6" fmla="*/ 2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Rectangle 2844">
                  <a:extLst>
                    <a:ext uri="{FF2B5EF4-FFF2-40B4-BE49-F238E27FC236}">
                      <a16:creationId xmlns:a16="http://schemas.microsoft.com/office/drawing/2014/main" id="{8F3BBEE6-C6AE-49E4-A696-6D3964F1C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4039" y="3910014"/>
                  <a:ext cx="1588" cy="15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Freeform 2845">
                  <a:extLst>
                    <a:ext uri="{FF2B5EF4-FFF2-40B4-BE49-F238E27FC236}">
                      <a16:creationId xmlns:a16="http://schemas.microsoft.com/office/drawing/2014/main" id="{0A2F7053-5B2E-48A8-9487-6D8AD40B78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5314" y="4346576"/>
                  <a:ext cx="1588" cy="1588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1 w 1"/>
                    <a:gd name="T7" fmla="*/ 1 h 1"/>
                    <a:gd name="T8" fmla="*/ 0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Freeform 2846">
                  <a:extLst>
                    <a:ext uri="{FF2B5EF4-FFF2-40B4-BE49-F238E27FC236}">
                      <a16:creationId xmlns:a16="http://schemas.microsoft.com/office/drawing/2014/main" id="{8E6C8602-F728-4E94-B96B-FB75E6DDE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3564" y="4222751"/>
                  <a:ext cx="0" cy="1588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Freeform 2847">
                  <a:extLst>
                    <a:ext uri="{FF2B5EF4-FFF2-40B4-BE49-F238E27FC236}">
                      <a16:creationId xmlns:a16="http://schemas.microsoft.com/office/drawing/2014/main" id="{BFA26AF5-59F9-4F02-9B58-CAB5FC243D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4839" y="44926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Freeform 2848">
                  <a:extLst>
                    <a:ext uri="{FF2B5EF4-FFF2-40B4-BE49-F238E27FC236}">
                      <a16:creationId xmlns:a16="http://schemas.microsoft.com/office/drawing/2014/main" id="{6304FFA9-F62B-4FE6-924A-A6FFFA19FD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3564" y="4224339"/>
                  <a:ext cx="0" cy="7938"/>
                </a:xfrm>
                <a:custGeom>
                  <a:avLst/>
                  <a:gdLst>
                    <a:gd name="T0" fmla="*/ 0 h 5"/>
                    <a:gd name="T1" fmla="*/ 3 h 5"/>
                    <a:gd name="T2" fmla="*/ 5 h 5"/>
                    <a:gd name="T3" fmla="*/ 0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5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8" name="Freeform 2849">
                  <a:extLst>
                    <a:ext uri="{FF2B5EF4-FFF2-40B4-BE49-F238E27FC236}">
                      <a16:creationId xmlns:a16="http://schemas.microsoft.com/office/drawing/2014/main" id="{DE3CD87C-DA49-4FAF-9A79-0DE42B06BB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4839" y="3806826"/>
                  <a:ext cx="1588" cy="1588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Freeform 2850">
                  <a:extLst>
                    <a:ext uri="{FF2B5EF4-FFF2-40B4-BE49-F238E27FC236}">
                      <a16:creationId xmlns:a16="http://schemas.microsoft.com/office/drawing/2014/main" id="{2202E7C5-F73D-4D2C-818F-D974BD61B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426" y="3803651"/>
                  <a:ext cx="3175" cy="3175"/>
                </a:xfrm>
                <a:custGeom>
                  <a:avLst/>
                  <a:gdLst>
                    <a:gd name="T0" fmla="*/ 2 w 2"/>
                    <a:gd name="T1" fmla="*/ 0 h 2"/>
                    <a:gd name="T2" fmla="*/ 2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Freeform 2851">
                  <a:extLst>
                    <a:ext uri="{FF2B5EF4-FFF2-40B4-BE49-F238E27FC236}">
                      <a16:creationId xmlns:a16="http://schemas.microsoft.com/office/drawing/2014/main" id="{8FA7EFFC-0E92-4044-99A5-8D3DE9650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6264" y="3835401"/>
                  <a:ext cx="4763" cy="7938"/>
                </a:xfrm>
                <a:custGeom>
                  <a:avLst/>
                  <a:gdLst>
                    <a:gd name="T0" fmla="*/ 3 w 3"/>
                    <a:gd name="T1" fmla="*/ 0 h 5"/>
                    <a:gd name="T2" fmla="*/ 3 w 3"/>
                    <a:gd name="T3" fmla="*/ 0 h 5"/>
                    <a:gd name="T4" fmla="*/ 3 w 3"/>
                    <a:gd name="T5" fmla="*/ 1 h 5"/>
                    <a:gd name="T6" fmla="*/ 1 w 3"/>
                    <a:gd name="T7" fmla="*/ 1 h 5"/>
                    <a:gd name="T8" fmla="*/ 1 w 3"/>
                    <a:gd name="T9" fmla="*/ 3 h 5"/>
                    <a:gd name="T10" fmla="*/ 1 w 3"/>
                    <a:gd name="T11" fmla="*/ 3 h 5"/>
                    <a:gd name="T12" fmla="*/ 0 w 3"/>
                    <a:gd name="T13" fmla="*/ 5 h 5"/>
                    <a:gd name="T14" fmla="*/ 0 w 3"/>
                    <a:gd name="T15" fmla="*/ 3 h 5"/>
                    <a:gd name="T16" fmla="*/ 1 w 3"/>
                    <a:gd name="T17" fmla="*/ 1 h 5"/>
                    <a:gd name="T18" fmla="*/ 1 w 3"/>
                    <a:gd name="T19" fmla="*/ 1 h 5"/>
                    <a:gd name="T20" fmla="*/ 3 w 3"/>
                    <a:gd name="T21" fmla="*/ 0 h 5"/>
                    <a:gd name="T22" fmla="*/ 3 w 3"/>
                    <a:gd name="T2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" h="5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Freeform 2852">
                  <a:extLst>
                    <a:ext uri="{FF2B5EF4-FFF2-40B4-BE49-F238E27FC236}">
                      <a16:creationId xmlns:a16="http://schemas.microsoft.com/office/drawing/2014/main" id="{5390BAD6-CCF3-43C2-84C6-A043415DF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4039" y="3873501"/>
                  <a:ext cx="1588" cy="11113"/>
                </a:xfrm>
                <a:custGeom>
                  <a:avLst/>
                  <a:gdLst>
                    <a:gd name="T0" fmla="*/ 1 w 1"/>
                    <a:gd name="T1" fmla="*/ 0 h 7"/>
                    <a:gd name="T2" fmla="*/ 0 w 1"/>
                    <a:gd name="T3" fmla="*/ 2 h 7"/>
                    <a:gd name="T4" fmla="*/ 0 w 1"/>
                    <a:gd name="T5" fmla="*/ 2 h 7"/>
                    <a:gd name="T6" fmla="*/ 1 w 1"/>
                    <a:gd name="T7" fmla="*/ 2 h 7"/>
                    <a:gd name="T8" fmla="*/ 1 w 1"/>
                    <a:gd name="T9" fmla="*/ 0 h 7"/>
                    <a:gd name="T10" fmla="*/ 0 w 1"/>
                    <a:gd name="T11" fmla="*/ 7 h 7"/>
                    <a:gd name="T12" fmla="*/ 0 w 1"/>
                    <a:gd name="T13" fmla="*/ 5 h 7"/>
                    <a:gd name="T14" fmla="*/ 0 w 1"/>
                    <a:gd name="T15" fmla="*/ 4 h 7"/>
                    <a:gd name="T16" fmla="*/ 0 w 1"/>
                    <a:gd name="T17" fmla="*/ 4 h 7"/>
                    <a:gd name="T18" fmla="*/ 0 w 1"/>
                    <a:gd name="T19" fmla="*/ 4 h 7"/>
                    <a:gd name="T20" fmla="*/ 0 w 1"/>
                    <a:gd name="T21" fmla="*/ 4 h 7"/>
                    <a:gd name="T22" fmla="*/ 0 w 1"/>
                    <a:gd name="T23" fmla="*/ 2 h 7"/>
                    <a:gd name="T24" fmla="*/ 1 w 1"/>
                    <a:gd name="T2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" h="7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Freeform 2853">
                  <a:extLst>
                    <a:ext uri="{FF2B5EF4-FFF2-40B4-BE49-F238E27FC236}">
                      <a16:creationId xmlns:a16="http://schemas.microsoft.com/office/drawing/2014/main" id="{25538F50-72B5-4F9A-8EFB-9F63C0469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514" y="3910014"/>
                  <a:ext cx="0" cy="4763"/>
                </a:xfrm>
                <a:custGeom>
                  <a:avLst/>
                  <a:gdLst>
                    <a:gd name="T0" fmla="*/ 0 h 3"/>
                    <a:gd name="T1" fmla="*/ 2 h 3"/>
                    <a:gd name="T2" fmla="*/ 3 h 3"/>
                    <a:gd name="T3" fmla="*/ 3 h 3"/>
                    <a:gd name="T4" fmla="*/ 2 h 3"/>
                    <a:gd name="T5" fmla="*/ 0 h 3"/>
                    <a:gd name="T6" fmla="*/ 0 h 3"/>
                    <a:gd name="T7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Freeform 2854">
                  <a:extLst>
                    <a:ext uri="{FF2B5EF4-FFF2-40B4-BE49-F238E27FC236}">
                      <a16:creationId xmlns:a16="http://schemas.microsoft.com/office/drawing/2014/main" id="{15DEFE6B-0AF9-42B3-BD99-3EBBFCE69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5626" y="4122739"/>
                  <a:ext cx="3175" cy="1588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0 h 1"/>
                    <a:gd name="T4" fmla="*/ 2 w 2"/>
                    <a:gd name="T5" fmla="*/ 0 h 1"/>
                    <a:gd name="T6" fmla="*/ 2 w 2"/>
                    <a:gd name="T7" fmla="*/ 1 h 1"/>
                    <a:gd name="T8" fmla="*/ 2 w 2"/>
                    <a:gd name="T9" fmla="*/ 1 h 1"/>
                    <a:gd name="T10" fmla="*/ 0 w 2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Freeform 2856">
                  <a:extLst>
                    <a:ext uri="{FF2B5EF4-FFF2-40B4-BE49-F238E27FC236}">
                      <a16:creationId xmlns:a16="http://schemas.microsoft.com/office/drawing/2014/main" id="{99B8056A-662C-4DE9-9506-0FF00FB175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0864" y="4186239"/>
                  <a:ext cx="3175" cy="6350"/>
                </a:xfrm>
                <a:custGeom>
                  <a:avLst/>
                  <a:gdLst>
                    <a:gd name="T0" fmla="*/ 0 w 2"/>
                    <a:gd name="T1" fmla="*/ 0 h 4"/>
                    <a:gd name="T2" fmla="*/ 0 w 2"/>
                    <a:gd name="T3" fmla="*/ 1 h 4"/>
                    <a:gd name="T4" fmla="*/ 2 w 2"/>
                    <a:gd name="T5" fmla="*/ 4 h 4"/>
                    <a:gd name="T6" fmla="*/ 0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" name="Freeform 2857">
                  <a:extLst>
                    <a:ext uri="{FF2B5EF4-FFF2-40B4-BE49-F238E27FC236}">
                      <a16:creationId xmlns:a16="http://schemas.microsoft.com/office/drawing/2014/main" id="{0B816DC3-DA2A-4059-8247-14D68A0B8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5314" y="4530726"/>
                  <a:ext cx="1588" cy="3175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0 h 2"/>
                    <a:gd name="T4" fmla="*/ 1 w 1"/>
                    <a:gd name="T5" fmla="*/ 2 h 2"/>
                    <a:gd name="T6" fmla="*/ 0 w 1"/>
                    <a:gd name="T7" fmla="*/ 2 h 2"/>
                    <a:gd name="T8" fmla="*/ 0 w 1"/>
                    <a:gd name="T9" fmla="*/ 0 h 2"/>
                    <a:gd name="T10" fmla="*/ 0 w 1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Freeform 2858">
                  <a:extLst>
                    <a:ext uri="{FF2B5EF4-FFF2-40B4-BE49-F238E27FC236}">
                      <a16:creationId xmlns:a16="http://schemas.microsoft.com/office/drawing/2014/main" id="{63DC2F4C-1662-4751-A4C3-72E2FD531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089" y="4645026"/>
                  <a:ext cx="9525" cy="4763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2 h 3"/>
                    <a:gd name="T4" fmla="*/ 3 w 6"/>
                    <a:gd name="T5" fmla="*/ 2 h 3"/>
                    <a:gd name="T6" fmla="*/ 6 w 6"/>
                    <a:gd name="T7" fmla="*/ 3 h 3"/>
                    <a:gd name="T8" fmla="*/ 3 w 6"/>
                    <a:gd name="T9" fmla="*/ 3 h 3"/>
                    <a:gd name="T10" fmla="*/ 0 w 6"/>
                    <a:gd name="T11" fmla="*/ 2 h 3"/>
                    <a:gd name="T12" fmla="*/ 0 w 6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Freeform 2859">
                  <a:extLst>
                    <a:ext uri="{FF2B5EF4-FFF2-40B4-BE49-F238E27FC236}">
                      <a16:creationId xmlns:a16="http://schemas.microsoft.com/office/drawing/2014/main" id="{75409BDB-D8B7-4BAD-8C4B-DF0A96734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8526" y="4319589"/>
                  <a:ext cx="0" cy="4763"/>
                </a:xfrm>
                <a:custGeom>
                  <a:avLst/>
                  <a:gdLst>
                    <a:gd name="T0" fmla="*/ 0 h 3"/>
                    <a:gd name="T1" fmla="*/ 3 h 3"/>
                    <a:gd name="T2" fmla="*/ 1 h 3"/>
                    <a:gd name="T3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" name="Group 327">
              <a:extLst>
                <a:ext uri="{FF2B5EF4-FFF2-40B4-BE49-F238E27FC236}">
                  <a16:creationId xmlns:a16="http://schemas.microsoft.com/office/drawing/2014/main" id="{6D7B3219-A9FF-406E-B85B-B119992879B4}"/>
                </a:ext>
              </a:extLst>
            </p:cNvPr>
            <p:cNvGrpSpPr/>
            <p:nvPr/>
          </p:nvGrpSpPr>
          <p:grpSpPr>
            <a:xfrm rot="19050860">
              <a:off x="1257487" y="1273032"/>
              <a:ext cx="3158347" cy="5277340"/>
              <a:chOff x="3640932" y="1553581"/>
              <a:chExt cx="3108295" cy="5193708"/>
            </a:xfrm>
          </p:grpSpPr>
          <p:sp>
            <p:nvSpPr>
              <p:cNvPr id="13" name="Oval 422">
                <a:extLst>
                  <a:ext uri="{FF2B5EF4-FFF2-40B4-BE49-F238E27FC236}">
                    <a16:creationId xmlns:a16="http://schemas.microsoft.com/office/drawing/2014/main" id="{5ED98416-D59E-4E7D-B4BA-79E51492B92A}"/>
                  </a:ext>
                </a:extLst>
              </p:cNvPr>
              <p:cNvSpPr/>
              <p:nvPr/>
            </p:nvSpPr>
            <p:spPr>
              <a:xfrm rot="18892609">
                <a:off x="2598226" y="2596287"/>
                <a:ext cx="5193708" cy="310829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423">
                <a:extLst>
                  <a:ext uri="{FF2B5EF4-FFF2-40B4-BE49-F238E27FC236}">
                    <a16:creationId xmlns:a16="http://schemas.microsoft.com/office/drawing/2014/main" id="{993348AD-28D0-432C-8FCF-E1C04E0779FB}"/>
                  </a:ext>
                </a:extLst>
              </p:cNvPr>
              <p:cNvSpPr/>
              <p:nvPr/>
            </p:nvSpPr>
            <p:spPr>
              <a:xfrm rot="18892609">
                <a:off x="3153184" y="2931331"/>
                <a:ext cx="4052636" cy="240484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424">
                <a:extLst>
                  <a:ext uri="{FF2B5EF4-FFF2-40B4-BE49-F238E27FC236}">
                    <a16:creationId xmlns:a16="http://schemas.microsoft.com/office/drawing/2014/main" id="{E396ED73-7E4C-4DE3-A4BE-12EB16F6F6D7}"/>
                  </a:ext>
                </a:extLst>
              </p:cNvPr>
              <p:cNvSpPr/>
              <p:nvPr/>
            </p:nvSpPr>
            <p:spPr>
              <a:xfrm rot="18892609">
                <a:off x="3696361" y="3246619"/>
                <a:ext cx="2984809" cy="178678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425">
                <a:extLst>
                  <a:ext uri="{FF2B5EF4-FFF2-40B4-BE49-F238E27FC236}">
                    <a16:creationId xmlns:a16="http://schemas.microsoft.com/office/drawing/2014/main" id="{318EAF41-480B-4CC6-A625-16F761C2E074}"/>
                  </a:ext>
                </a:extLst>
              </p:cNvPr>
              <p:cNvSpPr/>
              <p:nvPr/>
            </p:nvSpPr>
            <p:spPr>
              <a:xfrm rot="18892609">
                <a:off x="4268072" y="3584426"/>
                <a:ext cx="1816079" cy="110526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426">
                <a:extLst>
                  <a:ext uri="{FF2B5EF4-FFF2-40B4-BE49-F238E27FC236}">
                    <a16:creationId xmlns:a16="http://schemas.microsoft.com/office/drawing/2014/main" id="{72A4B6E0-9C89-414E-B49A-4A8668DA4D44}"/>
                  </a:ext>
                </a:extLst>
              </p:cNvPr>
              <p:cNvSpPr/>
              <p:nvPr/>
            </p:nvSpPr>
            <p:spPr>
              <a:xfrm rot="18892609">
                <a:off x="4812015" y="3893491"/>
                <a:ext cx="774862" cy="47158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1" name="Group 2">
            <a:extLst>
              <a:ext uri="{FF2B5EF4-FFF2-40B4-BE49-F238E27FC236}">
                <a16:creationId xmlns:a16="http://schemas.microsoft.com/office/drawing/2014/main" id="{CFF4CB46-8436-4F17-A426-F849F53955B3}"/>
              </a:ext>
            </a:extLst>
          </p:cNvPr>
          <p:cNvGrpSpPr/>
          <p:nvPr/>
        </p:nvGrpSpPr>
        <p:grpSpPr>
          <a:xfrm>
            <a:off x="726176" y="2929226"/>
            <a:ext cx="1214528" cy="703914"/>
            <a:chOff x="187036" y="2739359"/>
            <a:chExt cx="2990411" cy="2517333"/>
          </a:xfrm>
        </p:grpSpPr>
        <p:grpSp>
          <p:nvGrpSpPr>
            <p:cNvPr id="192" name="Group 316">
              <a:extLst>
                <a:ext uri="{FF2B5EF4-FFF2-40B4-BE49-F238E27FC236}">
                  <a16:creationId xmlns:a16="http://schemas.microsoft.com/office/drawing/2014/main" id="{BCADA0FC-F29B-48F8-8451-AFCBB1596107}"/>
                </a:ext>
              </a:extLst>
            </p:cNvPr>
            <p:cNvGrpSpPr/>
            <p:nvPr/>
          </p:nvGrpSpPr>
          <p:grpSpPr>
            <a:xfrm rot="1611131" flipH="1">
              <a:off x="378873" y="2739359"/>
              <a:ext cx="2626248" cy="930616"/>
              <a:chOff x="4824756" y="2527524"/>
              <a:chExt cx="3663420" cy="1298138"/>
            </a:xfrm>
          </p:grpSpPr>
          <p:sp>
            <p:nvSpPr>
              <p:cNvPr id="237" name="Rectangle 14">
                <a:extLst>
                  <a:ext uri="{FF2B5EF4-FFF2-40B4-BE49-F238E27FC236}">
                    <a16:creationId xmlns:a16="http://schemas.microsoft.com/office/drawing/2014/main" id="{30D95F90-5749-43CE-84F6-ECB4B8753E59}"/>
                  </a:ext>
                </a:extLst>
              </p:cNvPr>
              <p:cNvSpPr/>
              <p:nvPr/>
            </p:nvSpPr>
            <p:spPr>
              <a:xfrm rot="1545906" flipH="1">
                <a:off x="5377672" y="3108738"/>
                <a:ext cx="307886" cy="22855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9131"/>
                  <a:gd name="connsiteY0" fmla="*/ 0 h 368300"/>
                  <a:gd name="connsiteX1" fmla="*/ 669131 w 669131"/>
                  <a:gd name="connsiteY1" fmla="*/ 223837 h 368300"/>
                  <a:gd name="connsiteX2" fmla="*/ 571500 w 669131"/>
                  <a:gd name="connsiteY2" fmla="*/ 368300 h 368300"/>
                  <a:gd name="connsiteX3" fmla="*/ 0 w 669131"/>
                  <a:gd name="connsiteY3" fmla="*/ 368300 h 368300"/>
                  <a:gd name="connsiteX4" fmla="*/ 0 w 669131"/>
                  <a:gd name="connsiteY4" fmla="*/ 0 h 368300"/>
                  <a:gd name="connsiteX0" fmla="*/ 0 w 683551"/>
                  <a:gd name="connsiteY0" fmla="*/ 0 h 368300"/>
                  <a:gd name="connsiteX1" fmla="*/ 669131 w 683551"/>
                  <a:gd name="connsiteY1" fmla="*/ 223837 h 368300"/>
                  <a:gd name="connsiteX2" fmla="*/ 571500 w 683551"/>
                  <a:gd name="connsiteY2" fmla="*/ 368300 h 368300"/>
                  <a:gd name="connsiteX3" fmla="*/ 0 w 683551"/>
                  <a:gd name="connsiteY3" fmla="*/ 368300 h 368300"/>
                  <a:gd name="connsiteX4" fmla="*/ 0 w 683551"/>
                  <a:gd name="connsiteY4" fmla="*/ 0 h 368300"/>
                  <a:gd name="connsiteX0" fmla="*/ 0 w 672707"/>
                  <a:gd name="connsiteY0" fmla="*/ 0 h 368300"/>
                  <a:gd name="connsiteX1" fmla="*/ 669131 w 672707"/>
                  <a:gd name="connsiteY1" fmla="*/ 223837 h 368300"/>
                  <a:gd name="connsiteX2" fmla="*/ 571500 w 672707"/>
                  <a:gd name="connsiteY2" fmla="*/ 368300 h 368300"/>
                  <a:gd name="connsiteX3" fmla="*/ 0 w 672707"/>
                  <a:gd name="connsiteY3" fmla="*/ 368300 h 368300"/>
                  <a:gd name="connsiteX4" fmla="*/ 0 w 672707"/>
                  <a:gd name="connsiteY4" fmla="*/ 0 h 368300"/>
                  <a:gd name="connsiteX0" fmla="*/ 0 w 673449"/>
                  <a:gd name="connsiteY0" fmla="*/ 0 h 370698"/>
                  <a:gd name="connsiteX1" fmla="*/ 669131 w 673449"/>
                  <a:gd name="connsiteY1" fmla="*/ 223837 h 370698"/>
                  <a:gd name="connsiteX2" fmla="*/ 571500 w 673449"/>
                  <a:gd name="connsiteY2" fmla="*/ 368300 h 370698"/>
                  <a:gd name="connsiteX3" fmla="*/ 0 w 673449"/>
                  <a:gd name="connsiteY3" fmla="*/ 368300 h 370698"/>
                  <a:gd name="connsiteX4" fmla="*/ 0 w 673449"/>
                  <a:gd name="connsiteY4" fmla="*/ 0 h 370698"/>
                  <a:gd name="connsiteX0" fmla="*/ 0 w 672956"/>
                  <a:gd name="connsiteY0" fmla="*/ 0 h 371937"/>
                  <a:gd name="connsiteX1" fmla="*/ 669131 w 672956"/>
                  <a:gd name="connsiteY1" fmla="*/ 223837 h 371937"/>
                  <a:gd name="connsiteX2" fmla="*/ 571500 w 672956"/>
                  <a:gd name="connsiteY2" fmla="*/ 368300 h 371937"/>
                  <a:gd name="connsiteX3" fmla="*/ 0 w 672956"/>
                  <a:gd name="connsiteY3" fmla="*/ 368300 h 371937"/>
                  <a:gd name="connsiteX4" fmla="*/ 0 w 672956"/>
                  <a:gd name="connsiteY4" fmla="*/ 0 h 371937"/>
                  <a:gd name="connsiteX0" fmla="*/ 0 w 671150"/>
                  <a:gd name="connsiteY0" fmla="*/ 0 h 371937"/>
                  <a:gd name="connsiteX1" fmla="*/ 669131 w 671150"/>
                  <a:gd name="connsiteY1" fmla="*/ 223837 h 371937"/>
                  <a:gd name="connsiteX2" fmla="*/ 571500 w 671150"/>
                  <a:gd name="connsiteY2" fmla="*/ 368300 h 371937"/>
                  <a:gd name="connsiteX3" fmla="*/ 0 w 671150"/>
                  <a:gd name="connsiteY3" fmla="*/ 368300 h 371937"/>
                  <a:gd name="connsiteX4" fmla="*/ 0 w 671150"/>
                  <a:gd name="connsiteY4" fmla="*/ 0 h 371937"/>
                  <a:gd name="connsiteX0" fmla="*/ 0 w 671778"/>
                  <a:gd name="connsiteY0" fmla="*/ 0 h 369189"/>
                  <a:gd name="connsiteX1" fmla="*/ 669131 w 671778"/>
                  <a:gd name="connsiteY1" fmla="*/ 223837 h 369189"/>
                  <a:gd name="connsiteX2" fmla="*/ 571500 w 671778"/>
                  <a:gd name="connsiteY2" fmla="*/ 368300 h 369189"/>
                  <a:gd name="connsiteX3" fmla="*/ 0 w 671778"/>
                  <a:gd name="connsiteY3" fmla="*/ 368300 h 369189"/>
                  <a:gd name="connsiteX4" fmla="*/ 0 w 671778"/>
                  <a:gd name="connsiteY4" fmla="*/ 0 h 369189"/>
                  <a:gd name="connsiteX0" fmla="*/ 0 w 671391"/>
                  <a:gd name="connsiteY0" fmla="*/ 0 h 369635"/>
                  <a:gd name="connsiteX1" fmla="*/ 669131 w 671391"/>
                  <a:gd name="connsiteY1" fmla="*/ 223837 h 369635"/>
                  <a:gd name="connsiteX2" fmla="*/ 571500 w 671391"/>
                  <a:gd name="connsiteY2" fmla="*/ 368300 h 369635"/>
                  <a:gd name="connsiteX3" fmla="*/ 0 w 671391"/>
                  <a:gd name="connsiteY3" fmla="*/ 368300 h 369635"/>
                  <a:gd name="connsiteX4" fmla="*/ 0 w 671391"/>
                  <a:gd name="connsiteY4" fmla="*/ 0 h 369635"/>
                  <a:gd name="connsiteX0" fmla="*/ 390525 w 671391"/>
                  <a:gd name="connsiteY0" fmla="*/ 0 h 276766"/>
                  <a:gd name="connsiteX1" fmla="*/ 669131 w 671391"/>
                  <a:gd name="connsiteY1" fmla="*/ 130968 h 276766"/>
                  <a:gd name="connsiteX2" fmla="*/ 571500 w 671391"/>
                  <a:gd name="connsiteY2" fmla="*/ 275431 h 276766"/>
                  <a:gd name="connsiteX3" fmla="*/ 0 w 671391"/>
                  <a:gd name="connsiteY3" fmla="*/ 275431 h 276766"/>
                  <a:gd name="connsiteX4" fmla="*/ 390525 w 671391"/>
                  <a:gd name="connsiteY4" fmla="*/ 0 h 276766"/>
                  <a:gd name="connsiteX0" fmla="*/ 92869 w 373735"/>
                  <a:gd name="connsiteY0" fmla="*/ 0 h 276766"/>
                  <a:gd name="connsiteX1" fmla="*/ 371475 w 373735"/>
                  <a:gd name="connsiteY1" fmla="*/ 130968 h 276766"/>
                  <a:gd name="connsiteX2" fmla="*/ 273844 w 373735"/>
                  <a:gd name="connsiteY2" fmla="*/ 275431 h 276766"/>
                  <a:gd name="connsiteX3" fmla="*/ 0 w 373735"/>
                  <a:gd name="connsiteY3" fmla="*/ 132556 h 276766"/>
                  <a:gd name="connsiteX4" fmla="*/ 92869 w 373735"/>
                  <a:gd name="connsiteY4" fmla="*/ 0 h 276766"/>
                  <a:gd name="connsiteX0" fmla="*/ 100013 w 380879"/>
                  <a:gd name="connsiteY0" fmla="*/ 0 h 276766"/>
                  <a:gd name="connsiteX1" fmla="*/ 378619 w 380879"/>
                  <a:gd name="connsiteY1" fmla="*/ 130968 h 276766"/>
                  <a:gd name="connsiteX2" fmla="*/ 280988 w 380879"/>
                  <a:gd name="connsiteY2" fmla="*/ 275431 h 276766"/>
                  <a:gd name="connsiteX3" fmla="*/ 0 w 380879"/>
                  <a:gd name="connsiteY3" fmla="*/ 134938 h 276766"/>
                  <a:gd name="connsiteX4" fmla="*/ 100013 w 38087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76200 w 357066"/>
                  <a:gd name="connsiteY0" fmla="*/ 0 h 276766"/>
                  <a:gd name="connsiteX1" fmla="*/ 354806 w 357066"/>
                  <a:gd name="connsiteY1" fmla="*/ 130968 h 276766"/>
                  <a:gd name="connsiteX2" fmla="*/ 257175 w 357066"/>
                  <a:gd name="connsiteY2" fmla="*/ 275431 h 276766"/>
                  <a:gd name="connsiteX3" fmla="*/ 0 w 357066"/>
                  <a:gd name="connsiteY3" fmla="*/ 123032 h 276766"/>
                  <a:gd name="connsiteX4" fmla="*/ 76200 w 357066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8306"/>
                  <a:gd name="connsiteY0" fmla="*/ 0 h 276766"/>
                  <a:gd name="connsiteX1" fmla="*/ 376237 w 378306"/>
                  <a:gd name="connsiteY1" fmla="*/ 130968 h 276766"/>
                  <a:gd name="connsiteX2" fmla="*/ 271462 w 378306"/>
                  <a:gd name="connsiteY2" fmla="*/ 275431 h 276766"/>
                  <a:gd name="connsiteX3" fmla="*/ 0 w 378306"/>
                  <a:gd name="connsiteY3" fmla="*/ 134938 h 276766"/>
                  <a:gd name="connsiteX4" fmla="*/ 90487 w 378306"/>
                  <a:gd name="connsiteY4" fmla="*/ 0 h 276766"/>
                  <a:gd name="connsiteX0" fmla="*/ 90487 w 376245"/>
                  <a:gd name="connsiteY0" fmla="*/ 0 h 277332"/>
                  <a:gd name="connsiteX1" fmla="*/ 376237 w 376245"/>
                  <a:gd name="connsiteY1" fmla="*/ 130968 h 277332"/>
                  <a:gd name="connsiteX2" fmla="*/ 271462 w 376245"/>
                  <a:gd name="connsiteY2" fmla="*/ 275431 h 277332"/>
                  <a:gd name="connsiteX3" fmla="*/ 0 w 376245"/>
                  <a:gd name="connsiteY3" fmla="*/ 134938 h 277332"/>
                  <a:gd name="connsiteX4" fmla="*/ 90487 w 376245"/>
                  <a:gd name="connsiteY4" fmla="*/ 0 h 277332"/>
                  <a:gd name="connsiteX0" fmla="*/ 90487 w 376245"/>
                  <a:gd name="connsiteY0" fmla="*/ 0 h 277257"/>
                  <a:gd name="connsiteX1" fmla="*/ 376237 w 376245"/>
                  <a:gd name="connsiteY1" fmla="*/ 130968 h 277257"/>
                  <a:gd name="connsiteX2" fmla="*/ 271462 w 376245"/>
                  <a:gd name="connsiteY2" fmla="*/ 275431 h 277257"/>
                  <a:gd name="connsiteX3" fmla="*/ 0 w 376245"/>
                  <a:gd name="connsiteY3" fmla="*/ 134938 h 277257"/>
                  <a:gd name="connsiteX4" fmla="*/ 90487 w 376245"/>
                  <a:gd name="connsiteY4" fmla="*/ 0 h 277257"/>
                  <a:gd name="connsiteX0" fmla="*/ 90487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0487 w 376244"/>
                  <a:gd name="connsiteY4" fmla="*/ 0 h 277257"/>
                  <a:gd name="connsiteX0" fmla="*/ 95249 w 376244"/>
                  <a:gd name="connsiteY0" fmla="*/ 0 h 279638"/>
                  <a:gd name="connsiteX1" fmla="*/ 376237 w 376244"/>
                  <a:gd name="connsiteY1" fmla="*/ 133349 h 279638"/>
                  <a:gd name="connsiteX2" fmla="*/ 271462 w 376244"/>
                  <a:gd name="connsiteY2" fmla="*/ 277812 h 279638"/>
                  <a:gd name="connsiteX3" fmla="*/ 0 w 376244"/>
                  <a:gd name="connsiteY3" fmla="*/ 137319 h 279638"/>
                  <a:gd name="connsiteX4" fmla="*/ 95249 w 376244"/>
                  <a:gd name="connsiteY4" fmla="*/ 0 h 279638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8625"/>
                  <a:gd name="connsiteY0" fmla="*/ 0 h 277335"/>
                  <a:gd name="connsiteX1" fmla="*/ 378618 w 378625"/>
                  <a:gd name="connsiteY1" fmla="*/ 133349 h 277335"/>
                  <a:gd name="connsiteX2" fmla="*/ 271462 w 378625"/>
                  <a:gd name="connsiteY2" fmla="*/ 275431 h 277335"/>
                  <a:gd name="connsiteX3" fmla="*/ 0 w 378625"/>
                  <a:gd name="connsiteY3" fmla="*/ 134938 h 277335"/>
                  <a:gd name="connsiteX4" fmla="*/ 97630 w 378625"/>
                  <a:gd name="connsiteY4" fmla="*/ 0 h 277335"/>
                  <a:gd name="connsiteX0" fmla="*/ 97630 w 378625"/>
                  <a:gd name="connsiteY0" fmla="*/ 0 h 277335"/>
                  <a:gd name="connsiteX1" fmla="*/ 378618 w 378625"/>
                  <a:gd name="connsiteY1" fmla="*/ 133349 h 277335"/>
                  <a:gd name="connsiteX2" fmla="*/ 271462 w 378625"/>
                  <a:gd name="connsiteY2" fmla="*/ 275431 h 277335"/>
                  <a:gd name="connsiteX3" fmla="*/ 0 w 378625"/>
                  <a:gd name="connsiteY3" fmla="*/ 134938 h 277335"/>
                  <a:gd name="connsiteX4" fmla="*/ 97630 w 378625"/>
                  <a:gd name="connsiteY4" fmla="*/ 0 h 277335"/>
                  <a:gd name="connsiteX0" fmla="*/ 97630 w 378618"/>
                  <a:gd name="connsiteY0" fmla="*/ 0 h 279249"/>
                  <a:gd name="connsiteX1" fmla="*/ 378618 w 378618"/>
                  <a:gd name="connsiteY1" fmla="*/ 133349 h 279249"/>
                  <a:gd name="connsiteX2" fmla="*/ 271462 w 378618"/>
                  <a:gd name="connsiteY2" fmla="*/ 275431 h 279249"/>
                  <a:gd name="connsiteX3" fmla="*/ 0 w 378618"/>
                  <a:gd name="connsiteY3" fmla="*/ 134938 h 279249"/>
                  <a:gd name="connsiteX4" fmla="*/ 97630 w 378618"/>
                  <a:gd name="connsiteY4" fmla="*/ 0 h 279249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80999"/>
                  <a:gd name="connsiteY0" fmla="*/ 0 h 278189"/>
                  <a:gd name="connsiteX1" fmla="*/ 380999 w 380999"/>
                  <a:gd name="connsiteY1" fmla="*/ 135730 h 278189"/>
                  <a:gd name="connsiteX2" fmla="*/ 271462 w 380999"/>
                  <a:gd name="connsiteY2" fmla="*/ 275431 h 278189"/>
                  <a:gd name="connsiteX3" fmla="*/ 0 w 380999"/>
                  <a:gd name="connsiteY3" fmla="*/ 134938 h 278189"/>
                  <a:gd name="connsiteX4" fmla="*/ 97630 w 380999"/>
                  <a:gd name="connsiteY4" fmla="*/ 0 h 278189"/>
                  <a:gd name="connsiteX0" fmla="*/ 97630 w 380999"/>
                  <a:gd name="connsiteY0" fmla="*/ 0 h 278667"/>
                  <a:gd name="connsiteX1" fmla="*/ 380999 w 380999"/>
                  <a:gd name="connsiteY1" fmla="*/ 135730 h 278667"/>
                  <a:gd name="connsiteX2" fmla="*/ 271462 w 380999"/>
                  <a:gd name="connsiteY2" fmla="*/ 275431 h 278667"/>
                  <a:gd name="connsiteX3" fmla="*/ 0 w 380999"/>
                  <a:gd name="connsiteY3" fmla="*/ 134938 h 278667"/>
                  <a:gd name="connsiteX4" fmla="*/ 97630 w 380999"/>
                  <a:gd name="connsiteY4" fmla="*/ 0 h 278667"/>
                  <a:gd name="connsiteX0" fmla="*/ 97630 w 380999"/>
                  <a:gd name="connsiteY0" fmla="*/ 0 h 277506"/>
                  <a:gd name="connsiteX1" fmla="*/ 380999 w 380999"/>
                  <a:gd name="connsiteY1" fmla="*/ 135730 h 277506"/>
                  <a:gd name="connsiteX2" fmla="*/ 271462 w 380999"/>
                  <a:gd name="connsiteY2" fmla="*/ 275431 h 277506"/>
                  <a:gd name="connsiteX3" fmla="*/ 0 w 380999"/>
                  <a:gd name="connsiteY3" fmla="*/ 134938 h 277506"/>
                  <a:gd name="connsiteX4" fmla="*/ 97630 w 380999"/>
                  <a:gd name="connsiteY4" fmla="*/ 0 h 277506"/>
                  <a:gd name="connsiteX0" fmla="*/ 97630 w 380999"/>
                  <a:gd name="connsiteY0" fmla="*/ 0 h 277506"/>
                  <a:gd name="connsiteX1" fmla="*/ 380999 w 380999"/>
                  <a:gd name="connsiteY1" fmla="*/ 135730 h 277506"/>
                  <a:gd name="connsiteX2" fmla="*/ 271462 w 380999"/>
                  <a:gd name="connsiteY2" fmla="*/ 275431 h 277506"/>
                  <a:gd name="connsiteX3" fmla="*/ 0 w 380999"/>
                  <a:gd name="connsiteY3" fmla="*/ 134938 h 277506"/>
                  <a:gd name="connsiteX4" fmla="*/ 97630 w 380999"/>
                  <a:gd name="connsiteY4" fmla="*/ 0 h 277506"/>
                  <a:gd name="connsiteX0" fmla="*/ 97630 w 380999"/>
                  <a:gd name="connsiteY0" fmla="*/ 0 h 278925"/>
                  <a:gd name="connsiteX1" fmla="*/ 380999 w 380999"/>
                  <a:gd name="connsiteY1" fmla="*/ 135730 h 278925"/>
                  <a:gd name="connsiteX2" fmla="*/ 271462 w 380999"/>
                  <a:gd name="connsiteY2" fmla="*/ 275431 h 278925"/>
                  <a:gd name="connsiteX3" fmla="*/ 0 w 380999"/>
                  <a:gd name="connsiteY3" fmla="*/ 134938 h 278925"/>
                  <a:gd name="connsiteX4" fmla="*/ 97630 w 380999"/>
                  <a:gd name="connsiteY4" fmla="*/ 0 h 278925"/>
                  <a:gd name="connsiteX0" fmla="*/ 97630 w 376236"/>
                  <a:gd name="connsiteY0" fmla="*/ 0 h 278797"/>
                  <a:gd name="connsiteX1" fmla="*/ 376236 w 376236"/>
                  <a:gd name="connsiteY1" fmla="*/ 133349 h 278797"/>
                  <a:gd name="connsiteX2" fmla="*/ 271462 w 376236"/>
                  <a:gd name="connsiteY2" fmla="*/ 275431 h 278797"/>
                  <a:gd name="connsiteX3" fmla="*/ 0 w 376236"/>
                  <a:gd name="connsiteY3" fmla="*/ 134938 h 278797"/>
                  <a:gd name="connsiteX4" fmla="*/ 97630 w 376236"/>
                  <a:gd name="connsiteY4" fmla="*/ 0 h 278797"/>
                  <a:gd name="connsiteX0" fmla="*/ 97630 w 376241"/>
                  <a:gd name="connsiteY0" fmla="*/ 0 h 278918"/>
                  <a:gd name="connsiteX1" fmla="*/ 376236 w 376241"/>
                  <a:gd name="connsiteY1" fmla="*/ 133349 h 278918"/>
                  <a:gd name="connsiteX2" fmla="*/ 271462 w 376241"/>
                  <a:gd name="connsiteY2" fmla="*/ 275431 h 278918"/>
                  <a:gd name="connsiteX3" fmla="*/ 0 w 376241"/>
                  <a:gd name="connsiteY3" fmla="*/ 134938 h 278918"/>
                  <a:gd name="connsiteX4" fmla="*/ 97630 w 376241"/>
                  <a:gd name="connsiteY4" fmla="*/ 0 h 278918"/>
                  <a:gd name="connsiteX0" fmla="*/ 97630 w 376236"/>
                  <a:gd name="connsiteY0" fmla="*/ 0 h 279326"/>
                  <a:gd name="connsiteX1" fmla="*/ 376236 w 376236"/>
                  <a:gd name="connsiteY1" fmla="*/ 133349 h 279326"/>
                  <a:gd name="connsiteX2" fmla="*/ 271462 w 376236"/>
                  <a:gd name="connsiteY2" fmla="*/ 275431 h 279326"/>
                  <a:gd name="connsiteX3" fmla="*/ 0 w 376236"/>
                  <a:gd name="connsiteY3" fmla="*/ 134938 h 279326"/>
                  <a:gd name="connsiteX4" fmla="*/ 97630 w 376236"/>
                  <a:gd name="connsiteY4" fmla="*/ 0 h 279326"/>
                  <a:gd name="connsiteX0" fmla="*/ 97630 w 376236"/>
                  <a:gd name="connsiteY0" fmla="*/ 0 h 277109"/>
                  <a:gd name="connsiteX1" fmla="*/ 376236 w 376236"/>
                  <a:gd name="connsiteY1" fmla="*/ 133349 h 277109"/>
                  <a:gd name="connsiteX2" fmla="*/ 271462 w 376236"/>
                  <a:gd name="connsiteY2" fmla="*/ 275431 h 277109"/>
                  <a:gd name="connsiteX3" fmla="*/ 0 w 376236"/>
                  <a:gd name="connsiteY3" fmla="*/ 134938 h 277109"/>
                  <a:gd name="connsiteX4" fmla="*/ 97630 w 376236"/>
                  <a:gd name="connsiteY4" fmla="*/ 0 h 277109"/>
                  <a:gd name="connsiteX0" fmla="*/ 97630 w 376236"/>
                  <a:gd name="connsiteY0" fmla="*/ 0 h 277109"/>
                  <a:gd name="connsiteX1" fmla="*/ 376236 w 376236"/>
                  <a:gd name="connsiteY1" fmla="*/ 133349 h 277109"/>
                  <a:gd name="connsiteX2" fmla="*/ 271462 w 376236"/>
                  <a:gd name="connsiteY2" fmla="*/ 275431 h 277109"/>
                  <a:gd name="connsiteX3" fmla="*/ 0 w 376236"/>
                  <a:gd name="connsiteY3" fmla="*/ 134938 h 277109"/>
                  <a:gd name="connsiteX4" fmla="*/ 97630 w 376236"/>
                  <a:gd name="connsiteY4" fmla="*/ 0 h 277109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1462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6225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6225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5947"/>
                  <a:gd name="connsiteX1" fmla="*/ 376236 w 376236"/>
                  <a:gd name="connsiteY1" fmla="*/ 133349 h 275947"/>
                  <a:gd name="connsiteX2" fmla="*/ 276225 w 376236"/>
                  <a:gd name="connsiteY2" fmla="*/ 275431 h 275947"/>
                  <a:gd name="connsiteX3" fmla="*/ 0 w 376236"/>
                  <a:gd name="connsiteY3" fmla="*/ 134938 h 275947"/>
                  <a:gd name="connsiteX4" fmla="*/ 97630 w 376236"/>
                  <a:gd name="connsiteY4" fmla="*/ 0 h 275947"/>
                  <a:gd name="connsiteX0" fmla="*/ 97630 w 376236"/>
                  <a:gd name="connsiteY0" fmla="*/ 0 h 275947"/>
                  <a:gd name="connsiteX1" fmla="*/ 376236 w 376236"/>
                  <a:gd name="connsiteY1" fmla="*/ 133349 h 275947"/>
                  <a:gd name="connsiteX2" fmla="*/ 280987 w 376236"/>
                  <a:gd name="connsiteY2" fmla="*/ 275431 h 275947"/>
                  <a:gd name="connsiteX3" fmla="*/ 0 w 376236"/>
                  <a:gd name="connsiteY3" fmla="*/ 134938 h 275947"/>
                  <a:gd name="connsiteX4" fmla="*/ 97630 w 376236"/>
                  <a:gd name="connsiteY4" fmla="*/ 0 h 275947"/>
                  <a:gd name="connsiteX0" fmla="*/ 97630 w 376236"/>
                  <a:gd name="connsiteY0" fmla="*/ 0 h 248851"/>
                  <a:gd name="connsiteX1" fmla="*/ 376236 w 376236"/>
                  <a:gd name="connsiteY1" fmla="*/ 133349 h 248851"/>
                  <a:gd name="connsiteX2" fmla="*/ 300037 w 376236"/>
                  <a:gd name="connsiteY2" fmla="*/ 246856 h 248851"/>
                  <a:gd name="connsiteX3" fmla="*/ 0 w 376236"/>
                  <a:gd name="connsiteY3" fmla="*/ 134938 h 248851"/>
                  <a:gd name="connsiteX4" fmla="*/ 97630 w 376236"/>
                  <a:gd name="connsiteY4" fmla="*/ 0 h 248851"/>
                  <a:gd name="connsiteX0" fmla="*/ 97630 w 376236"/>
                  <a:gd name="connsiteY0" fmla="*/ 0 h 271281"/>
                  <a:gd name="connsiteX1" fmla="*/ 376236 w 376236"/>
                  <a:gd name="connsiteY1" fmla="*/ 133349 h 271281"/>
                  <a:gd name="connsiteX2" fmla="*/ 283368 w 376236"/>
                  <a:gd name="connsiteY2" fmla="*/ 270669 h 271281"/>
                  <a:gd name="connsiteX3" fmla="*/ 0 w 376236"/>
                  <a:gd name="connsiteY3" fmla="*/ 134938 h 271281"/>
                  <a:gd name="connsiteX4" fmla="*/ 97630 w 376236"/>
                  <a:gd name="connsiteY4" fmla="*/ 0 h 271281"/>
                  <a:gd name="connsiteX0" fmla="*/ 97630 w 376236"/>
                  <a:gd name="connsiteY0" fmla="*/ 0 h 271281"/>
                  <a:gd name="connsiteX1" fmla="*/ 376236 w 376236"/>
                  <a:gd name="connsiteY1" fmla="*/ 133349 h 271281"/>
                  <a:gd name="connsiteX2" fmla="*/ 283368 w 376236"/>
                  <a:gd name="connsiteY2" fmla="*/ 270669 h 271281"/>
                  <a:gd name="connsiteX3" fmla="*/ 0 w 376236"/>
                  <a:gd name="connsiteY3" fmla="*/ 134938 h 271281"/>
                  <a:gd name="connsiteX4" fmla="*/ 97630 w 376236"/>
                  <a:gd name="connsiteY4" fmla="*/ 0 h 271281"/>
                  <a:gd name="connsiteX0" fmla="*/ 97630 w 376236"/>
                  <a:gd name="connsiteY0" fmla="*/ 0 h 271339"/>
                  <a:gd name="connsiteX1" fmla="*/ 376236 w 376236"/>
                  <a:gd name="connsiteY1" fmla="*/ 133349 h 271339"/>
                  <a:gd name="connsiteX2" fmla="*/ 283368 w 376236"/>
                  <a:gd name="connsiteY2" fmla="*/ 270669 h 271339"/>
                  <a:gd name="connsiteX3" fmla="*/ 0 w 376236"/>
                  <a:gd name="connsiteY3" fmla="*/ 134938 h 271339"/>
                  <a:gd name="connsiteX4" fmla="*/ 97630 w 376236"/>
                  <a:gd name="connsiteY4" fmla="*/ 0 h 271339"/>
                  <a:gd name="connsiteX0" fmla="*/ 97630 w 376236"/>
                  <a:gd name="connsiteY0" fmla="*/ 0 h 271231"/>
                  <a:gd name="connsiteX1" fmla="*/ 376236 w 376236"/>
                  <a:gd name="connsiteY1" fmla="*/ 133349 h 271231"/>
                  <a:gd name="connsiteX2" fmla="*/ 283368 w 376236"/>
                  <a:gd name="connsiteY2" fmla="*/ 270669 h 271231"/>
                  <a:gd name="connsiteX3" fmla="*/ 0 w 376236"/>
                  <a:gd name="connsiteY3" fmla="*/ 134938 h 271231"/>
                  <a:gd name="connsiteX4" fmla="*/ 97630 w 376236"/>
                  <a:gd name="connsiteY4" fmla="*/ 0 h 271231"/>
                  <a:gd name="connsiteX0" fmla="*/ 97630 w 376236"/>
                  <a:gd name="connsiteY0" fmla="*/ 0 h 271187"/>
                  <a:gd name="connsiteX1" fmla="*/ 376236 w 376236"/>
                  <a:gd name="connsiteY1" fmla="*/ 133349 h 271187"/>
                  <a:gd name="connsiteX2" fmla="*/ 283368 w 376236"/>
                  <a:gd name="connsiteY2" fmla="*/ 270669 h 271187"/>
                  <a:gd name="connsiteX3" fmla="*/ 0 w 376236"/>
                  <a:gd name="connsiteY3" fmla="*/ 134938 h 271187"/>
                  <a:gd name="connsiteX4" fmla="*/ 97630 w 376236"/>
                  <a:gd name="connsiteY4" fmla="*/ 0 h 271187"/>
                  <a:gd name="connsiteX0" fmla="*/ 97630 w 376236"/>
                  <a:gd name="connsiteY0" fmla="*/ 0 h 271187"/>
                  <a:gd name="connsiteX1" fmla="*/ 376236 w 376236"/>
                  <a:gd name="connsiteY1" fmla="*/ 133349 h 271187"/>
                  <a:gd name="connsiteX2" fmla="*/ 283368 w 376236"/>
                  <a:gd name="connsiteY2" fmla="*/ 270669 h 271187"/>
                  <a:gd name="connsiteX3" fmla="*/ 0 w 376236"/>
                  <a:gd name="connsiteY3" fmla="*/ 134938 h 271187"/>
                  <a:gd name="connsiteX4" fmla="*/ 97630 w 376236"/>
                  <a:gd name="connsiteY4" fmla="*/ 0 h 271187"/>
                  <a:gd name="connsiteX0" fmla="*/ 97630 w 373855"/>
                  <a:gd name="connsiteY0" fmla="*/ 0 h 271148"/>
                  <a:gd name="connsiteX1" fmla="*/ 373855 w 373855"/>
                  <a:gd name="connsiteY1" fmla="*/ 130968 h 271148"/>
                  <a:gd name="connsiteX2" fmla="*/ 283368 w 373855"/>
                  <a:gd name="connsiteY2" fmla="*/ 270669 h 271148"/>
                  <a:gd name="connsiteX3" fmla="*/ 0 w 373855"/>
                  <a:gd name="connsiteY3" fmla="*/ 134938 h 271148"/>
                  <a:gd name="connsiteX4" fmla="*/ 97630 w 373855"/>
                  <a:gd name="connsiteY4" fmla="*/ 0 h 271148"/>
                  <a:gd name="connsiteX0" fmla="*/ 97630 w 373855"/>
                  <a:gd name="connsiteY0" fmla="*/ 0 h 273495"/>
                  <a:gd name="connsiteX1" fmla="*/ 373855 w 373855"/>
                  <a:gd name="connsiteY1" fmla="*/ 130968 h 273495"/>
                  <a:gd name="connsiteX2" fmla="*/ 285750 w 373855"/>
                  <a:gd name="connsiteY2" fmla="*/ 273050 h 273495"/>
                  <a:gd name="connsiteX3" fmla="*/ 0 w 373855"/>
                  <a:gd name="connsiteY3" fmla="*/ 134938 h 273495"/>
                  <a:gd name="connsiteX4" fmla="*/ 97630 w 373855"/>
                  <a:gd name="connsiteY4" fmla="*/ 0 h 273495"/>
                  <a:gd name="connsiteX0" fmla="*/ 97630 w 373862"/>
                  <a:gd name="connsiteY0" fmla="*/ 0 h 273268"/>
                  <a:gd name="connsiteX1" fmla="*/ 373855 w 373862"/>
                  <a:gd name="connsiteY1" fmla="*/ 130968 h 273268"/>
                  <a:gd name="connsiteX2" fmla="*/ 285750 w 373862"/>
                  <a:gd name="connsiteY2" fmla="*/ 273050 h 273268"/>
                  <a:gd name="connsiteX3" fmla="*/ 0 w 373862"/>
                  <a:gd name="connsiteY3" fmla="*/ 134938 h 273268"/>
                  <a:gd name="connsiteX4" fmla="*/ 97630 w 373862"/>
                  <a:gd name="connsiteY4" fmla="*/ 0 h 273268"/>
                  <a:gd name="connsiteX0" fmla="*/ 97630 w 373855"/>
                  <a:gd name="connsiteY0" fmla="*/ 0 h 273331"/>
                  <a:gd name="connsiteX1" fmla="*/ 373855 w 373855"/>
                  <a:gd name="connsiteY1" fmla="*/ 130968 h 273331"/>
                  <a:gd name="connsiteX2" fmla="*/ 285750 w 373855"/>
                  <a:gd name="connsiteY2" fmla="*/ 273050 h 273331"/>
                  <a:gd name="connsiteX3" fmla="*/ 0 w 373855"/>
                  <a:gd name="connsiteY3" fmla="*/ 134938 h 273331"/>
                  <a:gd name="connsiteX4" fmla="*/ 97630 w 373855"/>
                  <a:gd name="connsiteY4" fmla="*/ 0 h 273331"/>
                  <a:gd name="connsiteX0" fmla="*/ 97630 w 373855"/>
                  <a:gd name="connsiteY0" fmla="*/ 0 h 273675"/>
                  <a:gd name="connsiteX1" fmla="*/ 373855 w 373855"/>
                  <a:gd name="connsiteY1" fmla="*/ 130968 h 273675"/>
                  <a:gd name="connsiteX2" fmla="*/ 285750 w 373855"/>
                  <a:gd name="connsiteY2" fmla="*/ 273050 h 273675"/>
                  <a:gd name="connsiteX3" fmla="*/ 0 w 373855"/>
                  <a:gd name="connsiteY3" fmla="*/ 134938 h 273675"/>
                  <a:gd name="connsiteX4" fmla="*/ 97630 w 373855"/>
                  <a:gd name="connsiteY4" fmla="*/ 0 h 273675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88310 w 364877"/>
                  <a:gd name="connsiteY0" fmla="*/ 0 h 273626"/>
                  <a:gd name="connsiteX1" fmla="*/ 364535 w 364877"/>
                  <a:gd name="connsiteY1" fmla="*/ 130968 h 273626"/>
                  <a:gd name="connsiteX2" fmla="*/ 276430 w 364877"/>
                  <a:gd name="connsiteY2" fmla="*/ 273050 h 273626"/>
                  <a:gd name="connsiteX3" fmla="*/ 0 w 364877"/>
                  <a:gd name="connsiteY3" fmla="*/ 140530 h 273626"/>
                  <a:gd name="connsiteX4" fmla="*/ 88310 w 364877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605" h="273626">
                    <a:moveTo>
                      <a:pt x="92038" y="0"/>
                    </a:moveTo>
                    <a:lnTo>
                      <a:pt x="368263" y="130968"/>
                    </a:lnTo>
                    <a:cubicBezTo>
                      <a:pt x="373818" y="229125"/>
                      <a:pt x="310317" y="279666"/>
                      <a:pt x="280158" y="273050"/>
                    </a:cubicBezTo>
                    <a:lnTo>
                      <a:pt x="0" y="140530"/>
                    </a:lnTo>
                    <a:cubicBezTo>
                      <a:pt x="68057" y="136997"/>
                      <a:pt x="97594" y="48359"/>
                      <a:pt x="92038" y="0"/>
                    </a:cubicBezTo>
                    <a:close/>
                  </a:path>
                </a:pathLst>
              </a:custGeom>
              <a:solidFill>
                <a:srgbClr val="669E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Rectangle 26">
                <a:extLst>
                  <a:ext uri="{FF2B5EF4-FFF2-40B4-BE49-F238E27FC236}">
                    <a16:creationId xmlns:a16="http://schemas.microsoft.com/office/drawing/2014/main" id="{A5BB01D6-F381-450D-B696-21259BFAF2A6}"/>
                  </a:ext>
                </a:extLst>
              </p:cNvPr>
              <p:cNvSpPr/>
              <p:nvPr/>
            </p:nvSpPr>
            <p:spPr>
              <a:xfrm rot="6059" flipH="1">
                <a:off x="7019342" y="3150478"/>
                <a:ext cx="183351" cy="129383"/>
              </a:xfrm>
              <a:custGeom>
                <a:avLst/>
                <a:gdLst>
                  <a:gd name="connsiteX0" fmla="*/ 0 w 178006"/>
                  <a:gd name="connsiteY0" fmla="*/ 0 h 154899"/>
                  <a:gd name="connsiteX1" fmla="*/ 178006 w 178006"/>
                  <a:gd name="connsiteY1" fmla="*/ 0 h 154899"/>
                  <a:gd name="connsiteX2" fmla="*/ 178006 w 178006"/>
                  <a:gd name="connsiteY2" fmla="*/ 154899 h 154899"/>
                  <a:gd name="connsiteX3" fmla="*/ 0 w 178006"/>
                  <a:gd name="connsiteY3" fmla="*/ 154899 h 154899"/>
                  <a:gd name="connsiteX4" fmla="*/ 0 w 178006"/>
                  <a:gd name="connsiteY4" fmla="*/ 0 h 154899"/>
                  <a:gd name="connsiteX0" fmla="*/ 0 w 189837"/>
                  <a:gd name="connsiteY0" fmla="*/ 0 h 154899"/>
                  <a:gd name="connsiteX1" fmla="*/ 178006 w 189837"/>
                  <a:gd name="connsiteY1" fmla="*/ 0 h 154899"/>
                  <a:gd name="connsiteX2" fmla="*/ 178006 w 189837"/>
                  <a:gd name="connsiteY2" fmla="*/ 154899 h 154899"/>
                  <a:gd name="connsiteX3" fmla="*/ 0 w 189837"/>
                  <a:gd name="connsiteY3" fmla="*/ 154899 h 154899"/>
                  <a:gd name="connsiteX4" fmla="*/ 0 w 189837"/>
                  <a:gd name="connsiteY4" fmla="*/ 0 h 154899"/>
                  <a:gd name="connsiteX0" fmla="*/ 0 w 200791"/>
                  <a:gd name="connsiteY0" fmla="*/ 0 h 154899"/>
                  <a:gd name="connsiteX1" fmla="*/ 178006 w 200791"/>
                  <a:gd name="connsiteY1" fmla="*/ 0 h 154899"/>
                  <a:gd name="connsiteX2" fmla="*/ 178006 w 200791"/>
                  <a:gd name="connsiteY2" fmla="*/ 154899 h 154899"/>
                  <a:gd name="connsiteX3" fmla="*/ 0 w 200791"/>
                  <a:gd name="connsiteY3" fmla="*/ 154899 h 154899"/>
                  <a:gd name="connsiteX4" fmla="*/ 0 w 200791"/>
                  <a:gd name="connsiteY4" fmla="*/ 0 h 154899"/>
                  <a:gd name="connsiteX0" fmla="*/ 0 w 198296"/>
                  <a:gd name="connsiteY0" fmla="*/ 0 h 154899"/>
                  <a:gd name="connsiteX1" fmla="*/ 178006 w 198296"/>
                  <a:gd name="connsiteY1" fmla="*/ 0 h 154899"/>
                  <a:gd name="connsiteX2" fmla="*/ 178006 w 198296"/>
                  <a:gd name="connsiteY2" fmla="*/ 154899 h 154899"/>
                  <a:gd name="connsiteX3" fmla="*/ 0 w 198296"/>
                  <a:gd name="connsiteY3" fmla="*/ 154899 h 154899"/>
                  <a:gd name="connsiteX4" fmla="*/ 0 w 198296"/>
                  <a:gd name="connsiteY4" fmla="*/ 0 h 1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296" h="154899">
                    <a:moveTo>
                      <a:pt x="0" y="0"/>
                    </a:moveTo>
                    <a:lnTo>
                      <a:pt x="178006" y="0"/>
                    </a:lnTo>
                    <a:cubicBezTo>
                      <a:pt x="205490" y="64847"/>
                      <a:pt x="204626" y="103685"/>
                      <a:pt x="178006" y="154899"/>
                    </a:cubicBezTo>
                    <a:lnTo>
                      <a:pt x="0" y="154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9" name="Group 344">
                <a:extLst>
                  <a:ext uri="{FF2B5EF4-FFF2-40B4-BE49-F238E27FC236}">
                    <a16:creationId xmlns:a16="http://schemas.microsoft.com/office/drawing/2014/main" id="{8F02D600-1165-4AE8-9147-B7C81D05FA75}"/>
                  </a:ext>
                </a:extLst>
              </p:cNvPr>
              <p:cNvGrpSpPr/>
              <p:nvPr/>
            </p:nvGrpSpPr>
            <p:grpSpPr>
              <a:xfrm rot="2700000">
                <a:off x="7273000" y="2610486"/>
                <a:ext cx="1298138" cy="1132214"/>
                <a:chOff x="4084527" y="737296"/>
                <a:chExt cx="1640542" cy="1430853"/>
              </a:xfrm>
            </p:grpSpPr>
            <p:grpSp>
              <p:nvGrpSpPr>
                <p:cNvPr id="252" name="Group 361">
                  <a:extLst>
                    <a:ext uri="{FF2B5EF4-FFF2-40B4-BE49-F238E27FC236}">
                      <a16:creationId xmlns:a16="http://schemas.microsoft.com/office/drawing/2014/main" id="{778646C0-6EB4-4F61-BDB0-BD31C286E51C}"/>
                    </a:ext>
                  </a:extLst>
                </p:cNvPr>
                <p:cNvGrpSpPr/>
                <p:nvPr/>
              </p:nvGrpSpPr>
              <p:grpSpPr>
                <a:xfrm rot="18913881">
                  <a:off x="4402009" y="737296"/>
                  <a:ext cx="1323060" cy="1019404"/>
                  <a:chOff x="5687211" y="3859429"/>
                  <a:chExt cx="1323060" cy="1019404"/>
                </a:xfrm>
              </p:grpSpPr>
              <p:sp>
                <p:nvSpPr>
                  <p:cNvPr id="256" name="Rounded Rectangle 31">
                    <a:extLst>
                      <a:ext uri="{FF2B5EF4-FFF2-40B4-BE49-F238E27FC236}">
                        <a16:creationId xmlns:a16="http://schemas.microsoft.com/office/drawing/2014/main" id="{D0E31666-BD5C-4F4A-8531-BD986864DEB0}"/>
                      </a:ext>
                    </a:extLst>
                  </p:cNvPr>
                  <p:cNvSpPr/>
                  <p:nvPr/>
                </p:nvSpPr>
                <p:spPr>
                  <a:xfrm rot="21431920" flipH="1">
                    <a:off x="5698900" y="3867410"/>
                    <a:ext cx="1311371" cy="1011423"/>
                  </a:xfrm>
                  <a:custGeom>
                    <a:avLst/>
                    <a:gdLst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0 w 1234463"/>
                      <a:gd name="connsiteY8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10778 w 1234463"/>
                      <a:gd name="connsiteY8" fmla="*/ 506039 h 958157"/>
                      <a:gd name="connsiteX9" fmla="*/ 0 w 1234463"/>
                      <a:gd name="connsiteY9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207561 w 1234463"/>
                      <a:gd name="connsiteY8" fmla="*/ 562599 h 958157"/>
                      <a:gd name="connsiteX9" fmla="*/ 0 w 1234463"/>
                      <a:gd name="connsiteY9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207561 w 1234463"/>
                      <a:gd name="connsiteY8" fmla="*/ 562599 h 958157"/>
                      <a:gd name="connsiteX9" fmla="*/ 0 w 1234463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1178229 w 1235642"/>
                      <a:gd name="connsiteY2" fmla="*/ 0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1001323 w 1235642"/>
                      <a:gd name="connsiteY2" fmla="*/ 10823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97633 w 1235642"/>
                      <a:gd name="connsiteY2" fmla="*/ 4156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53228 w 1242309"/>
                      <a:gd name="connsiteY2" fmla="*/ 2606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30538 w 1242309"/>
                      <a:gd name="connsiteY8" fmla="*/ 541172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193514 w 1242309"/>
                      <a:gd name="connsiteY8" fmla="*/ 552956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6848 w 1242309"/>
                      <a:gd name="connsiteY8" fmla="*/ 545577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2961 w 1242309"/>
                      <a:gd name="connsiteY8" fmla="*/ 5276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2814 w 1242309"/>
                      <a:gd name="connsiteY8" fmla="*/ 524695 h 958157"/>
                      <a:gd name="connsiteX9" fmla="*/ 0 w 1242309"/>
                      <a:gd name="connsiteY9" fmla="*/ 56234 h 958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42309" h="958157">
                        <a:moveTo>
                          <a:pt x="0" y="56234"/>
                        </a:moveTo>
                        <a:cubicBezTo>
                          <a:pt x="0" y="25177"/>
                          <a:pt x="25177" y="0"/>
                          <a:pt x="56234" y="0"/>
                        </a:cubicBezTo>
                        <a:lnTo>
                          <a:pt x="939895" y="9987"/>
                        </a:lnTo>
                        <a:cubicBezTo>
                          <a:pt x="1075235" y="56777"/>
                          <a:pt x="1179580" y="99105"/>
                          <a:pt x="1242309" y="243497"/>
                        </a:cubicBezTo>
                        <a:cubicBezTo>
                          <a:pt x="1239694" y="462972"/>
                          <a:pt x="1237078" y="682448"/>
                          <a:pt x="1234463" y="901923"/>
                        </a:cubicBezTo>
                        <a:cubicBezTo>
                          <a:pt x="1234463" y="932980"/>
                          <a:pt x="1209286" y="958157"/>
                          <a:pt x="1178229" y="958157"/>
                        </a:cubicBezTo>
                        <a:lnTo>
                          <a:pt x="56234" y="958157"/>
                        </a:lnTo>
                        <a:cubicBezTo>
                          <a:pt x="25177" y="958157"/>
                          <a:pt x="0" y="932980"/>
                          <a:pt x="0" y="901923"/>
                        </a:cubicBezTo>
                        <a:lnTo>
                          <a:pt x="202814" y="524695"/>
                        </a:lnTo>
                        <a:cubicBezTo>
                          <a:pt x="133865" y="361581"/>
                          <a:pt x="68949" y="219348"/>
                          <a:pt x="0" y="56234"/>
                        </a:cubicBezTo>
                        <a:close/>
                      </a:path>
                    </a:pathLst>
                  </a:custGeom>
                  <a:solidFill>
                    <a:srgbClr val="54823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" name="Freeform 366">
                    <a:extLst>
                      <a:ext uri="{FF2B5EF4-FFF2-40B4-BE49-F238E27FC236}">
                        <a16:creationId xmlns:a16="http://schemas.microsoft.com/office/drawing/2014/main" id="{5B886E1F-70D2-47B4-9845-DCF66F2D7C0D}"/>
                      </a:ext>
                    </a:extLst>
                  </p:cNvPr>
                  <p:cNvSpPr/>
                  <p:nvPr/>
                </p:nvSpPr>
                <p:spPr>
                  <a:xfrm rot="-120000">
                    <a:off x="5687211" y="3859429"/>
                    <a:ext cx="1308478" cy="553611"/>
                  </a:xfrm>
                  <a:custGeom>
                    <a:avLst/>
                    <a:gdLst>
                      <a:gd name="connsiteX0" fmla="*/ 1248294 w 1308478"/>
                      <a:gd name="connsiteY0" fmla="*/ 5 h 553611"/>
                      <a:gd name="connsiteX1" fmla="*/ 1308478 w 1308478"/>
                      <a:gd name="connsiteY1" fmla="*/ 58529 h 553611"/>
                      <a:gd name="connsiteX2" fmla="*/ 1153485 w 1308478"/>
                      <a:gd name="connsiteY2" fmla="*/ 429545 h 553611"/>
                      <a:gd name="connsiteX3" fmla="*/ 1102303 w 1308478"/>
                      <a:gd name="connsiteY3" fmla="*/ 553611 h 553611"/>
                      <a:gd name="connsiteX4" fmla="*/ 7230 w 1308478"/>
                      <a:gd name="connsiteY4" fmla="*/ 553611 h 553611"/>
                      <a:gd name="connsiteX5" fmla="*/ 0 w 1308478"/>
                      <a:gd name="connsiteY5" fmla="*/ 274524 h 553611"/>
                      <a:gd name="connsiteX6" fmla="*/ 315748 w 1308478"/>
                      <a:gd name="connsiteY6" fmla="*/ 23592 h 553611"/>
                      <a:gd name="connsiteX7" fmla="*/ 1248294 w 1308478"/>
                      <a:gd name="connsiteY7" fmla="*/ 5 h 553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8478" h="553611">
                        <a:moveTo>
                          <a:pt x="1248294" y="5"/>
                        </a:moveTo>
                        <a:cubicBezTo>
                          <a:pt x="1281074" y="-453"/>
                          <a:pt x="1308020" y="25749"/>
                          <a:pt x="1308478" y="58529"/>
                        </a:cubicBezTo>
                        <a:cubicBezTo>
                          <a:pt x="1255703" y="188417"/>
                          <a:pt x="1205149" y="305873"/>
                          <a:pt x="1153485" y="429545"/>
                        </a:cubicBezTo>
                        <a:lnTo>
                          <a:pt x="1102303" y="553611"/>
                        </a:lnTo>
                        <a:lnTo>
                          <a:pt x="7230" y="553611"/>
                        </a:lnTo>
                        <a:lnTo>
                          <a:pt x="0" y="274524"/>
                        </a:lnTo>
                        <a:cubicBezTo>
                          <a:pt x="64078" y="121194"/>
                          <a:pt x="173588" y="74976"/>
                          <a:pt x="315748" y="23592"/>
                        </a:cubicBezTo>
                        <a:lnTo>
                          <a:pt x="1248294" y="5"/>
                        </a:lnTo>
                        <a:close/>
                      </a:path>
                    </a:pathLst>
                  </a:custGeom>
                  <a:solidFill>
                    <a:srgbClr val="669E4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3" name="Group 362">
                  <a:extLst>
                    <a:ext uri="{FF2B5EF4-FFF2-40B4-BE49-F238E27FC236}">
                      <a16:creationId xmlns:a16="http://schemas.microsoft.com/office/drawing/2014/main" id="{A4CDAB9D-18C1-441B-BFCE-624AE659DF26}"/>
                    </a:ext>
                  </a:extLst>
                </p:cNvPr>
                <p:cNvGrpSpPr/>
                <p:nvPr/>
              </p:nvGrpSpPr>
              <p:grpSpPr>
                <a:xfrm rot="18913881">
                  <a:off x="4084527" y="1096825"/>
                  <a:ext cx="1617770" cy="1071324"/>
                  <a:chOff x="5147595" y="3987338"/>
                  <a:chExt cx="1617770" cy="1071324"/>
                </a:xfrm>
              </p:grpSpPr>
              <p:sp>
                <p:nvSpPr>
                  <p:cNvPr id="254" name="Freeform 363">
                    <a:extLst>
                      <a:ext uri="{FF2B5EF4-FFF2-40B4-BE49-F238E27FC236}">
                        <a16:creationId xmlns:a16="http://schemas.microsoft.com/office/drawing/2014/main" id="{FF9156CE-2C8D-44ED-930C-AA1720CF0E26}"/>
                      </a:ext>
                    </a:extLst>
                  </p:cNvPr>
                  <p:cNvSpPr/>
                  <p:nvPr/>
                </p:nvSpPr>
                <p:spPr>
                  <a:xfrm>
                    <a:off x="5155242" y="3987338"/>
                    <a:ext cx="1610123" cy="1071324"/>
                  </a:xfrm>
                  <a:custGeom>
                    <a:avLst/>
                    <a:gdLst>
                      <a:gd name="connsiteX0" fmla="*/ 1335822 w 1610123"/>
                      <a:gd name="connsiteY0" fmla="*/ 345 h 1071324"/>
                      <a:gd name="connsiteX1" fmla="*/ 1478916 w 1610123"/>
                      <a:gd name="connsiteY1" fmla="*/ 126227 h 1071324"/>
                      <a:gd name="connsiteX2" fmla="*/ 1531164 w 1610123"/>
                      <a:gd name="connsiteY2" fmla="*/ 942708 h 1071324"/>
                      <a:gd name="connsiteX3" fmla="*/ 1384173 w 1610123"/>
                      <a:gd name="connsiteY3" fmla="*/ 1067963 h 1071324"/>
                      <a:gd name="connsiteX4" fmla="*/ 449052 w 1610123"/>
                      <a:gd name="connsiteY4" fmla="*/ 1065336 h 1071324"/>
                      <a:gd name="connsiteX5" fmla="*/ 3462 w 1610123"/>
                      <a:gd name="connsiteY5" fmla="*/ 551873 h 1071324"/>
                      <a:gd name="connsiteX6" fmla="*/ 3815 w 1610123"/>
                      <a:gd name="connsiteY6" fmla="*/ 396027 h 1071324"/>
                      <a:gd name="connsiteX7" fmla="*/ 383072 w 1610123"/>
                      <a:gd name="connsiteY7" fmla="*/ 48804 h 1071324"/>
                      <a:gd name="connsiteX8" fmla="*/ 1335822 w 1610123"/>
                      <a:gd name="connsiteY8" fmla="*/ 345 h 107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10123" h="1071324">
                        <a:moveTo>
                          <a:pt x="1335822" y="345"/>
                        </a:moveTo>
                        <a:cubicBezTo>
                          <a:pt x="1410097" y="-4408"/>
                          <a:pt x="1450098" y="40128"/>
                          <a:pt x="1478916" y="126227"/>
                        </a:cubicBezTo>
                        <a:cubicBezTo>
                          <a:pt x="1591959" y="355747"/>
                          <a:pt x="1680625" y="528483"/>
                          <a:pt x="1531164" y="942708"/>
                        </a:cubicBezTo>
                        <a:cubicBezTo>
                          <a:pt x="1535917" y="1016983"/>
                          <a:pt x="1458449" y="1063210"/>
                          <a:pt x="1384173" y="1067963"/>
                        </a:cubicBezTo>
                        <a:cubicBezTo>
                          <a:pt x="1069510" y="1073104"/>
                          <a:pt x="727828" y="1072439"/>
                          <a:pt x="449052" y="1065336"/>
                        </a:cubicBezTo>
                        <a:cubicBezTo>
                          <a:pt x="389555" y="1040009"/>
                          <a:pt x="89492" y="660575"/>
                          <a:pt x="3462" y="551873"/>
                        </a:cubicBezTo>
                        <a:cubicBezTo>
                          <a:pt x="-1246" y="479598"/>
                          <a:pt x="-1175" y="465498"/>
                          <a:pt x="3815" y="396027"/>
                        </a:cubicBezTo>
                        <a:cubicBezTo>
                          <a:pt x="88884" y="306131"/>
                          <a:pt x="308797" y="53557"/>
                          <a:pt x="383072" y="48804"/>
                        </a:cubicBezTo>
                        <a:lnTo>
                          <a:pt x="1335822" y="345"/>
                        </a:lnTo>
                        <a:close/>
                      </a:path>
                    </a:pathLst>
                  </a:custGeom>
                  <a:solidFill>
                    <a:srgbClr val="669E4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" name="Freeform 364">
                    <a:extLst>
                      <a:ext uri="{FF2B5EF4-FFF2-40B4-BE49-F238E27FC236}">
                        <a16:creationId xmlns:a16="http://schemas.microsoft.com/office/drawing/2014/main" id="{1DB7A922-CA5B-46EB-AB41-1BEC78D7D51F}"/>
                      </a:ext>
                    </a:extLst>
                  </p:cNvPr>
                  <p:cNvSpPr/>
                  <p:nvPr/>
                </p:nvSpPr>
                <p:spPr>
                  <a:xfrm rot="-120000">
                    <a:off x="5147595" y="4006842"/>
                    <a:ext cx="1592890" cy="420116"/>
                  </a:xfrm>
                  <a:custGeom>
                    <a:avLst/>
                    <a:gdLst>
                      <a:gd name="connsiteX0" fmla="*/ 1351136 w 1592890"/>
                      <a:gd name="connsiteY0" fmla="*/ 72 h 420116"/>
                      <a:gd name="connsiteX1" fmla="*/ 1489750 w 1592890"/>
                      <a:gd name="connsiteY1" fmla="*/ 130871 h 420116"/>
                      <a:gd name="connsiteX2" fmla="*/ 1586578 w 1592890"/>
                      <a:gd name="connsiteY2" fmla="*/ 384388 h 420116"/>
                      <a:gd name="connsiteX3" fmla="*/ 1592890 w 1592890"/>
                      <a:gd name="connsiteY3" fmla="*/ 420116 h 420116"/>
                      <a:gd name="connsiteX4" fmla="*/ 0 w 1592890"/>
                      <a:gd name="connsiteY4" fmla="*/ 420116 h 420116"/>
                      <a:gd name="connsiteX5" fmla="*/ 1793 w 1592890"/>
                      <a:gd name="connsiteY5" fmla="*/ 392396 h 420116"/>
                      <a:gd name="connsiteX6" fmla="*/ 6131 w 1592890"/>
                      <a:gd name="connsiteY6" fmla="*/ 349026 h 420116"/>
                      <a:gd name="connsiteX7" fmla="*/ 397275 w 1592890"/>
                      <a:gd name="connsiteY7" fmla="*/ 15251 h 420116"/>
                      <a:gd name="connsiteX8" fmla="*/ 1351136 w 1592890"/>
                      <a:gd name="connsiteY8" fmla="*/ 72 h 420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92890" h="420116">
                        <a:moveTo>
                          <a:pt x="1351136" y="72"/>
                        </a:moveTo>
                        <a:cubicBezTo>
                          <a:pt x="1425532" y="-2086"/>
                          <a:pt x="1463954" y="43819"/>
                          <a:pt x="1489750" y="130871"/>
                        </a:cubicBezTo>
                        <a:cubicBezTo>
                          <a:pt x="1529111" y="218368"/>
                          <a:pt x="1565325" y="297765"/>
                          <a:pt x="1586578" y="384388"/>
                        </a:cubicBezTo>
                        <a:lnTo>
                          <a:pt x="1592890" y="420116"/>
                        </a:lnTo>
                        <a:lnTo>
                          <a:pt x="0" y="420116"/>
                        </a:lnTo>
                        <a:lnTo>
                          <a:pt x="1793" y="392396"/>
                        </a:lnTo>
                        <a:cubicBezTo>
                          <a:pt x="2854" y="380206"/>
                          <a:pt x="4279" y="366340"/>
                          <a:pt x="6131" y="349026"/>
                        </a:cubicBezTo>
                        <a:cubicBezTo>
                          <a:pt x="94286" y="262154"/>
                          <a:pt x="322880" y="17409"/>
                          <a:pt x="397275" y="15251"/>
                        </a:cubicBezTo>
                        <a:lnTo>
                          <a:pt x="1351136" y="72"/>
                        </a:lnTo>
                        <a:close/>
                      </a:path>
                    </a:pathLst>
                  </a:custGeom>
                  <a:solidFill>
                    <a:srgbClr val="54823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40" name="Rectangle 13">
                <a:extLst>
                  <a:ext uri="{FF2B5EF4-FFF2-40B4-BE49-F238E27FC236}">
                    <a16:creationId xmlns:a16="http://schemas.microsoft.com/office/drawing/2014/main" id="{914F8333-FF84-44AC-96B5-DCD63DAD0B47}"/>
                  </a:ext>
                </a:extLst>
              </p:cNvPr>
              <p:cNvSpPr/>
              <p:nvPr/>
            </p:nvSpPr>
            <p:spPr>
              <a:xfrm rot="1545906" flipH="1">
                <a:off x="4824756" y="3122888"/>
                <a:ext cx="318241" cy="17967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578644"/>
                  <a:gd name="connsiteY0" fmla="*/ 0 h 368300"/>
                  <a:gd name="connsiteX1" fmla="*/ 571500 w 578644"/>
                  <a:gd name="connsiteY1" fmla="*/ 0 h 368300"/>
                  <a:gd name="connsiteX2" fmla="*/ 578644 w 578644"/>
                  <a:gd name="connsiteY2" fmla="*/ 356394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8300"/>
                  <a:gd name="connsiteX1" fmla="*/ 571500 w 578644"/>
                  <a:gd name="connsiteY1" fmla="*/ 0 h 368300"/>
                  <a:gd name="connsiteX2" fmla="*/ 578644 w 578644"/>
                  <a:gd name="connsiteY2" fmla="*/ 361156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8300"/>
                  <a:gd name="connsiteX1" fmla="*/ 240506 w 578644"/>
                  <a:gd name="connsiteY1" fmla="*/ 159544 h 368300"/>
                  <a:gd name="connsiteX2" fmla="*/ 578644 w 578644"/>
                  <a:gd name="connsiteY2" fmla="*/ 361156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19075 w 559594"/>
                  <a:gd name="connsiteY1" fmla="*/ 147638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19075 w 559594"/>
                  <a:gd name="connsiteY1" fmla="*/ 147638 h 346869"/>
                  <a:gd name="connsiteX2" fmla="*/ 559594 w 559594"/>
                  <a:gd name="connsiteY2" fmla="*/ 346869 h 346869"/>
                  <a:gd name="connsiteX3" fmla="*/ 183355 w 559594"/>
                  <a:gd name="connsiteY3" fmla="*/ 208756 h 346869"/>
                  <a:gd name="connsiteX4" fmla="*/ 0 w 559594"/>
                  <a:gd name="connsiteY4" fmla="*/ 0 h 346869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76993 h 215106"/>
                  <a:gd name="connsiteX1" fmla="*/ 42070 w 376239"/>
                  <a:gd name="connsiteY1" fmla="*/ 0 h 215106"/>
                  <a:gd name="connsiteX2" fmla="*/ 376239 w 376239"/>
                  <a:gd name="connsiteY2" fmla="*/ 215106 h 215106"/>
                  <a:gd name="connsiteX3" fmla="*/ 0 w 376239"/>
                  <a:gd name="connsiteY3" fmla="*/ 76993 h 215106"/>
                  <a:gd name="connsiteX0" fmla="*/ 0 w 376239"/>
                  <a:gd name="connsiteY0" fmla="*/ 76993 h 215106"/>
                  <a:gd name="connsiteX1" fmla="*/ 35720 w 376239"/>
                  <a:gd name="connsiteY1" fmla="*/ 0 h 215106"/>
                  <a:gd name="connsiteX2" fmla="*/ 376239 w 376239"/>
                  <a:gd name="connsiteY2" fmla="*/ 215106 h 215106"/>
                  <a:gd name="connsiteX3" fmla="*/ 0 w 376239"/>
                  <a:gd name="connsiteY3" fmla="*/ 76993 h 215106"/>
                  <a:gd name="connsiteX0" fmla="*/ 0 w 381002"/>
                  <a:gd name="connsiteY0" fmla="*/ 76993 h 215106"/>
                  <a:gd name="connsiteX1" fmla="*/ 40483 w 381002"/>
                  <a:gd name="connsiteY1" fmla="*/ 0 h 215106"/>
                  <a:gd name="connsiteX2" fmla="*/ 381002 w 381002"/>
                  <a:gd name="connsiteY2" fmla="*/ 215106 h 215106"/>
                  <a:gd name="connsiteX3" fmla="*/ 0 w 381002"/>
                  <a:gd name="connsiteY3" fmla="*/ 76993 h 2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2" h="215106">
                    <a:moveTo>
                      <a:pt x="0" y="76993"/>
                    </a:moveTo>
                    <a:cubicBezTo>
                      <a:pt x="19051" y="61382"/>
                      <a:pt x="33338" y="27516"/>
                      <a:pt x="40483" y="0"/>
                    </a:cubicBezTo>
                    <a:cubicBezTo>
                      <a:pt x="153196" y="67204"/>
                      <a:pt x="299244" y="155046"/>
                      <a:pt x="381002" y="215106"/>
                    </a:cubicBezTo>
                    <a:cubicBezTo>
                      <a:pt x="293689" y="202405"/>
                      <a:pt x="130175" y="139699"/>
                      <a:pt x="0" y="76993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Rectangle 15">
                <a:extLst>
                  <a:ext uri="{FF2B5EF4-FFF2-40B4-BE49-F238E27FC236}">
                    <a16:creationId xmlns:a16="http://schemas.microsoft.com/office/drawing/2014/main" id="{AE181B80-FE60-4563-B803-204B6D780563}"/>
                  </a:ext>
                </a:extLst>
              </p:cNvPr>
              <p:cNvSpPr/>
              <p:nvPr/>
            </p:nvSpPr>
            <p:spPr>
              <a:xfrm rot="1545906" flipH="1">
                <a:off x="5155839" y="3113253"/>
                <a:ext cx="278462" cy="218126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31031"/>
                  <a:gd name="connsiteY0" fmla="*/ 0 h 368300"/>
                  <a:gd name="connsiteX1" fmla="*/ 631031 w 631031"/>
                  <a:gd name="connsiteY1" fmla="*/ 259556 h 368300"/>
                  <a:gd name="connsiteX2" fmla="*/ 571500 w 631031"/>
                  <a:gd name="connsiteY2" fmla="*/ 368300 h 368300"/>
                  <a:gd name="connsiteX3" fmla="*/ 0 w 631031"/>
                  <a:gd name="connsiteY3" fmla="*/ 368300 h 368300"/>
                  <a:gd name="connsiteX4" fmla="*/ 0 w 631031"/>
                  <a:gd name="connsiteY4" fmla="*/ 0 h 368300"/>
                  <a:gd name="connsiteX0" fmla="*/ 366712 w 631031"/>
                  <a:gd name="connsiteY0" fmla="*/ 0 h 258763"/>
                  <a:gd name="connsiteX1" fmla="*/ 631031 w 631031"/>
                  <a:gd name="connsiteY1" fmla="*/ 150019 h 258763"/>
                  <a:gd name="connsiteX2" fmla="*/ 571500 w 631031"/>
                  <a:gd name="connsiteY2" fmla="*/ 258763 h 258763"/>
                  <a:gd name="connsiteX3" fmla="*/ 0 w 631031"/>
                  <a:gd name="connsiteY3" fmla="*/ 258763 h 258763"/>
                  <a:gd name="connsiteX4" fmla="*/ 366712 w 631031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04776 w 369095"/>
                  <a:gd name="connsiteY0" fmla="*/ 0 h 258763"/>
                  <a:gd name="connsiteX1" fmla="*/ 369095 w 369095"/>
                  <a:gd name="connsiteY1" fmla="*/ 150019 h 258763"/>
                  <a:gd name="connsiteX2" fmla="*/ 309564 w 369095"/>
                  <a:gd name="connsiteY2" fmla="*/ 258763 h 258763"/>
                  <a:gd name="connsiteX3" fmla="*/ 0 w 369095"/>
                  <a:gd name="connsiteY3" fmla="*/ 139700 h 258763"/>
                  <a:gd name="connsiteX4" fmla="*/ 104776 w 369095"/>
                  <a:gd name="connsiteY4" fmla="*/ 0 h 258763"/>
                  <a:gd name="connsiteX0" fmla="*/ 104776 w 369095"/>
                  <a:gd name="connsiteY0" fmla="*/ 0 h 258763"/>
                  <a:gd name="connsiteX1" fmla="*/ 369095 w 369095"/>
                  <a:gd name="connsiteY1" fmla="*/ 150019 h 258763"/>
                  <a:gd name="connsiteX2" fmla="*/ 309564 w 369095"/>
                  <a:gd name="connsiteY2" fmla="*/ 258763 h 258763"/>
                  <a:gd name="connsiteX3" fmla="*/ 0 w 369095"/>
                  <a:gd name="connsiteY3" fmla="*/ 139700 h 258763"/>
                  <a:gd name="connsiteX4" fmla="*/ 104776 w 369095"/>
                  <a:gd name="connsiteY4" fmla="*/ 0 h 258763"/>
                  <a:gd name="connsiteX0" fmla="*/ 104776 w 369095"/>
                  <a:gd name="connsiteY0" fmla="*/ 0 h 206375"/>
                  <a:gd name="connsiteX1" fmla="*/ 369095 w 369095"/>
                  <a:gd name="connsiteY1" fmla="*/ 150019 h 206375"/>
                  <a:gd name="connsiteX2" fmla="*/ 230983 w 369095"/>
                  <a:gd name="connsiteY2" fmla="*/ 206375 h 206375"/>
                  <a:gd name="connsiteX3" fmla="*/ 0 w 369095"/>
                  <a:gd name="connsiteY3" fmla="*/ 139700 h 206375"/>
                  <a:gd name="connsiteX4" fmla="*/ 104776 w 369095"/>
                  <a:gd name="connsiteY4" fmla="*/ 0 h 206375"/>
                  <a:gd name="connsiteX0" fmla="*/ 104776 w 369095"/>
                  <a:gd name="connsiteY0" fmla="*/ 0 h 261144"/>
                  <a:gd name="connsiteX1" fmla="*/ 369095 w 369095"/>
                  <a:gd name="connsiteY1" fmla="*/ 150019 h 261144"/>
                  <a:gd name="connsiteX2" fmla="*/ 278608 w 369095"/>
                  <a:gd name="connsiteY2" fmla="*/ 261144 h 261144"/>
                  <a:gd name="connsiteX3" fmla="*/ 0 w 369095"/>
                  <a:gd name="connsiteY3" fmla="*/ 139700 h 261144"/>
                  <a:gd name="connsiteX4" fmla="*/ 104776 w 369095"/>
                  <a:gd name="connsiteY4" fmla="*/ 0 h 261144"/>
                  <a:gd name="connsiteX0" fmla="*/ 104776 w 369095"/>
                  <a:gd name="connsiteY0" fmla="*/ 0 h 263525"/>
                  <a:gd name="connsiteX1" fmla="*/ 369095 w 369095"/>
                  <a:gd name="connsiteY1" fmla="*/ 150019 h 263525"/>
                  <a:gd name="connsiteX2" fmla="*/ 271464 w 369095"/>
                  <a:gd name="connsiteY2" fmla="*/ 263525 h 263525"/>
                  <a:gd name="connsiteX3" fmla="*/ 0 w 369095"/>
                  <a:gd name="connsiteY3" fmla="*/ 139700 h 263525"/>
                  <a:gd name="connsiteX4" fmla="*/ 104776 w 369095"/>
                  <a:gd name="connsiteY4" fmla="*/ 0 h 263525"/>
                  <a:gd name="connsiteX0" fmla="*/ 104776 w 302420"/>
                  <a:gd name="connsiteY0" fmla="*/ 0 h 263525"/>
                  <a:gd name="connsiteX1" fmla="*/ 302420 w 302420"/>
                  <a:gd name="connsiteY1" fmla="*/ 78581 h 263525"/>
                  <a:gd name="connsiteX2" fmla="*/ 271464 w 302420"/>
                  <a:gd name="connsiteY2" fmla="*/ 263525 h 263525"/>
                  <a:gd name="connsiteX3" fmla="*/ 0 w 302420"/>
                  <a:gd name="connsiteY3" fmla="*/ 139700 h 263525"/>
                  <a:gd name="connsiteX4" fmla="*/ 104776 w 302420"/>
                  <a:gd name="connsiteY4" fmla="*/ 0 h 263525"/>
                  <a:gd name="connsiteX0" fmla="*/ 104776 w 354807"/>
                  <a:gd name="connsiteY0" fmla="*/ 0 h 263525"/>
                  <a:gd name="connsiteX1" fmla="*/ 354807 w 354807"/>
                  <a:gd name="connsiteY1" fmla="*/ 135731 h 263525"/>
                  <a:gd name="connsiteX2" fmla="*/ 271464 w 354807"/>
                  <a:gd name="connsiteY2" fmla="*/ 263525 h 263525"/>
                  <a:gd name="connsiteX3" fmla="*/ 0 w 354807"/>
                  <a:gd name="connsiteY3" fmla="*/ 139700 h 263525"/>
                  <a:gd name="connsiteX4" fmla="*/ 104776 w 354807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00039"/>
                  <a:gd name="connsiteY0" fmla="*/ 0 h 263525"/>
                  <a:gd name="connsiteX1" fmla="*/ 300039 w 300039"/>
                  <a:gd name="connsiteY1" fmla="*/ 97631 h 263525"/>
                  <a:gd name="connsiteX2" fmla="*/ 271464 w 300039"/>
                  <a:gd name="connsiteY2" fmla="*/ 263525 h 263525"/>
                  <a:gd name="connsiteX3" fmla="*/ 0 w 300039"/>
                  <a:gd name="connsiteY3" fmla="*/ 139700 h 263525"/>
                  <a:gd name="connsiteX4" fmla="*/ 104776 w 300039"/>
                  <a:gd name="connsiteY4" fmla="*/ 0 h 263525"/>
                  <a:gd name="connsiteX0" fmla="*/ 104776 w 352427"/>
                  <a:gd name="connsiteY0" fmla="*/ 0 h 263525"/>
                  <a:gd name="connsiteX1" fmla="*/ 352427 w 352427"/>
                  <a:gd name="connsiteY1" fmla="*/ 142874 h 263525"/>
                  <a:gd name="connsiteX2" fmla="*/ 271464 w 352427"/>
                  <a:gd name="connsiteY2" fmla="*/ 263525 h 263525"/>
                  <a:gd name="connsiteX3" fmla="*/ 0 w 352427"/>
                  <a:gd name="connsiteY3" fmla="*/ 139700 h 263525"/>
                  <a:gd name="connsiteX4" fmla="*/ 104776 w 352427"/>
                  <a:gd name="connsiteY4" fmla="*/ 0 h 263525"/>
                  <a:gd name="connsiteX0" fmla="*/ 104776 w 352427"/>
                  <a:gd name="connsiteY0" fmla="*/ 0 h 263525"/>
                  <a:gd name="connsiteX1" fmla="*/ 352427 w 352427"/>
                  <a:gd name="connsiteY1" fmla="*/ 142874 h 263525"/>
                  <a:gd name="connsiteX2" fmla="*/ 271464 w 352427"/>
                  <a:gd name="connsiteY2" fmla="*/ 263525 h 263525"/>
                  <a:gd name="connsiteX3" fmla="*/ 0 w 352427"/>
                  <a:gd name="connsiteY3" fmla="*/ 139700 h 263525"/>
                  <a:gd name="connsiteX4" fmla="*/ 104776 w 352427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322"/>
                  <a:gd name="connsiteY0" fmla="*/ 0 h 258762"/>
                  <a:gd name="connsiteX1" fmla="*/ 345283 w 345322"/>
                  <a:gd name="connsiteY1" fmla="*/ 135730 h 258762"/>
                  <a:gd name="connsiteX2" fmla="*/ 266702 w 345322"/>
                  <a:gd name="connsiteY2" fmla="*/ 258762 h 258762"/>
                  <a:gd name="connsiteX3" fmla="*/ 0 w 345322"/>
                  <a:gd name="connsiteY3" fmla="*/ 142081 h 258762"/>
                  <a:gd name="connsiteX4" fmla="*/ 107157 w 345322"/>
                  <a:gd name="connsiteY4" fmla="*/ 0 h 258762"/>
                  <a:gd name="connsiteX0" fmla="*/ 107157 w 345321"/>
                  <a:gd name="connsiteY0" fmla="*/ 0 h 258762"/>
                  <a:gd name="connsiteX1" fmla="*/ 345283 w 345321"/>
                  <a:gd name="connsiteY1" fmla="*/ 135730 h 258762"/>
                  <a:gd name="connsiteX2" fmla="*/ 264321 w 345321"/>
                  <a:gd name="connsiteY2" fmla="*/ 258762 h 258762"/>
                  <a:gd name="connsiteX3" fmla="*/ 0 w 345321"/>
                  <a:gd name="connsiteY3" fmla="*/ 142081 h 258762"/>
                  <a:gd name="connsiteX4" fmla="*/ 107157 w 345321"/>
                  <a:gd name="connsiteY4" fmla="*/ 0 h 258762"/>
                  <a:gd name="connsiteX0" fmla="*/ 107157 w 345319"/>
                  <a:gd name="connsiteY0" fmla="*/ 0 h 258762"/>
                  <a:gd name="connsiteX1" fmla="*/ 345283 w 345319"/>
                  <a:gd name="connsiteY1" fmla="*/ 135730 h 258762"/>
                  <a:gd name="connsiteX2" fmla="*/ 264321 w 345319"/>
                  <a:gd name="connsiteY2" fmla="*/ 258762 h 258762"/>
                  <a:gd name="connsiteX3" fmla="*/ 0 w 345319"/>
                  <a:gd name="connsiteY3" fmla="*/ 142081 h 258762"/>
                  <a:gd name="connsiteX4" fmla="*/ 107157 w 345319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2394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2394 w 345283"/>
                  <a:gd name="connsiteY4" fmla="*/ 0 h 258762"/>
                  <a:gd name="connsiteX0" fmla="*/ 102394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2394 w 345283"/>
                  <a:gd name="connsiteY4" fmla="*/ 0 h 258762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92869 w 335758"/>
                  <a:gd name="connsiteY0" fmla="*/ 0 h 261143"/>
                  <a:gd name="connsiteX1" fmla="*/ 335758 w 335758"/>
                  <a:gd name="connsiteY1" fmla="*/ 138111 h 261143"/>
                  <a:gd name="connsiteX2" fmla="*/ 254796 w 335758"/>
                  <a:gd name="connsiteY2" fmla="*/ 261143 h 261143"/>
                  <a:gd name="connsiteX3" fmla="*/ 0 w 335758"/>
                  <a:gd name="connsiteY3" fmla="*/ 134937 h 261143"/>
                  <a:gd name="connsiteX4" fmla="*/ 92869 w 335758"/>
                  <a:gd name="connsiteY4" fmla="*/ 0 h 261143"/>
                  <a:gd name="connsiteX0" fmla="*/ 92869 w 335758"/>
                  <a:gd name="connsiteY0" fmla="*/ 0 h 261143"/>
                  <a:gd name="connsiteX1" fmla="*/ 335758 w 335758"/>
                  <a:gd name="connsiteY1" fmla="*/ 138111 h 261143"/>
                  <a:gd name="connsiteX2" fmla="*/ 254796 w 335758"/>
                  <a:gd name="connsiteY2" fmla="*/ 261143 h 261143"/>
                  <a:gd name="connsiteX3" fmla="*/ 0 w 335758"/>
                  <a:gd name="connsiteY3" fmla="*/ 132556 h 261143"/>
                  <a:gd name="connsiteX4" fmla="*/ 92869 w 335758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42082 h 261143"/>
                  <a:gd name="connsiteX4" fmla="*/ 90488 w 333377"/>
                  <a:gd name="connsiteY4" fmla="*/ 0 h 26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377" h="261143">
                    <a:moveTo>
                      <a:pt x="90488" y="0"/>
                    </a:moveTo>
                    <a:cubicBezTo>
                      <a:pt x="180182" y="38099"/>
                      <a:pt x="284165" y="100011"/>
                      <a:pt x="333377" y="138111"/>
                    </a:cubicBezTo>
                    <a:cubicBezTo>
                      <a:pt x="325440" y="214840"/>
                      <a:pt x="284164" y="246326"/>
                      <a:pt x="252415" y="261143"/>
                    </a:cubicBezTo>
                    <a:cubicBezTo>
                      <a:pt x="202408" y="250824"/>
                      <a:pt x="107158" y="197645"/>
                      <a:pt x="0" y="142082"/>
                    </a:cubicBezTo>
                    <a:cubicBezTo>
                      <a:pt x="63500" y="155047"/>
                      <a:pt x="98426" y="48949"/>
                      <a:pt x="90488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Rectangle 16">
                <a:extLst>
                  <a:ext uri="{FF2B5EF4-FFF2-40B4-BE49-F238E27FC236}">
                    <a16:creationId xmlns:a16="http://schemas.microsoft.com/office/drawing/2014/main" id="{3E4C5270-3A0B-4B9D-BAB7-D68C5E42F204}"/>
                  </a:ext>
                </a:extLst>
              </p:cNvPr>
              <p:cNvSpPr/>
              <p:nvPr/>
            </p:nvSpPr>
            <p:spPr>
              <a:xfrm rot="1545906" flipH="1">
                <a:off x="5620764" y="3140350"/>
                <a:ext cx="143209" cy="155806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37"/>
                  <a:gd name="connsiteY0" fmla="*/ 0 h 182561"/>
                  <a:gd name="connsiteX1" fmla="*/ 164308 w 164637"/>
                  <a:gd name="connsiteY1" fmla="*/ 47624 h 182561"/>
                  <a:gd name="connsiteX2" fmla="*/ 69059 w 164637"/>
                  <a:gd name="connsiteY2" fmla="*/ 182561 h 182561"/>
                  <a:gd name="connsiteX3" fmla="*/ 0 w 164637"/>
                  <a:gd name="connsiteY3" fmla="*/ 139699 h 182561"/>
                  <a:gd name="connsiteX4" fmla="*/ 73823 w 164637"/>
                  <a:gd name="connsiteY4" fmla="*/ 0 h 182561"/>
                  <a:gd name="connsiteX0" fmla="*/ 73823 w 164623"/>
                  <a:gd name="connsiteY0" fmla="*/ 0 h 182561"/>
                  <a:gd name="connsiteX1" fmla="*/ 164308 w 164623"/>
                  <a:gd name="connsiteY1" fmla="*/ 47624 h 182561"/>
                  <a:gd name="connsiteX2" fmla="*/ 69059 w 164623"/>
                  <a:gd name="connsiteY2" fmla="*/ 182561 h 182561"/>
                  <a:gd name="connsiteX3" fmla="*/ 0 w 164623"/>
                  <a:gd name="connsiteY3" fmla="*/ 139699 h 182561"/>
                  <a:gd name="connsiteX4" fmla="*/ 73823 w 164623"/>
                  <a:gd name="connsiteY4" fmla="*/ 0 h 182561"/>
                  <a:gd name="connsiteX0" fmla="*/ 73823 w 164577"/>
                  <a:gd name="connsiteY0" fmla="*/ 0 h 182561"/>
                  <a:gd name="connsiteX1" fmla="*/ 164308 w 164577"/>
                  <a:gd name="connsiteY1" fmla="*/ 47624 h 182561"/>
                  <a:gd name="connsiteX2" fmla="*/ 69059 w 164577"/>
                  <a:gd name="connsiteY2" fmla="*/ 182561 h 182561"/>
                  <a:gd name="connsiteX3" fmla="*/ 0 w 164577"/>
                  <a:gd name="connsiteY3" fmla="*/ 139699 h 182561"/>
                  <a:gd name="connsiteX4" fmla="*/ 73823 w 164577"/>
                  <a:gd name="connsiteY4" fmla="*/ 0 h 182561"/>
                  <a:gd name="connsiteX0" fmla="*/ 73823 w 164577"/>
                  <a:gd name="connsiteY0" fmla="*/ 0 h 182561"/>
                  <a:gd name="connsiteX1" fmla="*/ 164308 w 164577"/>
                  <a:gd name="connsiteY1" fmla="*/ 47624 h 182561"/>
                  <a:gd name="connsiteX2" fmla="*/ 69059 w 164577"/>
                  <a:gd name="connsiteY2" fmla="*/ 182561 h 182561"/>
                  <a:gd name="connsiteX3" fmla="*/ 0 w 164577"/>
                  <a:gd name="connsiteY3" fmla="*/ 139699 h 182561"/>
                  <a:gd name="connsiteX4" fmla="*/ 73823 w 164577"/>
                  <a:gd name="connsiteY4" fmla="*/ 0 h 182561"/>
                  <a:gd name="connsiteX0" fmla="*/ 71442 w 162196"/>
                  <a:gd name="connsiteY0" fmla="*/ 0 h 182561"/>
                  <a:gd name="connsiteX1" fmla="*/ 161927 w 162196"/>
                  <a:gd name="connsiteY1" fmla="*/ 47624 h 182561"/>
                  <a:gd name="connsiteX2" fmla="*/ 66678 w 162196"/>
                  <a:gd name="connsiteY2" fmla="*/ 182561 h 182561"/>
                  <a:gd name="connsiteX3" fmla="*/ 0 w 162196"/>
                  <a:gd name="connsiteY3" fmla="*/ 142030 h 182561"/>
                  <a:gd name="connsiteX4" fmla="*/ 71442 w 162196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6205 w 169330"/>
                  <a:gd name="connsiteY0" fmla="*/ 0 h 182561"/>
                  <a:gd name="connsiteX1" fmla="*/ 169071 w 169330"/>
                  <a:gd name="connsiteY1" fmla="*/ 45293 h 182561"/>
                  <a:gd name="connsiteX2" fmla="*/ 71441 w 169330"/>
                  <a:gd name="connsiteY2" fmla="*/ 182561 h 182561"/>
                  <a:gd name="connsiteX3" fmla="*/ 0 w 169330"/>
                  <a:gd name="connsiteY3" fmla="*/ 142030 h 182561"/>
                  <a:gd name="connsiteX4" fmla="*/ 76205 w 169330"/>
                  <a:gd name="connsiteY4" fmla="*/ 0 h 182561"/>
                  <a:gd name="connsiteX0" fmla="*/ 78586 w 171711"/>
                  <a:gd name="connsiteY0" fmla="*/ 0 h 182561"/>
                  <a:gd name="connsiteX1" fmla="*/ 171452 w 171711"/>
                  <a:gd name="connsiteY1" fmla="*/ 45293 h 182561"/>
                  <a:gd name="connsiteX2" fmla="*/ 73822 w 171711"/>
                  <a:gd name="connsiteY2" fmla="*/ 182561 h 182561"/>
                  <a:gd name="connsiteX3" fmla="*/ 0 w 171711"/>
                  <a:gd name="connsiteY3" fmla="*/ 142030 h 182561"/>
                  <a:gd name="connsiteX4" fmla="*/ 78586 w 171711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2" h="182561">
                    <a:moveTo>
                      <a:pt x="78586" y="0"/>
                    </a:moveTo>
                    <a:cubicBezTo>
                      <a:pt x="124624" y="20200"/>
                      <a:pt x="125415" y="22866"/>
                      <a:pt x="171452" y="45293"/>
                    </a:cubicBezTo>
                    <a:cubicBezTo>
                      <a:pt x="154783" y="155746"/>
                      <a:pt x="109540" y="176273"/>
                      <a:pt x="73822" y="182561"/>
                    </a:cubicBezTo>
                    <a:cubicBezTo>
                      <a:pt x="48421" y="168274"/>
                      <a:pt x="27783" y="156317"/>
                      <a:pt x="0" y="142030"/>
                    </a:cubicBezTo>
                    <a:cubicBezTo>
                      <a:pt x="61118" y="166377"/>
                      <a:pt x="107953" y="22773"/>
                      <a:pt x="78586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Rectangle 16">
                <a:extLst>
                  <a:ext uri="{FF2B5EF4-FFF2-40B4-BE49-F238E27FC236}">
                    <a16:creationId xmlns:a16="http://schemas.microsoft.com/office/drawing/2014/main" id="{C1584859-D9D8-4EA8-AA61-465F03C7A4EE}"/>
                  </a:ext>
                </a:extLst>
              </p:cNvPr>
              <p:cNvSpPr/>
              <p:nvPr/>
            </p:nvSpPr>
            <p:spPr>
              <a:xfrm rot="1545906" flipH="1">
                <a:off x="5790121" y="3143551"/>
                <a:ext cx="103480" cy="14695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9045 w 124287"/>
                  <a:gd name="connsiteY0" fmla="*/ 0 h 173036"/>
                  <a:gd name="connsiteX1" fmla="*/ 124287 w 124287"/>
                  <a:gd name="connsiteY1" fmla="*/ 21430 h 173036"/>
                  <a:gd name="connsiteX2" fmla="*/ 45706 w 124287"/>
                  <a:gd name="connsiteY2" fmla="*/ 173036 h 173036"/>
                  <a:gd name="connsiteX3" fmla="*/ 460 w 124287"/>
                  <a:gd name="connsiteY3" fmla="*/ 149224 h 173036"/>
                  <a:gd name="connsiteX4" fmla="*/ 79045 w 12428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7627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7627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83347 w 128589"/>
                  <a:gd name="connsiteY0" fmla="*/ 0 h 173036"/>
                  <a:gd name="connsiteX1" fmla="*/ 128589 w 128589"/>
                  <a:gd name="connsiteY1" fmla="*/ 21430 h 173036"/>
                  <a:gd name="connsiteX2" fmla="*/ 52389 w 128589"/>
                  <a:gd name="connsiteY2" fmla="*/ 173036 h 173036"/>
                  <a:gd name="connsiteX3" fmla="*/ 0 w 128589"/>
                  <a:gd name="connsiteY3" fmla="*/ 151606 h 173036"/>
                  <a:gd name="connsiteX4" fmla="*/ 83347 w 128589"/>
                  <a:gd name="connsiteY4" fmla="*/ 0 h 173036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80179"/>
                  <a:gd name="connsiteX1" fmla="*/ 128589 w 128589"/>
                  <a:gd name="connsiteY1" fmla="*/ 21430 h 180179"/>
                  <a:gd name="connsiteX2" fmla="*/ 54770 w 128589"/>
                  <a:gd name="connsiteY2" fmla="*/ 180179 h 180179"/>
                  <a:gd name="connsiteX3" fmla="*/ 0 w 128589"/>
                  <a:gd name="connsiteY3" fmla="*/ 151606 h 180179"/>
                  <a:gd name="connsiteX4" fmla="*/ 83347 w 128589"/>
                  <a:gd name="connsiteY4" fmla="*/ 0 h 180179"/>
                  <a:gd name="connsiteX0" fmla="*/ 83347 w 128589"/>
                  <a:gd name="connsiteY0" fmla="*/ 0 h 180179"/>
                  <a:gd name="connsiteX1" fmla="*/ 128589 w 128589"/>
                  <a:gd name="connsiteY1" fmla="*/ 21430 h 180179"/>
                  <a:gd name="connsiteX2" fmla="*/ 54770 w 128589"/>
                  <a:gd name="connsiteY2" fmla="*/ 180179 h 180179"/>
                  <a:gd name="connsiteX3" fmla="*/ 0 w 128589"/>
                  <a:gd name="connsiteY3" fmla="*/ 151606 h 180179"/>
                  <a:gd name="connsiteX4" fmla="*/ 83347 w 128589"/>
                  <a:gd name="connsiteY4" fmla="*/ 0 h 180179"/>
                  <a:gd name="connsiteX0" fmla="*/ 78584 w 123826"/>
                  <a:gd name="connsiteY0" fmla="*/ 0 h 180179"/>
                  <a:gd name="connsiteX1" fmla="*/ 123826 w 123826"/>
                  <a:gd name="connsiteY1" fmla="*/ 21430 h 180179"/>
                  <a:gd name="connsiteX2" fmla="*/ 50007 w 123826"/>
                  <a:gd name="connsiteY2" fmla="*/ 180179 h 180179"/>
                  <a:gd name="connsiteX3" fmla="*/ 0 w 123826"/>
                  <a:gd name="connsiteY3" fmla="*/ 153987 h 180179"/>
                  <a:gd name="connsiteX4" fmla="*/ 78584 w 123826"/>
                  <a:gd name="connsiteY4" fmla="*/ 0 h 180179"/>
                  <a:gd name="connsiteX0" fmla="*/ 78584 w 123826"/>
                  <a:gd name="connsiteY0" fmla="*/ 0 h 180179"/>
                  <a:gd name="connsiteX1" fmla="*/ 123826 w 123826"/>
                  <a:gd name="connsiteY1" fmla="*/ 21430 h 180179"/>
                  <a:gd name="connsiteX2" fmla="*/ 50007 w 123826"/>
                  <a:gd name="connsiteY2" fmla="*/ 180179 h 180179"/>
                  <a:gd name="connsiteX3" fmla="*/ 0 w 123826"/>
                  <a:gd name="connsiteY3" fmla="*/ 153987 h 180179"/>
                  <a:gd name="connsiteX4" fmla="*/ 78584 w 123826"/>
                  <a:gd name="connsiteY4" fmla="*/ 0 h 180179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8578"/>
                  <a:gd name="connsiteY0" fmla="*/ 0 h 177798"/>
                  <a:gd name="connsiteX1" fmla="*/ 123826 w 128578"/>
                  <a:gd name="connsiteY1" fmla="*/ 21430 h 177798"/>
                  <a:gd name="connsiteX2" fmla="*/ 42863 w 128578"/>
                  <a:gd name="connsiteY2" fmla="*/ 177798 h 177798"/>
                  <a:gd name="connsiteX3" fmla="*/ 0 w 128578"/>
                  <a:gd name="connsiteY3" fmla="*/ 153987 h 177798"/>
                  <a:gd name="connsiteX4" fmla="*/ 78584 w 128578"/>
                  <a:gd name="connsiteY4" fmla="*/ 0 h 177798"/>
                  <a:gd name="connsiteX0" fmla="*/ 78584 w 127757"/>
                  <a:gd name="connsiteY0" fmla="*/ 0 h 177798"/>
                  <a:gd name="connsiteX1" fmla="*/ 123826 w 127757"/>
                  <a:gd name="connsiteY1" fmla="*/ 21430 h 177798"/>
                  <a:gd name="connsiteX2" fmla="*/ 42863 w 127757"/>
                  <a:gd name="connsiteY2" fmla="*/ 177798 h 177798"/>
                  <a:gd name="connsiteX3" fmla="*/ 0 w 127757"/>
                  <a:gd name="connsiteY3" fmla="*/ 153987 h 177798"/>
                  <a:gd name="connsiteX4" fmla="*/ 78584 w 127757"/>
                  <a:gd name="connsiteY4" fmla="*/ 0 h 177798"/>
                  <a:gd name="connsiteX0" fmla="*/ 78584 w 129427"/>
                  <a:gd name="connsiteY0" fmla="*/ 0 h 177798"/>
                  <a:gd name="connsiteX1" fmla="*/ 123826 w 129427"/>
                  <a:gd name="connsiteY1" fmla="*/ 21430 h 177798"/>
                  <a:gd name="connsiteX2" fmla="*/ 42863 w 129427"/>
                  <a:gd name="connsiteY2" fmla="*/ 177798 h 177798"/>
                  <a:gd name="connsiteX3" fmla="*/ 0 w 129427"/>
                  <a:gd name="connsiteY3" fmla="*/ 153987 h 177798"/>
                  <a:gd name="connsiteX4" fmla="*/ 78584 w 129427"/>
                  <a:gd name="connsiteY4" fmla="*/ 0 h 177798"/>
                  <a:gd name="connsiteX0" fmla="*/ 78584 w 129427"/>
                  <a:gd name="connsiteY0" fmla="*/ 0 h 177798"/>
                  <a:gd name="connsiteX1" fmla="*/ 123826 w 129427"/>
                  <a:gd name="connsiteY1" fmla="*/ 21430 h 177798"/>
                  <a:gd name="connsiteX2" fmla="*/ 42863 w 129427"/>
                  <a:gd name="connsiteY2" fmla="*/ 177798 h 177798"/>
                  <a:gd name="connsiteX3" fmla="*/ 0 w 129427"/>
                  <a:gd name="connsiteY3" fmla="*/ 153987 h 177798"/>
                  <a:gd name="connsiteX4" fmla="*/ 78584 w 129427"/>
                  <a:gd name="connsiteY4" fmla="*/ 0 h 177798"/>
                  <a:gd name="connsiteX0" fmla="*/ 78584 w 129620"/>
                  <a:gd name="connsiteY0" fmla="*/ 0 h 178197"/>
                  <a:gd name="connsiteX1" fmla="*/ 123826 w 129620"/>
                  <a:gd name="connsiteY1" fmla="*/ 21430 h 178197"/>
                  <a:gd name="connsiteX2" fmla="*/ 42863 w 129620"/>
                  <a:gd name="connsiteY2" fmla="*/ 177798 h 178197"/>
                  <a:gd name="connsiteX3" fmla="*/ 0 w 129620"/>
                  <a:gd name="connsiteY3" fmla="*/ 153987 h 178197"/>
                  <a:gd name="connsiteX4" fmla="*/ 78584 w 129620"/>
                  <a:gd name="connsiteY4" fmla="*/ 0 h 178197"/>
                  <a:gd name="connsiteX0" fmla="*/ 78584 w 130038"/>
                  <a:gd name="connsiteY0" fmla="*/ 0 h 177798"/>
                  <a:gd name="connsiteX1" fmla="*/ 123826 w 130038"/>
                  <a:gd name="connsiteY1" fmla="*/ 21430 h 177798"/>
                  <a:gd name="connsiteX2" fmla="*/ 42863 w 130038"/>
                  <a:gd name="connsiteY2" fmla="*/ 177798 h 177798"/>
                  <a:gd name="connsiteX3" fmla="*/ 0 w 130038"/>
                  <a:gd name="connsiteY3" fmla="*/ 153987 h 177798"/>
                  <a:gd name="connsiteX4" fmla="*/ 78584 w 130038"/>
                  <a:gd name="connsiteY4" fmla="*/ 0 h 177798"/>
                  <a:gd name="connsiteX0" fmla="*/ 78584 w 127420"/>
                  <a:gd name="connsiteY0" fmla="*/ 0 h 177798"/>
                  <a:gd name="connsiteX1" fmla="*/ 123826 w 127420"/>
                  <a:gd name="connsiteY1" fmla="*/ 21430 h 177798"/>
                  <a:gd name="connsiteX2" fmla="*/ 42863 w 127420"/>
                  <a:gd name="connsiteY2" fmla="*/ 177798 h 177798"/>
                  <a:gd name="connsiteX3" fmla="*/ 0 w 127420"/>
                  <a:gd name="connsiteY3" fmla="*/ 153987 h 177798"/>
                  <a:gd name="connsiteX4" fmla="*/ 78584 w 127420"/>
                  <a:gd name="connsiteY4" fmla="*/ 0 h 177798"/>
                  <a:gd name="connsiteX0" fmla="*/ 78584 w 127595"/>
                  <a:gd name="connsiteY0" fmla="*/ 0 h 177798"/>
                  <a:gd name="connsiteX1" fmla="*/ 123826 w 127595"/>
                  <a:gd name="connsiteY1" fmla="*/ 21430 h 177798"/>
                  <a:gd name="connsiteX2" fmla="*/ 42863 w 127595"/>
                  <a:gd name="connsiteY2" fmla="*/ 177798 h 177798"/>
                  <a:gd name="connsiteX3" fmla="*/ 0 w 127595"/>
                  <a:gd name="connsiteY3" fmla="*/ 153987 h 177798"/>
                  <a:gd name="connsiteX4" fmla="*/ 78584 w 127595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74856 w 124024"/>
                  <a:gd name="connsiteY0" fmla="*/ 0 h 175934"/>
                  <a:gd name="connsiteX1" fmla="*/ 120098 w 124024"/>
                  <a:gd name="connsiteY1" fmla="*/ 21430 h 175934"/>
                  <a:gd name="connsiteX2" fmla="*/ 40999 w 124024"/>
                  <a:gd name="connsiteY2" fmla="*/ 175934 h 175934"/>
                  <a:gd name="connsiteX3" fmla="*/ 0 w 124024"/>
                  <a:gd name="connsiteY3" fmla="*/ 159579 h 175934"/>
                  <a:gd name="connsiteX4" fmla="*/ 74856 w 124024"/>
                  <a:gd name="connsiteY4" fmla="*/ 0 h 175934"/>
                  <a:gd name="connsiteX0" fmla="*/ 74856 w 124376"/>
                  <a:gd name="connsiteY0" fmla="*/ 0 h 177799"/>
                  <a:gd name="connsiteX1" fmla="*/ 120098 w 124376"/>
                  <a:gd name="connsiteY1" fmla="*/ 21430 h 177799"/>
                  <a:gd name="connsiteX2" fmla="*/ 44727 w 124376"/>
                  <a:gd name="connsiteY2" fmla="*/ 177799 h 177799"/>
                  <a:gd name="connsiteX3" fmla="*/ 0 w 124376"/>
                  <a:gd name="connsiteY3" fmla="*/ 159579 h 177799"/>
                  <a:gd name="connsiteX4" fmla="*/ 74856 w 124376"/>
                  <a:gd name="connsiteY4" fmla="*/ 0 h 177799"/>
                  <a:gd name="connsiteX0" fmla="*/ 74856 w 124376"/>
                  <a:gd name="connsiteY0" fmla="*/ 0 h 177799"/>
                  <a:gd name="connsiteX1" fmla="*/ 120098 w 124376"/>
                  <a:gd name="connsiteY1" fmla="*/ 21430 h 177799"/>
                  <a:gd name="connsiteX2" fmla="*/ 44727 w 124376"/>
                  <a:gd name="connsiteY2" fmla="*/ 177799 h 177799"/>
                  <a:gd name="connsiteX3" fmla="*/ 0 w 124376"/>
                  <a:gd name="connsiteY3" fmla="*/ 159579 h 177799"/>
                  <a:gd name="connsiteX4" fmla="*/ 74856 w 124376"/>
                  <a:gd name="connsiteY4" fmla="*/ 0 h 177799"/>
                  <a:gd name="connsiteX0" fmla="*/ 74856 w 124194"/>
                  <a:gd name="connsiteY0" fmla="*/ 0 h 175934"/>
                  <a:gd name="connsiteX1" fmla="*/ 120098 w 124194"/>
                  <a:gd name="connsiteY1" fmla="*/ 21430 h 175934"/>
                  <a:gd name="connsiteX2" fmla="*/ 42863 w 124194"/>
                  <a:gd name="connsiteY2" fmla="*/ 175934 h 175934"/>
                  <a:gd name="connsiteX3" fmla="*/ 0 w 124194"/>
                  <a:gd name="connsiteY3" fmla="*/ 159579 h 175934"/>
                  <a:gd name="connsiteX4" fmla="*/ 74856 w 124194"/>
                  <a:gd name="connsiteY4" fmla="*/ 0 h 175934"/>
                  <a:gd name="connsiteX0" fmla="*/ 74856 w 124194"/>
                  <a:gd name="connsiteY0" fmla="*/ 0 h 175934"/>
                  <a:gd name="connsiteX1" fmla="*/ 120098 w 124194"/>
                  <a:gd name="connsiteY1" fmla="*/ 21430 h 175934"/>
                  <a:gd name="connsiteX2" fmla="*/ 42863 w 124194"/>
                  <a:gd name="connsiteY2" fmla="*/ 175934 h 175934"/>
                  <a:gd name="connsiteX3" fmla="*/ 0 w 124194"/>
                  <a:gd name="connsiteY3" fmla="*/ 159579 h 175934"/>
                  <a:gd name="connsiteX4" fmla="*/ 74856 w 124194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887"/>
                  <a:gd name="connsiteY0" fmla="*/ 0 h 175934"/>
                  <a:gd name="connsiteX1" fmla="*/ 120098 w 123887"/>
                  <a:gd name="connsiteY1" fmla="*/ 21430 h 175934"/>
                  <a:gd name="connsiteX2" fmla="*/ 42863 w 123887"/>
                  <a:gd name="connsiteY2" fmla="*/ 175934 h 175934"/>
                  <a:gd name="connsiteX3" fmla="*/ 0 w 123887"/>
                  <a:gd name="connsiteY3" fmla="*/ 159579 h 175934"/>
                  <a:gd name="connsiteX4" fmla="*/ 74856 w 123887"/>
                  <a:gd name="connsiteY4" fmla="*/ 0 h 17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87" h="175934">
                    <a:moveTo>
                      <a:pt x="74856" y="0"/>
                    </a:moveTo>
                    <a:cubicBezTo>
                      <a:pt x="99464" y="13530"/>
                      <a:pt x="96839" y="12458"/>
                      <a:pt x="120098" y="21430"/>
                    </a:cubicBezTo>
                    <a:cubicBezTo>
                      <a:pt x="134386" y="72758"/>
                      <a:pt x="108192" y="165398"/>
                      <a:pt x="42863" y="175934"/>
                    </a:cubicBezTo>
                    <a:cubicBezTo>
                      <a:pt x="23019" y="167995"/>
                      <a:pt x="19845" y="167208"/>
                      <a:pt x="0" y="159579"/>
                    </a:cubicBezTo>
                    <a:cubicBezTo>
                      <a:pt x="61119" y="140000"/>
                      <a:pt x="85172" y="60062"/>
                      <a:pt x="74856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Rectangle 16">
                <a:extLst>
                  <a:ext uri="{FF2B5EF4-FFF2-40B4-BE49-F238E27FC236}">
                    <a16:creationId xmlns:a16="http://schemas.microsoft.com/office/drawing/2014/main" id="{D76D9770-C82F-4542-852A-B7544A31CED9}"/>
                  </a:ext>
                </a:extLst>
              </p:cNvPr>
              <p:cNvSpPr/>
              <p:nvPr/>
            </p:nvSpPr>
            <p:spPr>
              <a:xfrm rot="1545906" flipH="1">
                <a:off x="6051604" y="3140499"/>
                <a:ext cx="154502" cy="169494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781"/>
                  <a:gd name="connsiteY0" fmla="*/ 0 h 201611"/>
                  <a:gd name="connsiteX1" fmla="*/ 180977 w 181781"/>
                  <a:gd name="connsiteY1" fmla="*/ 59530 h 201611"/>
                  <a:gd name="connsiteX2" fmla="*/ 104778 w 181781"/>
                  <a:gd name="connsiteY2" fmla="*/ 201611 h 201611"/>
                  <a:gd name="connsiteX3" fmla="*/ 0 w 181781"/>
                  <a:gd name="connsiteY3" fmla="*/ 151605 h 201611"/>
                  <a:gd name="connsiteX4" fmla="*/ 71442 w 181781"/>
                  <a:gd name="connsiteY4" fmla="*/ 0 h 201611"/>
                  <a:gd name="connsiteX0" fmla="*/ 71442 w 185660"/>
                  <a:gd name="connsiteY0" fmla="*/ 0 h 201611"/>
                  <a:gd name="connsiteX1" fmla="*/ 180977 w 185660"/>
                  <a:gd name="connsiteY1" fmla="*/ 59530 h 201611"/>
                  <a:gd name="connsiteX2" fmla="*/ 104778 w 185660"/>
                  <a:gd name="connsiteY2" fmla="*/ 201611 h 201611"/>
                  <a:gd name="connsiteX3" fmla="*/ 0 w 185660"/>
                  <a:gd name="connsiteY3" fmla="*/ 151605 h 201611"/>
                  <a:gd name="connsiteX4" fmla="*/ 71442 w 185660"/>
                  <a:gd name="connsiteY4" fmla="*/ 0 h 201611"/>
                  <a:gd name="connsiteX0" fmla="*/ 71442 w 183178"/>
                  <a:gd name="connsiteY0" fmla="*/ 0 h 201611"/>
                  <a:gd name="connsiteX1" fmla="*/ 180977 w 183178"/>
                  <a:gd name="connsiteY1" fmla="*/ 59530 h 201611"/>
                  <a:gd name="connsiteX2" fmla="*/ 104778 w 183178"/>
                  <a:gd name="connsiteY2" fmla="*/ 201611 h 201611"/>
                  <a:gd name="connsiteX3" fmla="*/ 0 w 183178"/>
                  <a:gd name="connsiteY3" fmla="*/ 151605 h 201611"/>
                  <a:gd name="connsiteX4" fmla="*/ 71442 w 183178"/>
                  <a:gd name="connsiteY4" fmla="*/ 0 h 201611"/>
                  <a:gd name="connsiteX0" fmla="*/ 73766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73766 w 183178"/>
                  <a:gd name="connsiteY4" fmla="*/ 0 h 169276"/>
                  <a:gd name="connsiteX0" fmla="*/ 73766 w 183178"/>
                  <a:gd name="connsiteY0" fmla="*/ 0 h 182590"/>
                  <a:gd name="connsiteX1" fmla="*/ 180977 w 183178"/>
                  <a:gd name="connsiteY1" fmla="*/ 40509 h 182590"/>
                  <a:gd name="connsiteX2" fmla="*/ 104778 w 183178"/>
                  <a:gd name="connsiteY2" fmla="*/ 182590 h 182590"/>
                  <a:gd name="connsiteX3" fmla="*/ 0 w 183178"/>
                  <a:gd name="connsiteY3" fmla="*/ 132584 h 182590"/>
                  <a:gd name="connsiteX4" fmla="*/ 73766 w 183178"/>
                  <a:gd name="connsiteY4" fmla="*/ 0 h 182590"/>
                  <a:gd name="connsiteX0" fmla="*/ 73766 w 183178"/>
                  <a:gd name="connsiteY0" fmla="*/ 0 h 182590"/>
                  <a:gd name="connsiteX1" fmla="*/ 180977 w 183178"/>
                  <a:gd name="connsiteY1" fmla="*/ 40509 h 182590"/>
                  <a:gd name="connsiteX2" fmla="*/ 104778 w 183178"/>
                  <a:gd name="connsiteY2" fmla="*/ 182590 h 182590"/>
                  <a:gd name="connsiteX3" fmla="*/ 0 w 183178"/>
                  <a:gd name="connsiteY3" fmla="*/ 132584 h 182590"/>
                  <a:gd name="connsiteX4" fmla="*/ 73766 w 183178"/>
                  <a:gd name="connsiteY4" fmla="*/ 0 h 182590"/>
                  <a:gd name="connsiteX0" fmla="*/ 92358 w 183178"/>
                  <a:gd name="connsiteY0" fmla="*/ 14205 h 153049"/>
                  <a:gd name="connsiteX1" fmla="*/ 180977 w 183178"/>
                  <a:gd name="connsiteY1" fmla="*/ 10968 h 153049"/>
                  <a:gd name="connsiteX2" fmla="*/ 104778 w 183178"/>
                  <a:gd name="connsiteY2" fmla="*/ 153049 h 153049"/>
                  <a:gd name="connsiteX3" fmla="*/ 0 w 183178"/>
                  <a:gd name="connsiteY3" fmla="*/ 103043 h 153049"/>
                  <a:gd name="connsiteX4" fmla="*/ 92358 w 183178"/>
                  <a:gd name="connsiteY4" fmla="*/ 14205 h 153049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5659"/>
                  <a:gd name="connsiteY0" fmla="*/ 0 h 171178"/>
                  <a:gd name="connsiteX1" fmla="*/ 180977 w 185659"/>
                  <a:gd name="connsiteY1" fmla="*/ 29097 h 171178"/>
                  <a:gd name="connsiteX2" fmla="*/ 104778 w 185659"/>
                  <a:gd name="connsiteY2" fmla="*/ 171178 h 171178"/>
                  <a:gd name="connsiteX3" fmla="*/ 0 w 185659"/>
                  <a:gd name="connsiteY3" fmla="*/ 121172 h 171178"/>
                  <a:gd name="connsiteX4" fmla="*/ 99329 w 185659"/>
                  <a:gd name="connsiteY4" fmla="*/ 0 h 171178"/>
                  <a:gd name="connsiteX0" fmla="*/ 99329 w 186143"/>
                  <a:gd name="connsiteY0" fmla="*/ 0 h 171178"/>
                  <a:gd name="connsiteX1" fmla="*/ 180977 w 186143"/>
                  <a:gd name="connsiteY1" fmla="*/ 29097 h 171178"/>
                  <a:gd name="connsiteX2" fmla="*/ 109425 w 186143"/>
                  <a:gd name="connsiteY2" fmla="*/ 171178 h 171178"/>
                  <a:gd name="connsiteX3" fmla="*/ 0 w 186143"/>
                  <a:gd name="connsiteY3" fmla="*/ 121172 h 171178"/>
                  <a:gd name="connsiteX4" fmla="*/ 99329 w 186143"/>
                  <a:gd name="connsiteY4" fmla="*/ 0 h 171178"/>
                  <a:gd name="connsiteX0" fmla="*/ 99329 w 186143"/>
                  <a:gd name="connsiteY0" fmla="*/ 0 h 171178"/>
                  <a:gd name="connsiteX1" fmla="*/ 180977 w 186143"/>
                  <a:gd name="connsiteY1" fmla="*/ 29097 h 171178"/>
                  <a:gd name="connsiteX2" fmla="*/ 109425 w 186143"/>
                  <a:gd name="connsiteY2" fmla="*/ 171178 h 171178"/>
                  <a:gd name="connsiteX3" fmla="*/ 0 w 186143"/>
                  <a:gd name="connsiteY3" fmla="*/ 121172 h 171178"/>
                  <a:gd name="connsiteX4" fmla="*/ 99329 w 186143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5891"/>
                  <a:gd name="connsiteY0" fmla="*/ 0 h 169276"/>
                  <a:gd name="connsiteX1" fmla="*/ 180977 w 185891"/>
                  <a:gd name="connsiteY1" fmla="*/ 29097 h 169276"/>
                  <a:gd name="connsiteX2" fmla="*/ 107101 w 185891"/>
                  <a:gd name="connsiteY2" fmla="*/ 169276 h 169276"/>
                  <a:gd name="connsiteX3" fmla="*/ 0 w 185891"/>
                  <a:gd name="connsiteY3" fmla="*/ 121172 h 169276"/>
                  <a:gd name="connsiteX4" fmla="*/ 99329 w 185891"/>
                  <a:gd name="connsiteY4" fmla="*/ 0 h 169276"/>
                  <a:gd name="connsiteX0" fmla="*/ 99329 w 184795"/>
                  <a:gd name="connsiteY0" fmla="*/ 0 h 169276"/>
                  <a:gd name="connsiteX1" fmla="*/ 180977 w 184795"/>
                  <a:gd name="connsiteY1" fmla="*/ 29097 h 169276"/>
                  <a:gd name="connsiteX2" fmla="*/ 107101 w 184795"/>
                  <a:gd name="connsiteY2" fmla="*/ 169276 h 169276"/>
                  <a:gd name="connsiteX3" fmla="*/ 0 w 184795"/>
                  <a:gd name="connsiteY3" fmla="*/ 121172 h 169276"/>
                  <a:gd name="connsiteX4" fmla="*/ 99329 w 184795"/>
                  <a:gd name="connsiteY4" fmla="*/ 0 h 169276"/>
                  <a:gd name="connsiteX0" fmla="*/ 99329 w 184373"/>
                  <a:gd name="connsiteY0" fmla="*/ 0 h 165472"/>
                  <a:gd name="connsiteX1" fmla="*/ 180977 w 184373"/>
                  <a:gd name="connsiteY1" fmla="*/ 29097 h 165472"/>
                  <a:gd name="connsiteX2" fmla="*/ 100129 w 184373"/>
                  <a:gd name="connsiteY2" fmla="*/ 165472 h 165472"/>
                  <a:gd name="connsiteX3" fmla="*/ 0 w 184373"/>
                  <a:gd name="connsiteY3" fmla="*/ 121172 h 165472"/>
                  <a:gd name="connsiteX4" fmla="*/ 99329 w 184373"/>
                  <a:gd name="connsiteY4" fmla="*/ 0 h 165472"/>
                  <a:gd name="connsiteX0" fmla="*/ 99329 w 184373"/>
                  <a:gd name="connsiteY0" fmla="*/ 0 h 165472"/>
                  <a:gd name="connsiteX1" fmla="*/ 180977 w 184373"/>
                  <a:gd name="connsiteY1" fmla="*/ 29097 h 165472"/>
                  <a:gd name="connsiteX2" fmla="*/ 100129 w 184373"/>
                  <a:gd name="connsiteY2" fmla="*/ 165472 h 165472"/>
                  <a:gd name="connsiteX3" fmla="*/ 0 w 184373"/>
                  <a:gd name="connsiteY3" fmla="*/ 121172 h 165472"/>
                  <a:gd name="connsiteX4" fmla="*/ 99329 w 184373"/>
                  <a:gd name="connsiteY4" fmla="*/ 0 h 165472"/>
                  <a:gd name="connsiteX0" fmla="*/ 99329 w 183948"/>
                  <a:gd name="connsiteY0" fmla="*/ 0 h 165472"/>
                  <a:gd name="connsiteX1" fmla="*/ 180977 w 183948"/>
                  <a:gd name="connsiteY1" fmla="*/ 29097 h 165472"/>
                  <a:gd name="connsiteX2" fmla="*/ 100129 w 183948"/>
                  <a:gd name="connsiteY2" fmla="*/ 165472 h 165472"/>
                  <a:gd name="connsiteX3" fmla="*/ 0 w 183948"/>
                  <a:gd name="connsiteY3" fmla="*/ 121172 h 165472"/>
                  <a:gd name="connsiteX4" fmla="*/ 99329 w 183948"/>
                  <a:gd name="connsiteY4" fmla="*/ 0 h 165472"/>
                  <a:gd name="connsiteX0" fmla="*/ 99329 w 181711"/>
                  <a:gd name="connsiteY0" fmla="*/ 0 h 165472"/>
                  <a:gd name="connsiteX1" fmla="*/ 180977 w 181711"/>
                  <a:gd name="connsiteY1" fmla="*/ 29097 h 165472"/>
                  <a:gd name="connsiteX2" fmla="*/ 100129 w 181711"/>
                  <a:gd name="connsiteY2" fmla="*/ 165472 h 165472"/>
                  <a:gd name="connsiteX3" fmla="*/ 0 w 181711"/>
                  <a:gd name="connsiteY3" fmla="*/ 121172 h 165472"/>
                  <a:gd name="connsiteX4" fmla="*/ 99329 w 181711"/>
                  <a:gd name="connsiteY4" fmla="*/ 0 h 165472"/>
                  <a:gd name="connsiteX0" fmla="*/ 99329 w 181338"/>
                  <a:gd name="connsiteY0" fmla="*/ 0 h 165472"/>
                  <a:gd name="connsiteX1" fmla="*/ 180977 w 181338"/>
                  <a:gd name="connsiteY1" fmla="*/ 29097 h 165472"/>
                  <a:gd name="connsiteX2" fmla="*/ 100129 w 181338"/>
                  <a:gd name="connsiteY2" fmla="*/ 165472 h 165472"/>
                  <a:gd name="connsiteX3" fmla="*/ 0 w 181338"/>
                  <a:gd name="connsiteY3" fmla="*/ 121172 h 165472"/>
                  <a:gd name="connsiteX4" fmla="*/ 99329 w 181338"/>
                  <a:gd name="connsiteY4" fmla="*/ 0 h 165472"/>
                  <a:gd name="connsiteX0" fmla="*/ 99329 w 181321"/>
                  <a:gd name="connsiteY0" fmla="*/ 0 h 165472"/>
                  <a:gd name="connsiteX1" fmla="*/ 180977 w 181321"/>
                  <a:gd name="connsiteY1" fmla="*/ 29097 h 165472"/>
                  <a:gd name="connsiteX2" fmla="*/ 100129 w 181321"/>
                  <a:gd name="connsiteY2" fmla="*/ 165472 h 165472"/>
                  <a:gd name="connsiteX3" fmla="*/ 0 w 181321"/>
                  <a:gd name="connsiteY3" fmla="*/ 121172 h 165472"/>
                  <a:gd name="connsiteX4" fmla="*/ 99329 w 181321"/>
                  <a:gd name="connsiteY4" fmla="*/ 0 h 165472"/>
                  <a:gd name="connsiteX0" fmla="*/ 99329 w 181321"/>
                  <a:gd name="connsiteY0" fmla="*/ 0 h 165472"/>
                  <a:gd name="connsiteX1" fmla="*/ 180977 w 181321"/>
                  <a:gd name="connsiteY1" fmla="*/ 29097 h 165472"/>
                  <a:gd name="connsiteX2" fmla="*/ 100129 w 181321"/>
                  <a:gd name="connsiteY2" fmla="*/ 165472 h 165472"/>
                  <a:gd name="connsiteX3" fmla="*/ 0 w 181321"/>
                  <a:gd name="connsiteY3" fmla="*/ 121172 h 165472"/>
                  <a:gd name="connsiteX4" fmla="*/ 99329 w 181321"/>
                  <a:gd name="connsiteY4" fmla="*/ 0 h 165472"/>
                  <a:gd name="connsiteX0" fmla="*/ 99329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99329 w 182129"/>
                  <a:gd name="connsiteY4" fmla="*/ 0 h 165472"/>
                  <a:gd name="connsiteX0" fmla="*/ 99329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99329 w 182129"/>
                  <a:gd name="connsiteY4" fmla="*/ 0 h 165472"/>
                  <a:gd name="connsiteX0" fmla="*/ 101653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101653 w 182129"/>
                  <a:gd name="connsiteY4" fmla="*/ 0 h 165472"/>
                  <a:gd name="connsiteX0" fmla="*/ 101653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101653 w 182129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7529"/>
                  <a:gd name="connsiteY0" fmla="*/ 0 h 163569"/>
                  <a:gd name="connsiteX1" fmla="*/ 176330 w 177529"/>
                  <a:gd name="connsiteY1" fmla="*/ 27194 h 163569"/>
                  <a:gd name="connsiteX2" fmla="*/ 97805 w 177529"/>
                  <a:gd name="connsiteY2" fmla="*/ 163569 h 163569"/>
                  <a:gd name="connsiteX3" fmla="*/ 0 w 177529"/>
                  <a:gd name="connsiteY3" fmla="*/ 119269 h 163569"/>
                  <a:gd name="connsiteX4" fmla="*/ 103977 w 177529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229"/>
                  <a:gd name="connsiteY0" fmla="*/ 0 h 162080"/>
                  <a:gd name="connsiteX1" fmla="*/ 176330 w 179229"/>
                  <a:gd name="connsiteY1" fmla="*/ 27194 h 162080"/>
                  <a:gd name="connsiteX2" fmla="*/ 95986 w 179229"/>
                  <a:gd name="connsiteY2" fmla="*/ 162080 h 162080"/>
                  <a:gd name="connsiteX3" fmla="*/ 0 w 179229"/>
                  <a:gd name="connsiteY3" fmla="*/ 119269 h 162080"/>
                  <a:gd name="connsiteX4" fmla="*/ 103977 w 179229"/>
                  <a:gd name="connsiteY4" fmla="*/ 0 h 162080"/>
                  <a:gd name="connsiteX0" fmla="*/ 103977 w 179229"/>
                  <a:gd name="connsiteY0" fmla="*/ 0 h 162080"/>
                  <a:gd name="connsiteX1" fmla="*/ 176330 w 179229"/>
                  <a:gd name="connsiteY1" fmla="*/ 27194 h 162080"/>
                  <a:gd name="connsiteX2" fmla="*/ 95986 w 179229"/>
                  <a:gd name="connsiteY2" fmla="*/ 162080 h 162080"/>
                  <a:gd name="connsiteX3" fmla="*/ 0 w 179229"/>
                  <a:gd name="connsiteY3" fmla="*/ 119269 h 162080"/>
                  <a:gd name="connsiteX4" fmla="*/ 103977 w 179229"/>
                  <a:gd name="connsiteY4" fmla="*/ 0 h 162080"/>
                  <a:gd name="connsiteX0" fmla="*/ 103977 w 179717"/>
                  <a:gd name="connsiteY0" fmla="*/ 0 h 162080"/>
                  <a:gd name="connsiteX1" fmla="*/ 176330 w 179717"/>
                  <a:gd name="connsiteY1" fmla="*/ 27194 h 162080"/>
                  <a:gd name="connsiteX2" fmla="*/ 95986 w 179717"/>
                  <a:gd name="connsiteY2" fmla="*/ 162080 h 162080"/>
                  <a:gd name="connsiteX3" fmla="*/ 0 w 179717"/>
                  <a:gd name="connsiteY3" fmla="*/ 119269 h 162080"/>
                  <a:gd name="connsiteX4" fmla="*/ 103977 w 179717"/>
                  <a:gd name="connsiteY4" fmla="*/ 0 h 162080"/>
                  <a:gd name="connsiteX0" fmla="*/ 103977 w 180295"/>
                  <a:gd name="connsiteY0" fmla="*/ 0 h 162080"/>
                  <a:gd name="connsiteX1" fmla="*/ 176330 w 180295"/>
                  <a:gd name="connsiteY1" fmla="*/ 27194 h 162080"/>
                  <a:gd name="connsiteX2" fmla="*/ 95986 w 180295"/>
                  <a:gd name="connsiteY2" fmla="*/ 162080 h 162080"/>
                  <a:gd name="connsiteX3" fmla="*/ 0 w 180295"/>
                  <a:gd name="connsiteY3" fmla="*/ 119269 h 162080"/>
                  <a:gd name="connsiteX4" fmla="*/ 103977 w 180295"/>
                  <a:gd name="connsiteY4" fmla="*/ 0 h 162080"/>
                  <a:gd name="connsiteX0" fmla="*/ 103977 w 180295"/>
                  <a:gd name="connsiteY0" fmla="*/ 0 h 162080"/>
                  <a:gd name="connsiteX1" fmla="*/ 176330 w 180295"/>
                  <a:gd name="connsiteY1" fmla="*/ 27194 h 162080"/>
                  <a:gd name="connsiteX2" fmla="*/ 95986 w 180295"/>
                  <a:gd name="connsiteY2" fmla="*/ 162080 h 162080"/>
                  <a:gd name="connsiteX3" fmla="*/ 0 w 180295"/>
                  <a:gd name="connsiteY3" fmla="*/ 119269 h 162080"/>
                  <a:gd name="connsiteX4" fmla="*/ 103977 w 180295"/>
                  <a:gd name="connsiteY4" fmla="*/ 0 h 162080"/>
                  <a:gd name="connsiteX0" fmla="*/ 103977 w 180512"/>
                  <a:gd name="connsiteY0" fmla="*/ 0 h 162080"/>
                  <a:gd name="connsiteX1" fmla="*/ 176330 w 180512"/>
                  <a:gd name="connsiteY1" fmla="*/ 27194 h 162080"/>
                  <a:gd name="connsiteX2" fmla="*/ 95986 w 180512"/>
                  <a:gd name="connsiteY2" fmla="*/ 162080 h 162080"/>
                  <a:gd name="connsiteX3" fmla="*/ 0 w 180512"/>
                  <a:gd name="connsiteY3" fmla="*/ 119269 h 162080"/>
                  <a:gd name="connsiteX4" fmla="*/ 103977 w 180512"/>
                  <a:gd name="connsiteY4" fmla="*/ 0 h 162080"/>
                  <a:gd name="connsiteX0" fmla="*/ 103977 w 180512"/>
                  <a:gd name="connsiteY0" fmla="*/ 0 h 162080"/>
                  <a:gd name="connsiteX1" fmla="*/ 176330 w 180512"/>
                  <a:gd name="connsiteY1" fmla="*/ 27194 h 162080"/>
                  <a:gd name="connsiteX2" fmla="*/ 95986 w 180512"/>
                  <a:gd name="connsiteY2" fmla="*/ 162080 h 162080"/>
                  <a:gd name="connsiteX3" fmla="*/ 0 w 180512"/>
                  <a:gd name="connsiteY3" fmla="*/ 119269 h 162080"/>
                  <a:gd name="connsiteX4" fmla="*/ 103977 w 180512"/>
                  <a:gd name="connsiteY4" fmla="*/ 0 h 16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512" h="162080">
                    <a:moveTo>
                      <a:pt x="103977" y="0"/>
                    </a:moveTo>
                    <a:lnTo>
                      <a:pt x="176330" y="27194"/>
                    </a:lnTo>
                    <a:cubicBezTo>
                      <a:pt x="194531" y="90639"/>
                      <a:pt x="150676" y="140118"/>
                      <a:pt x="95986" y="162080"/>
                    </a:cubicBezTo>
                    <a:cubicBezTo>
                      <a:pt x="70155" y="151780"/>
                      <a:pt x="39574" y="135938"/>
                      <a:pt x="0" y="119269"/>
                    </a:cubicBezTo>
                    <a:cubicBezTo>
                      <a:pt x="73314" y="134854"/>
                      <a:pt x="109697" y="47607"/>
                      <a:pt x="103977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Rectangle 14">
                <a:extLst>
                  <a:ext uri="{FF2B5EF4-FFF2-40B4-BE49-F238E27FC236}">
                    <a16:creationId xmlns:a16="http://schemas.microsoft.com/office/drawing/2014/main" id="{B9B77658-C915-427E-9863-19AC36F00051}"/>
                  </a:ext>
                </a:extLst>
              </p:cNvPr>
              <p:cNvSpPr/>
              <p:nvPr/>
            </p:nvSpPr>
            <p:spPr>
              <a:xfrm rot="1545906" flipH="1">
                <a:off x="6162231" y="2977377"/>
                <a:ext cx="797591" cy="477359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9131"/>
                  <a:gd name="connsiteY0" fmla="*/ 0 h 368300"/>
                  <a:gd name="connsiteX1" fmla="*/ 669131 w 669131"/>
                  <a:gd name="connsiteY1" fmla="*/ 223837 h 368300"/>
                  <a:gd name="connsiteX2" fmla="*/ 571500 w 669131"/>
                  <a:gd name="connsiteY2" fmla="*/ 368300 h 368300"/>
                  <a:gd name="connsiteX3" fmla="*/ 0 w 669131"/>
                  <a:gd name="connsiteY3" fmla="*/ 368300 h 368300"/>
                  <a:gd name="connsiteX4" fmla="*/ 0 w 669131"/>
                  <a:gd name="connsiteY4" fmla="*/ 0 h 368300"/>
                  <a:gd name="connsiteX0" fmla="*/ 0 w 683551"/>
                  <a:gd name="connsiteY0" fmla="*/ 0 h 368300"/>
                  <a:gd name="connsiteX1" fmla="*/ 669131 w 683551"/>
                  <a:gd name="connsiteY1" fmla="*/ 223837 h 368300"/>
                  <a:gd name="connsiteX2" fmla="*/ 571500 w 683551"/>
                  <a:gd name="connsiteY2" fmla="*/ 368300 h 368300"/>
                  <a:gd name="connsiteX3" fmla="*/ 0 w 683551"/>
                  <a:gd name="connsiteY3" fmla="*/ 368300 h 368300"/>
                  <a:gd name="connsiteX4" fmla="*/ 0 w 683551"/>
                  <a:gd name="connsiteY4" fmla="*/ 0 h 368300"/>
                  <a:gd name="connsiteX0" fmla="*/ 0 w 672707"/>
                  <a:gd name="connsiteY0" fmla="*/ 0 h 368300"/>
                  <a:gd name="connsiteX1" fmla="*/ 669131 w 672707"/>
                  <a:gd name="connsiteY1" fmla="*/ 223837 h 368300"/>
                  <a:gd name="connsiteX2" fmla="*/ 571500 w 672707"/>
                  <a:gd name="connsiteY2" fmla="*/ 368300 h 368300"/>
                  <a:gd name="connsiteX3" fmla="*/ 0 w 672707"/>
                  <a:gd name="connsiteY3" fmla="*/ 368300 h 368300"/>
                  <a:gd name="connsiteX4" fmla="*/ 0 w 672707"/>
                  <a:gd name="connsiteY4" fmla="*/ 0 h 368300"/>
                  <a:gd name="connsiteX0" fmla="*/ 0 w 673449"/>
                  <a:gd name="connsiteY0" fmla="*/ 0 h 370698"/>
                  <a:gd name="connsiteX1" fmla="*/ 669131 w 673449"/>
                  <a:gd name="connsiteY1" fmla="*/ 223837 h 370698"/>
                  <a:gd name="connsiteX2" fmla="*/ 571500 w 673449"/>
                  <a:gd name="connsiteY2" fmla="*/ 368300 h 370698"/>
                  <a:gd name="connsiteX3" fmla="*/ 0 w 673449"/>
                  <a:gd name="connsiteY3" fmla="*/ 368300 h 370698"/>
                  <a:gd name="connsiteX4" fmla="*/ 0 w 673449"/>
                  <a:gd name="connsiteY4" fmla="*/ 0 h 370698"/>
                  <a:gd name="connsiteX0" fmla="*/ 0 w 672956"/>
                  <a:gd name="connsiteY0" fmla="*/ 0 h 371937"/>
                  <a:gd name="connsiteX1" fmla="*/ 669131 w 672956"/>
                  <a:gd name="connsiteY1" fmla="*/ 223837 h 371937"/>
                  <a:gd name="connsiteX2" fmla="*/ 571500 w 672956"/>
                  <a:gd name="connsiteY2" fmla="*/ 368300 h 371937"/>
                  <a:gd name="connsiteX3" fmla="*/ 0 w 672956"/>
                  <a:gd name="connsiteY3" fmla="*/ 368300 h 371937"/>
                  <a:gd name="connsiteX4" fmla="*/ 0 w 672956"/>
                  <a:gd name="connsiteY4" fmla="*/ 0 h 371937"/>
                  <a:gd name="connsiteX0" fmla="*/ 0 w 671150"/>
                  <a:gd name="connsiteY0" fmla="*/ 0 h 371937"/>
                  <a:gd name="connsiteX1" fmla="*/ 669131 w 671150"/>
                  <a:gd name="connsiteY1" fmla="*/ 223837 h 371937"/>
                  <a:gd name="connsiteX2" fmla="*/ 571500 w 671150"/>
                  <a:gd name="connsiteY2" fmla="*/ 368300 h 371937"/>
                  <a:gd name="connsiteX3" fmla="*/ 0 w 671150"/>
                  <a:gd name="connsiteY3" fmla="*/ 368300 h 371937"/>
                  <a:gd name="connsiteX4" fmla="*/ 0 w 671150"/>
                  <a:gd name="connsiteY4" fmla="*/ 0 h 371937"/>
                  <a:gd name="connsiteX0" fmla="*/ 0 w 671778"/>
                  <a:gd name="connsiteY0" fmla="*/ 0 h 369189"/>
                  <a:gd name="connsiteX1" fmla="*/ 669131 w 671778"/>
                  <a:gd name="connsiteY1" fmla="*/ 223837 h 369189"/>
                  <a:gd name="connsiteX2" fmla="*/ 571500 w 671778"/>
                  <a:gd name="connsiteY2" fmla="*/ 368300 h 369189"/>
                  <a:gd name="connsiteX3" fmla="*/ 0 w 671778"/>
                  <a:gd name="connsiteY3" fmla="*/ 368300 h 369189"/>
                  <a:gd name="connsiteX4" fmla="*/ 0 w 671778"/>
                  <a:gd name="connsiteY4" fmla="*/ 0 h 369189"/>
                  <a:gd name="connsiteX0" fmla="*/ 0 w 671391"/>
                  <a:gd name="connsiteY0" fmla="*/ 0 h 369635"/>
                  <a:gd name="connsiteX1" fmla="*/ 669131 w 671391"/>
                  <a:gd name="connsiteY1" fmla="*/ 223837 h 369635"/>
                  <a:gd name="connsiteX2" fmla="*/ 571500 w 671391"/>
                  <a:gd name="connsiteY2" fmla="*/ 368300 h 369635"/>
                  <a:gd name="connsiteX3" fmla="*/ 0 w 671391"/>
                  <a:gd name="connsiteY3" fmla="*/ 368300 h 369635"/>
                  <a:gd name="connsiteX4" fmla="*/ 0 w 671391"/>
                  <a:gd name="connsiteY4" fmla="*/ 0 h 369635"/>
                  <a:gd name="connsiteX0" fmla="*/ 390525 w 671391"/>
                  <a:gd name="connsiteY0" fmla="*/ 0 h 276766"/>
                  <a:gd name="connsiteX1" fmla="*/ 669131 w 671391"/>
                  <a:gd name="connsiteY1" fmla="*/ 130968 h 276766"/>
                  <a:gd name="connsiteX2" fmla="*/ 571500 w 671391"/>
                  <a:gd name="connsiteY2" fmla="*/ 275431 h 276766"/>
                  <a:gd name="connsiteX3" fmla="*/ 0 w 671391"/>
                  <a:gd name="connsiteY3" fmla="*/ 275431 h 276766"/>
                  <a:gd name="connsiteX4" fmla="*/ 390525 w 671391"/>
                  <a:gd name="connsiteY4" fmla="*/ 0 h 276766"/>
                  <a:gd name="connsiteX0" fmla="*/ 92869 w 373735"/>
                  <a:gd name="connsiteY0" fmla="*/ 0 h 276766"/>
                  <a:gd name="connsiteX1" fmla="*/ 371475 w 373735"/>
                  <a:gd name="connsiteY1" fmla="*/ 130968 h 276766"/>
                  <a:gd name="connsiteX2" fmla="*/ 273844 w 373735"/>
                  <a:gd name="connsiteY2" fmla="*/ 275431 h 276766"/>
                  <a:gd name="connsiteX3" fmla="*/ 0 w 373735"/>
                  <a:gd name="connsiteY3" fmla="*/ 132556 h 276766"/>
                  <a:gd name="connsiteX4" fmla="*/ 92869 w 373735"/>
                  <a:gd name="connsiteY4" fmla="*/ 0 h 276766"/>
                  <a:gd name="connsiteX0" fmla="*/ 100013 w 380879"/>
                  <a:gd name="connsiteY0" fmla="*/ 0 h 276766"/>
                  <a:gd name="connsiteX1" fmla="*/ 378619 w 380879"/>
                  <a:gd name="connsiteY1" fmla="*/ 130968 h 276766"/>
                  <a:gd name="connsiteX2" fmla="*/ 280988 w 380879"/>
                  <a:gd name="connsiteY2" fmla="*/ 275431 h 276766"/>
                  <a:gd name="connsiteX3" fmla="*/ 0 w 380879"/>
                  <a:gd name="connsiteY3" fmla="*/ 134938 h 276766"/>
                  <a:gd name="connsiteX4" fmla="*/ 100013 w 38087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76200 w 357066"/>
                  <a:gd name="connsiteY0" fmla="*/ 0 h 276766"/>
                  <a:gd name="connsiteX1" fmla="*/ 354806 w 357066"/>
                  <a:gd name="connsiteY1" fmla="*/ 130968 h 276766"/>
                  <a:gd name="connsiteX2" fmla="*/ 257175 w 357066"/>
                  <a:gd name="connsiteY2" fmla="*/ 275431 h 276766"/>
                  <a:gd name="connsiteX3" fmla="*/ 0 w 357066"/>
                  <a:gd name="connsiteY3" fmla="*/ 123032 h 276766"/>
                  <a:gd name="connsiteX4" fmla="*/ 76200 w 357066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8306"/>
                  <a:gd name="connsiteY0" fmla="*/ 0 h 276766"/>
                  <a:gd name="connsiteX1" fmla="*/ 376237 w 378306"/>
                  <a:gd name="connsiteY1" fmla="*/ 130968 h 276766"/>
                  <a:gd name="connsiteX2" fmla="*/ 271462 w 378306"/>
                  <a:gd name="connsiteY2" fmla="*/ 275431 h 276766"/>
                  <a:gd name="connsiteX3" fmla="*/ 0 w 378306"/>
                  <a:gd name="connsiteY3" fmla="*/ 134938 h 276766"/>
                  <a:gd name="connsiteX4" fmla="*/ 90487 w 378306"/>
                  <a:gd name="connsiteY4" fmla="*/ 0 h 276766"/>
                  <a:gd name="connsiteX0" fmla="*/ 90487 w 376245"/>
                  <a:gd name="connsiteY0" fmla="*/ 0 h 277332"/>
                  <a:gd name="connsiteX1" fmla="*/ 376237 w 376245"/>
                  <a:gd name="connsiteY1" fmla="*/ 130968 h 277332"/>
                  <a:gd name="connsiteX2" fmla="*/ 271462 w 376245"/>
                  <a:gd name="connsiteY2" fmla="*/ 275431 h 277332"/>
                  <a:gd name="connsiteX3" fmla="*/ 0 w 376245"/>
                  <a:gd name="connsiteY3" fmla="*/ 134938 h 277332"/>
                  <a:gd name="connsiteX4" fmla="*/ 90487 w 376245"/>
                  <a:gd name="connsiteY4" fmla="*/ 0 h 277332"/>
                  <a:gd name="connsiteX0" fmla="*/ 90487 w 376245"/>
                  <a:gd name="connsiteY0" fmla="*/ 0 h 277257"/>
                  <a:gd name="connsiteX1" fmla="*/ 376237 w 376245"/>
                  <a:gd name="connsiteY1" fmla="*/ 130968 h 277257"/>
                  <a:gd name="connsiteX2" fmla="*/ 271462 w 376245"/>
                  <a:gd name="connsiteY2" fmla="*/ 275431 h 277257"/>
                  <a:gd name="connsiteX3" fmla="*/ 0 w 376245"/>
                  <a:gd name="connsiteY3" fmla="*/ 134938 h 277257"/>
                  <a:gd name="connsiteX4" fmla="*/ 90487 w 376245"/>
                  <a:gd name="connsiteY4" fmla="*/ 0 h 277257"/>
                  <a:gd name="connsiteX0" fmla="*/ 90487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0487 w 376244"/>
                  <a:gd name="connsiteY4" fmla="*/ 0 h 277257"/>
                  <a:gd name="connsiteX0" fmla="*/ 95249 w 376244"/>
                  <a:gd name="connsiteY0" fmla="*/ 0 h 279638"/>
                  <a:gd name="connsiteX1" fmla="*/ 376237 w 376244"/>
                  <a:gd name="connsiteY1" fmla="*/ 133349 h 279638"/>
                  <a:gd name="connsiteX2" fmla="*/ 271462 w 376244"/>
                  <a:gd name="connsiteY2" fmla="*/ 277812 h 279638"/>
                  <a:gd name="connsiteX3" fmla="*/ 0 w 376244"/>
                  <a:gd name="connsiteY3" fmla="*/ 137319 h 279638"/>
                  <a:gd name="connsiteX4" fmla="*/ 95249 w 376244"/>
                  <a:gd name="connsiteY4" fmla="*/ 0 h 279638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679166 w 957780"/>
                  <a:gd name="connsiteY0" fmla="*/ 149688 h 426945"/>
                  <a:gd name="connsiteX1" fmla="*/ 957773 w 957780"/>
                  <a:gd name="connsiteY1" fmla="*/ 280656 h 426945"/>
                  <a:gd name="connsiteX2" fmla="*/ 852998 w 957780"/>
                  <a:gd name="connsiteY2" fmla="*/ 425119 h 426945"/>
                  <a:gd name="connsiteX3" fmla="*/ 0 w 957780"/>
                  <a:gd name="connsiteY3" fmla="*/ 1207 h 426945"/>
                  <a:gd name="connsiteX4" fmla="*/ 679166 w 957780"/>
                  <a:gd name="connsiteY4" fmla="*/ 149688 h 426945"/>
                  <a:gd name="connsiteX0" fmla="*/ 72068 w 957780"/>
                  <a:gd name="connsiteY0" fmla="*/ 0 h 554514"/>
                  <a:gd name="connsiteX1" fmla="*/ 957773 w 957780"/>
                  <a:gd name="connsiteY1" fmla="*/ 408225 h 554514"/>
                  <a:gd name="connsiteX2" fmla="*/ 852998 w 957780"/>
                  <a:gd name="connsiteY2" fmla="*/ 552688 h 554514"/>
                  <a:gd name="connsiteX3" fmla="*/ 0 w 957780"/>
                  <a:gd name="connsiteY3" fmla="*/ 128776 h 554514"/>
                  <a:gd name="connsiteX4" fmla="*/ 72068 w 957780"/>
                  <a:gd name="connsiteY4" fmla="*/ 0 h 554514"/>
                  <a:gd name="connsiteX0" fmla="*/ 72068 w 957780"/>
                  <a:gd name="connsiteY0" fmla="*/ 0 h 554514"/>
                  <a:gd name="connsiteX1" fmla="*/ 957773 w 957780"/>
                  <a:gd name="connsiteY1" fmla="*/ 408225 h 554514"/>
                  <a:gd name="connsiteX2" fmla="*/ 852998 w 957780"/>
                  <a:gd name="connsiteY2" fmla="*/ 552688 h 554514"/>
                  <a:gd name="connsiteX3" fmla="*/ 0 w 957780"/>
                  <a:gd name="connsiteY3" fmla="*/ 128776 h 554514"/>
                  <a:gd name="connsiteX4" fmla="*/ 72068 w 957780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0975" h="554514">
                    <a:moveTo>
                      <a:pt x="75263" y="0"/>
                    </a:moveTo>
                    <a:lnTo>
                      <a:pt x="960968" y="408225"/>
                    </a:lnTo>
                    <a:cubicBezTo>
                      <a:pt x="961761" y="523053"/>
                      <a:pt x="898261" y="564066"/>
                      <a:pt x="856193" y="552688"/>
                    </a:cubicBezTo>
                    <a:lnTo>
                      <a:pt x="0" y="134938"/>
                    </a:lnTo>
                    <a:cubicBezTo>
                      <a:pt x="52857" y="96875"/>
                      <a:pt x="76058" y="57679"/>
                      <a:pt x="75263" y="0"/>
                    </a:cubicBezTo>
                    <a:close/>
                  </a:path>
                </a:pathLst>
              </a:custGeom>
              <a:solidFill>
                <a:srgbClr val="669E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Rectangle 16">
                <a:extLst>
                  <a:ext uri="{FF2B5EF4-FFF2-40B4-BE49-F238E27FC236}">
                    <a16:creationId xmlns:a16="http://schemas.microsoft.com/office/drawing/2014/main" id="{8792AD9C-A683-49A2-B096-A9AE58624128}"/>
                  </a:ext>
                </a:extLst>
              </p:cNvPr>
              <p:cNvSpPr/>
              <p:nvPr/>
            </p:nvSpPr>
            <p:spPr>
              <a:xfrm rot="1545906" flipH="1">
                <a:off x="6938996" y="3147818"/>
                <a:ext cx="99771" cy="130612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32609"/>
                  <a:gd name="connsiteY0" fmla="*/ 0 h 173036"/>
                  <a:gd name="connsiteX1" fmla="*/ 132609 w 132609"/>
                  <a:gd name="connsiteY1" fmla="*/ 24092 h 173036"/>
                  <a:gd name="connsiteX2" fmla="*/ 45564 w 132609"/>
                  <a:gd name="connsiteY2" fmla="*/ 173036 h 173036"/>
                  <a:gd name="connsiteX3" fmla="*/ 318 w 132609"/>
                  <a:gd name="connsiteY3" fmla="*/ 149224 h 173036"/>
                  <a:gd name="connsiteX4" fmla="*/ 78903 w 132609"/>
                  <a:gd name="connsiteY4" fmla="*/ 0 h 173036"/>
                  <a:gd name="connsiteX0" fmla="*/ 78903 w 135431"/>
                  <a:gd name="connsiteY0" fmla="*/ 0 h 173036"/>
                  <a:gd name="connsiteX1" fmla="*/ 135431 w 135431"/>
                  <a:gd name="connsiteY1" fmla="*/ 24092 h 173036"/>
                  <a:gd name="connsiteX2" fmla="*/ 45564 w 135431"/>
                  <a:gd name="connsiteY2" fmla="*/ 173036 h 173036"/>
                  <a:gd name="connsiteX3" fmla="*/ 318 w 135431"/>
                  <a:gd name="connsiteY3" fmla="*/ 149224 h 173036"/>
                  <a:gd name="connsiteX4" fmla="*/ 78903 w 135431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32608"/>
                  <a:gd name="connsiteY0" fmla="*/ 0 h 173036"/>
                  <a:gd name="connsiteX1" fmla="*/ 132608 w 132608"/>
                  <a:gd name="connsiteY1" fmla="*/ 18768 h 173036"/>
                  <a:gd name="connsiteX2" fmla="*/ 45564 w 132608"/>
                  <a:gd name="connsiteY2" fmla="*/ 173036 h 173036"/>
                  <a:gd name="connsiteX3" fmla="*/ 318 w 132608"/>
                  <a:gd name="connsiteY3" fmla="*/ 149224 h 173036"/>
                  <a:gd name="connsiteX4" fmla="*/ 78903 w 132608"/>
                  <a:gd name="connsiteY4" fmla="*/ 0 h 173036"/>
                  <a:gd name="connsiteX0" fmla="*/ 78903 w 133037"/>
                  <a:gd name="connsiteY0" fmla="*/ 0 h 173036"/>
                  <a:gd name="connsiteX1" fmla="*/ 132608 w 133037"/>
                  <a:gd name="connsiteY1" fmla="*/ 18768 h 173036"/>
                  <a:gd name="connsiteX2" fmla="*/ 45564 w 133037"/>
                  <a:gd name="connsiteY2" fmla="*/ 173036 h 173036"/>
                  <a:gd name="connsiteX3" fmla="*/ 318 w 133037"/>
                  <a:gd name="connsiteY3" fmla="*/ 149224 h 173036"/>
                  <a:gd name="connsiteX4" fmla="*/ 78903 w 133037"/>
                  <a:gd name="connsiteY4" fmla="*/ 0 h 173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037" h="173036">
                    <a:moveTo>
                      <a:pt x="78903" y="0"/>
                    </a:moveTo>
                    <a:cubicBezTo>
                      <a:pt x="103510" y="7939"/>
                      <a:pt x="108443" y="11393"/>
                      <a:pt x="132608" y="18768"/>
                    </a:cubicBezTo>
                    <a:cubicBezTo>
                      <a:pt x="138184" y="99530"/>
                      <a:pt x="88426" y="152664"/>
                      <a:pt x="45564" y="173036"/>
                    </a:cubicBezTo>
                    <a:cubicBezTo>
                      <a:pt x="30482" y="167480"/>
                      <a:pt x="-3650" y="159543"/>
                      <a:pt x="318" y="149224"/>
                    </a:cubicBezTo>
                    <a:cubicBezTo>
                      <a:pt x="57035" y="116053"/>
                      <a:pt x="80754" y="78697"/>
                      <a:pt x="78903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Rectangle 25">
                <a:extLst>
                  <a:ext uri="{FF2B5EF4-FFF2-40B4-BE49-F238E27FC236}">
                    <a16:creationId xmlns:a16="http://schemas.microsoft.com/office/drawing/2014/main" id="{B687FD91-71C1-4FD0-A503-0CC7CDE1EE5D}"/>
                  </a:ext>
                </a:extLst>
              </p:cNvPr>
              <p:cNvSpPr/>
              <p:nvPr/>
            </p:nvSpPr>
            <p:spPr>
              <a:xfrm rot="1545906" flipH="1">
                <a:off x="7026788" y="3109543"/>
                <a:ext cx="386349" cy="230725"/>
              </a:xfrm>
              <a:custGeom>
                <a:avLst/>
                <a:gdLst>
                  <a:gd name="connsiteX0" fmla="*/ 0 w 452437"/>
                  <a:gd name="connsiteY0" fmla="*/ 0 h 228600"/>
                  <a:gd name="connsiteX1" fmla="*/ 452437 w 452437"/>
                  <a:gd name="connsiteY1" fmla="*/ 0 h 228600"/>
                  <a:gd name="connsiteX2" fmla="*/ 452437 w 452437"/>
                  <a:gd name="connsiteY2" fmla="*/ 228600 h 228600"/>
                  <a:gd name="connsiteX3" fmla="*/ 0 w 452437"/>
                  <a:gd name="connsiteY3" fmla="*/ 228600 h 228600"/>
                  <a:gd name="connsiteX4" fmla="*/ 0 w 452437"/>
                  <a:gd name="connsiteY4" fmla="*/ 0 h 228600"/>
                  <a:gd name="connsiteX0" fmla="*/ 0 w 452437"/>
                  <a:gd name="connsiteY0" fmla="*/ 0 h 228600"/>
                  <a:gd name="connsiteX1" fmla="*/ 431006 w 452437"/>
                  <a:gd name="connsiteY1" fmla="*/ 90487 h 228600"/>
                  <a:gd name="connsiteX2" fmla="*/ 452437 w 452437"/>
                  <a:gd name="connsiteY2" fmla="*/ 228600 h 228600"/>
                  <a:gd name="connsiteX3" fmla="*/ 0 w 452437"/>
                  <a:gd name="connsiteY3" fmla="*/ 228600 h 228600"/>
                  <a:gd name="connsiteX4" fmla="*/ 0 w 452437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0055 w 519112"/>
                  <a:gd name="connsiteY2" fmla="*/ 221456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0055 w 507205"/>
                  <a:gd name="connsiteY2" fmla="*/ 221456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0055 w 507205"/>
                  <a:gd name="connsiteY2" fmla="*/ 221456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2436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2436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9579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14349"/>
                  <a:gd name="connsiteY0" fmla="*/ 0 h 228600"/>
                  <a:gd name="connsiteX1" fmla="*/ 514349 w 514349"/>
                  <a:gd name="connsiteY1" fmla="*/ 130969 h 228600"/>
                  <a:gd name="connsiteX2" fmla="*/ 459579 w 514349"/>
                  <a:gd name="connsiteY2" fmla="*/ 223838 h 228600"/>
                  <a:gd name="connsiteX3" fmla="*/ 0 w 514349"/>
                  <a:gd name="connsiteY3" fmla="*/ 228600 h 228600"/>
                  <a:gd name="connsiteX4" fmla="*/ 0 w 514349"/>
                  <a:gd name="connsiteY4" fmla="*/ 0 h 228600"/>
                  <a:gd name="connsiteX0" fmla="*/ 83343 w 514349"/>
                  <a:gd name="connsiteY0" fmla="*/ 0 h 273844"/>
                  <a:gd name="connsiteX1" fmla="*/ 514349 w 514349"/>
                  <a:gd name="connsiteY1" fmla="*/ 176213 h 273844"/>
                  <a:gd name="connsiteX2" fmla="*/ 459579 w 514349"/>
                  <a:gd name="connsiteY2" fmla="*/ 269082 h 273844"/>
                  <a:gd name="connsiteX3" fmla="*/ 0 w 514349"/>
                  <a:gd name="connsiteY3" fmla="*/ 273844 h 273844"/>
                  <a:gd name="connsiteX4" fmla="*/ 83343 w 514349"/>
                  <a:gd name="connsiteY4" fmla="*/ 0 h 273844"/>
                  <a:gd name="connsiteX0" fmla="*/ 95250 w 514349"/>
                  <a:gd name="connsiteY0" fmla="*/ 0 h 280988"/>
                  <a:gd name="connsiteX1" fmla="*/ 514349 w 514349"/>
                  <a:gd name="connsiteY1" fmla="*/ 183357 h 280988"/>
                  <a:gd name="connsiteX2" fmla="*/ 459579 w 514349"/>
                  <a:gd name="connsiteY2" fmla="*/ 276226 h 280988"/>
                  <a:gd name="connsiteX3" fmla="*/ 0 w 514349"/>
                  <a:gd name="connsiteY3" fmla="*/ 280988 h 280988"/>
                  <a:gd name="connsiteX4" fmla="*/ 95250 w 514349"/>
                  <a:gd name="connsiteY4" fmla="*/ 0 h 280988"/>
                  <a:gd name="connsiteX0" fmla="*/ 28575 w 447674"/>
                  <a:gd name="connsiteY0" fmla="*/ 0 h 276226"/>
                  <a:gd name="connsiteX1" fmla="*/ 447674 w 447674"/>
                  <a:gd name="connsiteY1" fmla="*/ 183357 h 276226"/>
                  <a:gd name="connsiteX2" fmla="*/ 392904 w 447674"/>
                  <a:gd name="connsiteY2" fmla="*/ 276226 h 276226"/>
                  <a:gd name="connsiteX3" fmla="*/ 0 w 447674"/>
                  <a:gd name="connsiteY3" fmla="*/ 59531 h 276226"/>
                  <a:gd name="connsiteX4" fmla="*/ 28575 w 447674"/>
                  <a:gd name="connsiteY4" fmla="*/ 0 h 276226"/>
                  <a:gd name="connsiteX0" fmla="*/ 34750 w 453849"/>
                  <a:gd name="connsiteY0" fmla="*/ 0 h 276226"/>
                  <a:gd name="connsiteX1" fmla="*/ 453849 w 453849"/>
                  <a:gd name="connsiteY1" fmla="*/ 183357 h 276226"/>
                  <a:gd name="connsiteX2" fmla="*/ 399079 w 453849"/>
                  <a:gd name="connsiteY2" fmla="*/ 276226 h 276226"/>
                  <a:gd name="connsiteX3" fmla="*/ 6175 w 453849"/>
                  <a:gd name="connsiteY3" fmla="*/ 59531 h 276226"/>
                  <a:gd name="connsiteX4" fmla="*/ 34750 w 453849"/>
                  <a:gd name="connsiteY4" fmla="*/ 0 h 276226"/>
                  <a:gd name="connsiteX0" fmla="*/ 39703 w 458802"/>
                  <a:gd name="connsiteY0" fmla="*/ 0 h 276226"/>
                  <a:gd name="connsiteX1" fmla="*/ 458802 w 458802"/>
                  <a:gd name="connsiteY1" fmla="*/ 183357 h 276226"/>
                  <a:gd name="connsiteX2" fmla="*/ 404032 w 458802"/>
                  <a:gd name="connsiteY2" fmla="*/ 276226 h 276226"/>
                  <a:gd name="connsiteX3" fmla="*/ 11128 w 458802"/>
                  <a:gd name="connsiteY3" fmla="*/ 59531 h 276226"/>
                  <a:gd name="connsiteX4" fmla="*/ 39703 w 458802"/>
                  <a:gd name="connsiteY4" fmla="*/ 0 h 276226"/>
                  <a:gd name="connsiteX0" fmla="*/ 42178 w 461277"/>
                  <a:gd name="connsiteY0" fmla="*/ 0 h 276226"/>
                  <a:gd name="connsiteX1" fmla="*/ 461277 w 461277"/>
                  <a:gd name="connsiteY1" fmla="*/ 183357 h 276226"/>
                  <a:gd name="connsiteX2" fmla="*/ 406507 w 461277"/>
                  <a:gd name="connsiteY2" fmla="*/ 276226 h 276226"/>
                  <a:gd name="connsiteX3" fmla="*/ 13603 w 461277"/>
                  <a:gd name="connsiteY3" fmla="*/ 59531 h 276226"/>
                  <a:gd name="connsiteX4" fmla="*/ 42178 w 461277"/>
                  <a:gd name="connsiteY4" fmla="*/ 0 h 276226"/>
                  <a:gd name="connsiteX0" fmla="*/ 45081 w 464180"/>
                  <a:gd name="connsiteY0" fmla="*/ 0 h 276226"/>
                  <a:gd name="connsiteX1" fmla="*/ 464180 w 464180"/>
                  <a:gd name="connsiteY1" fmla="*/ 183357 h 276226"/>
                  <a:gd name="connsiteX2" fmla="*/ 409410 w 464180"/>
                  <a:gd name="connsiteY2" fmla="*/ 276226 h 276226"/>
                  <a:gd name="connsiteX3" fmla="*/ 16506 w 464180"/>
                  <a:gd name="connsiteY3" fmla="*/ 59531 h 276226"/>
                  <a:gd name="connsiteX4" fmla="*/ 45081 w 464180"/>
                  <a:gd name="connsiteY4" fmla="*/ 0 h 276226"/>
                  <a:gd name="connsiteX0" fmla="*/ 40883 w 459982"/>
                  <a:gd name="connsiteY0" fmla="*/ 50 h 276276"/>
                  <a:gd name="connsiteX1" fmla="*/ 459982 w 459982"/>
                  <a:gd name="connsiteY1" fmla="*/ 183407 h 276276"/>
                  <a:gd name="connsiteX2" fmla="*/ 405212 w 459982"/>
                  <a:gd name="connsiteY2" fmla="*/ 276276 h 276276"/>
                  <a:gd name="connsiteX3" fmla="*/ 12308 w 459982"/>
                  <a:gd name="connsiteY3" fmla="*/ 59581 h 276276"/>
                  <a:gd name="connsiteX4" fmla="*/ 40883 w 459982"/>
                  <a:gd name="connsiteY4" fmla="*/ 50 h 276276"/>
                  <a:gd name="connsiteX0" fmla="*/ 45081 w 464180"/>
                  <a:gd name="connsiteY0" fmla="*/ 0 h 276226"/>
                  <a:gd name="connsiteX1" fmla="*/ 464180 w 464180"/>
                  <a:gd name="connsiteY1" fmla="*/ 183357 h 276226"/>
                  <a:gd name="connsiteX2" fmla="*/ 409410 w 464180"/>
                  <a:gd name="connsiteY2" fmla="*/ 276226 h 276226"/>
                  <a:gd name="connsiteX3" fmla="*/ 16506 w 464180"/>
                  <a:gd name="connsiteY3" fmla="*/ 59531 h 276226"/>
                  <a:gd name="connsiteX4" fmla="*/ 45081 w 464180"/>
                  <a:gd name="connsiteY4" fmla="*/ 0 h 276226"/>
                  <a:gd name="connsiteX0" fmla="*/ 48073 w 467172"/>
                  <a:gd name="connsiteY0" fmla="*/ 0 h 276226"/>
                  <a:gd name="connsiteX1" fmla="*/ 467172 w 467172"/>
                  <a:gd name="connsiteY1" fmla="*/ 183357 h 276226"/>
                  <a:gd name="connsiteX2" fmla="*/ 412402 w 467172"/>
                  <a:gd name="connsiteY2" fmla="*/ 276226 h 276226"/>
                  <a:gd name="connsiteX3" fmla="*/ 19498 w 467172"/>
                  <a:gd name="connsiteY3" fmla="*/ 59531 h 276226"/>
                  <a:gd name="connsiteX4" fmla="*/ 48073 w 467172"/>
                  <a:gd name="connsiteY4" fmla="*/ 0 h 276226"/>
                  <a:gd name="connsiteX0" fmla="*/ 45289 w 464388"/>
                  <a:gd name="connsiteY0" fmla="*/ 0 h 276226"/>
                  <a:gd name="connsiteX1" fmla="*/ 464388 w 464388"/>
                  <a:gd name="connsiteY1" fmla="*/ 183357 h 276226"/>
                  <a:gd name="connsiteX2" fmla="*/ 409618 w 464388"/>
                  <a:gd name="connsiteY2" fmla="*/ 276226 h 276226"/>
                  <a:gd name="connsiteX3" fmla="*/ 16714 w 464388"/>
                  <a:gd name="connsiteY3" fmla="*/ 59531 h 276226"/>
                  <a:gd name="connsiteX4" fmla="*/ 45289 w 464388"/>
                  <a:gd name="connsiteY4" fmla="*/ 0 h 276226"/>
                  <a:gd name="connsiteX0" fmla="*/ 43442 w 462541"/>
                  <a:gd name="connsiteY0" fmla="*/ 0 h 276226"/>
                  <a:gd name="connsiteX1" fmla="*/ 462541 w 462541"/>
                  <a:gd name="connsiteY1" fmla="*/ 183357 h 276226"/>
                  <a:gd name="connsiteX2" fmla="*/ 407771 w 462541"/>
                  <a:gd name="connsiteY2" fmla="*/ 276226 h 276226"/>
                  <a:gd name="connsiteX3" fmla="*/ 14867 w 462541"/>
                  <a:gd name="connsiteY3" fmla="*/ 59531 h 276226"/>
                  <a:gd name="connsiteX4" fmla="*/ 43442 w 462541"/>
                  <a:gd name="connsiteY4" fmla="*/ 0 h 2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541" h="276226">
                    <a:moveTo>
                      <a:pt x="43442" y="0"/>
                    </a:moveTo>
                    <a:lnTo>
                      <a:pt x="462541" y="183357"/>
                    </a:lnTo>
                    <a:cubicBezTo>
                      <a:pt x="461748" y="233364"/>
                      <a:pt x="429996" y="271462"/>
                      <a:pt x="407771" y="276226"/>
                    </a:cubicBezTo>
                    <a:lnTo>
                      <a:pt x="14867" y="59531"/>
                    </a:lnTo>
                    <a:cubicBezTo>
                      <a:pt x="-13709" y="34924"/>
                      <a:pt x="580" y="793"/>
                      <a:pt x="43442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16">
                <a:extLst>
                  <a:ext uri="{FF2B5EF4-FFF2-40B4-BE49-F238E27FC236}">
                    <a16:creationId xmlns:a16="http://schemas.microsoft.com/office/drawing/2014/main" id="{E8DC7DDB-D311-4F88-8C7E-A6094480935A}"/>
                  </a:ext>
                </a:extLst>
              </p:cNvPr>
              <p:cNvSpPr/>
              <p:nvPr/>
            </p:nvSpPr>
            <p:spPr>
              <a:xfrm rot="1545906" flipH="1">
                <a:off x="6975673" y="3149300"/>
                <a:ext cx="99211" cy="132601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32609"/>
                  <a:gd name="connsiteY0" fmla="*/ 0 h 173036"/>
                  <a:gd name="connsiteX1" fmla="*/ 132609 w 132609"/>
                  <a:gd name="connsiteY1" fmla="*/ 24092 h 173036"/>
                  <a:gd name="connsiteX2" fmla="*/ 45564 w 132609"/>
                  <a:gd name="connsiteY2" fmla="*/ 173036 h 173036"/>
                  <a:gd name="connsiteX3" fmla="*/ 318 w 132609"/>
                  <a:gd name="connsiteY3" fmla="*/ 149224 h 173036"/>
                  <a:gd name="connsiteX4" fmla="*/ 78903 w 132609"/>
                  <a:gd name="connsiteY4" fmla="*/ 0 h 173036"/>
                  <a:gd name="connsiteX0" fmla="*/ 78903 w 135431"/>
                  <a:gd name="connsiteY0" fmla="*/ 0 h 173036"/>
                  <a:gd name="connsiteX1" fmla="*/ 135431 w 135431"/>
                  <a:gd name="connsiteY1" fmla="*/ 24092 h 173036"/>
                  <a:gd name="connsiteX2" fmla="*/ 45564 w 135431"/>
                  <a:gd name="connsiteY2" fmla="*/ 173036 h 173036"/>
                  <a:gd name="connsiteX3" fmla="*/ 318 w 135431"/>
                  <a:gd name="connsiteY3" fmla="*/ 149224 h 173036"/>
                  <a:gd name="connsiteX4" fmla="*/ 78903 w 135431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32608"/>
                  <a:gd name="connsiteY0" fmla="*/ 0 h 173036"/>
                  <a:gd name="connsiteX1" fmla="*/ 132608 w 132608"/>
                  <a:gd name="connsiteY1" fmla="*/ 18768 h 173036"/>
                  <a:gd name="connsiteX2" fmla="*/ 45564 w 132608"/>
                  <a:gd name="connsiteY2" fmla="*/ 173036 h 173036"/>
                  <a:gd name="connsiteX3" fmla="*/ 318 w 132608"/>
                  <a:gd name="connsiteY3" fmla="*/ 149224 h 173036"/>
                  <a:gd name="connsiteX4" fmla="*/ 78903 w 132608"/>
                  <a:gd name="connsiteY4" fmla="*/ 0 h 173036"/>
                  <a:gd name="connsiteX0" fmla="*/ 78584 w 132289"/>
                  <a:gd name="connsiteY0" fmla="*/ 0 h 173036"/>
                  <a:gd name="connsiteX1" fmla="*/ 132289 w 132289"/>
                  <a:gd name="connsiteY1" fmla="*/ 18768 h 173036"/>
                  <a:gd name="connsiteX2" fmla="*/ 45245 w 132289"/>
                  <a:gd name="connsiteY2" fmla="*/ 173036 h 173036"/>
                  <a:gd name="connsiteX3" fmla="*/ -1 w 132289"/>
                  <a:gd name="connsiteY3" fmla="*/ 149224 h 173036"/>
                  <a:gd name="connsiteX4" fmla="*/ 78584 w 132289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50549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50549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47898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290" h="175672">
                    <a:moveTo>
                      <a:pt x="78585" y="0"/>
                    </a:moveTo>
                    <a:cubicBezTo>
                      <a:pt x="103192" y="7939"/>
                      <a:pt x="108125" y="11393"/>
                      <a:pt x="132290" y="18768"/>
                    </a:cubicBezTo>
                    <a:cubicBezTo>
                      <a:pt x="129909" y="115340"/>
                      <a:pt x="90760" y="155300"/>
                      <a:pt x="47898" y="175672"/>
                    </a:cubicBezTo>
                    <a:cubicBezTo>
                      <a:pt x="27510" y="162209"/>
                      <a:pt x="27856" y="162178"/>
                      <a:pt x="0" y="149224"/>
                    </a:cubicBezTo>
                    <a:cubicBezTo>
                      <a:pt x="56717" y="116053"/>
                      <a:pt x="80436" y="78697"/>
                      <a:pt x="78585" y="0"/>
                    </a:cubicBezTo>
                    <a:close/>
                  </a:path>
                </a:pathLst>
              </a:custGeom>
              <a:solidFill>
                <a:srgbClr val="669E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Rectangle 17">
                <a:extLst>
                  <a:ext uri="{FF2B5EF4-FFF2-40B4-BE49-F238E27FC236}">
                    <a16:creationId xmlns:a16="http://schemas.microsoft.com/office/drawing/2014/main" id="{A9FB7055-376C-457A-A9B5-0984DB386008}"/>
                  </a:ext>
                </a:extLst>
              </p:cNvPr>
              <p:cNvSpPr/>
              <p:nvPr/>
            </p:nvSpPr>
            <p:spPr>
              <a:xfrm rot="1545906" flipH="1">
                <a:off x="5118366" y="3165232"/>
                <a:ext cx="95914" cy="12499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14363"/>
                  <a:gd name="connsiteY0" fmla="*/ 0 h 368300"/>
                  <a:gd name="connsiteX1" fmla="*/ 614363 w 614363"/>
                  <a:gd name="connsiteY1" fmla="*/ 254794 h 368300"/>
                  <a:gd name="connsiteX2" fmla="*/ 571500 w 614363"/>
                  <a:gd name="connsiteY2" fmla="*/ 368300 h 368300"/>
                  <a:gd name="connsiteX3" fmla="*/ 0 w 614363"/>
                  <a:gd name="connsiteY3" fmla="*/ 368300 h 368300"/>
                  <a:gd name="connsiteX4" fmla="*/ 0 w 614363"/>
                  <a:gd name="connsiteY4" fmla="*/ 0 h 368300"/>
                  <a:gd name="connsiteX0" fmla="*/ 0 w 614824"/>
                  <a:gd name="connsiteY0" fmla="*/ 0 h 368300"/>
                  <a:gd name="connsiteX1" fmla="*/ 614363 w 614824"/>
                  <a:gd name="connsiteY1" fmla="*/ 254794 h 368300"/>
                  <a:gd name="connsiteX2" fmla="*/ 571500 w 614824"/>
                  <a:gd name="connsiteY2" fmla="*/ 368300 h 368300"/>
                  <a:gd name="connsiteX3" fmla="*/ 0 w 614824"/>
                  <a:gd name="connsiteY3" fmla="*/ 368300 h 368300"/>
                  <a:gd name="connsiteX4" fmla="*/ 0 w 614824"/>
                  <a:gd name="connsiteY4" fmla="*/ 0 h 368300"/>
                  <a:gd name="connsiteX0" fmla="*/ 0 w 614892"/>
                  <a:gd name="connsiteY0" fmla="*/ 0 h 368300"/>
                  <a:gd name="connsiteX1" fmla="*/ 614363 w 614892"/>
                  <a:gd name="connsiteY1" fmla="*/ 254794 h 368300"/>
                  <a:gd name="connsiteX2" fmla="*/ 576263 w 614892"/>
                  <a:gd name="connsiteY2" fmla="*/ 358775 h 368300"/>
                  <a:gd name="connsiteX3" fmla="*/ 0 w 614892"/>
                  <a:gd name="connsiteY3" fmla="*/ 368300 h 368300"/>
                  <a:gd name="connsiteX4" fmla="*/ 0 w 614892"/>
                  <a:gd name="connsiteY4" fmla="*/ 0 h 368300"/>
                  <a:gd name="connsiteX0" fmla="*/ 0 w 615512"/>
                  <a:gd name="connsiteY0" fmla="*/ 0 h 368300"/>
                  <a:gd name="connsiteX1" fmla="*/ 614363 w 615512"/>
                  <a:gd name="connsiteY1" fmla="*/ 254794 h 368300"/>
                  <a:gd name="connsiteX2" fmla="*/ 576263 w 615512"/>
                  <a:gd name="connsiteY2" fmla="*/ 358775 h 368300"/>
                  <a:gd name="connsiteX3" fmla="*/ 0 w 615512"/>
                  <a:gd name="connsiteY3" fmla="*/ 368300 h 368300"/>
                  <a:gd name="connsiteX4" fmla="*/ 0 w 615512"/>
                  <a:gd name="connsiteY4" fmla="*/ 0 h 368300"/>
                  <a:gd name="connsiteX0" fmla="*/ 0 w 615512"/>
                  <a:gd name="connsiteY0" fmla="*/ 0 h 368300"/>
                  <a:gd name="connsiteX1" fmla="*/ 614363 w 615512"/>
                  <a:gd name="connsiteY1" fmla="*/ 254794 h 368300"/>
                  <a:gd name="connsiteX2" fmla="*/ 576263 w 615512"/>
                  <a:gd name="connsiteY2" fmla="*/ 358775 h 368300"/>
                  <a:gd name="connsiteX3" fmla="*/ 0 w 615512"/>
                  <a:gd name="connsiteY3" fmla="*/ 368300 h 368300"/>
                  <a:gd name="connsiteX4" fmla="*/ 0 w 615512"/>
                  <a:gd name="connsiteY4" fmla="*/ 0 h 368300"/>
                  <a:gd name="connsiteX0" fmla="*/ 0 w 615512"/>
                  <a:gd name="connsiteY0" fmla="*/ 0 h 358775"/>
                  <a:gd name="connsiteX1" fmla="*/ 614363 w 615512"/>
                  <a:gd name="connsiteY1" fmla="*/ 254794 h 358775"/>
                  <a:gd name="connsiteX2" fmla="*/ 576263 w 615512"/>
                  <a:gd name="connsiteY2" fmla="*/ 358775 h 358775"/>
                  <a:gd name="connsiteX3" fmla="*/ 500063 w 615512"/>
                  <a:gd name="connsiteY3" fmla="*/ 358775 h 358775"/>
                  <a:gd name="connsiteX4" fmla="*/ 0 w 615512"/>
                  <a:gd name="connsiteY4" fmla="*/ 0 h 358775"/>
                  <a:gd name="connsiteX0" fmla="*/ 80962 w 115449"/>
                  <a:gd name="connsiteY0" fmla="*/ 0 h 123032"/>
                  <a:gd name="connsiteX1" fmla="*/ 114300 w 115449"/>
                  <a:gd name="connsiteY1" fmla="*/ 19051 h 123032"/>
                  <a:gd name="connsiteX2" fmla="*/ 76200 w 115449"/>
                  <a:gd name="connsiteY2" fmla="*/ 123032 h 123032"/>
                  <a:gd name="connsiteX3" fmla="*/ 0 w 115449"/>
                  <a:gd name="connsiteY3" fmla="*/ 123032 h 123032"/>
                  <a:gd name="connsiteX4" fmla="*/ 80962 w 115449"/>
                  <a:gd name="connsiteY4" fmla="*/ 0 h 123032"/>
                  <a:gd name="connsiteX0" fmla="*/ 78581 w 115449"/>
                  <a:gd name="connsiteY0" fmla="*/ 0 h 120651"/>
                  <a:gd name="connsiteX1" fmla="*/ 114300 w 115449"/>
                  <a:gd name="connsiteY1" fmla="*/ 16670 h 120651"/>
                  <a:gd name="connsiteX2" fmla="*/ 76200 w 115449"/>
                  <a:gd name="connsiteY2" fmla="*/ 120651 h 120651"/>
                  <a:gd name="connsiteX3" fmla="*/ 0 w 115449"/>
                  <a:gd name="connsiteY3" fmla="*/ 120651 h 120651"/>
                  <a:gd name="connsiteX4" fmla="*/ 78581 w 115449"/>
                  <a:gd name="connsiteY4" fmla="*/ 0 h 120651"/>
                  <a:gd name="connsiteX0" fmla="*/ 76200 w 113068"/>
                  <a:gd name="connsiteY0" fmla="*/ 0 h 127795"/>
                  <a:gd name="connsiteX1" fmla="*/ 111919 w 113068"/>
                  <a:gd name="connsiteY1" fmla="*/ 16670 h 127795"/>
                  <a:gd name="connsiteX2" fmla="*/ 73819 w 113068"/>
                  <a:gd name="connsiteY2" fmla="*/ 120651 h 127795"/>
                  <a:gd name="connsiteX3" fmla="*/ 0 w 113068"/>
                  <a:gd name="connsiteY3" fmla="*/ 127795 h 127795"/>
                  <a:gd name="connsiteX4" fmla="*/ 76200 w 113068"/>
                  <a:gd name="connsiteY4" fmla="*/ 0 h 127795"/>
                  <a:gd name="connsiteX0" fmla="*/ 76200 w 113068"/>
                  <a:gd name="connsiteY0" fmla="*/ 0 h 132040"/>
                  <a:gd name="connsiteX1" fmla="*/ 111919 w 113068"/>
                  <a:gd name="connsiteY1" fmla="*/ 16670 h 132040"/>
                  <a:gd name="connsiteX2" fmla="*/ 73819 w 113068"/>
                  <a:gd name="connsiteY2" fmla="*/ 120651 h 132040"/>
                  <a:gd name="connsiteX3" fmla="*/ 0 w 113068"/>
                  <a:gd name="connsiteY3" fmla="*/ 127795 h 132040"/>
                  <a:gd name="connsiteX4" fmla="*/ 76200 w 113068"/>
                  <a:gd name="connsiteY4" fmla="*/ 0 h 132040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9998"/>
                  <a:gd name="connsiteX1" fmla="*/ 111919 w 113068"/>
                  <a:gd name="connsiteY1" fmla="*/ 21432 h 139998"/>
                  <a:gd name="connsiteX2" fmla="*/ 73819 w 113068"/>
                  <a:gd name="connsiteY2" fmla="*/ 125413 h 139998"/>
                  <a:gd name="connsiteX3" fmla="*/ 0 w 113068"/>
                  <a:gd name="connsiteY3" fmla="*/ 132557 h 139998"/>
                  <a:gd name="connsiteX4" fmla="*/ 76200 w 113068"/>
                  <a:gd name="connsiteY4" fmla="*/ 0 h 139998"/>
                  <a:gd name="connsiteX0" fmla="*/ 76200 w 113068"/>
                  <a:gd name="connsiteY0" fmla="*/ 0 h 139998"/>
                  <a:gd name="connsiteX1" fmla="*/ 111919 w 113068"/>
                  <a:gd name="connsiteY1" fmla="*/ 21432 h 139998"/>
                  <a:gd name="connsiteX2" fmla="*/ 73819 w 113068"/>
                  <a:gd name="connsiteY2" fmla="*/ 125413 h 139998"/>
                  <a:gd name="connsiteX3" fmla="*/ 0 w 113068"/>
                  <a:gd name="connsiteY3" fmla="*/ 132557 h 139998"/>
                  <a:gd name="connsiteX4" fmla="*/ 76200 w 113068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49"/>
                  <a:gd name="connsiteY0" fmla="*/ 0 h 140582"/>
                  <a:gd name="connsiteX1" fmla="*/ 111919 w 113949"/>
                  <a:gd name="connsiteY1" fmla="*/ 21432 h 140582"/>
                  <a:gd name="connsiteX2" fmla="*/ 73819 w 113949"/>
                  <a:gd name="connsiteY2" fmla="*/ 125413 h 140582"/>
                  <a:gd name="connsiteX3" fmla="*/ 0 w 113949"/>
                  <a:gd name="connsiteY3" fmla="*/ 132557 h 140582"/>
                  <a:gd name="connsiteX4" fmla="*/ 76200 w 113949"/>
                  <a:gd name="connsiteY4" fmla="*/ 0 h 140582"/>
                  <a:gd name="connsiteX0" fmla="*/ 76200 w 113949"/>
                  <a:gd name="connsiteY0" fmla="*/ 0 h 141362"/>
                  <a:gd name="connsiteX1" fmla="*/ 111919 w 113949"/>
                  <a:gd name="connsiteY1" fmla="*/ 21432 h 141362"/>
                  <a:gd name="connsiteX2" fmla="*/ 73819 w 113949"/>
                  <a:gd name="connsiteY2" fmla="*/ 125413 h 141362"/>
                  <a:gd name="connsiteX3" fmla="*/ 0 w 113949"/>
                  <a:gd name="connsiteY3" fmla="*/ 132557 h 141362"/>
                  <a:gd name="connsiteX4" fmla="*/ 76200 w 113949"/>
                  <a:gd name="connsiteY4" fmla="*/ 0 h 141362"/>
                  <a:gd name="connsiteX0" fmla="*/ 76200 w 113949"/>
                  <a:gd name="connsiteY0" fmla="*/ 0 h 143745"/>
                  <a:gd name="connsiteX1" fmla="*/ 111919 w 113949"/>
                  <a:gd name="connsiteY1" fmla="*/ 21432 h 143745"/>
                  <a:gd name="connsiteX2" fmla="*/ 73819 w 113949"/>
                  <a:gd name="connsiteY2" fmla="*/ 125413 h 143745"/>
                  <a:gd name="connsiteX3" fmla="*/ 0 w 113949"/>
                  <a:gd name="connsiteY3" fmla="*/ 132557 h 143745"/>
                  <a:gd name="connsiteX4" fmla="*/ 76200 w 113949"/>
                  <a:gd name="connsiteY4" fmla="*/ 0 h 143745"/>
                  <a:gd name="connsiteX0" fmla="*/ 76200 w 112839"/>
                  <a:gd name="connsiteY0" fmla="*/ 0 h 153673"/>
                  <a:gd name="connsiteX1" fmla="*/ 111919 w 112839"/>
                  <a:gd name="connsiteY1" fmla="*/ 21432 h 153673"/>
                  <a:gd name="connsiteX2" fmla="*/ 49586 w 112839"/>
                  <a:gd name="connsiteY2" fmla="*/ 144053 h 153673"/>
                  <a:gd name="connsiteX3" fmla="*/ 0 w 112839"/>
                  <a:gd name="connsiteY3" fmla="*/ 132557 h 153673"/>
                  <a:gd name="connsiteX4" fmla="*/ 76200 w 112839"/>
                  <a:gd name="connsiteY4" fmla="*/ 0 h 153673"/>
                  <a:gd name="connsiteX0" fmla="*/ 76200 w 112839"/>
                  <a:gd name="connsiteY0" fmla="*/ 0 h 144842"/>
                  <a:gd name="connsiteX1" fmla="*/ 111919 w 112839"/>
                  <a:gd name="connsiteY1" fmla="*/ 21432 h 144842"/>
                  <a:gd name="connsiteX2" fmla="*/ 49586 w 112839"/>
                  <a:gd name="connsiteY2" fmla="*/ 144053 h 144842"/>
                  <a:gd name="connsiteX3" fmla="*/ 0 w 112839"/>
                  <a:gd name="connsiteY3" fmla="*/ 132557 h 144842"/>
                  <a:gd name="connsiteX4" fmla="*/ 76200 w 112839"/>
                  <a:gd name="connsiteY4" fmla="*/ 0 h 144842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837"/>
                  <a:gd name="connsiteY0" fmla="*/ 0 h 149645"/>
                  <a:gd name="connsiteX1" fmla="*/ 111919 w 112837"/>
                  <a:gd name="connsiteY1" fmla="*/ 21432 h 149645"/>
                  <a:gd name="connsiteX2" fmla="*/ 45858 w 112837"/>
                  <a:gd name="connsiteY2" fmla="*/ 149645 h 149645"/>
                  <a:gd name="connsiteX3" fmla="*/ 0 w 112837"/>
                  <a:gd name="connsiteY3" fmla="*/ 132557 h 149645"/>
                  <a:gd name="connsiteX4" fmla="*/ 76200 w 112837"/>
                  <a:gd name="connsiteY4" fmla="*/ 0 h 149645"/>
                  <a:gd name="connsiteX0" fmla="*/ 76200 w 114829"/>
                  <a:gd name="connsiteY0" fmla="*/ 0 h 149645"/>
                  <a:gd name="connsiteX1" fmla="*/ 111919 w 114829"/>
                  <a:gd name="connsiteY1" fmla="*/ 21432 h 149645"/>
                  <a:gd name="connsiteX2" fmla="*/ 45858 w 114829"/>
                  <a:gd name="connsiteY2" fmla="*/ 149645 h 149645"/>
                  <a:gd name="connsiteX3" fmla="*/ 0 w 114829"/>
                  <a:gd name="connsiteY3" fmla="*/ 132557 h 149645"/>
                  <a:gd name="connsiteX4" fmla="*/ 76200 w 114829"/>
                  <a:gd name="connsiteY4" fmla="*/ 0 h 149645"/>
                  <a:gd name="connsiteX0" fmla="*/ 76200 w 114829"/>
                  <a:gd name="connsiteY0" fmla="*/ 0 h 149645"/>
                  <a:gd name="connsiteX1" fmla="*/ 111919 w 114829"/>
                  <a:gd name="connsiteY1" fmla="*/ 21432 h 149645"/>
                  <a:gd name="connsiteX2" fmla="*/ 45858 w 114829"/>
                  <a:gd name="connsiteY2" fmla="*/ 149645 h 149645"/>
                  <a:gd name="connsiteX3" fmla="*/ 0 w 114829"/>
                  <a:gd name="connsiteY3" fmla="*/ 132557 h 149645"/>
                  <a:gd name="connsiteX4" fmla="*/ 76200 w 114829"/>
                  <a:gd name="connsiteY4" fmla="*/ 0 h 1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829" h="149645">
                    <a:moveTo>
                      <a:pt x="76200" y="0"/>
                    </a:moveTo>
                    <a:cubicBezTo>
                      <a:pt x="92868" y="7144"/>
                      <a:pt x="97632" y="11907"/>
                      <a:pt x="111919" y="21432"/>
                    </a:cubicBezTo>
                    <a:cubicBezTo>
                      <a:pt x="126518" y="57403"/>
                      <a:pt x="83355" y="145360"/>
                      <a:pt x="45858" y="149645"/>
                    </a:cubicBezTo>
                    <a:cubicBezTo>
                      <a:pt x="22286" y="140217"/>
                      <a:pt x="28229" y="144464"/>
                      <a:pt x="0" y="132557"/>
                    </a:cubicBezTo>
                    <a:cubicBezTo>
                      <a:pt x="58737" y="99483"/>
                      <a:pt x="78545" y="55021"/>
                      <a:pt x="76200" y="0"/>
                    </a:cubicBezTo>
                    <a:close/>
                  </a:path>
                </a:pathLst>
              </a:custGeom>
              <a:solidFill>
                <a:srgbClr val="669E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Rectangle 16">
                <a:extLst>
                  <a:ext uri="{FF2B5EF4-FFF2-40B4-BE49-F238E27FC236}">
                    <a16:creationId xmlns:a16="http://schemas.microsoft.com/office/drawing/2014/main" id="{C82C337F-B306-4D39-A347-32FD0611917A}"/>
                  </a:ext>
                </a:extLst>
              </p:cNvPr>
              <p:cNvSpPr/>
              <p:nvPr/>
            </p:nvSpPr>
            <p:spPr>
              <a:xfrm rot="1545906" flipH="1">
                <a:off x="5694877" y="3132649"/>
                <a:ext cx="161013" cy="170622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913"/>
                  <a:gd name="connsiteY0" fmla="*/ 0 h 196848"/>
                  <a:gd name="connsiteX1" fmla="*/ 178596 w 178913"/>
                  <a:gd name="connsiteY1" fmla="*/ 54767 h 196848"/>
                  <a:gd name="connsiteX2" fmla="*/ 102397 w 178913"/>
                  <a:gd name="connsiteY2" fmla="*/ 196848 h 196848"/>
                  <a:gd name="connsiteX3" fmla="*/ 0 w 178913"/>
                  <a:gd name="connsiteY3" fmla="*/ 149223 h 196848"/>
                  <a:gd name="connsiteX4" fmla="*/ 76205 w 178913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913"/>
                  <a:gd name="connsiteY0" fmla="*/ 0 h 196848"/>
                  <a:gd name="connsiteX1" fmla="*/ 178596 w 178913"/>
                  <a:gd name="connsiteY1" fmla="*/ 54767 h 196848"/>
                  <a:gd name="connsiteX2" fmla="*/ 102397 w 178913"/>
                  <a:gd name="connsiteY2" fmla="*/ 196848 h 196848"/>
                  <a:gd name="connsiteX3" fmla="*/ 0 w 178913"/>
                  <a:gd name="connsiteY3" fmla="*/ 149223 h 196848"/>
                  <a:gd name="connsiteX4" fmla="*/ 76205 w 178913"/>
                  <a:gd name="connsiteY4" fmla="*/ 0 h 196848"/>
                  <a:gd name="connsiteX0" fmla="*/ 76205 w 178913"/>
                  <a:gd name="connsiteY0" fmla="*/ 0 h 199230"/>
                  <a:gd name="connsiteX1" fmla="*/ 178596 w 178913"/>
                  <a:gd name="connsiteY1" fmla="*/ 54767 h 199230"/>
                  <a:gd name="connsiteX2" fmla="*/ 102397 w 178913"/>
                  <a:gd name="connsiteY2" fmla="*/ 199230 h 199230"/>
                  <a:gd name="connsiteX3" fmla="*/ 0 w 178913"/>
                  <a:gd name="connsiteY3" fmla="*/ 149223 h 199230"/>
                  <a:gd name="connsiteX4" fmla="*/ 76205 w 178913"/>
                  <a:gd name="connsiteY4" fmla="*/ 0 h 199230"/>
                  <a:gd name="connsiteX0" fmla="*/ 78587 w 181295"/>
                  <a:gd name="connsiteY0" fmla="*/ 0 h 199230"/>
                  <a:gd name="connsiteX1" fmla="*/ 180978 w 181295"/>
                  <a:gd name="connsiteY1" fmla="*/ 54767 h 199230"/>
                  <a:gd name="connsiteX2" fmla="*/ 104779 w 181295"/>
                  <a:gd name="connsiteY2" fmla="*/ 199230 h 199230"/>
                  <a:gd name="connsiteX3" fmla="*/ 0 w 181295"/>
                  <a:gd name="connsiteY3" fmla="*/ 151605 h 199230"/>
                  <a:gd name="connsiteX4" fmla="*/ 78587 w 181295"/>
                  <a:gd name="connsiteY4" fmla="*/ 0 h 199230"/>
                  <a:gd name="connsiteX0" fmla="*/ 78587 w 181309"/>
                  <a:gd name="connsiteY0" fmla="*/ 0 h 203993"/>
                  <a:gd name="connsiteX1" fmla="*/ 180978 w 181309"/>
                  <a:gd name="connsiteY1" fmla="*/ 54767 h 203993"/>
                  <a:gd name="connsiteX2" fmla="*/ 107160 w 181309"/>
                  <a:gd name="connsiteY2" fmla="*/ 203993 h 203993"/>
                  <a:gd name="connsiteX3" fmla="*/ 0 w 181309"/>
                  <a:gd name="connsiteY3" fmla="*/ 151605 h 203993"/>
                  <a:gd name="connsiteX4" fmla="*/ 78587 w 181309"/>
                  <a:gd name="connsiteY4" fmla="*/ 0 h 203993"/>
                  <a:gd name="connsiteX0" fmla="*/ 78587 w 181309"/>
                  <a:gd name="connsiteY0" fmla="*/ 0 h 203993"/>
                  <a:gd name="connsiteX1" fmla="*/ 180978 w 181309"/>
                  <a:gd name="connsiteY1" fmla="*/ 54767 h 203993"/>
                  <a:gd name="connsiteX2" fmla="*/ 107160 w 181309"/>
                  <a:gd name="connsiteY2" fmla="*/ 203993 h 203993"/>
                  <a:gd name="connsiteX3" fmla="*/ 0 w 181309"/>
                  <a:gd name="connsiteY3" fmla="*/ 151605 h 203993"/>
                  <a:gd name="connsiteX4" fmla="*/ 78587 w 181309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4965"/>
                  <a:gd name="connsiteY0" fmla="*/ 0 h 203993"/>
                  <a:gd name="connsiteX1" fmla="*/ 183359 w 184965"/>
                  <a:gd name="connsiteY1" fmla="*/ 54767 h 203993"/>
                  <a:gd name="connsiteX2" fmla="*/ 107160 w 184965"/>
                  <a:gd name="connsiteY2" fmla="*/ 203993 h 203993"/>
                  <a:gd name="connsiteX3" fmla="*/ 0 w 184965"/>
                  <a:gd name="connsiteY3" fmla="*/ 151605 h 203993"/>
                  <a:gd name="connsiteX4" fmla="*/ 78587 w 184965"/>
                  <a:gd name="connsiteY4" fmla="*/ 0 h 203993"/>
                  <a:gd name="connsiteX0" fmla="*/ 78587 w 185083"/>
                  <a:gd name="connsiteY0" fmla="*/ 0 h 203993"/>
                  <a:gd name="connsiteX1" fmla="*/ 183359 w 185083"/>
                  <a:gd name="connsiteY1" fmla="*/ 54767 h 203993"/>
                  <a:gd name="connsiteX2" fmla="*/ 107160 w 185083"/>
                  <a:gd name="connsiteY2" fmla="*/ 203993 h 203993"/>
                  <a:gd name="connsiteX3" fmla="*/ 0 w 185083"/>
                  <a:gd name="connsiteY3" fmla="*/ 151605 h 203993"/>
                  <a:gd name="connsiteX4" fmla="*/ 78587 w 185083"/>
                  <a:gd name="connsiteY4" fmla="*/ 0 h 203993"/>
                  <a:gd name="connsiteX0" fmla="*/ 78587 w 185083"/>
                  <a:gd name="connsiteY0" fmla="*/ 0 h 204007"/>
                  <a:gd name="connsiteX1" fmla="*/ 183359 w 185083"/>
                  <a:gd name="connsiteY1" fmla="*/ 54767 h 204007"/>
                  <a:gd name="connsiteX2" fmla="*/ 107160 w 185083"/>
                  <a:gd name="connsiteY2" fmla="*/ 203993 h 204007"/>
                  <a:gd name="connsiteX3" fmla="*/ 0 w 185083"/>
                  <a:gd name="connsiteY3" fmla="*/ 151605 h 204007"/>
                  <a:gd name="connsiteX4" fmla="*/ 78587 w 185083"/>
                  <a:gd name="connsiteY4" fmla="*/ 0 h 204007"/>
                  <a:gd name="connsiteX0" fmla="*/ 78587 w 185373"/>
                  <a:gd name="connsiteY0" fmla="*/ 0 h 204364"/>
                  <a:gd name="connsiteX1" fmla="*/ 183359 w 185373"/>
                  <a:gd name="connsiteY1" fmla="*/ 54767 h 204364"/>
                  <a:gd name="connsiteX2" fmla="*/ 107160 w 185373"/>
                  <a:gd name="connsiteY2" fmla="*/ 203993 h 204364"/>
                  <a:gd name="connsiteX3" fmla="*/ 0 w 185373"/>
                  <a:gd name="connsiteY3" fmla="*/ 151605 h 204364"/>
                  <a:gd name="connsiteX4" fmla="*/ 78587 w 185373"/>
                  <a:gd name="connsiteY4" fmla="*/ 0 h 204364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6094"/>
                  <a:gd name="connsiteY0" fmla="*/ 0 h 204256"/>
                  <a:gd name="connsiteX1" fmla="*/ 180978 w 186094"/>
                  <a:gd name="connsiteY1" fmla="*/ 52386 h 204256"/>
                  <a:gd name="connsiteX2" fmla="*/ 107160 w 186094"/>
                  <a:gd name="connsiteY2" fmla="*/ 203993 h 204256"/>
                  <a:gd name="connsiteX3" fmla="*/ 0 w 186094"/>
                  <a:gd name="connsiteY3" fmla="*/ 151605 h 204256"/>
                  <a:gd name="connsiteX4" fmla="*/ 78587 w 186094"/>
                  <a:gd name="connsiteY4" fmla="*/ 0 h 204256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3 h 204270"/>
                  <a:gd name="connsiteX4" fmla="*/ 78587 w 192767"/>
                  <a:gd name="connsiteY4" fmla="*/ 0 h 20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7" h="204270">
                    <a:moveTo>
                      <a:pt x="78587" y="0"/>
                    </a:moveTo>
                    <a:cubicBezTo>
                      <a:pt x="127006" y="24607"/>
                      <a:pt x="151922" y="38135"/>
                      <a:pt x="188122" y="57149"/>
                    </a:cubicBezTo>
                    <a:cubicBezTo>
                      <a:pt x="209554" y="122766"/>
                      <a:pt x="152403" y="209814"/>
                      <a:pt x="107160" y="203993"/>
                    </a:cubicBezTo>
                    <a:cubicBezTo>
                      <a:pt x="72683" y="187152"/>
                      <a:pt x="40069" y="168444"/>
                      <a:pt x="0" y="151603"/>
                    </a:cubicBezTo>
                    <a:cubicBezTo>
                      <a:pt x="64537" y="155117"/>
                      <a:pt x="96048" y="43391"/>
                      <a:pt x="78587" y="0"/>
                    </a:cubicBezTo>
                    <a:close/>
                  </a:path>
                </a:pathLst>
              </a:custGeom>
              <a:solidFill>
                <a:srgbClr val="669E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Rectangle 16">
                <a:extLst>
                  <a:ext uri="{FF2B5EF4-FFF2-40B4-BE49-F238E27FC236}">
                    <a16:creationId xmlns:a16="http://schemas.microsoft.com/office/drawing/2014/main" id="{F3D9AB55-F7B3-47CD-B230-AAD40FFFE536}"/>
                  </a:ext>
                </a:extLst>
              </p:cNvPr>
              <p:cNvSpPr/>
              <p:nvPr/>
            </p:nvSpPr>
            <p:spPr>
              <a:xfrm rot="1545906" flipH="1">
                <a:off x="5838213" y="3102726"/>
                <a:ext cx="276663" cy="234238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725"/>
                  <a:gd name="connsiteY0" fmla="*/ 0 h 201611"/>
                  <a:gd name="connsiteX1" fmla="*/ 180977 w 181725"/>
                  <a:gd name="connsiteY1" fmla="*/ 59530 h 201611"/>
                  <a:gd name="connsiteX2" fmla="*/ 104778 w 181725"/>
                  <a:gd name="connsiteY2" fmla="*/ 201611 h 201611"/>
                  <a:gd name="connsiteX3" fmla="*/ 0 w 181725"/>
                  <a:gd name="connsiteY3" fmla="*/ 151605 h 201611"/>
                  <a:gd name="connsiteX4" fmla="*/ 71442 w 181725"/>
                  <a:gd name="connsiteY4" fmla="*/ 0 h 201611"/>
                  <a:gd name="connsiteX0" fmla="*/ 71442 w 183091"/>
                  <a:gd name="connsiteY0" fmla="*/ 0 h 201611"/>
                  <a:gd name="connsiteX1" fmla="*/ 180977 w 183091"/>
                  <a:gd name="connsiteY1" fmla="*/ 59530 h 201611"/>
                  <a:gd name="connsiteX2" fmla="*/ 104778 w 183091"/>
                  <a:gd name="connsiteY2" fmla="*/ 201611 h 201611"/>
                  <a:gd name="connsiteX3" fmla="*/ 0 w 183091"/>
                  <a:gd name="connsiteY3" fmla="*/ 151605 h 201611"/>
                  <a:gd name="connsiteX4" fmla="*/ 71442 w 183091"/>
                  <a:gd name="connsiteY4" fmla="*/ 0 h 201611"/>
                  <a:gd name="connsiteX0" fmla="*/ 0 w 224645"/>
                  <a:gd name="connsiteY0" fmla="*/ 0 h 254016"/>
                  <a:gd name="connsiteX1" fmla="*/ 222531 w 224645"/>
                  <a:gd name="connsiteY1" fmla="*/ 111935 h 254016"/>
                  <a:gd name="connsiteX2" fmla="*/ 146332 w 224645"/>
                  <a:gd name="connsiteY2" fmla="*/ 254016 h 254016"/>
                  <a:gd name="connsiteX3" fmla="*/ 41554 w 224645"/>
                  <a:gd name="connsiteY3" fmla="*/ 204010 h 254016"/>
                  <a:gd name="connsiteX4" fmla="*/ 0 w 224645"/>
                  <a:gd name="connsiteY4" fmla="*/ 0 h 254016"/>
                  <a:gd name="connsiteX0" fmla="*/ 94983 w 319628"/>
                  <a:gd name="connsiteY0" fmla="*/ 0 h 254016"/>
                  <a:gd name="connsiteX1" fmla="*/ 317514 w 319628"/>
                  <a:gd name="connsiteY1" fmla="*/ 111935 h 254016"/>
                  <a:gd name="connsiteX2" fmla="*/ 241315 w 319628"/>
                  <a:gd name="connsiteY2" fmla="*/ 254016 h 254016"/>
                  <a:gd name="connsiteX3" fmla="*/ 0 w 319628"/>
                  <a:gd name="connsiteY3" fmla="*/ 160339 h 254016"/>
                  <a:gd name="connsiteX4" fmla="*/ 94983 w 319628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78504 w 321982"/>
                  <a:gd name="connsiteY0" fmla="*/ 0 h 251833"/>
                  <a:gd name="connsiteX1" fmla="*/ 319868 w 321982"/>
                  <a:gd name="connsiteY1" fmla="*/ 109752 h 251833"/>
                  <a:gd name="connsiteX2" fmla="*/ 243669 w 321982"/>
                  <a:gd name="connsiteY2" fmla="*/ 251833 h 251833"/>
                  <a:gd name="connsiteX3" fmla="*/ 0 w 321982"/>
                  <a:gd name="connsiteY3" fmla="*/ 158156 h 251833"/>
                  <a:gd name="connsiteX4" fmla="*/ 78504 w 321982"/>
                  <a:gd name="connsiteY4" fmla="*/ 0 h 251833"/>
                  <a:gd name="connsiteX0" fmla="*/ 83212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3212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6200"/>
                  <a:gd name="connsiteX1" fmla="*/ 319868 w 321982"/>
                  <a:gd name="connsiteY1" fmla="*/ 114119 h 256200"/>
                  <a:gd name="connsiteX2" fmla="*/ 243669 w 321982"/>
                  <a:gd name="connsiteY2" fmla="*/ 256200 h 256200"/>
                  <a:gd name="connsiteX3" fmla="*/ 0 w 321982"/>
                  <a:gd name="connsiteY3" fmla="*/ 162523 h 256200"/>
                  <a:gd name="connsiteX4" fmla="*/ 78504 w 321982"/>
                  <a:gd name="connsiteY4" fmla="*/ 0 h 256200"/>
                  <a:gd name="connsiteX0" fmla="*/ 78504 w 321982"/>
                  <a:gd name="connsiteY0" fmla="*/ 0 h 256200"/>
                  <a:gd name="connsiteX1" fmla="*/ 319868 w 321982"/>
                  <a:gd name="connsiteY1" fmla="*/ 114119 h 256200"/>
                  <a:gd name="connsiteX2" fmla="*/ 243669 w 321982"/>
                  <a:gd name="connsiteY2" fmla="*/ 256200 h 256200"/>
                  <a:gd name="connsiteX3" fmla="*/ 0 w 321982"/>
                  <a:gd name="connsiteY3" fmla="*/ 162523 h 256200"/>
                  <a:gd name="connsiteX4" fmla="*/ 78504 w 321982"/>
                  <a:gd name="connsiteY4" fmla="*/ 0 h 256200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2523 h 258383"/>
                  <a:gd name="connsiteX4" fmla="*/ 78504 w 321982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2523 h 258383"/>
                  <a:gd name="connsiteX4" fmla="*/ 78504 w 321982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0339 h 258383"/>
                  <a:gd name="connsiteX4" fmla="*/ 78504 w 321982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58155 h 258383"/>
                  <a:gd name="connsiteX4" fmla="*/ 78504 w 321982"/>
                  <a:gd name="connsiteY4" fmla="*/ 0 h 258383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2980"/>
                  <a:gd name="connsiteY0" fmla="*/ 0 h 260566"/>
                  <a:gd name="connsiteX1" fmla="*/ 319868 w 322980"/>
                  <a:gd name="connsiteY1" fmla="*/ 114119 h 260566"/>
                  <a:gd name="connsiteX2" fmla="*/ 246023 w 322980"/>
                  <a:gd name="connsiteY2" fmla="*/ 260566 h 260566"/>
                  <a:gd name="connsiteX3" fmla="*/ 0 w 322980"/>
                  <a:gd name="connsiteY3" fmla="*/ 158155 h 260566"/>
                  <a:gd name="connsiteX4" fmla="*/ 78504 w 322980"/>
                  <a:gd name="connsiteY4" fmla="*/ 0 h 260566"/>
                  <a:gd name="connsiteX0" fmla="*/ 78504 w 322980"/>
                  <a:gd name="connsiteY0" fmla="*/ 0 h 260566"/>
                  <a:gd name="connsiteX1" fmla="*/ 319868 w 322980"/>
                  <a:gd name="connsiteY1" fmla="*/ 114119 h 260566"/>
                  <a:gd name="connsiteX2" fmla="*/ 246023 w 322980"/>
                  <a:gd name="connsiteY2" fmla="*/ 260566 h 260566"/>
                  <a:gd name="connsiteX3" fmla="*/ 0 w 322980"/>
                  <a:gd name="connsiteY3" fmla="*/ 158155 h 260566"/>
                  <a:gd name="connsiteX4" fmla="*/ 78504 w 322980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7148"/>
                  <a:gd name="connsiteX1" fmla="*/ 319868 w 323761"/>
                  <a:gd name="connsiteY1" fmla="*/ 110701 h 257148"/>
                  <a:gd name="connsiteX2" fmla="*/ 246023 w 323761"/>
                  <a:gd name="connsiteY2" fmla="*/ 257148 h 257148"/>
                  <a:gd name="connsiteX3" fmla="*/ 0 w 323761"/>
                  <a:gd name="connsiteY3" fmla="*/ 154737 h 257148"/>
                  <a:gd name="connsiteX4" fmla="*/ 78504 w 323761"/>
                  <a:gd name="connsiteY4" fmla="*/ 0 h 257148"/>
                  <a:gd name="connsiteX0" fmla="*/ 78504 w 323761"/>
                  <a:gd name="connsiteY0" fmla="*/ 0 h 257148"/>
                  <a:gd name="connsiteX1" fmla="*/ 319868 w 323761"/>
                  <a:gd name="connsiteY1" fmla="*/ 110701 h 257148"/>
                  <a:gd name="connsiteX2" fmla="*/ 246023 w 323761"/>
                  <a:gd name="connsiteY2" fmla="*/ 257148 h 257148"/>
                  <a:gd name="connsiteX3" fmla="*/ 0 w 323761"/>
                  <a:gd name="connsiteY3" fmla="*/ 154737 h 257148"/>
                  <a:gd name="connsiteX4" fmla="*/ 78504 w 323761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46" h="257148">
                    <a:moveTo>
                      <a:pt x="82189" y="0"/>
                    </a:moveTo>
                    <a:cubicBezTo>
                      <a:pt x="149658" y="30436"/>
                      <a:pt x="260847" y="78951"/>
                      <a:pt x="323553" y="110701"/>
                    </a:cubicBezTo>
                    <a:cubicBezTo>
                      <a:pt x="340086" y="165391"/>
                      <a:pt x="301797" y="246903"/>
                      <a:pt x="249708" y="257148"/>
                    </a:cubicBezTo>
                    <a:lnTo>
                      <a:pt x="0" y="151318"/>
                    </a:lnTo>
                    <a:cubicBezTo>
                      <a:pt x="59038" y="130554"/>
                      <a:pt x="105578" y="55930"/>
                      <a:pt x="82189" y="0"/>
                    </a:cubicBezTo>
                    <a:close/>
                  </a:path>
                </a:pathLst>
              </a:custGeom>
              <a:solidFill>
                <a:srgbClr val="669E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3" name="Group 317">
              <a:extLst>
                <a:ext uri="{FF2B5EF4-FFF2-40B4-BE49-F238E27FC236}">
                  <a16:creationId xmlns:a16="http://schemas.microsoft.com/office/drawing/2014/main" id="{79C38F9E-7AE4-431C-94B0-2BBCEE29F2A0}"/>
                </a:ext>
              </a:extLst>
            </p:cNvPr>
            <p:cNvGrpSpPr/>
            <p:nvPr/>
          </p:nvGrpSpPr>
          <p:grpSpPr>
            <a:xfrm rot="20937690" flipH="1">
              <a:off x="187036" y="3621650"/>
              <a:ext cx="2692890" cy="954230"/>
              <a:chOff x="4824756" y="2527524"/>
              <a:chExt cx="3663419" cy="1298140"/>
            </a:xfrm>
          </p:grpSpPr>
          <p:sp>
            <p:nvSpPr>
              <p:cNvPr id="216" name="Rectangle 14">
                <a:extLst>
                  <a:ext uri="{FF2B5EF4-FFF2-40B4-BE49-F238E27FC236}">
                    <a16:creationId xmlns:a16="http://schemas.microsoft.com/office/drawing/2014/main" id="{917A5B53-2336-4FEC-948F-12D5101382E8}"/>
                  </a:ext>
                </a:extLst>
              </p:cNvPr>
              <p:cNvSpPr/>
              <p:nvPr/>
            </p:nvSpPr>
            <p:spPr>
              <a:xfrm rot="1545906" flipH="1">
                <a:off x="5377672" y="3108738"/>
                <a:ext cx="307886" cy="22855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9131"/>
                  <a:gd name="connsiteY0" fmla="*/ 0 h 368300"/>
                  <a:gd name="connsiteX1" fmla="*/ 669131 w 669131"/>
                  <a:gd name="connsiteY1" fmla="*/ 223837 h 368300"/>
                  <a:gd name="connsiteX2" fmla="*/ 571500 w 669131"/>
                  <a:gd name="connsiteY2" fmla="*/ 368300 h 368300"/>
                  <a:gd name="connsiteX3" fmla="*/ 0 w 669131"/>
                  <a:gd name="connsiteY3" fmla="*/ 368300 h 368300"/>
                  <a:gd name="connsiteX4" fmla="*/ 0 w 669131"/>
                  <a:gd name="connsiteY4" fmla="*/ 0 h 368300"/>
                  <a:gd name="connsiteX0" fmla="*/ 0 w 683551"/>
                  <a:gd name="connsiteY0" fmla="*/ 0 h 368300"/>
                  <a:gd name="connsiteX1" fmla="*/ 669131 w 683551"/>
                  <a:gd name="connsiteY1" fmla="*/ 223837 h 368300"/>
                  <a:gd name="connsiteX2" fmla="*/ 571500 w 683551"/>
                  <a:gd name="connsiteY2" fmla="*/ 368300 h 368300"/>
                  <a:gd name="connsiteX3" fmla="*/ 0 w 683551"/>
                  <a:gd name="connsiteY3" fmla="*/ 368300 h 368300"/>
                  <a:gd name="connsiteX4" fmla="*/ 0 w 683551"/>
                  <a:gd name="connsiteY4" fmla="*/ 0 h 368300"/>
                  <a:gd name="connsiteX0" fmla="*/ 0 w 672707"/>
                  <a:gd name="connsiteY0" fmla="*/ 0 h 368300"/>
                  <a:gd name="connsiteX1" fmla="*/ 669131 w 672707"/>
                  <a:gd name="connsiteY1" fmla="*/ 223837 h 368300"/>
                  <a:gd name="connsiteX2" fmla="*/ 571500 w 672707"/>
                  <a:gd name="connsiteY2" fmla="*/ 368300 h 368300"/>
                  <a:gd name="connsiteX3" fmla="*/ 0 w 672707"/>
                  <a:gd name="connsiteY3" fmla="*/ 368300 h 368300"/>
                  <a:gd name="connsiteX4" fmla="*/ 0 w 672707"/>
                  <a:gd name="connsiteY4" fmla="*/ 0 h 368300"/>
                  <a:gd name="connsiteX0" fmla="*/ 0 w 673449"/>
                  <a:gd name="connsiteY0" fmla="*/ 0 h 370698"/>
                  <a:gd name="connsiteX1" fmla="*/ 669131 w 673449"/>
                  <a:gd name="connsiteY1" fmla="*/ 223837 h 370698"/>
                  <a:gd name="connsiteX2" fmla="*/ 571500 w 673449"/>
                  <a:gd name="connsiteY2" fmla="*/ 368300 h 370698"/>
                  <a:gd name="connsiteX3" fmla="*/ 0 w 673449"/>
                  <a:gd name="connsiteY3" fmla="*/ 368300 h 370698"/>
                  <a:gd name="connsiteX4" fmla="*/ 0 w 673449"/>
                  <a:gd name="connsiteY4" fmla="*/ 0 h 370698"/>
                  <a:gd name="connsiteX0" fmla="*/ 0 w 672956"/>
                  <a:gd name="connsiteY0" fmla="*/ 0 h 371937"/>
                  <a:gd name="connsiteX1" fmla="*/ 669131 w 672956"/>
                  <a:gd name="connsiteY1" fmla="*/ 223837 h 371937"/>
                  <a:gd name="connsiteX2" fmla="*/ 571500 w 672956"/>
                  <a:gd name="connsiteY2" fmla="*/ 368300 h 371937"/>
                  <a:gd name="connsiteX3" fmla="*/ 0 w 672956"/>
                  <a:gd name="connsiteY3" fmla="*/ 368300 h 371937"/>
                  <a:gd name="connsiteX4" fmla="*/ 0 w 672956"/>
                  <a:gd name="connsiteY4" fmla="*/ 0 h 371937"/>
                  <a:gd name="connsiteX0" fmla="*/ 0 w 671150"/>
                  <a:gd name="connsiteY0" fmla="*/ 0 h 371937"/>
                  <a:gd name="connsiteX1" fmla="*/ 669131 w 671150"/>
                  <a:gd name="connsiteY1" fmla="*/ 223837 h 371937"/>
                  <a:gd name="connsiteX2" fmla="*/ 571500 w 671150"/>
                  <a:gd name="connsiteY2" fmla="*/ 368300 h 371937"/>
                  <a:gd name="connsiteX3" fmla="*/ 0 w 671150"/>
                  <a:gd name="connsiteY3" fmla="*/ 368300 h 371937"/>
                  <a:gd name="connsiteX4" fmla="*/ 0 w 671150"/>
                  <a:gd name="connsiteY4" fmla="*/ 0 h 371937"/>
                  <a:gd name="connsiteX0" fmla="*/ 0 w 671778"/>
                  <a:gd name="connsiteY0" fmla="*/ 0 h 369189"/>
                  <a:gd name="connsiteX1" fmla="*/ 669131 w 671778"/>
                  <a:gd name="connsiteY1" fmla="*/ 223837 h 369189"/>
                  <a:gd name="connsiteX2" fmla="*/ 571500 w 671778"/>
                  <a:gd name="connsiteY2" fmla="*/ 368300 h 369189"/>
                  <a:gd name="connsiteX3" fmla="*/ 0 w 671778"/>
                  <a:gd name="connsiteY3" fmla="*/ 368300 h 369189"/>
                  <a:gd name="connsiteX4" fmla="*/ 0 w 671778"/>
                  <a:gd name="connsiteY4" fmla="*/ 0 h 369189"/>
                  <a:gd name="connsiteX0" fmla="*/ 0 w 671391"/>
                  <a:gd name="connsiteY0" fmla="*/ 0 h 369635"/>
                  <a:gd name="connsiteX1" fmla="*/ 669131 w 671391"/>
                  <a:gd name="connsiteY1" fmla="*/ 223837 h 369635"/>
                  <a:gd name="connsiteX2" fmla="*/ 571500 w 671391"/>
                  <a:gd name="connsiteY2" fmla="*/ 368300 h 369635"/>
                  <a:gd name="connsiteX3" fmla="*/ 0 w 671391"/>
                  <a:gd name="connsiteY3" fmla="*/ 368300 h 369635"/>
                  <a:gd name="connsiteX4" fmla="*/ 0 w 671391"/>
                  <a:gd name="connsiteY4" fmla="*/ 0 h 369635"/>
                  <a:gd name="connsiteX0" fmla="*/ 390525 w 671391"/>
                  <a:gd name="connsiteY0" fmla="*/ 0 h 276766"/>
                  <a:gd name="connsiteX1" fmla="*/ 669131 w 671391"/>
                  <a:gd name="connsiteY1" fmla="*/ 130968 h 276766"/>
                  <a:gd name="connsiteX2" fmla="*/ 571500 w 671391"/>
                  <a:gd name="connsiteY2" fmla="*/ 275431 h 276766"/>
                  <a:gd name="connsiteX3" fmla="*/ 0 w 671391"/>
                  <a:gd name="connsiteY3" fmla="*/ 275431 h 276766"/>
                  <a:gd name="connsiteX4" fmla="*/ 390525 w 671391"/>
                  <a:gd name="connsiteY4" fmla="*/ 0 h 276766"/>
                  <a:gd name="connsiteX0" fmla="*/ 92869 w 373735"/>
                  <a:gd name="connsiteY0" fmla="*/ 0 h 276766"/>
                  <a:gd name="connsiteX1" fmla="*/ 371475 w 373735"/>
                  <a:gd name="connsiteY1" fmla="*/ 130968 h 276766"/>
                  <a:gd name="connsiteX2" fmla="*/ 273844 w 373735"/>
                  <a:gd name="connsiteY2" fmla="*/ 275431 h 276766"/>
                  <a:gd name="connsiteX3" fmla="*/ 0 w 373735"/>
                  <a:gd name="connsiteY3" fmla="*/ 132556 h 276766"/>
                  <a:gd name="connsiteX4" fmla="*/ 92869 w 373735"/>
                  <a:gd name="connsiteY4" fmla="*/ 0 h 276766"/>
                  <a:gd name="connsiteX0" fmla="*/ 100013 w 380879"/>
                  <a:gd name="connsiteY0" fmla="*/ 0 h 276766"/>
                  <a:gd name="connsiteX1" fmla="*/ 378619 w 380879"/>
                  <a:gd name="connsiteY1" fmla="*/ 130968 h 276766"/>
                  <a:gd name="connsiteX2" fmla="*/ 280988 w 380879"/>
                  <a:gd name="connsiteY2" fmla="*/ 275431 h 276766"/>
                  <a:gd name="connsiteX3" fmla="*/ 0 w 380879"/>
                  <a:gd name="connsiteY3" fmla="*/ 134938 h 276766"/>
                  <a:gd name="connsiteX4" fmla="*/ 100013 w 38087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76200 w 357066"/>
                  <a:gd name="connsiteY0" fmla="*/ 0 h 276766"/>
                  <a:gd name="connsiteX1" fmla="*/ 354806 w 357066"/>
                  <a:gd name="connsiteY1" fmla="*/ 130968 h 276766"/>
                  <a:gd name="connsiteX2" fmla="*/ 257175 w 357066"/>
                  <a:gd name="connsiteY2" fmla="*/ 275431 h 276766"/>
                  <a:gd name="connsiteX3" fmla="*/ 0 w 357066"/>
                  <a:gd name="connsiteY3" fmla="*/ 123032 h 276766"/>
                  <a:gd name="connsiteX4" fmla="*/ 76200 w 357066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8306"/>
                  <a:gd name="connsiteY0" fmla="*/ 0 h 276766"/>
                  <a:gd name="connsiteX1" fmla="*/ 376237 w 378306"/>
                  <a:gd name="connsiteY1" fmla="*/ 130968 h 276766"/>
                  <a:gd name="connsiteX2" fmla="*/ 271462 w 378306"/>
                  <a:gd name="connsiteY2" fmla="*/ 275431 h 276766"/>
                  <a:gd name="connsiteX3" fmla="*/ 0 w 378306"/>
                  <a:gd name="connsiteY3" fmla="*/ 134938 h 276766"/>
                  <a:gd name="connsiteX4" fmla="*/ 90487 w 378306"/>
                  <a:gd name="connsiteY4" fmla="*/ 0 h 276766"/>
                  <a:gd name="connsiteX0" fmla="*/ 90487 w 376245"/>
                  <a:gd name="connsiteY0" fmla="*/ 0 h 277332"/>
                  <a:gd name="connsiteX1" fmla="*/ 376237 w 376245"/>
                  <a:gd name="connsiteY1" fmla="*/ 130968 h 277332"/>
                  <a:gd name="connsiteX2" fmla="*/ 271462 w 376245"/>
                  <a:gd name="connsiteY2" fmla="*/ 275431 h 277332"/>
                  <a:gd name="connsiteX3" fmla="*/ 0 w 376245"/>
                  <a:gd name="connsiteY3" fmla="*/ 134938 h 277332"/>
                  <a:gd name="connsiteX4" fmla="*/ 90487 w 376245"/>
                  <a:gd name="connsiteY4" fmla="*/ 0 h 277332"/>
                  <a:gd name="connsiteX0" fmla="*/ 90487 w 376245"/>
                  <a:gd name="connsiteY0" fmla="*/ 0 h 277257"/>
                  <a:gd name="connsiteX1" fmla="*/ 376237 w 376245"/>
                  <a:gd name="connsiteY1" fmla="*/ 130968 h 277257"/>
                  <a:gd name="connsiteX2" fmla="*/ 271462 w 376245"/>
                  <a:gd name="connsiteY2" fmla="*/ 275431 h 277257"/>
                  <a:gd name="connsiteX3" fmla="*/ 0 w 376245"/>
                  <a:gd name="connsiteY3" fmla="*/ 134938 h 277257"/>
                  <a:gd name="connsiteX4" fmla="*/ 90487 w 376245"/>
                  <a:gd name="connsiteY4" fmla="*/ 0 h 277257"/>
                  <a:gd name="connsiteX0" fmla="*/ 90487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0487 w 376244"/>
                  <a:gd name="connsiteY4" fmla="*/ 0 h 277257"/>
                  <a:gd name="connsiteX0" fmla="*/ 95249 w 376244"/>
                  <a:gd name="connsiteY0" fmla="*/ 0 h 279638"/>
                  <a:gd name="connsiteX1" fmla="*/ 376237 w 376244"/>
                  <a:gd name="connsiteY1" fmla="*/ 133349 h 279638"/>
                  <a:gd name="connsiteX2" fmla="*/ 271462 w 376244"/>
                  <a:gd name="connsiteY2" fmla="*/ 277812 h 279638"/>
                  <a:gd name="connsiteX3" fmla="*/ 0 w 376244"/>
                  <a:gd name="connsiteY3" fmla="*/ 137319 h 279638"/>
                  <a:gd name="connsiteX4" fmla="*/ 95249 w 376244"/>
                  <a:gd name="connsiteY4" fmla="*/ 0 h 279638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8625"/>
                  <a:gd name="connsiteY0" fmla="*/ 0 h 277335"/>
                  <a:gd name="connsiteX1" fmla="*/ 378618 w 378625"/>
                  <a:gd name="connsiteY1" fmla="*/ 133349 h 277335"/>
                  <a:gd name="connsiteX2" fmla="*/ 271462 w 378625"/>
                  <a:gd name="connsiteY2" fmla="*/ 275431 h 277335"/>
                  <a:gd name="connsiteX3" fmla="*/ 0 w 378625"/>
                  <a:gd name="connsiteY3" fmla="*/ 134938 h 277335"/>
                  <a:gd name="connsiteX4" fmla="*/ 97630 w 378625"/>
                  <a:gd name="connsiteY4" fmla="*/ 0 h 277335"/>
                  <a:gd name="connsiteX0" fmla="*/ 97630 w 378625"/>
                  <a:gd name="connsiteY0" fmla="*/ 0 h 277335"/>
                  <a:gd name="connsiteX1" fmla="*/ 378618 w 378625"/>
                  <a:gd name="connsiteY1" fmla="*/ 133349 h 277335"/>
                  <a:gd name="connsiteX2" fmla="*/ 271462 w 378625"/>
                  <a:gd name="connsiteY2" fmla="*/ 275431 h 277335"/>
                  <a:gd name="connsiteX3" fmla="*/ 0 w 378625"/>
                  <a:gd name="connsiteY3" fmla="*/ 134938 h 277335"/>
                  <a:gd name="connsiteX4" fmla="*/ 97630 w 378625"/>
                  <a:gd name="connsiteY4" fmla="*/ 0 h 277335"/>
                  <a:gd name="connsiteX0" fmla="*/ 97630 w 378618"/>
                  <a:gd name="connsiteY0" fmla="*/ 0 h 279249"/>
                  <a:gd name="connsiteX1" fmla="*/ 378618 w 378618"/>
                  <a:gd name="connsiteY1" fmla="*/ 133349 h 279249"/>
                  <a:gd name="connsiteX2" fmla="*/ 271462 w 378618"/>
                  <a:gd name="connsiteY2" fmla="*/ 275431 h 279249"/>
                  <a:gd name="connsiteX3" fmla="*/ 0 w 378618"/>
                  <a:gd name="connsiteY3" fmla="*/ 134938 h 279249"/>
                  <a:gd name="connsiteX4" fmla="*/ 97630 w 378618"/>
                  <a:gd name="connsiteY4" fmla="*/ 0 h 279249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80999"/>
                  <a:gd name="connsiteY0" fmla="*/ 0 h 278189"/>
                  <a:gd name="connsiteX1" fmla="*/ 380999 w 380999"/>
                  <a:gd name="connsiteY1" fmla="*/ 135730 h 278189"/>
                  <a:gd name="connsiteX2" fmla="*/ 271462 w 380999"/>
                  <a:gd name="connsiteY2" fmla="*/ 275431 h 278189"/>
                  <a:gd name="connsiteX3" fmla="*/ 0 w 380999"/>
                  <a:gd name="connsiteY3" fmla="*/ 134938 h 278189"/>
                  <a:gd name="connsiteX4" fmla="*/ 97630 w 380999"/>
                  <a:gd name="connsiteY4" fmla="*/ 0 h 278189"/>
                  <a:gd name="connsiteX0" fmla="*/ 97630 w 380999"/>
                  <a:gd name="connsiteY0" fmla="*/ 0 h 278667"/>
                  <a:gd name="connsiteX1" fmla="*/ 380999 w 380999"/>
                  <a:gd name="connsiteY1" fmla="*/ 135730 h 278667"/>
                  <a:gd name="connsiteX2" fmla="*/ 271462 w 380999"/>
                  <a:gd name="connsiteY2" fmla="*/ 275431 h 278667"/>
                  <a:gd name="connsiteX3" fmla="*/ 0 w 380999"/>
                  <a:gd name="connsiteY3" fmla="*/ 134938 h 278667"/>
                  <a:gd name="connsiteX4" fmla="*/ 97630 w 380999"/>
                  <a:gd name="connsiteY4" fmla="*/ 0 h 278667"/>
                  <a:gd name="connsiteX0" fmla="*/ 97630 w 380999"/>
                  <a:gd name="connsiteY0" fmla="*/ 0 h 277506"/>
                  <a:gd name="connsiteX1" fmla="*/ 380999 w 380999"/>
                  <a:gd name="connsiteY1" fmla="*/ 135730 h 277506"/>
                  <a:gd name="connsiteX2" fmla="*/ 271462 w 380999"/>
                  <a:gd name="connsiteY2" fmla="*/ 275431 h 277506"/>
                  <a:gd name="connsiteX3" fmla="*/ 0 w 380999"/>
                  <a:gd name="connsiteY3" fmla="*/ 134938 h 277506"/>
                  <a:gd name="connsiteX4" fmla="*/ 97630 w 380999"/>
                  <a:gd name="connsiteY4" fmla="*/ 0 h 277506"/>
                  <a:gd name="connsiteX0" fmla="*/ 97630 w 380999"/>
                  <a:gd name="connsiteY0" fmla="*/ 0 h 277506"/>
                  <a:gd name="connsiteX1" fmla="*/ 380999 w 380999"/>
                  <a:gd name="connsiteY1" fmla="*/ 135730 h 277506"/>
                  <a:gd name="connsiteX2" fmla="*/ 271462 w 380999"/>
                  <a:gd name="connsiteY2" fmla="*/ 275431 h 277506"/>
                  <a:gd name="connsiteX3" fmla="*/ 0 w 380999"/>
                  <a:gd name="connsiteY3" fmla="*/ 134938 h 277506"/>
                  <a:gd name="connsiteX4" fmla="*/ 97630 w 380999"/>
                  <a:gd name="connsiteY4" fmla="*/ 0 h 277506"/>
                  <a:gd name="connsiteX0" fmla="*/ 97630 w 380999"/>
                  <a:gd name="connsiteY0" fmla="*/ 0 h 278925"/>
                  <a:gd name="connsiteX1" fmla="*/ 380999 w 380999"/>
                  <a:gd name="connsiteY1" fmla="*/ 135730 h 278925"/>
                  <a:gd name="connsiteX2" fmla="*/ 271462 w 380999"/>
                  <a:gd name="connsiteY2" fmla="*/ 275431 h 278925"/>
                  <a:gd name="connsiteX3" fmla="*/ 0 w 380999"/>
                  <a:gd name="connsiteY3" fmla="*/ 134938 h 278925"/>
                  <a:gd name="connsiteX4" fmla="*/ 97630 w 380999"/>
                  <a:gd name="connsiteY4" fmla="*/ 0 h 278925"/>
                  <a:gd name="connsiteX0" fmla="*/ 97630 w 376236"/>
                  <a:gd name="connsiteY0" fmla="*/ 0 h 278797"/>
                  <a:gd name="connsiteX1" fmla="*/ 376236 w 376236"/>
                  <a:gd name="connsiteY1" fmla="*/ 133349 h 278797"/>
                  <a:gd name="connsiteX2" fmla="*/ 271462 w 376236"/>
                  <a:gd name="connsiteY2" fmla="*/ 275431 h 278797"/>
                  <a:gd name="connsiteX3" fmla="*/ 0 w 376236"/>
                  <a:gd name="connsiteY3" fmla="*/ 134938 h 278797"/>
                  <a:gd name="connsiteX4" fmla="*/ 97630 w 376236"/>
                  <a:gd name="connsiteY4" fmla="*/ 0 h 278797"/>
                  <a:gd name="connsiteX0" fmla="*/ 97630 w 376241"/>
                  <a:gd name="connsiteY0" fmla="*/ 0 h 278918"/>
                  <a:gd name="connsiteX1" fmla="*/ 376236 w 376241"/>
                  <a:gd name="connsiteY1" fmla="*/ 133349 h 278918"/>
                  <a:gd name="connsiteX2" fmla="*/ 271462 w 376241"/>
                  <a:gd name="connsiteY2" fmla="*/ 275431 h 278918"/>
                  <a:gd name="connsiteX3" fmla="*/ 0 w 376241"/>
                  <a:gd name="connsiteY3" fmla="*/ 134938 h 278918"/>
                  <a:gd name="connsiteX4" fmla="*/ 97630 w 376241"/>
                  <a:gd name="connsiteY4" fmla="*/ 0 h 278918"/>
                  <a:gd name="connsiteX0" fmla="*/ 97630 w 376236"/>
                  <a:gd name="connsiteY0" fmla="*/ 0 h 279326"/>
                  <a:gd name="connsiteX1" fmla="*/ 376236 w 376236"/>
                  <a:gd name="connsiteY1" fmla="*/ 133349 h 279326"/>
                  <a:gd name="connsiteX2" fmla="*/ 271462 w 376236"/>
                  <a:gd name="connsiteY2" fmla="*/ 275431 h 279326"/>
                  <a:gd name="connsiteX3" fmla="*/ 0 w 376236"/>
                  <a:gd name="connsiteY3" fmla="*/ 134938 h 279326"/>
                  <a:gd name="connsiteX4" fmla="*/ 97630 w 376236"/>
                  <a:gd name="connsiteY4" fmla="*/ 0 h 279326"/>
                  <a:gd name="connsiteX0" fmla="*/ 97630 w 376236"/>
                  <a:gd name="connsiteY0" fmla="*/ 0 h 277109"/>
                  <a:gd name="connsiteX1" fmla="*/ 376236 w 376236"/>
                  <a:gd name="connsiteY1" fmla="*/ 133349 h 277109"/>
                  <a:gd name="connsiteX2" fmla="*/ 271462 w 376236"/>
                  <a:gd name="connsiteY2" fmla="*/ 275431 h 277109"/>
                  <a:gd name="connsiteX3" fmla="*/ 0 w 376236"/>
                  <a:gd name="connsiteY3" fmla="*/ 134938 h 277109"/>
                  <a:gd name="connsiteX4" fmla="*/ 97630 w 376236"/>
                  <a:gd name="connsiteY4" fmla="*/ 0 h 277109"/>
                  <a:gd name="connsiteX0" fmla="*/ 97630 w 376236"/>
                  <a:gd name="connsiteY0" fmla="*/ 0 h 277109"/>
                  <a:gd name="connsiteX1" fmla="*/ 376236 w 376236"/>
                  <a:gd name="connsiteY1" fmla="*/ 133349 h 277109"/>
                  <a:gd name="connsiteX2" fmla="*/ 271462 w 376236"/>
                  <a:gd name="connsiteY2" fmla="*/ 275431 h 277109"/>
                  <a:gd name="connsiteX3" fmla="*/ 0 w 376236"/>
                  <a:gd name="connsiteY3" fmla="*/ 134938 h 277109"/>
                  <a:gd name="connsiteX4" fmla="*/ 97630 w 376236"/>
                  <a:gd name="connsiteY4" fmla="*/ 0 h 277109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1462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6225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6225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5947"/>
                  <a:gd name="connsiteX1" fmla="*/ 376236 w 376236"/>
                  <a:gd name="connsiteY1" fmla="*/ 133349 h 275947"/>
                  <a:gd name="connsiteX2" fmla="*/ 276225 w 376236"/>
                  <a:gd name="connsiteY2" fmla="*/ 275431 h 275947"/>
                  <a:gd name="connsiteX3" fmla="*/ 0 w 376236"/>
                  <a:gd name="connsiteY3" fmla="*/ 134938 h 275947"/>
                  <a:gd name="connsiteX4" fmla="*/ 97630 w 376236"/>
                  <a:gd name="connsiteY4" fmla="*/ 0 h 275947"/>
                  <a:gd name="connsiteX0" fmla="*/ 97630 w 376236"/>
                  <a:gd name="connsiteY0" fmla="*/ 0 h 275947"/>
                  <a:gd name="connsiteX1" fmla="*/ 376236 w 376236"/>
                  <a:gd name="connsiteY1" fmla="*/ 133349 h 275947"/>
                  <a:gd name="connsiteX2" fmla="*/ 280987 w 376236"/>
                  <a:gd name="connsiteY2" fmla="*/ 275431 h 275947"/>
                  <a:gd name="connsiteX3" fmla="*/ 0 w 376236"/>
                  <a:gd name="connsiteY3" fmla="*/ 134938 h 275947"/>
                  <a:gd name="connsiteX4" fmla="*/ 97630 w 376236"/>
                  <a:gd name="connsiteY4" fmla="*/ 0 h 275947"/>
                  <a:gd name="connsiteX0" fmla="*/ 97630 w 376236"/>
                  <a:gd name="connsiteY0" fmla="*/ 0 h 248851"/>
                  <a:gd name="connsiteX1" fmla="*/ 376236 w 376236"/>
                  <a:gd name="connsiteY1" fmla="*/ 133349 h 248851"/>
                  <a:gd name="connsiteX2" fmla="*/ 300037 w 376236"/>
                  <a:gd name="connsiteY2" fmla="*/ 246856 h 248851"/>
                  <a:gd name="connsiteX3" fmla="*/ 0 w 376236"/>
                  <a:gd name="connsiteY3" fmla="*/ 134938 h 248851"/>
                  <a:gd name="connsiteX4" fmla="*/ 97630 w 376236"/>
                  <a:gd name="connsiteY4" fmla="*/ 0 h 248851"/>
                  <a:gd name="connsiteX0" fmla="*/ 97630 w 376236"/>
                  <a:gd name="connsiteY0" fmla="*/ 0 h 271281"/>
                  <a:gd name="connsiteX1" fmla="*/ 376236 w 376236"/>
                  <a:gd name="connsiteY1" fmla="*/ 133349 h 271281"/>
                  <a:gd name="connsiteX2" fmla="*/ 283368 w 376236"/>
                  <a:gd name="connsiteY2" fmla="*/ 270669 h 271281"/>
                  <a:gd name="connsiteX3" fmla="*/ 0 w 376236"/>
                  <a:gd name="connsiteY3" fmla="*/ 134938 h 271281"/>
                  <a:gd name="connsiteX4" fmla="*/ 97630 w 376236"/>
                  <a:gd name="connsiteY4" fmla="*/ 0 h 271281"/>
                  <a:gd name="connsiteX0" fmla="*/ 97630 w 376236"/>
                  <a:gd name="connsiteY0" fmla="*/ 0 h 271281"/>
                  <a:gd name="connsiteX1" fmla="*/ 376236 w 376236"/>
                  <a:gd name="connsiteY1" fmla="*/ 133349 h 271281"/>
                  <a:gd name="connsiteX2" fmla="*/ 283368 w 376236"/>
                  <a:gd name="connsiteY2" fmla="*/ 270669 h 271281"/>
                  <a:gd name="connsiteX3" fmla="*/ 0 w 376236"/>
                  <a:gd name="connsiteY3" fmla="*/ 134938 h 271281"/>
                  <a:gd name="connsiteX4" fmla="*/ 97630 w 376236"/>
                  <a:gd name="connsiteY4" fmla="*/ 0 h 271281"/>
                  <a:gd name="connsiteX0" fmla="*/ 97630 w 376236"/>
                  <a:gd name="connsiteY0" fmla="*/ 0 h 271339"/>
                  <a:gd name="connsiteX1" fmla="*/ 376236 w 376236"/>
                  <a:gd name="connsiteY1" fmla="*/ 133349 h 271339"/>
                  <a:gd name="connsiteX2" fmla="*/ 283368 w 376236"/>
                  <a:gd name="connsiteY2" fmla="*/ 270669 h 271339"/>
                  <a:gd name="connsiteX3" fmla="*/ 0 w 376236"/>
                  <a:gd name="connsiteY3" fmla="*/ 134938 h 271339"/>
                  <a:gd name="connsiteX4" fmla="*/ 97630 w 376236"/>
                  <a:gd name="connsiteY4" fmla="*/ 0 h 271339"/>
                  <a:gd name="connsiteX0" fmla="*/ 97630 w 376236"/>
                  <a:gd name="connsiteY0" fmla="*/ 0 h 271231"/>
                  <a:gd name="connsiteX1" fmla="*/ 376236 w 376236"/>
                  <a:gd name="connsiteY1" fmla="*/ 133349 h 271231"/>
                  <a:gd name="connsiteX2" fmla="*/ 283368 w 376236"/>
                  <a:gd name="connsiteY2" fmla="*/ 270669 h 271231"/>
                  <a:gd name="connsiteX3" fmla="*/ 0 w 376236"/>
                  <a:gd name="connsiteY3" fmla="*/ 134938 h 271231"/>
                  <a:gd name="connsiteX4" fmla="*/ 97630 w 376236"/>
                  <a:gd name="connsiteY4" fmla="*/ 0 h 271231"/>
                  <a:gd name="connsiteX0" fmla="*/ 97630 w 376236"/>
                  <a:gd name="connsiteY0" fmla="*/ 0 h 271187"/>
                  <a:gd name="connsiteX1" fmla="*/ 376236 w 376236"/>
                  <a:gd name="connsiteY1" fmla="*/ 133349 h 271187"/>
                  <a:gd name="connsiteX2" fmla="*/ 283368 w 376236"/>
                  <a:gd name="connsiteY2" fmla="*/ 270669 h 271187"/>
                  <a:gd name="connsiteX3" fmla="*/ 0 w 376236"/>
                  <a:gd name="connsiteY3" fmla="*/ 134938 h 271187"/>
                  <a:gd name="connsiteX4" fmla="*/ 97630 w 376236"/>
                  <a:gd name="connsiteY4" fmla="*/ 0 h 271187"/>
                  <a:gd name="connsiteX0" fmla="*/ 97630 w 376236"/>
                  <a:gd name="connsiteY0" fmla="*/ 0 h 271187"/>
                  <a:gd name="connsiteX1" fmla="*/ 376236 w 376236"/>
                  <a:gd name="connsiteY1" fmla="*/ 133349 h 271187"/>
                  <a:gd name="connsiteX2" fmla="*/ 283368 w 376236"/>
                  <a:gd name="connsiteY2" fmla="*/ 270669 h 271187"/>
                  <a:gd name="connsiteX3" fmla="*/ 0 w 376236"/>
                  <a:gd name="connsiteY3" fmla="*/ 134938 h 271187"/>
                  <a:gd name="connsiteX4" fmla="*/ 97630 w 376236"/>
                  <a:gd name="connsiteY4" fmla="*/ 0 h 271187"/>
                  <a:gd name="connsiteX0" fmla="*/ 97630 w 373855"/>
                  <a:gd name="connsiteY0" fmla="*/ 0 h 271148"/>
                  <a:gd name="connsiteX1" fmla="*/ 373855 w 373855"/>
                  <a:gd name="connsiteY1" fmla="*/ 130968 h 271148"/>
                  <a:gd name="connsiteX2" fmla="*/ 283368 w 373855"/>
                  <a:gd name="connsiteY2" fmla="*/ 270669 h 271148"/>
                  <a:gd name="connsiteX3" fmla="*/ 0 w 373855"/>
                  <a:gd name="connsiteY3" fmla="*/ 134938 h 271148"/>
                  <a:gd name="connsiteX4" fmla="*/ 97630 w 373855"/>
                  <a:gd name="connsiteY4" fmla="*/ 0 h 271148"/>
                  <a:gd name="connsiteX0" fmla="*/ 97630 w 373855"/>
                  <a:gd name="connsiteY0" fmla="*/ 0 h 273495"/>
                  <a:gd name="connsiteX1" fmla="*/ 373855 w 373855"/>
                  <a:gd name="connsiteY1" fmla="*/ 130968 h 273495"/>
                  <a:gd name="connsiteX2" fmla="*/ 285750 w 373855"/>
                  <a:gd name="connsiteY2" fmla="*/ 273050 h 273495"/>
                  <a:gd name="connsiteX3" fmla="*/ 0 w 373855"/>
                  <a:gd name="connsiteY3" fmla="*/ 134938 h 273495"/>
                  <a:gd name="connsiteX4" fmla="*/ 97630 w 373855"/>
                  <a:gd name="connsiteY4" fmla="*/ 0 h 273495"/>
                  <a:gd name="connsiteX0" fmla="*/ 97630 w 373862"/>
                  <a:gd name="connsiteY0" fmla="*/ 0 h 273268"/>
                  <a:gd name="connsiteX1" fmla="*/ 373855 w 373862"/>
                  <a:gd name="connsiteY1" fmla="*/ 130968 h 273268"/>
                  <a:gd name="connsiteX2" fmla="*/ 285750 w 373862"/>
                  <a:gd name="connsiteY2" fmla="*/ 273050 h 273268"/>
                  <a:gd name="connsiteX3" fmla="*/ 0 w 373862"/>
                  <a:gd name="connsiteY3" fmla="*/ 134938 h 273268"/>
                  <a:gd name="connsiteX4" fmla="*/ 97630 w 373862"/>
                  <a:gd name="connsiteY4" fmla="*/ 0 h 273268"/>
                  <a:gd name="connsiteX0" fmla="*/ 97630 w 373855"/>
                  <a:gd name="connsiteY0" fmla="*/ 0 h 273331"/>
                  <a:gd name="connsiteX1" fmla="*/ 373855 w 373855"/>
                  <a:gd name="connsiteY1" fmla="*/ 130968 h 273331"/>
                  <a:gd name="connsiteX2" fmla="*/ 285750 w 373855"/>
                  <a:gd name="connsiteY2" fmla="*/ 273050 h 273331"/>
                  <a:gd name="connsiteX3" fmla="*/ 0 w 373855"/>
                  <a:gd name="connsiteY3" fmla="*/ 134938 h 273331"/>
                  <a:gd name="connsiteX4" fmla="*/ 97630 w 373855"/>
                  <a:gd name="connsiteY4" fmla="*/ 0 h 273331"/>
                  <a:gd name="connsiteX0" fmla="*/ 97630 w 373855"/>
                  <a:gd name="connsiteY0" fmla="*/ 0 h 273675"/>
                  <a:gd name="connsiteX1" fmla="*/ 373855 w 373855"/>
                  <a:gd name="connsiteY1" fmla="*/ 130968 h 273675"/>
                  <a:gd name="connsiteX2" fmla="*/ 285750 w 373855"/>
                  <a:gd name="connsiteY2" fmla="*/ 273050 h 273675"/>
                  <a:gd name="connsiteX3" fmla="*/ 0 w 373855"/>
                  <a:gd name="connsiteY3" fmla="*/ 134938 h 273675"/>
                  <a:gd name="connsiteX4" fmla="*/ 97630 w 373855"/>
                  <a:gd name="connsiteY4" fmla="*/ 0 h 273675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88310 w 364877"/>
                  <a:gd name="connsiteY0" fmla="*/ 0 h 273626"/>
                  <a:gd name="connsiteX1" fmla="*/ 364535 w 364877"/>
                  <a:gd name="connsiteY1" fmla="*/ 130968 h 273626"/>
                  <a:gd name="connsiteX2" fmla="*/ 276430 w 364877"/>
                  <a:gd name="connsiteY2" fmla="*/ 273050 h 273626"/>
                  <a:gd name="connsiteX3" fmla="*/ 0 w 364877"/>
                  <a:gd name="connsiteY3" fmla="*/ 140530 h 273626"/>
                  <a:gd name="connsiteX4" fmla="*/ 88310 w 364877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605" h="273626">
                    <a:moveTo>
                      <a:pt x="92038" y="0"/>
                    </a:moveTo>
                    <a:lnTo>
                      <a:pt x="368263" y="130968"/>
                    </a:lnTo>
                    <a:cubicBezTo>
                      <a:pt x="373818" y="229125"/>
                      <a:pt x="310317" y="279666"/>
                      <a:pt x="280158" y="273050"/>
                    </a:cubicBezTo>
                    <a:lnTo>
                      <a:pt x="0" y="140530"/>
                    </a:lnTo>
                    <a:cubicBezTo>
                      <a:pt x="68057" y="136997"/>
                      <a:pt x="97594" y="48359"/>
                      <a:pt x="92038" y="0"/>
                    </a:cubicBezTo>
                    <a:close/>
                  </a:path>
                </a:pathLst>
              </a:custGeom>
              <a:solidFill>
                <a:srgbClr val="3186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Rectangle 26">
                <a:extLst>
                  <a:ext uri="{FF2B5EF4-FFF2-40B4-BE49-F238E27FC236}">
                    <a16:creationId xmlns:a16="http://schemas.microsoft.com/office/drawing/2014/main" id="{35BA5332-2B99-4CD1-9C48-705918FEFB1D}"/>
                  </a:ext>
                </a:extLst>
              </p:cNvPr>
              <p:cNvSpPr/>
              <p:nvPr/>
            </p:nvSpPr>
            <p:spPr>
              <a:xfrm rot="6059" flipH="1">
                <a:off x="7019342" y="3150478"/>
                <a:ext cx="183351" cy="129383"/>
              </a:xfrm>
              <a:custGeom>
                <a:avLst/>
                <a:gdLst>
                  <a:gd name="connsiteX0" fmla="*/ 0 w 178006"/>
                  <a:gd name="connsiteY0" fmla="*/ 0 h 154899"/>
                  <a:gd name="connsiteX1" fmla="*/ 178006 w 178006"/>
                  <a:gd name="connsiteY1" fmla="*/ 0 h 154899"/>
                  <a:gd name="connsiteX2" fmla="*/ 178006 w 178006"/>
                  <a:gd name="connsiteY2" fmla="*/ 154899 h 154899"/>
                  <a:gd name="connsiteX3" fmla="*/ 0 w 178006"/>
                  <a:gd name="connsiteY3" fmla="*/ 154899 h 154899"/>
                  <a:gd name="connsiteX4" fmla="*/ 0 w 178006"/>
                  <a:gd name="connsiteY4" fmla="*/ 0 h 154899"/>
                  <a:gd name="connsiteX0" fmla="*/ 0 w 189837"/>
                  <a:gd name="connsiteY0" fmla="*/ 0 h 154899"/>
                  <a:gd name="connsiteX1" fmla="*/ 178006 w 189837"/>
                  <a:gd name="connsiteY1" fmla="*/ 0 h 154899"/>
                  <a:gd name="connsiteX2" fmla="*/ 178006 w 189837"/>
                  <a:gd name="connsiteY2" fmla="*/ 154899 h 154899"/>
                  <a:gd name="connsiteX3" fmla="*/ 0 w 189837"/>
                  <a:gd name="connsiteY3" fmla="*/ 154899 h 154899"/>
                  <a:gd name="connsiteX4" fmla="*/ 0 w 189837"/>
                  <a:gd name="connsiteY4" fmla="*/ 0 h 154899"/>
                  <a:gd name="connsiteX0" fmla="*/ 0 w 200791"/>
                  <a:gd name="connsiteY0" fmla="*/ 0 h 154899"/>
                  <a:gd name="connsiteX1" fmla="*/ 178006 w 200791"/>
                  <a:gd name="connsiteY1" fmla="*/ 0 h 154899"/>
                  <a:gd name="connsiteX2" fmla="*/ 178006 w 200791"/>
                  <a:gd name="connsiteY2" fmla="*/ 154899 h 154899"/>
                  <a:gd name="connsiteX3" fmla="*/ 0 w 200791"/>
                  <a:gd name="connsiteY3" fmla="*/ 154899 h 154899"/>
                  <a:gd name="connsiteX4" fmla="*/ 0 w 200791"/>
                  <a:gd name="connsiteY4" fmla="*/ 0 h 154899"/>
                  <a:gd name="connsiteX0" fmla="*/ 0 w 198296"/>
                  <a:gd name="connsiteY0" fmla="*/ 0 h 154899"/>
                  <a:gd name="connsiteX1" fmla="*/ 178006 w 198296"/>
                  <a:gd name="connsiteY1" fmla="*/ 0 h 154899"/>
                  <a:gd name="connsiteX2" fmla="*/ 178006 w 198296"/>
                  <a:gd name="connsiteY2" fmla="*/ 154899 h 154899"/>
                  <a:gd name="connsiteX3" fmla="*/ 0 w 198296"/>
                  <a:gd name="connsiteY3" fmla="*/ 154899 h 154899"/>
                  <a:gd name="connsiteX4" fmla="*/ 0 w 198296"/>
                  <a:gd name="connsiteY4" fmla="*/ 0 h 1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296" h="154899">
                    <a:moveTo>
                      <a:pt x="0" y="0"/>
                    </a:moveTo>
                    <a:lnTo>
                      <a:pt x="178006" y="0"/>
                    </a:lnTo>
                    <a:cubicBezTo>
                      <a:pt x="205490" y="64847"/>
                      <a:pt x="204626" y="103685"/>
                      <a:pt x="178006" y="154899"/>
                    </a:cubicBezTo>
                    <a:lnTo>
                      <a:pt x="0" y="154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8" name="Group 320">
                <a:extLst>
                  <a:ext uri="{FF2B5EF4-FFF2-40B4-BE49-F238E27FC236}">
                    <a16:creationId xmlns:a16="http://schemas.microsoft.com/office/drawing/2014/main" id="{ADC82CF9-41CE-419F-82CF-CC7D5184A190}"/>
                  </a:ext>
                </a:extLst>
              </p:cNvPr>
              <p:cNvGrpSpPr/>
              <p:nvPr/>
            </p:nvGrpSpPr>
            <p:grpSpPr>
              <a:xfrm rot="2700000">
                <a:off x="7272998" y="2610486"/>
                <a:ext cx="1298140" cy="1132215"/>
                <a:chOff x="4084525" y="737296"/>
                <a:chExt cx="1640544" cy="1430854"/>
              </a:xfrm>
            </p:grpSpPr>
            <p:grpSp>
              <p:nvGrpSpPr>
                <p:cNvPr id="231" name="Group 336">
                  <a:extLst>
                    <a:ext uri="{FF2B5EF4-FFF2-40B4-BE49-F238E27FC236}">
                      <a16:creationId xmlns:a16="http://schemas.microsoft.com/office/drawing/2014/main" id="{D1210515-E58F-4B39-8C9E-EF7A87611BE6}"/>
                    </a:ext>
                  </a:extLst>
                </p:cNvPr>
                <p:cNvGrpSpPr/>
                <p:nvPr/>
              </p:nvGrpSpPr>
              <p:grpSpPr>
                <a:xfrm rot="18913881">
                  <a:off x="4402009" y="737296"/>
                  <a:ext cx="1323060" cy="1019404"/>
                  <a:chOff x="5687211" y="3859429"/>
                  <a:chExt cx="1323060" cy="1019404"/>
                </a:xfrm>
              </p:grpSpPr>
              <p:sp>
                <p:nvSpPr>
                  <p:cNvPr id="235" name="Rounded Rectangle 31">
                    <a:extLst>
                      <a:ext uri="{FF2B5EF4-FFF2-40B4-BE49-F238E27FC236}">
                        <a16:creationId xmlns:a16="http://schemas.microsoft.com/office/drawing/2014/main" id="{CFD53736-0ED8-4F9D-8888-70B194A0576A}"/>
                      </a:ext>
                    </a:extLst>
                  </p:cNvPr>
                  <p:cNvSpPr/>
                  <p:nvPr/>
                </p:nvSpPr>
                <p:spPr>
                  <a:xfrm rot="21431920" flipH="1">
                    <a:off x="5698900" y="3867410"/>
                    <a:ext cx="1311371" cy="1011423"/>
                  </a:xfrm>
                  <a:custGeom>
                    <a:avLst/>
                    <a:gdLst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0 w 1234463"/>
                      <a:gd name="connsiteY8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10778 w 1234463"/>
                      <a:gd name="connsiteY8" fmla="*/ 506039 h 958157"/>
                      <a:gd name="connsiteX9" fmla="*/ 0 w 1234463"/>
                      <a:gd name="connsiteY9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207561 w 1234463"/>
                      <a:gd name="connsiteY8" fmla="*/ 562599 h 958157"/>
                      <a:gd name="connsiteX9" fmla="*/ 0 w 1234463"/>
                      <a:gd name="connsiteY9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207561 w 1234463"/>
                      <a:gd name="connsiteY8" fmla="*/ 562599 h 958157"/>
                      <a:gd name="connsiteX9" fmla="*/ 0 w 1234463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1178229 w 1235642"/>
                      <a:gd name="connsiteY2" fmla="*/ 0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1001323 w 1235642"/>
                      <a:gd name="connsiteY2" fmla="*/ 10823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97633 w 1235642"/>
                      <a:gd name="connsiteY2" fmla="*/ 4156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53228 w 1242309"/>
                      <a:gd name="connsiteY2" fmla="*/ 2606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30538 w 1242309"/>
                      <a:gd name="connsiteY8" fmla="*/ 541172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193514 w 1242309"/>
                      <a:gd name="connsiteY8" fmla="*/ 552956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6848 w 1242309"/>
                      <a:gd name="connsiteY8" fmla="*/ 545577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2961 w 1242309"/>
                      <a:gd name="connsiteY8" fmla="*/ 5276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2814 w 1242309"/>
                      <a:gd name="connsiteY8" fmla="*/ 524695 h 958157"/>
                      <a:gd name="connsiteX9" fmla="*/ 0 w 1242309"/>
                      <a:gd name="connsiteY9" fmla="*/ 56234 h 958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42309" h="958157">
                        <a:moveTo>
                          <a:pt x="0" y="56234"/>
                        </a:moveTo>
                        <a:cubicBezTo>
                          <a:pt x="0" y="25177"/>
                          <a:pt x="25177" y="0"/>
                          <a:pt x="56234" y="0"/>
                        </a:cubicBezTo>
                        <a:lnTo>
                          <a:pt x="939895" y="9987"/>
                        </a:lnTo>
                        <a:cubicBezTo>
                          <a:pt x="1075235" y="56777"/>
                          <a:pt x="1179580" y="99105"/>
                          <a:pt x="1242309" y="243497"/>
                        </a:cubicBezTo>
                        <a:cubicBezTo>
                          <a:pt x="1239694" y="462972"/>
                          <a:pt x="1237078" y="682448"/>
                          <a:pt x="1234463" y="901923"/>
                        </a:cubicBezTo>
                        <a:cubicBezTo>
                          <a:pt x="1234463" y="932980"/>
                          <a:pt x="1209286" y="958157"/>
                          <a:pt x="1178229" y="958157"/>
                        </a:cubicBezTo>
                        <a:lnTo>
                          <a:pt x="56234" y="958157"/>
                        </a:lnTo>
                        <a:cubicBezTo>
                          <a:pt x="25177" y="958157"/>
                          <a:pt x="0" y="932980"/>
                          <a:pt x="0" y="901923"/>
                        </a:cubicBezTo>
                        <a:lnTo>
                          <a:pt x="202814" y="524695"/>
                        </a:lnTo>
                        <a:cubicBezTo>
                          <a:pt x="133865" y="361581"/>
                          <a:pt x="68949" y="219348"/>
                          <a:pt x="0" y="56234"/>
                        </a:cubicBezTo>
                        <a:close/>
                      </a:path>
                    </a:pathLst>
                  </a:custGeom>
                  <a:solidFill>
                    <a:srgbClr val="2A72B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Freeform 341">
                    <a:extLst>
                      <a:ext uri="{FF2B5EF4-FFF2-40B4-BE49-F238E27FC236}">
                        <a16:creationId xmlns:a16="http://schemas.microsoft.com/office/drawing/2014/main" id="{F917D84B-3823-4ECD-B90D-C31667212328}"/>
                      </a:ext>
                    </a:extLst>
                  </p:cNvPr>
                  <p:cNvSpPr/>
                  <p:nvPr/>
                </p:nvSpPr>
                <p:spPr>
                  <a:xfrm rot="-120000">
                    <a:off x="5687211" y="3859429"/>
                    <a:ext cx="1308478" cy="553611"/>
                  </a:xfrm>
                  <a:custGeom>
                    <a:avLst/>
                    <a:gdLst>
                      <a:gd name="connsiteX0" fmla="*/ 1248294 w 1308478"/>
                      <a:gd name="connsiteY0" fmla="*/ 5 h 553611"/>
                      <a:gd name="connsiteX1" fmla="*/ 1308478 w 1308478"/>
                      <a:gd name="connsiteY1" fmla="*/ 58529 h 553611"/>
                      <a:gd name="connsiteX2" fmla="*/ 1153485 w 1308478"/>
                      <a:gd name="connsiteY2" fmla="*/ 429545 h 553611"/>
                      <a:gd name="connsiteX3" fmla="*/ 1102303 w 1308478"/>
                      <a:gd name="connsiteY3" fmla="*/ 553611 h 553611"/>
                      <a:gd name="connsiteX4" fmla="*/ 7230 w 1308478"/>
                      <a:gd name="connsiteY4" fmla="*/ 553611 h 553611"/>
                      <a:gd name="connsiteX5" fmla="*/ 0 w 1308478"/>
                      <a:gd name="connsiteY5" fmla="*/ 274524 h 553611"/>
                      <a:gd name="connsiteX6" fmla="*/ 315748 w 1308478"/>
                      <a:gd name="connsiteY6" fmla="*/ 23592 h 553611"/>
                      <a:gd name="connsiteX7" fmla="*/ 1248294 w 1308478"/>
                      <a:gd name="connsiteY7" fmla="*/ 5 h 553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8478" h="553611">
                        <a:moveTo>
                          <a:pt x="1248294" y="5"/>
                        </a:moveTo>
                        <a:cubicBezTo>
                          <a:pt x="1281074" y="-453"/>
                          <a:pt x="1308020" y="25749"/>
                          <a:pt x="1308478" y="58529"/>
                        </a:cubicBezTo>
                        <a:cubicBezTo>
                          <a:pt x="1255703" y="188417"/>
                          <a:pt x="1205149" y="305873"/>
                          <a:pt x="1153485" y="429545"/>
                        </a:cubicBezTo>
                        <a:lnTo>
                          <a:pt x="1102303" y="553611"/>
                        </a:lnTo>
                        <a:lnTo>
                          <a:pt x="7230" y="553611"/>
                        </a:lnTo>
                        <a:lnTo>
                          <a:pt x="0" y="274524"/>
                        </a:lnTo>
                        <a:cubicBezTo>
                          <a:pt x="64078" y="121194"/>
                          <a:pt x="173588" y="74976"/>
                          <a:pt x="315748" y="23592"/>
                        </a:cubicBezTo>
                        <a:lnTo>
                          <a:pt x="1248294" y="5"/>
                        </a:lnTo>
                        <a:close/>
                      </a:path>
                    </a:pathLst>
                  </a:custGeom>
                  <a:solidFill>
                    <a:srgbClr val="3186D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32" name="Group 337">
                  <a:extLst>
                    <a:ext uri="{FF2B5EF4-FFF2-40B4-BE49-F238E27FC236}">
                      <a16:creationId xmlns:a16="http://schemas.microsoft.com/office/drawing/2014/main" id="{EC70A1BB-3301-464F-AB04-19100206142E}"/>
                    </a:ext>
                  </a:extLst>
                </p:cNvPr>
                <p:cNvGrpSpPr/>
                <p:nvPr/>
              </p:nvGrpSpPr>
              <p:grpSpPr>
                <a:xfrm rot="18913881">
                  <a:off x="4084525" y="1096826"/>
                  <a:ext cx="1617772" cy="1071324"/>
                  <a:chOff x="5147593" y="3987338"/>
                  <a:chExt cx="1617772" cy="1071324"/>
                </a:xfrm>
              </p:grpSpPr>
              <p:sp>
                <p:nvSpPr>
                  <p:cNvPr id="233" name="Freeform 338">
                    <a:extLst>
                      <a:ext uri="{FF2B5EF4-FFF2-40B4-BE49-F238E27FC236}">
                        <a16:creationId xmlns:a16="http://schemas.microsoft.com/office/drawing/2014/main" id="{216185FD-9C7B-4F43-B577-1516B884C65D}"/>
                      </a:ext>
                    </a:extLst>
                  </p:cNvPr>
                  <p:cNvSpPr/>
                  <p:nvPr/>
                </p:nvSpPr>
                <p:spPr>
                  <a:xfrm>
                    <a:off x="5155242" y="3987338"/>
                    <a:ext cx="1610123" cy="1071324"/>
                  </a:xfrm>
                  <a:custGeom>
                    <a:avLst/>
                    <a:gdLst>
                      <a:gd name="connsiteX0" fmla="*/ 1335822 w 1610123"/>
                      <a:gd name="connsiteY0" fmla="*/ 345 h 1071324"/>
                      <a:gd name="connsiteX1" fmla="*/ 1478916 w 1610123"/>
                      <a:gd name="connsiteY1" fmla="*/ 126227 h 1071324"/>
                      <a:gd name="connsiteX2" fmla="*/ 1531164 w 1610123"/>
                      <a:gd name="connsiteY2" fmla="*/ 942708 h 1071324"/>
                      <a:gd name="connsiteX3" fmla="*/ 1384173 w 1610123"/>
                      <a:gd name="connsiteY3" fmla="*/ 1067963 h 1071324"/>
                      <a:gd name="connsiteX4" fmla="*/ 449052 w 1610123"/>
                      <a:gd name="connsiteY4" fmla="*/ 1065336 h 1071324"/>
                      <a:gd name="connsiteX5" fmla="*/ 3462 w 1610123"/>
                      <a:gd name="connsiteY5" fmla="*/ 551873 h 1071324"/>
                      <a:gd name="connsiteX6" fmla="*/ 3815 w 1610123"/>
                      <a:gd name="connsiteY6" fmla="*/ 396027 h 1071324"/>
                      <a:gd name="connsiteX7" fmla="*/ 383072 w 1610123"/>
                      <a:gd name="connsiteY7" fmla="*/ 48804 h 1071324"/>
                      <a:gd name="connsiteX8" fmla="*/ 1335822 w 1610123"/>
                      <a:gd name="connsiteY8" fmla="*/ 345 h 107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10123" h="1071324">
                        <a:moveTo>
                          <a:pt x="1335822" y="345"/>
                        </a:moveTo>
                        <a:cubicBezTo>
                          <a:pt x="1410097" y="-4408"/>
                          <a:pt x="1450098" y="40128"/>
                          <a:pt x="1478916" y="126227"/>
                        </a:cubicBezTo>
                        <a:cubicBezTo>
                          <a:pt x="1591959" y="355747"/>
                          <a:pt x="1680625" y="528483"/>
                          <a:pt x="1531164" y="942708"/>
                        </a:cubicBezTo>
                        <a:cubicBezTo>
                          <a:pt x="1535917" y="1016983"/>
                          <a:pt x="1458449" y="1063210"/>
                          <a:pt x="1384173" y="1067963"/>
                        </a:cubicBezTo>
                        <a:cubicBezTo>
                          <a:pt x="1069510" y="1073104"/>
                          <a:pt x="727828" y="1072439"/>
                          <a:pt x="449052" y="1065336"/>
                        </a:cubicBezTo>
                        <a:cubicBezTo>
                          <a:pt x="389555" y="1040009"/>
                          <a:pt x="89492" y="660575"/>
                          <a:pt x="3462" y="551873"/>
                        </a:cubicBezTo>
                        <a:cubicBezTo>
                          <a:pt x="-1246" y="479598"/>
                          <a:pt x="-1175" y="465498"/>
                          <a:pt x="3815" y="396027"/>
                        </a:cubicBezTo>
                        <a:cubicBezTo>
                          <a:pt x="88884" y="306131"/>
                          <a:pt x="308797" y="53557"/>
                          <a:pt x="383072" y="48804"/>
                        </a:cubicBezTo>
                        <a:lnTo>
                          <a:pt x="1335822" y="345"/>
                        </a:lnTo>
                        <a:close/>
                      </a:path>
                    </a:pathLst>
                  </a:custGeom>
                  <a:solidFill>
                    <a:srgbClr val="3186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4" name="Freeform 339">
                    <a:extLst>
                      <a:ext uri="{FF2B5EF4-FFF2-40B4-BE49-F238E27FC236}">
                        <a16:creationId xmlns:a16="http://schemas.microsoft.com/office/drawing/2014/main" id="{F9558D58-5ECB-4756-8319-50DD8C61004C}"/>
                      </a:ext>
                    </a:extLst>
                  </p:cNvPr>
                  <p:cNvSpPr/>
                  <p:nvPr/>
                </p:nvSpPr>
                <p:spPr>
                  <a:xfrm rot="21480000">
                    <a:off x="5147593" y="4006841"/>
                    <a:ext cx="1592891" cy="420116"/>
                  </a:xfrm>
                  <a:custGeom>
                    <a:avLst/>
                    <a:gdLst>
                      <a:gd name="connsiteX0" fmla="*/ 1351136 w 1592890"/>
                      <a:gd name="connsiteY0" fmla="*/ 72 h 420116"/>
                      <a:gd name="connsiteX1" fmla="*/ 1489750 w 1592890"/>
                      <a:gd name="connsiteY1" fmla="*/ 130871 h 420116"/>
                      <a:gd name="connsiteX2" fmla="*/ 1586578 w 1592890"/>
                      <a:gd name="connsiteY2" fmla="*/ 384388 h 420116"/>
                      <a:gd name="connsiteX3" fmla="*/ 1592890 w 1592890"/>
                      <a:gd name="connsiteY3" fmla="*/ 420116 h 420116"/>
                      <a:gd name="connsiteX4" fmla="*/ 0 w 1592890"/>
                      <a:gd name="connsiteY4" fmla="*/ 420116 h 420116"/>
                      <a:gd name="connsiteX5" fmla="*/ 1793 w 1592890"/>
                      <a:gd name="connsiteY5" fmla="*/ 392396 h 420116"/>
                      <a:gd name="connsiteX6" fmla="*/ 6131 w 1592890"/>
                      <a:gd name="connsiteY6" fmla="*/ 349026 h 420116"/>
                      <a:gd name="connsiteX7" fmla="*/ 397275 w 1592890"/>
                      <a:gd name="connsiteY7" fmla="*/ 15251 h 420116"/>
                      <a:gd name="connsiteX8" fmla="*/ 1351136 w 1592890"/>
                      <a:gd name="connsiteY8" fmla="*/ 72 h 420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92890" h="420116">
                        <a:moveTo>
                          <a:pt x="1351136" y="72"/>
                        </a:moveTo>
                        <a:cubicBezTo>
                          <a:pt x="1425532" y="-2086"/>
                          <a:pt x="1463954" y="43819"/>
                          <a:pt x="1489750" y="130871"/>
                        </a:cubicBezTo>
                        <a:cubicBezTo>
                          <a:pt x="1529111" y="218368"/>
                          <a:pt x="1565325" y="297765"/>
                          <a:pt x="1586578" y="384388"/>
                        </a:cubicBezTo>
                        <a:lnTo>
                          <a:pt x="1592890" y="420116"/>
                        </a:lnTo>
                        <a:lnTo>
                          <a:pt x="0" y="420116"/>
                        </a:lnTo>
                        <a:lnTo>
                          <a:pt x="1793" y="392396"/>
                        </a:lnTo>
                        <a:cubicBezTo>
                          <a:pt x="2854" y="380206"/>
                          <a:pt x="4279" y="366340"/>
                          <a:pt x="6131" y="349026"/>
                        </a:cubicBezTo>
                        <a:cubicBezTo>
                          <a:pt x="94286" y="262154"/>
                          <a:pt x="322880" y="17409"/>
                          <a:pt x="397275" y="15251"/>
                        </a:cubicBezTo>
                        <a:lnTo>
                          <a:pt x="1351136" y="72"/>
                        </a:lnTo>
                        <a:close/>
                      </a:path>
                    </a:pathLst>
                  </a:custGeom>
                  <a:solidFill>
                    <a:srgbClr val="2A72B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19" name="Rectangle 13">
                <a:extLst>
                  <a:ext uri="{FF2B5EF4-FFF2-40B4-BE49-F238E27FC236}">
                    <a16:creationId xmlns:a16="http://schemas.microsoft.com/office/drawing/2014/main" id="{FCD5406C-55A5-4C36-B428-7C2FC068514D}"/>
                  </a:ext>
                </a:extLst>
              </p:cNvPr>
              <p:cNvSpPr/>
              <p:nvPr/>
            </p:nvSpPr>
            <p:spPr>
              <a:xfrm rot="1545906" flipH="1">
                <a:off x="4824756" y="3122888"/>
                <a:ext cx="318241" cy="17967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578644"/>
                  <a:gd name="connsiteY0" fmla="*/ 0 h 368300"/>
                  <a:gd name="connsiteX1" fmla="*/ 571500 w 578644"/>
                  <a:gd name="connsiteY1" fmla="*/ 0 h 368300"/>
                  <a:gd name="connsiteX2" fmla="*/ 578644 w 578644"/>
                  <a:gd name="connsiteY2" fmla="*/ 356394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8300"/>
                  <a:gd name="connsiteX1" fmla="*/ 571500 w 578644"/>
                  <a:gd name="connsiteY1" fmla="*/ 0 h 368300"/>
                  <a:gd name="connsiteX2" fmla="*/ 578644 w 578644"/>
                  <a:gd name="connsiteY2" fmla="*/ 361156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8300"/>
                  <a:gd name="connsiteX1" fmla="*/ 240506 w 578644"/>
                  <a:gd name="connsiteY1" fmla="*/ 159544 h 368300"/>
                  <a:gd name="connsiteX2" fmla="*/ 578644 w 578644"/>
                  <a:gd name="connsiteY2" fmla="*/ 361156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19075 w 559594"/>
                  <a:gd name="connsiteY1" fmla="*/ 147638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19075 w 559594"/>
                  <a:gd name="connsiteY1" fmla="*/ 147638 h 346869"/>
                  <a:gd name="connsiteX2" fmla="*/ 559594 w 559594"/>
                  <a:gd name="connsiteY2" fmla="*/ 346869 h 346869"/>
                  <a:gd name="connsiteX3" fmla="*/ 183355 w 559594"/>
                  <a:gd name="connsiteY3" fmla="*/ 208756 h 346869"/>
                  <a:gd name="connsiteX4" fmla="*/ 0 w 559594"/>
                  <a:gd name="connsiteY4" fmla="*/ 0 h 346869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76993 h 215106"/>
                  <a:gd name="connsiteX1" fmla="*/ 42070 w 376239"/>
                  <a:gd name="connsiteY1" fmla="*/ 0 h 215106"/>
                  <a:gd name="connsiteX2" fmla="*/ 376239 w 376239"/>
                  <a:gd name="connsiteY2" fmla="*/ 215106 h 215106"/>
                  <a:gd name="connsiteX3" fmla="*/ 0 w 376239"/>
                  <a:gd name="connsiteY3" fmla="*/ 76993 h 215106"/>
                  <a:gd name="connsiteX0" fmla="*/ 0 w 376239"/>
                  <a:gd name="connsiteY0" fmla="*/ 76993 h 215106"/>
                  <a:gd name="connsiteX1" fmla="*/ 35720 w 376239"/>
                  <a:gd name="connsiteY1" fmla="*/ 0 h 215106"/>
                  <a:gd name="connsiteX2" fmla="*/ 376239 w 376239"/>
                  <a:gd name="connsiteY2" fmla="*/ 215106 h 215106"/>
                  <a:gd name="connsiteX3" fmla="*/ 0 w 376239"/>
                  <a:gd name="connsiteY3" fmla="*/ 76993 h 215106"/>
                  <a:gd name="connsiteX0" fmla="*/ 0 w 381002"/>
                  <a:gd name="connsiteY0" fmla="*/ 76993 h 215106"/>
                  <a:gd name="connsiteX1" fmla="*/ 40483 w 381002"/>
                  <a:gd name="connsiteY1" fmla="*/ 0 h 215106"/>
                  <a:gd name="connsiteX2" fmla="*/ 381002 w 381002"/>
                  <a:gd name="connsiteY2" fmla="*/ 215106 h 215106"/>
                  <a:gd name="connsiteX3" fmla="*/ 0 w 381002"/>
                  <a:gd name="connsiteY3" fmla="*/ 76993 h 2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2" h="215106">
                    <a:moveTo>
                      <a:pt x="0" y="76993"/>
                    </a:moveTo>
                    <a:cubicBezTo>
                      <a:pt x="19051" y="61382"/>
                      <a:pt x="33338" y="27516"/>
                      <a:pt x="40483" y="0"/>
                    </a:cubicBezTo>
                    <a:cubicBezTo>
                      <a:pt x="153196" y="67204"/>
                      <a:pt x="299244" y="155046"/>
                      <a:pt x="381002" y="215106"/>
                    </a:cubicBezTo>
                    <a:cubicBezTo>
                      <a:pt x="293689" y="202405"/>
                      <a:pt x="130175" y="139699"/>
                      <a:pt x="0" y="76993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Rectangle 15">
                <a:extLst>
                  <a:ext uri="{FF2B5EF4-FFF2-40B4-BE49-F238E27FC236}">
                    <a16:creationId xmlns:a16="http://schemas.microsoft.com/office/drawing/2014/main" id="{4530AFE4-B172-4881-A2D4-9FEAEC40245C}"/>
                  </a:ext>
                </a:extLst>
              </p:cNvPr>
              <p:cNvSpPr/>
              <p:nvPr/>
            </p:nvSpPr>
            <p:spPr>
              <a:xfrm rot="1545906" flipH="1">
                <a:off x="5155839" y="3113253"/>
                <a:ext cx="278462" cy="218126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31031"/>
                  <a:gd name="connsiteY0" fmla="*/ 0 h 368300"/>
                  <a:gd name="connsiteX1" fmla="*/ 631031 w 631031"/>
                  <a:gd name="connsiteY1" fmla="*/ 259556 h 368300"/>
                  <a:gd name="connsiteX2" fmla="*/ 571500 w 631031"/>
                  <a:gd name="connsiteY2" fmla="*/ 368300 h 368300"/>
                  <a:gd name="connsiteX3" fmla="*/ 0 w 631031"/>
                  <a:gd name="connsiteY3" fmla="*/ 368300 h 368300"/>
                  <a:gd name="connsiteX4" fmla="*/ 0 w 631031"/>
                  <a:gd name="connsiteY4" fmla="*/ 0 h 368300"/>
                  <a:gd name="connsiteX0" fmla="*/ 366712 w 631031"/>
                  <a:gd name="connsiteY0" fmla="*/ 0 h 258763"/>
                  <a:gd name="connsiteX1" fmla="*/ 631031 w 631031"/>
                  <a:gd name="connsiteY1" fmla="*/ 150019 h 258763"/>
                  <a:gd name="connsiteX2" fmla="*/ 571500 w 631031"/>
                  <a:gd name="connsiteY2" fmla="*/ 258763 h 258763"/>
                  <a:gd name="connsiteX3" fmla="*/ 0 w 631031"/>
                  <a:gd name="connsiteY3" fmla="*/ 258763 h 258763"/>
                  <a:gd name="connsiteX4" fmla="*/ 366712 w 631031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04776 w 369095"/>
                  <a:gd name="connsiteY0" fmla="*/ 0 h 258763"/>
                  <a:gd name="connsiteX1" fmla="*/ 369095 w 369095"/>
                  <a:gd name="connsiteY1" fmla="*/ 150019 h 258763"/>
                  <a:gd name="connsiteX2" fmla="*/ 309564 w 369095"/>
                  <a:gd name="connsiteY2" fmla="*/ 258763 h 258763"/>
                  <a:gd name="connsiteX3" fmla="*/ 0 w 369095"/>
                  <a:gd name="connsiteY3" fmla="*/ 139700 h 258763"/>
                  <a:gd name="connsiteX4" fmla="*/ 104776 w 369095"/>
                  <a:gd name="connsiteY4" fmla="*/ 0 h 258763"/>
                  <a:gd name="connsiteX0" fmla="*/ 104776 w 369095"/>
                  <a:gd name="connsiteY0" fmla="*/ 0 h 258763"/>
                  <a:gd name="connsiteX1" fmla="*/ 369095 w 369095"/>
                  <a:gd name="connsiteY1" fmla="*/ 150019 h 258763"/>
                  <a:gd name="connsiteX2" fmla="*/ 309564 w 369095"/>
                  <a:gd name="connsiteY2" fmla="*/ 258763 h 258763"/>
                  <a:gd name="connsiteX3" fmla="*/ 0 w 369095"/>
                  <a:gd name="connsiteY3" fmla="*/ 139700 h 258763"/>
                  <a:gd name="connsiteX4" fmla="*/ 104776 w 369095"/>
                  <a:gd name="connsiteY4" fmla="*/ 0 h 258763"/>
                  <a:gd name="connsiteX0" fmla="*/ 104776 w 369095"/>
                  <a:gd name="connsiteY0" fmla="*/ 0 h 206375"/>
                  <a:gd name="connsiteX1" fmla="*/ 369095 w 369095"/>
                  <a:gd name="connsiteY1" fmla="*/ 150019 h 206375"/>
                  <a:gd name="connsiteX2" fmla="*/ 230983 w 369095"/>
                  <a:gd name="connsiteY2" fmla="*/ 206375 h 206375"/>
                  <a:gd name="connsiteX3" fmla="*/ 0 w 369095"/>
                  <a:gd name="connsiteY3" fmla="*/ 139700 h 206375"/>
                  <a:gd name="connsiteX4" fmla="*/ 104776 w 369095"/>
                  <a:gd name="connsiteY4" fmla="*/ 0 h 206375"/>
                  <a:gd name="connsiteX0" fmla="*/ 104776 w 369095"/>
                  <a:gd name="connsiteY0" fmla="*/ 0 h 261144"/>
                  <a:gd name="connsiteX1" fmla="*/ 369095 w 369095"/>
                  <a:gd name="connsiteY1" fmla="*/ 150019 h 261144"/>
                  <a:gd name="connsiteX2" fmla="*/ 278608 w 369095"/>
                  <a:gd name="connsiteY2" fmla="*/ 261144 h 261144"/>
                  <a:gd name="connsiteX3" fmla="*/ 0 w 369095"/>
                  <a:gd name="connsiteY3" fmla="*/ 139700 h 261144"/>
                  <a:gd name="connsiteX4" fmla="*/ 104776 w 369095"/>
                  <a:gd name="connsiteY4" fmla="*/ 0 h 261144"/>
                  <a:gd name="connsiteX0" fmla="*/ 104776 w 369095"/>
                  <a:gd name="connsiteY0" fmla="*/ 0 h 263525"/>
                  <a:gd name="connsiteX1" fmla="*/ 369095 w 369095"/>
                  <a:gd name="connsiteY1" fmla="*/ 150019 h 263525"/>
                  <a:gd name="connsiteX2" fmla="*/ 271464 w 369095"/>
                  <a:gd name="connsiteY2" fmla="*/ 263525 h 263525"/>
                  <a:gd name="connsiteX3" fmla="*/ 0 w 369095"/>
                  <a:gd name="connsiteY3" fmla="*/ 139700 h 263525"/>
                  <a:gd name="connsiteX4" fmla="*/ 104776 w 369095"/>
                  <a:gd name="connsiteY4" fmla="*/ 0 h 263525"/>
                  <a:gd name="connsiteX0" fmla="*/ 104776 w 302420"/>
                  <a:gd name="connsiteY0" fmla="*/ 0 h 263525"/>
                  <a:gd name="connsiteX1" fmla="*/ 302420 w 302420"/>
                  <a:gd name="connsiteY1" fmla="*/ 78581 h 263525"/>
                  <a:gd name="connsiteX2" fmla="*/ 271464 w 302420"/>
                  <a:gd name="connsiteY2" fmla="*/ 263525 h 263525"/>
                  <a:gd name="connsiteX3" fmla="*/ 0 w 302420"/>
                  <a:gd name="connsiteY3" fmla="*/ 139700 h 263525"/>
                  <a:gd name="connsiteX4" fmla="*/ 104776 w 302420"/>
                  <a:gd name="connsiteY4" fmla="*/ 0 h 263525"/>
                  <a:gd name="connsiteX0" fmla="*/ 104776 w 354807"/>
                  <a:gd name="connsiteY0" fmla="*/ 0 h 263525"/>
                  <a:gd name="connsiteX1" fmla="*/ 354807 w 354807"/>
                  <a:gd name="connsiteY1" fmla="*/ 135731 h 263525"/>
                  <a:gd name="connsiteX2" fmla="*/ 271464 w 354807"/>
                  <a:gd name="connsiteY2" fmla="*/ 263525 h 263525"/>
                  <a:gd name="connsiteX3" fmla="*/ 0 w 354807"/>
                  <a:gd name="connsiteY3" fmla="*/ 139700 h 263525"/>
                  <a:gd name="connsiteX4" fmla="*/ 104776 w 354807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00039"/>
                  <a:gd name="connsiteY0" fmla="*/ 0 h 263525"/>
                  <a:gd name="connsiteX1" fmla="*/ 300039 w 300039"/>
                  <a:gd name="connsiteY1" fmla="*/ 97631 h 263525"/>
                  <a:gd name="connsiteX2" fmla="*/ 271464 w 300039"/>
                  <a:gd name="connsiteY2" fmla="*/ 263525 h 263525"/>
                  <a:gd name="connsiteX3" fmla="*/ 0 w 300039"/>
                  <a:gd name="connsiteY3" fmla="*/ 139700 h 263525"/>
                  <a:gd name="connsiteX4" fmla="*/ 104776 w 300039"/>
                  <a:gd name="connsiteY4" fmla="*/ 0 h 263525"/>
                  <a:gd name="connsiteX0" fmla="*/ 104776 w 352427"/>
                  <a:gd name="connsiteY0" fmla="*/ 0 h 263525"/>
                  <a:gd name="connsiteX1" fmla="*/ 352427 w 352427"/>
                  <a:gd name="connsiteY1" fmla="*/ 142874 h 263525"/>
                  <a:gd name="connsiteX2" fmla="*/ 271464 w 352427"/>
                  <a:gd name="connsiteY2" fmla="*/ 263525 h 263525"/>
                  <a:gd name="connsiteX3" fmla="*/ 0 w 352427"/>
                  <a:gd name="connsiteY3" fmla="*/ 139700 h 263525"/>
                  <a:gd name="connsiteX4" fmla="*/ 104776 w 352427"/>
                  <a:gd name="connsiteY4" fmla="*/ 0 h 263525"/>
                  <a:gd name="connsiteX0" fmla="*/ 104776 w 352427"/>
                  <a:gd name="connsiteY0" fmla="*/ 0 h 263525"/>
                  <a:gd name="connsiteX1" fmla="*/ 352427 w 352427"/>
                  <a:gd name="connsiteY1" fmla="*/ 142874 h 263525"/>
                  <a:gd name="connsiteX2" fmla="*/ 271464 w 352427"/>
                  <a:gd name="connsiteY2" fmla="*/ 263525 h 263525"/>
                  <a:gd name="connsiteX3" fmla="*/ 0 w 352427"/>
                  <a:gd name="connsiteY3" fmla="*/ 139700 h 263525"/>
                  <a:gd name="connsiteX4" fmla="*/ 104776 w 352427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322"/>
                  <a:gd name="connsiteY0" fmla="*/ 0 h 258762"/>
                  <a:gd name="connsiteX1" fmla="*/ 345283 w 345322"/>
                  <a:gd name="connsiteY1" fmla="*/ 135730 h 258762"/>
                  <a:gd name="connsiteX2" fmla="*/ 266702 w 345322"/>
                  <a:gd name="connsiteY2" fmla="*/ 258762 h 258762"/>
                  <a:gd name="connsiteX3" fmla="*/ 0 w 345322"/>
                  <a:gd name="connsiteY3" fmla="*/ 142081 h 258762"/>
                  <a:gd name="connsiteX4" fmla="*/ 107157 w 345322"/>
                  <a:gd name="connsiteY4" fmla="*/ 0 h 258762"/>
                  <a:gd name="connsiteX0" fmla="*/ 107157 w 345321"/>
                  <a:gd name="connsiteY0" fmla="*/ 0 h 258762"/>
                  <a:gd name="connsiteX1" fmla="*/ 345283 w 345321"/>
                  <a:gd name="connsiteY1" fmla="*/ 135730 h 258762"/>
                  <a:gd name="connsiteX2" fmla="*/ 264321 w 345321"/>
                  <a:gd name="connsiteY2" fmla="*/ 258762 h 258762"/>
                  <a:gd name="connsiteX3" fmla="*/ 0 w 345321"/>
                  <a:gd name="connsiteY3" fmla="*/ 142081 h 258762"/>
                  <a:gd name="connsiteX4" fmla="*/ 107157 w 345321"/>
                  <a:gd name="connsiteY4" fmla="*/ 0 h 258762"/>
                  <a:gd name="connsiteX0" fmla="*/ 107157 w 345319"/>
                  <a:gd name="connsiteY0" fmla="*/ 0 h 258762"/>
                  <a:gd name="connsiteX1" fmla="*/ 345283 w 345319"/>
                  <a:gd name="connsiteY1" fmla="*/ 135730 h 258762"/>
                  <a:gd name="connsiteX2" fmla="*/ 264321 w 345319"/>
                  <a:gd name="connsiteY2" fmla="*/ 258762 h 258762"/>
                  <a:gd name="connsiteX3" fmla="*/ 0 w 345319"/>
                  <a:gd name="connsiteY3" fmla="*/ 142081 h 258762"/>
                  <a:gd name="connsiteX4" fmla="*/ 107157 w 345319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2394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2394 w 345283"/>
                  <a:gd name="connsiteY4" fmla="*/ 0 h 258762"/>
                  <a:gd name="connsiteX0" fmla="*/ 102394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2394 w 345283"/>
                  <a:gd name="connsiteY4" fmla="*/ 0 h 258762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92869 w 335758"/>
                  <a:gd name="connsiteY0" fmla="*/ 0 h 261143"/>
                  <a:gd name="connsiteX1" fmla="*/ 335758 w 335758"/>
                  <a:gd name="connsiteY1" fmla="*/ 138111 h 261143"/>
                  <a:gd name="connsiteX2" fmla="*/ 254796 w 335758"/>
                  <a:gd name="connsiteY2" fmla="*/ 261143 h 261143"/>
                  <a:gd name="connsiteX3" fmla="*/ 0 w 335758"/>
                  <a:gd name="connsiteY3" fmla="*/ 134937 h 261143"/>
                  <a:gd name="connsiteX4" fmla="*/ 92869 w 335758"/>
                  <a:gd name="connsiteY4" fmla="*/ 0 h 261143"/>
                  <a:gd name="connsiteX0" fmla="*/ 92869 w 335758"/>
                  <a:gd name="connsiteY0" fmla="*/ 0 h 261143"/>
                  <a:gd name="connsiteX1" fmla="*/ 335758 w 335758"/>
                  <a:gd name="connsiteY1" fmla="*/ 138111 h 261143"/>
                  <a:gd name="connsiteX2" fmla="*/ 254796 w 335758"/>
                  <a:gd name="connsiteY2" fmla="*/ 261143 h 261143"/>
                  <a:gd name="connsiteX3" fmla="*/ 0 w 335758"/>
                  <a:gd name="connsiteY3" fmla="*/ 132556 h 261143"/>
                  <a:gd name="connsiteX4" fmla="*/ 92869 w 335758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42082 h 261143"/>
                  <a:gd name="connsiteX4" fmla="*/ 90488 w 333377"/>
                  <a:gd name="connsiteY4" fmla="*/ 0 h 26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377" h="261143">
                    <a:moveTo>
                      <a:pt x="90488" y="0"/>
                    </a:moveTo>
                    <a:cubicBezTo>
                      <a:pt x="180182" y="38099"/>
                      <a:pt x="284165" y="100011"/>
                      <a:pt x="333377" y="138111"/>
                    </a:cubicBezTo>
                    <a:cubicBezTo>
                      <a:pt x="325440" y="214840"/>
                      <a:pt x="284164" y="246326"/>
                      <a:pt x="252415" y="261143"/>
                    </a:cubicBezTo>
                    <a:cubicBezTo>
                      <a:pt x="202408" y="250824"/>
                      <a:pt x="107158" y="197645"/>
                      <a:pt x="0" y="142082"/>
                    </a:cubicBezTo>
                    <a:cubicBezTo>
                      <a:pt x="63500" y="155047"/>
                      <a:pt x="98426" y="48949"/>
                      <a:pt x="90488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Rectangle 16">
                <a:extLst>
                  <a:ext uri="{FF2B5EF4-FFF2-40B4-BE49-F238E27FC236}">
                    <a16:creationId xmlns:a16="http://schemas.microsoft.com/office/drawing/2014/main" id="{48A2A1C3-422A-4FA0-BD32-F2FC4B96EB85}"/>
                  </a:ext>
                </a:extLst>
              </p:cNvPr>
              <p:cNvSpPr/>
              <p:nvPr/>
            </p:nvSpPr>
            <p:spPr>
              <a:xfrm rot="1545906" flipH="1">
                <a:off x="5620765" y="3140350"/>
                <a:ext cx="143209" cy="155806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37"/>
                  <a:gd name="connsiteY0" fmla="*/ 0 h 182561"/>
                  <a:gd name="connsiteX1" fmla="*/ 164308 w 164637"/>
                  <a:gd name="connsiteY1" fmla="*/ 47624 h 182561"/>
                  <a:gd name="connsiteX2" fmla="*/ 69059 w 164637"/>
                  <a:gd name="connsiteY2" fmla="*/ 182561 h 182561"/>
                  <a:gd name="connsiteX3" fmla="*/ 0 w 164637"/>
                  <a:gd name="connsiteY3" fmla="*/ 139699 h 182561"/>
                  <a:gd name="connsiteX4" fmla="*/ 73823 w 164637"/>
                  <a:gd name="connsiteY4" fmla="*/ 0 h 182561"/>
                  <a:gd name="connsiteX0" fmla="*/ 73823 w 164623"/>
                  <a:gd name="connsiteY0" fmla="*/ 0 h 182561"/>
                  <a:gd name="connsiteX1" fmla="*/ 164308 w 164623"/>
                  <a:gd name="connsiteY1" fmla="*/ 47624 h 182561"/>
                  <a:gd name="connsiteX2" fmla="*/ 69059 w 164623"/>
                  <a:gd name="connsiteY2" fmla="*/ 182561 h 182561"/>
                  <a:gd name="connsiteX3" fmla="*/ 0 w 164623"/>
                  <a:gd name="connsiteY3" fmla="*/ 139699 h 182561"/>
                  <a:gd name="connsiteX4" fmla="*/ 73823 w 164623"/>
                  <a:gd name="connsiteY4" fmla="*/ 0 h 182561"/>
                  <a:gd name="connsiteX0" fmla="*/ 73823 w 164577"/>
                  <a:gd name="connsiteY0" fmla="*/ 0 h 182561"/>
                  <a:gd name="connsiteX1" fmla="*/ 164308 w 164577"/>
                  <a:gd name="connsiteY1" fmla="*/ 47624 h 182561"/>
                  <a:gd name="connsiteX2" fmla="*/ 69059 w 164577"/>
                  <a:gd name="connsiteY2" fmla="*/ 182561 h 182561"/>
                  <a:gd name="connsiteX3" fmla="*/ 0 w 164577"/>
                  <a:gd name="connsiteY3" fmla="*/ 139699 h 182561"/>
                  <a:gd name="connsiteX4" fmla="*/ 73823 w 164577"/>
                  <a:gd name="connsiteY4" fmla="*/ 0 h 182561"/>
                  <a:gd name="connsiteX0" fmla="*/ 73823 w 164577"/>
                  <a:gd name="connsiteY0" fmla="*/ 0 h 182561"/>
                  <a:gd name="connsiteX1" fmla="*/ 164308 w 164577"/>
                  <a:gd name="connsiteY1" fmla="*/ 47624 h 182561"/>
                  <a:gd name="connsiteX2" fmla="*/ 69059 w 164577"/>
                  <a:gd name="connsiteY2" fmla="*/ 182561 h 182561"/>
                  <a:gd name="connsiteX3" fmla="*/ 0 w 164577"/>
                  <a:gd name="connsiteY3" fmla="*/ 139699 h 182561"/>
                  <a:gd name="connsiteX4" fmla="*/ 73823 w 164577"/>
                  <a:gd name="connsiteY4" fmla="*/ 0 h 182561"/>
                  <a:gd name="connsiteX0" fmla="*/ 71442 w 162196"/>
                  <a:gd name="connsiteY0" fmla="*/ 0 h 182561"/>
                  <a:gd name="connsiteX1" fmla="*/ 161927 w 162196"/>
                  <a:gd name="connsiteY1" fmla="*/ 47624 h 182561"/>
                  <a:gd name="connsiteX2" fmla="*/ 66678 w 162196"/>
                  <a:gd name="connsiteY2" fmla="*/ 182561 h 182561"/>
                  <a:gd name="connsiteX3" fmla="*/ 0 w 162196"/>
                  <a:gd name="connsiteY3" fmla="*/ 142030 h 182561"/>
                  <a:gd name="connsiteX4" fmla="*/ 71442 w 162196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6205 w 169330"/>
                  <a:gd name="connsiteY0" fmla="*/ 0 h 182561"/>
                  <a:gd name="connsiteX1" fmla="*/ 169071 w 169330"/>
                  <a:gd name="connsiteY1" fmla="*/ 45293 h 182561"/>
                  <a:gd name="connsiteX2" fmla="*/ 71441 w 169330"/>
                  <a:gd name="connsiteY2" fmla="*/ 182561 h 182561"/>
                  <a:gd name="connsiteX3" fmla="*/ 0 w 169330"/>
                  <a:gd name="connsiteY3" fmla="*/ 142030 h 182561"/>
                  <a:gd name="connsiteX4" fmla="*/ 76205 w 169330"/>
                  <a:gd name="connsiteY4" fmla="*/ 0 h 182561"/>
                  <a:gd name="connsiteX0" fmla="*/ 78586 w 171711"/>
                  <a:gd name="connsiteY0" fmla="*/ 0 h 182561"/>
                  <a:gd name="connsiteX1" fmla="*/ 171452 w 171711"/>
                  <a:gd name="connsiteY1" fmla="*/ 45293 h 182561"/>
                  <a:gd name="connsiteX2" fmla="*/ 73822 w 171711"/>
                  <a:gd name="connsiteY2" fmla="*/ 182561 h 182561"/>
                  <a:gd name="connsiteX3" fmla="*/ 0 w 171711"/>
                  <a:gd name="connsiteY3" fmla="*/ 142030 h 182561"/>
                  <a:gd name="connsiteX4" fmla="*/ 78586 w 171711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2" h="182561">
                    <a:moveTo>
                      <a:pt x="78586" y="0"/>
                    </a:moveTo>
                    <a:cubicBezTo>
                      <a:pt x="124624" y="20200"/>
                      <a:pt x="125415" y="22866"/>
                      <a:pt x="171452" y="45293"/>
                    </a:cubicBezTo>
                    <a:cubicBezTo>
                      <a:pt x="154783" y="155746"/>
                      <a:pt x="109540" y="176273"/>
                      <a:pt x="73822" y="182561"/>
                    </a:cubicBezTo>
                    <a:cubicBezTo>
                      <a:pt x="48421" y="168274"/>
                      <a:pt x="27783" y="156317"/>
                      <a:pt x="0" y="142030"/>
                    </a:cubicBezTo>
                    <a:cubicBezTo>
                      <a:pt x="61118" y="166377"/>
                      <a:pt x="107953" y="22773"/>
                      <a:pt x="78586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Rectangle 16">
                <a:extLst>
                  <a:ext uri="{FF2B5EF4-FFF2-40B4-BE49-F238E27FC236}">
                    <a16:creationId xmlns:a16="http://schemas.microsoft.com/office/drawing/2014/main" id="{FCA5C482-ACD2-4BB0-836E-A3BB391B61B9}"/>
                  </a:ext>
                </a:extLst>
              </p:cNvPr>
              <p:cNvSpPr/>
              <p:nvPr/>
            </p:nvSpPr>
            <p:spPr>
              <a:xfrm rot="1545906" flipH="1">
                <a:off x="5790121" y="3143551"/>
                <a:ext cx="103480" cy="14695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9045 w 124287"/>
                  <a:gd name="connsiteY0" fmla="*/ 0 h 173036"/>
                  <a:gd name="connsiteX1" fmla="*/ 124287 w 124287"/>
                  <a:gd name="connsiteY1" fmla="*/ 21430 h 173036"/>
                  <a:gd name="connsiteX2" fmla="*/ 45706 w 124287"/>
                  <a:gd name="connsiteY2" fmla="*/ 173036 h 173036"/>
                  <a:gd name="connsiteX3" fmla="*/ 460 w 124287"/>
                  <a:gd name="connsiteY3" fmla="*/ 149224 h 173036"/>
                  <a:gd name="connsiteX4" fmla="*/ 79045 w 12428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7627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7627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83347 w 128589"/>
                  <a:gd name="connsiteY0" fmla="*/ 0 h 173036"/>
                  <a:gd name="connsiteX1" fmla="*/ 128589 w 128589"/>
                  <a:gd name="connsiteY1" fmla="*/ 21430 h 173036"/>
                  <a:gd name="connsiteX2" fmla="*/ 52389 w 128589"/>
                  <a:gd name="connsiteY2" fmla="*/ 173036 h 173036"/>
                  <a:gd name="connsiteX3" fmla="*/ 0 w 128589"/>
                  <a:gd name="connsiteY3" fmla="*/ 151606 h 173036"/>
                  <a:gd name="connsiteX4" fmla="*/ 83347 w 128589"/>
                  <a:gd name="connsiteY4" fmla="*/ 0 h 173036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80179"/>
                  <a:gd name="connsiteX1" fmla="*/ 128589 w 128589"/>
                  <a:gd name="connsiteY1" fmla="*/ 21430 h 180179"/>
                  <a:gd name="connsiteX2" fmla="*/ 54770 w 128589"/>
                  <a:gd name="connsiteY2" fmla="*/ 180179 h 180179"/>
                  <a:gd name="connsiteX3" fmla="*/ 0 w 128589"/>
                  <a:gd name="connsiteY3" fmla="*/ 151606 h 180179"/>
                  <a:gd name="connsiteX4" fmla="*/ 83347 w 128589"/>
                  <a:gd name="connsiteY4" fmla="*/ 0 h 180179"/>
                  <a:gd name="connsiteX0" fmla="*/ 83347 w 128589"/>
                  <a:gd name="connsiteY0" fmla="*/ 0 h 180179"/>
                  <a:gd name="connsiteX1" fmla="*/ 128589 w 128589"/>
                  <a:gd name="connsiteY1" fmla="*/ 21430 h 180179"/>
                  <a:gd name="connsiteX2" fmla="*/ 54770 w 128589"/>
                  <a:gd name="connsiteY2" fmla="*/ 180179 h 180179"/>
                  <a:gd name="connsiteX3" fmla="*/ 0 w 128589"/>
                  <a:gd name="connsiteY3" fmla="*/ 151606 h 180179"/>
                  <a:gd name="connsiteX4" fmla="*/ 83347 w 128589"/>
                  <a:gd name="connsiteY4" fmla="*/ 0 h 180179"/>
                  <a:gd name="connsiteX0" fmla="*/ 78584 w 123826"/>
                  <a:gd name="connsiteY0" fmla="*/ 0 h 180179"/>
                  <a:gd name="connsiteX1" fmla="*/ 123826 w 123826"/>
                  <a:gd name="connsiteY1" fmla="*/ 21430 h 180179"/>
                  <a:gd name="connsiteX2" fmla="*/ 50007 w 123826"/>
                  <a:gd name="connsiteY2" fmla="*/ 180179 h 180179"/>
                  <a:gd name="connsiteX3" fmla="*/ 0 w 123826"/>
                  <a:gd name="connsiteY3" fmla="*/ 153987 h 180179"/>
                  <a:gd name="connsiteX4" fmla="*/ 78584 w 123826"/>
                  <a:gd name="connsiteY4" fmla="*/ 0 h 180179"/>
                  <a:gd name="connsiteX0" fmla="*/ 78584 w 123826"/>
                  <a:gd name="connsiteY0" fmla="*/ 0 h 180179"/>
                  <a:gd name="connsiteX1" fmla="*/ 123826 w 123826"/>
                  <a:gd name="connsiteY1" fmla="*/ 21430 h 180179"/>
                  <a:gd name="connsiteX2" fmla="*/ 50007 w 123826"/>
                  <a:gd name="connsiteY2" fmla="*/ 180179 h 180179"/>
                  <a:gd name="connsiteX3" fmla="*/ 0 w 123826"/>
                  <a:gd name="connsiteY3" fmla="*/ 153987 h 180179"/>
                  <a:gd name="connsiteX4" fmla="*/ 78584 w 123826"/>
                  <a:gd name="connsiteY4" fmla="*/ 0 h 180179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8578"/>
                  <a:gd name="connsiteY0" fmla="*/ 0 h 177798"/>
                  <a:gd name="connsiteX1" fmla="*/ 123826 w 128578"/>
                  <a:gd name="connsiteY1" fmla="*/ 21430 h 177798"/>
                  <a:gd name="connsiteX2" fmla="*/ 42863 w 128578"/>
                  <a:gd name="connsiteY2" fmla="*/ 177798 h 177798"/>
                  <a:gd name="connsiteX3" fmla="*/ 0 w 128578"/>
                  <a:gd name="connsiteY3" fmla="*/ 153987 h 177798"/>
                  <a:gd name="connsiteX4" fmla="*/ 78584 w 128578"/>
                  <a:gd name="connsiteY4" fmla="*/ 0 h 177798"/>
                  <a:gd name="connsiteX0" fmla="*/ 78584 w 127757"/>
                  <a:gd name="connsiteY0" fmla="*/ 0 h 177798"/>
                  <a:gd name="connsiteX1" fmla="*/ 123826 w 127757"/>
                  <a:gd name="connsiteY1" fmla="*/ 21430 h 177798"/>
                  <a:gd name="connsiteX2" fmla="*/ 42863 w 127757"/>
                  <a:gd name="connsiteY2" fmla="*/ 177798 h 177798"/>
                  <a:gd name="connsiteX3" fmla="*/ 0 w 127757"/>
                  <a:gd name="connsiteY3" fmla="*/ 153987 h 177798"/>
                  <a:gd name="connsiteX4" fmla="*/ 78584 w 127757"/>
                  <a:gd name="connsiteY4" fmla="*/ 0 h 177798"/>
                  <a:gd name="connsiteX0" fmla="*/ 78584 w 129427"/>
                  <a:gd name="connsiteY0" fmla="*/ 0 h 177798"/>
                  <a:gd name="connsiteX1" fmla="*/ 123826 w 129427"/>
                  <a:gd name="connsiteY1" fmla="*/ 21430 h 177798"/>
                  <a:gd name="connsiteX2" fmla="*/ 42863 w 129427"/>
                  <a:gd name="connsiteY2" fmla="*/ 177798 h 177798"/>
                  <a:gd name="connsiteX3" fmla="*/ 0 w 129427"/>
                  <a:gd name="connsiteY3" fmla="*/ 153987 h 177798"/>
                  <a:gd name="connsiteX4" fmla="*/ 78584 w 129427"/>
                  <a:gd name="connsiteY4" fmla="*/ 0 h 177798"/>
                  <a:gd name="connsiteX0" fmla="*/ 78584 w 129427"/>
                  <a:gd name="connsiteY0" fmla="*/ 0 h 177798"/>
                  <a:gd name="connsiteX1" fmla="*/ 123826 w 129427"/>
                  <a:gd name="connsiteY1" fmla="*/ 21430 h 177798"/>
                  <a:gd name="connsiteX2" fmla="*/ 42863 w 129427"/>
                  <a:gd name="connsiteY2" fmla="*/ 177798 h 177798"/>
                  <a:gd name="connsiteX3" fmla="*/ 0 w 129427"/>
                  <a:gd name="connsiteY3" fmla="*/ 153987 h 177798"/>
                  <a:gd name="connsiteX4" fmla="*/ 78584 w 129427"/>
                  <a:gd name="connsiteY4" fmla="*/ 0 h 177798"/>
                  <a:gd name="connsiteX0" fmla="*/ 78584 w 129620"/>
                  <a:gd name="connsiteY0" fmla="*/ 0 h 178197"/>
                  <a:gd name="connsiteX1" fmla="*/ 123826 w 129620"/>
                  <a:gd name="connsiteY1" fmla="*/ 21430 h 178197"/>
                  <a:gd name="connsiteX2" fmla="*/ 42863 w 129620"/>
                  <a:gd name="connsiteY2" fmla="*/ 177798 h 178197"/>
                  <a:gd name="connsiteX3" fmla="*/ 0 w 129620"/>
                  <a:gd name="connsiteY3" fmla="*/ 153987 h 178197"/>
                  <a:gd name="connsiteX4" fmla="*/ 78584 w 129620"/>
                  <a:gd name="connsiteY4" fmla="*/ 0 h 178197"/>
                  <a:gd name="connsiteX0" fmla="*/ 78584 w 130038"/>
                  <a:gd name="connsiteY0" fmla="*/ 0 h 177798"/>
                  <a:gd name="connsiteX1" fmla="*/ 123826 w 130038"/>
                  <a:gd name="connsiteY1" fmla="*/ 21430 h 177798"/>
                  <a:gd name="connsiteX2" fmla="*/ 42863 w 130038"/>
                  <a:gd name="connsiteY2" fmla="*/ 177798 h 177798"/>
                  <a:gd name="connsiteX3" fmla="*/ 0 w 130038"/>
                  <a:gd name="connsiteY3" fmla="*/ 153987 h 177798"/>
                  <a:gd name="connsiteX4" fmla="*/ 78584 w 130038"/>
                  <a:gd name="connsiteY4" fmla="*/ 0 h 177798"/>
                  <a:gd name="connsiteX0" fmla="*/ 78584 w 127420"/>
                  <a:gd name="connsiteY0" fmla="*/ 0 h 177798"/>
                  <a:gd name="connsiteX1" fmla="*/ 123826 w 127420"/>
                  <a:gd name="connsiteY1" fmla="*/ 21430 h 177798"/>
                  <a:gd name="connsiteX2" fmla="*/ 42863 w 127420"/>
                  <a:gd name="connsiteY2" fmla="*/ 177798 h 177798"/>
                  <a:gd name="connsiteX3" fmla="*/ 0 w 127420"/>
                  <a:gd name="connsiteY3" fmla="*/ 153987 h 177798"/>
                  <a:gd name="connsiteX4" fmla="*/ 78584 w 127420"/>
                  <a:gd name="connsiteY4" fmla="*/ 0 h 177798"/>
                  <a:gd name="connsiteX0" fmla="*/ 78584 w 127595"/>
                  <a:gd name="connsiteY0" fmla="*/ 0 h 177798"/>
                  <a:gd name="connsiteX1" fmla="*/ 123826 w 127595"/>
                  <a:gd name="connsiteY1" fmla="*/ 21430 h 177798"/>
                  <a:gd name="connsiteX2" fmla="*/ 42863 w 127595"/>
                  <a:gd name="connsiteY2" fmla="*/ 177798 h 177798"/>
                  <a:gd name="connsiteX3" fmla="*/ 0 w 127595"/>
                  <a:gd name="connsiteY3" fmla="*/ 153987 h 177798"/>
                  <a:gd name="connsiteX4" fmla="*/ 78584 w 127595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74856 w 124024"/>
                  <a:gd name="connsiteY0" fmla="*/ 0 h 175934"/>
                  <a:gd name="connsiteX1" fmla="*/ 120098 w 124024"/>
                  <a:gd name="connsiteY1" fmla="*/ 21430 h 175934"/>
                  <a:gd name="connsiteX2" fmla="*/ 40999 w 124024"/>
                  <a:gd name="connsiteY2" fmla="*/ 175934 h 175934"/>
                  <a:gd name="connsiteX3" fmla="*/ 0 w 124024"/>
                  <a:gd name="connsiteY3" fmla="*/ 159579 h 175934"/>
                  <a:gd name="connsiteX4" fmla="*/ 74856 w 124024"/>
                  <a:gd name="connsiteY4" fmla="*/ 0 h 175934"/>
                  <a:gd name="connsiteX0" fmla="*/ 74856 w 124376"/>
                  <a:gd name="connsiteY0" fmla="*/ 0 h 177799"/>
                  <a:gd name="connsiteX1" fmla="*/ 120098 w 124376"/>
                  <a:gd name="connsiteY1" fmla="*/ 21430 h 177799"/>
                  <a:gd name="connsiteX2" fmla="*/ 44727 w 124376"/>
                  <a:gd name="connsiteY2" fmla="*/ 177799 h 177799"/>
                  <a:gd name="connsiteX3" fmla="*/ 0 w 124376"/>
                  <a:gd name="connsiteY3" fmla="*/ 159579 h 177799"/>
                  <a:gd name="connsiteX4" fmla="*/ 74856 w 124376"/>
                  <a:gd name="connsiteY4" fmla="*/ 0 h 177799"/>
                  <a:gd name="connsiteX0" fmla="*/ 74856 w 124376"/>
                  <a:gd name="connsiteY0" fmla="*/ 0 h 177799"/>
                  <a:gd name="connsiteX1" fmla="*/ 120098 w 124376"/>
                  <a:gd name="connsiteY1" fmla="*/ 21430 h 177799"/>
                  <a:gd name="connsiteX2" fmla="*/ 44727 w 124376"/>
                  <a:gd name="connsiteY2" fmla="*/ 177799 h 177799"/>
                  <a:gd name="connsiteX3" fmla="*/ 0 w 124376"/>
                  <a:gd name="connsiteY3" fmla="*/ 159579 h 177799"/>
                  <a:gd name="connsiteX4" fmla="*/ 74856 w 124376"/>
                  <a:gd name="connsiteY4" fmla="*/ 0 h 177799"/>
                  <a:gd name="connsiteX0" fmla="*/ 74856 w 124194"/>
                  <a:gd name="connsiteY0" fmla="*/ 0 h 175934"/>
                  <a:gd name="connsiteX1" fmla="*/ 120098 w 124194"/>
                  <a:gd name="connsiteY1" fmla="*/ 21430 h 175934"/>
                  <a:gd name="connsiteX2" fmla="*/ 42863 w 124194"/>
                  <a:gd name="connsiteY2" fmla="*/ 175934 h 175934"/>
                  <a:gd name="connsiteX3" fmla="*/ 0 w 124194"/>
                  <a:gd name="connsiteY3" fmla="*/ 159579 h 175934"/>
                  <a:gd name="connsiteX4" fmla="*/ 74856 w 124194"/>
                  <a:gd name="connsiteY4" fmla="*/ 0 h 175934"/>
                  <a:gd name="connsiteX0" fmla="*/ 74856 w 124194"/>
                  <a:gd name="connsiteY0" fmla="*/ 0 h 175934"/>
                  <a:gd name="connsiteX1" fmla="*/ 120098 w 124194"/>
                  <a:gd name="connsiteY1" fmla="*/ 21430 h 175934"/>
                  <a:gd name="connsiteX2" fmla="*/ 42863 w 124194"/>
                  <a:gd name="connsiteY2" fmla="*/ 175934 h 175934"/>
                  <a:gd name="connsiteX3" fmla="*/ 0 w 124194"/>
                  <a:gd name="connsiteY3" fmla="*/ 159579 h 175934"/>
                  <a:gd name="connsiteX4" fmla="*/ 74856 w 124194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887"/>
                  <a:gd name="connsiteY0" fmla="*/ 0 h 175934"/>
                  <a:gd name="connsiteX1" fmla="*/ 120098 w 123887"/>
                  <a:gd name="connsiteY1" fmla="*/ 21430 h 175934"/>
                  <a:gd name="connsiteX2" fmla="*/ 42863 w 123887"/>
                  <a:gd name="connsiteY2" fmla="*/ 175934 h 175934"/>
                  <a:gd name="connsiteX3" fmla="*/ 0 w 123887"/>
                  <a:gd name="connsiteY3" fmla="*/ 159579 h 175934"/>
                  <a:gd name="connsiteX4" fmla="*/ 74856 w 123887"/>
                  <a:gd name="connsiteY4" fmla="*/ 0 h 17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87" h="175934">
                    <a:moveTo>
                      <a:pt x="74856" y="0"/>
                    </a:moveTo>
                    <a:cubicBezTo>
                      <a:pt x="99464" y="13530"/>
                      <a:pt x="96839" y="12458"/>
                      <a:pt x="120098" y="21430"/>
                    </a:cubicBezTo>
                    <a:cubicBezTo>
                      <a:pt x="134386" y="72758"/>
                      <a:pt x="108192" y="165398"/>
                      <a:pt x="42863" y="175934"/>
                    </a:cubicBezTo>
                    <a:cubicBezTo>
                      <a:pt x="23019" y="167995"/>
                      <a:pt x="19845" y="167208"/>
                      <a:pt x="0" y="159579"/>
                    </a:cubicBezTo>
                    <a:cubicBezTo>
                      <a:pt x="61119" y="140000"/>
                      <a:pt x="85172" y="60062"/>
                      <a:pt x="74856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Rectangle 16">
                <a:extLst>
                  <a:ext uri="{FF2B5EF4-FFF2-40B4-BE49-F238E27FC236}">
                    <a16:creationId xmlns:a16="http://schemas.microsoft.com/office/drawing/2014/main" id="{CB852636-5124-47BC-91E3-EC499149C8DA}"/>
                  </a:ext>
                </a:extLst>
              </p:cNvPr>
              <p:cNvSpPr/>
              <p:nvPr/>
            </p:nvSpPr>
            <p:spPr>
              <a:xfrm rot="1545906" flipH="1">
                <a:off x="6051604" y="3140499"/>
                <a:ext cx="154502" cy="169494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781"/>
                  <a:gd name="connsiteY0" fmla="*/ 0 h 201611"/>
                  <a:gd name="connsiteX1" fmla="*/ 180977 w 181781"/>
                  <a:gd name="connsiteY1" fmla="*/ 59530 h 201611"/>
                  <a:gd name="connsiteX2" fmla="*/ 104778 w 181781"/>
                  <a:gd name="connsiteY2" fmla="*/ 201611 h 201611"/>
                  <a:gd name="connsiteX3" fmla="*/ 0 w 181781"/>
                  <a:gd name="connsiteY3" fmla="*/ 151605 h 201611"/>
                  <a:gd name="connsiteX4" fmla="*/ 71442 w 181781"/>
                  <a:gd name="connsiteY4" fmla="*/ 0 h 201611"/>
                  <a:gd name="connsiteX0" fmla="*/ 71442 w 185660"/>
                  <a:gd name="connsiteY0" fmla="*/ 0 h 201611"/>
                  <a:gd name="connsiteX1" fmla="*/ 180977 w 185660"/>
                  <a:gd name="connsiteY1" fmla="*/ 59530 h 201611"/>
                  <a:gd name="connsiteX2" fmla="*/ 104778 w 185660"/>
                  <a:gd name="connsiteY2" fmla="*/ 201611 h 201611"/>
                  <a:gd name="connsiteX3" fmla="*/ 0 w 185660"/>
                  <a:gd name="connsiteY3" fmla="*/ 151605 h 201611"/>
                  <a:gd name="connsiteX4" fmla="*/ 71442 w 185660"/>
                  <a:gd name="connsiteY4" fmla="*/ 0 h 201611"/>
                  <a:gd name="connsiteX0" fmla="*/ 71442 w 183178"/>
                  <a:gd name="connsiteY0" fmla="*/ 0 h 201611"/>
                  <a:gd name="connsiteX1" fmla="*/ 180977 w 183178"/>
                  <a:gd name="connsiteY1" fmla="*/ 59530 h 201611"/>
                  <a:gd name="connsiteX2" fmla="*/ 104778 w 183178"/>
                  <a:gd name="connsiteY2" fmla="*/ 201611 h 201611"/>
                  <a:gd name="connsiteX3" fmla="*/ 0 w 183178"/>
                  <a:gd name="connsiteY3" fmla="*/ 151605 h 201611"/>
                  <a:gd name="connsiteX4" fmla="*/ 71442 w 183178"/>
                  <a:gd name="connsiteY4" fmla="*/ 0 h 201611"/>
                  <a:gd name="connsiteX0" fmla="*/ 73766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73766 w 183178"/>
                  <a:gd name="connsiteY4" fmla="*/ 0 h 169276"/>
                  <a:gd name="connsiteX0" fmla="*/ 73766 w 183178"/>
                  <a:gd name="connsiteY0" fmla="*/ 0 h 182590"/>
                  <a:gd name="connsiteX1" fmla="*/ 180977 w 183178"/>
                  <a:gd name="connsiteY1" fmla="*/ 40509 h 182590"/>
                  <a:gd name="connsiteX2" fmla="*/ 104778 w 183178"/>
                  <a:gd name="connsiteY2" fmla="*/ 182590 h 182590"/>
                  <a:gd name="connsiteX3" fmla="*/ 0 w 183178"/>
                  <a:gd name="connsiteY3" fmla="*/ 132584 h 182590"/>
                  <a:gd name="connsiteX4" fmla="*/ 73766 w 183178"/>
                  <a:gd name="connsiteY4" fmla="*/ 0 h 182590"/>
                  <a:gd name="connsiteX0" fmla="*/ 73766 w 183178"/>
                  <a:gd name="connsiteY0" fmla="*/ 0 h 182590"/>
                  <a:gd name="connsiteX1" fmla="*/ 180977 w 183178"/>
                  <a:gd name="connsiteY1" fmla="*/ 40509 h 182590"/>
                  <a:gd name="connsiteX2" fmla="*/ 104778 w 183178"/>
                  <a:gd name="connsiteY2" fmla="*/ 182590 h 182590"/>
                  <a:gd name="connsiteX3" fmla="*/ 0 w 183178"/>
                  <a:gd name="connsiteY3" fmla="*/ 132584 h 182590"/>
                  <a:gd name="connsiteX4" fmla="*/ 73766 w 183178"/>
                  <a:gd name="connsiteY4" fmla="*/ 0 h 182590"/>
                  <a:gd name="connsiteX0" fmla="*/ 92358 w 183178"/>
                  <a:gd name="connsiteY0" fmla="*/ 14205 h 153049"/>
                  <a:gd name="connsiteX1" fmla="*/ 180977 w 183178"/>
                  <a:gd name="connsiteY1" fmla="*/ 10968 h 153049"/>
                  <a:gd name="connsiteX2" fmla="*/ 104778 w 183178"/>
                  <a:gd name="connsiteY2" fmla="*/ 153049 h 153049"/>
                  <a:gd name="connsiteX3" fmla="*/ 0 w 183178"/>
                  <a:gd name="connsiteY3" fmla="*/ 103043 h 153049"/>
                  <a:gd name="connsiteX4" fmla="*/ 92358 w 183178"/>
                  <a:gd name="connsiteY4" fmla="*/ 14205 h 153049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5659"/>
                  <a:gd name="connsiteY0" fmla="*/ 0 h 171178"/>
                  <a:gd name="connsiteX1" fmla="*/ 180977 w 185659"/>
                  <a:gd name="connsiteY1" fmla="*/ 29097 h 171178"/>
                  <a:gd name="connsiteX2" fmla="*/ 104778 w 185659"/>
                  <a:gd name="connsiteY2" fmla="*/ 171178 h 171178"/>
                  <a:gd name="connsiteX3" fmla="*/ 0 w 185659"/>
                  <a:gd name="connsiteY3" fmla="*/ 121172 h 171178"/>
                  <a:gd name="connsiteX4" fmla="*/ 99329 w 185659"/>
                  <a:gd name="connsiteY4" fmla="*/ 0 h 171178"/>
                  <a:gd name="connsiteX0" fmla="*/ 99329 w 186143"/>
                  <a:gd name="connsiteY0" fmla="*/ 0 h 171178"/>
                  <a:gd name="connsiteX1" fmla="*/ 180977 w 186143"/>
                  <a:gd name="connsiteY1" fmla="*/ 29097 h 171178"/>
                  <a:gd name="connsiteX2" fmla="*/ 109425 w 186143"/>
                  <a:gd name="connsiteY2" fmla="*/ 171178 h 171178"/>
                  <a:gd name="connsiteX3" fmla="*/ 0 w 186143"/>
                  <a:gd name="connsiteY3" fmla="*/ 121172 h 171178"/>
                  <a:gd name="connsiteX4" fmla="*/ 99329 w 186143"/>
                  <a:gd name="connsiteY4" fmla="*/ 0 h 171178"/>
                  <a:gd name="connsiteX0" fmla="*/ 99329 w 186143"/>
                  <a:gd name="connsiteY0" fmla="*/ 0 h 171178"/>
                  <a:gd name="connsiteX1" fmla="*/ 180977 w 186143"/>
                  <a:gd name="connsiteY1" fmla="*/ 29097 h 171178"/>
                  <a:gd name="connsiteX2" fmla="*/ 109425 w 186143"/>
                  <a:gd name="connsiteY2" fmla="*/ 171178 h 171178"/>
                  <a:gd name="connsiteX3" fmla="*/ 0 w 186143"/>
                  <a:gd name="connsiteY3" fmla="*/ 121172 h 171178"/>
                  <a:gd name="connsiteX4" fmla="*/ 99329 w 186143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5891"/>
                  <a:gd name="connsiteY0" fmla="*/ 0 h 169276"/>
                  <a:gd name="connsiteX1" fmla="*/ 180977 w 185891"/>
                  <a:gd name="connsiteY1" fmla="*/ 29097 h 169276"/>
                  <a:gd name="connsiteX2" fmla="*/ 107101 w 185891"/>
                  <a:gd name="connsiteY2" fmla="*/ 169276 h 169276"/>
                  <a:gd name="connsiteX3" fmla="*/ 0 w 185891"/>
                  <a:gd name="connsiteY3" fmla="*/ 121172 h 169276"/>
                  <a:gd name="connsiteX4" fmla="*/ 99329 w 185891"/>
                  <a:gd name="connsiteY4" fmla="*/ 0 h 169276"/>
                  <a:gd name="connsiteX0" fmla="*/ 99329 w 184795"/>
                  <a:gd name="connsiteY0" fmla="*/ 0 h 169276"/>
                  <a:gd name="connsiteX1" fmla="*/ 180977 w 184795"/>
                  <a:gd name="connsiteY1" fmla="*/ 29097 h 169276"/>
                  <a:gd name="connsiteX2" fmla="*/ 107101 w 184795"/>
                  <a:gd name="connsiteY2" fmla="*/ 169276 h 169276"/>
                  <a:gd name="connsiteX3" fmla="*/ 0 w 184795"/>
                  <a:gd name="connsiteY3" fmla="*/ 121172 h 169276"/>
                  <a:gd name="connsiteX4" fmla="*/ 99329 w 184795"/>
                  <a:gd name="connsiteY4" fmla="*/ 0 h 169276"/>
                  <a:gd name="connsiteX0" fmla="*/ 99329 w 184373"/>
                  <a:gd name="connsiteY0" fmla="*/ 0 h 165472"/>
                  <a:gd name="connsiteX1" fmla="*/ 180977 w 184373"/>
                  <a:gd name="connsiteY1" fmla="*/ 29097 h 165472"/>
                  <a:gd name="connsiteX2" fmla="*/ 100129 w 184373"/>
                  <a:gd name="connsiteY2" fmla="*/ 165472 h 165472"/>
                  <a:gd name="connsiteX3" fmla="*/ 0 w 184373"/>
                  <a:gd name="connsiteY3" fmla="*/ 121172 h 165472"/>
                  <a:gd name="connsiteX4" fmla="*/ 99329 w 184373"/>
                  <a:gd name="connsiteY4" fmla="*/ 0 h 165472"/>
                  <a:gd name="connsiteX0" fmla="*/ 99329 w 184373"/>
                  <a:gd name="connsiteY0" fmla="*/ 0 h 165472"/>
                  <a:gd name="connsiteX1" fmla="*/ 180977 w 184373"/>
                  <a:gd name="connsiteY1" fmla="*/ 29097 h 165472"/>
                  <a:gd name="connsiteX2" fmla="*/ 100129 w 184373"/>
                  <a:gd name="connsiteY2" fmla="*/ 165472 h 165472"/>
                  <a:gd name="connsiteX3" fmla="*/ 0 w 184373"/>
                  <a:gd name="connsiteY3" fmla="*/ 121172 h 165472"/>
                  <a:gd name="connsiteX4" fmla="*/ 99329 w 184373"/>
                  <a:gd name="connsiteY4" fmla="*/ 0 h 165472"/>
                  <a:gd name="connsiteX0" fmla="*/ 99329 w 183948"/>
                  <a:gd name="connsiteY0" fmla="*/ 0 h 165472"/>
                  <a:gd name="connsiteX1" fmla="*/ 180977 w 183948"/>
                  <a:gd name="connsiteY1" fmla="*/ 29097 h 165472"/>
                  <a:gd name="connsiteX2" fmla="*/ 100129 w 183948"/>
                  <a:gd name="connsiteY2" fmla="*/ 165472 h 165472"/>
                  <a:gd name="connsiteX3" fmla="*/ 0 w 183948"/>
                  <a:gd name="connsiteY3" fmla="*/ 121172 h 165472"/>
                  <a:gd name="connsiteX4" fmla="*/ 99329 w 183948"/>
                  <a:gd name="connsiteY4" fmla="*/ 0 h 165472"/>
                  <a:gd name="connsiteX0" fmla="*/ 99329 w 181711"/>
                  <a:gd name="connsiteY0" fmla="*/ 0 h 165472"/>
                  <a:gd name="connsiteX1" fmla="*/ 180977 w 181711"/>
                  <a:gd name="connsiteY1" fmla="*/ 29097 h 165472"/>
                  <a:gd name="connsiteX2" fmla="*/ 100129 w 181711"/>
                  <a:gd name="connsiteY2" fmla="*/ 165472 h 165472"/>
                  <a:gd name="connsiteX3" fmla="*/ 0 w 181711"/>
                  <a:gd name="connsiteY3" fmla="*/ 121172 h 165472"/>
                  <a:gd name="connsiteX4" fmla="*/ 99329 w 181711"/>
                  <a:gd name="connsiteY4" fmla="*/ 0 h 165472"/>
                  <a:gd name="connsiteX0" fmla="*/ 99329 w 181338"/>
                  <a:gd name="connsiteY0" fmla="*/ 0 h 165472"/>
                  <a:gd name="connsiteX1" fmla="*/ 180977 w 181338"/>
                  <a:gd name="connsiteY1" fmla="*/ 29097 h 165472"/>
                  <a:gd name="connsiteX2" fmla="*/ 100129 w 181338"/>
                  <a:gd name="connsiteY2" fmla="*/ 165472 h 165472"/>
                  <a:gd name="connsiteX3" fmla="*/ 0 w 181338"/>
                  <a:gd name="connsiteY3" fmla="*/ 121172 h 165472"/>
                  <a:gd name="connsiteX4" fmla="*/ 99329 w 181338"/>
                  <a:gd name="connsiteY4" fmla="*/ 0 h 165472"/>
                  <a:gd name="connsiteX0" fmla="*/ 99329 w 181321"/>
                  <a:gd name="connsiteY0" fmla="*/ 0 h 165472"/>
                  <a:gd name="connsiteX1" fmla="*/ 180977 w 181321"/>
                  <a:gd name="connsiteY1" fmla="*/ 29097 h 165472"/>
                  <a:gd name="connsiteX2" fmla="*/ 100129 w 181321"/>
                  <a:gd name="connsiteY2" fmla="*/ 165472 h 165472"/>
                  <a:gd name="connsiteX3" fmla="*/ 0 w 181321"/>
                  <a:gd name="connsiteY3" fmla="*/ 121172 h 165472"/>
                  <a:gd name="connsiteX4" fmla="*/ 99329 w 181321"/>
                  <a:gd name="connsiteY4" fmla="*/ 0 h 165472"/>
                  <a:gd name="connsiteX0" fmla="*/ 99329 w 181321"/>
                  <a:gd name="connsiteY0" fmla="*/ 0 h 165472"/>
                  <a:gd name="connsiteX1" fmla="*/ 180977 w 181321"/>
                  <a:gd name="connsiteY1" fmla="*/ 29097 h 165472"/>
                  <a:gd name="connsiteX2" fmla="*/ 100129 w 181321"/>
                  <a:gd name="connsiteY2" fmla="*/ 165472 h 165472"/>
                  <a:gd name="connsiteX3" fmla="*/ 0 w 181321"/>
                  <a:gd name="connsiteY3" fmla="*/ 121172 h 165472"/>
                  <a:gd name="connsiteX4" fmla="*/ 99329 w 181321"/>
                  <a:gd name="connsiteY4" fmla="*/ 0 h 165472"/>
                  <a:gd name="connsiteX0" fmla="*/ 99329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99329 w 182129"/>
                  <a:gd name="connsiteY4" fmla="*/ 0 h 165472"/>
                  <a:gd name="connsiteX0" fmla="*/ 99329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99329 w 182129"/>
                  <a:gd name="connsiteY4" fmla="*/ 0 h 165472"/>
                  <a:gd name="connsiteX0" fmla="*/ 101653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101653 w 182129"/>
                  <a:gd name="connsiteY4" fmla="*/ 0 h 165472"/>
                  <a:gd name="connsiteX0" fmla="*/ 101653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101653 w 182129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7529"/>
                  <a:gd name="connsiteY0" fmla="*/ 0 h 163569"/>
                  <a:gd name="connsiteX1" fmla="*/ 176330 w 177529"/>
                  <a:gd name="connsiteY1" fmla="*/ 27194 h 163569"/>
                  <a:gd name="connsiteX2" fmla="*/ 97805 w 177529"/>
                  <a:gd name="connsiteY2" fmla="*/ 163569 h 163569"/>
                  <a:gd name="connsiteX3" fmla="*/ 0 w 177529"/>
                  <a:gd name="connsiteY3" fmla="*/ 119269 h 163569"/>
                  <a:gd name="connsiteX4" fmla="*/ 103977 w 177529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229"/>
                  <a:gd name="connsiteY0" fmla="*/ 0 h 162080"/>
                  <a:gd name="connsiteX1" fmla="*/ 176330 w 179229"/>
                  <a:gd name="connsiteY1" fmla="*/ 27194 h 162080"/>
                  <a:gd name="connsiteX2" fmla="*/ 95986 w 179229"/>
                  <a:gd name="connsiteY2" fmla="*/ 162080 h 162080"/>
                  <a:gd name="connsiteX3" fmla="*/ 0 w 179229"/>
                  <a:gd name="connsiteY3" fmla="*/ 119269 h 162080"/>
                  <a:gd name="connsiteX4" fmla="*/ 103977 w 179229"/>
                  <a:gd name="connsiteY4" fmla="*/ 0 h 162080"/>
                  <a:gd name="connsiteX0" fmla="*/ 103977 w 179229"/>
                  <a:gd name="connsiteY0" fmla="*/ 0 h 162080"/>
                  <a:gd name="connsiteX1" fmla="*/ 176330 w 179229"/>
                  <a:gd name="connsiteY1" fmla="*/ 27194 h 162080"/>
                  <a:gd name="connsiteX2" fmla="*/ 95986 w 179229"/>
                  <a:gd name="connsiteY2" fmla="*/ 162080 h 162080"/>
                  <a:gd name="connsiteX3" fmla="*/ 0 w 179229"/>
                  <a:gd name="connsiteY3" fmla="*/ 119269 h 162080"/>
                  <a:gd name="connsiteX4" fmla="*/ 103977 w 179229"/>
                  <a:gd name="connsiteY4" fmla="*/ 0 h 162080"/>
                  <a:gd name="connsiteX0" fmla="*/ 103977 w 179717"/>
                  <a:gd name="connsiteY0" fmla="*/ 0 h 162080"/>
                  <a:gd name="connsiteX1" fmla="*/ 176330 w 179717"/>
                  <a:gd name="connsiteY1" fmla="*/ 27194 h 162080"/>
                  <a:gd name="connsiteX2" fmla="*/ 95986 w 179717"/>
                  <a:gd name="connsiteY2" fmla="*/ 162080 h 162080"/>
                  <a:gd name="connsiteX3" fmla="*/ 0 w 179717"/>
                  <a:gd name="connsiteY3" fmla="*/ 119269 h 162080"/>
                  <a:gd name="connsiteX4" fmla="*/ 103977 w 179717"/>
                  <a:gd name="connsiteY4" fmla="*/ 0 h 162080"/>
                  <a:gd name="connsiteX0" fmla="*/ 103977 w 180295"/>
                  <a:gd name="connsiteY0" fmla="*/ 0 h 162080"/>
                  <a:gd name="connsiteX1" fmla="*/ 176330 w 180295"/>
                  <a:gd name="connsiteY1" fmla="*/ 27194 h 162080"/>
                  <a:gd name="connsiteX2" fmla="*/ 95986 w 180295"/>
                  <a:gd name="connsiteY2" fmla="*/ 162080 h 162080"/>
                  <a:gd name="connsiteX3" fmla="*/ 0 w 180295"/>
                  <a:gd name="connsiteY3" fmla="*/ 119269 h 162080"/>
                  <a:gd name="connsiteX4" fmla="*/ 103977 w 180295"/>
                  <a:gd name="connsiteY4" fmla="*/ 0 h 162080"/>
                  <a:gd name="connsiteX0" fmla="*/ 103977 w 180295"/>
                  <a:gd name="connsiteY0" fmla="*/ 0 h 162080"/>
                  <a:gd name="connsiteX1" fmla="*/ 176330 w 180295"/>
                  <a:gd name="connsiteY1" fmla="*/ 27194 h 162080"/>
                  <a:gd name="connsiteX2" fmla="*/ 95986 w 180295"/>
                  <a:gd name="connsiteY2" fmla="*/ 162080 h 162080"/>
                  <a:gd name="connsiteX3" fmla="*/ 0 w 180295"/>
                  <a:gd name="connsiteY3" fmla="*/ 119269 h 162080"/>
                  <a:gd name="connsiteX4" fmla="*/ 103977 w 180295"/>
                  <a:gd name="connsiteY4" fmla="*/ 0 h 162080"/>
                  <a:gd name="connsiteX0" fmla="*/ 103977 w 180512"/>
                  <a:gd name="connsiteY0" fmla="*/ 0 h 162080"/>
                  <a:gd name="connsiteX1" fmla="*/ 176330 w 180512"/>
                  <a:gd name="connsiteY1" fmla="*/ 27194 h 162080"/>
                  <a:gd name="connsiteX2" fmla="*/ 95986 w 180512"/>
                  <a:gd name="connsiteY2" fmla="*/ 162080 h 162080"/>
                  <a:gd name="connsiteX3" fmla="*/ 0 w 180512"/>
                  <a:gd name="connsiteY3" fmla="*/ 119269 h 162080"/>
                  <a:gd name="connsiteX4" fmla="*/ 103977 w 180512"/>
                  <a:gd name="connsiteY4" fmla="*/ 0 h 162080"/>
                  <a:gd name="connsiteX0" fmla="*/ 103977 w 180512"/>
                  <a:gd name="connsiteY0" fmla="*/ 0 h 162080"/>
                  <a:gd name="connsiteX1" fmla="*/ 176330 w 180512"/>
                  <a:gd name="connsiteY1" fmla="*/ 27194 h 162080"/>
                  <a:gd name="connsiteX2" fmla="*/ 95986 w 180512"/>
                  <a:gd name="connsiteY2" fmla="*/ 162080 h 162080"/>
                  <a:gd name="connsiteX3" fmla="*/ 0 w 180512"/>
                  <a:gd name="connsiteY3" fmla="*/ 119269 h 162080"/>
                  <a:gd name="connsiteX4" fmla="*/ 103977 w 180512"/>
                  <a:gd name="connsiteY4" fmla="*/ 0 h 16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512" h="162080">
                    <a:moveTo>
                      <a:pt x="103977" y="0"/>
                    </a:moveTo>
                    <a:lnTo>
                      <a:pt x="176330" y="27194"/>
                    </a:lnTo>
                    <a:cubicBezTo>
                      <a:pt x="194531" y="90639"/>
                      <a:pt x="150676" y="140118"/>
                      <a:pt x="95986" y="162080"/>
                    </a:cubicBezTo>
                    <a:cubicBezTo>
                      <a:pt x="70155" y="151780"/>
                      <a:pt x="39574" y="135938"/>
                      <a:pt x="0" y="119269"/>
                    </a:cubicBezTo>
                    <a:cubicBezTo>
                      <a:pt x="73314" y="134854"/>
                      <a:pt x="109697" y="47607"/>
                      <a:pt x="103977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4">
                <a:extLst>
                  <a:ext uri="{FF2B5EF4-FFF2-40B4-BE49-F238E27FC236}">
                    <a16:creationId xmlns:a16="http://schemas.microsoft.com/office/drawing/2014/main" id="{525A2A0B-77D5-402A-8063-BE428B02D0C1}"/>
                  </a:ext>
                </a:extLst>
              </p:cNvPr>
              <p:cNvSpPr/>
              <p:nvPr/>
            </p:nvSpPr>
            <p:spPr>
              <a:xfrm rot="1545906" flipH="1">
                <a:off x="6162231" y="2977377"/>
                <a:ext cx="797591" cy="477359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9131"/>
                  <a:gd name="connsiteY0" fmla="*/ 0 h 368300"/>
                  <a:gd name="connsiteX1" fmla="*/ 669131 w 669131"/>
                  <a:gd name="connsiteY1" fmla="*/ 223837 h 368300"/>
                  <a:gd name="connsiteX2" fmla="*/ 571500 w 669131"/>
                  <a:gd name="connsiteY2" fmla="*/ 368300 h 368300"/>
                  <a:gd name="connsiteX3" fmla="*/ 0 w 669131"/>
                  <a:gd name="connsiteY3" fmla="*/ 368300 h 368300"/>
                  <a:gd name="connsiteX4" fmla="*/ 0 w 669131"/>
                  <a:gd name="connsiteY4" fmla="*/ 0 h 368300"/>
                  <a:gd name="connsiteX0" fmla="*/ 0 w 683551"/>
                  <a:gd name="connsiteY0" fmla="*/ 0 h 368300"/>
                  <a:gd name="connsiteX1" fmla="*/ 669131 w 683551"/>
                  <a:gd name="connsiteY1" fmla="*/ 223837 h 368300"/>
                  <a:gd name="connsiteX2" fmla="*/ 571500 w 683551"/>
                  <a:gd name="connsiteY2" fmla="*/ 368300 h 368300"/>
                  <a:gd name="connsiteX3" fmla="*/ 0 w 683551"/>
                  <a:gd name="connsiteY3" fmla="*/ 368300 h 368300"/>
                  <a:gd name="connsiteX4" fmla="*/ 0 w 683551"/>
                  <a:gd name="connsiteY4" fmla="*/ 0 h 368300"/>
                  <a:gd name="connsiteX0" fmla="*/ 0 w 672707"/>
                  <a:gd name="connsiteY0" fmla="*/ 0 h 368300"/>
                  <a:gd name="connsiteX1" fmla="*/ 669131 w 672707"/>
                  <a:gd name="connsiteY1" fmla="*/ 223837 h 368300"/>
                  <a:gd name="connsiteX2" fmla="*/ 571500 w 672707"/>
                  <a:gd name="connsiteY2" fmla="*/ 368300 h 368300"/>
                  <a:gd name="connsiteX3" fmla="*/ 0 w 672707"/>
                  <a:gd name="connsiteY3" fmla="*/ 368300 h 368300"/>
                  <a:gd name="connsiteX4" fmla="*/ 0 w 672707"/>
                  <a:gd name="connsiteY4" fmla="*/ 0 h 368300"/>
                  <a:gd name="connsiteX0" fmla="*/ 0 w 673449"/>
                  <a:gd name="connsiteY0" fmla="*/ 0 h 370698"/>
                  <a:gd name="connsiteX1" fmla="*/ 669131 w 673449"/>
                  <a:gd name="connsiteY1" fmla="*/ 223837 h 370698"/>
                  <a:gd name="connsiteX2" fmla="*/ 571500 w 673449"/>
                  <a:gd name="connsiteY2" fmla="*/ 368300 h 370698"/>
                  <a:gd name="connsiteX3" fmla="*/ 0 w 673449"/>
                  <a:gd name="connsiteY3" fmla="*/ 368300 h 370698"/>
                  <a:gd name="connsiteX4" fmla="*/ 0 w 673449"/>
                  <a:gd name="connsiteY4" fmla="*/ 0 h 370698"/>
                  <a:gd name="connsiteX0" fmla="*/ 0 w 672956"/>
                  <a:gd name="connsiteY0" fmla="*/ 0 h 371937"/>
                  <a:gd name="connsiteX1" fmla="*/ 669131 w 672956"/>
                  <a:gd name="connsiteY1" fmla="*/ 223837 h 371937"/>
                  <a:gd name="connsiteX2" fmla="*/ 571500 w 672956"/>
                  <a:gd name="connsiteY2" fmla="*/ 368300 h 371937"/>
                  <a:gd name="connsiteX3" fmla="*/ 0 w 672956"/>
                  <a:gd name="connsiteY3" fmla="*/ 368300 h 371937"/>
                  <a:gd name="connsiteX4" fmla="*/ 0 w 672956"/>
                  <a:gd name="connsiteY4" fmla="*/ 0 h 371937"/>
                  <a:gd name="connsiteX0" fmla="*/ 0 w 671150"/>
                  <a:gd name="connsiteY0" fmla="*/ 0 h 371937"/>
                  <a:gd name="connsiteX1" fmla="*/ 669131 w 671150"/>
                  <a:gd name="connsiteY1" fmla="*/ 223837 h 371937"/>
                  <a:gd name="connsiteX2" fmla="*/ 571500 w 671150"/>
                  <a:gd name="connsiteY2" fmla="*/ 368300 h 371937"/>
                  <a:gd name="connsiteX3" fmla="*/ 0 w 671150"/>
                  <a:gd name="connsiteY3" fmla="*/ 368300 h 371937"/>
                  <a:gd name="connsiteX4" fmla="*/ 0 w 671150"/>
                  <a:gd name="connsiteY4" fmla="*/ 0 h 371937"/>
                  <a:gd name="connsiteX0" fmla="*/ 0 w 671778"/>
                  <a:gd name="connsiteY0" fmla="*/ 0 h 369189"/>
                  <a:gd name="connsiteX1" fmla="*/ 669131 w 671778"/>
                  <a:gd name="connsiteY1" fmla="*/ 223837 h 369189"/>
                  <a:gd name="connsiteX2" fmla="*/ 571500 w 671778"/>
                  <a:gd name="connsiteY2" fmla="*/ 368300 h 369189"/>
                  <a:gd name="connsiteX3" fmla="*/ 0 w 671778"/>
                  <a:gd name="connsiteY3" fmla="*/ 368300 h 369189"/>
                  <a:gd name="connsiteX4" fmla="*/ 0 w 671778"/>
                  <a:gd name="connsiteY4" fmla="*/ 0 h 369189"/>
                  <a:gd name="connsiteX0" fmla="*/ 0 w 671391"/>
                  <a:gd name="connsiteY0" fmla="*/ 0 h 369635"/>
                  <a:gd name="connsiteX1" fmla="*/ 669131 w 671391"/>
                  <a:gd name="connsiteY1" fmla="*/ 223837 h 369635"/>
                  <a:gd name="connsiteX2" fmla="*/ 571500 w 671391"/>
                  <a:gd name="connsiteY2" fmla="*/ 368300 h 369635"/>
                  <a:gd name="connsiteX3" fmla="*/ 0 w 671391"/>
                  <a:gd name="connsiteY3" fmla="*/ 368300 h 369635"/>
                  <a:gd name="connsiteX4" fmla="*/ 0 w 671391"/>
                  <a:gd name="connsiteY4" fmla="*/ 0 h 369635"/>
                  <a:gd name="connsiteX0" fmla="*/ 390525 w 671391"/>
                  <a:gd name="connsiteY0" fmla="*/ 0 h 276766"/>
                  <a:gd name="connsiteX1" fmla="*/ 669131 w 671391"/>
                  <a:gd name="connsiteY1" fmla="*/ 130968 h 276766"/>
                  <a:gd name="connsiteX2" fmla="*/ 571500 w 671391"/>
                  <a:gd name="connsiteY2" fmla="*/ 275431 h 276766"/>
                  <a:gd name="connsiteX3" fmla="*/ 0 w 671391"/>
                  <a:gd name="connsiteY3" fmla="*/ 275431 h 276766"/>
                  <a:gd name="connsiteX4" fmla="*/ 390525 w 671391"/>
                  <a:gd name="connsiteY4" fmla="*/ 0 h 276766"/>
                  <a:gd name="connsiteX0" fmla="*/ 92869 w 373735"/>
                  <a:gd name="connsiteY0" fmla="*/ 0 h 276766"/>
                  <a:gd name="connsiteX1" fmla="*/ 371475 w 373735"/>
                  <a:gd name="connsiteY1" fmla="*/ 130968 h 276766"/>
                  <a:gd name="connsiteX2" fmla="*/ 273844 w 373735"/>
                  <a:gd name="connsiteY2" fmla="*/ 275431 h 276766"/>
                  <a:gd name="connsiteX3" fmla="*/ 0 w 373735"/>
                  <a:gd name="connsiteY3" fmla="*/ 132556 h 276766"/>
                  <a:gd name="connsiteX4" fmla="*/ 92869 w 373735"/>
                  <a:gd name="connsiteY4" fmla="*/ 0 h 276766"/>
                  <a:gd name="connsiteX0" fmla="*/ 100013 w 380879"/>
                  <a:gd name="connsiteY0" fmla="*/ 0 h 276766"/>
                  <a:gd name="connsiteX1" fmla="*/ 378619 w 380879"/>
                  <a:gd name="connsiteY1" fmla="*/ 130968 h 276766"/>
                  <a:gd name="connsiteX2" fmla="*/ 280988 w 380879"/>
                  <a:gd name="connsiteY2" fmla="*/ 275431 h 276766"/>
                  <a:gd name="connsiteX3" fmla="*/ 0 w 380879"/>
                  <a:gd name="connsiteY3" fmla="*/ 134938 h 276766"/>
                  <a:gd name="connsiteX4" fmla="*/ 100013 w 38087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76200 w 357066"/>
                  <a:gd name="connsiteY0" fmla="*/ 0 h 276766"/>
                  <a:gd name="connsiteX1" fmla="*/ 354806 w 357066"/>
                  <a:gd name="connsiteY1" fmla="*/ 130968 h 276766"/>
                  <a:gd name="connsiteX2" fmla="*/ 257175 w 357066"/>
                  <a:gd name="connsiteY2" fmla="*/ 275431 h 276766"/>
                  <a:gd name="connsiteX3" fmla="*/ 0 w 357066"/>
                  <a:gd name="connsiteY3" fmla="*/ 123032 h 276766"/>
                  <a:gd name="connsiteX4" fmla="*/ 76200 w 357066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8306"/>
                  <a:gd name="connsiteY0" fmla="*/ 0 h 276766"/>
                  <a:gd name="connsiteX1" fmla="*/ 376237 w 378306"/>
                  <a:gd name="connsiteY1" fmla="*/ 130968 h 276766"/>
                  <a:gd name="connsiteX2" fmla="*/ 271462 w 378306"/>
                  <a:gd name="connsiteY2" fmla="*/ 275431 h 276766"/>
                  <a:gd name="connsiteX3" fmla="*/ 0 w 378306"/>
                  <a:gd name="connsiteY3" fmla="*/ 134938 h 276766"/>
                  <a:gd name="connsiteX4" fmla="*/ 90487 w 378306"/>
                  <a:gd name="connsiteY4" fmla="*/ 0 h 276766"/>
                  <a:gd name="connsiteX0" fmla="*/ 90487 w 376245"/>
                  <a:gd name="connsiteY0" fmla="*/ 0 h 277332"/>
                  <a:gd name="connsiteX1" fmla="*/ 376237 w 376245"/>
                  <a:gd name="connsiteY1" fmla="*/ 130968 h 277332"/>
                  <a:gd name="connsiteX2" fmla="*/ 271462 w 376245"/>
                  <a:gd name="connsiteY2" fmla="*/ 275431 h 277332"/>
                  <a:gd name="connsiteX3" fmla="*/ 0 w 376245"/>
                  <a:gd name="connsiteY3" fmla="*/ 134938 h 277332"/>
                  <a:gd name="connsiteX4" fmla="*/ 90487 w 376245"/>
                  <a:gd name="connsiteY4" fmla="*/ 0 h 277332"/>
                  <a:gd name="connsiteX0" fmla="*/ 90487 w 376245"/>
                  <a:gd name="connsiteY0" fmla="*/ 0 h 277257"/>
                  <a:gd name="connsiteX1" fmla="*/ 376237 w 376245"/>
                  <a:gd name="connsiteY1" fmla="*/ 130968 h 277257"/>
                  <a:gd name="connsiteX2" fmla="*/ 271462 w 376245"/>
                  <a:gd name="connsiteY2" fmla="*/ 275431 h 277257"/>
                  <a:gd name="connsiteX3" fmla="*/ 0 w 376245"/>
                  <a:gd name="connsiteY3" fmla="*/ 134938 h 277257"/>
                  <a:gd name="connsiteX4" fmla="*/ 90487 w 376245"/>
                  <a:gd name="connsiteY4" fmla="*/ 0 h 277257"/>
                  <a:gd name="connsiteX0" fmla="*/ 90487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0487 w 376244"/>
                  <a:gd name="connsiteY4" fmla="*/ 0 h 277257"/>
                  <a:gd name="connsiteX0" fmla="*/ 95249 w 376244"/>
                  <a:gd name="connsiteY0" fmla="*/ 0 h 279638"/>
                  <a:gd name="connsiteX1" fmla="*/ 376237 w 376244"/>
                  <a:gd name="connsiteY1" fmla="*/ 133349 h 279638"/>
                  <a:gd name="connsiteX2" fmla="*/ 271462 w 376244"/>
                  <a:gd name="connsiteY2" fmla="*/ 277812 h 279638"/>
                  <a:gd name="connsiteX3" fmla="*/ 0 w 376244"/>
                  <a:gd name="connsiteY3" fmla="*/ 137319 h 279638"/>
                  <a:gd name="connsiteX4" fmla="*/ 95249 w 376244"/>
                  <a:gd name="connsiteY4" fmla="*/ 0 h 279638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679166 w 957780"/>
                  <a:gd name="connsiteY0" fmla="*/ 149688 h 426945"/>
                  <a:gd name="connsiteX1" fmla="*/ 957773 w 957780"/>
                  <a:gd name="connsiteY1" fmla="*/ 280656 h 426945"/>
                  <a:gd name="connsiteX2" fmla="*/ 852998 w 957780"/>
                  <a:gd name="connsiteY2" fmla="*/ 425119 h 426945"/>
                  <a:gd name="connsiteX3" fmla="*/ 0 w 957780"/>
                  <a:gd name="connsiteY3" fmla="*/ 1207 h 426945"/>
                  <a:gd name="connsiteX4" fmla="*/ 679166 w 957780"/>
                  <a:gd name="connsiteY4" fmla="*/ 149688 h 426945"/>
                  <a:gd name="connsiteX0" fmla="*/ 72068 w 957780"/>
                  <a:gd name="connsiteY0" fmla="*/ 0 h 554514"/>
                  <a:gd name="connsiteX1" fmla="*/ 957773 w 957780"/>
                  <a:gd name="connsiteY1" fmla="*/ 408225 h 554514"/>
                  <a:gd name="connsiteX2" fmla="*/ 852998 w 957780"/>
                  <a:gd name="connsiteY2" fmla="*/ 552688 h 554514"/>
                  <a:gd name="connsiteX3" fmla="*/ 0 w 957780"/>
                  <a:gd name="connsiteY3" fmla="*/ 128776 h 554514"/>
                  <a:gd name="connsiteX4" fmla="*/ 72068 w 957780"/>
                  <a:gd name="connsiteY4" fmla="*/ 0 h 554514"/>
                  <a:gd name="connsiteX0" fmla="*/ 72068 w 957780"/>
                  <a:gd name="connsiteY0" fmla="*/ 0 h 554514"/>
                  <a:gd name="connsiteX1" fmla="*/ 957773 w 957780"/>
                  <a:gd name="connsiteY1" fmla="*/ 408225 h 554514"/>
                  <a:gd name="connsiteX2" fmla="*/ 852998 w 957780"/>
                  <a:gd name="connsiteY2" fmla="*/ 552688 h 554514"/>
                  <a:gd name="connsiteX3" fmla="*/ 0 w 957780"/>
                  <a:gd name="connsiteY3" fmla="*/ 128776 h 554514"/>
                  <a:gd name="connsiteX4" fmla="*/ 72068 w 957780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0975" h="554514">
                    <a:moveTo>
                      <a:pt x="75263" y="0"/>
                    </a:moveTo>
                    <a:lnTo>
                      <a:pt x="960968" y="408225"/>
                    </a:lnTo>
                    <a:cubicBezTo>
                      <a:pt x="961761" y="523053"/>
                      <a:pt x="898261" y="564066"/>
                      <a:pt x="856193" y="552688"/>
                    </a:cubicBezTo>
                    <a:lnTo>
                      <a:pt x="0" y="134938"/>
                    </a:lnTo>
                    <a:cubicBezTo>
                      <a:pt x="52857" y="96875"/>
                      <a:pt x="76058" y="57679"/>
                      <a:pt x="75263" y="0"/>
                    </a:cubicBezTo>
                    <a:close/>
                  </a:path>
                </a:pathLst>
              </a:custGeom>
              <a:solidFill>
                <a:srgbClr val="3186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Rectangle 16">
                <a:extLst>
                  <a:ext uri="{FF2B5EF4-FFF2-40B4-BE49-F238E27FC236}">
                    <a16:creationId xmlns:a16="http://schemas.microsoft.com/office/drawing/2014/main" id="{20AC7B5B-FAEC-4FFB-A4E5-4BC941D950E2}"/>
                  </a:ext>
                </a:extLst>
              </p:cNvPr>
              <p:cNvSpPr/>
              <p:nvPr/>
            </p:nvSpPr>
            <p:spPr>
              <a:xfrm rot="1545906" flipH="1">
                <a:off x="6938996" y="3147818"/>
                <a:ext cx="99771" cy="130612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32609"/>
                  <a:gd name="connsiteY0" fmla="*/ 0 h 173036"/>
                  <a:gd name="connsiteX1" fmla="*/ 132609 w 132609"/>
                  <a:gd name="connsiteY1" fmla="*/ 24092 h 173036"/>
                  <a:gd name="connsiteX2" fmla="*/ 45564 w 132609"/>
                  <a:gd name="connsiteY2" fmla="*/ 173036 h 173036"/>
                  <a:gd name="connsiteX3" fmla="*/ 318 w 132609"/>
                  <a:gd name="connsiteY3" fmla="*/ 149224 h 173036"/>
                  <a:gd name="connsiteX4" fmla="*/ 78903 w 132609"/>
                  <a:gd name="connsiteY4" fmla="*/ 0 h 173036"/>
                  <a:gd name="connsiteX0" fmla="*/ 78903 w 135431"/>
                  <a:gd name="connsiteY0" fmla="*/ 0 h 173036"/>
                  <a:gd name="connsiteX1" fmla="*/ 135431 w 135431"/>
                  <a:gd name="connsiteY1" fmla="*/ 24092 h 173036"/>
                  <a:gd name="connsiteX2" fmla="*/ 45564 w 135431"/>
                  <a:gd name="connsiteY2" fmla="*/ 173036 h 173036"/>
                  <a:gd name="connsiteX3" fmla="*/ 318 w 135431"/>
                  <a:gd name="connsiteY3" fmla="*/ 149224 h 173036"/>
                  <a:gd name="connsiteX4" fmla="*/ 78903 w 135431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32608"/>
                  <a:gd name="connsiteY0" fmla="*/ 0 h 173036"/>
                  <a:gd name="connsiteX1" fmla="*/ 132608 w 132608"/>
                  <a:gd name="connsiteY1" fmla="*/ 18768 h 173036"/>
                  <a:gd name="connsiteX2" fmla="*/ 45564 w 132608"/>
                  <a:gd name="connsiteY2" fmla="*/ 173036 h 173036"/>
                  <a:gd name="connsiteX3" fmla="*/ 318 w 132608"/>
                  <a:gd name="connsiteY3" fmla="*/ 149224 h 173036"/>
                  <a:gd name="connsiteX4" fmla="*/ 78903 w 132608"/>
                  <a:gd name="connsiteY4" fmla="*/ 0 h 173036"/>
                  <a:gd name="connsiteX0" fmla="*/ 78903 w 133037"/>
                  <a:gd name="connsiteY0" fmla="*/ 0 h 173036"/>
                  <a:gd name="connsiteX1" fmla="*/ 132608 w 133037"/>
                  <a:gd name="connsiteY1" fmla="*/ 18768 h 173036"/>
                  <a:gd name="connsiteX2" fmla="*/ 45564 w 133037"/>
                  <a:gd name="connsiteY2" fmla="*/ 173036 h 173036"/>
                  <a:gd name="connsiteX3" fmla="*/ 318 w 133037"/>
                  <a:gd name="connsiteY3" fmla="*/ 149224 h 173036"/>
                  <a:gd name="connsiteX4" fmla="*/ 78903 w 133037"/>
                  <a:gd name="connsiteY4" fmla="*/ 0 h 173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037" h="173036">
                    <a:moveTo>
                      <a:pt x="78903" y="0"/>
                    </a:moveTo>
                    <a:cubicBezTo>
                      <a:pt x="103510" y="7939"/>
                      <a:pt x="108443" y="11393"/>
                      <a:pt x="132608" y="18768"/>
                    </a:cubicBezTo>
                    <a:cubicBezTo>
                      <a:pt x="138184" y="99530"/>
                      <a:pt x="88426" y="152664"/>
                      <a:pt x="45564" y="173036"/>
                    </a:cubicBezTo>
                    <a:cubicBezTo>
                      <a:pt x="30482" y="167480"/>
                      <a:pt x="-3650" y="159543"/>
                      <a:pt x="318" y="149224"/>
                    </a:cubicBezTo>
                    <a:cubicBezTo>
                      <a:pt x="57035" y="116053"/>
                      <a:pt x="80754" y="78697"/>
                      <a:pt x="78903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Rectangle 25">
                <a:extLst>
                  <a:ext uri="{FF2B5EF4-FFF2-40B4-BE49-F238E27FC236}">
                    <a16:creationId xmlns:a16="http://schemas.microsoft.com/office/drawing/2014/main" id="{CF045154-7DD5-4628-A3E0-25EB1DD868B1}"/>
                  </a:ext>
                </a:extLst>
              </p:cNvPr>
              <p:cNvSpPr/>
              <p:nvPr/>
            </p:nvSpPr>
            <p:spPr>
              <a:xfrm rot="1545906" flipH="1">
                <a:off x="7026788" y="3109543"/>
                <a:ext cx="386349" cy="230725"/>
              </a:xfrm>
              <a:custGeom>
                <a:avLst/>
                <a:gdLst>
                  <a:gd name="connsiteX0" fmla="*/ 0 w 452437"/>
                  <a:gd name="connsiteY0" fmla="*/ 0 h 228600"/>
                  <a:gd name="connsiteX1" fmla="*/ 452437 w 452437"/>
                  <a:gd name="connsiteY1" fmla="*/ 0 h 228600"/>
                  <a:gd name="connsiteX2" fmla="*/ 452437 w 452437"/>
                  <a:gd name="connsiteY2" fmla="*/ 228600 h 228600"/>
                  <a:gd name="connsiteX3" fmla="*/ 0 w 452437"/>
                  <a:gd name="connsiteY3" fmla="*/ 228600 h 228600"/>
                  <a:gd name="connsiteX4" fmla="*/ 0 w 452437"/>
                  <a:gd name="connsiteY4" fmla="*/ 0 h 228600"/>
                  <a:gd name="connsiteX0" fmla="*/ 0 w 452437"/>
                  <a:gd name="connsiteY0" fmla="*/ 0 h 228600"/>
                  <a:gd name="connsiteX1" fmla="*/ 431006 w 452437"/>
                  <a:gd name="connsiteY1" fmla="*/ 90487 h 228600"/>
                  <a:gd name="connsiteX2" fmla="*/ 452437 w 452437"/>
                  <a:gd name="connsiteY2" fmla="*/ 228600 h 228600"/>
                  <a:gd name="connsiteX3" fmla="*/ 0 w 452437"/>
                  <a:gd name="connsiteY3" fmla="*/ 228600 h 228600"/>
                  <a:gd name="connsiteX4" fmla="*/ 0 w 452437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0055 w 519112"/>
                  <a:gd name="connsiteY2" fmla="*/ 221456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0055 w 507205"/>
                  <a:gd name="connsiteY2" fmla="*/ 221456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0055 w 507205"/>
                  <a:gd name="connsiteY2" fmla="*/ 221456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2436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2436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9579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14349"/>
                  <a:gd name="connsiteY0" fmla="*/ 0 h 228600"/>
                  <a:gd name="connsiteX1" fmla="*/ 514349 w 514349"/>
                  <a:gd name="connsiteY1" fmla="*/ 130969 h 228600"/>
                  <a:gd name="connsiteX2" fmla="*/ 459579 w 514349"/>
                  <a:gd name="connsiteY2" fmla="*/ 223838 h 228600"/>
                  <a:gd name="connsiteX3" fmla="*/ 0 w 514349"/>
                  <a:gd name="connsiteY3" fmla="*/ 228600 h 228600"/>
                  <a:gd name="connsiteX4" fmla="*/ 0 w 514349"/>
                  <a:gd name="connsiteY4" fmla="*/ 0 h 228600"/>
                  <a:gd name="connsiteX0" fmla="*/ 83343 w 514349"/>
                  <a:gd name="connsiteY0" fmla="*/ 0 h 273844"/>
                  <a:gd name="connsiteX1" fmla="*/ 514349 w 514349"/>
                  <a:gd name="connsiteY1" fmla="*/ 176213 h 273844"/>
                  <a:gd name="connsiteX2" fmla="*/ 459579 w 514349"/>
                  <a:gd name="connsiteY2" fmla="*/ 269082 h 273844"/>
                  <a:gd name="connsiteX3" fmla="*/ 0 w 514349"/>
                  <a:gd name="connsiteY3" fmla="*/ 273844 h 273844"/>
                  <a:gd name="connsiteX4" fmla="*/ 83343 w 514349"/>
                  <a:gd name="connsiteY4" fmla="*/ 0 h 273844"/>
                  <a:gd name="connsiteX0" fmla="*/ 95250 w 514349"/>
                  <a:gd name="connsiteY0" fmla="*/ 0 h 280988"/>
                  <a:gd name="connsiteX1" fmla="*/ 514349 w 514349"/>
                  <a:gd name="connsiteY1" fmla="*/ 183357 h 280988"/>
                  <a:gd name="connsiteX2" fmla="*/ 459579 w 514349"/>
                  <a:gd name="connsiteY2" fmla="*/ 276226 h 280988"/>
                  <a:gd name="connsiteX3" fmla="*/ 0 w 514349"/>
                  <a:gd name="connsiteY3" fmla="*/ 280988 h 280988"/>
                  <a:gd name="connsiteX4" fmla="*/ 95250 w 514349"/>
                  <a:gd name="connsiteY4" fmla="*/ 0 h 280988"/>
                  <a:gd name="connsiteX0" fmla="*/ 28575 w 447674"/>
                  <a:gd name="connsiteY0" fmla="*/ 0 h 276226"/>
                  <a:gd name="connsiteX1" fmla="*/ 447674 w 447674"/>
                  <a:gd name="connsiteY1" fmla="*/ 183357 h 276226"/>
                  <a:gd name="connsiteX2" fmla="*/ 392904 w 447674"/>
                  <a:gd name="connsiteY2" fmla="*/ 276226 h 276226"/>
                  <a:gd name="connsiteX3" fmla="*/ 0 w 447674"/>
                  <a:gd name="connsiteY3" fmla="*/ 59531 h 276226"/>
                  <a:gd name="connsiteX4" fmla="*/ 28575 w 447674"/>
                  <a:gd name="connsiteY4" fmla="*/ 0 h 276226"/>
                  <a:gd name="connsiteX0" fmla="*/ 34750 w 453849"/>
                  <a:gd name="connsiteY0" fmla="*/ 0 h 276226"/>
                  <a:gd name="connsiteX1" fmla="*/ 453849 w 453849"/>
                  <a:gd name="connsiteY1" fmla="*/ 183357 h 276226"/>
                  <a:gd name="connsiteX2" fmla="*/ 399079 w 453849"/>
                  <a:gd name="connsiteY2" fmla="*/ 276226 h 276226"/>
                  <a:gd name="connsiteX3" fmla="*/ 6175 w 453849"/>
                  <a:gd name="connsiteY3" fmla="*/ 59531 h 276226"/>
                  <a:gd name="connsiteX4" fmla="*/ 34750 w 453849"/>
                  <a:gd name="connsiteY4" fmla="*/ 0 h 276226"/>
                  <a:gd name="connsiteX0" fmla="*/ 39703 w 458802"/>
                  <a:gd name="connsiteY0" fmla="*/ 0 h 276226"/>
                  <a:gd name="connsiteX1" fmla="*/ 458802 w 458802"/>
                  <a:gd name="connsiteY1" fmla="*/ 183357 h 276226"/>
                  <a:gd name="connsiteX2" fmla="*/ 404032 w 458802"/>
                  <a:gd name="connsiteY2" fmla="*/ 276226 h 276226"/>
                  <a:gd name="connsiteX3" fmla="*/ 11128 w 458802"/>
                  <a:gd name="connsiteY3" fmla="*/ 59531 h 276226"/>
                  <a:gd name="connsiteX4" fmla="*/ 39703 w 458802"/>
                  <a:gd name="connsiteY4" fmla="*/ 0 h 276226"/>
                  <a:gd name="connsiteX0" fmla="*/ 42178 w 461277"/>
                  <a:gd name="connsiteY0" fmla="*/ 0 h 276226"/>
                  <a:gd name="connsiteX1" fmla="*/ 461277 w 461277"/>
                  <a:gd name="connsiteY1" fmla="*/ 183357 h 276226"/>
                  <a:gd name="connsiteX2" fmla="*/ 406507 w 461277"/>
                  <a:gd name="connsiteY2" fmla="*/ 276226 h 276226"/>
                  <a:gd name="connsiteX3" fmla="*/ 13603 w 461277"/>
                  <a:gd name="connsiteY3" fmla="*/ 59531 h 276226"/>
                  <a:gd name="connsiteX4" fmla="*/ 42178 w 461277"/>
                  <a:gd name="connsiteY4" fmla="*/ 0 h 276226"/>
                  <a:gd name="connsiteX0" fmla="*/ 45081 w 464180"/>
                  <a:gd name="connsiteY0" fmla="*/ 0 h 276226"/>
                  <a:gd name="connsiteX1" fmla="*/ 464180 w 464180"/>
                  <a:gd name="connsiteY1" fmla="*/ 183357 h 276226"/>
                  <a:gd name="connsiteX2" fmla="*/ 409410 w 464180"/>
                  <a:gd name="connsiteY2" fmla="*/ 276226 h 276226"/>
                  <a:gd name="connsiteX3" fmla="*/ 16506 w 464180"/>
                  <a:gd name="connsiteY3" fmla="*/ 59531 h 276226"/>
                  <a:gd name="connsiteX4" fmla="*/ 45081 w 464180"/>
                  <a:gd name="connsiteY4" fmla="*/ 0 h 276226"/>
                  <a:gd name="connsiteX0" fmla="*/ 40883 w 459982"/>
                  <a:gd name="connsiteY0" fmla="*/ 50 h 276276"/>
                  <a:gd name="connsiteX1" fmla="*/ 459982 w 459982"/>
                  <a:gd name="connsiteY1" fmla="*/ 183407 h 276276"/>
                  <a:gd name="connsiteX2" fmla="*/ 405212 w 459982"/>
                  <a:gd name="connsiteY2" fmla="*/ 276276 h 276276"/>
                  <a:gd name="connsiteX3" fmla="*/ 12308 w 459982"/>
                  <a:gd name="connsiteY3" fmla="*/ 59581 h 276276"/>
                  <a:gd name="connsiteX4" fmla="*/ 40883 w 459982"/>
                  <a:gd name="connsiteY4" fmla="*/ 50 h 276276"/>
                  <a:gd name="connsiteX0" fmla="*/ 45081 w 464180"/>
                  <a:gd name="connsiteY0" fmla="*/ 0 h 276226"/>
                  <a:gd name="connsiteX1" fmla="*/ 464180 w 464180"/>
                  <a:gd name="connsiteY1" fmla="*/ 183357 h 276226"/>
                  <a:gd name="connsiteX2" fmla="*/ 409410 w 464180"/>
                  <a:gd name="connsiteY2" fmla="*/ 276226 h 276226"/>
                  <a:gd name="connsiteX3" fmla="*/ 16506 w 464180"/>
                  <a:gd name="connsiteY3" fmla="*/ 59531 h 276226"/>
                  <a:gd name="connsiteX4" fmla="*/ 45081 w 464180"/>
                  <a:gd name="connsiteY4" fmla="*/ 0 h 276226"/>
                  <a:gd name="connsiteX0" fmla="*/ 48073 w 467172"/>
                  <a:gd name="connsiteY0" fmla="*/ 0 h 276226"/>
                  <a:gd name="connsiteX1" fmla="*/ 467172 w 467172"/>
                  <a:gd name="connsiteY1" fmla="*/ 183357 h 276226"/>
                  <a:gd name="connsiteX2" fmla="*/ 412402 w 467172"/>
                  <a:gd name="connsiteY2" fmla="*/ 276226 h 276226"/>
                  <a:gd name="connsiteX3" fmla="*/ 19498 w 467172"/>
                  <a:gd name="connsiteY3" fmla="*/ 59531 h 276226"/>
                  <a:gd name="connsiteX4" fmla="*/ 48073 w 467172"/>
                  <a:gd name="connsiteY4" fmla="*/ 0 h 276226"/>
                  <a:gd name="connsiteX0" fmla="*/ 45289 w 464388"/>
                  <a:gd name="connsiteY0" fmla="*/ 0 h 276226"/>
                  <a:gd name="connsiteX1" fmla="*/ 464388 w 464388"/>
                  <a:gd name="connsiteY1" fmla="*/ 183357 h 276226"/>
                  <a:gd name="connsiteX2" fmla="*/ 409618 w 464388"/>
                  <a:gd name="connsiteY2" fmla="*/ 276226 h 276226"/>
                  <a:gd name="connsiteX3" fmla="*/ 16714 w 464388"/>
                  <a:gd name="connsiteY3" fmla="*/ 59531 h 276226"/>
                  <a:gd name="connsiteX4" fmla="*/ 45289 w 464388"/>
                  <a:gd name="connsiteY4" fmla="*/ 0 h 276226"/>
                  <a:gd name="connsiteX0" fmla="*/ 43442 w 462541"/>
                  <a:gd name="connsiteY0" fmla="*/ 0 h 276226"/>
                  <a:gd name="connsiteX1" fmla="*/ 462541 w 462541"/>
                  <a:gd name="connsiteY1" fmla="*/ 183357 h 276226"/>
                  <a:gd name="connsiteX2" fmla="*/ 407771 w 462541"/>
                  <a:gd name="connsiteY2" fmla="*/ 276226 h 276226"/>
                  <a:gd name="connsiteX3" fmla="*/ 14867 w 462541"/>
                  <a:gd name="connsiteY3" fmla="*/ 59531 h 276226"/>
                  <a:gd name="connsiteX4" fmla="*/ 43442 w 462541"/>
                  <a:gd name="connsiteY4" fmla="*/ 0 h 2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541" h="276226">
                    <a:moveTo>
                      <a:pt x="43442" y="0"/>
                    </a:moveTo>
                    <a:lnTo>
                      <a:pt x="462541" y="183357"/>
                    </a:lnTo>
                    <a:cubicBezTo>
                      <a:pt x="461748" y="233364"/>
                      <a:pt x="429996" y="271462"/>
                      <a:pt x="407771" y="276226"/>
                    </a:cubicBezTo>
                    <a:lnTo>
                      <a:pt x="14867" y="59531"/>
                    </a:lnTo>
                    <a:cubicBezTo>
                      <a:pt x="-13709" y="34924"/>
                      <a:pt x="580" y="793"/>
                      <a:pt x="43442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Rectangle 16">
                <a:extLst>
                  <a:ext uri="{FF2B5EF4-FFF2-40B4-BE49-F238E27FC236}">
                    <a16:creationId xmlns:a16="http://schemas.microsoft.com/office/drawing/2014/main" id="{B8DCF3F6-3ACB-45AB-91A8-86248EBDCBAC}"/>
                  </a:ext>
                </a:extLst>
              </p:cNvPr>
              <p:cNvSpPr/>
              <p:nvPr/>
            </p:nvSpPr>
            <p:spPr>
              <a:xfrm rot="1545906" flipH="1">
                <a:off x="6975673" y="3149300"/>
                <a:ext cx="99211" cy="132601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32609"/>
                  <a:gd name="connsiteY0" fmla="*/ 0 h 173036"/>
                  <a:gd name="connsiteX1" fmla="*/ 132609 w 132609"/>
                  <a:gd name="connsiteY1" fmla="*/ 24092 h 173036"/>
                  <a:gd name="connsiteX2" fmla="*/ 45564 w 132609"/>
                  <a:gd name="connsiteY2" fmla="*/ 173036 h 173036"/>
                  <a:gd name="connsiteX3" fmla="*/ 318 w 132609"/>
                  <a:gd name="connsiteY3" fmla="*/ 149224 h 173036"/>
                  <a:gd name="connsiteX4" fmla="*/ 78903 w 132609"/>
                  <a:gd name="connsiteY4" fmla="*/ 0 h 173036"/>
                  <a:gd name="connsiteX0" fmla="*/ 78903 w 135431"/>
                  <a:gd name="connsiteY0" fmla="*/ 0 h 173036"/>
                  <a:gd name="connsiteX1" fmla="*/ 135431 w 135431"/>
                  <a:gd name="connsiteY1" fmla="*/ 24092 h 173036"/>
                  <a:gd name="connsiteX2" fmla="*/ 45564 w 135431"/>
                  <a:gd name="connsiteY2" fmla="*/ 173036 h 173036"/>
                  <a:gd name="connsiteX3" fmla="*/ 318 w 135431"/>
                  <a:gd name="connsiteY3" fmla="*/ 149224 h 173036"/>
                  <a:gd name="connsiteX4" fmla="*/ 78903 w 135431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32608"/>
                  <a:gd name="connsiteY0" fmla="*/ 0 h 173036"/>
                  <a:gd name="connsiteX1" fmla="*/ 132608 w 132608"/>
                  <a:gd name="connsiteY1" fmla="*/ 18768 h 173036"/>
                  <a:gd name="connsiteX2" fmla="*/ 45564 w 132608"/>
                  <a:gd name="connsiteY2" fmla="*/ 173036 h 173036"/>
                  <a:gd name="connsiteX3" fmla="*/ 318 w 132608"/>
                  <a:gd name="connsiteY3" fmla="*/ 149224 h 173036"/>
                  <a:gd name="connsiteX4" fmla="*/ 78903 w 132608"/>
                  <a:gd name="connsiteY4" fmla="*/ 0 h 173036"/>
                  <a:gd name="connsiteX0" fmla="*/ 78584 w 132289"/>
                  <a:gd name="connsiteY0" fmla="*/ 0 h 173036"/>
                  <a:gd name="connsiteX1" fmla="*/ 132289 w 132289"/>
                  <a:gd name="connsiteY1" fmla="*/ 18768 h 173036"/>
                  <a:gd name="connsiteX2" fmla="*/ 45245 w 132289"/>
                  <a:gd name="connsiteY2" fmla="*/ 173036 h 173036"/>
                  <a:gd name="connsiteX3" fmla="*/ -1 w 132289"/>
                  <a:gd name="connsiteY3" fmla="*/ 149224 h 173036"/>
                  <a:gd name="connsiteX4" fmla="*/ 78584 w 132289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50549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50549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47898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290" h="175672">
                    <a:moveTo>
                      <a:pt x="78585" y="0"/>
                    </a:moveTo>
                    <a:cubicBezTo>
                      <a:pt x="103192" y="7939"/>
                      <a:pt x="108125" y="11393"/>
                      <a:pt x="132290" y="18768"/>
                    </a:cubicBezTo>
                    <a:cubicBezTo>
                      <a:pt x="129909" y="115340"/>
                      <a:pt x="90760" y="155300"/>
                      <a:pt x="47898" y="175672"/>
                    </a:cubicBezTo>
                    <a:cubicBezTo>
                      <a:pt x="27510" y="162209"/>
                      <a:pt x="27856" y="162178"/>
                      <a:pt x="0" y="149224"/>
                    </a:cubicBezTo>
                    <a:cubicBezTo>
                      <a:pt x="56717" y="116053"/>
                      <a:pt x="80436" y="78697"/>
                      <a:pt x="78585" y="0"/>
                    </a:cubicBezTo>
                    <a:close/>
                  </a:path>
                </a:pathLst>
              </a:custGeom>
              <a:solidFill>
                <a:srgbClr val="3186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Rectangle 17">
                <a:extLst>
                  <a:ext uri="{FF2B5EF4-FFF2-40B4-BE49-F238E27FC236}">
                    <a16:creationId xmlns:a16="http://schemas.microsoft.com/office/drawing/2014/main" id="{3452B998-F660-400D-A22C-BDBCFD92FCF1}"/>
                  </a:ext>
                </a:extLst>
              </p:cNvPr>
              <p:cNvSpPr/>
              <p:nvPr/>
            </p:nvSpPr>
            <p:spPr>
              <a:xfrm rot="1545906" flipH="1">
                <a:off x="5118366" y="3165232"/>
                <a:ext cx="95914" cy="12499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14363"/>
                  <a:gd name="connsiteY0" fmla="*/ 0 h 368300"/>
                  <a:gd name="connsiteX1" fmla="*/ 614363 w 614363"/>
                  <a:gd name="connsiteY1" fmla="*/ 254794 h 368300"/>
                  <a:gd name="connsiteX2" fmla="*/ 571500 w 614363"/>
                  <a:gd name="connsiteY2" fmla="*/ 368300 h 368300"/>
                  <a:gd name="connsiteX3" fmla="*/ 0 w 614363"/>
                  <a:gd name="connsiteY3" fmla="*/ 368300 h 368300"/>
                  <a:gd name="connsiteX4" fmla="*/ 0 w 614363"/>
                  <a:gd name="connsiteY4" fmla="*/ 0 h 368300"/>
                  <a:gd name="connsiteX0" fmla="*/ 0 w 614824"/>
                  <a:gd name="connsiteY0" fmla="*/ 0 h 368300"/>
                  <a:gd name="connsiteX1" fmla="*/ 614363 w 614824"/>
                  <a:gd name="connsiteY1" fmla="*/ 254794 h 368300"/>
                  <a:gd name="connsiteX2" fmla="*/ 571500 w 614824"/>
                  <a:gd name="connsiteY2" fmla="*/ 368300 h 368300"/>
                  <a:gd name="connsiteX3" fmla="*/ 0 w 614824"/>
                  <a:gd name="connsiteY3" fmla="*/ 368300 h 368300"/>
                  <a:gd name="connsiteX4" fmla="*/ 0 w 614824"/>
                  <a:gd name="connsiteY4" fmla="*/ 0 h 368300"/>
                  <a:gd name="connsiteX0" fmla="*/ 0 w 614892"/>
                  <a:gd name="connsiteY0" fmla="*/ 0 h 368300"/>
                  <a:gd name="connsiteX1" fmla="*/ 614363 w 614892"/>
                  <a:gd name="connsiteY1" fmla="*/ 254794 h 368300"/>
                  <a:gd name="connsiteX2" fmla="*/ 576263 w 614892"/>
                  <a:gd name="connsiteY2" fmla="*/ 358775 h 368300"/>
                  <a:gd name="connsiteX3" fmla="*/ 0 w 614892"/>
                  <a:gd name="connsiteY3" fmla="*/ 368300 h 368300"/>
                  <a:gd name="connsiteX4" fmla="*/ 0 w 614892"/>
                  <a:gd name="connsiteY4" fmla="*/ 0 h 368300"/>
                  <a:gd name="connsiteX0" fmla="*/ 0 w 615512"/>
                  <a:gd name="connsiteY0" fmla="*/ 0 h 368300"/>
                  <a:gd name="connsiteX1" fmla="*/ 614363 w 615512"/>
                  <a:gd name="connsiteY1" fmla="*/ 254794 h 368300"/>
                  <a:gd name="connsiteX2" fmla="*/ 576263 w 615512"/>
                  <a:gd name="connsiteY2" fmla="*/ 358775 h 368300"/>
                  <a:gd name="connsiteX3" fmla="*/ 0 w 615512"/>
                  <a:gd name="connsiteY3" fmla="*/ 368300 h 368300"/>
                  <a:gd name="connsiteX4" fmla="*/ 0 w 615512"/>
                  <a:gd name="connsiteY4" fmla="*/ 0 h 368300"/>
                  <a:gd name="connsiteX0" fmla="*/ 0 w 615512"/>
                  <a:gd name="connsiteY0" fmla="*/ 0 h 368300"/>
                  <a:gd name="connsiteX1" fmla="*/ 614363 w 615512"/>
                  <a:gd name="connsiteY1" fmla="*/ 254794 h 368300"/>
                  <a:gd name="connsiteX2" fmla="*/ 576263 w 615512"/>
                  <a:gd name="connsiteY2" fmla="*/ 358775 h 368300"/>
                  <a:gd name="connsiteX3" fmla="*/ 0 w 615512"/>
                  <a:gd name="connsiteY3" fmla="*/ 368300 h 368300"/>
                  <a:gd name="connsiteX4" fmla="*/ 0 w 615512"/>
                  <a:gd name="connsiteY4" fmla="*/ 0 h 368300"/>
                  <a:gd name="connsiteX0" fmla="*/ 0 w 615512"/>
                  <a:gd name="connsiteY0" fmla="*/ 0 h 358775"/>
                  <a:gd name="connsiteX1" fmla="*/ 614363 w 615512"/>
                  <a:gd name="connsiteY1" fmla="*/ 254794 h 358775"/>
                  <a:gd name="connsiteX2" fmla="*/ 576263 w 615512"/>
                  <a:gd name="connsiteY2" fmla="*/ 358775 h 358775"/>
                  <a:gd name="connsiteX3" fmla="*/ 500063 w 615512"/>
                  <a:gd name="connsiteY3" fmla="*/ 358775 h 358775"/>
                  <a:gd name="connsiteX4" fmla="*/ 0 w 615512"/>
                  <a:gd name="connsiteY4" fmla="*/ 0 h 358775"/>
                  <a:gd name="connsiteX0" fmla="*/ 80962 w 115449"/>
                  <a:gd name="connsiteY0" fmla="*/ 0 h 123032"/>
                  <a:gd name="connsiteX1" fmla="*/ 114300 w 115449"/>
                  <a:gd name="connsiteY1" fmla="*/ 19051 h 123032"/>
                  <a:gd name="connsiteX2" fmla="*/ 76200 w 115449"/>
                  <a:gd name="connsiteY2" fmla="*/ 123032 h 123032"/>
                  <a:gd name="connsiteX3" fmla="*/ 0 w 115449"/>
                  <a:gd name="connsiteY3" fmla="*/ 123032 h 123032"/>
                  <a:gd name="connsiteX4" fmla="*/ 80962 w 115449"/>
                  <a:gd name="connsiteY4" fmla="*/ 0 h 123032"/>
                  <a:gd name="connsiteX0" fmla="*/ 78581 w 115449"/>
                  <a:gd name="connsiteY0" fmla="*/ 0 h 120651"/>
                  <a:gd name="connsiteX1" fmla="*/ 114300 w 115449"/>
                  <a:gd name="connsiteY1" fmla="*/ 16670 h 120651"/>
                  <a:gd name="connsiteX2" fmla="*/ 76200 w 115449"/>
                  <a:gd name="connsiteY2" fmla="*/ 120651 h 120651"/>
                  <a:gd name="connsiteX3" fmla="*/ 0 w 115449"/>
                  <a:gd name="connsiteY3" fmla="*/ 120651 h 120651"/>
                  <a:gd name="connsiteX4" fmla="*/ 78581 w 115449"/>
                  <a:gd name="connsiteY4" fmla="*/ 0 h 120651"/>
                  <a:gd name="connsiteX0" fmla="*/ 76200 w 113068"/>
                  <a:gd name="connsiteY0" fmla="*/ 0 h 127795"/>
                  <a:gd name="connsiteX1" fmla="*/ 111919 w 113068"/>
                  <a:gd name="connsiteY1" fmla="*/ 16670 h 127795"/>
                  <a:gd name="connsiteX2" fmla="*/ 73819 w 113068"/>
                  <a:gd name="connsiteY2" fmla="*/ 120651 h 127795"/>
                  <a:gd name="connsiteX3" fmla="*/ 0 w 113068"/>
                  <a:gd name="connsiteY3" fmla="*/ 127795 h 127795"/>
                  <a:gd name="connsiteX4" fmla="*/ 76200 w 113068"/>
                  <a:gd name="connsiteY4" fmla="*/ 0 h 127795"/>
                  <a:gd name="connsiteX0" fmla="*/ 76200 w 113068"/>
                  <a:gd name="connsiteY0" fmla="*/ 0 h 132040"/>
                  <a:gd name="connsiteX1" fmla="*/ 111919 w 113068"/>
                  <a:gd name="connsiteY1" fmla="*/ 16670 h 132040"/>
                  <a:gd name="connsiteX2" fmla="*/ 73819 w 113068"/>
                  <a:gd name="connsiteY2" fmla="*/ 120651 h 132040"/>
                  <a:gd name="connsiteX3" fmla="*/ 0 w 113068"/>
                  <a:gd name="connsiteY3" fmla="*/ 127795 h 132040"/>
                  <a:gd name="connsiteX4" fmla="*/ 76200 w 113068"/>
                  <a:gd name="connsiteY4" fmla="*/ 0 h 132040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9998"/>
                  <a:gd name="connsiteX1" fmla="*/ 111919 w 113068"/>
                  <a:gd name="connsiteY1" fmla="*/ 21432 h 139998"/>
                  <a:gd name="connsiteX2" fmla="*/ 73819 w 113068"/>
                  <a:gd name="connsiteY2" fmla="*/ 125413 h 139998"/>
                  <a:gd name="connsiteX3" fmla="*/ 0 w 113068"/>
                  <a:gd name="connsiteY3" fmla="*/ 132557 h 139998"/>
                  <a:gd name="connsiteX4" fmla="*/ 76200 w 113068"/>
                  <a:gd name="connsiteY4" fmla="*/ 0 h 139998"/>
                  <a:gd name="connsiteX0" fmla="*/ 76200 w 113068"/>
                  <a:gd name="connsiteY0" fmla="*/ 0 h 139998"/>
                  <a:gd name="connsiteX1" fmla="*/ 111919 w 113068"/>
                  <a:gd name="connsiteY1" fmla="*/ 21432 h 139998"/>
                  <a:gd name="connsiteX2" fmla="*/ 73819 w 113068"/>
                  <a:gd name="connsiteY2" fmla="*/ 125413 h 139998"/>
                  <a:gd name="connsiteX3" fmla="*/ 0 w 113068"/>
                  <a:gd name="connsiteY3" fmla="*/ 132557 h 139998"/>
                  <a:gd name="connsiteX4" fmla="*/ 76200 w 113068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49"/>
                  <a:gd name="connsiteY0" fmla="*/ 0 h 140582"/>
                  <a:gd name="connsiteX1" fmla="*/ 111919 w 113949"/>
                  <a:gd name="connsiteY1" fmla="*/ 21432 h 140582"/>
                  <a:gd name="connsiteX2" fmla="*/ 73819 w 113949"/>
                  <a:gd name="connsiteY2" fmla="*/ 125413 h 140582"/>
                  <a:gd name="connsiteX3" fmla="*/ 0 w 113949"/>
                  <a:gd name="connsiteY3" fmla="*/ 132557 h 140582"/>
                  <a:gd name="connsiteX4" fmla="*/ 76200 w 113949"/>
                  <a:gd name="connsiteY4" fmla="*/ 0 h 140582"/>
                  <a:gd name="connsiteX0" fmla="*/ 76200 w 113949"/>
                  <a:gd name="connsiteY0" fmla="*/ 0 h 141362"/>
                  <a:gd name="connsiteX1" fmla="*/ 111919 w 113949"/>
                  <a:gd name="connsiteY1" fmla="*/ 21432 h 141362"/>
                  <a:gd name="connsiteX2" fmla="*/ 73819 w 113949"/>
                  <a:gd name="connsiteY2" fmla="*/ 125413 h 141362"/>
                  <a:gd name="connsiteX3" fmla="*/ 0 w 113949"/>
                  <a:gd name="connsiteY3" fmla="*/ 132557 h 141362"/>
                  <a:gd name="connsiteX4" fmla="*/ 76200 w 113949"/>
                  <a:gd name="connsiteY4" fmla="*/ 0 h 141362"/>
                  <a:gd name="connsiteX0" fmla="*/ 76200 w 113949"/>
                  <a:gd name="connsiteY0" fmla="*/ 0 h 143745"/>
                  <a:gd name="connsiteX1" fmla="*/ 111919 w 113949"/>
                  <a:gd name="connsiteY1" fmla="*/ 21432 h 143745"/>
                  <a:gd name="connsiteX2" fmla="*/ 73819 w 113949"/>
                  <a:gd name="connsiteY2" fmla="*/ 125413 h 143745"/>
                  <a:gd name="connsiteX3" fmla="*/ 0 w 113949"/>
                  <a:gd name="connsiteY3" fmla="*/ 132557 h 143745"/>
                  <a:gd name="connsiteX4" fmla="*/ 76200 w 113949"/>
                  <a:gd name="connsiteY4" fmla="*/ 0 h 143745"/>
                  <a:gd name="connsiteX0" fmla="*/ 76200 w 112839"/>
                  <a:gd name="connsiteY0" fmla="*/ 0 h 153673"/>
                  <a:gd name="connsiteX1" fmla="*/ 111919 w 112839"/>
                  <a:gd name="connsiteY1" fmla="*/ 21432 h 153673"/>
                  <a:gd name="connsiteX2" fmla="*/ 49586 w 112839"/>
                  <a:gd name="connsiteY2" fmla="*/ 144053 h 153673"/>
                  <a:gd name="connsiteX3" fmla="*/ 0 w 112839"/>
                  <a:gd name="connsiteY3" fmla="*/ 132557 h 153673"/>
                  <a:gd name="connsiteX4" fmla="*/ 76200 w 112839"/>
                  <a:gd name="connsiteY4" fmla="*/ 0 h 153673"/>
                  <a:gd name="connsiteX0" fmla="*/ 76200 w 112839"/>
                  <a:gd name="connsiteY0" fmla="*/ 0 h 144842"/>
                  <a:gd name="connsiteX1" fmla="*/ 111919 w 112839"/>
                  <a:gd name="connsiteY1" fmla="*/ 21432 h 144842"/>
                  <a:gd name="connsiteX2" fmla="*/ 49586 w 112839"/>
                  <a:gd name="connsiteY2" fmla="*/ 144053 h 144842"/>
                  <a:gd name="connsiteX3" fmla="*/ 0 w 112839"/>
                  <a:gd name="connsiteY3" fmla="*/ 132557 h 144842"/>
                  <a:gd name="connsiteX4" fmla="*/ 76200 w 112839"/>
                  <a:gd name="connsiteY4" fmla="*/ 0 h 144842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837"/>
                  <a:gd name="connsiteY0" fmla="*/ 0 h 149645"/>
                  <a:gd name="connsiteX1" fmla="*/ 111919 w 112837"/>
                  <a:gd name="connsiteY1" fmla="*/ 21432 h 149645"/>
                  <a:gd name="connsiteX2" fmla="*/ 45858 w 112837"/>
                  <a:gd name="connsiteY2" fmla="*/ 149645 h 149645"/>
                  <a:gd name="connsiteX3" fmla="*/ 0 w 112837"/>
                  <a:gd name="connsiteY3" fmla="*/ 132557 h 149645"/>
                  <a:gd name="connsiteX4" fmla="*/ 76200 w 112837"/>
                  <a:gd name="connsiteY4" fmla="*/ 0 h 149645"/>
                  <a:gd name="connsiteX0" fmla="*/ 76200 w 114829"/>
                  <a:gd name="connsiteY0" fmla="*/ 0 h 149645"/>
                  <a:gd name="connsiteX1" fmla="*/ 111919 w 114829"/>
                  <a:gd name="connsiteY1" fmla="*/ 21432 h 149645"/>
                  <a:gd name="connsiteX2" fmla="*/ 45858 w 114829"/>
                  <a:gd name="connsiteY2" fmla="*/ 149645 h 149645"/>
                  <a:gd name="connsiteX3" fmla="*/ 0 w 114829"/>
                  <a:gd name="connsiteY3" fmla="*/ 132557 h 149645"/>
                  <a:gd name="connsiteX4" fmla="*/ 76200 w 114829"/>
                  <a:gd name="connsiteY4" fmla="*/ 0 h 149645"/>
                  <a:gd name="connsiteX0" fmla="*/ 76200 w 114829"/>
                  <a:gd name="connsiteY0" fmla="*/ 0 h 149645"/>
                  <a:gd name="connsiteX1" fmla="*/ 111919 w 114829"/>
                  <a:gd name="connsiteY1" fmla="*/ 21432 h 149645"/>
                  <a:gd name="connsiteX2" fmla="*/ 45858 w 114829"/>
                  <a:gd name="connsiteY2" fmla="*/ 149645 h 149645"/>
                  <a:gd name="connsiteX3" fmla="*/ 0 w 114829"/>
                  <a:gd name="connsiteY3" fmla="*/ 132557 h 149645"/>
                  <a:gd name="connsiteX4" fmla="*/ 76200 w 114829"/>
                  <a:gd name="connsiteY4" fmla="*/ 0 h 1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829" h="149645">
                    <a:moveTo>
                      <a:pt x="76200" y="0"/>
                    </a:moveTo>
                    <a:cubicBezTo>
                      <a:pt x="92868" y="7144"/>
                      <a:pt x="97632" y="11907"/>
                      <a:pt x="111919" y="21432"/>
                    </a:cubicBezTo>
                    <a:cubicBezTo>
                      <a:pt x="126518" y="57403"/>
                      <a:pt x="83355" y="145360"/>
                      <a:pt x="45858" y="149645"/>
                    </a:cubicBezTo>
                    <a:cubicBezTo>
                      <a:pt x="22286" y="140217"/>
                      <a:pt x="28229" y="144464"/>
                      <a:pt x="0" y="132557"/>
                    </a:cubicBezTo>
                    <a:cubicBezTo>
                      <a:pt x="58737" y="99483"/>
                      <a:pt x="78545" y="55021"/>
                      <a:pt x="76200" y="0"/>
                    </a:cubicBezTo>
                    <a:close/>
                  </a:path>
                </a:pathLst>
              </a:custGeom>
              <a:solidFill>
                <a:srgbClr val="3186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Rectangle 16">
                <a:extLst>
                  <a:ext uri="{FF2B5EF4-FFF2-40B4-BE49-F238E27FC236}">
                    <a16:creationId xmlns:a16="http://schemas.microsoft.com/office/drawing/2014/main" id="{73EC033F-BEEF-4263-B81D-2A227AD46E84}"/>
                  </a:ext>
                </a:extLst>
              </p:cNvPr>
              <p:cNvSpPr/>
              <p:nvPr/>
            </p:nvSpPr>
            <p:spPr>
              <a:xfrm rot="1545906" flipH="1">
                <a:off x="5694877" y="3132649"/>
                <a:ext cx="161013" cy="170622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913"/>
                  <a:gd name="connsiteY0" fmla="*/ 0 h 196848"/>
                  <a:gd name="connsiteX1" fmla="*/ 178596 w 178913"/>
                  <a:gd name="connsiteY1" fmla="*/ 54767 h 196848"/>
                  <a:gd name="connsiteX2" fmla="*/ 102397 w 178913"/>
                  <a:gd name="connsiteY2" fmla="*/ 196848 h 196848"/>
                  <a:gd name="connsiteX3" fmla="*/ 0 w 178913"/>
                  <a:gd name="connsiteY3" fmla="*/ 149223 h 196848"/>
                  <a:gd name="connsiteX4" fmla="*/ 76205 w 178913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913"/>
                  <a:gd name="connsiteY0" fmla="*/ 0 h 196848"/>
                  <a:gd name="connsiteX1" fmla="*/ 178596 w 178913"/>
                  <a:gd name="connsiteY1" fmla="*/ 54767 h 196848"/>
                  <a:gd name="connsiteX2" fmla="*/ 102397 w 178913"/>
                  <a:gd name="connsiteY2" fmla="*/ 196848 h 196848"/>
                  <a:gd name="connsiteX3" fmla="*/ 0 w 178913"/>
                  <a:gd name="connsiteY3" fmla="*/ 149223 h 196848"/>
                  <a:gd name="connsiteX4" fmla="*/ 76205 w 178913"/>
                  <a:gd name="connsiteY4" fmla="*/ 0 h 196848"/>
                  <a:gd name="connsiteX0" fmla="*/ 76205 w 178913"/>
                  <a:gd name="connsiteY0" fmla="*/ 0 h 199230"/>
                  <a:gd name="connsiteX1" fmla="*/ 178596 w 178913"/>
                  <a:gd name="connsiteY1" fmla="*/ 54767 h 199230"/>
                  <a:gd name="connsiteX2" fmla="*/ 102397 w 178913"/>
                  <a:gd name="connsiteY2" fmla="*/ 199230 h 199230"/>
                  <a:gd name="connsiteX3" fmla="*/ 0 w 178913"/>
                  <a:gd name="connsiteY3" fmla="*/ 149223 h 199230"/>
                  <a:gd name="connsiteX4" fmla="*/ 76205 w 178913"/>
                  <a:gd name="connsiteY4" fmla="*/ 0 h 199230"/>
                  <a:gd name="connsiteX0" fmla="*/ 78587 w 181295"/>
                  <a:gd name="connsiteY0" fmla="*/ 0 h 199230"/>
                  <a:gd name="connsiteX1" fmla="*/ 180978 w 181295"/>
                  <a:gd name="connsiteY1" fmla="*/ 54767 h 199230"/>
                  <a:gd name="connsiteX2" fmla="*/ 104779 w 181295"/>
                  <a:gd name="connsiteY2" fmla="*/ 199230 h 199230"/>
                  <a:gd name="connsiteX3" fmla="*/ 0 w 181295"/>
                  <a:gd name="connsiteY3" fmla="*/ 151605 h 199230"/>
                  <a:gd name="connsiteX4" fmla="*/ 78587 w 181295"/>
                  <a:gd name="connsiteY4" fmla="*/ 0 h 199230"/>
                  <a:gd name="connsiteX0" fmla="*/ 78587 w 181309"/>
                  <a:gd name="connsiteY0" fmla="*/ 0 h 203993"/>
                  <a:gd name="connsiteX1" fmla="*/ 180978 w 181309"/>
                  <a:gd name="connsiteY1" fmla="*/ 54767 h 203993"/>
                  <a:gd name="connsiteX2" fmla="*/ 107160 w 181309"/>
                  <a:gd name="connsiteY2" fmla="*/ 203993 h 203993"/>
                  <a:gd name="connsiteX3" fmla="*/ 0 w 181309"/>
                  <a:gd name="connsiteY3" fmla="*/ 151605 h 203993"/>
                  <a:gd name="connsiteX4" fmla="*/ 78587 w 181309"/>
                  <a:gd name="connsiteY4" fmla="*/ 0 h 203993"/>
                  <a:gd name="connsiteX0" fmla="*/ 78587 w 181309"/>
                  <a:gd name="connsiteY0" fmla="*/ 0 h 203993"/>
                  <a:gd name="connsiteX1" fmla="*/ 180978 w 181309"/>
                  <a:gd name="connsiteY1" fmla="*/ 54767 h 203993"/>
                  <a:gd name="connsiteX2" fmla="*/ 107160 w 181309"/>
                  <a:gd name="connsiteY2" fmla="*/ 203993 h 203993"/>
                  <a:gd name="connsiteX3" fmla="*/ 0 w 181309"/>
                  <a:gd name="connsiteY3" fmla="*/ 151605 h 203993"/>
                  <a:gd name="connsiteX4" fmla="*/ 78587 w 181309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4965"/>
                  <a:gd name="connsiteY0" fmla="*/ 0 h 203993"/>
                  <a:gd name="connsiteX1" fmla="*/ 183359 w 184965"/>
                  <a:gd name="connsiteY1" fmla="*/ 54767 h 203993"/>
                  <a:gd name="connsiteX2" fmla="*/ 107160 w 184965"/>
                  <a:gd name="connsiteY2" fmla="*/ 203993 h 203993"/>
                  <a:gd name="connsiteX3" fmla="*/ 0 w 184965"/>
                  <a:gd name="connsiteY3" fmla="*/ 151605 h 203993"/>
                  <a:gd name="connsiteX4" fmla="*/ 78587 w 184965"/>
                  <a:gd name="connsiteY4" fmla="*/ 0 h 203993"/>
                  <a:gd name="connsiteX0" fmla="*/ 78587 w 185083"/>
                  <a:gd name="connsiteY0" fmla="*/ 0 h 203993"/>
                  <a:gd name="connsiteX1" fmla="*/ 183359 w 185083"/>
                  <a:gd name="connsiteY1" fmla="*/ 54767 h 203993"/>
                  <a:gd name="connsiteX2" fmla="*/ 107160 w 185083"/>
                  <a:gd name="connsiteY2" fmla="*/ 203993 h 203993"/>
                  <a:gd name="connsiteX3" fmla="*/ 0 w 185083"/>
                  <a:gd name="connsiteY3" fmla="*/ 151605 h 203993"/>
                  <a:gd name="connsiteX4" fmla="*/ 78587 w 185083"/>
                  <a:gd name="connsiteY4" fmla="*/ 0 h 203993"/>
                  <a:gd name="connsiteX0" fmla="*/ 78587 w 185083"/>
                  <a:gd name="connsiteY0" fmla="*/ 0 h 204007"/>
                  <a:gd name="connsiteX1" fmla="*/ 183359 w 185083"/>
                  <a:gd name="connsiteY1" fmla="*/ 54767 h 204007"/>
                  <a:gd name="connsiteX2" fmla="*/ 107160 w 185083"/>
                  <a:gd name="connsiteY2" fmla="*/ 203993 h 204007"/>
                  <a:gd name="connsiteX3" fmla="*/ 0 w 185083"/>
                  <a:gd name="connsiteY3" fmla="*/ 151605 h 204007"/>
                  <a:gd name="connsiteX4" fmla="*/ 78587 w 185083"/>
                  <a:gd name="connsiteY4" fmla="*/ 0 h 204007"/>
                  <a:gd name="connsiteX0" fmla="*/ 78587 w 185373"/>
                  <a:gd name="connsiteY0" fmla="*/ 0 h 204364"/>
                  <a:gd name="connsiteX1" fmla="*/ 183359 w 185373"/>
                  <a:gd name="connsiteY1" fmla="*/ 54767 h 204364"/>
                  <a:gd name="connsiteX2" fmla="*/ 107160 w 185373"/>
                  <a:gd name="connsiteY2" fmla="*/ 203993 h 204364"/>
                  <a:gd name="connsiteX3" fmla="*/ 0 w 185373"/>
                  <a:gd name="connsiteY3" fmla="*/ 151605 h 204364"/>
                  <a:gd name="connsiteX4" fmla="*/ 78587 w 185373"/>
                  <a:gd name="connsiteY4" fmla="*/ 0 h 204364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6094"/>
                  <a:gd name="connsiteY0" fmla="*/ 0 h 204256"/>
                  <a:gd name="connsiteX1" fmla="*/ 180978 w 186094"/>
                  <a:gd name="connsiteY1" fmla="*/ 52386 h 204256"/>
                  <a:gd name="connsiteX2" fmla="*/ 107160 w 186094"/>
                  <a:gd name="connsiteY2" fmla="*/ 203993 h 204256"/>
                  <a:gd name="connsiteX3" fmla="*/ 0 w 186094"/>
                  <a:gd name="connsiteY3" fmla="*/ 151605 h 204256"/>
                  <a:gd name="connsiteX4" fmla="*/ 78587 w 186094"/>
                  <a:gd name="connsiteY4" fmla="*/ 0 h 204256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3 h 204270"/>
                  <a:gd name="connsiteX4" fmla="*/ 78587 w 192767"/>
                  <a:gd name="connsiteY4" fmla="*/ 0 h 20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7" h="204270">
                    <a:moveTo>
                      <a:pt x="78587" y="0"/>
                    </a:moveTo>
                    <a:cubicBezTo>
                      <a:pt x="127006" y="24607"/>
                      <a:pt x="151922" y="38135"/>
                      <a:pt x="188122" y="57149"/>
                    </a:cubicBezTo>
                    <a:cubicBezTo>
                      <a:pt x="209554" y="122766"/>
                      <a:pt x="152403" y="209814"/>
                      <a:pt x="107160" y="203993"/>
                    </a:cubicBezTo>
                    <a:cubicBezTo>
                      <a:pt x="72683" y="187152"/>
                      <a:pt x="40069" y="168444"/>
                      <a:pt x="0" y="151603"/>
                    </a:cubicBezTo>
                    <a:cubicBezTo>
                      <a:pt x="64537" y="155117"/>
                      <a:pt x="96048" y="43391"/>
                      <a:pt x="78587" y="0"/>
                    </a:cubicBezTo>
                    <a:close/>
                  </a:path>
                </a:pathLst>
              </a:custGeom>
              <a:solidFill>
                <a:srgbClr val="3186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Rectangle 16">
                <a:extLst>
                  <a:ext uri="{FF2B5EF4-FFF2-40B4-BE49-F238E27FC236}">
                    <a16:creationId xmlns:a16="http://schemas.microsoft.com/office/drawing/2014/main" id="{A721C991-383C-4499-AEF7-66F05A78571F}"/>
                  </a:ext>
                </a:extLst>
              </p:cNvPr>
              <p:cNvSpPr/>
              <p:nvPr/>
            </p:nvSpPr>
            <p:spPr>
              <a:xfrm rot="1545906" flipH="1">
                <a:off x="5838213" y="3102726"/>
                <a:ext cx="276663" cy="234238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725"/>
                  <a:gd name="connsiteY0" fmla="*/ 0 h 201611"/>
                  <a:gd name="connsiteX1" fmla="*/ 180977 w 181725"/>
                  <a:gd name="connsiteY1" fmla="*/ 59530 h 201611"/>
                  <a:gd name="connsiteX2" fmla="*/ 104778 w 181725"/>
                  <a:gd name="connsiteY2" fmla="*/ 201611 h 201611"/>
                  <a:gd name="connsiteX3" fmla="*/ 0 w 181725"/>
                  <a:gd name="connsiteY3" fmla="*/ 151605 h 201611"/>
                  <a:gd name="connsiteX4" fmla="*/ 71442 w 181725"/>
                  <a:gd name="connsiteY4" fmla="*/ 0 h 201611"/>
                  <a:gd name="connsiteX0" fmla="*/ 71442 w 183091"/>
                  <a:gd name="connsiteY0" fmla="*/ 0 h 201611"/>
                  <a:gd name="connsiteX1" fmla="*/ 180977 w 183091"/>
                  <a:gd name="connsiteY1" fmla="*/ 59530 h 201611"/>
                  <a:gd name="connsiteX2" fmla="*/ 104778 w 183091"/>
                  <a:gd name="connsiteY2" fmla="*/ 201611 h 201611"/>
                  <a:gd name="connsiteX3" fmla="*/ 0 w 183091"/>
                  <a:gd name="connsiteY3" fmla="*/ 151605 h 201611"/>
                  <a:gd name="connsiteX4" fmla="*/ 71442 w 183091"/>
                  <a:gd name="connsiteY4" fmla="*/ 0 h 201611"/>
                  <a:gd name="connsiteX0" fmla="*/ 0 w 224645"/>
                  <a:gd name="connsiteY0" fmla="*/ 0 h 254016"/>
                  <a:gd name="connsiteX1" fmla="*/ 222531 w 224645"/>
                  <a:gd name="connsiteY1" fmla="*/ 111935 h 254016"/>
                  <a:gd name="connsiteX2" fmla="*/ 146332 w 224645"/>
                  <a:gd name="connsiteY2" fmla="*/ 254016 h 254016"/>
                  <a:gd name="connsiteX3" fmla="*/ 41554 w 224645"/>
                  <a:gd name="connsiteY3" fmla="*/ 204010 h 254016"/>
                  <a:gd name="connsiteX4" fmla="*/ 0 w 224645"/>
                  <a:gd name="connsiteY4" fmla="*/ 0 h 254016"/>
                  <a:gd name="connsiteX0" fmla="*/ 94983 w 319628"/>
                  <a:gd name="connsiteY0" fmla="*/ 0 h 254016"/>
                  <a:gd name="connsiteX1" fmla="*/ 317514 w 319628"/>
                  <a:gd name="connsiteY1" fmla="*/ 111935 h 254016"/>
                  <a:gd name="connsiteX2" fmla="*/ 241315 w 319628"/>
                  <a:gd name="connsiteY2" fmla="*/ 254016 h 254016"/>
                  <a:gd name="connsiteX3" fmla="*/ 0 w 319628"/>
                  <a:gd name="connsiteY3" fmla="*/ 160339 h 254016"/>
                  <a:gd name="connsiteX4" fmla="*/ 94983 w 319628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78504 w 321982"/>
                  <a:gd name="connsiteY0" fmla="*/ 0 h 251833"/>
                  <a:gd name="connsiteX1" fmla="*/ 319868 w 321982"/>
                  <a:gd name="connsiteY1" fmla="*/ 109752 h 251833"/>
                  <a:gd name="connsiteX2" fmla="*/ 243669 w 321982"/>
                  <a:gd name="connsiteY2" fmla="*/ 251833 h 251833"/>
                  <a:gd name="connsiteX3" fmla="*/ 0 w 321982"/>
                  <a:gd name="connsiteY3" fmla="*/ 158156 h 251833"/>
                  <a:gd name="connsiteX4" fmla="*/ 78504 w 321982"/>
                  <a:gd name="connsiteY4" fmla="*/ 0 h 251833"/>
                  <a:gd name="connsiteX0" fmla="*/ 83212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3212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6200"/>
                  <a:gd name="connsiteX1" fmla="*/ 319868 w 321982"/>
                  <a:gd name="connsiteY1" fmla="*/ 114119 h 256200"/>
                  <a:gd name="connsiteX2" fmla="*/ 243669 w 321982"/>
                  <a:gd name="connsiteY2" fmla="*/ 256200 h 256200"/>
                  <a:gd name="connsiteX3" fmla="*/ 0 w 321982"/>
                  <a:gd name="connsiteY3" fmla="*/ 162523 h 256200"/>
                  <a:gd name="connsiteX4" fmla="*/ 78504 w 321982"/>
                  <a:gd name="connsiteY4" fmla="*/ 0 h 256200"/>
                  <a:gd name="connsiteX0" fmla="*/ 78504 w 321982"/>
                  <a:gd name="connsiteY0" fmla="*/ 0 h 256200"/>
                  <a:gd name="connsiteX1" fmla="*/ 319868 w 321982"/>
                  <a:gd name="connsiteY1" fmla="*/ 114119 h 256200"/>
                  <a:gd name="connsiteX2" fmla="*/ 243669 w 321982"/>
                  <a:gd name="connsiteY2" fmla="*/ 256200 h 256200"/>
                  <a:gd name="connsiteX3" fmla="*/ 0 w 321982"/>
                  <a:gd name="connsiteY3" fmla="*/ 162523 h 256200"/>
                  <a:gd name="connsiteX4" fmla="*/ 78504 w 321982"/>
                  <a:gd name="connsiteY4" fmla="*/ 0 h 256200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2523 h 258383"/>
                  <a:gd name="connsiteX4" fmla="*/ 78504 w 321982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2523 h 258383"/>
                  <a:gd name="connsiteX4" fmla="*/ 78504 w 321982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0339 h 258383"/>
                  <a:gd name="connsiteX4" fmla="*/ 78504 w 321982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58155 h 258383"/>
                  <a:gd name="connsiteX4" fmla="*/ 78504 w 321982"/>
                  <a:gd name="connsiteY4" fmla="*/ 0 h 258383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2980"/>
                  <a:gd name="connsiteY0" fmla="*/ 0 h 260566"/>
                  <a:gd name="connsiteX1" fmla="*/ 319868 w 322980"/>
                  <a:gd name="connsiteY1" fmla="*/ 114119 h 260566"/>
                  <a:gd name="connsiteX2" fmla="*/ 246023 w 322980"/>
                  <a:gd name="connsiteY2" fmla="*/ 260566 h 260566"/>
                  <a:gd name="connsiteX3" fmla="*/ 0 w 322980"/>
                  <a:gd name="connsiteY3" fmla="*/ 158155 h 260566"/>
                  <a:gd name="connsiteX4" fmla="*/ 78504 w 322980"/>
                  <a:gd name="connsiteY4" fmla="*/ 0 h 260566"/>
                  <a:gd name="connsiteX0" fmla="*/ 78504 w 322980"/>
                  <a:gd name="connsiteY0" fmla="*/ 0 h 260566"/>
                  <a:gd name="connsiteX1" fmla="*/ 319868 w 322980"/>
                  <a:gd name="connsiteY1" fmla="*/ 114119 h 260566"/>
                  <a:gd name="connsiteX2" fmla="*/ 246023 w 322980"/>
                  <a:gd name="connsiteY2" fmla="*/ 260566 h 260566"/>
                  <a:gd name="connsiteX3" fmla="*/ 0 w 322980"/>
                  <a:gd name="connsiteY3" fmla="*/ 158155 h 260566"/>
                  <a:gd name="connsiteX4" fmla="*/ 78504 w 322980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7148"/>
                  <a:gd name="connsiteX1" fmla="*/ 319868 w 323761"/>
                  <a:gd name="connsiteY1" fmla="*/ 110701 h 257148"/>
                  <a:gd name="connsiteX2" fmla="*/ 246023 w 323761"/>
                  <a:gd name="connsiteY2" fmla="*/ 257148 h 257148"/>
                  <a:gd name="connsiteX3" fmla="*/ 0 w 323761"/>
                  <a:gd name="connsiteY3" fmla="*/ 154737 h 257148"/>
                  <a:gd name="connsiteX4" fmla="*/ 78504 w 323761"/>
                  <a:gd name="connsiteY4" fmla="*/ 0 h 257148"/>
                  <a:gd name="connsiteX0" fmla="*/ 78504 w 323761"/>
                  <a:gd name="connsiteY0" fmla="*/ 0 h 257148"/>
                  <a:gd name="connsiteX1" fmla="*/ 319868 w 323761"/>
                  <a:gd name="connsiteY1" fmla="*/ 110701 h 257148"/>
                  <a:gd name="connsiteX2" fmla="*/ 246023 w 323761"/>
                  <a:gd name="connsiteY2" fmla="*/ 257148 h 257148"/>
                  <a:gd name="connsiteX3" fmla="*/ 0 w 323761"/>
                  <a:gd name="connsiteY3" fmla="*/ 154737 h 257148"/>
                  <a:gd name="connsiteX4" fmla="*/ 78504 w 323761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46" h="257148">
                    <a:moveTo>
                      <a:pt x="82189" y="0"/>
                    </a:moveTo>
                    <a:cubicBezTo>
                      <a:pt x="149658" y="30436"/>
                      <a:pt x="260847" y="78951"/>
                      <a:pt x="323553" y="110701"/>
                    </a:cubicBezTo>
                    <a:cubicBezTo>
                      <a:pt x="340086" y="165391"/>
                      <a:pt x="301797" y="246903"/>
                      <a:pt x="249708" y="257148"/>
                    </a:cubicBezTo>
                    <a:lnTo>
                      <a:pt x="0" y="151318"/>
                    </a:lnTo>
                    <a:cubicBezTo>
                      <a:pt x="59038" y="130554"/>
                      <a:pt x="105578" y="55930"/>
                      <a:pt x="82189" y="0"/>
                    </a:cubicBezTo>
                    <a:close/>
                  </a:path>
                </a:pathLst>
              </a:custGeom>
              <a:solidFill>
                <a:srgbClr val="3186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4" name="Group 367">
              <a:extLst>
                <a:ext uri="{FF2B5EF4-FFF2-40B4-BE49-F238E27FC236}">
                  <a16:creationId xmlns:a16="http://schemas.microsoft.com/office/drawing/2014/main" id="{6CEBECCC-B789-4810-A243-43841C91EDF3}"/>
                </a:ext>
              </a:extLst>
            </p:cNvPr>
            <p:cNvGrpSpPr/>
            <p:nvPr/>
          </p:nvGrpSpPr>
          <p:grpSpPr>
            <a:xfrm rot="19137690" flipH="1">
              <a:off x="484557" y="4302462"/>
              <a:ext cx="2692890" cy="954230"/>
              <a:chOff x="4824756" y="2527524"/>
              <a:chExt cx="3663419" cy="1298140"/>
            </a:xfrm>
          </p:grpSpPr>
          <p:sp>
            <p:nvSpPr>
              <p:cNvPr id="195" name="Rectangle 14">
                <a:extLst>
                  <a:ext uri="{FF2B5EF4-FFF2-40B4-BE49-F238E27FC236}">
                    <a16:creationId xmlns:a16="http://schemas.microsoft.com/office/drawing/2014/main" id="{B66F4A0A-87F8-463A-8AC6-EBA6557F9D25}"/>
                  </a:ext>
                </a:extLst>
              </p:cNvPr>
              <p:cNvSpPr/>
              <p:nvPr/>
            </p:nvSpPr>
            <p:spPr>
              <a:xfrm rot="1545906" flipH="1">
                <a:off x="5377672" y="3108738"/>
                <a:ext cx="307886" cy="22855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9131"/>
                  <a:gd name="connsiteY0" fmla="*/ 0 h 368300"/>
                  <a:gd name="connsiteX1" fmla="*/ 669131 w 669131"/>
                  <a:gd name="connsiteY1" fmla="*/ 223837 h 368300"/>
                  <a:gd name="connsiteX2" fmla="*/ 571500 w 669131"/>
                  <a:gd name="connsiteY2" fmla="*/ 368300 h 368300"/>
                  <a:gd name="connsiteX3" fmla="*/ 0 w 669131"/>
                  <a:gd name="connsiteY3" fmla="*/ 368300 h 368300"/>
                  <a:gd name="connsiteX4" fmla="*/ 0 w 669131"/>
                  <a:gd name="connsiteY4" fmla="*/ 0 h 368300"/>
                  <a:gd name="connsiteX0" fmla="*/ 0 w 683551"/>
                  <a:gd name="connsiteY0" fmla="*/ 0 h 368300"/>
                  <a:gd name="connsiteX1" fmla="*/ 669131 w 683551"/>
                  <a:gd name="connsiteY1" fmla="*/ 223837 h 368300"/>
                  <a:gd name="connsiteX2" fmla="*/ 571500 w 683551"/>
                  <a:gd name="connsiteY2" fmla="*/ 368300 h 368300"/>
                  <a:gd name="connsiteX3" fmla="*/ 0 w 683551"/>
                  <a:gd name="connsiteY3" fmla="*/ 368300 h 368300"/>
                  <a:gd name="connsiteX4" fmla="*/ 0 w 683551"/>
                  <a:gd name="connsiteY4" fmla="*/ 0 h 368300"/>
                  <a:gd name="connsiteX0" fmla="*/ 0 w 672707"/>
                  <a:gd name="connsiteY0" fmla="*/ 0 h 368300"/>
                  <a:gd name="connsiteX1" fmla="*/ 669131 w 672707"/>
                  <a:gd name="connsiteY1" fmla="*/ 223837 h 368300"/>
                  <a:gd name="connsiteX2" fmla="*/ 571500 w 672707"/>
                  <a:gd name="connsiteY2" fmla="*/ 368300 h 368300"/>
                  <a:gd name="connsiteX3" fmla="*/ 0 w 672707"/>
                  <a:gd name="connsiteY3" fmla="*/ 368300 h 368300"/>
                  <a:gd name="connsiteX4" fmla="*/ 0 w 672707"/>
                  <a:gd name="connsiteY4" fmla="*/ 0 h 368300"/>
                  <a:gd name="connsiteX0" fmla="*/ 0 w 673449"/>
                  <a:gd name="connsiteY0" fmla="*/ 0 h 370698"/>
                  <a:gd name="connsiteX1" fmla="*/ 669131 w 673449"/>
                  <a:gd name="connsiteY1" fmla="*/ 223837 h 370698"/>
                  <a:gd name="connsiteX2" fmla="*/ 571500 w 673449"/>
                  <a:gd name="connsiteY2" fmla="*/ 368300 h 370698"/>
                  <a:gd name="connsiteX3" fmla="*/ 0 w 673449"/>
                  <a:gd name="connsiteY3" fmla="*/ 368300 h 370698"/>
                  <a:gd name="connsiteX4" fmla="*/ 0 w 673449"/>
                  <a:gd name="connsiteY4" fmla="*/ 0 h 370698"/>
                  <a:gd name="connsiteX0" fmla="*/ 0 w 672956"/>
                  <a:gd name="connsiteY0" fmla="*/ 0 h 371937"/>
                  <a:gd name="connsiteX1" fmla="*/ 669131 w 672956"/>
                  <a:gd name="connsiteY1" fmla="*/ 223837 h 371937"/>
                  <a:gd name="connsiteX2" fmla="*/ 571500 w 672956"/>
                  <a:gd name="connsiteY2" fmla="*/ 368300 h 371937"/>
                  <a:gd name="connsiteX3" fmla="*/ 0 w 672956"/>
                  <a:gd name="connsiteY3" fmla="*/ 368300 h 371937"/>
                  <a:gd name="connsiteX4" fmla="*/ 0 w 672956"/>
                  <a:gd name="connsiteY4" fmla="*/ 0 h 371937"/>
                  <a:gd name="connsiteX0" fmla="*/ 0 w 671150"/>
                  <a:gd name="connsiteY0" fmla="*/ 0 h 371937"/>
                  <a:gd name="connsiteX1" fmla="*/ 669131 w 671150"/>
                  <a:gd name="connsiteY1" fmla="*/ 223837 h 371937"/>
                  <a:gd name="connsiteX2" fmla="*/ 571500 w 671150"/>
                  <a:gd name="connsiteY2" fmla="*/ 368300 h 371937"/>
                  <a:gd name="connsiteX3" fmla="*/ 0 w 671150"/>
                  <a:gd name="connsiteY3" fmla="*/ 368300 h 371937"/>
                  <a:gd name="connsiteX4" fmla="*/ 0 w 671150"/>
                  <a:gd name="connsiteY4" fmla="*/ 0 h 371937"/>
                  <a:gd name="connsiteX0" fmla="*/ 0 w 671778"/>
                  <a:gd name="connsiteY0" fmla="*/ 0 h 369189"/>
                  <a:gd name="connsiteX1" fmla="*/ 669131 w 671778"/>
                  <a:gd name="connsiteY1" fmla="*/ 223837 h 369189"/>
                  <a:gd name="connsiteX2" fmla="*/ 571500 w 671778"/>
                  <a:gd name="connsiteY2" fmla="*/ 368300 h 369189"/>
                  <a:gd name="connsiteX3" fmla="*/ 0 w 671778"/>
                  <a:gd name="connsiteY3" fmla="*/ 368300 h 369189"/>
                  <a:gd name="connsiteX4" fmla="*/ 0 w 671778"/>
                  <a:gd name="connsiteY4" fmla="*/ 0 h 369189"/>
                  <a:gd name="connsiteX0" fmla="*/ 0 w 671391"/>
                  <a:gd name="connsiteY0" fmla="*/ 0 h 369635"/>
                  <a:gd name="connsiteX1" fmla="*/ 669131 w 671391"/>
                  <a:gd name="connsiteY1" fmla="*/ 223837 h 369635"/>
                  <a:gd name="connsiteX2" fmla="*/ 571500 w 671391"/>
                  <a:gd name="connsiteY2" fmla="*/ 368300 h 369635"/>
                  <a:gd name="connsiteX3" fmla="*/ 0 w 671391"/>
                  <a:gd name="connsiteY3" fmla="*/ 368300 h 369635"/>
                  <a:gd name="connsiteX4" fmla="*/ 0 w 671391"/>
                  <a:gd name="connsiteY4" fmla="*/ 0 h 369635"/>
                  <a:gd name="connsiteX0" fmla="*/ 390525 w 671391"/>
                  <a:gd name="connsiteY0" fmla="*/ 0 h 276766"/>
                  <a:gd name="connsiteX1" fmla="*/ 669131 w 671391"/>
                  <a:gd name="connsiteY1" fmla="*/ 130968 h 276766"/>
                  <a:gd name="connsiteX2" fmla="*/ 571500 w 671391"/>
                  <a:gd name="connsiteY2" fmla="*/ 275431 h 276766"/>
                  <a:gd name="connsiteX3" fmla="*/ 0 w 671391"/>
                  <a:gd name="connsiteY3" fmla="*/ 275431 h 276766"/>
                  <a:gd name="connsiteX4" fmla="*/ 390525 w 671391"/>
                  <a:gd name="connsiteY4" fmla="*/ 0 h 276766"/>
                  <a:gd name="connsiteX0" fmla="*/ 92869 w 373735"/>
                  <a:gd name="connsiteY0" fmla="*/ 0 h 276766"/>
                  <a:gd name="connsiteX1" fmla="*/ 371475 w 373735"/>
                  <a:gd name="connsiteY1" fmla="*/ 130968 h 276766"/>
                  <a:gd name="connsiteX2" fmla="*/ 273844 w 373735"/>
                  <a:gd name="connsiteY2" fmla="*/ 275431 h 276766"/>
                  <a:gd name="connsiteX3" fmla="*/ 0 w 373735"/>
                  <a:gd name="connsiteY3" fmla="*/ 132556 h 276766"/>
                  <a:gd name="connsiteX4" fmla="*/ 92869 w 373735"/>
                  <a:gd name="connsiteY4" fmla="*/ 0 h 276766"/>
                  <a:gd name="connsiteX0" fmla="*/ 100013 w 380879"/>
                  <a:gd name="connsiteY0" fmla="*/ 0 h 276766"/>
                  <a:gd name="connsiteX1" fmla="*/ 378619 w 380879"/>
                  <a:gd name="connsiteY1" fmla="*/ 130968 h 276766"/>
                  <a:gd name="connsiteX2" fmla="*/ 280988 w 380879"/>
                  <a:gd name="connsiteY2" fmla="*/ 275431 h 276766"/>
                  <a:gd name="connsiteX3" fmla="*/ 0 w 380879"/>
                  <a:gd name="connsiteY3" fmla="*/ 134938 h 276766"/>
                  <a:gd name="connsiteX4" fmla="*/ 100013 w 38087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76200 w 357066"/>
                  <a:gd name="connsiteY0" fmla="*/ 0 h 276766"/>
                  <a:gd name="connsiteX1" fmla="*/ 354806 w 357066"/>
                  <a:gd name="connsiteY1" fmla="*/ 130968 h 276766"/>
                  <a:gd name="connsiteX2" fmla="*/ 257175 w 357066"/>
                  <a:gd name="connsiteY2" fmla="*/ 275431 h 276766"/>
                  <a:gd name="connsiteX3" fmla="*/ 0 w 357066"/>
                  <a:gd name="connsiteY3" fmla="*/ 123032 h 276766"/>
                  <a:gd name="connsiteX4" fmla="*/ 76200 w 357066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8306"/>
                  <a:gd name="connsiteY0" fmla="*/ 0 h 276766"/>
                  <a:gd name="connsiteX1" fmla="*/ 376237 w 378306"/>
                  <a:gd name="connsiteY1" fmla="*/ 130968 h 276766"/>
                  <a:gd name="connsiteX2" fmla="*/ 271462 w 378306"/>
                  <a:gd name="connsiteY2" fmla="*/ 275431 h 276766"/>
                  <a:gd name="connsiteX3" fmla="*/ 0 w 378306"/>
                  <a:gd name="connsiteY3" fmla="*/ 134938 h 276766"/>
                  <a:gd name="connsiteX4" fmla="*/ 90487 w 378306"/>
                  <a:gd name="connsiteY4" fmla="*/ 0 h 276766"/>
                  <a:gd name="connsiteX0" fmla="*/ 90487 w 376245"/>
                  <a:gd name="connsiteY0" fmla="*/ 0 h 277332"/>
                  <a:gd name="connsiteX1" fmla="*/ 376237 w 376245"/>
                  <a:gd name="connsiteY1" fmla="*/ 130968 h 277332"/>
                  <a:gd name="connsiteX2" fmla="*/ 271462 w 376245"/>
                  <a:gd name="connsiteY2" fmla="*/ 275431 h 277332"/>
                  <a:gd name="connsiteX3" fmla="*/ 0 w 376245"/>
                  <a:gd name="connsiteY3" fmla="*/ 134938 h 277332"/>
                  <a:gd name="connsiteX4" fmla="*/ 90487 w 376245"/>
                  <a:gd name="connsiteY4" fmla="*/ 0 h 277332"/>
                  <a:gd name="connsiteX0" fmla="*/ 90487 w 376245"/>
                  <a:gd name="connsiteY0" fmla="*/ 0 h 277257"/>
                  <a:gd name="connsiteX1" fmla="*/ 376237 w 376245"/>
                  <a:gd name="connsiteY1" fmla="*/ 130968 h 277257"/>
                  <a:gd name="connsiteX2" fmla="*/ 271462 w 376245"/>
                  <a:gd name="connsiteY2" fmla="*/ 275431 h 277257"/>
                  <a:gd name="connsiteX3" fmla="*/ 0 w 376245"/>
                  <a:gd name="connsiteY3" fmla="*/ 134938 h 277257"/>
                  <a:gd name="connsiteX4" fmla="*/ 90487 w 376245"/>
                  <a:gd name="connsiteY4" fmla="*/ 0 h 277257"/>
                  <a:gd name="connsiteX0" fmla="*/ 90487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0487 w 376244"/>
                  <a:gd name="connsiteY4" fmla="*/ 0 h 277257"/>
                  <a:gd name="connsiteX0" fmla="*/ 95249 w 376244"/>
                  <a:gd name="connsiteY0" fmla="*/ 0 h 279638"/>
                  <a:gd name="connsiteX1" fmla="*/ 376237 w 376244"/>
                  <a:gd name="connsiteY1" fmla="*/ 133349 h 279638"/>
                  <a:gd name="connsiteX2" fmla="*/ 271462 w 376244"/>
                  <a:gd name="connsiteY2" fmla="*/ 277812 h 279638"/>
                  <a:gd name="connsiteX3" fmla="*/ 0 w 376244"/>
                  <a:gd name="connsiteY3" fmla="*/ 137319 h 279638"/>
                  <a:gd name="connsiteX4" fmla="*/ 95249 w 376244"/>
                  <a:gd name="connsiteY4" fmla="*/ 0 h 279638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8625"/>
                  <a:gd name="connsiteY0" fmla="*/ 0 h 277335"/>
                  <a:gd name="connsiteX1" fmla="*/ 378618 w 378625"/>
                  <a:gd name="connsiteY1" fmla="*/ 133349 h 277335"/>
                  <a:gd name="connsiteX2" fmla="*/ 271462 w 378625"/>
                  <a:gd name="connsiteY2" fmla="*/ 275431 h 277335"/>
                  <a:gd name="connsiteX3" fmla="*/ 0 w 378625"/>
                  <a:gd name="connsiteY3" fmla="*/ 134938 h 277335"/>
                  <a:gd name="connsiteX4" fmla="*/ 97630 w 378625"/>
                  <a:gd name="connsiteY4" fmla="*/ 0 h 277335"/>
                  <a:gd name="connsiteX0" fmla="*/ 97630 w 378625"/>
                  <a:gd name="connsiteY0" fmla="*/ 0 h 277335"/>
                  <a:gd name="connsiteX1" fmla="*/ 378618 w 378625"/>
                  <a:gd name="connsiteY1" fmla="*/ 133349 h 277335"/>
                  <a:gd name="connsiteX2" fmla="*/ 271462 w 378625"/>
                  <a:gd name="connsiteY2" fmla="*/ 275431 h 277335"/>
                  <a:gd name="connsiteX3" fmla="*/ 0 w 378625"/>
                  <a:gd name="connsiteY3" fmla="*/ 134938 h 277335"/>
                  <a:gd name="connsiteX4" fmla="*/ 97630 w 378625"/>
                  <a:gd name="connsiteY4" fmla="*/ 0 h 277335"/>
                  <a:gd name="connsiteX0" fmla="*/ 97630 w 378618"/>
                  <a:gd name="connsiteY0" fmla="*/ 0 h 279249"/>
                  <a:gd name="connsiteX1" fmla="*/ 378618 w 378618"/>
                  <a:gd name="connsiteY1" fmla="*/ 133349 h 279249"/>
                  <a:gd name="connsiteX2" fmla="*/ 271462 w 378618"/>
                  <a:gd name="connsiteY2" fmla="*/ 275431 h 279249"/>
                  <a:gd name="connsiteX3" fmla="*/ 0 w 378618"/>
                  <a:gd name="connsiteY3" fmla="*/ 134938 h 279249"/>
                  <a:gd name="connsiteX4" fmla="*/ 97630 w 378618"/>
                  <a:gd name="connsiteY4" fmla="*/ 0 h 279249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78618"/>
                  <a:gd name="connsiteY0" fmla="*/ 0 h 278045"/>
                  <a:gd name="connsiteX1" fmla="*/ 378618 w 378618"/>
                  <a:gd name="connsiteY1" fmla="*/ 133349 h 278045"/>
                  <a:gd name="connsiteX2" fmla="*/ 271462 w 378618"/>
                  <a:gd name="connsiteY2" fmla="*/ 275431 h 278045"/>
                  <a:gd name="connsiteX3" fmla="*/ 0 w 378618"/>
                  <a:gd name="connsiteY3" fmla="*/ 134938 h 278045"/>
                  <a:gd name="connsiteX4" fmla="*/ 97630 w 378618"/>
                  <a:gd name="connsiteY4" fmla="*/ 0 h 278045"/>
                  <a:gd name="connsiteX0" fmla="*/ 97630 w 380999"/>
                  <a:gd name="connsiteY0" fmla="*/ 0 h 278189"/>
                  <a:gd name="connsiteX1" fmla="*/ 380999 w 380999"/>
                  <a:gd name="connsiteY1" fmla="*/ 135730 h 278189"/>
                  <a:gd name="connsiteX2" fmla="*/ 271462 w 380999"/>
                  <a:gd name="connsiteY2" fmla="*/ 275431 h 278189"/>
                  <a:gd name="connsiteX3" fmla="*/ 0 w 380999"/>
                  <a:gd name="connsiteY3" fmla="*/ 134938 h 278189"/>
                  <a:gd name="connsiteX4" fmla="*/ 97630 w 380999"/>
                  <a:gd name="connsiteY4" fmla="*/ 0 h 278189"/>
                  <a:gd name="connsiteX0" fmla="*/ 97630 w 380999"/>
                  <a:gd name="connsiteY0" fmla="*/ 0 h 278667"/>
                  <a:gd name="connsiteX1" fmla="*/ 380999 w 380999"/>
                  <a:gd name="connsiteY1" fmla="*/ 135730 h 278667"/>
                  <a:gd name="connsiteX2" fmla="*/ 271462 w 380999"/>
                  <a:gd name="connsiteY2" fmla="*/ 275431 h 278667"/>
                  <a:gd name="connsiteX3" fmla="*/ 0 w 380999"/>
                  <a:gd name="connsiteY3" fmla="*/ 134938 h 278667"/>
                  <a:gd name="connsiteX4" fmla="*/ 97630 w 380999"/>
                  <a:gd name="connsiteY4" fmla="*/ 0 h 278667"/>
                  <a:gd name="connsiteX0" fmla="*/ 97630 w 380999"/>
                  <a:gd name="connsiteY0" fmla="*/ 0 h 277506"/>
                  <a:gd name="connsiteX1" fmla="*/ 380999 w 380999"/>
                  <a:gd name="connsiteY1" fmla="*/ 135730 h 277506"/>
                  <a:gd name="connsiteX2" fmla="*/ 271462 w 380999"/>
                  <a:gd name="connsiteY2" fmla="*/ 275431 h 277506"/>
                  <a:gd name="connsiteX3" fmla="*/ 0 w 380999"/>
                  <a:gd name="connsiteY3" fmla="*/ 134938 h 277506"/>
                  <a:gd name="connsiteX4" fmla="*/ 97630 w 380999"/>
                  <a:gd name="connsiteY4" fmla="*/ 0 h 277506"/>
                  <a:gd name="connsiteX0" fmla="*/ 97630 w 380999"/>
                  <a:gd name="connsiteY0" fmla="*/ 0 h 277506"/>
                  <a:gd name="connsiteX1" fmla="*/ 380999 w 380999"/>
                  <a:gd name="connsiteY1" fmla="*/ 135730 h 277506"/>
                  <a:gd name="connsiteX2" fmla="*/ 271462 w 380999"/>
                  <a:gd name="connsiteY2" fmla="*/ 275431 h 277506"/>
                  <a:gd name="connsiteX3" fmla="*/ 0 w 380999"/>
                  <a:gd name="connsiteY3" fmla="*/ 134938 h 277506"/>
                  <a:gd name="connsiteX4" fmla="*/ 97630 w 380999"/>
                  <a:gd name="connsiteY4" fmla="*/ 0 h 277506"/>
                  <a:gd name="connsiteX0" fmla="*/ 97630 w 380999"/>
                  <a:gd name="connsiteY0" fmla="*/ 0 h 278925"/>
                  <a:gd name="connsiteX1" fmla="*/ 380999 w 380999"/>
                  <a:gd name="connsiteY1" fmla="*/ 135730 h 278925"/>
                  <a:gd name="connsiteX2" fmla="*/ 271462 w 380999"/>
                  <a:gd name="connsiteY2" fmla="*/ 275431 h 278925"/>
                  <a:gd name="connsiteX3" fmla="*/ 0 w 380999"/>
                  <a:gd name="connsiteY3" fmla="*/ 134938 h 278925"/>
                  <a:gd name="connsiteX4" fmla="*/ 97630 w 380999"/>
                  <a:gd name="connsiteY4" fmla="*/ 0 h 278925"/>
                  <a:gd name="connsiteX0" fmla="*/ 97630 w 376236"/>
                  <a:gd name="connsiteY0" fmla="*/ 0 h 278797"/>
                  <a:gd name="connsiteX1" fmla="*/ 376236 w 376236"/>
                  <a:gd name="connsiteY1" fmla="*/ 133349 h 278797"/>
                  <a:gd name="connsiteX2" fmla="*/ 271462 w 376236"/>
                  <a:gd name="connsiteY2" fmla="*/ 275431 h 278797"/>
                  <a:gd name="connsiteX3" fmla="*/ 0 w 376236"/>
                  <a:gd name="connsiteY3" fmla="*/ 134938 h 278797"/>
                  <a:gd name="connsiteX4" fmla="*/ 97630 w 376236"/>
                  <a:gd name="connsiteY4" fmla="*/ 0 h 278797"/>
                  <a:gd name="connsiteX0" fmla="*/ 97630 w 376241"/>
                  <a:gd name="connsiteY0" fmla="*/ 0 h 278918"/>
                  <a:gd name="connsiteX1" fmla="*/ 376236 w 376241"/>
                  <a:gd name="connsiteY1" fmla="*/ 133349 h 278918"/>
                  <a:gd name="connsiteX2" fmla="*/ 271462 w 376241"/>
                  <a:gd name="connsiteY2" fmla="*/ 275431 h 278918"/>
                  <a:gd name="connsiteX3" fmla="*/ 0 w 376241"/>
                  <a:gd name="connsiteY3" fmla="*/ 134938 h 278918"/>
                  <a:gd name="connsiteX4" fmla="*/ 97630 w 376241"/>
                  <a:gd name="connsiteY4" fmla="*/ 0 h 278918"/>
                  <a:gd name="connsiteX0" fmla="*/ 97630 w 376236"/>
                  <a:gd name="connsiteY0" fmla="*/ 0 h 279326"/>
                  <a:gd name="connsiteX1" fmla="*/ 376236 w 376236"/>
                  <a:gd name="connsiteY1" fmla="*/ 133349 h 279326"/>
                  <a:gd name="connsiteX2" fmla="*/ 271462 w 376236"/>
                  <a:gd name="connsiteY2" fmla="*/ 275431 h 279326"/>
                  <a:gd name="connsiteX3" fmla="*/ 0 w 376236"/>
                  <a:gd name="connsiteY3" fmla="*/ 134938 h 279326"/>
                  <a:gd name="connsiteX4" fmla="*/ 97630 w 376236"/>
                  <a:gd name="connsiteY4" fmla="*/ 0 h 279326"/>
                  <a:gd name="connsiteX0" fmla="*/ 97630 w 376236"/>
                  <a:gd name="connsiteY0" fmla="*/ 0 h 277109"/>
                  <a:gd name="connsiteX1" fmla="*/ 376236 w 376236"/>
                  <a:gd name="connsiteY1" fmla="*/ 133349 h 277109"/>
                  <a:gd name="connsiteX2" fmla="*/ 271462 w 376236"/>
                  <a:gd name="connsiteY2" fmla="*/ 275431 h 277109"/>
                  <a:gd name="connsiteX3" fmla="*/ 0 w 376236"/>
                  <a:gd name="connsiteY3" fmla="*/ 134938 h 277109"/>
                  <a:gd name="connsiteX4" fmla="*/ 97630 w 376236"/>
                  <a:gd name="connsiteY4" fmla="*/ 0 h 277109"/>
                  <a:gd name="connsiteX0" fmla="*/ 97630 w 376236"/>
                  <a:gd name="connsiteY0" fmla="*/ 0 h 277109"/>
                  <a:gd name="connsiteX1" fmla="*/ 376236 w 376236"/>
                  <a:gd name="connsiteY1" fmla="*/ 133349 h 277109"/>
                  <a:gd name="connsiteX2" fmla="*/ 271462 w 376236"/>
                  <a:gd name="connsiteY2" fmla="*/ 275431 h 277109"/>
                  <a:gd name="connsiteX3" fmla="*/ 0 w 376236"/>
                  <a:gd name="connsiteY3" fmla="*/ 134938 h 277109"/>
                  <a:gd name="connsiteX4" fmla="*/ 97630 w 376236"/>
                  <a:gd name="connsiteY4" fmla="*/ 0 h 277109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1462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6225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7803"/>
                  <a:gd name="connsiteX1" fmla="*/ 376236 w 376236"/>
                  <a:gd name="connsiteY1" fmla="*/ 133349 h 277803"/>
                  <a:gd name="connsiteX2" fmla="*/ 276225 w 376236"/>
                  <a:gd name="connsiteY2" fmla="*/ 275431 h 277803"/>
                  <a:gd name="connsiteX3" fmla="*/ 0 w 376236"/>
                  <a:gd name="connsiteY3" fmla="*/ 134938 h 277803"/>
                  <a:gd name="connsiteX4" fmla="*/ 97630 w 376236"/>
                  <a:gd name="connsiteY4" fmla="*/ 0 h 277803"/>
                  <a:gd name="connsiteX0" fmla="*/ 97630 w 376236"/>
                  <a:gd name="connsiteY0" fmla="*/ 0 h 275947"/>
                  <a:gd name="connsiteX1" fmla="*/ 376236 w 376236"/>
                  <a:gd name="connsiteY1" fmla="*/ 133349 h 275947"/>
                  <a:gd name="connsiteX2" fmla="*/ 276225 w 376236"/>
                  <a:gd name="connsiteY2" fmla="*/ 275431 h 275947"/>
                  <a:gd name="connsiteX3" fmla="*/ 0 w 376236"/>
                  <a:gd name="connsiteY3" fmla="*/ 134938 h 275947"/>
                  <a:gd name="connsiteX4" fmla="*/ 97630 w 376236"/>
                  <a:gd name="connsiteY4" fmla="*/ 0 h 275947"/>
                  <a:gd name="connsiteX0" fmla="*/ 97630 w 376236"/>
                  <a:gd name="connsiteY0" fmla="*/ 0 h 275947"/>
                  <a:gd name="connsiteX1" fmla="*/ 376236 w 376236"/>
                  <a:gd name="connsiteY1" fmla="*/ 133349 h 275947"/>
                  <a:gd name="connsiteX2" fmla="*/ 280987 w 376236"/>
                  <a:gd name="connsiteY2" fmla="*/ 275431 h 275947"/>
                  <a:gd name="connsiteX3" fmla="*/ 0 w 376236"/>
                  <a:gd name="connsiteY3" fmla="*/ 134938 h 275947"/>
                  <a:gd name="connsiteX4" fmla="*/ 97630 w 376236"/>
                  <a:gd name="connsiteY4" fmla="*/ 0 h 275947"/>
                  <a:gd name="connsiteX0" fmla="*/ 97630 w 376236"/>
                  <a:gd name="connsiteY0" fmla="*/ 0 h 248851"/>
                  <a:gd name="connsiteX1" fmla="*/ 376236 w 376236"/>
                  <a:gd name="connsiteY1" fmla="*/ 133349 h 248851"/>
                  <a:gd name="connsiteX2" fmla="*/ 300037 w 376236"/>
                  <a:gd name="connsiteY2" fmla="*/ 246856 h 248851"/>
                  <a:gd name="connsiteX3" fmla="*/ 0 w 376236"/>
                  <a:gd name="connsiteY3" fmla="*/ 134938 h 248851"/>
                  <a:gd name="connsiteX4" fmla="*/ 97630 w 376236"/>
                  <a:gd name="connsiteY4" fmla="*/ 0 h 248851"/>
                  <a:gd name="connsiteX0" fmla="*/ 97630 w 376236"/>
                  <a:gd name="connsiteY0" fmla="*/ 0 h 271281"/>
                  <a:gd name="connsiteX1" fmla="*/ 376236 w 376236"/>
                  <a:gd name="connsiteY1" fmla="*/ 133349 h 271281"/>
                  <a:gd name="connsiteX2" fmla="*/ 283368 w 376236"/>
                  <a:gd name="connsiteY2" fmla="*/ 270669 h 271281"/>
                  <a:gd name="connsiteX3" fmla="*/ 0 w 376236"/>
                  <a:gd name="connsiteY3" fmla="*/ 134938 h 271281"/>
                  <a:gd name="connsiteX4" fmla="*/ 97630 w 376236"/>
                  <a:gd name="connsiteY4" fmla="*/ 0 h 271281"/>
                  <a:gd name="connsiteX0" fmla="*/ 97630 w 376236"/>
                  <a:gd name="connsiteY0" fmla="*/ 0 h 271281"/>
                  <a:gd name="connsiteX1" fmla="*/ 376236 w 376236"/>
                  <a:gd name="connsiteY1" fmla="*/ 133349 h 271281"/>
                  <a:gd name="connsiteX2" fmla="*/ 283368 w 376236"/>
                  <a:gd name="connsiteY2" fmla="*/ 270669 h 271281"/>
                  <a:gd name="connsiteX3" fmla="*/ 0 w 376236"/>
                  <a:gd name="connsiteY3" fmla="*/ 134938 h 271281"/>
                  <a:gd name="connsiteX4" fmla="*/ 97630 w 376236"/>
                  <a:gd name="connsiteY4" fmla="*/ 0 h 271281"/>
                  <a:gd name="connsiteX0" fmla="*/ 97630 w 376236"/>
                  <a:gd name="connsiteY0" fmla="*/ 0 h 271339"/>
                  <a:gd name="connsiteX1" fmla="*/ 376236 w 376236"/>
                  <a:gd name="connsiteY1" fmla="*/ 133349 h 271339"/>
                  <a:gd name="connsiteX2" fmla="*/ 283368 w 376236"/>
                  <a:gd name="connsiteY2" fmla="*/ 270669 h 271339"/>
                  <a:gd name="connsiteX3" fmla="*/ 0 w 376236"/>
                  <a:gd name="connsiteY3" fmla="*/ 134938 h 271339"/>
                  <a:gd name="connsiteX4" fmla="*/ 97630 w 376236"/>
                  <a:gd name="connsiteY4" fmla="*/ 0 h 271339"/>
                  <a:gd name="connsiteX0" fmla="*/ 97630 w 376236"/>
                  <a:gd name="connsiteY0" fmla="*/ 0 h 271231"/>
                  <a:gd name="connsiteX1" fmla="*/ 376236 w 376236"/>
                  <a:gd name="connsiteY1" fmla="*/ 133349 h 271231"/>
                  <a:gd name="connsiteX2" fmla="*/ 283368 w 376236"/>
                  <a:gd name="connsiteY2" fmla="*/ 270669 h 271231"/>
                  <a:gd name="connsiteX3" fmla="*/ 0 w 376236"/>
                  <a:gd name="connsiteY3" fmla="*/ 134938 h 271231"/>
                  <a:gd name="connsiteX4" fmla="*/ 97630 w 376236"/>
                  <a:gd name="connsiteY4" fmla="*/ 0 h 271231"/>
                  <a:gd name="connsiteX0" fmla="*/ 97630 w 376236"/>
                  <a:gd name="connsiteY0" fmla="*/ 0 h 271187"/>
                  <a:gd name="connsiteX1" fmla="*/ 376236 w 376236"/>
                  <a:gd name="connsiteY1" fmla="*/ 133349 h 271187"/>
                  <a:gd name="connsiteX2" fmla="*/ 283368 w 376236"/>
                  <a:gd name="connsiteY2" fmla="*/ 270669 h 271187"/>
                  <a:gd name="connsiteX3" fmla="*/ 0 w 376236"/>
                  <a:gd name="connsiteY3" fmla="*/ 134938 h 271187"/>
                  <a:gd name="connsiteX4" fmla="*/ 97630 w 376236"/>
                  <a:gd name="connsiteY4" fmla="*/ 0 h 271187"/>
                  <a:gd name="connsiteX0" fmla="*/ 97630 w 376236"/>
                  <a:gd name="connsiteY0" fmla="*/ 0 h 271187"/>
                  <a:gd name="connsiteX1" fmla="*/ 376236 w 376236"/>
                  <a:gd name="connsiteY1" fmla="*/ 133349 h 271187"/>
                  <a:gd name="connsiteX2" fmla="*/ 283368 w 376236"/>
                  <a:gd name="connsiteY2" fmla="*/ 270669 h 271187"/>
                  <a:gd name="connsiteX3" fmla="*/ 0 w 376236"/>
                  <a:gd name="connsiteY3" fmla="*/ 134938 h 271187"/>
                  <a:gd name="connsiteX4" fmla="*/ 97630 w 376236"/>
                  <a:gd name="connsiteY4" fmla="*/ 0 h 271187"/>
                  <a:gd name="connsiteX0" fmla="*/ 97630 w 373855"/>
                  <a:gd name="connsiteY0" fmla="*/ 0 h 271148"/>
                  <a:gd name="connsiteX1" fmla="*/ 373855 w 373855"/>
                  <a:gd name="connsiteY1" fmla="*/ 130968 h 271148"/>
                  <a:gd name="connsiteX2" fmla="*/ 283368 w 373855"/>
                  <a:gd name="connsiteY2" fmla="*/ 270669 h 271148"/>
                  <a:gd name="connsiteX3" fmla="*/ 0 w 373855"/>
                  <a:gd name="connsiteY3" fmla="*/ 134938 h 271148"/>
                  <a:gd name="connsiteX4" fmla="*/ 97630 w 373855"/>
                  <a:gd name="connsiteY4" fmla="*/ 0 h 271148"/>
                  <a:gd name="connsiteX0" fmla="*/ 97630 w 373855"/>
                  <a:gd name="connsiteY0" fmla="*/ 0 h 273495"/>
                  <a:gd name="connsiteX1" fmla="*/ 373855 w 373855"/>
                  <a:gd name="connsiteY1" fmla="*/ 130968 h 273495"/>
                  <a:gd name="connsiteX2" fmla="*/ 285750 w 373855"/>
                  <a:gd name="connsiteY2" fmla="*/ 273050 h 273495"/>
                  <a:gd name="connsiteX3" fmla="*/ 0 w 373855"/>
                  <a:gd name="connsiteY3" fmla="*/ 134938 h 273495"/>
                  <a:gd name="connsiteX4" fmla="*/ 97630 w 373855"/>
                  <a:gd name="connsiteY4" fmla="*/ 0 h 273495"/>
                  <a:gd name="connsiteX0" fmla="*/ 97630 w 373862"/>
                  <a:gd name="connsiteY0" fmla="*/ 0 h 273268"/>
                  <a:gd name="connsiteX1" fmla="*/ 373855 w 373862"/>
                  <a:gd name="connsiteY1" fmla="*/ 130968 h 273268"/>
                  <a:gd name="connsiteX2" fmla="*/ 285750 w 373862"/>
                  <a:gd name="connsiteY2" fmla="*/ 273050 h 273268"/>
                  <a:gd name="connsiteX3" fmla="*/ 0 w 373862"/>
                  <a:gd name="connsiteY3" fmla="*/ 134938 h 273268"/>
                  <a:gd name="connsiteX4" fmla="*/ 97630 w 373862"/>
                  <a:gd name="connsiteY4" fmla="*/ 0 h 273268"/>
                  <a:gd name="connsiteX0" fmla="*/ 97630 w 373855"/>
                  <a:gd name="connsiteY0" fmla="*/ 0 h 273331"/>
                  <a:gd name="connsiteX1" fmla="*/ 373855 w 373855"/>
                  <a:gd name="connsiteY1" fmla="*/ 130968 h 273331"/>
                  <a:gd name="connsiteX2" fmla="*/ 285750 w 373855"/>
                  <a:gd name="connsiteY2" fmla="*/ 273050 h 273331"/>
                  <a:gd name="connsiteX3" fmla="*/ 0 w 373855"/>
                  <a:gd name="connsiteY3" fmla="*/ 134938 h 273331"/>
                  <a:gd name="connsiteX4" fmla="*/ 97630 w 373855"/>
                  <a:gd name="connsiteY4" fmla="*/ 0 h 273331"/>
                  <a:gd name="connsiteX0" fmla="*/ 97630 w 373855"/>
                  <a:gd name="connsiteY0" fmla="*/ 0 h 273675"/>
                  <a:gd name="connsiteX1" fmla="*/ 373855 w 373855"/>
                  <a:gd name="connsiteY1" fmla="*/ 130968 h 273675"/>
                  <a:gd name="connsiteX2" fmla="*/ 285750 w 373855"/>
                  <a:gd name="connsiteY2" fmla="*/ 273050 h 273675"/>
                  <a:gd name="connsiteX3" fmla="*/ 0 w 373855"/>
                  <a:gd name="connsiteY3" fmla="*/ 134938 h 273675"/>
                  <a:gd name="connsiteX4" fmla="*/ 97630 w 373855"/>
                  <a:gd name="connsiteY4" fmla="*/ 0 h 273675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97630 w 374197"/>
                  <a:gd name="connsiteY0" fmla="*/ 0 h 273626"/>
                  <a:gd name="connsiteX1" fmla="*/ 373855 w 374197"/>
                  <a:gd name="connsiteY1" fmla="*/ 130968 h 273626"/>
                  <a:gd name="connsiteX2" fmla="*/ 285750 w 374197"/>
                  <a:gd name="connsiteY2" fmla="*/ 273050 h 273626"/>
                  <a:gd name="connsiteX3" fmla="*/ 0 w 374197"/>
                  <a:gd name="connsiteY3" fmla="*/ 134938 h 273626"/>
                  <a:gd name="connsiteX4" fmla="*/ 97630 w 374197"/>
                  <a:gd name="connsiteY4" fmla="*/ 0 h 273626"/>
                  <a:gd name="connsiteX0" fmla="*/ 88310 w 364877"/>
                  <a:gd name="connsiteY0" fmla="*/ 0 h 273626"/>
                  <a:gd name="connsiteX1" fmla="*/ 364535 w 364877"/>
                  <a:gd name="connsiteY1" fmla="*/ 130968 h 273626"/>
                  <a:gd name="connsiteX2" fmla="*/ 276430 w 364877"/>
                  <a:gd name="connsiteY2" fmla="*/ 273050 h 273626"/>
                  <a:gd name="connsiteX3" fmla="*/ 0 w 364877"/>
                  <a:gd name="connsiteY3" fmla="*/ 140530 h 273626"/>
                  <a:gd name="connsiteX4" fmla="*/ 88310 w 364877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  <a:gd name="connsiteX0" fmla="*/ 92038 w 368605"/>
                  <a:gd name="connsiteY0" fmla="*/ 0 h 273626"/>
                  <a:gd name="connsiteX1" fmla="*/ 368263 w 368605"/>
                  <a:gd name="connsiteY1" fmla="*/ 130968 h 273626"/>
                  <a:gd name="connsiteX2" fmla="*/ 280158 w 368605"/>
                  <a:gd name="connsiteY2" fmla="*/ 273050 h 273626"/>
                  <a:gd name="connsiteX3" fmla="*/ 0 w 368605"/>
                  <a:gd name="connsiteY3" fmla="*/ 140530 h 273626"/>
                  <a:gd name="connsiteX4" fmla="*/ 92038 w 368605"/>
                  <a:gd name="connsiteY4" fmla="*/ 0 h 27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605" h="273626">
                    <a:moveTo>
                      <a:pt x="92038" y="0"/>
                    </a:moveTo>
                    <a:lnTo>
                      <a:pt x="368263" y="130968"/>
                    </a:lnTo>
                    <a:cubicBezTo>
                      <a:pt x="373818" y="229125"/>
                      <a:pt x="310317" y="279666"/>
                      <a:pt x="280158" y="273050"/>
                    </a:cubicBezTo>
                    <a:lnTo>
                      <a:pt x="0" y="140530"/>
                    </a:lnTo>
                    <a:cubicBezTo>
                      <a:pt x="68057" y="136997"/>
                      <a:pt x="97594" y="48359"/>
                      <a:pt x="92038" y="0"/>
                    </a:cubicBezTo>
                    <a:close/>
                  </a:path>
                </a:pathLst>
              </a:custGeom>
              <a:solidFill>
                <a:srgbClr val="D854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Rectangle 26">
                <a:extLst>
                  <a:ext uri="{FF2B5EF4-FFF2-40B4-BE49-F238E27FC236}">
                    <a16:creationId xmlns:a16="http://schemas.microsoft.com/office/drawing/2014/main" id="{7DF1A4B3-868E-48C2-8F31-467425EBAE5F}"/>
                  </a:ext>
                </a:extLst>
              </p:cNvPr>
              <p:cNvSpPr/>
              <p:nvPr/>
            </p:nvSpPr>
            <p:spPr>
              <a:xfrm rot="6059" flipH="1">
                <a:off x="7019342" y="3150478"/>
                <a:ext cx="183351" cy="129383"/>
              </a:xfrm>
              <a:custGeom>
                <a:avLst/>
                <a:gdLst>
                  <a:gd name="connsiteX0" fmla="*/ 0 w 178006"/>
                  <a:gd name="connsiteY0" fmla="*/ 0 h 154899"/>
                  <a:gd name="connsiteX1" fmla="*/ 178006 w 178006"/>
                  <a:gd name="connsiteY1" fmla="*/ 0 h 154899"/>
                  <a:gd name="connsiteX2" fmla="*/ 178006 w 178006"/>
                  <a:gd name="connsiteY2" fmla="*/ 154899 h 154899"/>
                  <a:gd name="connsiteX3" fmla="*/ 0 w 178006"/>
                  <a:gd name="connsiteY3" fmla="*/ 154899 h 154899"/>
                  <a:gd name="connsiteX4" fmla="*/ 0 w 178006"/>
                  <a:gd name="connsiteY4" fmla="*/ 0 h 154899"/>
                  <a:gd name="connsiteX0" fmla="*/ 0 w 189837"/>
                  <a:gd name="connsiteY0" fmla="*/ 0 h 154899"/>
                  <a:gd name="connsiteX1" fmla="*/ 178006 w 189837"/>
                  <a:gd name="connsiteY1" fmla="*/ 0 h 154899"/>
                  <a:gd name="connsiteX2" fmla="*/ 178006 w 189837"/>
                  <a:gd name="connsiteY2" fmla="*/ 154899 h 154899"/>
                  <a:gd name="connsiteX3" fmla="*/ 0 w 189837"/>
                  <a:gd name="connsiteY3" fmla="*/ 154899 h 154899"/>
                  <a:gd name="connsiteX4" fmla="*/ 0 w 189837"/>
                  <a:gd name="connsiteY4" fmla="*/ 0 h 154899"/>
                  <a:gd name="connsiteX0" fmla="*/ 0 w 200791"/>
                  <a:gd name="connsiteY0" fmla="*/ 0 h 154899"/>
                  <a:gd name="connsiteX1" fmla="*/ 178006 w 200791"/>
                  <a:gd name="connsiteY1" fmla="*/ 0 h 154899"/>
                  <a:gd name="connsiteX2" fmla="*/ 178006 w 200791"/>
                  <a:gd name="connsiteY2" fmla="*/ 154899 h 154899"/>
                  <a:gd name="connsiteX3" fmla="*/ 0 w 200791"/>
                  <a:gd name="connsiteY3" fmla="*/ 154899 h 154899"/>
                  <a:gd name="connsiteX4" fmla="*/ 0 w 200791"/>
                  <a:gd name="connsiteY4" fmla="*/ 0 h 154899"/>
                  <a:gd name="connsiteX0" fmla="*/ 0 w 198296"/>
                  <a:gd name="connsiteY0" fmla="*/ 0 h 154899"/>
                  <a:gd name="connsiteX1" fmla="*/ 178006 w 198296"/>
                  <a:gd name="connsiteY1" fmla="*/ 0 h 154899"/>
                  <a:gd name="connsiteX2" fmla="*/ 178006 w 198296"/>
                  <a:gd name="connsiteY2" fmla="*/ 154899 h 154899"/>
                  <a:gd name="connsiteX3" fmla="*/ 0 w 198296"/>
                  <a:gd name="connsiteY3" fmla="*/ 154899 h 154899"/>
                  <a:gd name="connsiteX4" fmla="*/ 0 w 198296"/>
                  <a:gd name="connsiteY4" fmla="*/ 0 h 1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296" h="154899">
                    <a:moveTo>
                      <a:pt x="0" y="0"/>
                    </a:moveTo>
                    <a:lnTo>
                      <a:pt x="178006" y="0"/>
                    </a:lnTo>
                    <a:cubicBezTo>
                      <a:pt x="205490" y="64847"/>
                      <a:pt x="204626" y="103685"/>
                      <a:pt x="178006" y="154899"/>
                    </a:cubicBezTo>
                    <a:lnTo>
                      <a:pt x="0" y="154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7" name="Group 370">
                <a:extLst>
                  <a:ext uri="{FF2B5EF4-FFF2-40B4-BE49-F238E27FC236}">
                    <a16:creationId xmlns:a16="http://schemas.microsoft.com/office/drawing/2014/main" id="{236F0256-882A-43FC-B24C-E2DE0F89489E}"/>
                  </a:ext>
                </a:extLst>
              </p:cNvPr>
              <p:cNvGrpSpPr/>
              <p:nvPr/>
            </p:nvGrpSpPr>
            <p:grpSpPr>
              <a:xfrm rot="2700000">
                <a:off x="7272998" y="2610486"/>
                <a:ext cx="1298140" cy="1132215"/>
                <a:chOff x="4084525" y="737296"/>
                <a:chExt cx="1640544" cy="1430854"/>
              </a:xfrm>
            </p:grpSpPr>
            <p:grpSp>
              <p:nvGrpSpPr>
                <p:cNvPr id="210" name="Group 427">
                  <a:extLst>
                    <a:ext uri="{FF2B5EF4-FFF2-40B4-BE49-F238E27FC236}">
                      <a16:creationId xmlns:a16="http://schemas.microsoft.com/office/drawing/2014/main" id="{5E191BC2-4594-4552-B298-60B6C3EFA40C}"/>
                    </a:ext>
                  </a:extLst>
                </p:cNvPr>
                <p:cNvGrpSpPr/>
                <p:nvPr/>
              </p:nvGrpSpPr>
              <p:grpSpPr>
                <a:xfrm rot="18913881">
                  <a:off x="4402009" y="737296"/>
                  <a:ext cx="1323060" cy="1019404"/>
                  <a:chOff x="5687211" y="3859429"/>
                  <a:chExt cx="1323060" cy="1019404"/>
                </a:xfrm>
              </p:grpSpPr>
              <p:sp>
                <p:nvSpPr>
                  <p:cNvPr id="214" name="Rounded Rectangle 31">
                    <a:extLst>
                      <a:ext uri="{FF2B5EF4-FFF2-40B4-BE49-F238E27FC236}">
                        <a16:creationId xmlns:a16="http://schemas.microsoft.com/office/drawing/2014/main" id="{8BD64853-E064-4A15-AD59-E6F1EB3C8818}"/>
                      </a:ext>
                    </a:extLst>
                  </p:cNvPr>
                  <p:cNvSpPr/>
                  <p:nvPr/>
                </p:nvSpPr>
                <p:spPr>
                  <a:xfrm rot="21431920" flipH="1">
                    <a:off x="5698900" y="3867410"/>
                    <a:ext cx="1311371" cy="1011423"/>
                  </a:xfrm>
                  <a:custGeom>
                    <a:avLst/>
                    <a:gdLst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0 w 1234463"/>
                      <a:gd name="connsiteY8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10778 w 1234463"/>
                      <a:gd name="connsiteY8" fmla="*/ 506039 h 958157"/>
                      <a:gd name="connsiteX9" fmla="*/ 0 w 1234463"/>
                      <a:gd name="connsiteY9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207561 w 1234463"/>
                      <a:gd name="connsiteY8" fmla="*/ 562599 h 958157"/>
                      <a:gd name="connsiteX9" fmla="*/ 0 w 1234463"/>
                      <a:gd name="connsiteY9" fmla="*/ 56234 h 958157"/>
                      <a:gd name="connsiteX0" fmla="*/ 0 w 1234463"/>
                      <a:gd name="connsiteY0" fmla="*/ 56234 h 958157"/>
                      <a:gd name="connsiteX1" fmla="*/ 56234 w 1234463"/>
                      <a:gd name="connsiteY1" fmla="*/ 0 h 958157"/>
                      <a:gd name="connsiteX2" fmla="*/ 1178229 w 1234463"/>
                      <a:gd name="connsiteY2" fmla="*/ 0 h 958157"/>
                      <a:gd name="connsiteX3" fmla="*/ 1234463 w 1234463"/>
                      <a:gd name="connsiteY3" fmla="*/ 56234 h 958157"/>
                      <a:gd name="connsiteX4" fmla="*/ 1234463 w 1234463"/>
                      <a:gd name="connsiteY4" fmla="*/ 901923 h 958157"/>
                      <a:gd name="connsiteX5" fmla="*/ 1178229 w 1234463"/>
                      <a:gd name="connsiteY5" fmla="*/ 958157 h 958157"/>
                      <a:gd name="connsiteX6" fmla="*/ 56234 w 1234463"/>
                      <a:gd name="connsiteY6" fmla="*/ 958157 h 958157"/>
                      <a:gd name="connsiteX7" fmla="*/ 0 w 1234463"/>
                      <a:gd name="connsiteY7" fmla="*/ 901923 h 958157"/>
                      <a:gd name="connsiteX8" fmla="*/ 207561 w 1234463"/>
                      <a:gd name="connsiteY8" fmla="*/ 562599 h 958157"/>
                      <a:gd name="connsiteX9" fmla="*/ 0 w 1234463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1178229 w 1235642"/>
                      <a:gd name="connsiteY2" fmla="*/ 0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1001323 w 1235642"/>
                      <a:gd name="connsiteY2" fmla="*/ 10823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97633 w 1235642"/>
                      <a:gd name="connsiteY2" fmla="*/ 4156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35642"/>
                      <a:gd name="connsiteY0" fmla="*/ 56234 h 958157"/>
                      <a:gd name="connsiteX1" fmla="*/ 56234 w 1235642"/>
                      <a:gd name="connsiteY1" fmla="*/ 0 h 958157"/>
                      <a:gd name="connsiteX2" fmla="*/ 980609 w 1235642"/>
                      <a:gd name="connsiteY2" fmla="*/ 4869 h 958157"/>
                      <a:gd name="connsiteX3" fmla="*/ 1235642 w 1235642"/>
                      <a:gd name="connsiteY3" fmla="*/ 247187 h 958157"/>
                      <a:gd name="connsiteX4" fmla="*/ 1234463 w 1235642"/>
                      <a:gd name="connsiteY4" fmla="*/ 901923 h 958157"/>
                      <a:gd name="connsiteX5" fmla="*/ 1178229 w 1235642"/>
                      <a:gd name="connsiteY5" fmla="*/ 958157 h 958157"/>
                      <a:gd name="connsiteX6" fmla="*/ 56234 w 1235642"/>
                      <a:gd name="connsiteY6" fmla="*/ 958157 h 958157"/>
                      <a:gd name="connsiteX7" fmla="*/ 0 w 1235642"/>
                      <a:gd name="connsiteY7" fmla="*/ 901923 h 958157"/>
                      <a:gd name="connsiteX8" fmla="*/ 207561 w 1235642"/>
                      <a:gd name="connsiteY8" fmla="*/ 562599 h 958157"/>
                      <a:gd name="connsiteX9" fmla="*/ 0 w 1235642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80609 w 1242309"/>
                      <a:gd name="connsiteY2" fmla="*/ 4869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53228 w 1242309"/>
                      <a:gd name="connsiteY2" fmla="*/ 2606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7561 w 1242309"/>
                      <a:gd name="connsiteY8" fmla="*/ 5625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30538 w 1242309"/>
                      <a:gd name="connsiteY8" fmla="*/ 541172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193514 w 1242309"/>
                      <a:gd name="connsiteY8" fmla="*/ 552956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6848 w 1242309"/>
                      <a:gd name="connsiteY8" fmla="*/ 545577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2961 w 1242309"/>
                      <a:gd name="connsiteY8" fmla="*/ 527699 h 958157"/>
                      <a:gd name="connsiteX9" fmla="*/ 0 w 1242309"/>
                      <a:gd name="connsiteY9" fmla="*/ 56234 h 958157"/>
                      <a:gd name="connsiteX0" fmla="*/ 0 w 1242309"/>
                      <a:gd name="connsiteY0" fmla="*/ 56234 h 958157"/>
                      <a:gd name="connsiteX1" fmla="*/ 56234 w 1242309"/>
                      <a:gd name="connsiteY1" fmla="*/ 0 h 958157"/>
                      <a:gd name="connsiteX2" fmla="*/ 939895 w 1242309"/>
                      <a:gd name="connsiteY2" fmla="*/ 9987 h 958157"/>
                      <a:gd name="connsiteX3" fmla="*/ 1242309 w 1242309"/>
                      <a:gd name="connsiteY3" fmla="*/ 243497 h 958157"/>
                      <a:gd name="connsiteX4" fmla="*/ 1234463 w 1242309"/>
                      <a:gd name="connsiteY4" fmla="*/ 901923 h 958157"/>
                      <a:gd name="connsiteX5" fmla="*/ 1178229 w 1242309"/>
                      <a:gd name="connsiteY5" fmla="*/ 958157 h 958157"/>
                      <a:gd name="connsiteX6" fmla="*/ 56234 w 1242309"/>
                      <a:gd name="connsiteY6" fmla="*/ 958157 h 958157"/>
                      <a:gd name="connsiteX7" fmla="*/ 0 w 1242309"/>
                      <a:gd name="connsiteY7" fmla="*/ 901923 h 958157"/>
                      <a:gd name="connsiteX8" fmla="*/ 202814 w 1242309"/>
                      <a:gd name="connsiteY8" fmla="*/ 524695 h 958157"/>
                      <a:gd name="connsiteX9" fmla="*/ 0 w 1242309"/>
                      <a:gd name="connsiteY9" fmla="*/ 56234 h 958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42309" h="958157">
                        <a:moveTo>
                          <a:pt x="0" y="56234"/>
                        </a:moveTo>
                        <a:cubicBezTo>
                          <a:pt x="0" y="25177"/>
                          <a:pt x="25177" y="0"/>
                          <a:pt x="56234" y="0"/>
                        </a:cubicBezTo>
                        <a:lnTo>
                          <a:pt x="939895" y="9987"/>
                        </a:lnTo>
                        <a:cubicBezTo>
                          <a:pt x="1075235" y="56777"/>
                          <a:pt x="1179580" y="99105"/>
                          <a:pt x="1242309" y="243497"/>
                        </a:cubicBezTo>
                        <a:cubicBezTo>
                          <a:pt x="1239694" y="462972"/>
                          <a:pt x="1237078" y="682448"/>
                          <a:pt x="1234463" y="901923"/>
                        </a:cubicBezTo>
                        <a:cubicBezTo>
                          <a:pt x="1234463" y="932980"/>
                          <a:pt x="1209286" y="958157"/>
                          <a:pt x="1178229" y="958157"/>
                        </a:cubicBezTo>
                        <a:lnTo>
                          <a:pt x="56234" y="958157"/>
                        </a:lnTo>
                        <a:cubicBezTo>
                          <a:pt x="25177" y="958157"/>
                          <a:pt x="0" y="932980"/>
                          <a:pt x="0" y="901923"/>
                        </a:cubicBezTo>
                        <a:lnTo>
                          <a:pt x="202814" y="524695"/>
                        </a:lnTo>
                        <a:cubicBezTo>
                          <a:pt x="133865" y="361581"/>
                          <a:pt x="68949" y="219348"/>
                          <a:pt x="0" y="56234"/>
                        </a:cubicBezTo>
                        <a:close/>
                      </a:path>
                    </a:pathLst>
                  </a:custGeom>
                  <a:solidFill>
                    <a:srgbClr val="A6262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5" name="Freeform 432">
                    <a:extLst>
                      <a:ext uri="{FF2B5EF4-FFF2-40B4-BE49-F238E27FC236}">
                        <a16:creationId xmlns:a16="http://schemas.microsoft.com/office/drawing/2014/main" id="{F78F12B3-95B3-4467-B823-A5E127E64E6F}"/>
                      </a:ext>
                    </a:extLst>
                  </p:cNvPr>
                  <p:cNvSpPr/>
                  <p:nvPr/>
                </p:nvSpPr>
                <p:spPr>
                  <a:xfrm rot="-120000">
                    <a:off x="5687211" y="3859429"/>
                    <a:ext cx="1308478" cy="553611"/>
                  </a:xfrm>
                  <a:custGeom>
                    <a:avLst/>
                    <a:gdLst>
                      <a:gd name="connsiteX0" fmla="*/ 1248294 w 1308478"/>
                      <a:gd name="connsiteY0" fmla="*/ 5 h 553611"/>
                      <a:gd name="connsiteX1" fmla="*/ 1308478 w 1308478"/>
                      <a:gd name="connsiteY1" fmla="*/ 58529 h 553611"/>
                      <a:gd name="connsiteX2" fmla="*/ 1153485 w 1308478"/>
                      <a:gd name="connsiteY2" fmla="*/ 429545 h 553611"/>
                      <a:gd name="connsiteX3" fmla="*/ 1102303 w 1308478"/>
                      <a:gd name="connsiteY3" fmla="*/ 553611 h 553611"/>
                      <a:gd name="connsiteX4" fmla="*/ 7230 w 1308478"/>
                      <a:gd name="connsiteY4" fmla="*/ 553611 h 553611"/>
                      <a:gd name="connsiteX5" fmla="*/ 0 w 1308478"/>
                      <a:gd name="connsiteY5" fmla="*/ 274524 h 553611"/>
                      <a:gd name="connsiteX6" fmla="*/ 315748 w 1308478"/>
                      <a:gd name="connsiteY6" fmla="*/ 23592 h 553611"/>
                      <a:gd name="connsiteX7" fmla="*/ 1248294 w 1308478"/>
                      <a:gd name="connsiteY7" fmla="*/ 5 h 553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8478" h="553611">
                        <a:moveTo>
                          <a:pt x="1248294" y="5"/>
                        </a:moveTo>
                        <a:cubicBezTo>
                          <a:pt x="1281074" y="-453"/>
                          <a:pt x="1308020" y="25749"/>
                          <a:pt x="1308478" y="58529"/>
                        </a:cubicBezTo>
                        <a:cubicBezTo>
                          <a:pt x="1255703" y="188417"/>
                          <a:pt x="1205149" y="305873"/>
                          <a:pt x="1153485" y="429545"/>
                        </a:cubicBezTo>
                        <a:lnTo>
                          <a:pt x="1102303" y="553611"/>
                        </a:lnTo>
                        <a:lnTo>
                          <a:pt x="7230" y="553611"/>
                        </a:lnTo>
                        <a:lnTo>
                          <a:pt x="0" y="274524"/>
                        </a:lnTo>
                        <a:cubicBezTo>
                          <a:pt x="64078" y="121194"/>
                          <a:pt x="173588" y="74976"/>
                          <a:pt x="315748" y="23592"/>
                        </a:cubicBezTo>
                        <a:lnTo>
                          <a:pt x="1248294" y="5"/>
                        </a:lnTo>
                        <a:close/>
                      </a:path>
                    </a:pathLst>
                  </a:custGeom>
                  <a:solidFill>
                    <a:srgbClr val="D8545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1" name="Group 428">
                  <a:extLst>
                    <a:ext uri="{FF2B5EF4-FFF2-40B4-BE49-F238E27FC236}">
                      <a16:creationId xmlns:a16="http://schemas.microsoft.com/office/drawing/2014/main" id="{64478A02-AA8A-4443-9B09-99C23820657D}"/>
                    </a:ext>
                  </a:extLst>
                </p:cNvPr>
                <p:cNvGrpSpPr/>
                <p:nvPr/>
              </p:nvGrpSpPr>
              <p:grpSpPr>
                <a:xfrm rot="18913881">
                  <a:off x="4084525" y="1096826"/>
                  <a:ext cx="1617772" cy="1071324"/>
                  <a:chOff x="5147593" y="3987338"/>
                  <a:chExt cx="1617772" cy="1071324"/>
                </a:xfrm>
              </p:grpSpPr>
              <p:sp>
                <p:nvSpPr>
                  <p:cNvPr id="212" name="Freeform 429">
                    <a:extLst>
                      <a:ext uri="{FF2B5EF4-FFF2-40B4-BE49-F238E27FC236}">
                        <a16:creationId xmlns:a16="http://schemas.microsoft.com/office/drawing/2014/main" id="{72BE3E75-D963-4383-886D-524F05C6612D}"/>
                      </a:ext>
                    </a:extLst>
                  </p:cNvPr>
                  <p:cNvSpPr/>
                  <p:nvPr/>
                </p:nvSpPr>
                <p:spPr>
                  <a:xfrm>
                    <a:off x="5155242" y="3987338"/>
                    <a:ext cx="1610123" cy="1071324"/>
                  </a:xfrm>
                  <a:custGeom>
                    <a:avLst/>
                    <a:gdLst>
                      <a:gd name="connsiteX0" fmla="*/ 1335822 w 1610123"/>
                      <a:gd name="connsiteY0" fmla="*/ 345 h 1071324"/>
                      <a:gd name="connsiteX1" fmla="*/ 1478916 w 1610123"/>
                      <a:gd name="connsiteY1" fmla="*/ 126227 h 1071324"/>
                      <a:gd name="connsiteX2" fmla="*/ 1531164 w 1610123"/>
                      <a:gd name="connsiteY2" fmla="*/ 942708 h 1071324"/>
                      <a:gd name="connsiteX3" fmla="*/ 1384173 w 1610123"/>
                      <a:gd name="connsiteY3" fmla="*/ 1067963 h 1071324"/>
                      <a:gd name="connsiteX4" fmla="*/ 449052 w 1610123"/>
                      <a:gd name="connsiteY4" fmla="*/ 1065336 h 1071324"/>
                      <a:gd name="connsiteX5" fmla="*/ 3462 w 1610123"/>
                      <a:gd name="connsiteY5" fmla="*/ 551873 h 1071324"/>
                      <a:gd name="connsiteX6" fmla="*/ 3815 w 1610123"/>
                      <a:gd name="connsiteY6" fmla="*/ 396027 h 1071324"/>
                      <a:gd name="connsiteX7" fmla="*/ 383072 w 1610123"/>
                      <a:gd name="connsiteY7" fmla="*/ 48804 h 1071324"/>
                      <a:gd name="connsiteX8" fmla="*/ 1335822 w 1610123"/>
                      <a:gd name="connsiteY8" fmla="*/ 345 h 1071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10123" h="1071324">
                        <a:moveTo>
                          <a:pt x="1335822" y="345"/>
                        </a:moveTo>
                        <a:cubicBezTo>
                          <a:pt x="1410097" y="-4408"/>
                          <a:pt x="1450098" y="40128"/>
                          <a:pt x="1478916" y="126227"/>
                        </a:cubicBezTo>
                        <a:cubicBezTo>
                          <a:pt x="1591959" y="355747"/>
                          <a:pt x="1680625" y="528483"/>
                          <a:pt x="1531164" y="942708"/>
                        </a:cubicBezTo>
                        <a:cubicBezTo>
                          <a:pt x="1535917" y="1016983"/>
                          <a:pt x="1458449" y="1063210"/>
                          <a:pt x="1384173" y="1067963"/>
                        </a:cubicBezTo>
                        <a:cubicBezTo>
                          <a:pt x="1069510" y="1073104"/>
                          <a:pt x="727828" y="1072439"/>
                          <a:pt x="449052" y="1065336"/>
                        </a:cubicBezTo>
                        <a:cubicBezTo>
                          <a:pt x="389555" y="1040009"/>
                          <a:pt x="89492" y="660575"/>
                          <a:pt x="3462" y="551873"/>
                        </a:cubicBezTo>
                        <a:cubicBezTo>
                          <a:pt x="-1246" y="479598"/>
                          <a:pt x="-1175" y="465498"/>
                          <a:pt x="3815" y="396027"/>
                        </a:cubicBezTo>
                        <a:cubicBezTo>
                          <a:pt x="88884" y="306131"/>
                          <a:pt x="308797" y="53557"/>
                          <a:pt x="383072" y="48804"/>
                        </a:cubicBezTo>
                        <a:lnTo>
                          <a:pt x="1335822" y="345"/>
                        </a:lnTo>
                        <a:close/>
                      </a:path>
                    </a:pathLst>
                  </a:custGeom>
                  <a:solidFill>
                    <a:srgbClr val="D8545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3" name="Freeform 430">
                    <a:extLst>
                      <a:ext uri="{FF2B5EF4-FFF2-40B4-BE49-F238E27FC236}">
                        <a16:creationId xmlns:a16="http://schemas.microsoft.com/office/drawing/2014/main" id="{F6985B53-21A0-41E6-A414-67553842F78B}"/>
                      </a:ext>
                    </a:extLst>
                  </p:cNvPr>
                  <p:cNvSpPr/>
                  <p:nvPr/>
                </p:nvSpPr>
                <p:spPr>
                  <a:xfrm rot="21480000">
                    <a:off x="5147593" y="4006841"/>
                    <a:ext cx="1592891" cy="420116"/>
                  </a:xfrm>
                  <a:custGeom>
                    <a:avLst/>
                    <a:gdLst>
                      <a:gd name="connsiteX0" fmla="*/ 1351136 w 1592890"/>
                      <a:gd name="connsiteY0" fmla="*/ 72 h 420116"/>
                      <a:gd name="connsiteX1" fmla="*/ 1489750 w 1592890"/>
                      <a:gd name="connsiteY1" fmla="*/ 130871 h 420116"/>
                      <a:gd name="connsiteX2" fmla="*/ 1586578 w 1592890"/>
                      <a:gd name="connsiteY2" fmla="*/ 384388 h 420116"/>
                      <a:gd name="connsiteX3" fmla="*/ 1592890 w 1592890"/>
                      <a:gd name="connsiteY3" fmla="*/ 420116 h 420116"/>
                      <a:gd name="connsiteX4" fmla="*/ 0 w 1592890"/>
                      <a:gd name="connsiteY4" fmla="*/ 420116 h 420116"/>
                      <a:gd name="connsiteX5" fmla="*/ 1793 w 1592890"/>
                      <a:gd name="connsiteY5" fmla="*/ 392396 h 420116"/>
                      <a:gd name="connsiteX6" fmla="*/ 6131 w 1592890"/>
                      <a:gd name="connsiteY6" fmla="*/ 349026 h 420116"/>
                      <a:gd name="connsiteX7" fmla="*/ 397275 w 1592890"/>
                      <a:gd name="connsiteY7" fmla="*/ 15251 h 420116"/>
                      <a:gd name="connsiteX8" fmla="*/ 1351136 w 1592890"/>
                      <a:gd name="connsiteY8" fmla="*/ 72 h 420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92890" h="420116">
                        <a:moveTo>
                          <a:pt x="1351136" y="72"/>
                        </a:moveTo>
                        <a:cubicBezTo>
                          <a:pt x="1425532" y="-2086"/>
                          <a:pt x="1463954" y="43819"/>
                          <a:pt x="1489750" y="130871"/>
                        </a:cubicBezTo>
                        <a:cubicBezTo>
                          <a:pt x="1529111" y="218368"/>
                          <a:pt x="1565325" y="297765"/>
                          <a:pt x="1586578" y="384388"/>
                        </a:cubicBezTo>
                        <a:lnTo>
                          <a:pt x="1592890" y="420116"/>
                        </a:lnTo>
                        <a:lnTo>
                          <a:pt x="0" y="420116"/>
                        </a:lnTo>
                        <a:lnTo>
                          <a:pt x="1793" y="392396"/>
                        </a:lnTo>
                        <a:cubicBezTo>
                          <a:pt x="2854" y="380206"/>
                          <a:pt x="4279" y="366340"/>
                          <a:pt x="6131" y="349026"/>
                        </a:cubicBezTo>
                        <a:cubicBezTo>
                          <a:pt x="94286" y="262154"/>
                          <a:pt x="322880" y="17409"/>
                          <a:pt x="397275" y="15251"/>
                        </a:cubicBezTo>
                        <a:lnTo>
                          <a:pt x="1351136" y="72"/>
                        </a:lnTo>
                        <a:close/>
                      </a:path>
                    </a:pathLst>
                  </a:custGeom>
                  <a:solidFill>
                    <a:srgbClr val="A6262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98" name="Rectangle 13">
                <a:extLst>
                  <a:ext uri="{FF2B5EF4-FFF2-40B4-BE49-F238E27FC236}">
                    <a16:creationId xmlns:a16="http://schemas.microsoft.com/office/drawing/2014/main" id="{18EDB4C5-C72E-4531-9485-4992BC53EDD2}"/>
                  </a:ext>
                </a:extLst>
              </p:cNvPr>
              <p:cNvSpPr/>
              <p:nvPr/>
            </p:nvSpPr>
            <p:spPr>
              <a:xfrm rot="1545906" flipH="1">
                <a:off x="4824756" y="3122888"/>
                <a:ext cx="318241" cy="17967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578644"/>
                  <a:gd name="connsiteY0" fmla="*/ 0 h 368300"/>
                  <a:gd name="connsiteX1" fmla="*/ 571500 w 578644"/>
                  <a:gd name="connsiteY1" fmla="*/ 0 h 368300"/>
                  <a:gd name="connsiteX2" fmla="*/ 578644 w 578644"/>
                  <a:gd name="connsiteY2" fmla="*/ 356394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8300"/>
                  <a:gd name="connsiteX1" fmla="*/ 571500 w 578644"/>
                  <a:gd name="connsiteY1" fmla="*/ 0 h 368300"/>
                  <a:gd name="connsiteX2" fmla="*/ 578644 w 578644"/>
                  <a:gd name="connsiteY2" fmla="*/ 361156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8300"/>
                  <a:gd name="connsiteX1" fmla="*/ 240506 w 578644"/>
                  <a:gd name="connsiteY1" fmla="*/ 159544 h 368300"/>
                  <a:gd name="connsiteX2" fmla="*/ 578644 w 578644"/>
                  <a:gd name="connsiteY2" fmla="*/ 361156 h 368300"/>
                  <a:gd name="connsiteX3" fmla="*/ 0 w 578644"/>
                  <a:gd name="connsiteY3" fmla="*/ 368300 h 368300"/>
                  <a:gd name="connsiteX4" fmla="*/ 0 w 578644"/>
                  <a:gd name="connsiteY4" fmla="*/ 0 h 368300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78644"/>
                  <a:gd name="connsiteY0" fmla="*/ 0 h 361156"/>
                  <a:gd name="connsiteX1" fmla="*/ 240506 w 578644"/>
                  <a:gd name="connsiteY1" fmla="*/ 159544 h 361156"/>
                  <a:gd name="connsiteX2" fmla="*/ 578644 w 578644"/>
                  <a:gd name="connsiteY2" fmla="*/ 361156 h 361156"/>
                  <a:gd name="connsiteX3" fmla="*/ 195262 w 578644"/>
                  <a:gd name="connsiteY3" fmla="*/ 215900 h 361156"/>
                  <a:gd name="connsiteX4" fmla="*/ 0 w 578644"/>
                  <a:gd name="connsiteY4" fmla="*/ 0 h 361156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40506 w 559594"/>
                  <a:gd name="connsiteY1" fmla="*/ 159544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19075 w 559594"/>
                  <a:gd name="connsiteY1" fmla="*/ 147638 h 346869"/>
                  <a:gd name="connsiteX2" fmla="*/ 559594 w 559594"/>
                  <a:gd name="connsiteY2" fmla="*/ 346869 h 346869"/>
                  <a:gd name="connsiteX3" fmla="*/ 195262 w 559594"/>
                  <a:gd name="connsiteY3" fmla="*/ 215900 h 346869"/>
                  <a:gd name="connsiteX4" fmla="*/ 0 w 559594"/>
                  <a:gd name="connsiteY4" fmla="*/ 0 h 346869"/>
                  <a:gd name="connsiteX0" fmla="*/ 0 w 559594"/>
                  <a:gd name="connsiteY0" fmla="*/ 0 h 346869"/>
                  <a:gd name="connsiteX1" fmla="*/ 219075 w 559594"/>
                  <a:gd name="connsiteY1" fmla="*/ 147638 h 346869"/>
                  <a:gd name="connsiteX2" fmla="*/ 559594 w 559594"/>
                  <a:gd name="connsiteY2" fmla="*/ 346869 h 346869"/>
                  <a:gd name="connsiteX3" fmla="*/ 183355 w 559594"/>
                  <a:gd name="connsiteY3" fmla="*/ 208756 h 346869"/>
                  <a:gd name="connsiteX4" fmla="*/ 0 w 559594"/>
                  <a:gd name="connsiteY4" fmla="*/ 0 h 346869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61118 h 199231"/>
                  <a:gd name="connsiteX1" fmla="*/ 35720 w 376239"/>
                  <a:gd name="connsiteY1" fmla="*/ 0 h 199231"/>
                  <a:gd name="connsiteX2" fmla="*/ 376239 w 376239"/>
                  <a:gd name="connsiteY2" fmla="*/ 199231 h 199231"/>
                  <a:gd name="connsiteX3" fmla="*/ 0 w 376239"/>
                  <a:gd name="connsiteY3" fmla="*/ 61118 h 199231"/>
                  <a:gd name="connsiteX0" fmla="*/ 0 w 376239"/>
                  <a:gd name="connsiteY0" fmla="*/ 76993 h 215106"/>
                  <a:gd name="connsiteX1" fmla="*/ 42070 w 376239"/>
                  <a:gd name="connsiteY1" fmla="*/ 0 h 215106"/>
                  <a:gd name="connsiteX2" fmla="*/ 376239 w 376239"/>
                  <a:gd name="connsiteY2" fmla="*/ 215106 h 215106"/>
                  <a:gd name="connsiteX3" fmla="*/ 0 w 376239"/>
                  <a:gd name="connsiteY3" fmla="*/ 76993 h 215106"/>
                  <a:gd name="connsiteX0" fmla="*/ 0 w 376239"/>
                  <a:gd name="connsiteY0" fmla="*/ 76993 h 215106"/>
                  <a:gd name="connsiteX1" fmla="*/ 35720 w 376239"/>
                  <a:gd name="connsiteY1" fmla="*/ 0 h 215106"/>
                  <a:gd name="connsiteX2" fmla="*/ 376239 w 376239"/>
                  <a:gd name="connsiteY2" fmla="*/ 215106 h 215106"/>
                  <a:gd name="connsiteX3" fmla="*/ 0 w 376239"/>
                  <a:gd name="connsiteY3" fmla="*/ 76993 h 215106"/>
                  <a:gd name="connsiteX0" fmla="*/ 0 w 381002"/>
                  <a:gd name="connsiteY0" fmla="*/ 76993 h 215106"/>
                  <a:gd name="connsiteX1" fmla="*/ 40483 w 381002"/>
                  <a:gd name="connsiteY1" fmla="*/ 0 h 215106"/>
                  <a:gd name="connsiteX2" fmla="*/ 381002 w 381002"/>
                  <a:gd name="connsiteY2" fmla="*/ 215106 h 215106"/>
                  <a:gd name="connsiteX3" fmla="*/ 0 w 381002"/>
                  <a:gd name="connsiteY3" fmla="*/ 76993 h 2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2" h="215106">
                    <a:moveTo>
                      <a:pt x="0" y="76993"/>
                    </a:moveTo>
                    <a:cubicBezTo>
                      <a:pt x="19051" y="61382"/>
                      <a:pt x="33338" y="27516"/>
                      <a:pt x="40483" y="0"/>
                    </a:cubicBezTo>
                    <a:cubicBezTo>
                      <a:pt x="153196" y="67204"/>
                      <a:pt x="299244" y="155046"/>
                      <a:pt x="381002" y="215106"/>
                    </a:cubicBezTo>
                    <a:cubicBezTo>
                      <a:pt x="293689" y="202405"/>
                      <a:pt x="130175" y="139699"/>
                      <a:pt x="0" y="76993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Rectangle 15">
                <a:extLst>
                  <a:ext uri="{FF2B5EF4-FFF2-40B4-BE49-F238E27FC236}">
                    <a16:creationId xmlns:a16="http://schemas.microsoft.com/office/drawing/2014/main" id="{7E39456A-5ECE-417F-9EF1-222A31366D46}"/>
                  </a:ext>
                </a:extLst>
              </p:cNvPr>
              <p:cNvSpPr/>
              <p:nvPr/>
            </p:nvSpPr>
            <p:spPr>
              <a:xfrm rot="1545906" flipH="1">
                <a:off x="5155839" y="3113253"/>
                <a:ext cx="278462" cy="218126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31031"/>
                  <a:gd name="connsiteY0" fmla="*/ 0 h 368300"/>
                  <a:gd name="connsiteX1" fmla="*/ 631031 w 631031"/>
                  <a:gd name="connsiteY1" fmla="*/ 259556 h 368300"/>
                  <a:gd name="connsiteX2" fmla="*/ 571500 w 631031"/>
                  <a:gd name="connsiteY2" fmla="*/ 368300 h 368300"/>
                  <a:gd name="connsiteX3" fmla="*/ 0 w 631031"/>
                  <a:gd name="connsiteY3" fmla="*/ 368300 h 368300"/>
                  <a:gd name="connsiteX4" fmla="*/ 0 w 631031"/>
                  <a:gd name="connsiteY4" fmla="*/ 0 h 368300"/>
                  <a:gd name="connsiteX0" fmla="*/ 366712 w 631031"/>
                  <a:gd name="connsiteY0" fmla="*/ 0 h 258763"/>
                  <a:gd name="connsiteX1" fmla="*/ 631031 w 631031"/>
                  <a:gd name="connsiteY1" fmla="*/ 150019 h 258763"/>
                  <a:gd name="connsiteX2" fmla="*/ 571500 w 631031"/>
                  <a:gd name="connsiteY2" fmla="*/ 258763 h 258763"/>
                  <a:gd name="connsiteX3" fmla="*/ 0 w 631031"/>
                  <a:gd name="connsiteY3" fmla="*/ 258763 h 258763"/>
                  <a:gd name="connsiteX4" fmla="*/ 366712 w 631031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11919 w 376238"/>
                  <a:gd name="connsiteY0" fmla="*/ 0 h 258763"/>
                  <a:gd name="connsiteX1" fmla="*/ 376238 w 376238"/>
                  <a:gd name="connsiteY1" fmla="*/ 150019 h 258763"/>
                  <a:gd name="connsiteX2" fmla="*/ 316707 w 376238"/>
                  <a:gd name="connsiteY2" fmla="*/ 258763 h 258763"/>
                  <a:gd name="connsiteX3" fmla="*/ 0 w 376238"/>
                  <a:gd name="connsiteY3" fmla="*/ 146844 h 258763"/>
                  <a:gd name="connsiteX4" fmla="*/ 111919 w 376238"/>
                  <a:gd name="connsiteY4" fmla="*/ 0 h 258763"/>
                  <a:gd name="connsiteX0" fmla="*/ 104776 w 369095"/>
                  <a:gd name="connsiteY0" fmla="*/ 0 h 258763"/>
                  <a:gd name="connsiteX1" fmla="*/ 369095 w 369095"/>
                  <a:gd name="connsiteY1" fmla="*/ 150019 h 258763"/>
                  <a:gd name="connsiteX2" fmla="*/ 309564 w 369095"/>
                  <a:gd name="connsiteY2" fmla="*/ 258763 h 258763"/>
                  <a:gd name="connsiteX3" fmla="*/ 0 w 369095"/>
                  <a:gd name="connsiteY3" fmla="*/ 139700 h 258763"/>
                  <a:gd name="connsiteX4" fmla="*/ 104776 w 369095"/>
                  <a:gd name="connsiteY4" fmla="*/ 0 h 258763"/>
                  <a:gd name="connsiteX0" fmla="*/ 104776 w 369095"/>
                  <a:gd name="connsiteY0" fmla="*/ 0 h 258763"/>
                  <a:gd name="connsiteX1" fmla="*/ 369095 w 369095"/>
                  <a:gd name="connsiteY1" fmla="*/ 150019 h 258763"/>
                  <a:gd name="connsiteX2" fmla="*/ 309564 w 369095"/>
                  <a:gd name="connsiteY2" fmla="*/ 258763 h 258763"/>
                  <a:gd name="connsiteX3" fmla="*/ 0 w 369095"/>
                  <a:gd name="connsiteY3" fmla="*/ 139700 h 258763"/>
                  <a:gd name="connsiteX4" fmla="*/ 104776 w 369095"/>
                  <a:gd name="connsiteY4" fmla="*/ 0 h 258763"/>
                  <a:gd name="connsiteX0" fmla="*/ 104776 w 369095"/>
                  <a:gd name="connsiteY0" fmla="*/ 0 h 206375"/>
                  <a:gd name="connsiteX1" fmla="*/ 369095 w 369095"/>
                  <a:gd name="connsiteY1" fmla="*/ 150019 h 206375"/>
                  <a:gd name="connsiteX2" fmla="*/ 230983 w 369095"/>
                  <a:gd name="connsiteY2" fmla="*/ 206375 h 206375"/>
                  <a:gd name="connsiteX3" fmla="*/ 0 w 369095"/>
                  <a:gd name="connsiteY3" fmla="*/ 139700 h 206375"/>
                  <a:gd name="connsiteX4" fmla="*/ 104776 w 369095"/>
                  <a:gd name="connsiteY4" fmla="*/ 0 h 206375"/>
                  <a:gd name="connsiteX0" fmla="*/ 104776 w 369095"/>
                  <a:gd name="connsiteY0" fmla="*/ 0 h 261144"/>
                  <a:gd name="connsiteX1" fmla="*/ 369095 w 369095"/>
                  <a:gd name="connsiteY1" fmla="*/ 150019 h 261144"/>
                  <a:gd name="connsiteX2" fmla="*/ 278608 w 369095"/>
                  <a:gd name="connsiteY2" fmla="*/ 261144 h 261144"/>
                  <a:gd name="connsiteX3" fmla="*/ 0 w 369095"/>
                  <a:gd name="connsiteY3" fmla="*/ 139700 h 261144"/>
                  <a:gd name="connsiteX4" fmla="*/ 104776 w 369095"/>
                  <a:gd name="connsiteY4" fmla="*/ 0 h 261144"/>
                  <a:gd name="connsiteX0" fmla="*/ 104776 w 369095"/>
                  <a:gd name="connsiteY0" fmla="*/ 0 h 263525"/>
                  <a:gd name="connsiteX1" fmla="*/ 369095 w 369095"/>
                  <a:gd name="connsiteY1" fmla="*/ 150019 h 263525"/>
                  <a:gd name="connsiteX2" fmla="*/ 271464 w 369095"/>
                  <a:gd name="connsiteY2" fmla="*/ 263525 h 263525"/>
                  <a:gd name="connsiteX3" fmla="*/ 0 w 369095"/>
                  <a:gd name="connsiteY3" fmla="*/ 139700 h 263525"/>
                  <a:gd name="connsiteX4" fmla="*/ 104776 w 369095"/>
                  <a:gd name="connsiteY4" fmla="*/ 0 h 263525"/>
                  <a:gd name="connsiteX0" fmla="*/ 104776 w 302420"/>
                  <a:gd name="connsiteY0" fmla="*/ 0 h 263525"/>
                  <a:gd name="connsiteX1" fmla="*/ 302420 w 302420"/>
                  <a:gd name="connsiteY1" fmla="*/ 78581 h 263525"/>
                  <a:gd name="connsiteX2" fmla="*/ 271464 w 302420"/>
                  <a:gd name="connsiteY2" fmla="*/ 263525 h 263525"/>
                  <a:gd name="connsiteX3" fmla="*/ 0 w 302420"/>
                  <a:gd name="connsiteY3" fmla="*/ 139700 h 263525"/>
                  <a:gd name="connsiteX4" fmla="*/ 104776 w 302420"/>
                  <a:gd name="connsiteY4" fmla="*/ 0 h 263525"/>
                  <a:gd name="connsiteX0" fmla="*/ 104776 w 354807"/>
                  <a:gd name="connsiteY0" fmla="*/ 0 h 263525"/>
                  <a:gd name="connsiteX1" fmla="*/ 354807 w 354807"/>
                  <a:gd name="connsiteY1" fmla="*/ 135731 h 263525"/>
                  <a:gd name="connsiteX2" fmla="*/ 271464 w 354807"/>
                  <a:gd name="connsiteY2" fmla="*/ 263525 h 263525"/>
                  <a:gd name="connsiteX3" fmla="*/ 0 w 354807"/>
                  <a:gd name="connsiteY3" fmla="*/ 139700 h 263525"/>
                  <a:gd name="connsiteX4" fmla="*/ 104776 w 354807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59570"/>
                  <a:gd name="connsiteY0" fmla="*/ 0 h 263525"/>
                  <a:gd name="connsiteX1" fmla="*/ 359570 w 359570"/>
                  <a:gd name="connsiteY1" fmla="*/ 135731 h 263525"/>
                  <a:gd name="connsiteX2" fmla="*/ 271464 w 359570"/>
                  <a:gd name="connsiteY2" fmla="*/ 263525 h 263525"/>
                  <a:gd name="connsiteX3" fmla="*/ 0 w 359570"/>
                  <a:gd name="connsiteY3" fmla="*/ 139700 h 263525"/>
                  <a:gd name="connsiteX4" fmla="*/ 104776 w 359570"/>
                  <a:gd name="connsiteY4" fmla="*/ 0 h 263525"/>
                  <a:gd name="connsiteX0" fmla="*/ 104776 w 300039"/>
                  <a:gd name="connsiteY0" fmla="*/ 0 h 263525"/>
                  <a:gd name="connsiteX1" fmla="*/ 300039 w 300039"/>
                  <a:gd name="connsiteY1" fmla="*/ 97631 h 263525"/>
                  <a:gd name="connsiteX2" fmla="*/ 271464 w 300039"/>
                  <a:gd name="connsiteY2" fmla="*/ 263525 h 263525"/>
                  <a:gd name="connsiteX3" fmla="*/ 0 w 300039"/>
                  <a:gd name="connsiteY3" fmla="*/ 139700 h 263525"/>
                  <a:gd name="connsiteX4" fmla="*/ 104776 w 300039"/>
                  <a:gd name="connsiteY4" fmla="*/ 0 h 263525"/>
                  <a:gd name="connsiteX0" fmla="*/ 104776 w 352427"/>
                  <a:gd name="connsiteY0" fmla="*/ 0 h 263525"/>
                  <a:gd name="connsiteX1" fmla="*/ 352427 w 352427"/>
                  <a:gd name="connsiteY1" fmla="*/ 142874 h 263525"/>
                  <a:gd name="connsiteX2" fmla="*/ 271464 w 352427"/>
                  <a:gd name="connsiteY2" fmla="*/ 263525 h 263525"/>
                  <a:gd name="connsiteX3" fmla="*/ 0 w 352427"/>
                  <a:gd name="connsiteY3" fmla="*/ 139700 h 263525"/>
                  <a:gd name="connsiteX4" fmla="*/ 104776 w 352427"/>
                  <a:gd name="connsiteY4" fmla="*/ 0 h 263525"/>
                  <a:gd name="connsiteX0" fmla="*/ 104776 w 352427"/>
                  <a:gd name="connsiteY0" fmla="*/ 0 h 263525"/>
                  <a:gd name="connsiteX1" fmla="*/ 352427 w 352427"/>
                  <a:gd name="connsiteY1" fmla="*/ 142874 h 263525"/>
                  <a:gd name="connsiteX2" fmla="*/ 271464 w 352427"/>
                  <a:gd name="connsiteY2" fmla="*/ 263525 h 263525"/>
                  <a:gd name="connsiteX3" fmla="*/ 0 w 352427"/>
                  <a:gd name="connsiteY3" fmla="*/ 139700 h 263525"/>
                  <a:gd name="connsiteX4" fmla="*/ 104776 w 352427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63525"/>
                  <a:gd name="connsiteX1" fmla="*/ 345283 w 345283"/>
                  <a:gd name="connsiteY1" fmla="*/ 133349 h 263525"/>
                  <a:gd name="connsiteX2" fmla="*/ 271464 w 345283"/>
                  <a:gd name="connsiteY2" fmla="*/ 263525 h 263525"/>
                  <a:gd name="connsiteX3" fmla="*/ 0 w 345283"/>
                  <a:gd name="connsiteY3" fmla="*/ 139700 h 263525"/>
                  <a:gd name="connsiteX4" fmla="*/ 104776 w 345283"/>
                  <a:gd name="connsiteY4" fmla="*/ 0 h 263525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4000"/>
                  <a:gd name="connsiteX1" fmla="*/ 345283 w 345283"/>
                  <a:gd name="connsiteY1" fmla="*/ 133349 h 254000"/>
                  <a:gd name="connsiteX2" fmla="*/ 261939 w 345283"/>
                  <a:gd name="connsiteY2" fmla="*/ 254000 h 254000"/>
                  <a:gd name="connsiteX3" fmla="*/ 0 w 345283"/>
                  <a:gd name="connsiteY3" fmla="*/ 139700 h 254000"/>
                  <a:gd name="connsiteX4" fmla="*/ 104776 w 345283"/>
                  <a:gd name="connsiteY4" fmla="*/ 0 h 254000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1619"/>
                  <a:gd name="connsiteX1" fmla="*/ 345283 w 345283"/>
                  <a:gd name="connsiteY1" fmla="*/ 133349 h 251619"/>
                  <a:gd name="connsiteX2" fmla="*/ 266702 w 345283"/>
                  <a:gd name="connsiteY2" fmla="*/ 251619 h 251619"/>
                  <a:gd name="connsiteX3" fmla="*/ 0 w 345283"/>
                  <a:gd name="connsiteY3" fmla="*/ 139700 h 251619"/>
                  <a:gd name="connsiteX4" fmla="*/ 104776 w 345283"/>
                  <a:gd name="connsiteY4" fmla="*/ 0 h 251619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4776 w 345283"/>
                  <a:gd name="connsiteY0" fmla="*/ 0 h 256381"/>
                  <a:gd name="connsiteX1" fmla="*/ 345283 w 345283"/>
                  <a:gd name="connsiteY1" fmla="*/ 133349 h 256381"/>
                  <a:gd name="connsiteX2" fmla="*/ 266702 w 345283"/>
                  <a:gd name="connsiteY2" fmla="*/ 256381 h 256381"/>
                  <a:gd name="connsiteX3" fmla="*/ 0 w 345283"/>
                  <a:gd name="connsiteY3" fmla="*/ 139700 h 256381"/>
                  <a:gd name="connsiteX4" fmla="*/ 104776 w 345283"/>
                  <a:gd name="connsiteY4" fmla="*/ 0 h 256381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6702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322"/>
                  <a:gd name="connsiteY0" fmla="*/ 0 h 258762"/>
                  <a:gd name="connsiteX1" fmla="*/ 345283 w 345322"/>
                  <a:gd name="connsiteY1" fmla="*/ 135730 h 258762"/>
                  <a:gd name="connsiteX2" fmla="*/ 266702 w 345322"/>
                  <a:gd name="connsiteY2" fmla="*/ 258762 h 258762"/>
                  <a:gd name="connsiteX3" fmla="*/ 0 w 345322"/>
                  <a:gd name="connsiteY3" fmla="*/ 142081 h 258762"/>
                  <a:gd name="connsiteX4" fmla="*/ 107157 w 345322"/>
                  <a:gd name="connsiteY4" fmla="*/ 0 h 258762"/>
                  <a:gd name="connsiteX0" fmla="*/ 107157 w 345321"/>
                  <a:gd name="connsiteY0" fmla="*/ 0 h 258762"/>
                  <a:gd name="connsiteX1" fmla="*/ 345283 w 345321"/>
                  <a:gd name="connsiteY1" fmla="*/ 135730 h 258762"/>
                  <a:gd name="connsiteX2" fmla="*/ 264321 w 345321"/>
                  <a:gd name="connsiteY2" fmla="*/ 258762 h 258762"/>
                  <a:gd name="connsiteX3" fmla="*/ 0 w 345321"/>
                  <a:gd name="connsiteY3" fmla="*/ 142081 h 258762"/>
                  <a:gd name="connsiteX4" fmla="*/ 107157 w 345321"/>
                  <a:gd name="connsiteY4" fmla="*/ 0 h 258762"/>
                  <a:gd name="connsiteX0" fmla="*/ 107157 w 345319"/>
                  <a:gd name="connsiteY0" fmla="*/ 0 h 258762"/>
                  <a:gd name="connsiteX1" fmla="*/ 345283 w 345319"/>
                  <a:gd name="connsiteY1" fmla="*/ 135730 h 258762"/>
                  <a:gd name="connsiteX2" fmla="*/ 264321 w 345319"/>
                  <a:gd name="connsiteY2" fmla="*/ 258762 h 258762"/>
                  <a:gd name="connsiteX3" fmla="*/ 0 w 345319"/>
                  <a:gd name="connsiteY3" fmla="*/ 142081 h 258762"/>
                  <a:gd name="connsiteX4" fmla="*/ 107157 w 345319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7157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7157 w 345283"/>
                  <a:gd name="connsiteY4" fmla="*/ 0 h 258762"/>
                  <a:gd name="connsiteX0" fmla="*/ 102394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2394 w 345283"/>
                  <a:gd name="connsiteY4" fmla="*/ 0 h 258762"/>
                  <a:gd name="connsiteX0" fmla="*/ 102394 w 345283"/>
                  <a:gd name="connsiteY0" fmla="*/ 0 h 258762"/>
                  <a:gd name="connsiteX1" fmla="*/ 345283 w 345283"/>
                  <a:gd name="connsiteY1" fmla="*/ 135730 h 258762"/>
                  <a:gd name="connsiteX2" fmla="*/ 264321 w 345283"/>
                  <a:gd name="connsiteY2" fmla="*/ 258762 h 258762"/>
                  <a:gd name="connsiteX3" fmla="*/ 0 w 345283"/>
                  <a:gd name="connsiteY3" fmla="*/ 142081 h 258762"/>
                  <a:gd name="connsiteX4" fmla="*/ 102394 w 345283"/>
                  <a:gd name="connsiteY4" fmla="*/ 0 h 258762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102394 w 345283"/>
                  <a:gd name="connsiteY0" fmla="*/ 0 h 261143"/>
                  <a:gd name="connsiteX1" fmla="*/ 345283 w 345283"/>
                  <a:gd name="connsiteY1" fmla="*/ 138111 h 261143"/>
                  <a:gd name="connsiteX2" fmla="*/ 264321 w 345283"/>
                  <a:gd name="connsiteY2" fmla="*/ 261143 h 261143"/>
                  <a:gd name="connsiteX3" fmla="*/ 0 w 345283"/>
                  <a:gd name="connsiteY3" fmla="*/ 144462 h 261143"/>
                  <a:gd name="connsiteX4" fmla="*/ 102394 w 345283"/>
                  <a:gd name="connsiteY4" fmla="*/ 0 h 261143"/>
                  <a:gd name="connsiteX0" fmla="*/ 92869 w 335758"/>
                  <a:gd name="connsiteY0" fmla="*/ 0 h 261143"/>
                  <a:gd name="connsiteX1" fmla="*/ 335758 w 335758"/>
                  <a:gd name="connsiteY1" fmla="*/ 138111 h 261143"/>
                  <a:gd name="connsiteX2" fmla="*/ 254796 w 335758"/>
                  <a:gd name="connsiteY2" fmla="*/ 261143 h 261143"/>
                  <a:gd name="connsiteX3" fmla="*/ 0 w 335758"/>
                  <a:gd name="connsiteY3" fmla="*/ 134937 h 261143"/>
                  <a:gd name="connsiteX4" fmla="*/ 92869 w 335758"/>
                  <a:gd name="connsiteY4" fmla="*/ 0 h 261143"/>
                  <a:gd name="connsiteX0" fmla="*/ 92869 w 335758"/>
                  <a:gd name="connsiteY0" fmla="*/ 0 h 261143"/>
                  <a:gd name="connsiteX1" fmla="*/ 335758 w 335758"/>
                  <a:gd name="connsiteY1" fmla="*/ 138111 h 261143"/>
                  <a:gd name="connsiteX2" fmla="*/ 254796 w 335758"/>
                  <a:gd name="connsiteY2" fmla="*/ 261143 h 261143"/>
                  <a:gd name="connsiteX3" fmla="*/ 0 w 335758"/>
                  <a:gd name="connsiteY3" fmla="*/ 132556 h 261143"/>
                  <a:gd name="connsiteX4" fmla="*/ 92869 w 335758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39700 h 261143"/>
                  <a:gd name="connsiteX4" fmla="*/ 90488 w 333377"/>
                  <a:gd name="connsiteY4" fmla="*/ 0 h 261143"/>
                  <a:gd name="connsiteX0" fmla="*/ 90488 w 333377"/>
                  <a:gd name="connsiteY0" fmla="*/ 0 h 261143"/>
                  <a:gd name="connsiteX1" fmla="*/ 333377 w 333377"/>
                  <a:gd name="connsiteY1" fmla="*/ 138111 h 261143"/>
                  <a:gd name="connsiteX2" fmla="*/ 252415 w 333377"/>
                  <a:gd name="connsiteY2" fmla="*/ 261143 h 261143"/>
                  <a:gd name="connsiteX3" fmla="*/ 0 w 333377"/>
                  <a:gd name="connsiteY3" fmla="*/ 142082 h 261143"/>
                  <a:gd name="connsiteX4" fmla="*/ 90488 w 333377"/>
                  <a:gd name="connsiteY4" fmla="*/ 0 h 26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377" h="261143">
                    <a:moveTo>
                      <a:pt x="90488" y="0"/>
                    </a:moveTo>
                    <a:cubicBezTo>
                      <a:pt x="180182" y="38099"/>
                      <a:pt x="284165" y="100011"/>
                      <a:pt x="333377" y="138111"/>
                    </a:cubicBezTo>
                    <a:cubicBezTo>
                      <a:pt x="325440" y="214840"/>
                      <a:pt x="284164" y="246326"/>
                      <a:pt x="252415" y="261143"/>
                    </a:cubicBezTo>
                    <a:cubicBezTo>
                      <a:pt x="202408" y="250824"/>
                      <a:pt x="107158" y="197645"/>
                      <a:pt x="0" y="142082"/>
                    </a:cubicBezTo>
                    <a:cubicBezTo>
                      <a:pt x="63500" y="155047"/>
                      <a:pt x="98426" y="48949"/>
                      <a:pt x="90488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Rectangle 16">
                <a:extLst>
                  <a:ext uri="{FF2B5EF4-FFF2-40B4-BE49-F238E27FC236}">
                    <a16:creationId xmlns:a16="http://schemas.microsoft.com/office/drawing/2014/main" id="{0D11F0B0-063F-481C-9853-242F025A24E1}"/>
                  </a:ext>
                </a:extLst>
              </p:cNvPr>
              <p:cNvSpPr/>
              <p:nvPr/>
            </p:nvSpPr>
            <p:spPr>
              <a:xfrm rot="1545906" flipH="1">
                <a:off x="5620765" y="3140350"/>
                <a:ext cx="143209" cy="155806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37"/>
                  <a:gd name="connsiteY0" fmla="*/ 0 h 182561"/>
                  <a:gd name="connsiteX1" fmla="*/ 164308 w 164637"/>
                  <a:gd name="connsiteY1" fmla="*/ 47624 h 182561"/>
                  <a:gd name="connsiteX2" fmla="*/ 69059 w 164637"/>
                  <a:gd name="connsiteY2" fmla="*/ 182561 h 182561"/>
                  <a:gd name="connsiteX3" fmla="*/ 0 w 164637"/>
                  <a:gd name="connsiteY3" fmla="*/ 139699 h 182561"/>
                  <a:gd name="connsiteX4" fmla="*/ 73823 w 164637"/>
                  <a:gd name="connsiteY4" fmla="*/ 0 h 182561"/>
                  <a:gd name="connsiteX0" fmla="*/ 73823 w 164623"/>
                  <a:gd name="connsiteY0" fmla="*/ 0 h 182561"/>
                  <a:gd name="connsiteX1" fmla="*/ 164308 w 164623"/>
                  <a:gd name="connsiteY1" fmla="*/ 47624 h 182561"/>
                  <a:gd name="connsiteX2" fmla="*/ 69059 w 164623"/>
                  <a:gd name="connsiteY2" fmla="*/ 182561 h 182561"/>
                  <a:gd name="connsiteX3" fmla="*/ 0 w 164623"/>
                  <a:gd name="connsiteY3" fmla="*/ 139699 h 182561"/>
                  <a:gd name="connsiteX4" fmla="*/ 73823 w 164623"/>
                  <a:gd name="connsiteY4" fmla="*/ 0 h 182561"/>
                  <a:gd name="connsiteX0" fmla="*/ 73823 w 164577"/>
                  <a:gd name="connsiteY0" fmla="*/ 0 h 182561"/>
                  <a:gd name="connsiteX1" fmla="*/ 164308 w 164577"/>
                  <a:gd name="connsiteY1" fmla="*/ 47624 h 182561"/>
                  <a:gd name="connsiteX2" fmla="*/ 69059 w 164577"/>
                  <a:gd name="connsiteY2" fmla="*/ 182561 h 182561"/>
                  <a:gd name="connsiteX3" fmla="*/ 0 w 164577"/>
                  <a:gd name="connsiteY3" fmla="*/ 139699 h 182561"/>
                  <a:gd name="connsiteX4" fmla="*/ 73823 w 164577"/>
                  <a:gd name="connsiteY4" fmla="*/ 0 h 182561"/>
                  <a:gd name="connsiteX0" fmla="*/ 73823 w 164577"/>
                  <a:gd name="connsiteY0" fmla="*/ 0 h 182561"/>
                  <a:gd name="connsiteX1" fmla="*/ 164308 w 164577"/>
                  <a:gd name="connsiteY1" fmla="*/ 47624 h 182561"/>
                  <a:gd name="connsiteX2" fmla="*/ 69059 w 164577"/>
                  <a:gd name="connsiteY2" fmla="*/ 182561 h 182561"/>
                  <a:gd name="connsiteX3" fmla="*/ 0 w 164577"/>
                  <a:gd name="connsiteY3" fmla="*/ 139699 h 182561"/>
                  <a:gd name="connsiteX4" fmla="*/ 73823 w 164577"/>
                  <a:gd name="connsiteY4" fmla="*/ 0 h 182561"/>
                  <a:gd name="connsiteX0" fmla="*/ 71442 w 162196"/>
                  <a:gd name="connsiteY0" fmla="*/ 0 h 182561"/>
                  <a:gd name="connsiteX1" fmla="*/ 161927 w 162196"/>
                  <a:gd name="connsiteY1" fmla="*/ 47624 h 182561"/>
                  <a:gd name="connsiteX2" fmla="*/ 66678 w 162196"/>
                  <a:gd name="connsiteY2" fmla="*/ 182561 h 182561"/>
                  <a:gd name="connsiteX3" fmla="*/ 0 w 162196"/>
                  <a:gd name="connsiteY3" fmla="*/ 142030 h 182561"/>
                  <a:gd name="connsiteX4" fmla="*/ 71442 w 162196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1442 w 164567"/>
                  <a:gd name="connsiteY0" fmla="*/ 0 h 182561"/>
                  <a:gd name="connsiteX1" fmla="*/ 164308 w 164567"/>
                  <a:gd name="connsiteY1" fmla="*/ 45293 h 182561"/>
                  <a:gd name="connsiteX2" fmla="*/ 66678 w 164567"/>
                  <a:gd name="connsiteY2" fmla="*/ 182561 h 182561"/>
                  <a:gd name="connsiteX3" fmla="*/ 0 w 164567"/>
                  <a:gd name="connsiteY3" fmla="*/ 142030 h 182561"/>
                  <a:gd name="connsiteX4" fmla="*/ 71442 w 164567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3824 w 166949"/>
                  <a:gd name="connsiteY0" fmla="*/ 0 h 182561"/>
                  <a:gd name="connsiteX1" fmla="*/ 166690 w 166949"/>
                  <a:gd name="connsiteY1" fmla="*/ 45293 h 182561"/>
                  <a:gd name="connsiteX2" fmla="*/ 69060 w 166949"/>
                  <a:gd name="connsiteY2" fmla="*/ 182561 h 182561"/>
                  <a:gd name="connsiteX3" fmla="*/ 0 w 166949"/>
                  <a:gd name="connsiteY3" fmla="*/ 142030 h 182561"/>
                  <a:gd name="connsiteX4" fmla="*/ 73824 w 166949"/>
                  <a:gd name="connsiteY4" fmla="*/ 0 h 182561"/>
                  <a:gd name="connsiteX0" fmla="*/ 76205 w 169330"/>
                  <a:gd name="connsiteY0" fmla="*/ 0 h 182561"/>
                  <a:gd name="connsiteX1" fmla="*/ 169071 w 169330"/>
                  <a:gd name="connsiteY1" fmla="*/ 45293 h 182561"/>
                  <a:gd name="connsiteX2" fmla="*/ 71441 w 169330"/>
                  <a:gd name="connsiteY2" fmla="*/ 182561 h 182561"/>
                  <a:gd name="connsiteX3" fmla="*/ 0 w 169330"/>
                  <a:gd name="connsiteY3" fmla="*/ 142030 h 182561"/>
                  <a:gd name="connsiteX4" fmla="*/ 76205 w 169330"/>
                  <a:gd name="connsiteY4" fmla="*/ 0 h 182561"/>
                  <a:gd name="connsiteX0" fmla="*/ 78586 w 171711"/>
                  <a:gd name="connsiteY0" fmla="*/ 0 h 182561"/>
                  <a:gd name="connsiteX1" fmla="*/ 171452 w 171711"/>
                  <a:gd name="connsiteY1" fmla="*/ 45293 h 182561"/>
                  <a:gd name="connsiteX2" fmla="*/ 73822 w 171711"/>
                  <a:gd name="connsiteY2" fmla="*/ 182561 h 182561"/>
                  <a:gd name="connsiteX3" fmla="*/ 0 w 171711"/>
                  <a:gd name="connsiteY3" fmla="*/ 142030 h 182561"/>
                  <a:gd name="connsiteX4" fmla="*/ 78586 w 171711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  <a:gd name="connsiteX0" fmla="*/ 78586 w 171452"/>
                  <a:gd name="connsiteY0" fmla="*/ 0 h 182561"/>
                  <a:gd name="connsiteX1" fmla="*/ 171452 w 171452"/>
                  <a:gd name="connsiteY1" fmla="*/ 45293 h 182561"/>
                  <a:gd name="connsiteX2" fmla="*/ 73822 w 171452"/>
                  <a:gd name="connsiteY2" fmla="*/ 182561 h 182561"/>
                  <a:gd name="connsiteX3" fmla="*/ 0 w 171452"/>
                  <a:gd name="connsiteY3" fmla="*/ 142030 h 182561"/>
                  <a:gd name="connsiteX4" fmla="*/ 78586 w 171452"/>
                  <a:gd name="connsiteY4" fmla="*/ 0 h 18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2" h="182561">
                    <a:moveTo>
                      <a:pt x="78586" y="0"/>
                    </a:moveTo>
                    <a:cubicBezTo>
                      <a:pt x="124624" y="20200"/>
                      <a:pt x="125415" y="22866"/>
                      <a:pt x="171452" y="45293"/>
                    </a:cubicBezTo>
                    <a:cubicBezTo>
                      <a:pt x="154783" y="155746"/>
                      <a:pt x="109540" y="176273"/>
                      <a:pt x="73822" y="182561"/>
                    </a:cubicBezTo>
                    <a:cubicBezTo>
                      <a:pt x="48421" y="168274"/>
                      <a:pt x="27783" y="156317"/>
                      <a:pt x="0" y="142030"/>
                    </a:cubicBezTo>
                    <a:cubicBezTo>
                      <a:pt x="61118" y="166377"/>
                      <a:pt x="107953" y="22773"/>
                      <a:pt x="78586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Rectangle 16">
                <a:extLst>
                  <a:ext uri="{FF2B5EF4-FFF2-40B4-BE49-F238E27FC236}">
                    <a16:creationId xmlns:a16="http://schemas.microsoft.com/office/drawing/2014/main" id="{FA07CD19-3163-46C6-8753-204E3ADFD63F}"/>
                  </a:ext>
                </a:extLst>
              </p:cNvPr>
              <p:cNvSpPr/>
              <p:nvPr/>
            </p:nvSpPr>
            <p:spPr>
              <a:xfrm rot="1545906" flipH="1">
                <a:off x="5790121" y="3143551"/>
                <a:ext cx="103480" cy="14695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9045 w 124287"/>
                  <a:gd name="connsiteY0" fmla="*/ 0 h 173036"/>
                  <a:gd name="connsiteX1" fmla="*/ 124287 w 124287"/>
                  <a:gd name="connsiteY1" fmla="*/ 21430 h 173036"/>
                  <a:gd name="connsiteX2" fmla="*/ 45706 w 124287"/>
                  <a:gd name="connsiteY2" fmla="*/ 173036 h 173036"/>
                  <a:gd name="connsiteX3" fmla="*/ 460 w 124287"/>
                  <a:gd name="connsiteY3" fmla="*/ 149224 h 173036"/>
                  <a:gd name="connsiteX4" fmla="*/ 79045 w 12428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5246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7627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78585 w 123827"/>
                  <a:gd name="connsiteY0" fmla="*/ 0 h 173036"/>
                  <a:gd name="connsiteX1" fmla="*/ 123827 w 123827"/>
                  <a:gd name="connsiteY1" fmla="*/ 21430 h 173036"/>
                  <a:gd name="connsiteX2" fmla="*/ 47627 w 123827"/>
                  <a:gd name="connsiteY2" fmla="*/ 173036 h 173036"/>
                  <a:gd name="connsiteX3" fmla="*/ 0 w 123827"/>
                  <a:gd name="connsiteY3" fmla="*/ 149224 h 173036"/>
                  <a:gd name="connsiteX4" fmla="*/ 78585 w 123827"/>
                  <a:gd name="connsiteY4" fmla="*/ 0 h 173036"/>
                  <a:gd name="connsiteX0" fmla="*/ 83347 w 128589"/>
                  <a:gd name="connsiteY0" fmla="*/ 0 h 173036"/>
                  <a:gd name="connsiteX1" fmla="*/ 128589 w 128589"/>
                  <a:gd name="connsiteY1" fmla="*/ 21430 h 173036"/>
                  <a:gd name="connsiteX2" fmla="*/ 52389 w 128589"/>
                  <a:gd name="connsiteY2" fmla="*/ 173036 h 173036"/>
                  <a:gd name="connsiteX3" fmla="*/ 0 w 128589"/>
                  <a:gd name="connsiteY3" fmla="*/ 151606 h 173036"/>
                  <a:gd name="connsiteX4" fmla="*/ 83347 w 128589"/>
                  <a:gd name="connsiteY4" fmla="*/ 0 h 173036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77798"/>
                  <a:gd name="connsiteX1" fmla="*/ 128589 w 128589"/>
                  <a:gd name="connsiteY1" fmla="*/ 21430 h 177798"/>
                  <a:gd name="connsiteX2" fmla="*/ 54770 w 128589"/>
                  <a:gd name="connsiteY2" fmla="*/ 177798 h 177798"/>
                  <a:gd name="connsiteX3" fmla="*/ 0 w 128589"/>
                  <a:gd name="connsiteY3" fmla="*/ 151606 h 177798"/>
                  <a:gd name="connsiteX4" fmla="*/ 83347 w 128589"/>
                  <a:gd name="connsiteY4" fmla="*/ 0 h 177798"/>
                  <a:gd name="connsiteX0" fmla="*/ 83347 w 128589"/>
                  <a:gd name="connsiteY0" fmla="*/ 0 h 180179"/>
                  <a:gd name="connsiteX1" fmla="*/ 128589 w 128589"/>
                  <a:gd name="connsiteY1" fmla="*/ 21430 h 180179"/>
                  <a:gd name="connsiteX2" fmla="*/ 54770 w 128589"/>
                  <a:gd name="connsiteY2" fmla="*/ 180179 h 180179"/>
                  <a:gd name="connsiteX3" fmla="*/ 0 w 128589"/>
                  <a:gd name="connsiteY3" fmla="*/ 151606 h 180179"/>
                  <a:gd name="connsiteX4" fmla="*/ 83347 w 128589"/>
                  <a:gd name="connsiteY4" fmla="*/ 0 h 180179"/>
                  <a:gd name="connsiteX0" fmla="*/ 83347 w 128589"/>
                  <a:gd name="connsiteY0" fmla="*/ 0 h 180179"/>
                  <a:gd name="connsiteX1" fmla="*/ 128589 w 128589"/>
                  <a:gd name="connsiteY1" fmla="*/ 21430 h 180179"/>
                  <a:gd name="connsiteX2" fmla="*/ 54770 w 128589"/>
                  <a:gd name="connsiteY2" fmla="*/ 180179 h 180179"/>
                  <a:gd name="connsiteX3" fmla="*/ 0 w 128589"/>
                  <a:gd name="connsiteY3" fmla="*/ 151606 h 180179"/>
                  <a:gd name="connsiteX4" fmla="*/ 83347 w 128589"/>
                  <a:gd name="connsiteY4" fmla="*/ 0 h 180179"/>
                  <a:gd name="connsiteX0" fmla="*/ 78584 w 123826"/>
                  <a:gd name="connsiteY0" fmla="*/ 0 h 180179"/>
                  <a:gd name="connsiteX1" fmla="*/ 123826 w 123826"/>
                  <a:gd name="connsiteY1" fmla="*/ 21430 h 180179"/>
                  <a:gd name="connsiteX2" fmla="*/ 50007 w 123826"/>
                  <a:gd name="connsiteY2" fmla="*/ 180179 h 180179"/>
                  <a:gd name="connsiteX3" fmla="*/ 0 w 123826"/>
                  <a:gd name="connsiteY3" fmla="*/ 153987 h 180179"/>
                  <a:gd name="connsiteX4" fmla="*/ 78584 w 123826"/>
                  <a:gd name="connsiteY4" fmla="*/ 0 h 180179"/>
                  <a:gd name="connsiteX0" fmla="*/ 78584 w 123826"/>
                  <a:gd name="connsiteY0" fmla="*/ 0 h 180179"/>
                  <a:gd name="connsiteX1" fmla="*/ 123826 w 123826"/>
                  <a:gd name="connsiteY1" fmla="*/ 21430 h 180179"/>
                  <a:gd name="connsiteX2" fmla="*/ 50007 w 123826"/>
                  <a:gd name="connsiteY2" fmla="*/ 180179 h 180179"/>
                  <a:gd name="connsiteX3" fmla="*/ 0 w 123826"/>
                  <a:gd name="connsiteY3" fmla="*/ 153987 h 180179"/>
                  <a:gd name="connsiteX4" fmla="*/ 78584 w 123826"/>
                  <a:gd name="connsiteY4" fmla="*/ 0 h 180179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5244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3826"/>
                  <a:gd name="connsiteY0" fmla="*/ 0 h 177798"/>
                  <a:gd name="connsiteX1" fmla="*/ 123826 w 123826"/>
                  <a:gd name="connsiteY1" fmla="*/ 21430 h 177798"/>
                  <a:gd name="connsiteX2" fmla="*/ 42863 w 123826"/>
                  <a:gd name="connsiteY2" fmla="*/ 177798 h 177798"/>
                  <a:gd name="connsiteX3" fmla="*/ 0 w 123826"/>
                  <a:gd name="connsiteY3" fmla="*/ 153987 h 177798"/>
                  <a:gd name="connsiteX4" fmla="*/ 78584 w 123826"/>
                  <a:gd name="connsiteY4" fmla="*/ 0 h 177798"/>
                  <a:gd name="connsiteX0" fmla="*/ 78584 w 128578"/>
                  <a:gd name="connsiteY0" fmla="*/ 0 h 177798"/>
                  <a:gd name="connsiteX1" fmla="*/ 123826 w 128578"/>
                  <a:gd name="connsiteY1" fmla="*/ 21430 h 177798"/>
                  <a:gd name="connsiteX2" fmla="*/ 42863 w 128578"/>
                  <a:gd name="connsiteY2" fmla="*/ 177798 h 177798"/>
                  <a:gd name="connsiteX3" fmla="*/ 0 w 128578"/>
                  <a:gd name="connsiteY3" fmla="*/ 153987 h 177798"/>
                  <a:gd name="connsiteX4" fmla="*/ 78584 w 128578"/>
                  <a:gd name="connsiteY4" fmla="*/ 0 h 177798"/>
                  <a:gd name="connsiteX0" fmla="*/ 78584 w 127757"/>
                  <a:gd name="connsiteY0" fmla="*/ 0 h 177798"/>
                  <a:gd name="connsiteX1" fmla="*/ 123826 w 127757"/>
                  <a:gd name="connsiteY1" fmla="*/ 21430 h 177798"/>
                  <a:gd name="connsiteX2" fmla="*/ 42863 w 127757"/>
                  <a:gd name="connsiteY2" fmla="*/ 177798 h 177798"/>
                  <a:gd name="connsiteX3" fmla="*/ 0 w 127757"/>
                  <a:gd name="connsiteY3" fmla="*/ 153987 h 177798"/>
                  <a:gd name="connsiteX4" fmla="*/ 78584 w 127757"/>
                  <a:gd name="connsiteY4" fmla="*/ 0 h 177798"/>
                  <a:gd name="connsiteX0" fmla="*/ 78584 w 129427"/>
                  <a:gd name="connsiteY0" fmla="*/ 0 h 177798"/>
                  <a:gd name="connsiteX1" fmla="*/ 123826 w 129427"/>
                  <a:gd name="connsiteY1" fmla="*/ 21430 h 177798"/>
                  <a:gd name="connsiteX2" fmla="*/ 42863 w 129427"/>
                  <a:gd name="connsiteY2" fmla="*/ 177798 h 177798"/>
                  <a:gd name="connsiteX3" fmla="*/ 0 w 129427"/>
                  <a:gd name="connsiteY3" fmla="*/ 153987 h 177798"/>
                  <a:gd name="connsiteX4" fmla="*/ 78584 w 129427"/>
                  <a:gd name="connsiteY4" fmla="*/ 0 h 177798"/>
                  <a:gd name="connsiteX0" fmla="*/ 78584 w 129427"/>
                  <a:gd name="connsiteY0" fmla="*/ 0 h 177798"/>
                  <a:gd name="connsiteX1" fmla="*/ 123826 w 129427"/>
                  <a:gd name="connsiteY1" fmla="*/ 21430 h 177798"/>
                  <a:gd name="connsiteX2" fmla="*/ 42863 w 129427"/>
                  <a:gd name="connsiteY2" fmla="*/ 177798 h 177798"/>
                  <a:gd name="connsiteX3" fmla="*/ 0 w 129427"/>
                  <a:gd name="connsiteY3" fmla="*/ 153987 h 177798"/>
                  <a:gd name="connsiteX4" fmla="*/ 78584 w 129427"/>
                  <a:gd name="connsiteY4" fmla="*/ 0 h 177798"/>
                  <a:gd name="connsiteX0" fmla="*/ 78584 w 129620"/>
                  <a:gd name="connsiteY0" fmla="*/ 0 h 178197"/>
                  <a:gd name="connsiteX1" fmla="*/ 123826 w 129620"/>
                  <a:gd name="connsiteY1" fmla="*/ 21430 h 178197"/>
                  <a:gd name="connsiteX2" fmla="*/ 42863 w 129620"/>
                  <a:gd name="connsiteY2" fmla="*/ 177798 h 178197"/>
                  <a:gd name="connsiteX3" fmla="*/ 0 w 129620"/>
                  <a:gd name="connsiteY3" fmla="*/ 153987 h 178197"/>
                  <a:gd name="connsiteX4" fmla="*/ 78584 w 129620"/>
                  <a:gd name="connsiteY4" fmla="*/ 0 h 178197"/>
                  <a:gd name="connsiteX0" fmla="*/ 78584 w 130038"/>
                  <a:gd name="connsiteY0" fmla="*/ 0 h 177798"/>
                  <a:gd name="connsiteX1" fmla="*/ 123826 w 130038"/>
                  <a:gd name="connsiteY1" fmla="*/ 21430 h 177798"/>
                  <a:gd name="connsiteX2" fmla="*/ 42863 w 130038"/>
                  <a:gd name="connsiteY2" fmla="*/ 177798 h 177798"/>
                  <a:gd name="connsiteX3" fmla="*/ 0 w 130038"/>
                  <a:gd name="connsiteY3" fmla="*/ 153987 h 177798"/>
                  <a:gd name="connsiteX4" fmla="*/ 78584 w 130038"/>
                  <a:gd name="connsiteY4" fmla="*/ 0 h 177798"/>
                  <a:gd name="connsiteX0" fmla="*/ 78584 w 127420"/>
                  <a:gd name="connsiteY0" fmla="*/ 0 h 177798"/>
                  <a:gd name="connsiteX1" fmla="*/ 123826 w 127420"/>
                  <a:gd name="connsiteY1" fmla="*/ 21430 h 177798"/>
                  <a:gd name="connsiteX2" fmla="*/ 42863 w 127420"/>
                  <a:gd name="connsiteY2" fmla="*/ 177798 h 177798"/>
                  <a:gd name="connsiteX3" fmla="*/ 0 w 127420"/>
                  <a:gd name="connsiteY3" fmla="*/ 153987 h 177798"/>
                  <a:gd name="connsiteX4" fmla="*/ 78584 w 127420"/>
                  <a:gd name="connsiteY4" fmla="*/ 0 h 177798"/>
                  <a:gd name="connsiteX0" fmla="*/ 78584 w 127595"/>
                  <a:gd name="connsiteY0" fmla="*/ 0 h 177798"/>
                  <a:gd name="connsiteX1" fmla="*/ 123826 w 127595"/>
                  <a:gd name="connsiteY1" fmla="*/ 21430 h 177798"/>
                  <a:gd name="connsiteX2" fmla="*/ 42863 w 127595"/>
                  <a:gd name="connsiteY2" fmla="*/ 177798 h 177798"/>
                  <a:gd name="connsiteX3" fmla="*/ 0 w 127595"/>
                  <a:gd name="connsiteY3" fmla="*/ 153987 h 177798"/>
                  <a:gd name="connsiteX4" fmla="*/ 78584 w 127595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78584 w 127752"/>
                  <a:gd name="connsiteY0" fmla="*/ 0 h 177798"/>
                  <a:gd name="connsiteX1" fmla="*/ 123826 w 127752"/>
                  <a:gd name="connsiteY1" fmla="*/ 21430 h 177798"/>
                  <a:gd name="connsiteX2" fmla="*/ 44727 w 127752"/>
                  <a:gd name="connsiteY2" fmla="*/ 177798 h 177798"/>
                  <a:gd name="connsiteX3" fmla="*/ 0 w 127752"/>
                  <a:gd name="connsiteY3" fmla="*/ 153987 h 177798"/>
                  <a:gd name="connsiteX4" fmla="*/ 78584 w 127752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7798"/>
                  <a:gd name="connsiteX1" fmla="*/ 127554 w 131480"/>
                  <a:gd name="connsiteY1" fmla="*/ 21430 h 177798"/>
                  <a:gd name="connsiteX2" fmla="*/ 48455 w 131480"/>
                  <a:gd name="connsiteY2" fmla="*/ 177798 h 177798"/>
                  <a:gd name="connsiteX3" fmla="*/ 0 w 131480"/>
                  <a:gd name="connsiteY3" fmla="*/ 153987 h 177798"/>
                  <a:gd name="connsiteX4" fmla="*/ 82312 w 131480"/>
                  <a:gd name="connsiteY4" fmla="*/ 0 h 177798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82312 w 131480"/>
                  <a:gd name="connsiteY0" fmla="*/ 0 h 175934"/>
                  <a:gd name="connsiteX1" fmla="*/ 127554 w 131480"/>
                  <a:gd name="connsiteY1" fmla="*/ 21430 h 175934"/>
                  <a:gd name="connsiteX2" fmla="*/ 48455 w 131480"/>
                  <a:gd name="connsiteY2" fmla="*/ 175934 h 175934"/>
                  <a:gd name="connsiteX3" fmla="*/ 0 w 131480"/>
                  <a:gd name="connsiteY3" fmla="*/ 153987 h 175934"/>
                  <a:gd name="connsiteX4" fmla="*/ 82312 w 131480"/>
                  <a:gd name="connsiteY4" fmla="*/ 0 h 175934"/>
                  <a:gd name="connsiteX0" fmla="*/ 74856 w 124024"/>
                  <a:gd name="connsiteY0" fmla="*/ 0 h 175934"/>
                  <a:gd name="connsiteX1" fmla="*/ 120098 w 124024"/>
                  <a:gd name="connsiteY1" fmla="*/ 21430 h 175934"/>
                  <a:gd name="connsiteX2" fmla="*/ 40999 w 124024"/>
                  <a:gd name="connsiteY2" fmla="*/ 175934 h 175934"/>
                  <a:gd name="connsiteX3" fmla="*/ 0 w 124024"/>
                  <a:gd name="connsiteY3" fmla="*/ 159579 h 175934"/>
                  <a:gd name="connsiteX4" fmla="*/ 74856 w 124024"/>
                  <a:gd name="connsiteY4" fmla="*/ 0 h 175934"/>
                  <a:gd name="connsiteX0" fmla="*/ 74856 w 124376"/>
                  <a:gd name="connsiteY0" fmla="*/ 0 h 177799"/>
                  <a:gd name="connsiteX1" fmla="*/ 120098 w 124376"/>
                  <a:gd name="connsiteY1" fmla="*/ 21430 h 177799"/>
                  <a:gd name="connsiteX2" fmla="*/ 44727 w 124376"/>
                  <a:gd name="connsiteY2" fmla="*/ 177799 h 177799"/>
                  <a:gd name="connsiteX3" fmla="*/ 0 w 124376"/>
                  <a:gd name="connsiteY3" fmla="*/ 159579 h 177799"/>
                  <a:gd name="connsiteX4" fmla="*/ 74856 w 124376"/>
                  <a:gd name="connsiteY4" fmla="*/ 0 h 177799"/>
                  <a:gd name="connsiteX0" fmla="*/ 74856 w 124376"/>
                  <a:gd name="connsiteY0" fmla="*/ 0 h 177799"/>
                  <a:gd name="connsiteX1" fmla="*/ 120098 w 124376"/>
                  <a:gd name="connsiteY1" fmla="*/ 21430 h 177799"/>
                  <a:gd name="connsiteX2" fmla="*/ 44727 w 124376"/>
                  <a:gd name="connsiteY2" fmla="*/ 177799 h 177799"/>
                  <a:gd name="connsiteX3" fmla="*/ 0 w 124376"/>
                  <a:gd name="connsiteY3" fmla="*/ 159579 h 177799"/>
                  <a:gd name="connsiteX4" fmla="*/ 74856 w 124376"/>
                  <a:gd name="connsiteY4" fmla="*/ 0 h 177799"/>
                  <a:gd name="connsiteX0" fmla="*/ 74856 w 124194"/>
                  <a:gd name="connsiteY0" fmla="*/ 0 h 175934"/>
                  <a:gd name="connsiteX1" fmla="*/ 120098 w 124194"/>
                  <a:gd name="connsiteY1" fmla="*/ 21430 h 175934"/>
                  <a:gd name="connsiteX2" fmla="*/ 42863 w 124194"/>
                  <a:gd name="connsiteY2" fmla="*/ 175934 h 175934"/>
                  <a:gd name="connsiteX3" fmla="*/ 0 w 124194"/>
                  <a:gd name="connsiteY3" fmla="*/ 159579 h 175934"/>
                  <a:gd name="connsiteX4" fmla="*/ 74856 w 124194"/>
                  <a:gd name="connsiteY4" fmla="*/ 0 h 175934"/>
                  <a:gd name="connsiteX0" fmla="*/ 74856 w 124194"/>
                  <a:gd name="connsiteY0" fmla="*/ 0 h 175934"/>
                  <a:gd name="connsiteX1" fmla="*/ 120098 w 124194"/>
                  <a:gd name="connsiteY1" fmla="*/ 21430 h 175934"/>
                  <a:gd name="connsiteX2" fmla="*/ 42863 w 124194"/>
                  <a:gd name="connsiteY2" fmla="*/ 175934 h 175934"/>
                  <a:gd name="connsiteX3" fmla="*/ 0 w 124194"/>
                  <a:gd name="connsiteY3" fmla="*/ 159579 h 175934"/>
                  <a:gd name="connsiteX4" fmla="*/ 74856 w 124194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615"/>
                  <a:gd name="connsiteY0" fmla="*/ 0 h 175934"/>
                  <a:gd name="connsiteX1" fmla="*/ 120098 w 123615"/>
                  <a:gd name="connsiteY1" fmla="*/ 21430 h 175934"/>
                  <a:gd name="connsiteX2" fmla="*/ 42863 w 123615"/>
                  <a:gd name="connsiteY2" fmla="*/ 175934 h 175934"/>
                  <a:gd name="connsiteX3" fmla="*/ 0 w 123615"/>
                  <a:gd name="connsiteY3" fmla="*/ 159579 h 175934"/>
                  <a:gd name="connsiteX4" fmla="*/ 74856 w 123615"/>
                  <a:gd name="connsiteY4" fmla="*/ 0 h 175934"/>
                  <a:gd name="connsiteX0" fmla="*/ 74856 w 123887"/>
                  <a:gd name="connsiteY0" fmla="*/ 0 h 175934"/>
                  <a:gd name="connsiteX1" fmla="*/ 120098 w 123887"/>
                  <a:gd name="connsiteY1" fmla="*/ 21430 h 175934"/>
                  <a:gd name="connsiteX2" fmla="*/ 42863 w 123887"/>
                  <a:gd name="connsiteY2" fmla="*/ 175934 h 175934"/>
                  <a:gd name="connsiteX3" fmla="*/ 0 w 123887"/>
                  <a:gd name="connsiteY3" fmla="*/ 159579 h 175934"/>
                  <a:gd name="connsiteX4" fmla="*/ 74856 w 123887"/>
                  <a:gd name="connsiteY4" fmla="*/ 0 h 17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87" h="175934">
                    <a:moveTo>
                      <a:pt x="74856" y="0"/>
                    </a:moveTo>
                    <a:cubicBezTo>
                      <a:pt x="99464" y="13530"/>
                      <a:pt x="96839" y="12458"/>
                      <a:pt x="120098" y="21430"/>
                    </a:cubicBezTo>
                    <a:cubicBezTo>
                      <a:pt x="134386" y="72758"/>
                      <a:pt x="108192" y="165398"/>
                      <a:pt x="42863" y="175934"/>
                    </a:cubicBezTo>
                    <a:cubicBezTo>
                      <a:pt x="23019" y="167995"/>
                      <a:pt x="19845" y="167208"/>
                      <a:pt x="0" y="159579"/>
                    </a:cubicBezTo>
                    <a:cubicBezTo>
                      <a:pt x="61119" y="140000"/>
                      <a:pt x="85172" y="60062"/>
                      <a:pt x="74856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Rectangle 16">
                <a:extLst>
                  <a:ext uri="{FF2B5EF4-FFF2-40B4-BE49-F238E27FC236}">
                    <a16:creationId xmlns:a16="http://schemas.microsoft.com/office/drawing/2014/main" id="{41A8A347-4752-42D5-9842-1B64E286D49B}"/>
                  </a:ext>
                </a:extLst>
              </p:cNvPr>
              <p:cNvSpPr/>
              <p:nvPr/>
            </p:nvSpPr>
            <p:spPr>
              <a:xfrm rot="1545906" flipH="1">
                <a:off x="6051604" y="3140499"/>
                <a:ext cx="154502" cy="169494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781"/>
                  <a:gd name="connsiteY0" fmla="*/ 0 h 201611"/>
                  <a:gd name="connsiteX1" fmla="*/ 180977 w 181781"/>
                  <a:gd name="connsiteY1" fmla="*/ 59530 h 201611"/>
                  <a:gd name="connsiteX2" fmla="*/ 104778 w 181781"/>
                  <a:gd name="connsiteY2" fmla="*/ 201611 h 201611"/>
                  <a:gd name="connsiteX3" fmla="*/ 0 w 181781"/>
                  <a:gd name="connsiteY3" fmla="*/ 151605 h 201611"/>
                  <a:gd name="connsiteX4" fmla="*/ 71442 w 181781"/>
                  <a:gd name="connsiteY4" fmla="*/ 0 h 201611"/>
                  <a:gd name="connsiteX0" fmla="*/ 71442 w 185660"/>
                  <a:gd name="connsiteY0" fmla="*/ 0 h 201611"/>
                  <a:gd name="connsiteX1" fmla="*/ 180977 w 185660"/>
                  <a:gd name="connsiteY1" fmla="*/ 59530 h 201611"/>
                  <a:gd name="connsiteX2" fmla="*/ 104778 w 185660"/>
                  <a:gd name="connsiteY2" fmla="*/ 201611 h 201611"/>
                  <a:gd name="connsiteX3" fmla="*/ 0 w 185660"/>
                  <a:gd name="connsiteY3" fmla="*/ 151605 h 201611"/>
                  <a:gd name="connsiteX4" fmla="*/ 71442 w 185660"/>
                  <a:gd name="connsiteY4" fmla="*/ 0 h 201611"/>
                  <a:gd name="connsiteX0" fmla="*/ 71442 w 183178"/>
                  <a:gd name="connsiteY0" fmla="*/ 0 h 201611"/>
                  <a:gd name="connsiteX1" fmla="*/ 180977 w 183178"/>
                  <a:gd name="connsiteY1" fmla="*/ 59530 h 201611"/>
                  <a:gd name="connsiteX2" fmla="*/ 104778 w 183178"/>
                  <a:gd name="connsiteY2" fmla="*/ 201611 h 201611"/>
                  <a:gd name="connsiteX3" fmla="*/ 0 w 183178"/>
                  <a:gd name="connsiteY3" fmla="*/ 151605 h 201611"/>
                  <a:gd name="connsiteX4" fmla="*/ 71442 w 183178"/>
                  <a:gd name="connsiteY4" fmla="*/ 0 h 201611"/>
                  <a:gd name="connsiteX0" fmla="*/ 73766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73766 w 183178"/>
                  <a:gd name="connsiteY4" fmla="*/ 0 h 169276"/>
                  <a:gd name="connsiteX0" fmla="*/ 73766 w 183178"/>
                  <a:gd name="connsiteY0" fmla="*/ 0 h 182590"/>
                  <a:gd name="connsiteX1" fmla="*/ 180977 w 183178"/>
                  <a:gd name="connsiteY1" fmla="*/ 40509 h 182590"/>
                  <a:gd name="connsiteX2" fmla="*/ 104778 w 183178"/>
                  <a:gd name="connsiteY2" fmla="*/ 182590 h 182590"/>
                  <a:gd name="connsiteX3" fmla="*/ 0 w 183178"/>
                  <a:gd name="connsiteY3" fmla="*/ 132584 h 182590"/>
                  <a:gd name="connsiteX4" fmla="*/ 73766 w 183178"/>
                  <a:gd name="connsiteY4" fmla="*/ 0 h 182590"/>
                  <a:gd name="connsiteX0" fmla="*/ 73766 w 183178"/>
                  <a:gd name="connsiteY0" fmla="*/ 0 h 182590"/>
                  <a:gd name="connsiteX1" fmla="*/ 180977 w 183178"/>
                  <a:gd name="connsiteY1" fmla="*/ 40509 h 182590"/>
                  <a:gd name="connsiteX2" fmla="*/ 104778 w 183178"/>
                  <a:gd name="connsiteY2" fmla="*/ 182590 h 182590"/>
                  <a:gd name="connsiteX3" fmla="*/ 0 w 183178"/>
                  <a:gd name="connsiteY3" fmla="*/ 132584 h 182590"/>
                  <a:gd name="connsiteX4" fmla="*/ 73766 w 183178"/>
                  <a:gd name="connsiteY4" fmla="*/ 0 h 182590"/>
                  <a:gd name="connsiteX0" fmla="*/ 92358 w 183178"/>
                  <a:gd name="connsiteY0" fmla="*/ 14205 h 153049"/>
                  <a:gd name="connsiteX1" fmla="*/ 180977 w 183178"/>
                  <a:gd name="connsiteY1" fmla="*/ 10968 h 153049"/>
                  <a:gd name="connsiteX2" fmla="*/ 104778 w 183178"/>
                  <a:gd name="connsiteY2" fmla="*/ 153049 h 153049"/>
                  <a:gd name="connsiteX3" fmla="*/ 0 w 183178"/>
                  <a:gd name="connsiteY3" fmla="*/ 103043 h 153049"/>
                  <a:gd name="connsiteX4" fmla="*/ 92358 w 183178"/>
                  <a:gd name="connsiteY4" fmla="*/ 14205 h 153049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90034 w 183178"/>
                  <a:gd name="connsiteY0" fmla="*/ 0 h 159766"/>
                  <a:gd name="connsiteX1" fmla="*/ 180977 w 183178"/>
                  <a:gd name="connsiteY1" fmla="*/ 17685 h 159766"/>
                  <a:gd name="connsiteX2" fmla="*/ 104778 w 183178"/>
                  <a:gd name="connsiteY2" fmla="*/ 159766 h 159766"/>
                  <a:gd name="connsiteX3" fmla="*/ 0 w 183178"/>
                  <a:gd name="connsiteY3" fmla="*/ 109760 h 159766"/>
                  <a:gd name="connsiteX4" fmla="*/ 90034 w 183178"/>
                  <a:gd name="connsiteY4" fmla="*/ 0 h 15976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101653 w 183178"/>
                  <a:gd name="connsiteY0" fmla="*/ 0 h 169276"/>
                  <a:gd name="connsiteX1" fmla="*/ 180977 w 183178"/>
                  <a:gd name="connsiteY1" fmla="*/ 27195 h 169276"/>
                  <a:gd name="connsiteX2" fmla="*/ 104778 w 183178"/>
                  <a:gd name="connsiteY2" fmla="*/ 169276 h 169276"/>
                  <a:gd name="connsiteX3" fmla="*/ 0 w 183178"/>
                  <a:gd name="connsiteY3" fmla="*/ 119270 h 169276"/>
                  <a:gd name="connsiteX4" fmla="*/ 101653 w 183178"/>
                  <a:gd name="connsiteY4" fmla="*/ 0 h 169276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3178"/>
                  <a:gd name="connsiteY0" fmla="*/ 0 h 171178"/>
                  <a:gd name="connsiteX1" fmla="*/ 180977 w 183178"/>
                  <a:gd name="connsiteY1" fmla="*/ 29097 h 171178"/>
                  <a:gd name="connsiteX2" fmla="*/ 104778 w 183178"/>
                  <a:gd name="connsiteY2" fmla="*/ 171178 h 171178"/>
                  <a:gd name="connsiteX3" fmla="*/ 0 w 183178"/>
                  <a:gd name="connsiteY3" fmla="*/ 121172 h 171178"/>
                  <a:gd name="connsiteX4" fmla="*/ 99329 w 183178"/>
                  <a:gd name="connsiteY4" fmla="*/ 0 h 171178"/>
                  <a:gd name="connsiteX0" fmla="*/ 99329 w 185659"/>
                  <a:gd name="connsiteY0" fmla="*/ 0 h 171178"/>
                  <a:gd name="connsiteX1" fmla="*/ 180977 w 185659"/>
                  <a:gd name="connsiteY1" fmla="*/ 29097 h 171178"/>
                  <a:gd name="connsiteX2" fmla="*/ 104778 w 185659"/>
                  <a:gd name="connsiteY2" fmla="*/ 171178 h 171178"/>
                  <a:gd name="connsiteX3" fmla="*/ 0 w 185659"/>
                  <a:gd name="connsiteY3" fmla="*/ 121172 h 171178"/>
                  <a:gd name="connsiteX4" fmla="*/ 99329 w 185659"/>
                  <a:gd name="connsiteY4" fmla="*/ 0 h 171178"/>
                  <a:gd name="connsiteX0" fmla="*/ 99329 w 186143"/>
                  <a:gd name="connsiteY0" fmla="*/ 0 h 171178"/>
                  <a:gd name="connsiteX1" fmla="*/ 180977 w 186143"/>
                  <a:gd name="connsiteY1" fmla="*/ 29097 h 171178"/>
                  <a:gd name="connsiteX2" fmla="*/ 109425 w 186143"/>
                  <a:gd name="connsiteY2" fmla="*/ 171178 h 171178"/>
                  <a:gd name="connsiteX3" fmla="*/ 0 w 186143"/>
                  <a:gd name="connsiteY3" fmla="*/ 121172 h 171178"/>
                  <a:gd name="connsiteX4" fmla="*/ 99329 w 186143"/>
                  <a:gd name="connsiteY4" fmla="*/ 0 h 171178"/>
                  <a:gd name="connsiteX0" fmla="*/ 99329 w 186143"/>
                  <a:gd name="connsiteY0" fmla="*/ 0 h 171178"/>
                  <a:gd name="connsiteX1" fmla="*/ 180977 w 186143"/>
                  <a:gd name="connsiteY1" fmla="*/ 29097 h 171178"/>
                  <a:gd name="connsiteX2" fmla="*/ 109425 w 186143"/>
                  <a:gd name="connsiteY2" fmla="*/ 171178 h 171178"/>
                  <a:gd name="connsiteX3" fmla="*/ 0 w 186143"/>
                  <a:gd name="connsiteY3" fmla="*/ 121172 h 171178"/>
                  <a:gd name="connsiteX4" fmla="*/ 99329 w 186143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6418"/>
                  <a:gd name="connsiteY0" fmla="*/ 0 h 171178"/>
                  <a:gd name="connsiteX1" fmla="*/ 180977 w 186418"/>
                  <a:gd name="connsiteY1" fmla="*/ 29097 h 171178"/>
                  <a:gd name="connsiteX2" fmla="*/ 111749 w 186418"/>
                  <a:gd name="connsiteY2" fmla="*/ 171178 h 171178"/>
                  <a:gd name="connsiteX3" fmla="*/ 0 w 186418"/>
                  <a:gd name="connsiteY3" fmla="*/ 121172 h 171178"/>
                  <a:gd name="connsiteX4" fmla="*/ 99329 w 186418"/>
                  <a:gd name="connsiteY4" fmla="*/ 0 h 171178"/>
                  <a:gd name="connsiteX0" fmla="*/ 99329 w 185891"/>
                  <a:gd name="connsiteY0" fmla="*/ 0 h 169276"/>
                  <a:gd name="connsiteX1" fmla="*/ 180977 w 185891"/>
                  <a:gd name="connsiteY1" fmla="*/ 29097 h 169276"/>
                  <a:gd name="connsiteX2" fmla="*/ 107101 w 185891"/>
                  <a:gd name="connsiteY2" fmla="*/ 169276 h 169276"/>
                  <a:gd name="connsiteX3" fmla="*/ 0 w 185891"/>
                  <a:gd name="connsiteY3" fmla="*/ 121172 h 169276"/>
                  <a:gd name="connsiteX4" fmla="*/ 99329 w 185891"/>
                  <a:gd name="connsiteY4" fmla="*/ 0 h 169276"/>
                  <a:gd name="connsiteX0" fmla="*/ 99329 w 184795"/>
                  <a:gd name="connsiteY0" fmla="*/ 0 h 169276"/>
                  <a:gd name="connsiteX1" fmla="*/ 180977 w 184795"/>
                  <a:gd name="connsiteY1" fmla="*/ 29097 h 169276"/>
                  <a:gd name="connsiteX2" fmla="*/ 107101 w 184795"/>
                  <a:gd name="connsiteY2" fmla="*/ 169276 h 169276"/>
                  <a:gd name="connsiteX3" fmla="*/ 0 w 184795"/>
                  <a:gd name="connsiteY3" fmla="*/ 121172 h 169276"/>
                  <a:gd name="connsiteX4" fmla="*/ 99329 w 184795"/>
                  <a:gd name="connsiteY4" fmla="*/ 0 h 169276"/>
                  <a:gd name="connsiteX0" fmla="*/ 99329 w 184373"/>
                  <a:gd name="connsiteY0" fmla="*/ 0 h 165472"/>
                  <a:gd name="connsiteX1" fmla="*/ 180977 w 184373"/>
                  <a:gd name="connsiteY1" fmla="*/ 29097 h 165472"/>
                  <a:gd name="connsiteX2" fmla="*/ 100129 w 184373"/>
                  <a:gd name="connsiteY2" fmla="*/ 165472 h 165472"/>
                  <a:gd name="connsiteX3" fmla="*/ 0 w 184373"/>
                  <a:gd name="connsiteY3" fmla="*/ 121172 h 165472"/>
                  <a:gd name="connsiteX4" fmla="*/ 99329 w 184373"/>
                  <a:gd name="connsiteY4" fmla="*/ 0 h 165472"/>
                  <a:gd name="connsiteX0" fmla="*/ 99329 w 184373"/>
                  <a:gd name="connsiteY0" fmla="*/ 0 h 165472"/>
                  <a:gd name="connsiteX1" fmla="*/ 180977 w 184373"/>
                  <a:gd name="connsiteY1" fmla="*/ 29097 h 165472"/>
                  <a:gd name="connsiteX2" fmla="*/ 100129 w 184373"/>
                  <a:gd name="connsiteY2" fmla="*/ 165472 h 165472"/>
                  <a:gd name="connsiteX3" fmla="*/ 0 w 184373"/>
                  <a:gd name="connsiteY3" fmla="*/ 121172 h 165472"/>
                  <a:gd name="connsiteX4" fmla="*/ 99329 w 184373"/>
                  <a:gd name="connsiteY4" fmla="*/ 0 h 165472"/>
                  <a:gd name="connsiteX0" fmla="*/ 99329 w 183948"/>
                  <a:gd name="connsiteY0" fmla="*/ 0 h 165472"/>
                  <a:gd name="connsiteX1" fmla="*/ 180977 w 183948"/>
                  <a:gd name="connsiteY1" fmla="*/ 29097 h 165472"/>
                  <a:gd name="connsiteX2" fmla="*/ 100129 w 183948"/>
                  <a:gd name="connsiteY2" fmla="*/ 165472 h 165472"/>
                  <a:gd name="connsiteX3" fmla="*/ 0 w 183948"/>
                  <a:gd name="connsiteY3" fmla="*/ 121172 h 165472"/>
                  <a:gd name="connsiteX4" fmla="*/ 99329 w 183948"/>
                  <a:gd name="connsiteY4" fmla="*/ 0 h 165472"/>
                  <a:gd name="connsiteX0" fmla="*/ 99329 w 181711"/>
                  <a:gd name="connsiteY0" fmla="*/ 0 h 165472"/>
                  <a:gd name="connsiteX1" fmla="*/ 180977 w 181711"/>
                  <a:gd name="connsiteY1" fmla="*/ 29097 h 165472"/>
                  <a:gd name="connsiteX2" fmla="*/ 100129 w 181711"/>
                  <a:gd name="connsiteY2" fmla="*/ 165472 h 165472"/>
                  <a:gd name="connsiteX3" fmla="*/ 0 w 181711"/>
                  <a:gd name="connsiteY3" fmla="*/ 121172 h 165472"/>
                  <a:gd name="connsiteX4" fmla="*/ 99329 w 181711"/>
                  <a:gd name="connsiteY4" fmla="*/ 0 h 165472"/>
                  <a:gd name="connsiteX0" fmla="*/ 99329 w 181338"/>
                  <a:gd name="connsiteY0" fmla="*/ 0 h 165472"/>
                  <a:gd name="connsiteX1" fmla="*/ 180977 w 181338"/>
                  <a:gd name="connsiteY1" fmla="*/ 29097 h 165472"/>
                  <a:gd name="connsiteX2" fmla="*/ 100129 w 181338"/>
                  <a:gd name="connsiteY2" fmla="*/ 165472 h 165472"/>
                  <a:gd name="connsiteX3" fmla="*/ 0 w 181338"/>
                  <a:gd name="connsiteY3" fmla="*/ 121172 h 165472"/>
                  <a:gd name="connsiteX4" fmla="*/ 99329 w 181338"/>
                  <a:gd name="connsiteY4" fmla="*/ 0 h 165472"/>
                  <a:gd name="connsiteX0" fmla="*/ 99329 w 181321"/>
                  <a:gd name="connsiteY0" fmla="*/ 0 h 165472"/>
                  <a:gd name="connsiteX1" fmla="*/ 180977 w 181321"/>
                  <a:gd name="connsiteY1" fmla="*/ 29097 h 165472"/>
                  <a:gd name="connsiteX2" fmla="*/ 100129 w 181321"/>
                  <a:gd name="connsiteY2" fmla="*/ 165472 h 165472"/>
                  <a:gd name="connsiteX3" fmla="*/ 0 w 181321"/>
                  <a:gd name="connsiteY3" fmla="*/ 121172 h 165472"/>
                  <a:gd name="connsiteX4" fmla="*/ 99329 w 181321"/>
                  <a:gd name="connsiteY4" fmla="*/ 0 h 165472"/>
                  <a:gd name="connsiteX0" fmla="*/ 99329 w 181321"/>
                  <a:gd name="connsiteY0" fmla="*/ 0 h 165472"/>
                  <a:gd name="connsiteX1" fmla="*/ 180977 w 181321"/>
                  <a:gd name="connsiteY1" fmla="*/ 29097 h 165472"/>
                  <a:gd name="connsiteX2" fmla="*/ 100129 w 181321"/>
                  <a:gd name="connsiteY2" fmla="*/ 165472 h 165472"/>
                  <a:gd name="connsiteX3" fmla="*/ 0 w 181321"/>
                  <a:gd name="connsiteY3" fmla="*/ 121172 h 165472"/>
                  <a:gd name="connsiteX4" fmla="*/ 99329 w 181321"/>
                  <a:gd name="connsiteY4" fmla="*/ 0 h 165472"/>
                  <a:gd name="connsiteX0" fmla="*/ 99329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99329 w 182129"/>
                  <a:gd name="connsiteY4" fmla="*/ 0 h 165472"/>
                  <a:gd name="connsiteX0" fmla="*/ 99329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99329 w 182129"/>
                  <a:gd name="connsiteY4" fmla="*/ 0 h 165472"/>
                  <a:gd name="connsiteX0" fmla="*/ 101653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101653 w 182129"/>
                  <a:gd name="connsiteY4" fmla="*/ 0 h 165472"/>
                  <a:gd name="connsiteX0" fmla="*/ 101653 w 182129"/>
                  <a:gd name="connsiteY0" fmla="*/ 0 h 165472"/>
                  <a:gd name="connsiteX1" fmla="*/ 180977 w 182129"/>
                  <a:gd name="connsiteY1" fmla="*/ 29097 h 165472"/>
                  <a:gd name="connsiteX2" fmla="*/ 100129 w 182129"/>
                  <a:gd name="connsiteY2" fmla="*/ 165472 h 165472"/>
                  <a:gd name="connsiteX3" fmla="*/ 0 w 182129"/>
                  <a:gd name="connsiteY3" fmla="*/ 121172 h 165472"/>
                  <a:gd name="connsiteX4" fmla="*/ 101653 w 182129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99329 w 179805"/>
                  <a:gd name="connsiteY0" fmla="*/ 0 h 165472"/>
                  <a:gd name="connsiteX1" fmla="*/ 178653 w 179805"/>
                  <a:gd name="connsiteY1" fmla="*/ 29097 h 165472"/>
                  <a:gd name="connsiteX2" fmla="*/ 97805 w 179805"/>
                  <a:gd name="connsiteY2" fmla="*/ 165472 h 165472"/>
                  <a:gd name="connsiteX3" fmla="*/ 0 w 179805"/>
                  <a:gd name="connsiteY3" fmla="*/ 121172 h 165472"/>
                  <a:gd name="connsiteX4" fmla="*/ 99329 w 179805"/>
                  <a:gd name="connsiteY4" fmla="*/ 0 h 165472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9805"/>
                  <a:gd name="connsiteY0" fmla="*/ 0 h 163569"/>
                  <a:gd name="connsiteX1" fmla="*/ 178653 w 179805"/>
                  <a:gd name="connsiteY1" fmla="*/ 27194 h 163569"/>
                  <a:gd name="connsiteX2" fmla="*/ 97805 w 179805"/>
                  <a:gd name="connsiteY2" fmla="*/ 163569 h 163569"/>
                  <a:gd name="connsiteX3" fmla="*/ 0 w 179805"/>
                  <a:gd name="connsiteY3" fmla="*/ 119269 h 163569"/>
                  <a:gd name="connsiteX4" fmla="*/ 103977 w 179805"/>
                  <a:gd name="connsiteY4" fmla="*/ 0 h 163569"/>
                  <a:gd name="connsiteX0" fmla="*/ 103977 w 177529"/>
                  <a:gd name="connsiteY0" fmla="*/ 0 h 163569"/>
                  <a:gd name="connsiteX1" fmla="*/ 176330 w 177529"/>
                  <a:gd name="connsiteY1" fmla="*/ 27194 h 163569"/>
                  <a:gd name="connsiteX2" fmla="*/ 97805 w 177529"/>
                  <a:gd name="connsiteY2" fmla="*/ 163569 h 163569"/>
                  <a:gd name="connsiteX3" fmla="*/ 0 w 177529"/>
                  <a:gd name="connsiteY3" fmla="*/ 119269 h 163569"/>
                  <a:gd name="connsiteX4" fmla="*/ 103977 w 177529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305"/>
                  <a:gd name="connsiteY0" fmla="*/ 0 h 163569"/>
                  <a:gd name="connsiteX1" fmla="*/ 176330 w 179305"/>
                  <a:gd name="connsiteY1" fmla="*/ 27194 h 163569"/>
                  <a:gd name="connsiteX2" fmla="*/ 97805 w 179305"/>
                  <a:gd name="connsiteY2" fmla="*/ 163569 h 163569"/>
                  <a:gd name="connsiteX3" fmla="*/ 0 w 179305"/>
                  <a:gd name="connsiteY3" fmla="*/ 119269 h 163569"/>
                  <a:gd name="connsiteX4" fmla="*/ 103977 w 179305"/>
                  <a:gd name="connsiteY4" fmla="*/ 0 h 163569"/>
                  <a:gd name="connsiteX0" fmla="*/ 103977 w 179229"/>
                  <a:gd name="connsiteY0" fmla="*/ 0 h 162080"/>
                  <a:gd name="connsiteX1" fmla="*/ 176330 w 179229"/>
                  <a:gd name="connsiteY1" fmla="*/ 27194 h 162080"/>
                  <a:gd name="connsiteX2" fmla="*/ 95986 w 179229"/>
                  <a:gd name="connsiteY2" fmla="*/ 162080 h 162080"/>
                  <a:gd name="connsiteX3" fmla="*/ 0 w 179229"/>
                  <a:gd name="connsiteY3" fmla="*/ 119269 h 162080"/>
                  <a:gd name="connsiteX4" fmla="*/ 103977 w 179229"/>
                  <a:gd name="connsiteY4" fmla="*/ 0 h 162080"/>
                  <a:gd name="connsiteX0" fmla="*/ 103977 w 179229"/>
                  <a:gd name="connsiteY0" fmla="*/ 0 h 162080"/>
                  <a:gd name="connsiteX1" fmla="*/ 176330 w 179229"/>
                  <a:gd name="connsiteY1" fmla="*/ 27194 h 162080"/>
                  <a:gd name="connsiteX2" fmla="*/ 95986 w 179229"/>
                  <a:gd name="connsiteY2" fmla="*/ 162080 h 162080"/>
                  <a:gd name="connsiteX3" fmla="*/ 0 w 179229"/>
                  <a:gd name="connsiteY3" fmla="*/ 119269 h 162080"/>
                  <a:gd name="connsiteX4" fmla="*/ 103977 w 179229"/>
                  <a:gd name="connsiteY4" fmla="*/ 0 h 162080"/>
                  <a:gd name="connsiteX0" fmla="*/ 103977 w 179717"/>
                  <a:gd name="connsiteY0" fmla="*/ 0 h 162080"/>
                  <a:gd name="connsiteX1" fmla="*/ 176330 w 179717"/>
                  <a:gd name="connsiteY1" fmla="*/ 27194 h 162080"/>
                  <a:gd name="connsiteX2" fmla="*/ 95986 w 179717"/>
                  <a:gd name="connsiteY2" fmla="*/ 162080 h 162080"/>
                  <a:gd name="connsiteX3" fmla="*/ 0 w 179717"/>
                  <a:gd name="connsiteY3" fmla="*/ 119269 h 162080"/>
                  <a:gd name="connsiteX4" fmla="*/ 103977 w 179717"/>
                  <a:gd name="connsiteY4" fmla="*/ 0 h 162080"/>
                  <a:gd name="connsiteX0" fmla="*/ 103977 w 180295"/>
                  <a:gd name="connsiteY0" fmla="*/ 0 h 162080"/>
                  <a:gd name="connsiteX1" fmla="*/ 176330 w 180295"/>
                  <a:gd name="connsiteY1" fmla="*/ 27194 h 162080"/>
                  <a:gd name="connsiteX2" fmla="*/ 95986 w 180295"/>
                  <a:gd name="connsiteY2" fmla="*/ 162080 h 162080"/>
                  <a:gd name="connsiteX3" fmla="*/ 0 w 180295"/>
                  <a:gd name="connsiteY3" fmla="*/ 119269 h 162080"/>
                  <a:gd name="connsiteX4" fmla="*/ 103977 w 180295"/>
                  <a:gd name="connsiteY4" fmla="*/ 0 h 162080"/>
                  <a:gd name="connsiteX0" fmla="*/ 103977 w 180295"/>
                  <a:gd name="connsiteY0" fmla="*/ 0 h 162080"/>
                  <a:gd name="connsiteX1" fmla="*/ 176330 w 180295"/>
                  <a:gd name="connsiteY1" fmla="*/ 27194 h 162080"/>
                  <a:gd name="connsiteX2" fmla="*/ 95986 w 180295"/>
                  <a:gd name="connsiteY2" fmla="*/ 162080 h 162080"/>
                  <a:gd name="connsiteX3" fmla="*/ 0 w 180295"/>
                  <a:gd name="connsiteY3" fmla="*/ 119269 h 162080"/>
                  <a:gd name="connsiteX4" fmla="*/ 103977 w 180295"/>
                  <a:gd name="connsiteY4" fmla="*/ 0 h 162080"/>
                  <a:gd name="connsiteX0" fmla="*/ 103977 w 180512"/>
                  <a:gd name="connsiteY0" fmla="*/ 0 h 162080"/>
                  <a:gd name="connsiteX1" fmla="*/ 176330 w 180512"/>
                  <a:gd name="connsiteY1" fmla="*/ 27194 h 162080"/>
                  <a:gd name="connsiteX2" fmla="*/ 95986 w 180512"/>
                  <a:gd name="connsiteY2" fmla="*/ 162080 h 162080"/>
                  <a:gd name="connsiteX3" fmla="*/ 0 w 180512"/>
                  <a:gd name="connsiteY3" fmla="*/ 119269 h 162080"/>
                  <a:gd name="connsiteX4" fmla="*/ 103977 w 180512"/>
                  <a:gd name="connsiteY4" fmla="*/ 0 h 162080"/>
                  <a:gd name="connsiteX0" fmla="*/ 103977 w 180512"/>
                  <a:gd name="connsiteY0" fmla="*/ 0 h 162080"/>
                  <a:gd name="connsiteX1" fmla="*/ 176330 w 180512"/>
                  <a:gd name="connsiteY1" fmla="*/ 27194 h 162080"/>
                  <a:gd name="connsiteX2" fmla="*/ 95986 w 180512"/>
                  <a:gd name="connsiteY2" fmla="*/ 162080 h 162080"/>
                  <a:gd name="connsiteX3" fmla="*/ 0 w 180512"/>
                  <a:gd name="connsiteY3" fmla="*/ 119269 h 162080"/>
                  <a:gd name="connsiteX4" fmla="*/ 103977 w 180512"/>
                  <a:gd name="connsiteY4" fmla="*/ 0 h 16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512" h="162080">
                    <a:moveTo>
                      <a:pt x="103977" y="0"/>
                    </a:moveTo>
                    <a:lnTo>
                      <a:pt x="176330" y="27194"/>
                    </a:lnTo>
                    <a:cubicBezTo>
                      <a:pt x="194531" y="90639"/>
                      <a:pt x="150676" y="140118"/>
                      <a:pt x="95986" y="162080"/>
                    </a:cubicBezTo>
                    <a:cubicBezTo>
                      <a:pt x="70155" y="151780"/>
                      <a:pt x="39574" y="135938"/>
                      <a:pt x="0" y="119269"/>
                    </a:cubicBezTo>
                    <a:cubicBezTo>
                      <a:pt x="73314" y="134854"/>
                      <a:pt x="109697" y="47607"/>
                      <a:pt x="103977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Rectangle 14">
                <a:extLst>
                  <a:ext uri="{FF2B5EF4-FFF2-40B4-BE49-F238E27FC236}">
                    <a16:creationId xmlns:a16="http://schemas.microsoft.com/office/drawing/2014/main" id="{FB7E1DBB-C100-459A-B46F-3A8E431FE9F7}"/>
                  </a:ext>
                </a:extLst>
              </p:cNvPr>
              <p:cNvSpPr/>
              <p:nvPr/>
            </p:nvSpPr>
            <p:spPr>
              <a:xfrm rot="1545906" flipH="1">
                <a:off x="6162231" y="2977377"/>
                <a:ext cx="797591" cy="477359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9131"/>
                  <a:gd name="connsiteY0" fmla="*/ 0 h 368300"/>
                  <a:gd name="connsiteX1" fmla="*/ 669131 w 669131"/>
                  <a:gd name="connsiteY1" fmla="*/ 223837 h 368300"/>
                  <a:gd name="connsiteX2" fmla="*/ 571500 w 669131"/>
                  <a:gd name="connsiteY2" fmla="*/ 368300 h 368300"/>
                  <a:gd name="connsiteX3" fmla="*/ 0 w 669131"/>
                  <a:gd name="connsiteY3" fmla="*/ 368300 h 368300"/>
                  <a:gd name="connsiteX4" fmla="*/ 0 w 669131"/>
                  <a:gd name="connsiteY4" fmla="*/ 0 h 368300"/>
                  <a:gd name="connsiteX0" fmla="*/ 0 w 683551"/>
                  <a:gd name="connsiteY0" fmla="*/ 0 h 368300"/>
                  <a:gd name="connsiteX1" fmla="*/ 669131 w 683551"/>
                  <a:gd name="connsiteY1" fmla="*/ 223837 h 368300"/>
                  <a:gd name="connsiteX2" fmla="*/ 571500 w 683551"/>
                  <a:gd name="connsiteY2" fmla="*/ 368300 h 368300"/>
                  <a:gd name="connsiteX3" fmla="*/ 0 w 683551"/>
                  <a:gd name="connsiteY3" fmla="*/ 368300 h 368300"/>
                  <a:gd name="connsiteX4" fmla="*/ 0 w 683551"/>
                  <a:gd name="connsiteY4" fmla="*/ 0 h 368300"/>
                  <a:gd name="connsiteX0" fmla="*/ 0 w 672707"/>
                  <a:gd name="connsiteY0" fmla="*/ 0 h 368300"/>
                  <a:gd name="connsiteX1" fmla="*/ 669131 w 672707"/>
                  <a:gd name="connsiteY1" fmla="*/ 223837 h 368300"/>
                  <a:gd name="connsiteX2" fmla="*/ 571500 w 672707"/>
                  <a:gd name="connsiteY2" fmla="*/ 368300 h 368300"/>
                  <a:gd name="connsiteX3" fmla="*/ 0 w 672707"/>
                  <a:gd name="connsiteY3" fmla="*/ 368300 h 368300"/>
                  <a:gd name="connsiteX4" fmla="*/ 0 w 672707"/>
                  <a:gd name="connsiteY4" fmla="*/ 0 h 368300"/>
                  <a:gd name="connsiteX0" fmla="*/ 0 w 673449"/>
                  <a:gd name="connsiteY0" fmla="*/ 0 h 370698"/>
                  <a:gd name="connsiteX1" fmla="*/ 669131 w 673449"/>
                  <a:gd name="connsiteY1" fmla="*/ 223837 h 370698"/>
                  <a:gd name="connsiteX2" fmla="*/ 571500 w 673449"/>
                  <a:gd name="connsiteY2" fmla="*/ 368300 h 370698"/>
                  <a:gd name="connsiteX3" fmla="*/ 0 w 673449"/>
                  <a:gd name="connsiteY3" fmla="*/ 368300 h 370698"/>
                  <a:gd name="connsiteX4" fmla="*/ 0 w 673449"/>
                  <a:gd name="connsiteY4" fmla="*/ 0 h 370698"/>
                  <a:gd name="connsiteX0" fmla="*/ 0 w 672956"/>
                  <a:gd name="connsiteY0" fmla="*/ 0 h 371937"/>
                  <a:gd name="connsiteX1" fmla="*/ 669131 w 672956"/>
                  <a:gd name="connsiteY1" fmla="*/ 223837 h 371937"/>
                  <a:gd name="connsiteX2" fmla="*/ 571500 w 672956"/>
                  <a:gd name="connsiteY2" fmla="*/ 368300 h 371937"/>
                  <a:gd name="connsiteX3" fmla="*/ 0 w 672956"/>
                  <a:gd name="connsiteY3" fmla="*/ 368300 h 371937"/>
                  <a:gd name="connsiteX4" fmla="*/ 0 w 672956"/>
                  <a:gd name="connsiteY4" fmla="*/ 0 h 371937"/>
                  <a:gd name="connsiteX0" fmla="*/ 0 w 671150"/>
                  <a:gd name="connsiteY0" fmla="*/ 0 h 371937"/>
                  <a:gd name="connsiteX1" fmla="*/ 669131 w 671150"/>
                  <a:gd name="connsiteY1" fmla="*/ 223837 h 371937"/>
                  <a:gd name="connsiteX2" fmla="*/ 571500 w 671150"/>
                  <a:gd name="connsiteY2" fmla="*/ 368300 h 371937"/>
                  <a:gd name="connsiteX3" fmla="*/ 0 w 671150"/>
                  <a:gd name="connsiteY3" fmla="*/ 368300 h 371937"/>
                  <a:gd name="connsiteX4" fmla="*/ 0 w 671150"/>
                  <a:gd name="connsiteY4" fmla="*/ 0 h 371937"/>
                  <a:gd name="connsiteX0" fmla="*/ 0 w 671778"/>
                  <a:gd name="connsiteY0" fmla="*/ 0 h 369189"/>
                  <a:gd name="connsiteX1" fmla="*/ 669131 w 671778"/>
                  <a:gd name="connsiteY1" fmla="*/ 223837 h 369189"/>
                  <a:gd name="connsiteX2" fmla="*/ 571500 w 671778"/>
                  <a:gd name="connsiteY2" fmla="*/ 368300 h 369189"/>
                  <a:gd name="connsiteX3" fmla="*/ 0 w 671778"/>
                  <a:gd name="connsiteY3" fmla="*/ 368300 h 369189"/>
                  <a:gd name="connsiteX4" fmla="*/ 0 w 671778"/>
                  <a:gd name="connsiteY4" fmla="*/ 0 h 369189"/>
                  <a:gd name="connsiteX0" fmla="*/ 0 w 671391"/>
                  <a:gd name="connsiteY0" fmla="*/ 0 h 369635"/>
                  <a:gd name="connsiteX1" fmla="*/ 669131 w 671391"/>
                  <a:gd name="connsiteY1" fmla="*/ 223837 h 369635"/>
                  <a:gd name="connsiteX2" fmla="*/ 571500 w 671391"/>
                  <a:gd name="connsiteY2" fmla="*/ 368300 h 369635"/>
                  <a:gd name="connsiteX3" fmla="*/ 0 w 671391"/>
                  <a:gd name="connsiteY3" fmla="*/ 368300 h 369635"/>
                  <a:gd name="connsiteX4" fmla="*/ 0 w 671391"/>
                  <a:gd name="connsiteY4" fmla="*/ 0 h 369635"/>
                  <a:gd name="connsiteX0" fmla="*/ 390525 w 671391"/>
                  <a:gd name="connsiteY0" fmla="*/ 0 h 276766"/>
                  <a:gd name="connsiteX1" fmla="*/ 669131 w 671391"/>
                  <a:gd name="connsiteY1" fmla="*/ 130968 h 276766"/>
                  <a:gd name="connsiteX2" fmla="*/ 571500 w 671391"/>
                  <a:gd name="connsiteY2" fmla="*/ 275431 h 276766"/>
                  <a:gd name="connsiteX3" fmla="*/ 0 w 671391"/>
                  <a:gd name="connsiteY3" fmla="*/ 275431 h 276766"/>
                  <a:gd name="connsiteX4" fmla="*/ 390525 w 671391"/>
                  <a:gd name="connsiteY4" fmla="*/ 0 h 276766"/>
                  <a:gd name="connsiteX0" fmla="*/ 92869 w 373735"/>
                  <a:gd name="connsiteY0" fmla="*/ 0 h 276766"/>
                  <a:gd name="connsiteX1" fmla="*/ 371475 w 373735"/>
                  <a:gd name="connsiteY1" fmla="*/ 130968 h 276766"/>
                  <a:gd name="connsiteX2" fmla="*/ 273844 w 373735"/>
                  <a:gd name="connsiteY2" fmla="*/ 275431 h 276766"/>
                  <a:gd name="connsiteX3" fmla="*/ 0 w 373735"/>
                  <a:gd name="connsiteY3" fmla="*/ 132556 h 276766"/>
                  <a:gd name="connsiteX4" fmla="*/ 92869 w 373735"/>
                  <a:gd name="connsiteY4" fmla="*/ 0 h 276766"/>
                  <a:gd name="connsiteX0" fmla="*/ 100013 w 380879"/>
                  <a:gd name="connsiteY0" fmla="*/ 0 h 276766"/>
                  <a:gd name="connsiteX1" fmla="*/ 378619 w 380879"/>
                  <a:gd name="connsiteY1" fmla="*/ 130968 h 276766"/>
                  <a:gd name="connsiteX2" fmla="*/ 280988 w 380879"/>
                  <a:gd name="connsiteY2" fmla="*/ 275431 h 276766"/>
                  <a:gd name="connsiteX3" fmla="*/ 0 w 380879"/>
                  <a:gd name="connsiteY3" fmla="*/ 134938 h 276766"/>
                  <a:gd name="connsiteX4" fmla="*/ 100013 w 38087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0963 w 361829"/>
                  <a:gd name="connsiteY0" fmla="*/ 0 h 276766"/>
                  <a:gd name="connsiteX1" fmla="*/ 359569 w 361829"/>
                  <a:gd name="connsiteY1" fmla="*/ 130968 h 276766"/>
                  <a:gd name="connsiteX2" fmla="*/ 261938 w 361829"/>
                  <a:gd name="connsiteY2" fmla="*/ 275431 h 276766"/>
                  <a:gd name="connsiteX3" fmla="*/ 0 w 361829"/>
                  <a:gd name="connsiteY3" fmla="*/ 142081 h 276766"/>
                  <a:gd name="connsiteX4" fmla="*/ 80963 w 361829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83344 w 364210"/>
                  <a:gd name="connsiteY0" fmla="*/ 0 h 276766"/>
                  <a:gd name="connsiteX1" fmla="*/ 361950 w 364210"/>
                  <a:gd name="connsiteY1" fmla="*/ 130968 h 276766"/>
                  <a:gd name="connsiteX2" fmla="*/ 264319 w 364210"/>
                  <a:gd name="connsiteY2" fmla="*/ 275431 h 276766"/>
                  <a:gd name="connsiteX3" fmla="*/ 0 w 364210"/>
                  <a:gd name="connsiteY3" fmla="*/ 144463 h 276766"/>
                  <a:gd name="connsiteX4" fmla="*/ 83344 w 364210"/>
                  <a:gd name="connsiteY4" fmla="*/ 0 h 276766"/>
                  <a:gd name="connsiteX0" fmla="*/ 76200 w 357066"/>
                  <a:gd name="connsiteY0" fmla="*/ 0 h 276766"/>
                  <a:gd name="connsiteX1" fmla="*/ 354806 w 357066"/>
                  <a:gd name="connsiteY1" fmla="*/ 130968 h 276766"/>
                  <a:gd name="connsiteX2" fmla="*/ 257175 w 357066"/>
                  <a:gd name="connsiteY2" fmla="*/ 275431 h 276766"/>
                  <a:gd name="connsiteX3" fmla="*/ 0 w 357066"/>
                  <a:gd name="connsiteY3" fmla="*/ 123032 h 276766"/>
                  <a:gd name="connsiteX4" fmla="*/ 76200 w 357066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1353"/>
                  <a:gd name="connsiteY0" fmla="*/ 0 h 276766"/>
                  <a:gd name="connsiteX1" fmla="*/ 369093 w 371353"/>
                  <a:gd name="connsiteY1" fmla="*/ 130968 h 276766"/>
                  <a:gd name="connsiteX2" fmla="*/ 271462 w 371353"/>
                  <a:gd name="connsiteY2" fmla="*/ 275431 h 276766"/>
                  <a:gd name="connsiteX3" fmla="*/ 0 w 371353"/>
                  <a:gd name="connsiteY3" fmla="*/ 134938 h 276766"/>
                  <a:gd name="connsiteX4" fmla="*/ 90487 w 371353"/>
                  <a:gd name="connsiteY4" fmla="*/ 0 h 276766"/>
                  <a:gd name="connsiteX0" fmla="*/ 90487 w 378306"/>
                  <a:gd name="connsiteY0" fmla="*/ 0 h 276766"/>
                  <a:gd name="connsiteX1" fmla="*/ 376237 w 378306"/>
                  <a:gd name="connsiteY1" fmla="*/ 130968 h 276766"/>
                  <a:gd name="connsiteX2" fmla="*/ 271462 w 378306"/>
                  <a:gd name="connsiteY2" fmla="*/ 275431 h 276766"/>
                  <a:gd name="connsiteX3" fmla="*/ 0 w 378306"/>
                  <a:gd name="connsiteY3" fmla="*/ 134938 h 276766"/>
                  <a:gd name="connsiteX4" fmla="*/ 90487 w 378306"/>
                  <a:gd name="connsiteY4" fmla="*/ 0 h 276766"/>
                  <a:gd name="connsiteX0" fmla="*/ 90487 w 376245"/>
                  <a:gd name="connsiteY0" fmla="*/ 0 h 277332"/>
                  <a:gd name="connsiteX1" fmla="*/ 376237 w 376245"/>
                  <a:gd name="connsiteY1" fmla="*/ 130968 h 277332"/>
                  <a:gd name="connsiteX2" fmla="*/ 271462 w 376245"/>
                  <a:gd name="connsiteY2" fmla="*/ 275431 h 277332"/>
                  <a:gd name="connsiteX3" fmla="*/ 0 w 376245"/>
                  <a:gd name="connsiteY3" fmla="*/ 134938 h 277332"/>
                  <a:gd name="connsiteX4" fmla="*/ 90487 w 376245"/>
                  <a:gd name="connsiteY4" fmla="*/ 0 h 277332"/>
                  <a:gd name="connsiteX0" fmla="*/ 90487 w 376245"/>
                  <a:gd name="connsiteY0" fmla="*/ 0 h 277257"/>
                  <a:gd name="connsiteX1" fmla="*/ 376237 w 376245"/>
                  <a:gd name="connsiteY1" fmla="*/ 130968 h 277257"/>
                  <a:gd name="connsiteX2" fmla="*/ 271462 w 376245"/>
                  <a:gd name="connsiteY2" fmla="*/ 275431 h 277257"/>
                  <a:gd name="connsiteX3" fmla="*/ 0 w 376245"/>
                  <a:gd name="connsiteY3" fmla="*/ 134938 h 277257"/>
                  <a:gd name="connsiteX4" fmla="*/ 90487 w 376245"/>
                  <a:gd name="connsiteY4" fmla="*/ 0 h 277257"/>
                  <a:gd name="connsiteX0" fmla="*/ 90487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0487 w 376244"/>
                  <a:gd name="connsiteY4" fmla="*/ 0 h 277257"/>
                  <a:gd name="connsiteX0" fmla="*/ 95249 w 376244"/>
                  <a:gd name="connsiteY0" fmla="*/ 0 h 279638"/>
                  <a:gd name="connsiteX1" fmla="*/ 376237 w 376244"/>
                  <a:gd name="connsiteY1" fmla="*/ 133349 h 279638"/>
                  <a:gd name="connsiteX2" fmla="*/ 271462 w 376244"/>
                  <a:gd name="connsiteY2" fmla="*/ 277812 h 279638"/>
                  <a:gd name="connsiteX3" fmla="*/ 0 w 376244"/>
                  <a:gd name="connsiteY3" fmla="*/ 137319 h 279638"/>
                  <a:gd name="connsiteX4" fmla="*/ 95249 w 376244"/>
                  <a:gd name="connsiteY4" fmla="*/ 0 h 279638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97630 w 376244"/>
                  <a:gd name="connsiteY0" fmla="*/ 0 h 277257"/>
                  <a:gd name="connsiteX1" fmla="*/ 376237 w 376244"/>
                  <a:gd name="connsiteY1" fmla="*/ 130968 h 277257"/>
                  <a:gd name="connsiteX2" fmla="*/ 271462 w 376244"/>
                  <a:gd name="connsiteY2" fmla="*/ 275431 h 277257"/>
                  <a:gd name="connsiteX3" fmla="*/ 0 w 376244"/>
                  <a:gd name="connsiteY3" fmla="*/ 134938 h 277257"/>
                  <a:gd name="connsiteX4" fmla="*/ 97630 w 376244"/>
                  <a:gd name="connsiteY4" fmla="*/ 0 h 277257"/>
                  <a:gd name="connsiteX0" fmla="*/ 679166 w 957780"/>
                  <a:gd name="connsiteY0" fmla="*/ 149688 h 426945"/>
                  <a:gd name="connsiteX1" fmla="*/ 957773 w 957780"/>
                  <a:gd name="connsiteY1" fmla="*/ 280656 h 426945"/>
                  <a:gd name="connsiteX2" fmla="*/ 852998 w 957780"/>
                  <a:gd name="connsiteY2" fmla="*/ 425119 h 426945"/>
                  <a:gd name="connsiteX3" fmla="*/ 0 w 957780"/>
                  <a:gd name="connsiteY3" fmla="*/ 1207 h 426945"/>
                  <a:gd name="connsiteX4" fmla="*/ 679166 w 957780"/>
                  <a:gd name="connsiteY4" fmla="*/ 149688 h 426945"/>
                  <a:gd name="connsiteX0" fmla="*/ 72068 w 957780"/>
                  <a:gd name="connsiteY0" fmla="*/ 0 h 554514"/>
                  <a:gd name="connsiteX1" fmla="*/ 957773 w 957780"/>
                  <a:gd name="connsiteY1" fmla="*/ 408225 h 554514"/>
                  <a:gd name="connsiteX2" fmla="*/ 852998 w 957780"/>
                  <a:gd name="connsiteY2" fmla="*/ 552688 h 554514"/>
                  <a:gd name="connsiteX3" fmla="*/ 0 w 957780"/>
                  <a:gd name="connsiteY3" fmla="*/ 128776 h 554514"/>
                  <a:gd name="connsiteX4" fmla="*/ 72068 w 957780"/>
                  <a:gd name="connsiteY4" fmla="*/ 0 h 554514"/>
                  <a:gd name="connsiteX0" fmla="*/ 72068 w 957780"/>
                  <a:gd name="connsiteY0" fmla="*/ 0 h 554514"/>
                  <a:gd name="connsiteX1" fmla="*/ 957773 w 957780"/>
                  <a:gd name="connsiteY1" fmla="*/ 408225 h 554514"/>
                  <a:gd name="connsiteX2" fmla="*/ 852998 w 957780"/>
                  <a:gd name="connsiteY2" fmla="*/ 552688 h 554514"/>
                  <a:gd name="connsiteX3" fmla="*/ 0 w 957780"/>
                  <a:gd name="connsiteY3" fmla="*/ 128776 h 554514"/>
                  <a:gd name="connsiteX4" fmla="*/ 72068 w 957780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  <a:gd name="connsiteX0" fmla="*/ 75263 w 960975"/>
                  <a:gd name="connsiteY0" fmla="*/ 0 h 554514"/>
                  <a:gd name="connsiteX1" fmla="*/ 960968 w 960975"/>
                  <a:gd name="connsiteY1" fmla="*/ 408225 h 554514"/>
                  <a:gd name="connsiteX2" fmla="*/ 856193 w 960975"/>
                  <a:gd name="connsiteY2" fmla="*/ 552688 h 554514"/>
                  <a:gd name="connsiteX3" fmla="*/ 0 w 960975"/>
                  <a:gd name="connsiteY3" fmla="*/ 134938 h 554514"/>
                  <a:gd name="connsiteX4" fmla="*/ 75263 w 960975"/>
                  <a:gd name="connsiteY4" fmla="*/ 0 h 5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0975" h="554514">
                    <a:moveTo>
                      <a:pt x="75263" y="0"/>
                    </a:moveTo>
                    <a:lnTo>
                      <a:pt x="960968" y="408225"/>
                    </a:lnTo>
                    <a:cubicBezTo>
                      <a:pt x="961761" y="523053"/>
                      <a:pt x="898261" y="564066"/>
                      <a:pt x="856193" y="552688"/>
                    </a:cubicBezTo>
                    <a:lnTo>
                      <a:pt x="0" y="134938"/>
                    </a:lnTo>
                    <a:cubicBezTo>
                      <a:pt x="52857" y="96875"/>
                      <a:pt x="76058" y="57679"/>
                      <a:pt x="75263" y="0"/>
                    </a:cubicBezTo>
                    <a:close/>
                  </a:path>
                </a:pathLst>
              </a:custGeom>
              <a:solidFill>
                <a:srgbClr val="D854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16">
                <a:extLst>
                  <a:ext uri="{FF2B5EF4-FFF2-40B4-BE49-F238E27FC236}">
                    <a16:creationId xmlns:a16="http://schemas.microsoft.com/office/drawing/2014/main" id="{6F583A46-D46F-4B8A-9BFA-2E21AFA76ED0}"/>
                  </a:ext>
                </a:extLst>
              </p:cNvPr>
              <p:cNvSpPr/>
              <p:nvPr/>
            </p:nvSpPr>
            <p:spPr>
              <a:xfrm rot="1545906" flipH="1">
                <a:off x="6938996" y="3147818"/>
                <a:ext cx="99771" cy="130612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32609"/>
                  <a:gd name="connsiteY0" fmla="*/ 0 h 173036"/>
                  <a:gd name="connsiteX1" fmla="*/ 132609 w 132609"/>
                  <a:gd name="connsiteY1" fmla="*/ 24092 h 173036"/>
                  <a:gd name="connsiteX2" fmla="*/ 45564 w 132609"/>
                  <a:gd name="connsiteY2" fmla="*/ 173036 h 173036"/>
                  <a:gd name="connsiteX3" fmla="*/ 318 w 132609"/>
                  <a:gd name="connsiteY3" fmla="*/ 149224 h 173036"/>
                  <a:gd name="connsiteX4" fmla="*/ 78903 w 132609"/>
                  <a:gd name="connsiteY4" fmla="*/ 0 h 173036"/>
                  <a:gd name="connsiteX0" fmla="*/ 78903 w 135431"/>
                  <a:gd name="connsiteY0" fmla="*/ 0 h 173036"/>
                  <a:gd name="connsiteX1" fmla="*/ 135431 w 135431"/>
                  <a:gd name="connsiteY1" fmla="*/ 24092 h 173036"/>
                  <a:gd name="connsiteX2" fmla="*/ 45564 w 135431"/>
                  <a:gd name="connsiteY2" fmla="*/ 173036 h 173036"/>
                  <a:gd name="connsiteX3" fmla="*/ 318 w 135431"/>
                  <a:gd name="connsiteY3" fmla="*/ 149224 h 173036"/>
                  <a:gd name="connsiteX4" fmla="*/ 78903 w 135431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32608"/>
                  <a:gd name="connsiteY0" fmla="*/ 0 h 173036"/>
                  <a:gd name="connsiteX1" fmla="*/ 132608 w 132608"/>
                  <a:gd name="connsiteY1" fmla="*/ 18768 h 173036"/>
                  <a:gd name="connsiteX2" fmla="*/ 45564 w 132608"/>
                  <a:gd name="connsiteY2" fmla="*/ 173036 h 173036"/>
                  <a:gd name="connsiteX3" fmla="*/ 318 w 132608"/>
                  <a:gd name="connsiteY3" fmla="*/ 149224 h 173036"/>
                  <a:gd name="connsiteX4" fmla="*/ 78903 w 132608"/>
                  <a:gd name="connsiteY4" fmla="*/ 0 h 173036"/>
                  <a:gd name="connsiteX0" fmla="*/ 78903 w 133037"/>
                  <a:gd name="connsiteY0" fmla="*/ 0 h 173036"/>
                  <a:gd name="connsiteX1" fmla="*/ 132608 w 133037"/>
                  <a:gd name="connsiteY1" fmla="*/ 18768 h 173036"/>
                  <a:gd name="connsiteX2" fmla="*/ 45564 w 133037"/>
                  <a:gd name="connsiteY2" fmla="*/ 173036 h 173036"/>
                  <a:gd name="connsiteX3" fmla="*/ 318 w 133037"/>
                  <a:gd name="connsiteY3" fmla="*/ 149224 h 173036"/>
                  <a:gd name="connsiteX4" fmla="*/ 78903 w 133037"/>
                  <a:gd name="connsiteY4" fmla="*/ 0 h 173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037" h="173036">
                    <a:moveTo>
                      <a:pt x="78903" y="0"/>
                    </a:moveTo>
                    <a:cubicBezTo>
                      <a:pt x="103510" y="7939"/>
                      <a:pt x="108443" y="11393"/>
                      <a:pt x="132608" y="18768"/>
                    </a:cubicBezTo>
                    <a:cubicBezTo>
                      <a:pt x="138184" y="99530"/>
                      <a:pt x="88426" y="152664"/>
                      <a:pt x="45564" y="173036"/>
                    </a:cubicBezTo>
                    <a:cubicBezTo>
                      <a:pt x="30482" y="167480"/>
                      <a:pt x="-3650" y="159543"/>
                      <a:pt x="318" y="149224"/>
                    </a:cubicBezTo>
                    <a:cubicBezTo>
                      <a:pt x="57035" y="116053"/>
                      <a:pt x="80754" y="78697"/>
                      <a:pt x="78903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Rectangle 25">
                <a:extLst>
                  <a:ext uri="{FF2B5EF4-FFF2-40B4-BE49-F238E27FC236}">
                    <a16:creationId xmlns:a16="http://schemas.microsoft.com/office/drawing/2014/main" id="{F1F5194F-B4F2-4A29-946B-40D08FE67287}"/>
                  </a:ext>
                </a:extLst>
              </p:cNvPr>
              <p:cNvSpPr/>
              <p:nvPr/>
            </p:nvSpPr>
            <p:spPr>
              <a:xfrm rot="1545906" flipH="1">
                <a:off x="7026788" y="3109543"/>
                <a:ext cx="386349" cy="230725"/>
              </a:xfrm>
              <a:custGeom>
                <a:avLst/>
                <a:gdLst>
                  <a:gd name="connsiteX0" fmla="*/ 0 w 452437"/>
                  <a:gd name="connsiteY0" fmla="*/ 0 h 228600"/>
                  <a:gd name="connsiteX1" fmla="*/ 452437 w 452437"/>
                  <a:gd name="connsiteY1" fmla="*/ 0 h 228600"/>
                  <a:gd name="connsiteX2" fmla="*/ 452437 w 452437"/>
                  <a:gd name="connsiteY2" fmla="*/ 228600 h 228600"/>
                  <a:gd name="connsiteX3" fmla="*/ 0 w 452437"/>
                  <a:gd name="connsiteY3" fmla="*/ 228600 h 228600"/>
                  <a:gd name="connsiteX4" fmla="*/ 0 w 452437"/>
                  <a:gd name="connsiteY4" fmla="*/ 0 h 228600"/>
                  <a:gd name="connsiteX0" fmla="*/ 0 w 452437"/>
                  <a:gd name="connsiteY0" fmla="*/ 0 h 228600"/>
                  <a:gd name="connsiteX1" fmla="*/ 431006 w 452437"/>
                  <a:gd name="connsiteY1" fmla="*/ 90487 h 228600"/>
                  <a:gd name="connsiteX2" fmla="*/ 452437 w 452437"/>
                  <a:gd name="connsiteY2" fmla="*/ 228600 h 228600"/>
                  <a:gd name="connsiteX3" fmla="*/ 0 w 452437"/>
                  <a:gd name="connsiteY3" fmla="*/ 228600 h 228600"/>
                  <a:gd name="connsiteX4" fmla="*/ 0 w 452437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2437 w 519112"/>
                  <a:gd name="connsiteY2" fmla="*/ 228600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19112"/>
                  <a:gd name="connsiteY0" fmla="*/ 0 h 228600"/>
                  <a:gd name="connsiteX1" fmla="*/ 519112 w 519112"/>
                  <a:gd name="connsiteY1" fmla="*/ 128587 h 228600"/>
                  <a:gd name="connsiteX2" fmla="*/ 450055 w 519112"/>
                  <a:gd name="connsiteY2" fmla="*/ 221456 h 228600"/>
                  <a:gd name="connsiteX3" fmla="*/ 0 w 519112"/>
                  <a:gd name="connsiteY3" fmla="*/ 228600 h 228600"/>
                  <a:gd name="connsiteX4" fmla="*/ 0 w 519112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0055 w 507205"/>
                  <a:gd name="connsiteY2" fmla="*/ 221456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0055 w 507205"/>
                  <a:gd name="connsiteY2" fmla="*/ 221456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2436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2436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07205"/>
                  <a:gd name="connsiteY0" fmla="*/ 0 h 228600"/>
                  <a:gd name="connsiteX1" fmla="*/ 507205 w 507205"/>
                  <a:gd name="connsiteY1" fmla="*/ 128587 h 228600"/>
                  <a:gd name="connsiteX2" fmla="*/ 459579 w 507205"/>
                  <a:gd name="connsiteY2" fmla="*/ 223838 h 228600"/>
                  <a:gd name="connsiteX3" fmla="*/ 0 w 507205"/>
                  <a:gd name="connsiteY3" fmla="*/ 228600 h 228600"/>
                  <a:gd name="connsiteX4" fmla="*/ 0 w 507205"/>
                  <a:gd name="connsiteY4" fmla="*/ 0 h 228600"/>
                  <a:gd name="connsiteX0" fmla="*/ 0 w 514349"/>
                  <a:gd name="connsiteY0" fmla="*/ 0 h 228600"/>
                  <a:gd name="connsiteX1" fmla="*/ 514349 w 514349"/>
                  <a:gd name="connsiteY1" fmla="*/ 130969 h 228600"/>
                  <a:gd name="connsiteX2" fmla="*/ 459579 w 514349"/>
                  <a:gd name="connsiteY2" fmla="*/ 223838 h 228600"/>
                  <a:gd name="connsiteX3" fmla="*/ 0 w 514349"/>
                  <a:gd name="connsiteY3" fmla="*/ 228600 h 228600"/>
                  <a:gd name="connsiteX4" fmla="*/ 0 w 514349"/>
                  <a:gd name="connsiteY4" fmla="*/ 0 h 228600"/>
                  <a:gd name="connsiteX0" fmla="*/ 83343 w 514349"/>
                  <a:gd name="connsiteY0" fmla="*/ 0 h 273844"/>
                  <a:gd name="connsiteX1" fmla="*/ 514349 w 514349"/>
                  <a:gd name="connsiteY1" fmla="*/ 176213 h 273844"/>
                  <a:gd name="connsiteX2" fmla="*/ 459579 w 514349"/>
                  <a:gd name="connsiteY2" fmla="*/ 269082 h 273844"/>
                  <a:gd name="connsiteX3" fmla="*/ 0 w 514349"/>
                  <a:gd name="connsiteY3" fmla="*/ 273844 h 273844"/>
                  <a:gd name="connsiteX4" fmla="*/ 83343 w 514349"/>
                  <a:gd name="connsiteY4" fmla="*/ 0 h 273844"/>
                  <a:gd name="connsiteX0" fmla="*/ 95250 w 514349"/>
                  <a:gd name="connsiteY0" fmla="*/ 0 h 280988"/>
                  <a:gd name="connsiteX1" fmla="*/ 514349 w 514349"/>
                  <a:gd name="connsiteY1" fmla="*/ 183357 h 280988"/>
                  <a:gd name="connsiteX2" fmla="*/ 459579 w 514349"/>
                  <a:gd name="connsiteY2" fmla="*/ 276226 h 280988"/>
                  <a:gd name="connsiteX3" fmla="*/ 0 w 514349"/>
                  <a:gd name="connsiteY3" fmla="*/ 280988 h 280988"/>
                  <a:gd name="connsiteX4" fmla="*/ 95250 w 514349"/>
                  <a:gd name="connsiteY4" fmla="*/ 0 h 280988"/>
                  <a:gd name="connsiteX0" fmla="*/ 28575 w 447674"/>
                  <a:gd name="connsiteY0" fmla="*/ 0 h 276226"/>
                  <a:gd name="connsiteX1" fmla="*/ 447674 w 447674"/>
                  <a:gd name="connsiteY1" fmla="*/ 183357 h 276226"/>
                  <a:gd name="connsiteX2" fmla="*/ 392904 w 447674"/>
                  <a:gd name="connsiteY2" fmla="*/ 276226 h 276226"/>
                  <a:gd name="connsiteX3" fmla="*/ 0 w 447674"/>
                  <a:gd name="connsiteY3" fmla="*/ 59531 h 276226"/>
                  <a:gd name="connsiteX4" fmla="*/ 28575 w 447674"/>
                  <a:gd name="connsiteY4" fmla="*/ 0 h 276226"/>
                  <a:gd name="connsiteX0" fmla="*/ 34750 w 453849"/>
                  <a:gd name="connsiteY0" fmla="*/ 0 h 276226"/>
                  <a:gd name="connsiteX1" fmla="*/ 453849 w 453849"/>
                  <a:gd name="connsiteY1" fmla="*/ 183357 h 276226"/>
                  <a:gd name="connsiteX2" fmla="*/ 399079 w 453849"/>
                  <a:gd name="connsiteY2" fmla="*/ 276226 h 276226"/>
                  <a:gd name="connsiteX3" fmla="*/ 6175 w 453849"/>
                  <a:gd name="connsiteY3" fmla="*/ 59531 h 276226"/>
                  <a:gd name="connsiteX4" fmla="*/ 34750 w 453849"/>
                  <a:gd name="connsiteY4" fmla="*/ 0 h 276226"/>
                  <a:gd name="connsiteX0" fmla="*/ 39703 w 458802"/>
                  <a:gd name="connsiteY0" fmla="*/ 0 h 276226"/>
                  <a:gd name="connsiteX1" fmla="*/ 458802 w 458802"/>
                  <a:gd name="connsiteY1" fmla="*/ 183357 h 276226"/>
                  <a:gd name="connsiteX2" fmla="*/ 404032 w 458802"/>
                  <a:gd name="connsiteY2" fmla="*/ 276226 h 276226"/>
                  <a:gd name="connsiteX3" fmla="*/ 11128 w 458802"/>
                  <a:gd name="connsiteY3" fmla="*/ 59531 h 276226"/>
                  <a:gd name="connsiteX4" fmla="*/ 39703 w 458802"/>
                  <a:gd name="connsiteY4" fmla="*/ 0 h 276226"/>
                  <a:gd name="connsiteX0" fmla="*/ 42178 w 461277"/>
                  <a:gd name="connsiteY0" fmla="*/ 0 h 276226"/>
                  <a:gd name="connsiteX1" fmla="*/ 461277 w 461277"/>
                  <a:gd name="connsiteY1" fmla="*/ 183357 h 276226"/>
                  <a:gd name="connsiteX2" fmla="*/ 406507 w 461277"/>
                  <a:gd name="connsiteY2" fmla="*/ 276226 h 276226"/>
                  <a:gd name="connsiteX3" fmla="*/ 13603 w 461277"/>
                  <a:gd name="connsiteY3" fmla="*/ 59531 h 276226"/>
                  <a:gd name="connsiteX4" fmla="*/ 42178 w 461277"/>
                  <a:gd name="connsiteY4" fmla="*/ 0 h 276226"/>
                  <a:gd name="connsiteX0" fmla="*/ 45081 w 464180"/>
                  <a:gd name="connsiteY0" fmla="*/ 0 h 276226"/>
                  <a:gd name="connsiteX1" fmla="*/ 464180 w 464180"/>
                  <a:gd name="connsiteY1" fmla="*/ 183357 h 276226"/>
                  <a:gd name="connsiteX2" fmla="*/ 409410 w 464180"/>
                  <a:gd name="connsiteY2" fmla="*/ 276226 h 276226"/>
                  <a:gd name="connsiteX3" fmla="*/ 16506 w 464180"/>
                  <a:gd name="connsiteY3" fmla="*/ 59531 h 276226"/>
                  <a:gd name="connsiteX4" fmla="*/ 45081 w 464180"/>
                  <a:gd name="connsiteY4" fmla="*/ 0 h 276226"/>
                  <a:gd name="connsiteX0" fmla="*/ 40883 w 459982"/>
                  <a:gd name="connsiteY0" fmla="*/ 50 h 276276"/>
                  <a:gd name="connsiteX1" fmla="*/ 459982 w 459982"/>
                  <a:gd name="connsiteY1" fmla="*/ 183407 h 276276"/>
                  <a:gd name="connsiteX2" fmla="*/ 405212 w 459982"/>
                  <a:gd name="connsiteY2" fmla="*/ 276276 h 276276"/>
                  <a:gd name="connsiteX3" fmla="*/ 12308 w 459982"/>
                  <a:gd name="connsiteY3" fmla="*/ 59581 h 276276"/>
                  <a:gd name="connsiteX4" fmla="*/ 40883 w 459982"/>
                  <a:gd name="connsiteY4" fmla="*/ 50 h 276276"/>
                  <a:gd name="connsiteX0" fmla="*/ 45081 w 464180"/>
                  <a:gd name="connsiteY0" fmla="*/ 0 h 276226"/>
                  <a:gd name="connsiteX1" fmla="*/ 464180 w 464180"/>
                  <a:gd name="connsiteY1" fmla="*/ 183357 h 276226"/>
                  <a:gd name="connsiteX2" fmla="*/ 409410 w 464180"/>
                  <a:gd name="connsiteY2" fmla="*/ 276226 h 276226"/>
                  <a:gd name="connsiteX3" fmla="*/ 16506 w 464180"/>
                  <a:gd name="connsiteY3" fmla="*/ 59531 h 276226"/>
                  <a:gd name="connsiteX4" fmla="*/ 45081 w 464180"/>
                  <a:gd name="connsiteY4" fmla="*/ 0 h 276226"/>
                  <a:gd name="connsiteX0" fmla="*/ 48073 w 467172"/>
                  <a:gd name="connsiteY0" fmla="*/ 0 h 276226"/>
                  <a:gd name="connsiteX1" fmla="*/ 467172 w 467172"/>
                  <a:gd name="connsiteY1" fmla="*/ 183357 h 276226"/>
                  <a:gd name="connsiteX2" fmla="*/ 412402 w 467172"/>
                  <a:gd name="connsiteY2" fmla="*/ 276226 h 276226"/>
                  <a:gd name="connsiteX3" fmla="*/ 19498 w 467172"/>
                  <a:gd name="connsiteY3" fmla="*/ 59531 h 276226"/>
                  <a:gd name="connsiteX4" fmla="*/ 48073 w 467172"/>
                  <a:gd name="connsiteY4" fmla="*/ 0 h 276226"/>
                  <a:gd name="connsiteX0" fmla="*/ 45289 w 464388"/>
                  <a:gd name="connsiteY0" fmla="*/ 0 h 276226"/>
                  <a:gd name="connsiteX1" fmla="*/ 464388 w 464388"/>
                  <a:gd name="connsiteY1" fmla="*/ 183357 h 276226"/>
                  <a:gd name="connsiteX2" fmla="*/ 409618 w 464388"/>
                  <a:gd name="connsiteY2" fmla="*/ 276226 h 276226"/>
                  <a:gd name="connsiteX3" fmla="*/ 16714 w 464388"/>
                  <a:gd name="connsiteY3" fmla="*/ 59531 h 276226"/>
                  <a:gd name="connsiteX4" fmla="*/ 45289 w 464388"/>
                  <a:gd name="connsiteY4" fmla="*/ 0 h 276226"/>
                  <a:gd name="connsiteX0" fmla="*/ 43442 w 462541"/>
                  <a:gd name="connsiteY0" fmla="*/ 0 h 276226"/>
                  <a:gd name="connsiteX1" fmla="*/ 462541 w 462541"/>
                  <a:gd name="connsiteY1" fmla="*/ 183357 h 276226"/>
                  <a:gd name="connsiteX2" fmla="*/ 407771 w 462541"/>
                  <a:gd name="connsiteY2" fmla="*/ 276226 h 276226"/>
                  <a:gd name="connsiteX3" fmla="*/ 14867 w 462541"/>
                  <a:gd name="connsiteY3" fmla="*/ 59531 h 276226"/>
                  <a:gd name="connsiteX4" fmla="*/ 43442 w 462541"/>
                  <a:gd name="connsiteY4" fmla="*/ 0 h 2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541" h="276226">
                    <a:moveTo>
                      <a:pt x="43442" y="0"/>
                    </a:moveTo>
                    <a:lnTo>
                      <a:pt x="462541" y="183357"/>
                    </a:lnTo>
                    <a:cubicBezTo>
                      <a:pt x="461748" y="233364"/>
                      <a:pt x="429996" y="271462"/>
                      <a:pt x="407771" y="276226"/>
                    </a:cubicBezTo>
                    <a:lnTo>
                      <a:pt x="14867" y="59531"/>
                    </a:lnTo>
                    <a:cubicBezTo>
                      <a:pt x="-13709" y="34924"/>
                      <a:pt x="580" y="793"/>
                      <a:pt x="43442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Rectangle 16">
                <a:extLst>
                  <a:ext uri="{FF2B5EF4-FFF2-40B4-BE49-F238E27FC236}">
                    <a16:creationId xmlns:a16="http://schemas.microsoft.com/office/drawing/2014/main" id="{3350CA4D-2D7C-4E19-9A17-050A9017711E}"/>
                  </a:ext>
                </a:extLst>
              </p:cNvPr>
              <p:cNvSpPr/>
              <p:nvPr/>
            </p:nvSpPr>
            <p:spPr>
              <a:xfrm rot="1545906" flipH="1">
                <a:off x="6975673" y="3149300"/>
                <a:ext cx="99211" cy="132601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380"/>
                  <a:gd name="connsiteY0" fmla="*/ 0 h 201611"/>
                  <a:gd name="connsiteX1" fmla="*/ 180977 w 181380"/>
                  <a:gd name="connsiteY1" fmla="*/ 59530 h 201611"/>
                  <a:gd name="connsiteX2" fmla="*/ 104778 w 181380"/>
                  <a:gd name="connsiteY2" fmla="*/ 201611 h 201611"/>
                  <a:gd name="connsiteX3" fmla="*/ 0 w 181380"/>
                  <a:gd name="connsiteY3" fmla="*/ 151605 h 201611"/>
                  <a:gd name="connsiteX4" fmla="*/ 71442 w 181380"/>
                  <a:gd name="connsiteY4" fmla="*/ 0 h 201611"/>
                  <a:gd name="connsiteX0" fmla="*/ 71442 w 180977"/>
                  <a:gd name="connsiteY0" fmla="*/ 0 h 201611"/>
                  <a:gd name="connsiteX1" fmla="*/ 180977 w 180977"/>
                  <a:gd name="connsiteY1" fmla="*/ 59530 h 201611"/>
                  <a:gd name="connsiteX2" fmla="*/ 104778 w 180977"/>
                  <a:gd name="connsiteY2" fmla="*/ 201611 h 201611"/>
                  <a:gd name="connsiteX3" fmla="*/ 0 w 180977"/>
                  <a:gd name="connsiteY3" fmla="*/ 151605 h 201611"/>
                  <a:gd name="connsiteX4" fmla="*/ 71442 w 180977"/>
                  <a:gd name="connsiteY4" fmla="*/ 0 h 201611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73823 w 180977"/>
                  <a:gd name="connsiteY0" fmla="*/ 0 h 199230"/>
                  <a:gd name="connsiteX1" fmla="*/ 180977 w 180977"/>
                  <a:gd name="connsiteY1" fmla="*/ 57149 h 199230"/>
                  <a:gd name="connsiteX2" fmla="*/ 104778 w 180977"/>
                  <a:gd name="connsiteY2" fmla="*/ 199230 h 199230"/>
                  <a:gd name="connsiteX3" fmla="*/ 0 w 180977"/>
                  <a:gd name="connsiteY3" fmla="*/ 149224 h 199230"/>
                  <a:gd name="connsiteX4" fmla="*/ 73823 w 180977"/>
                  <a:gd name="connsiteY4" fmla="*/ 0 h 19923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11923 w 180977"/>
                  <a:gd name="connsiteY0" fmla="*/ 0 h 180180"/>
                  <a:gd name="connsiteX1" fmla="*/ 180977 w 180977"/>
                  <a:gd name="connsiteY1" fmla="*/ 38099 h 180180"/>
                  <a:gd name="connsiteX2" fmla="*/ 104778 w 180977"/>
                  <a:gd name="connsiteY2" fmla="*/ 180180 h 180180"/>
                  <a:gd name="connsiteX3" fmla="*/ 0 w 180977"/>
                  <a:gd name="connsiteY3" fmla="*/ 130174 h 180180"/>
                  <a:gd name="connsiteX4" fmla="*/ 111923 w 180977"/>
                  <a:gd name="connsiteY4" fmla="*/ 0 h 180180"/>
                  <a:gd name="connsiteX0" fmla="*/ 138117 w 180977"/>
                  <a:gd name="connsiteY0" fmla="*/ 0 h 165892"/>
                  <a:gd name="connsiteX1" fmla="*/ 180977 w 180977"/>
                  <a:gd name="connsiteY1" fmla="*/ 23811 h 165892"/>
                  <a:gd name="connsiteX2" fmla="*/ 104778 w 180977"/>
                  <a:gd name="connsiteY2" fmla="*/ 165892 h 165892"/>
                  <a:gd name="connsiteX3" fmla="*/ 0 w 180977"/>
                  <a:gd name="connsiteY3" fmla="*/ 115886 h 165892"/>
                  <a:gd name="connsiteX4" fmla="*/ 138117 w 180977"/>
                  <a:gd name="connsiteY4" fmla="*/ 0 h 165892"/>
                  <a:gd name="connsiteX0" fmla="*/ 78585 w 121445"/>
                  <a:gd name="connsiteY0" fmla="*/ 0 h 165892"/>
                  <a:gd name="connsiteX1" fmla="*/ 121445 w 121445"/>
                  <a:gd name="connsiteY1" fmla="*/ 23811 h 165892"/>
                  <a:gd name="connsiteX2" fmla="*/ 45246 w 121445"/>
                  <a:gd name="connsiteY2" fmla="*/ 165892 h 165892"/>
                  <a:gd name="connsiteX3" fmla="*/ 0 w 121445"/>
                  <a:gd name="connsiteY3" fmla="*/ 149224 h 165892"/>
                  <a:gd name="connsiteX4" fmla="*/ 78585 w 121445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1763"/>
                  <a:gd name="connsiteY0" fmla="*/ 0 h 165892"/>
                  <a:gd name="connsiteX1" fmla="*/ 121763 w 121763"/>
                  <a:gd name="connsiteY1" fmla="*/ 23811 h 165892"/>
                  <a:gd name="connsiteX2" fmla="*/ 45564 w 121763"/>
                  <a:gd name="connsiteY2" fmla="*/ 165892 h 165892"/>
                  <a:gd name="connsiteX3" fmla="*/ 318 w 121763"/>
                  <a:gd name="connsiteY3" fmla="*/ 149224 h 165892"/>
                  <a:gd name="connsiteX4" fmla="*/ 78903 w 121763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65892"/>
                  <a:gd name="connsiteX1" fmla="*/ 124145 w 124145"/>
                  <a:gd name="connsiteY1" fmla="*/ 21430 h 165892"/>
                  <a:gd name="connsiteX2" fmla="*/ 45564 w 124145"/>
                  <a:gd name="connsiteY2" fmla="*/ 165892 h 165892"/>
                  <a:gd name="connsiteX3" fmla="*/ 318 w 124145"/>
                  <a:gd name="connsiteY3" fmla="*/ 149224 h 165892"/>
                  <a:gd name="connsiteX4" fmla="*/ 78903 w 124145"/>
                  <a:gd name="connsiteY4" fmla="*/ 0 h 165892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24145"/>
                  <a:gd name="connsiteY0" fmla="*/ 0 h 173036"/>
                  <a:gd name="connsiteX1" fmla="*/ 124145 w 124145"/>
                  <a:gd name="connsiteY1" fmla="*/ 21430 h 173036"/>
                  <a:gd name="connsiteX2" fmla="*/ 45564 w 124145"/>
                  <a:gd name="connsiteY2" fmla="*/ 173036 h 173036"/>
                  <a:gd name="connsiteX3" fmla="*/ 318 w 124145"/>
                  <a:gd name="connsiteY3" fmla="*/ 149224 h 173036"/>
                  <a:gd name="connsiteX4" fmla="*/ 78903 w 124145"/>
                  <a:gd name="connsiteY4" fmla="*/ 0 h 173036"/>
                  <a:gd name="connsiteX0" fmla="*/ 78903 w 132609"/>
                  <a:gd name="connsiteY0" fmla="*/ 0 h 173036"/>
                  <a:gd name="connsiteX1" fmla="*/ 132609 w 132609"/>
                  <a:gd name="connsiteY1" fmla="*/ 24092 h 173036"/>
                  <a:gd name="connsiteX2" fmla="*/ 45564 w 132609"/>
                  <a:gd name="connsiteY2" fmla="*/ 173036 h 173036"/>
                  <a:gd name="connsiteX3" fmla="*/ 318 w 132609"/>
                  <a:gd name="connsiteY3" fmla="*/ 149224 h 173036"/>
                  <a:gd name="connsiteX4" fmla="*/ 78903 w 132609"/>
                  <a:gd name="connsiteY4" fmla="*/ 0 h 173036"/>
                  <a:gd name="connsiteX0" fmla="*/ 78903 w 135431"/>
                  <a:gd name="connsiteY0" fmla="*/ 0 h 173036"/>
                  <a:gd name="connsiteX1" fmla="*/ 135431 w 135431"/>
                  <a:gd name="connsiteY1" fmla="*/ 24092 h 173036"/>
                  <a:gd name="connsiteX2" fmla="*/ 45564 w 135431"/>
                  <a:gd name="connsiteY2" fmla="*/ 173036 h 173036"/>
                  <a:gd name="connsiteX3" fmla="*/ 318 w 135431"/>
                  <a:gd name="connsiteY3" fmla="*/ 149224 h 173036"/>
                  <a:gd name="connsiteX4" fmla="*/ 78903 w 135431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29787"/>
                  <a:gd name="connsiteY0" fmla="*/ 0 h 173036"/>
                  <a:gd name="connsiteX1" fmla="*/ 129787 w 129787"/>
                  <a:gd name="connsiteY1" fmla="*/ 18768 h 173036"/>
                  <a:gd name="connsiteX2" fmla="*/ 45564 w 129787"/>
                  <a:gd name="connsiteY2" fmla="*/ 173036 h 173036"/>
                  <a:gd name="connsiteX3" fmla="*/ 318 w 129787"/>
                  <a:gd name="connsiteY3" fmla="*/ 149224 h 173036"/>
                  <a:gd name="connsiteX4" fmla="*/ 78903 w 129787"/>
                  <a:gd name="connsiteY4" fmla="*/ 0 h 173036"/>
                  <a:gd name="connsiteX0" fmla="*/ 78903 w 132608"/>
                  <a:gd name="connsiteY0" fmla="*/ 0 h 173036"/>
                  <a:gd name="connsiteX1" fmla="*/ 132608 w 132608"/>
                  <a:gd name="connsiteY1" fmla="*/ 18768 h 173036"/>
                  <a:gd name="connsiteX2" fmla="*/ 45564 w 132608"/>
                  <a:gd name="connsiteY2" fmla="*/ 173036 h 173036"/>
                  <a:gd name="connsiteX3" fmla="*/ 318 w 132608"/>
                  <a:gd name="connsiteY3" fmla="*/ 149224 h 173036"/>
                  <a:gd name="connsiteX4" fmla="*/ 78903 w 132608"/>
                  <a:gd name="connsiteY4" fmla="*/ 0 h 173036"/>
                  <a:gd name="connsiteX0" fmla="*/ 78584 w 132289"/>
                  <a:gd name="connsiteY0" fmla="*/ 0 h 173036"/>
                  <a:gd name="connsiteX1" fmla="*/ 132289 w 132289"/>
                  <a:gd name="connsiteY1" fmla="*/ 18768 h 173036"/>
                  <a:gd name="connsiteX2" fmla="*/ 45245 w 132289"/>
                  <a:gd name="connsiteY2" fmla="*/ 173036 h 173036"/>
                  <a:gd name="connsiteX3" fmla="*/ -1 w 132289"/>
                  <a:gd name="connsiteY3" fmla="*/ 149224 h 173036"/>
                  <a:gd name="connsiteX4" fmla="*/ 78584 w 132289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3036"/>
                  <a:gd name="connsiteX1" fmla="*/ 132290 w 132290"/>
                  <a:gd name="connsiteY1" fmla="*/ 18768 h 173036"/>
                  <a:gd name="connsiteX2" fmla="*/ 45246 w 132290"/>
                  <a:gd name="connsiteY2" fmla="*/ 173036 h 173036"/>
                  <a:gd name="connsiteX3" fmla="*/ 0 w 132290"/>
                  <a:gd name="connsiteY3" fmla="*/ 149224 h 173036"/>
                  <a:gd name="connsiteX4" fmla="*/ 78585 w 132290"/>
                  <a:gd name="connsiteY4" fmla="*/ 0 h 173036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50549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50549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  <a:gd name="connsiteX0" fmla="*/ 78585 w 132290"/>
                  <a:gd name="connsiteY0" fmla="*/ 0 h 175672"/>
                  <a:gd name="connsiteX1" fmla="*/ 132290 w 132290"/>
                  <a:gd name="connsiteY1" fmla="*/ 18768 h 175672"/>
                  <a:gd name="connsiteX2" fmla="*/ 47898 w 132290"/>
                  <a:gd name="connsiteY2" fmla="*/ 175672 h 175672"/>
                  <a:gd name="connsiteX3" fmla="*/ 0 w 132290"/>
                  <a:gd name="connsiteY3" fmla="*/ 149224 h 175672"/>
                  <a:gd name="connsiteX4" fmla="*/ 78585 w 132290"/>
                  <a:gd name="connsiteY4" fmla="*/ 0 h 1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290" h="175672">
                    <a:moveTo>
                      <a:pt x="78585" y="0"/>
                    </a:moveTo>
                    <a:cubicBezTo>
                      <a:pt x="103192" y="7939"/>
                      <a:pt x="108125" y="11393"/>
                      <a:pt x="132290" y="18768"/>
                    </a:cubicBezTo>
                    <a:cubicBezTo>
                      <a:pt x="129909" y="115340"/>
                      <a:pt x="90760" y="155300"/>
                      <a:pt x="47898" y="175672"/>
                    </a:cubicBezTo>
                    <a:cubicBezTo>
                      <a:pt x="27510" y="162209"/>
                      <a:pt x="27856" y="162178"/>
                      <a:pt x="0" y="149224"/>
                    </a:cubicBezTo>
                    <a:cubicBezTo>
                      <a:pt x="56717" y="116053"/>
                      <a:pt x="80436" y="78697"/>
                      <a:pt x="78585" y="0"/>
                    </a:cubicBezTo>
                    <a:close/>
                  </a:path>
                </a:pathLst>
              </a:custGeom>
              <a:solidFill>
                <a:srgbClr val="D854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Rectangle 17">
                <a:extLst>
                  <a:ext uri="{FF2B5EF4-FFF2-40B4-BE49-F238E27FC236}">
                    <a16:creationId xmlns:a16="http://schemas.microsoft.com/office/drawing/2014/main" id="{14B65566-8E50-40FA-96D2-E29371B77E50}"/>
                  </a:ext>
                </a:extLst>
              </p:cNvPr>
              <p:cNvSpPr/>
              <p:nvPr/>
            </p:nvSpPr>
            <p:spPr>
              <a:xfrm rot="1545906" flipH="1">
                <a:off x="5118366" y="3165232"/>
                <a:ext cx="95914" cy="124993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14363"/>
                  <a:gd name="connsiteY0" fmla="*/ 0 h 368300"/>
                  <a:gd name="connsiteX1" fmla="*/ 614363 w 614363"/>
                  <a:gd name="connsiteY1" fmla="*/ 254794 h 368300"/>
                  <a:gd name="connsiteX2" fmla="*/ 571500 w 614363"/>
                  <a:gd name="connsiteY2" fmla="*/ 368300 h 368300"/>
                  <a:gd name="connsiteX3" fmla="*/ 0 w 614363"/>
                  <a:gd name="connsiteY3" fmla="*/ 368300 h 368300"/>
                  <a:gd name="connsiteX4" fmla="*/ 0 w 614363"/>
                  <a:gd name="connsiteY4" fmla="*/ 0 h 368300"/>
                  <a:gd name="connsiteX0" fmla="*/ 0 w 614824"/>
                  <a:gd name="connsiteY0" fmla="*/ 0 h 368300"/>
                  <a:gd name="connsiteX1" fmla="*/ 614363 w 614824"/>
                  <a:gd name="connsiteY1" fmla="*/ 254794 h 368300"/>
                  <a:gd name="connsiteX2" fmla="*/ 571500 w 614824"/>
                  <a:gd name="connsiteY2" fmla="*/ 368300 h 368300"/>
                  <a:gd name="connsiteX3" fmla="*/ 0 w 614824"/>
                  <a:gd name="connsiteY3" fmla="*/ 368300 h 368300"/>
                  <a:gd name="connsiteX4" fmla="*/ 0 w 614824"/>
                  <a:gd name="connsiteY4" fmla="*/ 0 h 368300"/>
                  <a:gd name="connsiteX0" fmla="*/ 0 w 614892"/>
                  <a:gd name="connsiteY0" fmla="*/ 0 h 368300"/>
                  <a:gd name="connsiteX1" fmla="*/ 614363 w 614892"/>
                  <a:gd name="connsiteY1" fmla="*/ 254794 h 368300"/>
                  <a:gd name="connsiteX2" fmla="*/ 576263 w 614892"/>
                  <a:gd name="connsiteY2" fmla="*/ 358775 h 368300"/>
                  <a:gd name="connsiteX3" fmla="*/ 0 w 614892"/>
                  <a:gd name="connsiteY3" fmla="*/ 368300 h 368300"/>
                  <a:gd name="connsiteX4" fmla="*/ 0 w 614892"/>
                  <a:gd name="connsiteY4" fmla="*/ 0 h 368300"/>
                  <a:gd name="connsiteX0" fmla="*/ 0 w 615512"/>
                  <a:gd name="connsiteY0" fmla="*/ 0 h 368300"/>
                  <a:gd name="connsiteX1" fmla="*/ 614363 w 615512"/>
                  <a:gd name="connsiteY1" fmla="*/ 254794 h 368300"/>
                  <a:gd name="connsiteX2" fmla="*/ 576263 w 615512"/>
                  <a:gd name="connsiteY2" fmla="*/ 358775 h 368300"/>
                  <a:gd name="connsiteX3" fmla="*/ 0 w 615512"/>
                  <a:gd name="connsiteY3" fmla="*/ 368300 h 368300"/>
                  <a:gd name="connsiteX4" fmla="*/ 0 w 615512"/>
                  <a:gd name="connsiteY4" fmla="*/ 0 h 368300"/>
                  <a:gd name="connsiteX0" fmla="*/ 0 w 615512"/>
                  <a:gd name="connsiteY0" fmla="*/ 0 h 368300"/>
                  <a:gd name="connsiteX1" fmla="*/ 614363 w 615512"/>
                  <a:gd name="connsiteY1" fmla="*/ 254794 h 368300"/>
                  <a:gd name="connsiteX2" fmla="*/ 576263 w 615512"/>
                  <a:gd name="connsiteY2" fmla="*/ 358775 h 368300"/>
                  <a:gd name="connsiteX3" fmla="*/ 0 w 615512"/>
                  <a:gd name="connsiteY3" fmla="*/ 368300 h 368300"/>
                  <a:gd name="connsiteX4" fmla="*/ 0 w 615512"/>
                  <a:gd name="connsiteY4" fmla="*/ 0 h 368300"/>
                  <a:gd name="connsiteX0" fmla="*/ 0 w 615512"/>
                  <a:gd name="connsiteY0" fmla="*/ 0 h 358775"/>
                  <a:gd name="connsiteX1" fmla="*/ 614363 w 615512"/>
                  <a:gd name="connsiteY1" fmla="*/ 254794 h 358775"/>
                  <a:gd name="connsiteX2" fmla="*/ 576263 w 615512"/>
                  <a:gd name="connsiteY2" fmla="*/ 358775 h 358775"/>
                  <a:gd name="connsiteX3" fmla="*/ 500063 w 615512"/>
                  <a:gd name="connsiteY3" fmla="*/ 358775 h 358775"/>
                  <a:gd name="connsiteX4" fmla="*/ 0 w 615512"/>
                  <a:gd name="connsiteY4" fmla="*/ 0 h 358775"/>
                  <a:gd name="connsiteX0" fmla="*/ 80962 w 115449"/>
                  <a:gd name="connsiteY0" fmla="*/ 0 h 123032"/>
                  <a:gd name="connsiteX1" fmla="*/ 114300 w 115449"/>
                  <a:gd name="connsiteY1" fmla="*/ 19051 h 123032"/>
                  <a:gd name="connsiteX2" fmla="*/ 76200 w 115449"/>
                  <a:gd name="connsiteY2" fmla="*/ 123032 h 123032"/>
                  <a:gd name="connsiteX3" fmla="*/ 0 w 115449"/>
                  <a:gd name="connsiteY3" fmla="*/ 123032 h 123032"/>
                  <a:gd name="connsiteX4" fmla="*/ 80962 w 115449"/>
                  <a:gd name="connsiteY4" fmla="*/ 0 h 123032"/>
                  <a:gd name="connsiteX0" fmla="*/ 78581 w 115449"/>
                  <a:gd name="connsiteY0" fmla="*/ 0 h 120651"/>
                  <a:gd name="connsiteX1" fmla="*/ 114300 w 115449"/>
                  <a:gd name="connsiteY1" fmla="*/ 16670 h 120651"/>
                  <a:gd name="connsiteX2" fmla="*/ 76200 w 115449"/>
                  <a:gd name="connsiteY2" fmla="*/ 120651 h 120651"/>
                  <a:gd name="connsiteX3" fmla="*/ 0 w 115449"/>
                  <a:gd name="connsiteY3" fmla="*/ 120651 h 120651"/>
                  <a:gd name="connsiteX4" fmla="*/ 78581 w 115449"/>
                  <a:gd name="connsiteY4" fmla="*/ 0 h 120651"/>
                  <a:gd name="connsiteX0" fmla="*/ 76200 w 113068"/>
                  <a:gd name="connsiteY0" fmla="*/ 0 h 127795"/>
                  <a:gd name="connsiteX1" fmla="*/ 111919 w 113068"/>
                  <a:gd name="connsiteY1" fmla="*/ 16670 h 127795"/>
                  <a:gd name="connsiteX2" fmla="*/ 73819 w 113068"/>
                  <a:gd name="connsiteY2" fmla="*/ 120651 h 127795"/>
                  <a:gd name="connsiteX3" fmla="*/ 0 w 113068"/>
                  <a:gd name="connsiteY3" fmla="*/ 127795 h 127795"/>
                  <a:gd name="connsiteX4" fmla="*/ 76200 w 113068"/>
                  <a:gd name="connsiteY4" fmla="*/ 0 h 127795"/>
                  <a:gd name="connsiteX0" fmla="*/ 76200 w 113068"/>
                  <a:gd name="connsiteY0" fmla="*/ 0 h 132040"/>
                  <a:gd name="connsiteX1" fmla="*/ 111919 w 113068"/>
                  <a:gd name="connsiteY1" fmla="*/ 16670 h 132040"/>
                  <a:gd name="connsiteX2" fmla="*/ 73819 w 113068"/>
                  <a:gd name="connsiteY2" fmla="*/ 120651 h 132040"/>
                  <a:gd name="connsiteX3" fmla="*/ 0 w 113068"/>
                  <a:gd name="connsiteY3" fmla="*/ 127795 h 132040"/>
                  <a:gd name="connsiteX4" fmla="*/ 76200 w 113068"/>
                  <a:gd name="connsiteY4" fmla="*/ 0 h 132040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5236"/>
                  <a:gd name="connsiteX1" fmla="*/ 111919 w 113068"/>
                  <a:gd name="connsiteY1" fmla="*/ 16670 h 135236"/>
                  <a:gd name="connsiteX2" fmla="*/ 73819 w 113068"/>
                  <a:gd name="connsiteY2" fmla="*/ 120651 h 135236"/>
                  <a:gd name="connsiteX3" fmla="*/ 0 w 113068"/>
                  <a:gd name="connsiteY3" fmla="*/ 127795 h 135236"/>
                  <a:gd name="connsiteX4" fmla="*/ 76200 w 113068"/>
                  <a:gd name="connsiteY4" fmla="*/ 0 h 135236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7617"/>
                  <a:gd name="connsiteX1" fmla="*/ 111919 w 113068"/>
                  <a:gd name="connsiteY1" fmla="*/ 19051 h 137617"/>
                  <a:gd name="connsiteX2" fmla="*/ 73819 w 113068"/>
                  <a:gd name="connsiteY2" fmla="*/ 123032 h 137617"/>
                  <a:gd name="connsiteX3" fmla="*/ 0 w 113068"/>
                  <a:gd name="connsiteY3" fmla="*/ 130176 h 137617"/>
                  <a:gd name="connsiteX4" fmla="*/ 76200 w 113068"/>
                  <a:gd name="connsiteY4" fmla="*/ 0 h 137617"/>
                  <a:gd name="connsiteX0" fmla="*/ 76200 w 113068"/>
                  <a:gd name="connsiteY0" fmla="*/ 0 h 139998"/>
                  <a:gd name="connsiteX1" fmla="*/ 111919 w 113068"/>
                  <a:gd name="connsiteY1" fmla="*/ 21432 h 139998"/>
                  <a:gd name="connsiteX2" fmla="*/ 73819 w 113068"/>
                  <a:gd name="connsiteY2" fmla="*/ 125413 h 139998"/>
                  <a:gd name="connsiteX3" fmla="*/ 0 w 113068"/>
                  <a:gd name="connsiteY3" fmla="*/ 132557 h 139998"/>
                  <a:gd name="connsiteX4" fmla="*/ 76200 w 113068"/>
                  <a:gd name="connsiteY4" fmla="*/ 0 h 139998"/>
                  <a:gd name="connsiteX0" fmla="*/ 76200 w 113068"/>
                  <a:gd name="connsiteY0" fmla="*/ 0 h 139998"/>
                  <a:gd name="connsiteX1" fmla="*/ 111919 w 113068"/>
                  <a:gd name="connsiteY1" fmla="*/ 21432 h 139998"/>
                  <a:gd name="connsiteX2" fmla="*/ 73819 w 113068"/>
                  <a:gd name="connsiteY2" fmla="*/ 125413 h 139998"/>
                  <a:gd name="connsiteX3" fmla="*/ 0 w 113068"/>
                  <a:gd name="connsiteY3" fmla="*/ 132557 h 139998"/>
                  <a:gd name="connsiteX4" fmla="*/ 76200 w 113068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12"/>
                  <a:gd name="connsiteY0" fmla="*/ 0 h 139998"/>
                  <a:gd name="connsiteX1" fmla="*/ 111919 w 113912"/>
                  <a:gd name="connsiteY1" fmla="*/ 21432 h 139998"/>
                  <a:gd name="connsiteX2" fmla="*/ 73819 w 113912"/>
                  <a:gd name="connsiteY2" fmla="*/ 125413 h 139998"/>
                  <a:gd name="connsiteX3" fmla="*/ 0 w 113912"/>
                  <a:gd name="connsiteY3" fmla="*/ 132557 h 139998"/>
                  <a:gd name="connsiteX4" fmla="*/ 76200 w 113912"/>
                  <a:gd name="connsiteY4" fmla="*/ 0 h 139998"/>
                  <a:gd name="connsiteX0" fmla="*/ 76200 w 113949"/>
                  <a:gd name="connsiteY0" fmla="*/ 0 h 140582"/>
                  <a:gd name="connsiteX1" fmla="*/ 111919 w 113949"/>
                  <a:gd name="connsiteY1" fmla="*/ 21432 h 140582"/>
                  <a:gd name="connsiteX2" fmla="*/ 73819 w 113949"/>
                  <a:gd name="connsiteY2" fmla="*/ 125413 h 140582"/>
                  <a:gd name="connsiteX3" fmla="*/ 0 w 113949"/>
                  <a:gd name="connsiteY3" fmla="*/ 132557 h 140582"/>
                  <a:gd name="connsiteX4" fmla="*/ 76200 w 113949"/>
                  <a:gd name="connsiteY4" fmla="*/ 0 h 140582"/>
                  <a:gd name="connsiteX0" fmla="*/ 76200 w 113949"/>
                  <a:gd name="connsiteY0" fmla="*/ 0 h 141362"/>
                  <a:gd name="connsiteX1" fmla="*/ 111919 w 113949"/>
                  <a:gd name="connsiteY1" fmla="*/ 21432 h 141362"/>
                  <a:gd name="connsiteX2" fmla="*/ 73819 w 113949"/>
                  <a:gd name="connsiteY2" fmla="*/ 125413 h 141362"/>
                  <a:gd name="connsiteX3" fmla="*/ 0 w 113949"/>
                  <a:gd name="connsiteY3" fmla="*/ 132557 h 141362"/>
                  <a:gd name="connsiteX4" fmla="*/ 76200 w 113949"/>
                  <a:gd name="connsiteY4" fmla="*/ 0 h 141362"/>
                  <a:gd name="connsiteX0" fmla="*/ 76200 w 113949"/>
                  <a:gd name="connsiteY0" fmla="*/ 0 h 143745"/>
                  <a:gd name="connsiteX1" fmla="*/ 111919 w 113949"/>
                  <a:gd name="connsiteY1" fmla="*/ 21432 h 143745"/>
                  <a:gd name="connsiteX2" fmla="*/ 73819 w 113949"/>
                  <a:gd name="connsiteY2" fmla="*/ 125413 h 143745"/>
                  <a:gd name="connsiteX3" fmla="*/ 0 w 113949"/>
                  <a:gd name="connsiteY3" fmla="*/ 132557 h 143745"/>
                  <a:gd name="connsiteX4" fmla="*/ 76200 w 113949"/>
                  <a:gd name="connsiteY4" fmla="*/ 0 h 143745"/>
                  <a:gd name="connsiteX0" fmla="*/ 76200 w 112839"/>
                  <a:gd name="connsiteY0" fmla="*/ 0 h 153673"/>
                  <a:gd name="connsiteX1" fmla="*/ 111919 w 112839"/>
                  <a:gd name="connsiteY1" fmla="*/ 21432 h 153673"/>
                  <a:gd name="connsiteX2" fmla="*/ 49586 w 112839"/>
                  <a:gd name="connsiteY2" fmla="*/ 144053 h 153673"/>
                  <a:gd name="connsiteX3" fmla="*/ 0 w 112839"/>
                  <a:gd name="connsiteY3" fmla="*/ 132557 h 153673"/>
                  <a:gd name="connsiteX4" fmla="*/ 76200 w 112839"/>
                  <a:gd name="connsiteY4" fmla="*/ 0 h 153673"/>
                  <a:gd name="connsiteX0" fmla="*/ 76200 w 112839"/>
                  <a:gd name="connsiteY0" fmla="*/ 0 h 144842"/>
                  <a:gd name="connsiteX1" fmla="*/ 111919 w 112839"/>
                  <a:gd name="connsiteY1" fmla="*/ 21432 h 144842"/>
                  <a:gd name="connsiteX2" fmla="*/ 49586 w 112839"/>
                  <a:gd name="connsiteY2" fmla="*/ 144053 h 144842"/>
                  <a:gd name="connsiteX3" fmla="*/ 0 w 112839"/>
                  <a:gd name="connsiteY3" fmla="*/ 132557 h 144842"/>
                  <a:gd name="connsiteX4" fmla="*/ 76200 w 112839"/>
                  <a:gd name="connsiteY4" fmla="*/ 0 h 144842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765"/>
                  <a:gd name="connsiteY0" fmla="*/ 0 h 149645"/>
                  <a:gd name="connsiteX1" fmla="*/ 111919 w 112765"/>
                  <a:gd name="connsiteY1" fmla="*/ 21432 h 149645"/>
                  <a:gd name="connsiteX2" fmla="*/ 45858 w 112765"/>
                  <a:gd name="connsiteY2" fmla="*/ 149645 h 149645"/>
                  <a:gd name="connsiteX3" fmla="*/ 0 w 112765"/>
                  <a:gd name="connsiteY3" fmla="*/ 132557 h 149645"/>
                  <a:gd name="connsiteX4" fmla="*/ 76200 w 112765"/>
                  <a:gd name="connsiteY4" fmla="*/ 0 h 149645"/>
                  <a:gd name="connsiteX0" fmla="*/ 76200 w 112837"/>
                  <a:gd name="connsiteY0" fmla="*/ 0 h 149645"/>
                  <a:gd name="connsiteX1" fmla="*/ 111919 w 112837"/>
                  <a:gd name="connsiteY1" fmla="*/ 21432 h 149645"/>
                  <a:gd name="connsiteX2" fmla="*/ 45858 w 112837"/>
                  <a:gd name="connsiteY2" fmla="*/ 149645 h 149645"/>
                  <a:gd name="connsiteX3" fmla="*/ 0 w 112837"/>
                  <a:gd name="connsiteY3" fmla="*/ 132557 h 149645"/>
                  <a:gd name="connsiteX4" fmla="*/ 76200 w 112837"/>
                  <a:gd name="connsiteY4" fmla="*/ 0 h 149645"/>
                  <a:gd name="connsiteX0" fmla="*/ 76200 w 114829"/>
                  <a:gd name="connsiteY0" fmla="*/ 0 h 149645"/>
                  <a:gd name="connsiteX1" fmla="*/ 111919 w 114829"/>
                  <a:gd name="connsiteY1" fmla="*/ 21432 h 149645"/>
                  <a:gd name="connsiteX2" fmla="*/ 45858 w 114829"/>
                  <a:gd name="connsiteY2" fmla="*/ 149645 h 149645"/>
                  <a:gd name="connsiteX3" fmla="*/ 0 w 114829"/>
                  <a:gd name="connsiteY3" fmla="*/ 132557 h 149645"/>
                  <a:gd name="connsiteX4" fmla="*/ 76200 w 114829"/>
                  <a:gd name="connsiteY4" fmla="*/ 0 h 149645"/>
                  <a:gd name="connsiteX0" fmla="*/ 76200 w 114829"/>
                  <a:gd name="connsiteY0" fmla="*/ 0 h 149645"/>
                  <a:gd name="connsiteX1" fmla="*/ 111919 w 114829"/>
                  <a:gd name="connsiteY1" fmla="*/ 21432 h 149645"/>
                  <a:gd name="connsiteX2" fmla="*/ 45858 w 114829"/>
                  <a:gd name="connsiteY2" fmla="*/ 149645 h 149645"/>
                  <a:gd name="connsiteX3" fmla="*/ 0 w 114829"/>
                  <a:gd name="connsiteY3" fmla="*/ 132557 h 149645"/>
                  <a:gd name="connsiteX4" fmla="*/ 76200 w 114829"/>
                  <a:gd name="connsiteY4" fmla="*/ 0 h 14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829" h="149645">
                    <a:moveTo>
                      <a:pt x="76200" y="0"/>
                    </a:moveTo>
                    <a:cubicBezTo>
                      <a:pt x="92868" y="7144"/>
                      <a:pt x="97632" y="11907"/>
                      <a:pt x="111919" y="21432"/>
                    </a:cubicBezTo>
                    <a:cubicBezTo>
                      <a:pt x="126518" y="57403"/>
                      <a:pt x="83355" y="145360"/>
                      <a:pt x="45858" y="149645"/>
                    </a:cubicBezTo>
                    <a:cubicBezTo>
                      <a:pt x="22286" y="140217"/>
                      <a:pt x="28229" y="144464"/>
                      <a:pt x="0" y="132557"/>
                    </a:cubicBezTo>
                    <a:cubicBezTo>
                      <a:pt x="58737" y="99483"/>
                      <a:pt x="78545" y="55021"/>
                      <a:pt x="76200" y="0"/>
                    </a:cubicBezTo>
                    <a:close/>
                  </a:path>
                </a:pathLst>
              </a:custGeom>
              <a:solidFill>
                <a:srgbClr val="D854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Rectangle 16">
                <a:extLst>
                  <a:ext uri="{FF2B5EF4-FFF2-40B4-BE49-F238E27FC236}">
                    <a16:creationId xmlns:a16="http://schemas.microsoft.com/office/drawing/2014/main" id="{10678E3E-C792-4BEE-8657-89B4C6296AF0}"/>
                  </a:ext>
                </a:extLst>
              </p:cNvPr>
              <p:cNvSpPr/>
              <p:nvPr/>
            </p:nvSpPr>
            <p:spPr>
              <a:xfrm rot="1545906" flipH="1">
                <a:off x="5694877" y="3132649"/>
                <a:ext cx="161013" cy="170622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8586 w 181268"/>
                  <a:gd name="connsiteY0" fmla="*/ 0 h 196848"/>
                  <a:gd name="connsiteX1" fmla="*/ 180977 w 181268"/>
                  <a:gd name="connsiteY1" fmla="*/ 54767 h 196848"/>
                  <a:gd name="connsiteX2" fmla="*/ 104778 w 181268"/>
                  <a:gd name="connsiteY2" fmla="*/ 196848 h 196848"/>
                  <a:gd name="connsiteX3" fmla="*/ 0 w 181268"/>
                  <a:gd name="connsiteY3" fmla="*/ 146842 h 196848"/>
                  <a:gd name="connsiteX4" fmla="*/ 78586 w 181268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913"/>
                  <a:gd name="connsiteY0" fmla="*/ 0 h 196848"/>
                  <a:gd name="connsiteX1" fmla="*/ 178596 w 178913"/>
                  <a:gd name="connsiteY1" fmla="*/ 54767 h 196848"/>
                  <a:gd name="connsiteX2" fmla="*/ 102397 w 178913"/>
                  <a:gd name="connsiteY2" fmla="*/ 196848 h 196848"/>
                  <a:gd name="connsiteX3" fmla="*/ 0 w 178913"/>
                  <a:gd name="connsiteY3" fmla="*/ 149223 h 196848"/>
                  <a:gd name="connsiteX4" fmla="*/ 76205 w 178913"/>
                  <a:gd name="connsiteY4" fmla="*/ 0 h 196848"/>
                  <a:gd name="connsiteX0" fmla="*/ 76205 w 178887"/>
                  <a:gd name="connsiteY0" fmla="*/ 0 h 196848"/>
                  <a:gd name="connsiteX1" fmla="*/ 178596 w 178887"/>
                  <a:gd name="connsiteY1" fmla="*/ 54767 h 196848"/>
                  <a:gd name="connsiteX2" fmla="*/ 102397 w 178887"/>
                  <a:gd name="connsiteY2" fmla="*/ 196848 h 196848"/>
                  <a:gd name="connsiteX3" fmla="*/ 0 w 178887"/>
                  <a:gd name="connsiteY3" fmla="*/ 149223 h 196848"/>
                  <a:gd name="connsiteX4" fmla="*/ 76205 w 178887"/>
                  <a:gd name="connsiteY4" fmla="*/ 0 h 196848"/>
                  <a:gd name="connsiteX0" fmla="*/ 76205 w 178913"/>
                  <a:gd name="connsiteY0" fmla="*/ 0 h 196848"/>
                  <a:gd name="connsiteX1" fmla="*/ 178596 w 178913"/>
                  <a:gd name="connsiteY1" fmla="*/ 54767 h 196848"/>
                  <a:gd name="connsiteX2" fmla="*/ 102397 w 178913"/>
                  <a:gd name="connsiteY2" fmla="*/ 196848 h 196848"/>
                  <a:gd name="connsiteX3" fmla="*/ 0 w 178913"/>
                  <a:gd name="connsiteY3" fmla="*/ 149223 h 196848"/>
                  <a:gd name="connsiteX4" fmla="*/ 76205 w 178913"/>
                  <a:gd name="connsiteY4" fmla="*/ 0 h 196848"/>
                  <a:gd name="connsiteX0" fmla="*/ 76205 w 178913"/>
                  <a:gd name="connsiteY0" fmla="*/ 0 h 199230"/>
                  <a:gd name="connsiteX1" fmla="*/ 178596 w 178913"/>
                  <a:gd name="connsiteY1" fmla="*/ 54767 h 199230"/>
                  <a:gd name="connsiteX2" fmla="*/ 102397 w 178913"/>
                  <a:gd name="connsiteY2" fmla="*/ 199230 h 199230"/>
                  <a:gd name="connsiteX3" fmla="*/ 0 w 178913"/>
                  <a:gd name="connsiteY3" fmla="*/ 149223 h 199230"/>
                  <a:gd name="connsiteX4" fmla="*/ 76205 w 178913"/>
                  <a:gd name="connsiteY4" fmla="*/ 0 h 199230"/>
                  <a:gd name="connsiteX0" fmla="*/ 78587 w 181295"/>
                  <a:gd name="connsiteY0" fmla="*/ 0 h 199230"/>
                  <a:gd name="connsiteX1" fmla="*/ 180978 w 181295"/>
                  <a:gd name="connsiteY1" fmla="*/ 54767 h 199230"/>
                  <a:gd name="connsiteX2" fmla="*/ 104779 w 181295"/>
                  <a:gd name="connsiteY2" fmla="*/ 199230 h 199230"/>
                  <a:gd name="connsiteX3" fmla="*/ 0 w 181295"/>
                  <a:gd name="connsiteY3" fmla="*/ 151605 h 199230"/>
                  <a:gd name="connsiteX4" fmla="*/ 78587 w 181295"/>
                  <a:gd name="connsiteY4" fmla="*/ 0 h 199230"/>
                  <a:gd name="connsiteX0" fmla="*/ 78587 w 181309"/>
                  <a:gd name="connsiteY0" fmla="*/ 0 h 203993"/>
                  <a:gd name="connsiteX1" fmla="*/ 180978 w 181309"/>
                  <a:gd name="connsiteY1" fmla="*/ 54767 h 203993"/>
                  <a:gd name="connsiteX2" fmla="*/ 107160 w 181309"/>
                  <a:gd name="connsiteY2" fmla="*/ 203993 h 203993"/>
                  <a:gd name="connsiteX3" fmla="*/ 0 w 181309"/>
                  <a:gd name="connsiteY3" fmla="*/ 151605 h 203993"/>
                  <a:gd name="connsiteX4" fmla="*/ 78587 w 181309"/>
                  <a:gd name="connsiteY4" fmla="*/ 0 h 203993"/>
                  <a:gd name="connsiteX0" fmla="*/ 78587 w 181309"/>
                  <a:gd name="connsiteY0" fmla="*/ 0 h 203993"/>
                  <a:gd name="connsiteX1" fmla="*/ 180978 w 181309"/>
                  <a:gd name="connsiteY1" fmla="*/ 54767 h 203993"/>
                  <a:gd name="connsiteX2" fmla="*/ 107160 w 181309"/>
                  <a:gd name="connsiteY2" fmla="*/ 203993 h 203993"/>
                  <a:gd name="connsiteX3" fmla="*/ 0 w 181309"/>
                  <a:gd name="connsiteY3" fmla="*/ 151605 h 203993"/>
                  <a:gd name="connsiteX4" fmla="*/ 78587 w 181309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3676"/>
                  <a:gd name="connsiteY0" fmla="*/ 0 h 203993"/>
                  <a:gd name="connsiteX1" fmla="*/ 183359 w 183676"/>
                  <a:gd name="connsiteY1" fmla="*/ 54767 h 203993"/>
                  <a:gd name="connsiteX2" fmla="*/ 107160 w 183676"/>
                  <a:gd name="connsiteY2" fmla="*/ 203993 h 203993"/>
                  <a:gd name="connsiteX3" fmla="*/ 0 w 183676"/>
                  <a:gd name="connsiteY3" fmla="*/ 151605 h 203993"/>
                  <a:gd name="connsiteX4" fmla="*/ 78587 w 183676"/>
                  <a:gd name="connsiteY4" fmla="*/ 0 h 203993"/>
                  <a:gd name="connsiteX0" fmla="*/ 78587 w 184965"/>
                  <a:gd name="connsiteY0" fmla="*/ 0 h 203993"/>
                  <a:gd name="connsiteX1" fmla="*/ 183359 w 184965"/>
                  <a:gd name="connsiteY1" fmla="*/ 54767 h 203993"/>
                  <a:gd name="connsiteX2" fmla="*/ 107160 w 184965"/>
                  <a:gd name="connsiteY2" fmla="*/ 203993 h 203993"/>
                  <a:gd name="connsiteX3" fmla="*/ 0 w 184965"/>
                  <a:gd name="connsiteY3" fmla="*/ 151605 h 203993"/>
                  <a:gd name="connsiteX4" fmla="*/ 78587 w 184965"/>
                  <a:gd name="connsiteY4" fmla="*/ 0 h 203993"/>
                  <a:gd name="connsiteX0" fmla="*/ 78587 w 185083"/>
                  <a:gd name="connsiteY0" fmla="*/ 0 h 203993"/>
                  <a:gd name="connsiteX1" fmla="*/ 183359 w 185083"/>
                  <a:gd name="connsiteY1" fmla="*/ 54767 h 203993"/>
                  <a:gd name="connsiteX2" fmla="*/ 107160 w 185083"/>
                  <a:gd name="connsiteY2" fmla="*/ 203993 h 203993"/>
                  <a:gd name="connsiteX3" fmla="*/ 0 w 185083"/>
                  <a:gd name="connsiteY3" fmla="*/ 151605 h 203993"/>
                  <a:gd name="connsiteX4" fmla="*/ 78587 w 185083"/>
                  <a:gd name="connsiteY4" fmla="*/ 0 h 203993"/>
                  <a:gd name="connsiteX0" fmla="*/ 78587 w 185083"/>
                  <a:gd name="connsiteY0" fmla="*/ 0 h 204007"/>
                  <a:gd name="connsiteX1" fmla="*/ 183359 w 185083"/>
                  <a:gd name="connsiteY1" fmla="*/ 54767 h 204007"/>
                  <a:gd name="connsiteX2" fmla="*/ 107160 w 185083"/>
                  <a:gd name="connsiteY2" fmla="*/ 203993 h 204007"/>
                  <a:gd name="connsiteX3" fmla="*/ 0 w 185083"/>
                  <a:gd name="connsiteY3" fmla="*/ 151605 h 204007"/>
                  <a:gd name="connsiteX4" fmla="*/ 78587 w 185083"/>
                  <a:gd name="connsiteY4" fmla="*/ 0 h 204007"/>
                  <a:gd name="connsiteX0" fmla="*/ 78587 w 185373"/>
                  <a:gd name="connsiteY0" fmla="*/ 0 h 204364"/>
                  <a:gd name="connsiteX1" fmla="*/ 183359 w 185373"/>
                  <a:gd name="connsiteY1" fmla="*/ 54767 h 204364"/>
                  <a:gd name="connsiteX2" fmla="*/ 107160 w 185373"/>
                  <a:gd name="connsiteY2" fmla="*/ 203993 h 204364"/>
                  <a:gd name="connsiteX3" fmla="*/ 0 w 185373"/>
                  <a:gd name="connsiteY3" fmla="*/ 151605 h 204364"/>
                  <a:gd name="connsiteX4" fmla="*/ 78587 w 185373"/>
                  <a:gd name="connsiteY4" fmla="*/ 0 h 204364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8308"/>
                  <a:gd name="connsiteY0" fmla="*/ 0 h 204263"/>
                  <a:gd name="connsiteX1" fmla="*/ 183359 w 188308"/>
                  <a:gd name="connsiteY1" fmla="*/ 54767 h 204263"/>
                  <a:gd name="connsiteX2" fmla="*/ 107160 w 188308"/>
                  <a:gd name="connsiteY2" fmla="*/ 203993 h 204263"/>
                  <a:gd name="connsiteX3" fmla="*/ 0 w 188308"/>
                  <a:gd name="connsiteY3" fmla="*/ 151605 h 204263"/>
                  <a:gd name="connsiteX4" fmla="*/ 78587 w 188308"/>
                  <a:gd name="connsiteY4" fmla="*/ 0 h 204263"/>
                  <a:gd name="connsiteX0" fmla="*/ 78587 w 186094"/>
                  <a:gd name="connsiteY0" fmla="*/ 0 h 204256"/>
                  <a:gd name="connsiteX1" fmla="*/ 180978 w 186094"/>
                  <a:gd name="connsiteY1" fmla="*/ 52386 h 204256"/>
                  <a:gd name="connsiteX2" fmla="*/ 107160 w 186094"/>
                  <a:gd name="connsiteY2" fmla="*/ 203993 h 204256"/>
                  <a:gd name="connsiteX3" fmla="*/ 0 w 186094"/>
                  <a:gd name="connsiteY3" fmla="*/ 151605 h 204256"/>
                  <a:gd name="connsiteX4" fmla="*/ 78587 w 186094"/>
                  <a:gd name="connsiteY4" fmla="*/ 0 h 204256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3470 h 204270"/>
                  <a:gd name="connsiteX4" fmla="*/ 80451 w 194631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5 h 204270"/>
                  <a:gd name="connsiteX4" fmla="*/ 78587 w 192767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80451 w 194631"/>
                  <a:gd name="connsiteY0" fmla="*/ 0 h 204270"/>
                  <a:gd name="connsiteX1" fmla="*/ 189986 w 194631"/>
                  <a:gd name="connsiteY1" fmla="*/ 57149 h 204270"/>
                  <a:gd name="connsiteX2" fmla="*/ 109024 w 194631"/>
                  <a:gd name="connsiteY2" fmla="*/ 203993 h 204270"/>
                  <a:gd name="connsiteX3" fmla="*/ 0 w 194631"/>
                  <a:gd name="connsiteY3" fmla="*/ 151605 h 204270"/>
                  <a:gd name="connsiteX4" fmla="*/ 80451 w 194631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49740 h 204270"/>
                  <a:gd name="connsiteX4" fmla="*/ 78587 w 192767"/>
                  <a:gd name="connsiteY4" fmla="*/ 0 h 204270"/>
                  <a:gd name="connsiteX0" fmla="*/ 78587 w 192767"/>
                  <a:gd name="connsiteY0" fmla="*/ 0 h 204270"/>
                  <a:gd name="connsiteX1" fmla="*/ 188122 w 192767"/>
                  <a:gd name="connsiteY1" fmla="*/ 57149 h 204270"/>
                  <a:gd name="connsiteX2" fmla="*/ 107160 w 192767"/>
                  <a:gd name="connsiteY2" fmla="*/ 203993 h 204270"/>
                  <a:gd name="connsiteX3" fmla="*/ 0 w 192767"/>
                  <a:gd name="connsiteY3" fmla="*/ 151603 h 204270"/>
                  <a:gd name="connsiteX4" fmla="*/ 78587 w 192767"/>
                  <a:gd name="connsiteY4" fmla="*/ 0 h 20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7" h="204270">
                    <a:moveTo>
                      <a:pt x="78587" y="0"/>
                    </a:moveTo>
                    <a:cubicBezTo>
                      <a:pt x="127006" y="24607"/>
                      <a:pt x="151922" y="38135"/>
                      <a:pt x="188122" y="57149"/>
                    </a:cubicBezTo>
                    <a:cubicBezTo>
                      <a:pt x="209554" y="122766"/>
                      <a:pt x="152403" y="209814"/>
                      <a:pt x="107160" y="203993"/>
                    </a:cubicBezTo>
                    <a:cubicBezTo>
                      <a:pt x="72683" y="187152"/>
                      <a:pt x="40069" y="168444"/>
                      <a:pt x="0" y="151603"/>
                    </a:cubicBezTo>
                    <a:cubicBezTo>
                      <a:pt x="64537" y="155117"/>
                      <a:pt x="96048" y="43391"/>
                      <a:pt x="78587" y="0"/>
                    </a:cubicBezTo>
                    <a:close/>
                  </a:path>
                </a:pathLst>
              </a:custGeom>
              <a:solidFill>
                <a:srgbClr val="D854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Rectangle 16">
                <a:extLst>
                  <a:ext uri="{FF2B5EF4-FFF2-40B4-BE49-F238E27FC236}">
                    <a16:creationId xmlns:a16="http://schemas.microsoft.com/office/drawing/2014/main" id="{546532D9-A499-422E-80B9-6DE0C82B6444}"/>
                  </a:ext>
                </a:extLst>
              </p:cNvPr>
              <p:cNvSpPr/>
              <p:nvPr/>
            </p:nvSpPr>
            <p:spPr>
              <a:xfrm rot="1545906" flipH="1">
                <a:off x="5838213" y="3102726"/>
                <a:ext cx="276663" cy="234238"/>
              </a:xfrm>
              <a:custGeom>
                <a:avLst/>
                <a:gdLst>
                  <a:gd name="connsiteX0" fmla="*/ 0 w 571500"/>
                  <a:gd name="connsiteY0" fmla="*/ 0 h 368300"/>
                  <a:gd name="connsiteX1" fmla="*/ 571500 w 571500"/>
                  <a:gd name="connsiteY1" fmla="*/ 0 h 368300"/>
                  <a:gd name="connsiteX2" fmla="*/ 571500 w 571500"/>
                  <a:gd name="connsiteY2" fmla="*/ 368300 h 368300"/>
                  <a:gd name="connsiteX3" fmla="*/ 0 w 571500"/>
                  <a:gd name="connsiteY3" fmla="*/ 368300 h 368300"/>
                  <a:gd name="connsiteX4" fmla="*/ 0 w 571500"/>
                  <a:gd name="connsiteY4" fmla="*/ 0 h 368300"/>
                  <a:gd name="connsiteX0" fmla="*/ 0 w 664368"/>
                  <a:gd name="connsiteY0" fmla="*/ 0 h 368300"/>
                  <a:gd name="connsiteX1" fmla="*/ 664368 w 664368"/>
                  <a:gd name="connsiteY1" fmla="*/ 235744 h 368300"/>
                  <a:gd name="connsiteX2" fmla="*/ 571500 w 664368"/>
                  <a:gd name="connsiteY2" fmla="*/ 368300 h 368300"/>
                  <a:gd name="connsiteX3" fmla="*/ 0 w 664368"/>
                  <a:gd name="connsiteY3" fmla="*/ 368300 h 368300"/>
                  <a:gd name="connsiteX4" fmla="*/ 0 w 664368"/>
                  <a:gd name="connsiteY4" fmla="*/ 0 h 368300"/>
                  <a:gd name="connsiteX0" fmla="*/ 0 w 671347"/>
                  <a:gd name="connsiteY0" fmla="*/ 0 h 368300"/>
                  <a:gd name="connsiteX1" fmla="*/ 664368 w 671347"/>
                  <a:gd name="connsiteY1" fmla="*/ 235744 h 368300"/>
                  <a:gd name="connsiteX2" fmla="*/ 571500 w 671347"/>
                  <a:gd name="connsiteY2" fmla="*/ 368300 h 368300"/>
                  <a:gd name="connsiteX3" fmla="*/ 0 w 671347"/>
                  <a:gd name="connsiteY3" fmla="*/ 368300 h 368300"/>
                  <a:gd name="connsiteX4" fmla="*/ 0 w 671347"/>
                  <a:gd name="connsiteY4" fmla="*/ 0 h 368300"/>
                  <a:gd name="connsiteX0" fmla="*/ 0 w 664610"/>
                  <a:gd name="connsiteY0" fmla="*/ 0 h 368300"/>
                  <a:gd name="connsiteX1" fmla="*/ 664368 w 664610"/>
                  <a:gd name="connsiteY1" fmla="*/ 235744 h 368300"/>
                  <a:gd name="connsiteX2" fmla="*/ 571500 w 664610"/>
                  <a:gd name="connsiteY2" fmla="*/ 368300 h 368300"/>
                  <a:gd name="connsiteX3" fmla="*/ 0 w 664610"/>
                  <a:gd name="connsiteY3" fmla="*/ 368300 h 368300"/>
                  <a:gd name="connsiteX4" fmla="*/ 0 w 664610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0 w 664748"/>
                  <a:gd name="connsiteY0" fmla="*/ 0 h 368300"/>
                  <a:gd name="connsiteX1" fmla="*/ 664368 w 664748"/>
                  <a:gd name="connsiteY1" fmla="*/ 235744 h 368300"/>
                  <a:gd name="connsiteX2" fmla="*/ 571500 w 664748"/>
                  <a:gd name="connsiteY2" fmla="*/ 368300 h 368300"/>
                  <a:gd name="connsiteX3" fmla="*/ 0 w 664748"/>
                  <a:gd name="connsiteY3" fmla="*/ 368300 h 368300"/>
                  <a:gd name="connsiteX4" fmla="*/ 0 w 664748"/>
                  <a:gd name="connsiteY4" fmla="*/ 0 h 368300"/>
                  <a:gd name="connsiteX0" fmla="*/ 490538 w 664748"/>
                  <a:gd name="connsiteY0" fmla="*/ 0 h 215900"/>
                  <a:gd name="connsiteX1" fmla="*/ 664368 w 664748"/>
                  <a:gd name="connsiteY1" fmla="*/ 83344 h 215900"/>
                  <a:gd name="connsiteX2" fmla="*/ 571500 w 664748"/>
                  <a:gd name="connsiteY2" fmla="*/ 215900 h 215900"/>
                  <a:gd name="connsiteX3" fmla="*/ 0 w 664748"/>
                  <a:gd name="connsiteY3" fmla="*/ 215900 h 215900"/>
                  <a:gd name="connsiteX4" fmla="*/ 490538 w 664748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7632 w 271842"/>
                  <a:gd name="connsiteY0" fmla="*/ 0 h 215900"/>
                  <a:gd name="connsiteX1" fmla="*/ 271462 w 271842"/>
                  <a:gd name="connsiteY1" fmla="*/ 83344 h 215900"/>
                  <a:gd name="connsiteX2" fmla="*/ 178594 w 271842"/>
                  <a:gd name="connsiteY2" fmla="*/ 215900 h 215900"/>
                  <a:gd name="connsiteX3" fmla="*/ 0 w 271842"/>
                  <a:gd name="connsiteY3" fmla="*/ 130175 h 215900"/>
                  <a:gd name="connsiteX4" fmla="*/ 97632 w 271842"/>
                  <a:gd name="connsiteY4" fmla="*/ 0 h 215900"/>
                  <a:gd name="connsiteX0" fmla="*/ 95251 w 271842"/>
                  <a:gd name="connsiteY0" fmla="*/ 0 h 225425"/>
                  <a:gd name="connsiteX1" fmla="*/ 271462 w 271842"/>
                  <a:gd name="connsiteY1" fmla="*/ 92869 h 225425"/>
                  <a:gd name="connsiteX2" fmla="*/ 178594 w 271842"/>
                  <a:gd name="connsiteY2" fmla="*/ 225425 h 225425"/>
                  <a:gd name="connsiteX3" fmla="*/ 0 w 271842"/>
                  <a:gd name="connsiteY3" fmla="*/ 139700 h 225425"/>
                  <a:gd name="connsiteX4" fmla="*/ 95251 w 271842"/>
                  <a:gd name="connsiteY4" fmla="*/ 0 h 225425"/>
                  <a:gd name="connsiteX0" fmla="*/ 92870 w 271842"/>
                  <a:gd name="connsiteY0" fmla="*/ 0 h 220662"/>
                  <a:gd name="connsiteX1" fmla="*/ 271462 w 271842"/>
                  <a:gd name="connsiteY1" fmla="*/ 88106 h 220662"/>
                  <a:gd name="connsiteX2" fmla="*/ 178594 w 271842"/>
                  <a:gd name="connsiteY2" fmla="*/ 220662 h 220662"/>
                  <a:gd name="connsiteX3" fmla="*/ 0 w 271842"/>
                  <a:gd name="connsiteY3" fmla="*/ 134937 h 220662"/>
                  <a:gd name="connsiteX4" fmla="*/ 92870 w 271842"/>
                  <a:gd name="connsiteY4" fmla="*/ 0 h 220662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97633 w 271842"/>
                  <a:gd name="connsiteY0" fmla="*/ 0 h 223043"/>
                  <a:gd name="connsiteX1" fmla="*/ 271462 w 271842"/>
                  <a:gd name="connsiteY1" fmla="*/ 90487 h 223043"/>
                  <a:gd name="connsiteX2" fmla="*/ 178594 w 271842"/>
                  <a:gd name="connsiteY2" fmla="*/ 223043 h 223043"/>
                  <a:gd name="connsiteX3" fmla="*/ 0 w 271842"/>
                  <a:gd name="connsiteY3" fmla="*/ 137318 h 223043"/>
                  <a:gd name="connsiteX4" fmla="*/ 97633 w 271842"/>
                  <a:gd name="connsiteY4" fmla="*/ 0 h 223043"/>
                  <a:gd name="connsiteX0" fmla="*/ 85726 w 271842"/>
                  <a:gd name="connsiteY0" fmla="*/ 0 h 230186"/>
                  <a:gd name="connsiteX1" fmla="*/ 271462 w 271842"/>
                  <a:gd name="connsiteY1" fmla="*/ 97630 h 230186"/>
                  <a:gd name="connsiteX2" fmla="*/ 178594 w 271842"/>
                  <a:gd name="connsiteY2" fmla="*/ 230186 h 230186"/>
                  <a:gd name="connsiteX3" fmla="*/ 0 w 271842"/>
                  <a:gd name="connsiteY3" fmla="*/ 144461 h 230186"/>
                  <a:gd name="connsiteX4" fmla="*/ 85726 w 271842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3749"/>
                  <a:gd name="connsiteY0" fmla="*/ 0 h 230186"/>
                  <a:gd name="connsiteX1" fmla="*/ 283369 w 283749"/>
                  <a:gd name="connsiteY1" fmla="*/ 97630 h 230186"/>
                  <a:gd name="connsiteX2" fmla="*/ 190501 w 283749"/>
                  <a:gd name="connsiteY2" fmla="*/ 230186 h 230186"/>
                  <a:gd name="connsiteX3" fmla="*/ 0 w 283749"/>
                  <a:gd name="connsiteY3" fmla="*/ 151605 h 230186"/>
                  <a:gd name="connsiteX4" fmla="*/ 97633 w 283749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2567"/>
                  <a:gd name="connsiteX1" fmla="*/ 285750 w 286111"/>
                  <a:gd name="connsiteY1" fmla="*/ 97630 h 232567"/>
                  <a:gd name="connsiteX2" fmla="*/ 190501 w 286111"/>
                  <a:gd name="connsiteY2" fmla="*/ 232567 h 232567"/>
                  <a:gd name="connsiteX3" fmla="*/ 0 w 286111"/>
                  <a:gd name="connsiteY3" fmla="*/ 153986 h 232567"/>
                  <a:gd name="connsiteX4" fmla="*/ 97633 w 286111"/>
                  <a:gd name="connsiteY4" fmla="*/ 0 h 232567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97633 w 286111"/>
                  <a:gd name="connsiteY0" fmla="*/ 0 h 230186"/>
                  <a:gd name="connsiteX1" fmla="*/ 285750 w 286111"/>
                  <a:gd name="connsiteY1" fmla="*/ 95249 h 230186"/>
                  <a:gd name="connsiteX2" fmla="*/ 190501 w 286111"/>
                  <a:gd name="connsiteY2" fmla="*/ 230186 h 230186"/>
                  <a:gd name="connsiteX3" fmla="*/ 0 w 286111"/>
                  <a:gd name="connsiteY3" fmla="*/ 151605 h 230186"/>
                  <a:gd name="connsiteX4" fmla="*/ 97633 w 286111"/>
                  <a:gd name="connsiteY4" fmla="*/ 0 h 230186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100014 w 286111"/>
                  <a:gd name="connsiteY0" fmla="*/ 0 h 234948"/>
                  <a:gd name="connsiteX1" fmla="*/ 285750 w 286111"/>
                  <a:gd name="connsiteY1" fmla="*/ 100011 h 234948"/>
                  <a:gd name="connsiteX2" fmla="*/ 190501 w 286111"/>
                  <a:gd name="connsiteY2" fmla="*/ 234948 h 234948"/>
                  <a:gd name="connsiteX3" fmla="*/ 0 w 286111"/>
                  <a:gd name="connsiteY3" fmla="*/ 156367 h 234948"/>
                  <a:gd name="connsiteX4" fmla="*/ 100014 w 286111"/>
                  <a:gd name="connsiteY4" fmla="*/ 0 h 234948"/>
                  <a:gd name="connsiteX0" fmla="*/ 200027 w 286111"/>
                  <a:gd name="connsiteY0" fmla="*/ 0 h 182561"/>
                  <a:gd name="connsiteX1" fmla="*/ 285750 w 286111"/>
                  <a:gd name="connsiteY1" fmla="*/ 47624 h 182561"/>
                  <a:gd name="connsiteX2" fmla="*/ 190501 w 286111"/>
                  <a:gd name="connsiteY2" fmla="*/ 182561 h 182561"/>
                  <a:gd name="connsiteX3" fmla="*/ 0 w 286111"/>
                  <a:gd name="connsiteY3" fmla="*/ 103980 h 182561"/>
                  <a:gd name="connsiteX4" fmla="*/ 200027 w 286111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56368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2080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1440 w 157524"/>
                  <a:gd name="connsiteY0" fmla="*/ 0 h 182561"/>
                  <a:gd name="connsiteX1" fmla="*/ 157163 w 157524"/>
                  <a:gd name="connsiteY1" fmla="*/ 47624 h 182561"/>
                  <a:gd name="connsiteX2" fmla="*/ 61914 w 157524"/>
                  <a:gd name="connsiteY2" fmla="*/ 182561 h 182561"/>
                  <a:gd name="connsiteX3" fmla="*/ 0 w 157524"/>
                  <a:gd name="connsiteY3" fmla="*/ 149224 h 182561"/>
                  <a:gd name="connsiteX4" fmla="*/ 71440 w 157524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76203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6203 w 162287"/>
                  <a:gd name="connsiteY4" fmla="*/ 0 h 182561"/>
                  <a:gd name="connsiteX0" fmla="*/ 66678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66678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1441 w 162287"/>
                  <a:gd name="connsiteY0" fmla="*/ 0 h 182561"/>
                  <a:gd name="connsiteX1" fmla="*/ 161926 w 162287"/>
                  <a:gd name="connsiteY1" fmla="*/ 47624 h 182561"/>
                  <a:gd name="connsiteX2" fmla="*/ 66677 w 162287"/>
                  <a:gd name="connsiteY2" fmla="*/ 182561 h 182561"/>
                  <a:gd name="connsiteX3" fmla="*/ 0 w 162287"/>
                  <a:gd name="connsiteY3" fmla="*/ 144462 h 182561"/>
                  <a:gd name="connsiteX4" fmla="*/ 71441 w 162287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3822 w 164668"/>
                  <a:gd name="connsiteY0" fmla="*/ 0 h 182561"/>
                  <a:gd name="connsiteX1" fmla="*/ 164307 w 164668"/>
                  <a:gd name="connsiteY1" fmla="*/ 47624 h 182561"/>
                  <a:gd name="connsiteX2" fmla="*/ 69058 w 164668"/>
                  <a:gd name="connsiteY2" fmla="*/ 182561 h 182561"/>
                  <a:gd name="connsiteX3" fmla="*/ 0 w 164668"/>
                  <a:gd name="connsiteY3" fmla="*/ 142081 h 182561"/>
                  <a:gd name="connsiteX4" fmla="*/ 73822 w 164668"/>
                  <a:gd name="connsiteY4" fmla="*/ 0 h 182561"/>
                  <a:gd name="connsiteX0" fmla="*/ 76204 w 167050"/>
                  <a:gd name="connsiteY0" fmla="*/ 0 h 182561"/>
                  <a:gd name="connsiteX1" fmla="*/ 166689 w 167050"/>
                  <a:gd name="connsiteY1" fmla="*/ 47624 h 182561"/>
                  <a:gd name="connsiteX2" fmla="*/ 71440 w 167050"/>
                  <a:gd name="connsiteY2" fmla="*/ 182561 h 182561"/>
                  <a:gd name="connsiteX3" fmla="*/ 0 w 167050"/>
                  <a:gd name="connsiteY3" fmla="*/ 144462 h 182561"/>
                  <a:gd name="connsiteX4" fmla="*/ 76204 w 167050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669"/>
                  <a:gd name="connsiteY0" fmla="*/ 0 h 182561"/>
                  <a:gd name="connsiteX1" fmla="*/ 164308 w 164669"/>
                  <a:gd name="connsiteY1" fmla="*/ 47624 h 182561"/>
                  <a:gd name="connsiteX2" fmla="*/ 69059 w 164669"/>
                  <a:gd name="connsiteY2" fmla="*/ 182561 h 182561"/>
                  <a:gd name="connsiteX3" fmla="*/ 0 w 164669"/>
                  <a:gd name="connsiteY3" fmla="*/ 139699 h 182561"/>
                  <a:gd name="connsiteX4" fmla="*/ 73823 w 164669"/>
                  <a:gd name="connsiteY4" fmla="*/ 0 h 182561"/>
                  <a:gd name="connsiteX0" fmla="*/ 73823 w 164900"/>
                  <a:gd name="connsiteY0" fmla="*/ 0 h 189705"/>
                  <a:gd name="connsiteX1" fmla="*/ 164308 w 164900"/>
                  <a:gd name="connsiteY1" fmla="*/ 47624 h 189705"/>
                  <a:gd name="connsiteX2" fmla="*/ 88109 w 164900"/>
                  <a:gd name="connsiteY2" fmla="*/ 189705 h 189705"/>
                  <a:gd name="connsiteX3" fmla="*/ 0 w 164900"/>
                  <a:gd name="connsiteY3" fmla="*/ 139699 h 189705"/>
                  <a:gd name="connsiteX4" fmla="*/ 73823 w 164900"/>
                  <a:gd name="connsiteY4" fmla="*/ 0 h 189705"/>
                  <a:gd name="connsiteX0" fmla="*/ 73823 w 164711"/>
                  <a:gd name="connsiteY0" fmla="*/ 0 h 189705"/>
                  <a:gd name="connsiteX1" fmla="*/ 164308 w 164711"/>
                  <a:gd name="connsiteY1" fmla="*/ 47624 h 189705"/>
                  <a:gd name="connsiteX2" fmla="*/ 88109 w 164711"/>
                  <a:gd name="connsiteY2" fmla="*/ 189705 h 189705"/>
                  <a:gd name="connsiteX3" fmla="*/ 0 w 164711"/>
                  <a:gd name="connsiteY3" fmla="*/ 139699 h 189705"/>
                  <a:gd name="connsiteX4" fmla="*/ 73823 w 164711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73823 w 164599"/>
                  <a:gd name="connsiteY0" fmla="*/ 0 h 189705"/>
                  <a:gd name="connsiteX1" fmla="*/ 164308 w 164599"/>
                  <a:gd name="connsiteY1" fmla="*/ 47624 h 189705"/>
                  <a:gd name="connsiteX2" fmla="*/ 88109 w 164599"/>
                  <a:gd name="connsiteY2" fmla="*/ 189705 h 189705"/>
                  <a:gd name="connsiteX3" fmla="*/ 0 w 164599"/>
                  <a:gd name="connsiteY3" fmla="*/ 139699 h 189705"/>
                  <a:gd name="connsiteX4" fmla="*/ 73823 w 164599"/>
                  <a:gd name="connsiteY4" fmla="*/ 0 h 189705"/>
                  <a:gd name="connsiteX0" fmla="*/ 54773 w 164599"/>
                  <a:gd name="connsiteY0" fmla="*/ 0 h 201611"/>
                  <a:gd name="connsiteX1" fmla="*/ 164308 w 164599"/>
                  <a:gd name="connsiteY1" fmla="*/ 59530 h 201611"/>
                  <a:gd name="connsiteX2" fmla="*/ 88109 w 164599"/>
                  <a:gd name="connsiteY2" fmla="*/ 201611 h 201611"/>
                  <a:gd name="connsiteX3" fmla="*/ 0 w 164599"/>
                  <a:gd name="connsiteY3" fmla="*/ 151605 h 201611"/>
                  <a:gd name="connsiteX4" fmla="*/ 54773 w 164599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66679 w 176505"/>
                  <a:gd name="connsiteY0" fmla="*/ 0 h 201611"/>
                  <a:gd name="connsiteX1" fmla="*/ 176214 w 176505"/>
                  <a:gd name="connsiteY1" fmla="*/ 59530 h 201611"/>
                  <a:gd name="connsiteX2" fmla="*/ 100015 w 176505"/>
                  <a:gd name="connsiteY2" fmla="*/ 201611 h 201611"/>
                  <a:gd name="connsiteX3" fmla="*/ 0 w 176505"/>
                  <a:gd name="connsiteY3" fmla="*/ 151605 h 201611"/>
                  <a:gd name="connsiteX4" fmla="*/ 66679 w 176505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268"/>
                  <a:gd name="connsiteY0" fmla="*/ 0 h 201611"/>
                  <a:gd name="connsiteX1" fmla="*/ 180977 w 181268"/>
                  <a:gd name="connsiteY1" fmla="*/ 59530 h 201611"/>
                  <a:gd name="connsiteX2" fmla="*/ 104778 w 181268"/>
                  <a:gd name="connsiteY2" fmla="*/ 201611 h 201611"/>
                  <a:gd name="connsiteX3" fmla="*/ 0 w 181268"/>
                  <a:gd name="connsiteY3" fmla="*/ 151605 h 201611"/>
                  <a:gd name="connsiteX4" fmla="*/ 71442 w 181268"/>
                  <a:gd name="connsiteY4" fmla="*/ 0 h 201611"/>
                  <a:gd name="connsiteX0" fmla="*/ 71442 w 181725"/>
                  <a:gd name="connsiteY0" fmla="*/ 0 h 201611"/>
                  <a:gd name="connsiteX1" fmla="*/ 180977 w 181725"/>
                  <a:gd name="connsiteY1" fmla="*/ 59530 h 201611"/>
                  <a:gd name="connsiteX2" fmla="*/ 104778 w 181725"/>
                  <a:gd name="connsiteY2" fmla="*/ 201611 h 201611"/>
                  <a:gd name="connsiteX3" fmla="*/ 0 w 181725"/>
                  <a:gd name="connsiteY3" fmla="*/ 151605 h 201611"/>
                  <a:gd name="connsiteX4" fmla="*/ 71442 w 181725"/>
                  <a:gd name="connsiteY4" fmla="*/ 0 h 201611"/>
                  <a:gd name="connsiteX0" fmla="*/ 71442 w 183091"/>
                  <a:gd name="connsiteY0" fmla="*/ 0 h 201611"/>
                  <a:gd name="connsiteX1" fmla="*/ 180977 w 183091"/>
                  <a:gd name="connsiteY1" fmla="*/ 59530 h 201611"/>
                  <a:gd name="connsiteX2" fmla="*/ 104778 w 183091"/>
                  <a:gd name="connsiteY2" fmla="*/ 201611 h 201611"/>
                  <a:gd name="connsiteX3" fmla="*/ 0 w 183091"/>
                  <a:gd name="connsiteY3" fmla="*/ 151605 h 201611"/>
                  <a:gd name="connsiteX4" fmla="*/ 71442 w 183091"/>
                  <a:gd name="connsiteY4" fmla="*/ 0 h 201611"/>
                  <a:gd name="connsiteX0" fmla="*/ 0 w 224645"/>
                  <a:gd name="connsiteY0" fmla="*/ 0 h 254016"/>
                  <a:gd name="connsiteX1" fmla="*/ 222531 w 224645"/>
                  <a:gd name="connsiteY1" fmla="*/ 111935 h 254016"/>
                  <a:gd name="connsiteX2" fmla="*/ 146332 w 224645"/>
                  <a:gd name="connsiteY2" fmla="*/ 254016 h 254016"/>
                  <a:gd name="connsiteX3" fmla="*/ 41554 w 224645"/>
                  <a:gd name="connsiteY3" fmla="*/ 204010 h 254016"/>
                  <a:gd name="connsiteX4" fmla="*/ 0 w 224645"/>
                  <a:gd name="connsiteY4" fmla="*/ 0 h 254016"/>
                  <a:gd name="connsiteX0" fmla="*/ 94983 w 319628"/>
                  <a:gd name="connsiteY0" fmla="*/ 0 h 254016"/>
                  <a:gd name="connsiteX1" fmla="*/ 317514 w 319628"/>
                  <a:gd name="connsiteY1" fmla="*/ 111935 h 254016"/>
                  <a:gd name="connsiteX2" fmla="*/ 241315 w 319628"/>
                  <a:gd name="connsiteY2" fmla="*/ 254016 h 254016"/>
                  <a:gd name="connsiteX3" fmla="*/ 0 w 319628"/>
                  <a:gd name="connsiteY3" fmla="*/ 160339 h 254016"/>
                  <a:gd name="connsiteX4" fmla="*/ 94983 w 319628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97337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97337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85565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5565 w 321982"/>
                  <a:gd name="connsiteY4" fmla="*/ 0 h 254016"/>
                  <a:gd name="connsiteX0" fmla="*/ 78504 w 321982"/>
                  <a:gd name="connsiteY0" fmla="*/ 0 h 251833"/>
                  <a:gd name="connsiteX1" fmla="*/ 319868 w 321982"/>
                  <a:gd name="connsiteY1" fmla="*/ 109752 h 251833"/>
                  <a:gd name="connsiteX2" fmla="*/ 243669 w 321982"/>
                  <a:gd name="connsiteY2" fmla="*/ 251833 h 251833"/>
                  <a:gd name="connsiteX3" fmla="*/ 0 w 321982"/>
                  <a:gd name="connsiteY3" fmla="*/ 158156 h 251833"/>
                  <a:gd name="connsiteX4" fmla="*/ 78504 w 321982"/>
                  <a:gd name="connsiteY4" fmla="*/ 0 h 251833"/>
                  <a:gd name="connsiteX0" fmla="*/ 83212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83212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4016"/>
                  <a:gd name="connsiteX1" fmla="*/ 319868 w 321982"/>
                  <a:gd name="connsiteY1" fmla="*/ 111935 h 254016"/>
                  <a:gd name="connsiteX2" fmla="*/ 243669 w 321982"/>
                  <a:gd name="connsiteY2" fmla="*/ 254016 h 254016"/>
                  <a:gd name="connsiteX3" fmla="*/ 0 w 321982"/>
                  <a:gd name="connsiteY3" fmla="*/ 160339 h 254016"/>
                  <a:gd name="connsiteX4" fmla="*/ 78504 w 321982"/>
                  <a:gd name="connsiteY4" fmla="*/ 0 h 254016"/>
                  <a:gd name="connsiteX0" fmla="*/ 78504 w 321982"/>
                  <a:gd name="connsiteY0" fmla="*/ 0 h 256200"/>
                  <a:gd name="connsiteX1" fmla="*/ 319868 w 321982"/>
                  <a:gd name="connsiteY1" fmla="*/ 114119 h 256200"/>
                  <a:gd name="connsiteX2" fmla="*/ 243669 w 321982"/>
                  <a:gd name="connsiteY2" fmla="*/ 256200 h 256200"/>
                  <a:gd name="connsiteX3" fmla="*/ 0 w 321982"/>
                  <a:gd name="connsiteY3" fmla="*/ 162523 h 256200"/>
                  <a:gd name="connsiteX4" fmla="*/ 78504 w 321982"/>
                  <a:gd name="connsiteY4" fmla="*/ 0 h 256200"/>
                  <a:gd name="connsiteX0" fmla="*/ 78504 w 321982"/>
                  <a:gd name="connsiteY0" fmla="*/ 0 h 256200"/>
                  <a:gd name="connsiteX1" fmla="*/ 319868 w 321982"/>
                  <a:gd name="connsiteY1" fmla="*/ 114119 h 256200"/>
                  <a:gd name="connsiteX2" fmla="*/ 243669 w 321982"/>
                  <a:gd name="connsiteY2" fmla="*/ 256200 h 256200"/>
                  <a:gd name="connsiteX3" fmla="*/ 0 w 321982"/>
                  <a:gd name="connsiteY3" fmla="*/ 162523 h 256200"/>
                  <a:gd name="connsiteX4" fmla="*/ 78504 w 321982"/>
                  <a:gd name="connsiteY4" fmla="*/ 0 h 256200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2523 h 258383"/>
                  <a:gd name="connsiteX4" fmla="*/ 78504 w 321982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2523 h 258383"/>
                  <a:gd name="connsiteX4" fmla="*/ 78504 w 321982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60339 h 258383"/>
                  <a:gd name="connsiteX4" fmla="*/ 78504 w 321982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6150 w 319628"/>
                  <a:gd name="connsiteY0" fmla="*/ 0 h 258383"/>
                  <a:gd name="connsiteX1" fmla="*/ 317514 w 319628"/>
                  <a:gd name="connsiteY1" fmla="*/ 114119 h 258383"/>
                  <a:gd name="connsiteX2" fmla="*/ 241315 w 319628"/>
                  <a:gd name="connsiteY2" fmla="*/ 258383 h 258383"/>
                  <a:gd name="connsiteX3" fmla="*/ 0 w 319628"/>
                  <a:gd name="connsiteY3" fmla="*/ 158155 h 258383"/>
                  <a:gd name="connsiteX4" fmla="*/ 76150 w 319628"/>
                  <a:gd name="connsiteY4" fmla="*/ 0 h 258383"/>
                  <a:gd name="connsiteX0" fmla="*/ 78504 w 321982"/>
                  <a:gd name="connsiteY0" fmla="*/ 0 h 258383"/>
                  <a:gd name="connsiteX1" fmla="*/ 319868 w 321982"/>
                  <a:gd name="connsiteY1" fmla="*/ 114119 h 258383"/>
                  <a:gd name="connsiteX2" fmla="*/ 243669 w 321982"/>
                  <a:gd name="connsiteY2" fmla="*/ 258383 h 258383"/>
                  <a:gd name="connsiteX3" fmla="*/ 0 w 321982"/>
                  <a:gd name="connsiteY3" fmla="*/ 158155 h 258383"/>
                  <a:gd name="connsiteX4" fmla="*/ 78504 w 321982"/>
                  <a:gd name="connsiteY4" fmla="*/ 0 h 258383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2129"/>
                  <a:gd name="connsiteY0" fmla="*/ 0 h 260566"/>
                  <a:gd name="connsiteX1" fmla="*/ 319868 w 322129"/>
                  <a:gd name="connsiteY1" fmla="*/ 114119 h 260566"/>
                  <a:gd name="connsiteX2" fmla="*/ 246023 w 322129"/>
                  <a:gd name="connsiteY2" fmla="*/ 260566 h 260566"/>
                  <a:gd name="connsiteX3" fmla="*/ 0 w 322129"/>
                  <a:gd name="connsiteY3" fmla="*/ 158155 h 260566"/>
                  <a:gd name="connsiteX4" fmla="*/ 78504 w 322129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1553"/>
                  <a:gd name="connsiteY0" fmla="*/ 0 h 260566"/>
                  <a:gd name="connsiteX1" fmla="*/ 319868 w 321553"/>
                  <a:gd name="connsiteY1" fmla="*/ 114119 h 260566"/>
                  <a:gd name="connsiteX2" fmla="*/ 246023 w 321553"/>
                  <a:gd name="connsiteY2" fmla="*/ 260566 h 260566"/>
                  <a:gd name="connsiteX3" fmla="*/ 0 w 321553"/>
                  <a:gd name="connsiteY3" fmla="*/ 158155 h 260566"/>
                  <a:gd name="connsiteX4" fmla="*/ 78504 w 321553"/>
                  <a:gd name="connsiteY4" fmla="*/ 0 h 260566"/>
                  <a:gd name="connsiteX0" fmla="*/ 78504 w 322980"/>
                  <a:gd name="connsiteY0" fmla="*/ 0 h 260566"/>
                  <a:gd name="connsiteX1" fmla="*/ 319868 w 322980"/>
                  <a:gd name="connsiteY1" fmla="*/ 114119 h 260566"/>
                  <a:gd name="connsiteX2" fmla="*/ 246023 w 322980"/>
                  <a:gd name="connsiteY2" fmla="*/ 260566 h 260566"/>
                  <a:gd name="connsiteX3" fmla="*/ 0 w 322980"/>
                  <a:gd name="connsiteY3" fmla="*/ 158155 h 260566"/>
                  <a:gd name="connsiteX4" fmla="*/ 78504 w 322980"/>
                  <a:gd name="connsiteY4" fmla="*/ 0 h 260566"/>
                  <a:gd name="connsiteX0" fmla="*/ 78504 w 322980"/>
                  <a:gd name="connsiteY0" fmla="*/ 0 h 260566"/>
                  <a:gd name="connsiteX1" fmla="*/ 319868 w 322980"/>
                  <a:gd name="connsiteY1" fmla="*/ 114119 h 260566"/>
                  <a:gd name="connsiteX2" fmla="*/ 246023 w 322980"/>
                  <a:gd name="connsiteY2" fmla="*/ 260566 h 260566"/>
                  <a:gd name="connsiteX3" fmla="*/ 0 w 322980"/>
                  <a:gd name="connsiteY3" fmla="*/ 158155 h 260566"/>
                  <a:gd name="connsiteX4" fmla="*/ 78504 w 322980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60566"/>
                  <a:gd name="connsiteX1" fmla="*/ 319868 w 323761"/>
                  <a:gd name="connsiteY1" fmla="*/ 114119 h 260566"/>
                  <a:gd name="connsiteX2" fmla="*/ 246023 w 323761"/>
                  <a:gd name="connsiteY2" fmla="*/ 260566 h 260566"/>
                  <a:gd name="connsiteX3" fmla="*/ 0 w 323761"/>
                  <a:gd name="connsiteY3" fmla="*/ 158155 h 260566"/>
                  <a:gd name="connsiteX4" fmla="*/ 78504 w 323761"/>
                  <a:gd name="connsiteY4" fmla="*/ 0 h 260566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8857"/>
                  <a:gd name="connsiteX1" fmla="*/ 319868 w 323761"/>
                  <a:gd name="connsiteY1" fmla="*/ 112410 h 258857"/>
                  <a:gd name="connsiteX2" fmla="*/ 246023 w 323761"/>
                  <a:gd name="connsiteY2" fmla="*/ 258857 h 258857"/>
                  <a:gd name="connsiteX3" fmla="*/ 0 w 323761"/>
                  <a:gd name="connsiteY3" fmla="*/ 156446 h 258857"/>
                  <a:gd name="connsiteX4" fmla="*/ 78504 w 323761"/>
                  <a:gd name="connsiteY4" fmla="*/ 0 h 258857"/>
                  <a:gd name="connsiteX0" fmla="*/ 78504 w 323761"/>
                  <a:gd name="connsiteY0" fmla="*/ 0 h 257148"/>
                  <a:gd name="connsiteX1" fmla="*/ 319868 w 323761"/>
                  <a:gd name="connsiteY1" fmla="*/ 110701 h 257148"/>
                  <a:gd name="connsiteX2" fmla="*/ 246023 w 323761"/>
                  <a:gd name="connsiteY2" fmla="*/ 257148 h 257148"/>
                  <a:gd name="connsiteX3" fmla="*/ 0 w 323761"/>
                  <a:gd name="connsiteY3" fmla="*/ 154737 h 257148"/>
                  <a:gd name="connsiteX4" fmla="*/ 78504 w 323761"/>
                  <a:gd name="connsiteY4" fmla="*/ 0 h 257148"/>
                  <a:gd name="connsiteX0" fmla="*/ 78504 w 323761"/>
                  <a:gd name="connsiteY0" fmla="*/ 0 h 257148"/>
                  <a:gd name="connsiteX1" fmla="*/ 319868 w 323761"/>
                  <a:gd name="connsiteY1" fmla="*/ 110701 h 257148"/>
                  <a:gd name="connsiteX2" fmla="*/ 246023 w 323761"/>
                  <a:gd name="connsiteY2" fmla="*/ 257148 h 257148"/>
                  <a:gd name="connsiteX3" fmla="*/ 0 w 323761"/>
                  <a:gd name="connsiteY3" fmla="*/ 154737 h 257148"/>
                  <a:gd name="connsiteX4" fmla="*/ 78504 w 323761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  <a:gd name="connsiteX0" fmla="*/ 82189 w 327446"/>
                  <a:gd name="connsiteY0" fmla="*/ 0 h 257148"/>
                  <a:gd name="connsiteX1" fmla="*/ 323553 w 327446"/>
                  <a:gd name="connsiteY1" fmla="*/ 110701 h 257148"/>
                  <a:gd name="connsiteX2" fmla="*/ 249708 w 327446"/>
                  <a:gd name="connsiteY2" fmla="*/ 257148 h 257148"/>
                  <a:gd name="connsiteX3" fmla="*/ 0 w 327446"/>
                  <a:gd name="connsiteY3" fmla="*/ 151318 h 257148"/>
                  <a:gd name="connsiteX4" fmla="*/ 82189 w 327446"/>
                  <a:gd name="connsiteY4" fmla="*/ 0 h 25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46" h="257148">
                    <a:moveTo>
                      <a:pt x="82189" y="0"/>
                    </a:moveTo>
                    <a:cubicBezTo>
                      <a:pt x="149658" y="30436"/>
                      <a:pt x="260847" y="78951"/>
                      <a:pt x="323553" y="110701"/>
                    </a:cubicBezTo>
                    <a:cubicBezTo>
                      <a:pt x="340086" y="165391"/>
                      <a:pt x="301797" y="246903"/>
                      <a:pt x="249708" y="257148"/>
                    </a:cubicBezTo>
                    <a:lnTo>
                      <a:pt x="0" y="151318"/>
                    </a:lnTo>
                    <a:cubicBezTo>
                      <a:pt x="59038" y="130554"/>
                      <a:pt x="105578" y="55930"/>
                      <a:pt x="82189" y="0"/>
                    </a:cubicBezTo>
                    <a:close/>
                  </a:path>
                </a:pathLst>
              </a:custGeom>
              <a:solidFill>
                <a:srgbClr val="D854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015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A58F6364-D63F-41A9-9108-135DFABBB73F}"/>
              </a:ext>
            </a:extLst>
          </p:cNvPr>
          <p:cNvSpPr/>
          <p:nvPr/>
        </p:nvSpPr>
        <p:spPr>
          <a:xfrm>
            <a:off x="3117956" y="2639713"/>
            <a:ext cx="5861154" cy="2819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769F3E1-391F-4A9F-92DB-92AAC85B0989}"/>
              </a:ext>
            </a:extLst>
          </p:cNvPr>
          <p:cNvSpPr/>
          <p:nvPr/>
        </p:nvSpPr>
        <p:spPr>
          <a:xfrm>
            <a:off x="2715144" y="1993692"/>
            <a:ext cx="6761712" cy="2967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OBRIGADO!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sp>
        <p:nvSpPr>
          <p:cNvPr id="258" name="TextBox 14">
            <a:extLst>
              <a:ext uri="{FF2B5EF4-FFF2-40B4-BE49-F238E27FC236}">
                <a16:creationId xmlns:a16="http://schemas.microsoft.com/office/drawing/2014/main" id="{967ACAE4-EE1F-4251-891E-0EAA06AB54C5}"/>
              </a:ext>
            </a:extLst>
          </p:cNvPr>
          <p:cNvSpPr txBox="1"/>
          <p:nvPr/>
        </p:nvSpPr>
        <p:spPr>
          <a:xfrm>
            <a:off x="2715144" y="1314791"/>
            <a:ext cx="6761712" cy="233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5400" b="1">
                <a:latin typeface="Fjalla One" panose="02000506040000020004" pitchFamily="2" charset="0"/>
                <a:ea typeface="+mj-ea"/>
                <a:cs typeface="+mj-cs"/>
              </a:defRPr>
            </a:lvl1pPr>
          </a:lstStyle>
          <a:p>
            <a:r>
              <a:rPr lang="pt-BR" altLang="ko-KR" sz="4800" dirty="0"/>
              <a:t>A QUALIDADE DO PRODUTO É A SATISFAÇÃO DO CLIENTE!!</a:t>
            </a:r>
            <a:endParaRPr lang="ko-KR" altLang="en-US" sz="4800" dirty="0"/>
          </a:p>
        </p:txBody>
      </p:sp>
      <p:pic>
        <p:nvPicPr>
          <p:cNvPr id="13" name="Gráfico 12" descr="Envelope com preenchimento sólido">
            <a:extLst>
              <a:ext uri="{FF2B5EF4-FFF2-40B4-BE49-F238E27FC236}">
                <a16:creationId xmlns:a16="http://schemas.microsoft.com/office/drawing/2014/main" id="{4191E714-8DBE-46E3-A87C-33DB8A349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629" y="4796958"/>
            <a:ext cx="457200" cy="457200"/>
          </a:xfrm>
          <a:prstGeom prst="rect">
            <a:avLst/>
          </a:prstGeom>
        </p:spPr>
      </p:pic>
      <p:pic>
        <p:nvPicPr>
          <p:cNvPr id="14" name="Gráfico 13" descr="Viva-voz com preenchimento sólido">
            <a:extLst>
              <a:ext uri="{FF2B5EF4-FFF2-40B4-BE49-F238E27FC236}">
                <a16:creationId xmlns:a16="http://schemas.microsoft.com/office/drawing/2014/main" id="{A6A0D938-DA85-4000-BDAB-9D953B292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218" y="4129767"/>
            <a:ext cx="523422" cy="523422"/>
          </a:xfrm>
          <a:prstGeom prst="rect">
            <a:avLst/>
          </a:prstGeom>
        </p:spPr>
      </p:pic>
      <p:sp>
        <p:nvSpPr>
          <p:cNvPr id="22" name="Google Shape;512;p23">
            <a:extLst>
              <a:ext uri="{FF2B5EF4-FFF2-40B4-BE49-F238E27FC236}">
                <a16:creationId xmlns:a16="http://schemas.microsoft.com/office/drawing/2014/main" id="{475F4700-2D26-4CFD-BE22-4296C637E619}"/>
              </a:ext>
            </a:extLst>
          </p:cNvPr>
          <p:cNvSpPr txBox="1"/>
          <p:nvPr/>
        </p:nvSpPr>
        <p:spPr>
          <a:xfrm>
            <a:off x="1766234" y="3399518"/>
            <a:ext cx="5704926" cy="233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600" b="1" kern="0" dirty="0">
                <a:solidFill>
                  <a:prstClr val="black"/>
                </a:solidFill>
                <a:latin typeface="Arial Narrow" pitchFamily="34" charset="0"/>
                <a:ea typeface="Fira Sans"/>
                <a:cs typeface="Fira Sans"/>
                <a:sym typeface="Fira Sans"/>
              </a:rPr>
              <a:t>Contatos: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600" b="1" kern="0" dirty="0">
              <a:solidFill>
                <a:prstClr val="black"/>
              </a:solidFill>
              <a:latin typeface="Arial Narrow" pitchFamily="34" charset="0"/>
              <a:ea typeface="Fira Sans"/>
              <a:cs typeface="Fira Sans"/>
              <a:sym typeface="Fira Sans"/>
            </a:endParaRPr>
          </a:p>
          <a:p>
            <a:pPr lvl="1">
              <a:buClr>
                <a:srgbClr val="000000"/>
              </a:buClr>
              <a:defRPr/>
            </a:pPr>
            <a:r>
              <a:rPr lang="pt-BR" sz="2600" b="1" kern="0" dirty="0">
                <a:solidFill>
                  <a:prstClr val="black"/>
                </a:solidFill>
                <a:latin typeface="Arial Narrow" pitchFamily="34" charset="0"/>
                <a:ea typeface="Fira Sans"/>
                <a:cs typeface="Fira Sans"/>
                <a:sym typeface="Fira Sans"/>
              </a:rPr>
              <a:t>Rodrigo Pereira</a:t>
            </a:r>
          </a:p>
          <a:p>
            <a:pPr lvl="1">
              <a:buClr>
                <a:srgbClr val="000000"/>
              </a:buClr>
              <a:defRPr/>
            </a:pPr>
            <a:r>
              <a:rPr lang="pt-BR" sz="2600" b="1" kern="0" dirty="0">
                <a:solidFill>
                  <a:prstClr val="black"/>
                </a:solidFill>
                <a:latin typeface="Arial Narrow" pitchFamily="34" charset="0"/>
                <a:ea typeface="Fira Sans"/>
                <a:cs typeface="Fira Sans"/>
                <a:sym typeface="Fira Sans"/>
              </a:rPr>
              <a:t>(35) 99861-5701</a:t>
            </a:r>
          </a:p>
          <a:p>
            <a:pPr lvl="1">
              <a:buClr>
                <a:srgbClr val="000000"/>
              </a:buClr>
              <a:defRPr/>
            </a:pPr>
            <a:r>
              <a:rPr lang="pt-BR" sz="2600" b="1" kern="0" dirty="0">
                <a:solidFill>
                  <a:prstClr val="black"/>
                </a:solidFill>
                <a:latin typeface="Arial Narrow" pitchFamily="34" charset="0"/>
                <a:ea typeface="Fira Sans"/>
                <a:cs typeface="Fira Sans"/>
                <a:sym typeface="Fira Sans"/>
              </a:rPr>
              <a:t>rodrigo.pereira@strata.com.br</a:t>
            </a:r>
          </a:p>
        </p:txBody>
      </p:sp>
      <p:sp>
        <p:nvSpPr>
          <p:cNvPr id="25" name="Google Shape;512;p23">
            <a:extLst>
              <a:ext uri="{FF2B5EF4-FFF2-40B4-BE49-F238E27FC236}">
                <a16:creationId xmlns:a16="http://schemas.microsoft.com/office/drawing/2014/main" id="{2D30DF36-5357-420F-A0EE-AD24084D8A73}"/>
              </a:ext>
            </a:extLst>
          </p:cNvPr>
          <p:cNvSpPr txBox="1"/>
          <p:nvPr/>
        </p:nvSpPr>
        <p:spPr>
          <a:xfrm>
            <a:off x="6487074" y="3399518"/>
            <a:ext cx="5704926" cy="233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pt-BR"/>
            </a:defPPr>
            <a:lvl1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 sz="2600" b="1" kern="0">
                <a:solidFill>
                  <a:prstClr val="black"/>
                </a:solidFill>
                <a:latin typeface="Arial Narrow" pitchFamily="34" charset="0"/>
                <a:ea typeface="Fira Sans"/>
                <a:cs typeface="Fira Sans"/>
              </a:defRPr>
            </a:lvl1pPr>
            <a:lvl2pPr lvl="1">
              <a:buClr>
                <a:srgbClr val="000000"/>
              </a:buClr>
              <a:defRPr sz="2600" b="1" kern="0">
                <a:solidFill>
                  <a:prstClr val="black"/>
                </a:solidFill>
                <a:latin typeface="Arial Narrow" pitchFamily="34" charset="0"/>
                <a:ea typeface="Fira Sans"/>
                <a:cs typeface="Fira Sans"/>
              </a:defRPr>
            </a:lvl2pPr>
          </a:lstStyle>
          <a:p>
            <a:endParaRPr lang="pt-BR" dirty="0">
              <a:sym typeface="Fira Sans"/>
            </a:endParaRPr>
          </a:p>
          <a:p>
            <a:endParaRPr lang="pt-BR" dirty="0">
              <a:sym typeface="Fira Sans"/>
            </a:endParaRPr>
          </a:p>
          <a:p>
            <a:pPr lvl="1"/>
            <a:r>
              <a:rPr lang="pt-BR" dirty="0">
                <a:sym typeface="Fira Sans"/>
              </a:rPr>
              <a:t>Fernando de Souza Pena</a:t>
            </a:r>
          </a:p>
          <a:p>
            <a:pPr lvl="1"/>
            <a:r>
              <a:rPr lang="pt-BR" dirty="0">
                <a:sym typeface="Fira Sans"/>
              </a:rPr>
              <a:t>(31) 99796-4972</a:t>
            </a:r>
          </a:p>
          <a:p>
            <a:pPr lvl="1"/>
            <a:r>
              <a:rPr lang="pt-BR" dirty="0">
                <a:sym typeface="Fira Sans"/>
              </a:rPr>
              <a:t>fernando.pena@strata.com.br</a:t>
            </a:r>
          </a:p>
          <a:p>
            <a:pPr lvl="1"/>
            <a:endParaRPr lang="pt-BR" dirty="0"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3524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NOSSO TIME</a:t>
            </a:r>
          </a:p>
        </p:txBody>
      </p:sp>
      <p:pic>
        <p:nvPicPr>
          <p:cNvPr id="53" name="Picture 2" descr="Strata">
            <a:extLst>
              <a:ext uri="{FF2B5EF4-FFF2-40B4-BE49-F238E27FC236}">
                <a16:creationId xmlns:a16="http://schemas.microsoft.com/office/drawing/2014/main" id="{B4DE767B-24A3-4D5E-BC23-01B0E282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16F663CA-66B6-4E5D-96BA-DD278971D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graphicFrame>
        <p:nvGraphicFramePr>
          <p:cNvPr id="55" name="Tabela 54">
            <a:extLst>
              <a:ext uri="{FF2B5EF4-FFF2-40B4-BE49-F238E27FC236}">
                <a16:creationId xmlns:a16="http://schemas.microsoft.com/office/drawing/2014/main" id="{018FE07B-064C-4644-A1CB-BF6C2FAC5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033795"/>
              </p:ext>
            </p:extLst>
          </p:nvPr>
        </p:nvGraphicFramePr>
        <p:xfrm>
          <a:off x="2476525" y="1690688"/>
          <a:ext cx="7238950" cy="1375809"/>
        </p:xfrm>
        <a:graphic>
          <a:graphicData uri="http://schemas.openxmlformats.org/drawingml/2006/table">
            <a:tbl>
              <a:tblPr firstRow="1" bandRow="1"/>
              <a:tblGrid>
                <a:gridCol w="361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603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u="sng" strike="noStrike" kern="1200" cap="none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Titillium Web"/>
                          <a:cs typeface="Arial" panose="020B0604020202020204" pitchFamily="34" charset="0"/>
                        </a:rPr>
                        <a:t>ÁREA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u="sng" strike="noStrike" kern="1200" cap="none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Titillium Web"/>
                          <a:cs typeface="Arial" panose="020B0604020202020204" pitchFamily="34" charset="0"/>
                        </a:rPr>
                        <a:t>EFETIVO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603">
                <a:tc>
                  <a:txBody>
                    <a:bodyPr/>
                    <a:lstStyle/>
                    <a:p>
                      <a:pPr algn="ctr"/>
                      <a:r>
                        <a:rPr lang="pt-BR" sz="1800" b="1" i="0" u="none" strike="noStrike" cap="none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Titillium Web"/>
                          <a:cs typeface="Arial" panose="020B0604020202020204" pitchFamily="34" charset="0"/>
                          <a:sym typeface="Arial"/>
                        </a:rPr>
                        <a:t>DIRETOS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u="none" strike="noStrike" cap="none" dirty="0">
                          <a:solidFill>
                            <a:srgbClr val="FFC000"/>
                          </a:solidFill>
                          <a:latin typeface="Arial Black" panose="020B0A04020102020204" pitchFamily="34" charset="0"/>
                          <a:ea typeface="Titillium Web"/>
                          <a:cs typeface="Titillium Web"/>
                          <a:sym typeface="Arial"/>
                        </a:rPr>
                        <a:t>1377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603">
                <a:tc>
                  <a:txBody>
                    <a:bodyPr/>
                    <a:lstStyle/>
                    <a:p>
                      <a:pPr algn="ctr"/>
                      <a:r>
                        <a:rPr lang="pt-BR" sz="1800" b="1" i="0" u="none" strike="noStrike" cap="none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Titillium Web"/>
                          <a:cs typeface="Arial" panose="020B0604020202020204" pitchFamily="34" charset="0"/>
                          <a:sym typeface="Arial"/>
                        </a:rPr>
                        <a:t>INDIRETOS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u="none" strike="noStrike" cap="none" dirty="0">
                          <a:solidFill>
                            <a:srgbClr val="FFC000"/>
                          </a:solidFill>
                          <a:latin typeface="Arial Black" panose="020B0A04020102020204" pitchFamily="34" charset="0"/>
                          <a:ea typeface="Titillium Web"/>
                          <a:cs typeface="Titillium Web"/>
                          <a:sym typeface="Arial"/>
                        </a:rPr>
                        <a:t>307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6" name="Gráfico 55" descr="Grupo de pessoas com preenchimento sólido">
            <a:extLst>
              <a:ext uri="{FF2B5EF4-FFF2-40B4-BE49-F238E27FC236}">
                <a16:creationId xmlns:a16="http://schemas.microsoft.com/office/drawing/2014/main" id="{2FA9C4F4-C68B-4F17-96F8-15623DD7E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433" y="2487204"/>
            <a:ext cx="1883592" cy="1883592"/>
          </a:xfrm>
          <a:prstGeom prst="rect">
            <a:avLst/>
          </a:prstGeom>
        </p:spPr>
      </p:pic>
      <p:pic>
        <p:nvPicPr>
          <p:cNvPr id="58" name="Gráfico 57" descr="Grupo de pessoas com preenchimento sólido">
            <a:extLst>
              <a:ext uri="{FF2B5EF4-FFF2-40B4-BE49-F238E27FC236}">
                <a16:creationId xmlns:a16="http://schemas.microsoft.com/office/drawing/2014/main" id="{AAEA306A-66C1-4FDA-A2EC-62AAD984D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4706" y="2482217"/>
            <a:ext cx="1883592" cy="1883592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FC237D73-6325-488E-93CE-36068ED60815}"/>
              </a:ext>
            </a:extLst>
          </p:cNvPr>
          <p:cNvSpPr/>
          <p:nvPr/>
        </p:nvSpPr>
        <p:spPr>
          <a:xfrm>
            <a:off x="2211531" y="4496405"/>
            <a:ext cx="7803548" cy="227666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37FE3464-975C-4014-83B6-25F6CF30066F}"/>
              </a:ext>
            </a:extLst>
          </p:cNvPr>
          <p:cNvSpPr/>
          <p:nvPr/>
        </p:nvSpPr>
        <p:spPr>
          <a:xfrm>
            <a:off x="2211531" y="4084600"/>
            <a:ext cx="7803548" cy="227666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67FF4BE3-B110-4FD5-9E96-8BA52550C156}"/>
              </a:ext>
            </a:extLst>
          </p:cNvPr>
          <p:cNvSpPr txBox="1"/>
          <p:nvPr/>
        </p:nvSpPr>
        <p:spPr>
          <a:xfrm>
            <a:off x="1962154" y="3711395"/>
            <a:ext cx="82850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SOMOS </a:t>
            </a:r>
            <a:r>
              <a:rPr lang="pt-BR" sz="4200" b="1" dirty="0"/>
              <a:t>1.684</a:t>
            </a:r>
            <a:r>
              <a:rPr lang="pt-BR" sz="2400" b="1" dirty="0"/>
              <a:t> PROFISSIONAIS COMPROMETIDOS COM A SERIEDADE E PENSANDO COMO FAZER MELHOR A CADA DIA!</a:t>
            </a:r>
          </a:p>
        </p:txBody>
      </p:sp>
    </p:spTree>
    <p:extLst>
      <p:ext uri="{BB962C8B-B14F-4D97-AF65-F5344CB8AC3E}">
        <p14:creationId xmlns:p14="http://schemas.microsoft.com/office/powerpoint/2010/main" val="244853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ONDE ESTAMOS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B637014-4B4D-4183-854D-834ACA20943D}"/>
              </a:ext>
            </a:extLst>
          </p:cNvPr>
          <p:cNvSpPr/>
          <p:nvPr/>
        </p:nvSpPr>
        <p:spPr>
          <a:xfrm>
            <a:off x="1169110" y="2404090"/>
            <a:ext cx="3820599" cy="2184987"/>
          </a:xfrm>
          <a:prstGeom prst="rect">
            <a:avLst/>
          </a:prstGeom>
        </p:spPr>
        <p:txBody>
          <a:bodyPr wrap="square" lIns="121696" tIns="60848" rIns="121696" bIns="60848">
            <a:spAutoFit/>
          </a:bodyPr>
          <a:lstStyle/>
          <a:p>
            <a:r>
              <a:rPr lang="pt-BR" sz="7000" dirty="0">
                <a:solidFill>
                  <a:srgbClr val="FFC000"/>
                </a:solidFill>
                <a:latin typeface="Fjalla One" panose="02000506040000020004" pitchFamily="2" charset="0"/>
              </a:rPr>
              <a:t>16</a:t>
            </a:r>
            <a:r>
              <a:rPr lang="pt-BR" sz="4300" dirty="0">
                <a:solidFill>
                  <a:srgbClr val="FFC000"/>
                </a:solidFill>
                <a:latin typeface="Fjalla One" panose="02000506040000020004" pitchFamily="2" charset="0"/>
              </a:rPr>
              <a:t> </a:t>
            </a:r>
          </a:p>
          <a:p>
            <a:r>
              <a:rPr lang="pt-BR" sz="1600" b="1" dirty="0">
                <a:solidFill>
                  <a:schemeClr val="tx1"/>
                </a:solidFill>
                <a:latin typeface="Titillium Web"/>
                <a:ea typeface="Titillium Web"/>
                <a:cs typeface="Titillium Web"/>
              </a:rPr>
              <a:t>ESTADOS BRASILEIROS</a:t>
            </a:r>
          </a:p>
          <a:p>
            <a:r>
              <a:rPr lang="pt-BR" sz="1600" b="1" dirty="0">
                <a:solidFill>
                  <a:schemeClr val="tx1"/>
                </a:solidFill>
                <a:latin typeface="Titillium Web"/>
                <a:ea typeface="Titillium Web"/>
                <a:cs typeface="Titillium Web"/>
                <a:sym typeface="Titillium Web"/>
              </a:rPr>
              <a:t>AP, AL, BA, CE, MT, MS, TO, DF, </a:t>
            </a:r>
            <a:br>
              <a:rPr lang="pt-BR" sz="1600" b="1" dirty="0">
                <a:solidFill>
                  <a:schemeClr val="tx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pt-BR" sz="1600" b="1" dirty="0">
                <a:solidFill>
                  <a:schemeClr val="tx1"/>
                </a:solidFill>
                <a:latin typeface="Titillium Web"/>
                <a:ea typeface="Titillium Web"/>
                <a:cs typeface="Titillium Web"/>
                <a:sym typeface="Titillium Web"/>
              </a:rPr>
              <a:t>GO, ES, PE, PR, RJ, SC, SP E MG </a:t>
            </a:r>
          </a:p>
          <a:p>
            <a:endParaRPr lang="pt-BR" sz="1600" b="1" dirty="0">
              <a:solidFill>
                <a:schemeClr val="tx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C5EA867-C773-4914-92F9-6C19FB4864AB}"/>
              </a:ext>
            </a:extLst>
          </p:cNvPr>
          <p:cNvSpPr/>
          <p:nvPr/>
        </p:nvSpPr>
        <p:spPr>
          <a:xfrm>
            <a:off x="4575980" y="2404090"/>
            <a:ext cx="3320057" cy="1477101"/>
          </a:xfrm>
          <a:prstGeom prst="rect">
            <a:avLst/>
          </a:prstGeom>
        </p:spPr>
        <p:txBody>
          <a:bodyPr wrap="square" lIns="121696" tIns="60848" rIns="121696" bIns="60848">
            <a:spAutoFit/>
          </a:bodyPr>
          <a:lstStyle/>
          <a:p>
            <a:r>
              <a:rPr lang="pt-BR" sz="7000" dirty="0">
                <a:solidFill>
                  <a:srgbClr val="FFC000"/>
                </a:solidFill>
                <a:latin typeface="Fjalla One" panose="02000506040000020004" pitchFamily="2" charset="0"/>
              </a:rPr>
              <a:t>32</a:t>
            </a:r>
            <a:r>
              <a:rPr lang="pt-BR" sz="4300" dirty="0">
                <a:solidFill>
                  <a:schemeClr val="tx1"/>
                </a:solidFill>
                <a:latin typeface="Fjalla One" panose="02000506040000020004" pitchFamily="2" charset="0"/>
              </a:rPr>
              <a:t> </a:t>
            </a:r>
          </a:p>
          <a:p>
            <a:r>
              <a:rPr lang="pt-BR" b="1" kern="1200" dirty="0">
                <a:solidFill>
                  <a:schemeClr val="tx1"/>
                </a:solidFill>
                <a:latin typeface="Titillium Web"/>
                <a:ea typeface="Titillium Web"/>
                <a:cs typeface="Titillium Web"/>
              </a:rPr>
              <a:t>ESCRITÓRIOS REGIONAIS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C103CC0-1F82-4D90-9476-946E04A41087}"/>
              </a:ext>
            </a:extLst>
          </p:cNvPr>
          <p:cNvSpPr/>
          <p:nvPr/>
        </p:nvSpPr>
        <p:spPr>
          <a:xfrm>
            <a:off x="7964890" y="2381520"/>
            <a:ext cx="3320057" cy="1754100"/>
          </a:xfrm>
          <a:prstGeom prst="rect">
            <a:avLst/>
          </a:prstGeom>
        </p:spPr>
        <p:txBody>
          <a:bodyPr wrap="square" lIns="121696" tIns="60848" rIns="121696" bIns="60848">
            <a:spAutoFit/>
          </a:bodyPr>
          <a:lstStyle/>
          <a:p>
            <a:r>
              <a:rPr lang="pt-BR" sz="7000" dirty="0">
                <a:solidFill>
                  <a:srgbClr val="FFC000"/>
                </a:solidFill>
                <a:latin typeface="Fjalla One" panose="02000506040000020004" pitchFamily="2" charset="0"/>
              </a:rPr>
              <a:t>122 </a:t>
            </a:r>
          </a:p>
          <a:p>
            <a:r>
              <a:rPr lang="pt-BR" b="1" kern="1200" dirty="0">
                <a:solidFill>
                  <a:schemeClr val="tx1"/>
                </a:solidFill>
                <a:latin typeface="Titillium Web"/>
                <a:ea typeface="Titillium Web"/>
                <a:cs typeface="Titillium Web"/>
              </a:rPr>
              <a:t>CIDADES </a:t>
            </a:r>
          </a:p>
          <a:p>
            <a:r>
              <a:rPr lang="pt-BR" b="1" kern="1200" dirty="0">
                <a:solidFill>
                  <a:schemeClr val="tx1"/>
                </a:solidFill>
                <a:latin typeface="Titillium Web"/>
                <a:ea typeface="Titillium Web"/>
                <a:cs typeface="Titillium Web"/>
              </a:rPr>
              <a:t>BRASILEIRAS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7431375-0FDD-4234-B6B0-1E7E259F1266}"/>
              </a:ext>
            </a:extLst>
          </p:cNvPr>
          <p:cNvSpPr/>
          <p:nvPr/>
        </p:nvSpPr>
        <p:spPr>
          <a:xfrm>
            <a:off x="3417615" y="4474655"/>
            <a:ext cx="6452778" cy="1046214"/>
          </a:xfrm>
          <a:prstGeom prst="rect">
            <a:avLst/>
          </a:prstGeom>
        </p:spPr>
        <p:txBody>
          <a:bodyPr wrap="square" lIns="121696" tIns="60848" rIns="121696" bIns="60848">
            <a:spAutoFit/>
          </a:bodyPr>
          <a:lstStyle/>
          <a:p>
            <a:r>
              <a:rPr lang="pt-BR" sz="4200" dirty="0">
                <a:solidFill>
                  <a:srgbClr val="C00000"/>
                </a:solidFill>
                <a:latin typeface="Fjalla One" panose="02000506040000020004" pitchFamily="2" charset="0"/>
              </a:rPr>
              <a:t>3 PAÍSES DA AMÉRICA DO SUL </a:t>
            </a:r>
          </a:p>
          <a:p>
            <a:r>
              <a:rPr lang="pt-BR" b="1" kern="1200" dirty="0">
                <a:solidFill>
                  <a:schemeClr val="tx1"/>
                </a:solidFill>
                <a:latin typeface="Titillium Web"/>
                <a:ea typeface="Titillium Web"/>
                <a:cs typeface="Titillium Web"/>
              </a:rPr>
              <a:t>PARAGUAI, PERU E CHILE</a:t>
            </a:r>
          </a:p>
        </p:txBody>
      </p:sp>
      <p:grpSp>
        <p:nvGrpSpPr>
          <p:cNvPr id="8" name="Google Shape;1497;p18">
            <a:extLst>
              <a:ext uri="{FF2B5EF4-FFF2-40B4-BE49-F238E27FC236}">
                <a16:creationId xmlns:a16="http://schemas.microsoft.com/office/drawing/2014/main" id="{CFBC2BEE-D943-47CF-A8AA-5918B226D28E}"/>
              </a:ext>
            </a:extLst>
          </p:cNvPr>
          <p:cNvGrpSpPr/>
          <p:nvPr/>
        </p:nvGrpSpPr>
        <p:grpSpPr>
          <a:xfrm>
            <a:off x="10015671" y="2381520"/>
            <a:ext cx="1406705" cy="1461712"/>
            <a:chOff x="-1283314" y="3177295"/>
            <a:chExt cx="523412" cy="544079"/>
          </a:xfrm>
        </p:grpSpPr>
        <p:sp>
          <p:nvSpPr>
            <p:cNvPr id="9" name="Google Shape;1498;p18">
              <a:extLst>
                <a:ext uri="{FF2B5EF4-FFF2-40B4-BE49-F238E27FC236}">
                  <a16:creationId xmlns:a16="http://schemas.microsoft.com/office/drawing/2014/main" id="{550D8B46-6868-4F63-9743-3D459F958BAF}"/>
                </a:ext>
              </a:extLst>
            </p:cNvPr>
            <p:cNvSpPr/>
            <p:nvPr/>
          </p:nvSpPr>
          <p:spPr>
            <a:xfrm>
              <a:off x="-1283314" y="3177295"/>
              <a:ext cx="323199" cy="213710"/>
            </a:xfrm>
            <a:custGeom>
              <a:avLst/>
              <a:gdLst/>
              <a:ahLst/>
              <a:cxnLst/>
              <a:rect l="l" t="t" r="r" b="b"/>
              <a:pathLst>
                <a:path w="11229" h="7425" extrusionOk="0">
                  <a:moveTo>
                    <a:pt x="10409" y="600"/>
                  </a:moveTo>
                  <a:cubicBezTo>
                    <a:pt x="10409" y="600"/>
                    <a:pt x="10408" y="606"/>
                    <a:pt x="10412" y="606"/>
                  </a:cubicBezTo>
                  <a:lnTo>
                    <a:pt x="10406" y="606"/>
                  </a:lnTo>
                  <a:cubicBezTo>
                    <a:pt x="10408" y="602"/>
                    <a:pt x="10409" y="600"/>
                    <a:pt x="10409" y="600"/>
                  </a:cubicBezTo>
                  <a:close/>
                  <a:moveTo>
                    <a:pt x="10412" y="613"/>
                  </a:moveTo>
                  <a:cubicBezTo>
                    <a:pt x="10419" y="613"/>
                    <a:pt x="10412" y="619"/>
                    <a:pt x="10412" y="619"/>
                  </a:cubicBezTo>
                  <a:cubicBezTo>
                    <a:pt x="10412" y="616"/>
                    <a:pt x="10412" y="614"/>
                    <a:pt x="10412" y="613"/>
                  </a:cubicBezTo>
                  <a:close/>
                  <a:moveTo>
                    <a:pt x="10728" y="1508"/>
                  </a:moveTo>
                  <a:cubicBezTo>
                    <a:pt x="10728" y="1508"/>
                    <a:pt x="10728" y="1508"/>
                    <a:pt x="10728" y="1508"/>
                  </a:cubicBezTo>
                  <a:lnTo>
                    <a:pt x="10728" y="1508"/>
                  </a:lnTo>
                  <a:cubicBezTo>
                    <a:pt x="10728" y="1508"/>
                    <a:pt x="10728" y="1508"/>
                    <a:pt x="10728" y="1508"/>
                  </a:cubicBezTo>
                  <a:lnTo>
                    <a:pt x="10728" y="1508"/>
                  </a:lnTo>
                  <a:close/>
                  <a:moveTo>
                    <a:pt x="10728" y="1508"/>
                  </a:moveTo>
                  <a:cubicBezTo>
                    <a:pt x="10726" y="1508"/>
                    <a:pt x="10722" y="1509"/>
                    <a:pt x="10722" y="1514"/>
                  </a:cubicBezTo>
                  <a:cubicBezTo>
                    <a:pt x="10723" y="1511"/>
                    <a:pt x="10725" y="1509"/>
                    <a:pt x="10728" y="1508"/>
                  </a:cubicBezTo>
                  <a:close/>
                  <a:moveTo>
                    <a:pt x="10722" y="1501"/>
                  </a:moveTo>
                  <a:lnTo>
                    <a:pt x="10728" y="1508"/>
                  </a:lnTo>
                  <a:lnTo>
                    <a:pt x="10728" y="1508"/>
                  </a:lnTo>
                  <a:cubicBezTo>
                    <a:pt x="10730" y="1507"/>
                    <a:pt x="10733" y="1506"/>
                    <a:pt x="10736" y="1506"/>
                  </a:cubicBezTo>
                  <a:cubicBezTo>
                    <a:pt x="10741" y="1506"/>
                    <a:pt x="10748" y="1508"/>
                    <a:pt x="10754" y="1508"/>
                  </a:cubicBezTo>
                  <a:cubicBezTo>
                    <a:pt x="10748" y="1521"/>
                    <a:pt x="10741" y="1534"/>
                    <a:pt x="10735" y="1554"/>
                  </a:cubicBezTo>
                  <a:cubicBezTo>
                    <a:pt x="10715" y="1541"/>
                    <a:pt x="10735" y="1521"/>
                    <a:pt x="10722" y="1514"/>
                  </a:cubicBezTo>
                  <a:cubicBezTo>
                    <a:pt x="10722" y="1508"/>
                    <a:pt x="10722" y="1508"/>
                    <a:pt x="10722" y="1501"/>
                  </a:cubicBezTo>
                  <a:close/>
                  <a:moveTo>
                    <a:pt x="6338" y="1"/>
                  </a:moveTo>
                  <a:cubicBezTo>
                    <a:pt x="6322" y="30"/>
                    <a:pt x="6297" y="35"/>
                    <a:pt x="6271" y="35"/>
                  </a:cubicBezTo>
                  <a:cubicBezTo>
                    <a:pt x="6256" y="35"/>
                    <a:pt x="6241" y="34"/>
                    <a:pt x="6226" y="34"/>
                  </a:cubicBezTo>
                  <a:cubicBezTo>
                    <a:pt x="6194" y="34"/>
                    <a:pt x="6161" y="20"/>
                    <a:pt x="6128" y="14"/>
                  </a:cubicBezTo>
                  <a:cubicBezTo>
                    <a:pt x="6115" y="27"/>
                    <a:pt x="6128" y="34"/>
                    <a:pt x="6128" y="34"/>
                  </a:cubicBezTo>
                  <a:cubicBezTo>
                    <a:pt x="6187" y="152"/>
                    <a:pt x="6161" y="192"/>
                    <a:pt x="6049" y="251"/>
                  </a:cubicBezTo>
                  <a:cubicBezTo>
                    <a:pt x="6029" y="257"/>
                    <a:pt x="6016" y="264"/>
                    <a:pt x="6009" y="284"/>
                  </a:cubicBezTo>
                  <a:cubicBezTo>
                    <a:pt x="5989" y="333"/>
                    <a:pt x="5958" y="357"/>
                    <a:pt x="5916" y="357"/>
                  </a:cubicBezTo>
                  <a:cubicBezTo>
                    <a:pt x="5902" y="357"/>
                    <a:pt x="5887" y="354"/>
                    <a:pt x="5871" y="350"/>
                  </a:cubicBezTo>
                  <a:cubicBezTo>
                    <a:pt x="5865" y="350"/>
                    <a:pt x="5851" y="350"/>
                    <a:pt x="5838" y="343"/>
                  </a:cubicBezTo>
                  <a:cubicBezTo>
                    <a:pt x="5832" y="343"/>
                    <a:pt x="5825" y="343"/>
                    <a:pt x="5825" y="356"/>
                  </a:cubicBezTo>
                  <a:cubicBezTo>
                    <a:pt x="5833" y="385"/>
                    <a:pt x="5823" y="391"/>
                    <a:pt x="5808" y="391"/>
                  </a:cubicBezTo>
                  <a:cubicBezTo>
                    <a:pt x="5799" y="391"/>
                    <a:pt x="5789" y="389"/>
                    <a:pt x="5779" y="389"/>
                  </a:cubicBezTo>
                  <a:cubicBezTo>
                    <a:pt x="5746" y="389"/>
                    <a:pt x="5726" y="396"/>
                    <a:pt x="5733" y="442"/>
                  </a:cubicBezTo>
                  <a:cubicBezTo>
                    <a:pt x="5733" y="467"/>
                    <a:pt x="5713" y="477"/>
                    <a:pt x="5692" y="477"/>
                  </a:cubicBezTo>
                  <a:cubicBezTo>
                    <a:pt x="5686" y="477"/>
                    <a:pt x="5680" y="476"/>
                    <a:pt x="5674" y="475"/>
                  </a:cubicBezTo>
                  <a:cubicBezTo>
                    <a:pt x="5669" y="474"/>
                    <a:pt x="5665" y="473"/>
                    <a:pt x="5661" y="473"/>
                  </a:cubicBezTo>
                  <a:cubicBezTo>
                    <a:pt x="5635" y="473"/>
                    <a:pt x="5617" y="490"/>
                    <a:pt x="5595" y="501"/>
                  </a:cubicBezTo>
                  <a:cubicBezTo>
                    <a:pt x="5541" y="522"/>
                    <a:pt x="5487" y="544"/>
                    <a:pt x="5430" y="544"/>
                  </a:cubicBezTo>
                  <a:cubicBezTo>
                    <a:pt x="5417" y="544"/>
                    <a:pt x="5404" y="543"/>
                    <a:pt x="5391" y="540"/>
                  </a:cubicBezTo>
                  <a:cubicBezTo>
                    <a:pt x="5377" y="540"/>
                    <a:pt x="5364" y="534"/>
                    <a:pt x="5351" y="527"/>
                  </a:cubicBezTo>
                  <a:cubicBezTo>
                    <a:pt x="5335" y="521"/>
                    <a:pt x="5322" y="518"/>
                    <a:pt x="5310" y="518"/>
                  </a:cubicBezTo>
                  <a:cubicBezTo>
                    <a:pt x="5283" y="518"/>
                    <a:pt x="5266" y="534"/>
                    <a:pt x="5252" y="567"/>
                  </a:cubicBezTo>
                  <a:cubicBezTo>
                    <a:pt x="5248" y="579"/>
                    <a:pt x="5244" y="584"/>
                    <a:pt x="5238" y="584"/>
                  </a:cubicBezTo>
                  <a:cubicBezTo>
                    <a:pt x="5235" y="584"/>
                    <a:pt x="5231" y="582"/>
                    <a:pt x="5226" y="580"/>
                  </a:cubicBezTo>
                  <a:cubicBezTo>
                    <a:pt x="5147" y="580"/>
                    <a:pt x="5127" y="606"/>
                    <a:pt x="5147" y="679"/>
                  </a:cubicBezTo>
                  <a:cubicBezTo>
                    <a:pt x="5154" y="698"/>
                    <a:pt x="5160" y="718"/>
                    <a:pt x="5160" y="744"/>
                  </a:cubicBezTo>
                  <a:cubicBezTo>
                    <a:pt x="5167" y="777"/>
                    <a:pt x="5134" y="790"/>
                    <a:pt x="5108" y="804"/>
                  </a:cubicBezTo>
                  <a:cubicBezTo>
                    <a:pt x="5098" y="808"/>
                    <a:pt x="5090" y="810"/>
                    <a:pt x="5082" y="810"/>
                  </a:cubicBezTo>
                  <a:cubicBezTo>
                    <a:pt x="5067" y="810"/>
                    <a:pt x="5055" y="803"/>
                    <a:pt x="5042" y="790"/>
                  </a:cubicBezTo>
                  <a:cubicBezTo>
                    <a:pt x="5009" y="744"/>
                    <a:pt x="4969" y="705"/>
                    <a:pt x="4937" y="659"/>
                  </a:cubicBezTo>
                  <a:cubicBezTo>
                    <a:pt x="4923" y="639"/>
                    <a:pt x="4904" y="626"/>
                    <a:pt x="4884" y="619"/>
                  </a:cubicBezTo>
                  <a:cubicBezTo>
                    <a:pt x="4875" y="617"/>
                    <a:pt x="4868" y="616"/>
                    <a:pt x="4862" y="616"/>
                  </a:cubicBezTo>
                  <a:cubicBezTo>
                    <a:pt x="4850" y="616"/>
                    <a:pt x="4842" y="622"/>
                    <a:pt x="4838" y="639"/>
                  </a:cubicBezTo>
                  <a:cubicBezTo>
                    <a:pt x="4834" y="661"/>
                    <a:pt x="4827" y="671"/>
                    <a:pt x="4816" y="671"/>
                  </a:cubicBezTo>
                  <a:cubicBezTo>
                    <a:pt x="4807" y="671"/>
                    <a:pt x="4797" y="664"/>
                    <a:pt x="4785" y="652"/>
                  </a:cubicBezTo>
                  <a:cubicBezTo>
                    <a:pt x="4765" y="633"/>
                    <a:pt x="4746" y="633"/>
                    <a:pt x="4713" y="633"/>
                  </a:cubicBezTo>
                  <a:cubicBezTo>
                    <a:pt x="4695" y="633"/>
                    <a:pt x="4676" y="630"/>
                    <a:pt x="4658" y="630"/>
                  </a:cubicBezTo>
                  <a:cubicBezTo>
                    <a:pt x="4635" y="630"/>
                    <a:pt x="4613" y="634"/>
                    <a:pt x="4594" y="652"/>
                  </a:cubicBezTo>
                  <a:cubicBezTo>
                    <a:pt x="4589" y="658"/>
                    <a:pt x="4583" y="660"/>
                    <a:pt x="4578" y="660"/>
                  </a:cubicBezTo>
                  <a:cubicBezTo>
                    <a:pt x="4567" y="660"/>
                    <a:pt x="4558" y="646"/>
                    <a:pt x="4548" y="633"/>
                  </a:cubicBezTo>
                  <a:cubicBezTo>
                    <a:pt x="4523" y="557"/>
                    <a:pt x="4494" y="524"/>
                    <a:pt x="4436" y="524"/>
                  </a:cubicBezTo>
                  <a:cubicBezTo>
                    <a:pt x="4417" y="524"/>
                    <a:pt x="4396" y="528"/>
                    <a:pt x="4371" y="534"/>
                  </a:cubicBezTo>
                  <a:cubicBezTo>
                    <a:pt x="4357" y="536"/>
                    <a:pt x="4345" y="538"/>
                    <a:pt x="4334" y="538"/>
                  </a:cubicBezTo>
                  <a:cubicBezTo>
                    <a:pt x="4311" y="538"/>
                    <a:pt x="4294" y="529"/>
                    <a:pt x="4285" y="494"/>
                  </a:cubicBezTo>
                  <a:cubicBezTo>
                    <a:pt x="4278" y="475"/>
                    <a:pt x="4265" y="475"/>
                    <a:pt x="4245" y="468"/>
                  </a:cubicBezTo>
                  <a:cubicBezTo>
                    <a:pt x="4242" y="464"/>
                    <a:pt x="4233" y="460"/>
                    <a:pt x="4226" y="460"/>
                  </a:cubicBezTo>
                  <a:cubicBezTo>
                    <a:pt x="4220" y="460"/>
                    <a:pt x="4215" y="462"/>
                    <a:pt x="4213" y="468"/>
                  </a:cubicBezTo>
                  <a:cubicBezTo>
                    <a:pt x="4206" y="488"/>
                    <a:pt x="4206" y="501"/>
                    <a:pt x="4219" y="507"/>
                  </a:cubicBezTo>
                  <a:cubicBezTo>
                    <a:pt x="4272" y="547"/>
                    <a:pt x="4278" y="613"/>
                    <a:pt x="4324" y="652"/>
                  </a:cubicBezTo>
                  <a:cubicBezTo>
                    <a:pt x="4344" y="672"/>
                    <a:pt x="4357" y="698"/>
                    <a:pt x="4384" y="712"/>
                  </a:cubicBezTo>
                  <a:cubicBezTo>
                    <a:pt x="4417" y="725"/>
                    <a:pt x="4436" y="744"/>
                    <a:pt x="4456" y="764"/>
                  </a:cubicBezTo>
                  <a:cubicBezTo>
                    <a:pt x="4489" y="797"/>
                    <a:pt x="4502" y="823"/>
                    <a:pt x="4476" y="869"/>
                  </a:cubicBezTo>
                  <a:cubicBezTo>
                    <a:pt x="4463" y="883"/>
                    <a:pt x="4469" y="909"/>
                    <a:pt x="4476" y="929"/>
                  </a:cubicBezTo>
                  <a:cubicBezTo>
                    <a:pt x="4476" y="955"/>
                    <a:pt x="4482" y="975"/>
                    <a:pt x="4476" y="1001"/>
                  </a:cubicBezTo>
                  <a:cubicBezTo>
                    <a:pt x="4476" y="1047"/>
                    <a:pt x="4515" y="1067"/>
                    <a:pt x="4528" y="1106"/>
                  </a:cubicBezTo>
                  <a:cubicBezTo>
                    <a:pt x="4542" y="1139"/>
                    <a:pt x="4568" y="1172"/>
                    <a:pt x="4575" y="1205"/>
                  </a:cubicBezTo>
                  <a:cubicBezTo>
                    <a:pt x="4581" y="1225"/>
                    <a:pt x="4575" y="1245"/>
                    <a:pt x="4575" y="1264"/>
                  </a:cubicBezTo>
                  <a:cubicBezTo>
                    <a:pt x="4575" y="1291"/>
                    <a:pt x="4535" y="1330"/>
                    <a:pt x="4561" y="1337"/>
                  </a:cubicBezTo>
                  <a:cubicBezTo>
                    <a:pt x="4590" y="1348"/>
                    <a:pt x="4623" y="1364"/>
                    <a:pt x="4661" y="1364"/>
                  </a:cubicBezTo>
                  <a:cubicBezTo>
                    <a:pt x="4667" y="1364"/>
                    <a:pt x="4674" y="1364"/>
                    <a:pt x="4680" y="1363"/>
                  </a:cubicBezTo>
                  <a:cubicBezTo>
                    <a:pt x="4690" y="1362"/>
                    <a:pt x="4701" y="1361"/>
                    <a:pt x="4711" y="1361"/>
                  </a:cubicBezTo>
                  <a:cubicBezTo>
                    <a:pt x="4754" y="1361"/>
                    <a:pt x="4796" y="1370"/>
                    <a:pt x="4838" y="1370"/>
                  </a:cubicBezTo>
                  <a:cubicBezTo>
                    <a:pt x="4858" y="1370"/>
                    <a:pt x="4877" y="1370"/>
                    <a:pt x="4864" y="1403"/>
                  </a:cubicBezTo>
                  <a:cubicBezTo>
                    <a:pt x="4858" y="1422"/>
                    <a:pt x="4864" y="1442"/>
                    <a:pt x="4858" y="1468"/>
                  </a:cubicBezTo>
                  <a:cubicBezTo>
                    <a:pt x="4852" y="1491"/>
                    <a:pt x="4841" y="1509"/>
                    <a:pt x="4817" y="1509"/>
                  </a:cubicBezTo>
                  <a:cubicBezTo>
                    <a:pt x="4813" y="1509"/>
                    <a:pt x="4809" y="1509"/>
                    <a:pt x="4805" y="1508"/>
                  </a:cubicBezTo>
                  <a:cubicBezTo>
                    <a:pt x="4765" y="1508"/>
                    <a:pt x="4739" y="1541"/>
                    <a:pt x="4713" y="1561"/>
                  </a:cubicBezTo>
                  <a:cubicBezTo>
                    <a:pt x="4686" y="1587"/>
                    <a:pt x="4654" y="1593"/>
                    <a:pt x="4621" y="1593"/>
                  </a:cubicBezTo>
                  <a:cubicBezTo>
                    <a:pt x="4555" y="1593"/>
                    <a:pt x="4548" y="1600"/>
                    <a:pt x="4548" y="1666"/>
                  </a:cubicBezTo>
                  <a:cubicBezTo>
                    <a:pt x="4542" y="1738"/>
                    <a:pt x="4509" y="1791"/>
                    <a:pt x="4450" y="1830"/>
                  </a:cubicBezTo>
                  <a:cubicBezTo>
                    <a:pt x="4436" y="1837"/>
                    <a:pt x="4423" y="1850"/>
                    <a:pt x="4417" y="1863"/>
                  </a:cubicBezTo>
                  <a:cubicBezTo>
                    <a:pt x="4411" y="1874"/>
                    <a:pt x="4410" y="1885"/>
                    <a:pt x="4403" y="1885"/>
                  </a:cubicBezTo>
                  <a:cubicBezTo>
                    <a:pt x="4401" y="1885"/>
                    <a:pt x="4399" y="1884"/>
                    <a:pt x="4397" y="1883"/>
                  </a:cubicBezTo>
                  <a:cubicBezTo>
                    <a:pt x="4390" y="1876"/>
                    <a:pt x="4390" y="1863"/>
                    <a:pt x="4390" y="1857"/>
                  </a:cubicBezTo>
                  <a:cubicBezTo>
                    <a:pt x="4397" y="1844"/>
                    <a:pt x="4410" y="1830"/>
                    <a:pt x="4390" y="1817"/>
                  </a:cubicBezTo>
                  <a:cubicBezTo>
                    <a:pt x="4388" y="1816"/>
                    <a:pt x="4387" y="1816"/>
                    <a:pt x="4385" y="1816"/>
                  </a:cubicBezTo>
                  <a:cubicBezTo>
                    <a:pt x="4375" y="1816"/>
                    <a:pt x="4369" y="1830"/>
                    <a:pt x="4357" y="1830"/>
                  </a:cubicBezTo>
                  <a:cubicBezTo>
                    <a:pt x="4305" y="1850"/>
                    <a:pt x="4298" y="1916"/>
                    <a:pt x="4245" y="1929"/>
                  </a:cubicBezTo>
                  <a:cubicBezTo>
                    <a:pt x="4239" y="1929"/>
                    <a:pt x="4226" y="1942"/>
                    <a:pt x="4226" y="1942"/>
                  </a:cubicBezTo>
                  <a:cubicBezTo>
                    <a:pt x="4214" y="1934"/>
                    <a:pt x="4204" y="1931"/>
                    <a:pt x="4194" y="1931"/>
                  </a:cubicBezTo>
                  <a:cubicBezTo>
                    <a:pt x="4166" y="1931"/>
                    <a:pt x="4147" y="1959"/>
                    <a:pt x="4127" y="1969"/>
                  </a:cubicBezTo>
                  <a:cubicBezTo>
                    <a:pt x="4101" y="1975"/>
                    <a:pt x="4094" y="1995"/>
                    <a:pt x="4061" y="1995"/>
                  </a:cubicBezTo>
                  <a:cubicBezTo>
                    <a:pt x="4059" y="1994"/>
                    <a:pt x="4058" y="1994"/>
                    <a:pt x="4056" y="1994"/>
                  </a:cubicBezTo>
                  <a:cubicBezTo>
                    <a:pt x="4040" y="1994"/>
                    <a:pt x="4035" y="2023"/>
                    <a:pt x="4035" y="2041"/>
                  </a:cubicBezTo>
                  <a:cubicBezTo>
                    <a:pt x="4029" y="2071"/>
                    <a:pt x="4028" y="2101"/>
                    <a:pt x="3988" y="2101"/>
                  </a:cubicBezTo>
                  <a:cubicBezTo>
                    <a:pt x="3984" y="2101"/>
                    <a:pt x="3980" y="2101"/>
                    <a:pt x="3976" y="2100"/>
                  </a:cubicBezTo>
                  <a:cubicBezTo>
                    <a:pt x="3943" y="2100"/>
                    <a:pt x="3930" y="2133"/>
                    <a:pt x="3923" y="2166"/>
                  </a:cubicBezTo>
                  <a:cubicBezTo>
                    <a:pt x="3923" y="2186"/>
                    <a:pt x="3916" y="2205"/>
                    <a:pt x="3897" y="2219"/>
                  </a:cubicBezTo>
                  <a:cubicBezTo>
                    <a:pt x="3889" y="2223"/>
                    <a:pt x="3878" y="2229"/>
                    <a:pt x="3868" y="2229"/>
                  </a:cubicBezTo>
                  <a:cubicBezTo>
                    <a:pt x="3862" y="2229"/>
                    <a:pt x="3856" y="2226"/>
                    <a:pt x="3851" y="2219"/>
                  </a:cubicBezTo>
                  <a:cubicBezTo>
                    <a:pt x="3837" y="2205"/>
                    <a:pt x="3837" y="2192"/>
                    <a:pt x="3851" y="2173"/>
                  </a:cubicBezTo>
                  <a:cubicBezTo>
                    <a:pt x="3864" y="2159"/>
                    <a:pt x="3877" y="2140"/>
                    <a:pt x="3870" y="2113"/>
                  </a:cubicBezTo>
                  <a:cubicBezTo>
                    <a:pt x="3861" y="2084"/>
                    <a:pt x="3833" y="2066"/>
                    <a:pt x="3801" y="2066"/>
                  </a:cubicBezTo>
                  <a:cubicBezTo>
                    <a:pt x="3790" y="2066"/>
                    <a:pt x="3777" y="2069"/>
                    <a:pt x="3765" y="2074"/>
                  </a:cubicBezTo>
                  <a:cubicBezTo>
                    <a:pt x="3745" y="2080"/>
                    <a:pt x="3719" y="2094"/>
                    <a:pt x="3706" y="2107"/>
                  </a:cubicBezTo>
                  <a:cubicBezTo>
                    <a:pt x="3679" y="2146"/>
                    <a:pt x="3633" y="2159"/>
                    <a:pt x="3601" y="2179"/>
                  </a:cubicBezTo>
                  <a:cubicBezTo>
                    <a:pt x="3597" y="2182"/>
                    <a:pt x="3590" y="2183"/>
                    <a:pt x="3580" y="2183"/>
                  </a:cubicBezTo>
                  <a:cubicBezTo>
                    <a:pt x="3546" y="2183"/>
                    <a:pt x="3486" y="2170"/>
                    <a:pt x="3475" y="2159"/>
                  </a:cubicBezTo>
                  <a:cubicBezTo>
                    <a:pt x="3416" y="2107"/>
                    <a:pt x="3357" y="2054"/>
                    <a:pt x="3298" y="1995"/>
                  </a:cubicBezTo>
                  <a:cubicBezTo>
                    <a:pt x="3275" y="1973"/>
                    <a:pt x="3253" y="1959"/>
                    <a:pt x="3227" y="1959"/>
                  </a:cubicBezTo>
                  <a:cubicBezTo>
                    <a:pt x="3214" y="1959"/>
                    <a:pt x="3201" y="1962"/>
                    <a:pt x="3186" y="1969"/>
                  </a:cubicBezTo>
                  <a:cubicBezTo>
                    <a:pt x="3179" y="1975"/>
                    <a:pt x="3166" y="1975"/>
                    <a:pt x="3153" y="1975"/>
                  </a:cubicBezTo>
                  <a:cubicBezTo>
                    <a:pt x="3146" y="1942"/>
                    <a:pt x="3146" y="1903"/>
                    <a:pt x="3153" y="1870"/>
                  </a:cubicBezTo>
                  <a:cubicBezTo>
                    <a:pt x="3179" y="1784"/>
                    <a:pt x="3153" y="1718"/>
                    <a:pt x="3100" y="1653"/>
                  </a:cubicBezTo>
                  <a:cubicBezTo>
                    <a:pt x="3081" y="1620"/>
                    <a:pt x="3061" y="1587"/>
                    <a:pt x="3048" y="1554"/>
                  </a:cubicBezTo>
                  <a:cubicBezTo>
                    <a:pt x="3039" y="1531"/>
                    <a:pt x="3027" y="1521"/>
                    <a:pt x="3009" y="1521"/>
                  </a:cubicBezTo>
                  <a:cubicBezTo>
                    <a:pt x="3001" y="1521"/>
                    <a:pt x="2992" y="1523"/>
                    <a:pt x="2982" y="1528"/>
                  </a:cubicBezTo>
                  <a:cubicBezTo>
                    <a:pt x="2942" y="1541"/>
                    <a:pt x="2903" y="1567"/>
                    <a:pt x="2883" y="1613"/>
                  </a:cubicBezTo>
                  <a:cubicBezTo>
                    <a:pt x="2863" y="1646"/>
                    <a:pt x="2837" y="1672"/>
                    <a:pt x="2804" y="1692"/>
                  </a:cubicBezTo>
                  <a:cubicBezTo>
                    <a:pt x="2786" y="1702"/>
                    <a:pt x="2772" y="1708"/>
                    <a:pt x="2759" y="1708"/>
                  </a:cubicBezTo>
                  <a:cubicBezTo>
                    <a:pt x="2738" y="1708"/>
                    <a:pt x="2722" y="1694"/>
                    <a:pt x="2705" y="1666"/>
                  </a:cubicBezTo>
                  <a:cubicBezTo>
                    <a:pt x="2692" y="1633"/>
                    <a:pt x="2679" y="1600"/>
                    <a:pt x="2640" y="1593"/>
                  </a:cubicBezTo>
                  <a:lnTo>
                    <a:pt x="2640" y="1593"/>
                  </a:lnTo>
                  <a:cubicBezTo>
                    <a:pt x="2626" y="1633"/>
                    <a:pt x="2587" y="1672"/>
                    <a:pt x="2646" y="1712"/>
                  </a:cubicBezTo>
                  <a:cubicBezTo>
                    <a:pt x="2638" y="1724"/>
                    <a:pt x="2628" y="1726"/>
                    <a:pt x="2618" y="1726"/>
                  </a:cubicBezTo>
                  <a:cubicBezTo>
                    <a:pt x="2612" y="1726"/>
                    <a:pt x="2605" y="1725"/>
                    <a:pt x="2600" y="1725"/>
                  </a:cubicBezTo>
                  <a:cubicBezTo>
                    <a:pt x="2442" y="1725"/>
                    <a:pt x="2291" y="1718"/>
                    <a:pt x="2133" y="1718"/>
                  </a:cubicBezTo>
                  <a:cubicBezTo>
                    <a:pt x="2124" y="1718"/>
                    <a:pt x="2115" y="1721"/>
                    <a:pt x="2105" y="1721"/>
                  </a:cubicBezTo>
                  <a:cubicBezTo>
                    <a:pt x="2099" y="1721"/>
                    <a:pt x="2093" y="1721"/>
                    <a:pt x="2087" y="1718"/>
                  </a:cubicBezTo>
                  <a:cubicBezTo>
                    <a:pt x="2064" y="1705"/>
                    <a:pt x="2043" y="1700"/>
                    <a:pt x="2021" y="1700"/>
                  </a:cubicBezTo>
                  <a:cubicBezTo>
                    <a:pt x="1980" y="1700"/>
                    <a:pt x="1939" y="1719"/>
                    <a:pt x="1896" y="1732"/>
                  </a:cubicBezTo>
                  <a:cubicBezTo>
                    <a:pt x="1883" y="1732"/>
                    <a:pt x="1883" y="1745"/>
                    <a:pt x="1883" y="1758"/>
                  </a:cubicBezTo>
                  <a:lnTo>
                    <a:pt x="1883" y="2034"/>
                  </a:lnTo>
                  <a:cubicBezTo>
                    <a:pt x="1895" y="2033"/>
                    <a:pt x="1907" y="2033"/>
                    <a:pt x="1919" y="2033"/>
                  </a:cubicBezTo>
                  <a:cubicBezTo>
                    <a:pt x="1969" y="2033"/>
                    <a:pt x="2013" y="2042"/>
                    <a:pt x="2060" y="2048"/>
                  </a:cubicBezTo>
                  <a:cubicBezTo>
                    <a:pt x="2067" y="2051"/>
                    <a:pt x="2074" y="2052"/>
                    <a:pt x="2080" y="2052"/>
                  </a:cubicBezTo>
                  <a:cubicBezTo>
                    <a:pt x="2087" y="2052"/>
                    <a:pt x="2093" y="2051"/>
                    <a:pt x="2100" y="2048"/>
                  </a:cubicBezTo>
                  <a:cubicBezTo>
                    <a:pt x="2106" y="2045"/>
                    <a:pt x="2111" y="2043"/>
                    <a:pt x="2117" y="2043"/>
                  </a:cubicBezTo>
                  <a:cubicBezTo>
                    <a:pt x="2135" y="2043"/>
                    <a:pt x="2149" y="2059"/>
                    <a:pt x="2159" y="2074"/>
                  </a:cubicBezTo>
                  <a:cubicBezTo>
                    <a:pt x="2179" y="2100"/>
                    <a:pt x="2205" y="2133"/>
                    <a:pt x="2199" y="2173"/>
                  </a:cubicBezTo>
                  <a:cubicBezTo>
                    <a:pt x="2192" y="2192"/>
                    <a:pt x="2179" y="2219"/>
                    <a:pt x="2205" y="2238"/>
                  </a:cubicBezTo>
                  <a:cubicBezTo>
                    <a:pt x="2205" y="2238"/>
                    <a:pt x="2205" y="2253"/>
                    <a:pt x="2201" y="2253"/>
                  </a:cubicBezTo>
                  <a:cubicBezTo>
                    <a:pt x="2200" y="2253"/>
                    <a:pt x="2200" y="2252"/>
                    <a:pt x="2199" y="2252"/>
                  </a:cubicBezTo>
                  <a:cubicBezTo>
                    <a:pt x="2184" y="2252"/>
                    <a:pt x="2169" y="2263"/>
                    <a:pt x="2154" y="2263"/>
                  </a:cubicBezTo>
                  <a:cubicBezTo>
                    <a:pt x="2149" y="2263"/>
                    <a:pt x="2144" y="2261"/>
                    <a:pt x="2139" y="2258"/>
                  </a:cubicBezTo>
                  <a:cubicBezTo>
                    <a:pt x="2113" y="2238"/>
                    <a:pt x="2074" y="2238"/>
                    <a:pt x="2054" y="2205"/>
                  </a:cubicBezTo>
                  <a:lnTo>
                    <a:pt x="2034" y="2205"/>
                  </a:lnTo>
                  <a:cubicBezTo>
                    <a:pt x="2008" y="2238"/>
                    <a:pt x="1962" y="2232"/>
                    <a:pt x="1929" y="2252"/>
                  </a:cubicBezTo>
                  <a:cubicBezTo>
                    <a:pt x="1907" y="2269"/>
                    <a:pt x="1882" y="2272"/>
                    <a:pt x="1858" y="2272"/>
                  </a:cubicBezTo>
                  <a:cubicBezTo>
                    <a:pt x="1846" y="2272"/>
                    <a:pt x="1835" y="2271"/>
                    <a:pt x="1824" y="2271"/>
                  </a:cubicBezTo>
                  <a:cubicBezTo>
                    <a:pt x="1791" y="2278"/>
                    <a:pt x="1777" y="2284"/>
                    <a:pt x="1777" y="2317"/>
                  </a:cubicBezTo>
                  <a:cubicBezTo>
                    <a:pt x="1777" y="2409"/>
                    <a:pt x="1777" y="2495"/>
                    <a:pt x="1771" y="2581"/>
                  </a:cubicBezTo>
                  <a:cubicBezTo>
                    <a:pt x="1764" y="2646"/>
                    <a:pt x="1804" y="2686"/>
                    <a:pt x="1850" y="2712"/>
                  </a:cubicBezTo>
                  <a:cubicBezTo>
                    <a:pt x="1889" y="2745"/>
                    <a:pt x="1922" y="2785"/>
                    <a:pt x="1968" y="2804"/>
                  </a:cubicBezTo>
                  <a:cubicBezTo>
                    <a:pt x="1995" y="2818"/>
                    <a:pt x="2001" y="2864"/>
                    <a:pt x="1988" y="2897"/>
                  </a:cubicBezTo>
                  <a:cubicBezTo>
                    <a:pt x="1975" y="2916"/>
                    <a:pt x="1981" y="2929"/>
                    <a:pt x="1995" y="2949"/>
                  </a:cubicBezTo>
                  <a:cubicBezTo>
                    <a:pt x="2028" y="3002"/>
                    <a:pt x="2074" y="3054"/>
                    <a:pt x="2087" y="3120"/>
                  </a:cubicBezTo>
                  <a:cubicBezTo>
                    <a:pt x="2093" y="3160"/>
                    <a:pt x="2107" y="3206"/>
                    <a:pt x="2074" y="3245"/>
                  </a:cubicBezTo>
                  <a:cubicBezTo>
                    <a:pt x="2047" y="3278"/>
                    <a:pt x="2060" y="3324"/>
                    <a:pt x="2054" y="3364"/>
                  </a:cubicBezTo>
                  <a:cubicBezTo>
                    <a:pt x="1981" y="3759"/>
                    <a:pt x="1916" y="4154"/>
                    <a:pt x="1850" y="4548"/>
                  </a:cubicBezTo>
                  <a:cubicBezTo>
                    <a:pt x="1843" y="4581"/>
                    <a:pt x="1837" y="4608"/>
                    <a:pt x="1830" y="4634"/>
                  </a:cubicBezTo>
                  <a:cubicBezTo>
                    <a:pt x="1822" y="4653"/>
                    <a:pt x="1813" y="4663"/>
                    <a:pt x="1802" y="4663"/>
                  </a:cubicBezTo>
                  <a:cubicBezTo>
                    <a:pt x="1794" y="4663"/>
                    <a:pt x="1786" y="4658"/>
                    <a:pt x="1777" y="4647"/>
                  </a:cubicBezTo>
                  <a:cubicBezTo>
                    <a:pt x="1771" y="4637"/>
                    <a:pt x="1766" y="4634"/>
                    <a:pt x="1761" y="4634"/>
                  </a:cubicBezTo>
                  <a:cubicBezTo>
                    <a:pt x="1756" y="4634"/>
                    <a:pt x="1751" y="4637"/>
                    <a:pt x="1745" y="4641"/>
                  </a:cubicBezTo>
                  <a:cubicBezTo>
                    <a:pt x="1739" y="4646"/>
                    <a:pt x="1738" y="4667"/>
                    <a:pt x="1729" y="4667"/>
                  </a:cubicBezTo>
                  <a:cubicBezTo>
                    <a:pt x="1726" y="4667"/>
                    <a:pt x="1723" y="4665"/>
                    <a:pt x="1718" y="4660"/>
                  </a:cubicBezTo>
                  <a:cubicBezTo>
                    <a:pt x="1705" y="4647"/>
                    <a:pt x="1679" y="4641"/>
                    <a:pt x="1672" y="4614"/>
                  </a:cubicBezTo>
                  <a:cubicBezTo>
                    <a:pt x="1672" y="4589"/>
                    <a:pt x="1656" y="4579"/>
                    <a:pt x="1634" y="4579"/>
                  </a:cubicBezTo>
                  <a:cubicBezTo>
                    <a:pt x="1627" y="4579"/>
                    <a:pt x="1620" y="4580"/>
                    <a:pt x="1613" y="4581"/>
                  </a:cubicBezTo>
                  <a:cubicBezTo>
                    <a:pt x="1601" y="4581"/>
                    <a:pt x="1583" y="4593"/>
                    <a:pt x="1566" y="4593"/>
                  </a:cubicBezTo>
                  <a:cubicBezTo>
                    <a:pt x="1554" y="4593"/>
                    <a:pt x="1542" y="4587"/>
                    <a:pt x="1534" y="4568"/>
                  </a:cubicBezTo>
                  <a:cubicBezTo>
                    <a:pt x="1524" y="4578"/>
                    <a:pt x="1518" y="4592"/>
                    <a:pt x="1503" y="4592"/>
                  </a:cubicBezTo>
                  <a:cubicBezTo>
                    <a:pt x="1499" y="4592"/>
                    <a:pt x="1494" y="4591"/>
                    <a:pt x="1488" y="4588"/>
                  </a:cubicBezTo>
                  <a:cubicBezTo>
                    <a:pt x="1484" y="4584"/>
                    <a:pt x="1480" y="4583"/>
                    <a:pt x="1476" y="4583"/>
                  </a:cubicBezTo>
                  <a:cubicBezTo>
                    <a:pt x="1465" y="4583"/>
                    <a:pt x="1453" y="4593"/>
                    <a:pt x="1448" y="4608"/>
                  </a:cubicBezTo>
                  <a:cubicBezTo>
                    <a:pt x="1429" y="4687"/>
                    <a:pt x="1369" y="4687"/>
                    <a:pt x="1304" y="4693"/>
                  </a:cubicBezTo>
                  <a:cubicBezTo>
                    <a:pt x="1300" y="4694"/>
                    <a:pt x="1297" y="4694"/>
                    <a:pt x="1293" y="4694"/>
                  </a:cubicBezTo>
                  <a:cubicBezTo>
                    <a:pt x="1283" y="4694"/>
                    <a:pt x="1273" y="4692"/>
                    <a:pt x="1263" y="4692"/>
                  </a:cubicBezTo>
                  <a:cubicBezTo>
                    <a:pt x="1248" y="4692"/>
                    <a:pt x="1235" y="4698"/>
                    <a:pt x="1231" y="4726"/>
                  </a:cubicBezTo>
                  <a:lnTo>
                    <a:pt x="1218" y="4726"/>
                  </a:lnTo>
                  <a:cubicBezTo>
                    <a:pt x="1209" y="4723"/>
                    <a:pt x="1199" y="4721"/>
                    <a:pt x="1190" y="4721"/>
                  </a:cubicBezTo>
                  <a:cubicBezTo>
                    <a:pt x="1152" y="4721"/>
                    <a:pt x="1115" y="4747"/>
                    <a:pt x="1072" y="4747"/>
                  </a:cubicBezTo>
                  <a:cubicBezTo>
                    <a:pt x="1068" y="4747"/>
                    <a:pt x="1064" y="4746"/>
                    <a:pt x="1060" y="4746"/>
                  </a:cubicBezTo>
                  <a:cubicBezTo>
                    <a:pt x="1050" y="4744"/>
                    <a:pt x="1041" y="4743"/>
                    <a:pt x="1032" y="4743"/>
                  </a:cubicBezTo>
                  <a:cubicBezTo>
                    <a:pt x="974" y="4743"/>
                    <a:pt x="928" y="4778"/>
                    <a:pt x="882" y="4818"/>
                  </a:cubicBezTo>
                  <a:cubicBezTo>
                    <a:pt x="849" y="4845"/>
                    <a:pt x="823" y="4871"/>
                    <a:pt x="777" y="4871"/>
                  </a:cubicBezTo>
                  <a:cubicBezTo>
                    <a:pt x="757" y="4871"/>
                    <a:pt x="738" y="4878"/>
                    <a:pt x="738" y="4910"/>
                  </a:cubicBezTo>
                  <a:cubicBezTo>
                    <a:pt x="738" y="4924"/>
                    <a:pt x="724" y="4930"/>
                    <a:pt x="718" y="4937"/>
                  </a:cubicBezTo>
                  <a:cubicBezTo>
                    <a:pt x="659" y="4970"/>
                    <a:pt x="613" y="5009"/>
                    <a:pt x="547" y="5022"/>
                  </a:cubicBezTo>
                  <a:cubicBezTo>
                    <a:pt x="514" y="5029"/>
                    <a:pt x="488" y="5042"/>
                    <a:pt x="501" y="5088"/>
                  </a:cubicBezTo>
                  <a:cubicBezTo>
                    <a:pt x="507" y="5101"/>
                    <a:pt x="501" y="5114"/>
                    <a:pt x="501" y="5128"/>
                  </a:cubicBezTo>
                  <a:cubicBezTo>
                    <a:pt x="494" y="5167"/>
                    <a:pt x="468" y="5200"/>
                    <a:pt x="481" y="5246"/>
                  </a:cubicBezTo>
                  <a:cubicBezTo>
                    <a:pt x="488" y="5279"/>
                    <a:pt x="468" y="5312"/>
                    <a:pt x="441" y="5338"/>
                  </a:cubicBezTo>
                  <a:cubicBezTo>
                    <a:pt x="409" y="5378"/>
                    <a:pt x="382" y="5424"/>
                    <a:pt x="362" y="5470"/>
                  </a:cubicBezTo>
                  <a:cubicBezTo>
                    <a:pt x="349" y="5496"/>
                    <a:pt x="349" y="5516"/>
                    <a:pt x="362" y="5542"/>
                  </a:cubicBezTo>
                  <a:cubicBezTo>
                    <a:pt x="389" y="5575"/>
                    <a:pt x="389" y="5615"/>
                    <a:pt x="402" y="5648"/>
                  </a:cubicBezTo>
                  <a:cubicBezTo>
                    <a:pt x="409" y="5694"/>
                    <a:pt x="369" y="5733"/>
                    <a:pt x="323" y="5733"/>
                  </a:cubicBezTo>
                  <a:cubicBezTo>
                    <a:pt x="303" y="5733"/>
                    <a:pt x="283" y="5740"/>
                    <a:pt x="264" y="5759"/>
                  </a:cubicBezTo>
                  <a:cubicBezTo>
                    <a:pt x="224" y="5799"/>
                    <a:pt x="165" y="5825"/>
                    <a:pt x="132" y="5878"/>
                  </a:cubicBezTo>
                  <a:cubicBezTo>
                    <a:pt x="106" y="5917"/>
                    <a:pt x="93" y="6003"/>
                    <a:pt x="119" y="6036"/>
                  </a:cubicBezTo>
                  <a:cubicBezTo>
                    <a:pt x="152" y="6095"/>
                    <a:pt x="152" y="6095"/>
                    <a:pt x="93" y="6108"/>
                  </a:cubicBezTo>
                  <a:cubicBezTo>
                    <a:pt x="79" y="6115"/>
                    <a:pt x="66" y="6128"/>
                    <a:pt x="60" y="6128"/>
                  </a:cubicBezTo>
                  <a:cubicBezTo>
                    <a:pt x="47" y="6128"/>
                    <a:pt x="33" y="6121"/>
                    <a:pt x="14" y="6121"/>
                  </a:cubicBezTo>
                  <a:cubicBezTo>
                    <a:pt x="27" y="6148"/>
                    <a:pt x="60" y="6194"/>
                    <a:pt x="0" y="6207"/>
                  </a:cubicBezTo>
                  <a:lnTo>
                    <a:pt x="0" y="6227"/>
                  </a:lnTo>
                  <a:cubicBezTo>
                    <a:pt x="0" y="6227"/>
                    <a:pt x="7" y="6227"/>
                    <a:pt x="7" y="6233"/>
                  </a:cubicBezTo>
                  <a:cubicBezTo>
                    <a:pt x="53" y="6260"/>
                    <a:pt x="73" y="6312"/>
                    <a:pt x="126" y="6332"/>
                  </a:cubicBezTo>
                  <a:cubicBezTo>
                    <a:pt x="152" y="6339"/>
                    <a:pt x="145" y="6371"/>
                    <a:pt x="126" y="6378"/>
                  </a:cubicBezTo>
                  <a:cubicBezTo>
                    <a:pt x="73" y="6398"/>
                    <a:pt x="106" y="6418"/>
                    <a:pt x="126" y="6431"/>
                  </a:cubicBezTo>
                  <a:cubicBezTo>
                    <a:pt x="165" y="6450"/>
                    <a:pt x="172" y="6483"/>
                    <a:pt x="185" y="6523"/>
                  </a:cubicBezTo>
                  <a:cubicBezTo>
                    <a:pt x="198" y="6569"/>
                    <a:pt x="205" y="6622"/>
                    <a:pt x="264" y="6648"/>
                  </a:cubicBezTo>
                  <a:cubicBezTo>
                    <a:pt x="283" y="6654"/>
                    <a:pt x="316" y="6668"/>
                    <a:pt x="297" y="6714"/>
                  </a:cubicBezTo>
                  <a:cubicBezTo>
                    <a:pt x="290" y="6733"/>
                    <a:pt x="316" y="6753"/>
                    <a:pt x="330" y="6760"/>
                  </a:cubicBezTo>
                  <a:cubicBezTo>
                    <a:pt x="376" y="6766"/>
                    <a:pt x="389" y="6799"/>
                    <a:pt x="409" y="6832"/>
                  </a:cubicBezTo>
                  <a:cubicBezTo>
                    <a:pt x="422" y="6858"/>
                    <a:pt x="435" y="6878"/>
                    <a:pt x="455" y="6898"/>
                  </a:cubicBezTo>
                  <a:cubicBezTo>
                    <a:pt x="488" y="6924"/>
                    <a:pt x="488" y="6970"/>
                    <a:pt x="461" y="7003"/>
                  </a:cubicBezTo>
                  <a:cubicBezTo>
                    <a:pt x="428" y="7036"/>
                    <a:pt x="402" y="7076"/>
                    <a:pt x="369" y="7115"/>
                  </a:cubicBezTo>
                  <a:cubicBezTo>
                    <a:pt x="488" y="7122"/>
                    <a:pt x="599" y="7128"/>
                    <a:pt x="705" y="7155"/>
                  </a:cubicBezTo>
                  <a:cubicBezTo>
                    <a:pt x="784" y="7174"/>
                    <a:pt x="797" y="7194"/>
                    <a:pt x="803" y="7267"/>
                  </a:cubicBezTo>
                  <a:cubicBezTo>
                    <a:pt x="810" y="7280"/>
                    <a:pt x="810" y="7293"/>
                    <a:pt x="823" y="7299"/>
                  </a:cubicBezTo>
                  <a:cubicBezTo>
                    <a:pt x="856" y="7313"/>
                    <a:pt x="863" y="7339"/>
                    <a:pt x="856" y="7378"/>
                  </a:cubicBezTo>
                  <a:cubicBezTo>
                    <a:pt x="849" y="7398"/>
                    <a:pt x="856" y="7411"/>
                    <a:pt x="882" y="7411"/>
                  </a:cubicBezTo>
                  <a:lnTo>
                    <a:pt x="1100" y="7411"/>
                  </a:lnTo>
                  <a:cubicBezTo>
                    <a:pt x="1185" y="7405"/>
                    <a:pt x="1271" y="7418"/>
                    <a:pt x="1343" y="7346"/>
                  </a:cubicBezTo>
                  <a:cubicBezTo>
                    <a:pt x="1396" y="7299"/>
                    <a:pt x="1442" y="7247"/>
                    <a:pt x="1501" y="7214"/>
                  </a:cubicBezTo>
                  <a:cubicBezTo>
                    <a:pt x="1541" y="7194"/>
                    <a:pt x="1560" y="7155"/>
                    <a:pt x="1613" y="7135"/>
                  </a:cubicBezTo>
                  <a:lnTo>
                    <a:pt x="1613" y="7135"/>
                  </a:lnTo>
                  <a:cubicBezTo>
                    <a:pt x="1606" y="7148"/>
                    <a:pt x="1606" y="7161"/>
                    <a:pt x="1600" y="7168"/>
                  </a:cubicBezTo>
                  <a:cubicBezTo>
                    <a:pt x="1587" y="7201"/>
                    <a:pt x="1560" y="7227"/>
                    <a:pt x="1606" y="7260"/>
                  </a:cubicBezTo>
                  <a:cubicBezTo>
                    <a:pt x="1613" y="7273"/>
                    <a:pt x="1606" y="7293"/>
                    <a:pt x="1600" y="7299"/>
                  </a:cubicBezTo>
                  <a:cubicBezTo>
                    <a:pt x="1541" y="7326"/>
                    <a:pt x="1567" y="7378"/>
                    <a:pt x="1567" y="7424"/>
                  </a:cubicBezTo>
                  <a:cubicBezTo>
                    <a:pt x="2001" y="7148"/>
                    <a:pt x="2436" y="6872"/>
                    <a:pt x="2870" y="6589"/>
                  </a:cubicBezTo>
                  <a:cubicBezTo>
                    <a:pt x="4838" y="5332"/>
                    <a:pt x="6812" y="4075"/>
                    <a:pt x="8780" y="2811"/>
                  </a:cubicBezTo>
                  <a:cubicBezTo>
                    <a:pt x="9043" y="2646"/>
                    <a:pt x="9300" y="2482"/>
                    <a:pt x="9563" y="2311"/>
                  </a:cubicBezTo>
                  <a:cubicBezTo>
                    <a:pt x="9575" y="2307"/>
                    <a:pt x="9587" y="2300"/>
                    <a:pt x="9599" y="2300"/>
                  </a:cubicBezTo>
                  <a:cubicBezTo>
                    <a:pt x="9607" y="2300"/>
                    <a:pt x="9615" y="2303"/>
                    <a:pt x="9622" y="2311"/>
                  </a:cubicBezTo>
                  <a:cubicBezTo>
                    <a:pt x="9873" y="2469"/>
                    <a:pt x="10123" y="2627"/>
                    <a:pt x="10373" y="2785"/>
                  </a:cubicBezTo>
                  <a:cubicBezTo>
                    <a:pt x="10379" y="2791"/>
                    <a:pt x="10379" y="2798"/>
                    <a:pt x="10386" y="2798"/>
                  </a:cubicBezTo>
                  <a:cubicBezTo>
                    <a:pt x="10392" y="2798"/>
                    <a:pt x="10406" y="2798"/>
                    <a:pt x="10412" y="2791"/>
                  </a:cubicBezTo>
                  <a:cubicBezTo>
                    <a:pt x="10412" y="2791"/>
                    <a:pt x="10412" y="2785"/>
                    <a:pt x="10412" y="2778"/>
                  </a:cubicBezTo>
                  <a:cubicBezTo>
                    <a:pt x="10412" y="2775"/>
                    <a:pt x="10414" y="2775"/>
                    <a:pt x="10416" y="2775"/>
                  </a:cubicBezTo>
                  <a:cubicBezTo>
                    <a:pt x="10419" y="2775"/>
                    <a:pt x="10422" y="2775"/>
                    <a:pt x="10425" y="2771"/>
                  </a:cubicBezTo>
                  <a:cubicBezTo>
                    <a:pt x="10485" y="2758"/>
                    <a:pt x="10524" y="2719"/>
                    <a:pt x="10544" y="2653"/>
                  </a:cubicBezTo>
                  <a:cubicBezTo>
                    <a:pt x="10544" y="2646"/>
                    <a:pt x="10544" y="2633"/>
                    <a:pt x="10537" y="2633"/>
                  </a:cubicBezTo>
                  <a:cubicBezTo>
                    <a:pt x="10529" y="2635"/>
                    <a:pt x="10522" y="2637"/>
                    <a:pt x="10517" y="2637"/>
                  </a:cubicBezTo>
                  <a:cubicBezTo>
                    <a:pt x="10507" y="2637"/>
                    <a:pt x="10504" y="2631"/>
                    <a:pt x="10504" y="2614"/>
                  </a:cubicBezTo>
                  <a:cubicBezTo>
                    <a:pt x="10504" y="2607"/>
                    <a:pt x="10478" y="2614"/>
                    <a:pt x="10478" y="2594"/>
                  </a:cubicBezTo>
                  <a:cubicBezTo>
                    <a:pt x="10485" y="2581"/>
                    <a:pt x="10504" y="2587"/>
                    <a:pt x="10511" y="2581"/>
                  </a:cubicBezTo>
                  <a:cubicBezTo>
                    <a:pt x="10557" y="2561"/>
                    <a:pt x="10616" y="2567"/>
                    <a:pt x="10636" y="2508"/>
                  </a:cubicBezTo>
                  <a:cubicBezTo>
                    <a:pt x="10643" y="2482"/>
                    <a:pt x="10669" y="2469"/>
                    <a:pt x="10689" y="2469"/>
                  </a:cubicBezTo>
                  <a:cubicBezTo>
                    <a:pt x="10741" y="2469"/>
                    <a:pt x="10761" y="2429"/>
                    <a:pt x="10787" y="2403"/>
                  </a:cubicBezTo>
                  <a:cubicBezTo>
                    <a:pt x="10820" y="2370"/>
                    <a:pt x="10833" y="2324"/>
                    <a:pt x="10860" y="2291"/>
                  </a:cubicBezTo>
                  <a:cubicBezTo>
                    <a:pt x="10880" y="2324"/>
                    <a:pt x="10860" y="2357"/>
                    <a:pt x="10860" y="2390"/>
                  </a:cubicBezTo>
                  <a:cubicBezTo>
                    <a:pt x="10860" y="2423"/>
                    <a:pt x="10807" y="2429"/>
                    <a:pt x="10833" y="2475"/>
                  </a:cubicBezTo>
                  <a:cubicBezTo>
                    <a:pt x="10818" y="2466"/>
                    <a:pt x="10804" y="2461"/>
                    <a:pt x="10793" y="2461"/>
                  </a:cubicBezTo>
                  <a:cubicBezTo>
                    <a:pt x="10780" y="2461"/>
                    <a:pt x="10771" y="2468"/>
                    <a:pt x="10768" y="2482"/>
                  </a:cubicBezTo>
                  <a:cubicBezTo>
                    <a:pt x="10754" y="2508"/>
                    <a:pt x="10781" y="2548"/>
                    <a:pt x="10814" y="2561"/>
                  </a:cubicBezTo>
                  <a:cubicBezTo>
                    <a:pt x="10825" y="2561"/>
                    <a:pt x="10836" y="2565"/>
                    <a:pt x="10848" y="2565"/>
                  </a:cubicBezTo>
                  <a:cubicBezTo>
                    <a:pt x="10856" y="2565"/>
                    <a:pt x="10864" y="2563"/>
                    <a:pt x="10873" y="2554"/>
                  </a:cubicBezTo>
                  <a:cubicBezTo>
                    <a:pt x="10886" y="2541"/>
                    <a:pt x="10860" y="2535"/>
                    <a:pt x="10860" y="2521"/>
                  </a:cubicBezTo>
                  <a:cubicBezTo>
                    <a:pt x="10853" y="2502"/>
                    <a:pt x="10840" y="2482"/>
                    <a:pt x="10860" y="2475"/>
                  </a:cubicBezTo>
                  <a:cubicBezTo>
                    <a:pt x="10862" y="2474"/>
                    <a:pt x="10864" y="2474"/>
                    <a:pt x="10867" y="2474"/>
                  </a:cubicBezTo>
                  <a:cubicBezTo>
                    <a:pt x="10877" y="2474"/>
                    <a:pt x="10887" y="2485"/>
                    <a:pt x="10893" y="2502"/>
                  </a:cubicBezTo>
                  <a:cubicBezTo>
                    <a:pt x="10902" y="2526"/>
                    <a:pt x="10916" y="2551"/>
                    <a:pt x="10941" y="2551"/>
                  </a:cubicBezTo>
                  <a:cubicBezTo>
                    <a:pt x="10950" y="2551"/>
                    <a:pt x="10960" y="2548"/>
                    <a:pt x="10972" y="2541"/>
                  </a:cubicBezTo>
                  <a:cubicBezTo>
                    <a:pt x="10979" y="2539"/>
                    <a:pt x="10988" y="2537"/>
                    <a:pt x="10997" y="2537"/>
                  </a:cubicBezTo>
                  <a:cubicBezTo>
                    <a:pt x="11014" y="2537"/>
                    <a:pt x="11032" y="2542"/>
                    <a:pt x="11044" y="2554"/>
                  </a:cubicBezTo>
                  <a:cubicBezTo>
                    <a:pt x="11061" y="2567"/>
                    <a:pt x="11079" y="2573"/>
                    <a:pt x="11095" y="2573"/>
                  </a:cubicBezTo>
                  <a:cubicBezTo>
                    <a:pt x="11122" y="2573"/>
                    <a:pt x="11146" y="2557"/>
                    <a:pt x="11163" y="2528"/>
                  </a:cubicBezTo>
                  <a:cubicBezTo>
                    <a:pt x="11176" y="2508"/>
                    <a:pt x="11182" y="2488"/>
                    <a:pt x="11195" y="2475"/>
                  </a:cubicBezTo>
                  <a:cubicBezTo>
                    <a:pt x="11228" y="2449"/>
                    <a:pt x="11209" y="2429"/>
                    <a:pt x="11182" y="2429"/>
                  </a:cubicBezTo>
                  <a:cubicBezTo>
                    <a:pt x="11160" y="2425"/>
                    <a:pt x="11139" y="2417"/>
                    <a:pt x="11118" y="2417"/>
                  </a:cubicBezTo>
                  <a:cubicBezTo>
                    <a:pt x="11103" y="2417"/>
                    <a:pt x="11087" y="2422"/>
                    <a:pt x="11070" y="2436"/>
                  </a:cubicBezTo>
                  <a:cubicBezTo>
                    <a:pt x="11051" y="2445"/>
                    <a:pt x="11028" y="2452"/>
                    <a:pt x="11002" y="2452"/>
                  </a:cubicBezTo>
                  <a:cubicBezTo>
                    <a:pt x="10992" y="2452"/>
                    <a:pt x="10982" y="2451"/>
                    <a:pt x="10972" y="2449"/>
                  </a:cubicBezTo>
                  <a:cubicBezTo>
                    <a:pt x="10932" y="2442"/>
                    <a:pt x="10939" y="2429"/>
                    <a:pt x="10952" y="2403"/>
                  </a:cubicBezTo>
                  <a:lnTo>
                    <a:pt x="10952" y="2403"/>
                  </a:lnTo>
                  <a:cubicBezTo>
                    <a:pt x="10946" y="2407"/>
                    <a:pt x="10942" y="2408"/>
                    <a:pt x="10939" y="2408"/>
                  </a:cubicBezTo>
                  <a:cubicBezTo>
                    <a:pt x="10932" y="2408"/>
                    <a:pt x="10932" y="2399"/>
                    <a:pt x="10932" y="2390"/>
                  </a:cubicBezTo>
                  <a:cubicBezTo>
                    <a:pt x="10930" y="2392"/>
                    <a:pt x="10928" y="2392"/>
                    <a:pt x="10927" y="2392"/>
                  </a:cubicBezTo>
                  <a:cubicBezTo>
                    <a:pt x="10922" y="2392"/>
                    <a:pt x="10919" y="2388"/>
                    <a:pt x="10919" y="2383"/>
                  </a:cubicBezTo>
                  <a:cubicBezTo>
                    <a:pt x="10886" y="2357"/>
                    <a:pt x="10912" y="2317"/>
                    <a:pt x="10899" y="2291"/>
                  </a:cubicBezTo>
                  <a:cubicBezTo>
                    <a:pt x="10899" y="2280"/>
                    <a:pt x="10908" y="2261"/>
                    <a:pt x="10894" y="2261"/>
                  </a:cubicBezTo>
                  <a:cubicBezTo>
                    <a:pt x="10890" y="2261"/>
                    <a:pt x="10886" y="2262"/>
                    <a:pt x="10880" y="2265"/>
                  </a:cubicBezTo>
                  <a:cubicBezTo>
                    <a:pt x="10878" y="2267"/>
                    <a:pt x="10876" y="2267"/>
                    <a:pt x="10875" y="2267"/>
                  </a:cubicBezTo>
                  <a:cubicBezTo>
                    <a:pt x="10873" y="2267"/>
                    <a:pt x="10873" y="2263"/>
                    <a:pt x="10873" y="2258"/>
                  </a:cubicBezTo>
                  <a:cubicBezTo>
                    <a:pt x="10873" y="2240"/>
                    <a:pt x="10925" y="2192"/>
                    <a:pt x="10943" y="2192"/>
                  </a:cubicBezTo>
                  <a:cubicBezTo>
                    <a:pt x="10944" y="2192"/>
                    <a:pt x="10945" y="2192"/>
                    <a:pt x="10945" y="2192"/>
                  </a:cubicBezTo>
                  <a:cubicBezTo>
                    <a:pt x="10960" y="2201"/>
                    <a:pt x="10972" y="2204"/>
                    <a:pt x="10983" y="2204"/>
                  </a:cubicBezTo>
                  <a:cubicBezTo>
                    <a:pt x="11007" y="2204"/>
                    <a:pt x="11024" y="2186"/>
                    <a:pt x="11037" y="2159"/>
                  </a:cubicBezTo>
                  <a:cubicBezTo>
                    <a:pt x="11023" y="2153"/>
                    <a:pt x="11009" y="2150"/>
                    <a:pt x="10996" y="2150"/>
                  </a:cubicBezTo>
                  <a:cubicBezTo>
                    <a:pt x="10980" y="2150"/>
                    <a:pt x="10963" y="2155"/>
                    <a:pt x="10945" y="2166"/>
                  </a:cubicBezTo>
                  <a:cubicBezTo>
                    <a:pt x="10972" y="2113"/>
                    <a:pt x="11031" y="2087"/>
                    <a:pt x="11064" y="2048"/>
                  </a:cubicBezTo>
                  <a:cubicBezTo>
                    <a:pt x="11069" y="2042"/>
                    <a:pt x="11060" y="2026"/>
                    <a:pt x="11070" y="2026"/>
                  </a:cubicBezTo>
                  <a:cubicBezTo>
                    <a:pt x="11072" y="2026"/>
                    <a:pt x="11074" y="2027"/>
                    <a:pt x="11077" y="2028"/>
                  </a:cubicBezTo>
                  <a:cubicBezTo>
                    <a:pt x="11081" y="2028"/>
                    <a:pt x="11085" y="2029"/>
                    <a:pt x="11089" y="2029"/>
                  </a:cubicBezTo>
                  <a:cubicBezTo>
                    <a:pt x="11121" y="2029"/>
                    <a:pt x="11141" y="2004"/>
                    <a:pt x="11130" y="1969"/>
                  </a:cubicBezTo>
                  <a:cubicBezTo>
                    <a:pt x="11130" y="1949"/>
                    <a:pt x="11123" y="1929"/>
                    <a:pt x="11130" y="1909"/>
                  </a:cubicBezTo>
                  <a:cubicBezTo>
                    <a:pt x="11163" y="1824"/>
                    <a:pt x="11097" y="1686"/>
                    <a:pt x="10985" y="1672"/>
                  </a:cubicBezTo>
                  <a:cubicBezTo>
                    <a:pt x="10968" y="1672"/>
                    <a:pt x="10952" y="1674"/>
                    <a:pt x="10935" y="1674"/>
                  </a:cubicBezTo>
                  <a:cubicBezTo>
                    <a:pt x="10917" y="1674"/>
                    <a:pt x="10899" y="1672"/>
                    <a:pt x="10880" y="1666"/>
                  </a:cubicBezTo>
                  <a:cubicBezTo>
                    <a:pt x="10919" y="1639"/>
                    <a:pt x="10945" y="1626"/>
                    <a:pt x="10932" y="1574"/>
                  </a:cubicBezTo>
                  <a:cubicBezTo>
                    <a:pt x="10919" y="1534"/>
                    <a:pt x="10899" y="1501"/>
                    <a:pt x="10873" y="1475"/>
                  </a:cubicBezTo>
                  <a:cubicBezTo>
                    <a:pt x="10866" y="1466"/>
                    <a:pt x="10859" y="1462"/>
                    <a:pt x="10851" y="1462"/>
                  </a:cubicBezTo>
                  <a:cubicBezTo>
                    <a:pt x="10836" y="1462"/>
                    <a:pt x="10820" y="1475"/>
                    <a:pt x="10807" y="1488"/>
                  </a:cubicBezTo>
                  <a:cubicBezTo>
                    <a:pt x="10853" y="1514"/>
                    <a:pt x="10853" y="1514"/>
                    <a:pt x="10814" y="1574"/>
                  </a:cubicBezTo>
                  <a:cubicBezTo>
                    <a:pt x="10820" y="1534"/>
                    <a:pt x="10807" y="1514"/>
                    <a:pt x="10774" y="1508"/>
                  </a:cubicBezTo>
                  <a:cubicBezTo>
                    <a:pt x="10768" y="1508"/>
                    <a:pt x="10761" y="1508"/>
                    <a:pt x="10761" y="1501"/>
                  </a:cubicBezTo>
                  <a:cubicBezTo>
                    <a:pt x="10761" y="1435"/>
                    <a:pt x="10754" y="1370"/>
                    <a:pt x="10708" y="1324"/>
                  </a:cubicBezTo>
                  <a:cubicBezTo>
                    <a:pt x="10702" y="1317"/>
                    <a:pt x="10708" y="1304"/>
                    <a:pt x="10708" y="1297"/>
                  </a:cubicBezTo>
                  <a:cubicBezTo>
                    <a:pt x="10708" y="1284"/>
                    <a:pt x="10715" y="1264"/>
                    <a:pt x="10708" y="1245"/>
                  </a:cubicBezTo>
                  <a:cubicBezTo>
                    <a:pt x="10689" y="1199"/>
                    <a:pt x="10669" y="1146"/>
                    <a:pt x="10649" y="1100"/>
                  </a:cubicBezTo>
                  <a:cubicBezTo>
                    <a:pt x="10623" y="1041"/>
                    <a:pt x="10610" y="981"/>
                    <a:pt x="10603" y="916"/>
                  </a:cubicBezTo>
                  <a:cubicBezTo>
                    <a:pt x="10590" y="843"/>
                    <a:pt x="10597" y="764"/>
                    <a:pt x="10597" y="685"/>
                  </a:cubicBezTo>
                  <a:cubicBezTo>
                    <a:pt x="10590" y="672"/>
                    <a:pt x="10597" y="659"/>
                    <a:pt x="10583" y="652"/>
                  </a:cubicBezTo>
                  <a:cubicBezTo>
                    <a:pt x="10582" y="652"/>
                    <a:pt x="10581" y="651"/>
                    <a:pt x="10579" y="651"/>
                  </a:cubicBezTo>
                  <a:cubicBezTo>
                    <a:pt x="10570" y="651"/>
                    <a:pt x="10569" y="672"/>
                    <a:pt x="10557" y="672"/>
                  </a:cubicBezTo>
                  <a:cubicBezTo>
                    <a:pt x="10557" y="540"/>
                    <a:pt x="10452" y="488"/>
                    <a:pt x="10373" y="422"/>
                  </a:cubicBezTo>
                  <a:cubicBezTo>
                    <a:pt x="10353" y="448"/>
                    <a:pt x="10373" y="475"/>
                    <a:pt x="10373" y="501"/>
                  </a:cubicBezTo>
                  <a:cubicBezTo>
                    <a:pt x="10386" y="527"/>
                    <a:pt x="10392" y="554"/>
                    <a:pt x="10399" y="580"/>
                  </a:cubicBezTo>
                  <a:cubicBezTo>
                    <a:pt x="10379" y="560"/>
                    <a:pt x="10379" y="527"/>
                    <a:pt x="10366" y="501"/>
                  </a:cubicBezTo>
                  <a:cubicBezTo>
                    <a:pt x="10340" y="521"/>
                    <a:pt x="10360" y="560"/>
                    <a:pt x="10327" y="573"/>
                  </a:cubicBezTo>
                  <a:cubicBezTo>
                    <a:pt x="10327" y="578"/>
                    <a:pt x="10327" y="583"/>
                    <a:pt x="10324" y="583"/>
                  </a:cubicBezTo>
                  <a:cubicBezTo>
                    <a:pt x="10323" y="583"/>
                    <a:pt x="10322" y="582"/>
                    <a:pt x="10320" y="580"/>
                  </a:cubicBezTo>
                  <a:cubicBezTo>
                    <a:pt x="10314" y="580"/>
                    <a:pt x="10320" y="573"/>
                    <a:pt x="10320" y="573"/>
                  </a:cubicBezTo>
                  <a:cubicBezTo>
                    <a:pt x="10320" y="547"/>
                    <a:pt x="10340" y="514"/>
                    <a:pt x="10300" y="488"/>
                  </a:cubicBezTo>
                  <a:cubicBezTo>
                    <a:pt x="10281" y="540"/>
                    <a:pt x="10281" y="600"/>
                    <a:pt x="10228" y="633"/>
                  </a:cubicBezTo>
                  <a:cubicBezTo>
                    <a:pt x="10215" y="639"/>
                    <a:pt x="10215" y="665"/>
                    <a:pt x="10215" y="679"/>
                  </a:cubicBezTo>
                  <a:cubicBezTo>
                    <a:pt x="10215" y="692"/>
                    <a:pt x="10215" y="698"/>
                    <a:pt x="10208" y="705"/>
                  </a:cubicBezTo>
                  <a:cubicBezTo>
                    <a:pt x="10169" y="731"/>
                    <a:pt x="10149" y="777"/>
                    <a:pt x="10129" y="817"/>
                  </a:cubicBezTo>
                  <a:cubicBezTo>
                    <a:pt x="10096" y="876"/>
                    <a:pt x="10070" y="948"/>
                    <a:pt x="10011" y="1001"/>
                  </a:cubicBezTo>
                  <a:cubicBezTo>
                    <a:pt x="9971" y="1027"/>
                    <a:pt x="9991" y="1073"/>
                    <a:pt x="9978" y="1106"/>
                  </a:cubicBezTo>
                  <a:cubicBezTo>
                    <a:pt x="9945" y="1159"/>
                    <a:pt x="9905" y="1218"/>
                    <a:pt x="9899" y="1278"/>
                  </a:cubicBezTo>
                  <a:cubicBezTo>
                    <a:pt x="9892" y="1350"/>
                    <a:pt x="9853" y="1389"/>
                    <a:pt x="9800" y="1429"/>
                  </a:cubicBezTo>
                  <a:cubicBezTo>
                    <a:pt x="9780" y="1442"/>
                    <a:pt x="9761" y="1455"/>
                    <a:pt x="9748" y="1475"/>
                  </a:cubicBezTo>
                  <a:cubicBezTo>
                    <a:pt x="9740" y="1490"/>
                    <a:pt x="9725" y="1497"/>
                    <a:pt x="9711" y="1497"/>
                  </a:cubicBezTo>
                  <a:cubicBezTo>
                    <a:pt x="9700" y="1497"/>
                    <a:pt x="9690" y="1494"/>
                    <a:pt x="9682" y="1488"/>
                  </a:cubicBezTo>
                  <a:cubicBezTo>
                    <a:pt x="9655" y="1475"/>
                    <a:pt x="9636" y="1475"/>
                    <a:pt x="9609" y="1475"/>
                  </a:cubicBezTo>
                  <a:cubicBezTo>
                    <a:pt x="9603" y="1478"/>
                    <a:pt x="9598" y="1481"/>
                    <a:pt x="9593" y="1481"/>
                  </a:cubicBezTo>
                  <a:cubicBezTo>
                    <a:pt x="9588" y="1481"/>
                    <a:pt x="9586" y="1476"/>
                    <a:pt x="9590" y="1462"/>
                  </a:cubicBezTo>
                  <a:cubicBezTo>
                    <a:pt x="9595" y="1441"/>
                    <a:pt x="9568" y="1425"/>
                    <a:pt x="9543" y="1425"/>
                  </a:cubicBezTo>
                  <a:cubicBezTo>
                    <a:pt x="9536" y="1425"/>
                    <a:pt x="9530" y="1426"/>
                    <a:pt x="9524" y="1429"/>
                  </a:cubicBezTo>
                  <a:cubicBezTo>
                    <a:pt x="9507" y="1442"/>
                    <a:pt x="9473" y="1450"/>
                    <a:pt x="9440" y="1450"/>
                  </a:cubicBezTo>
                  <a:cubicBezTo>
                    <a:pt x="9407" y="1450"/>
                    <a:pt x="9376" y="1442"/>
                    <a:pt x="9366" y="1422"/>
                  </a:cubicBezTo>
                  <a:cubicBezTo>
                    <a:pt x="9356" y="1408"/>
                    <a:pt x="9350" y="1403"/>
                    <a:pt x="9345" y="1403"/>
                  </a:cubicBezTo>
                  <a:cubicBezTo>
                    <a:pt x="9336" y="1403"/>
                    <a:pt x="9330" y="1418"/>
                    <a:pt x="9313" y="1422"/>
                  </a:cubicBezTo>
                  <a:cubicBezTo>
                    <a:pt x="9267" y="1451"/>
                    <a:pt x="9236" y="1511"/>
                    <a:pt x="9165" y="1511"/>
                  </a:cubicBezTo>
                  <a:cubicBezTo>
                    <a:pt x="9156" y="1511"/>
                    <a:pt x="9146" y="1510"/>
                    <a:pt x="9135" y="1508"/>
                  </a:cubicBezTo>
                  <a:cubicBezTo>
                    <a:pt x="9089" y="1501"/>
                    <a:pt x="9050" y="1475"/>
                    <a:pt x="9004" y="1462"/>
                  </a:cubicBezTo>
                  <a:cubicBezTo>
                    <a:pt x="9004" y="1462"/>
                    <a:pt x="8991" y="1455"/>
                    <a:pt x="8991" y="1449"/>
                  </a:cubicBezTo>
                  <a:cubicBezTo>
                    <a:pt x="8999" y="1424"/>
                    <a:pt x="8989" y="1417"/>
                    <a:pt x="8978" y="1417"/>
                  </a:cubicBezTo>
                  <a:cubicBezTo>
                    <a:pt x="8971" y="1417"/>
                    <a:pt x="8963" y="1420"/>
                    <a:pt x="8958" y="1422"/>
                  </a:cubicBezTo>
                  <a:cubicBezTo>
                    <a:pt x="8918" y="1422"/>
                    <a:pt x="8912" y="1409"/>
                    <a:pt x="8918" y="1376"/>
                  </a:cubicBezTo>
                  <a:cubicBezTo>
                    <a:pt x="8918" y="1357"/>
                    <a:pt x="8911" y="1345"/>
                    <a:pt x="8897" y="1345"/>
                  </a:cubicBezTo>
                  <a:cubicBezTo>
                    <a:pt x="8892" y="1345"/>
                    <a:pt x="8886" y="1346"/>
                    <a:pt x="8879" y="1350"/>
                  </a:cubicBezTo>
                  <a:cubicBezTo>
                    <a:pt x="8873" y="1352"/>
                    <a:pt x="8867" y="1352"/>
                    <a:pt x="8861" y="1352"/>
                  </a:cubicBezTo>
                  <a:cubicBezTo>
                    <a:pt x="8823" y="1352"/>
                    <a:pt x="8793" y="1317"/>
                    <a:pt x="8793" y="1278"/>
                  </a:cubicBezTo>
                  <a:cubicBezTo>
                    <a:pt x="8773" y="1284"/>
                    <a:pt x="8754" y="1284"/>
                    <a:pt x="8747" y="1304"/>
                  </a:cubicBezTo>
                  <a:cubicBezTo>
                    <a:pt x="8743" y="1310"/>
                    <a:pt x="8738" y="1312"/>
                    <a:pt x="8734" y="1312"/>
                  </a:cubicBezTo>
                  <a:cubicBezTo>
                    <a:pt x="8721" y="1312"/>
                    <a:pt x="8711" y="1295"/>
                    <a:pt x="8704" y="1295"/>
                  </a:cubicBezTo>
                  <a:cubicBezTo>
                    <a:pt x="8703" y="1295"/>
                    <a:pt x="8702" y="1296"/>
                    <a:pt x="8701" y="1297"/>
                  </a:cubicBezTo>
                  <a:cubicBezTo>
                    <a:pt x="8688" y="1350"/>
                    <a:pt x="8609" y="1297"/>
                    <a:pt x="8602" y="1363"/>
                  </a:cubicBezTo>
                  <a:cubicBezTo>
                    <a:pt x="8563" y="1363"/>
                    <a:pt x="8523" y="1369"/>
                    <a:pt x="8484" y="1369"/>
                  </a:cubicBezTo>
                  <a:cubicBezTo>
                    <a:pt x="8464" y="1369"/>
                    <a:pt x="8444" y="1367"/>
                    <a:pt x="8425" y="1363"/>
                  </a:cubicBezTo>
                  <a:cubicBezTo>
                    <a:pt x="8405" y="1363"/>
                    <a:pt x="8372" y="1343"/>
                    <a:pt x="8346" y="1324"/>
                  </a:cubicBezTo>
                  <a:cubicBezTo>
                    <a:pt x="8340" y="1318"/>
                    <a:pt x="8335" y="1315"/>
                    <a:pt x="8331" y="1315"/>
                  </a:cubicBezTo>
                  <a:cubicBezTo>
                    <a:pt x="8323" y="1315"/>
                    <a:pt x="8319" y="1328"/>
                    <a:pt x="8319" y="1337"/>
                  </a:cubicBezTo>
                  <a:cubicBezTo>
                    <a:pt x="8313" y="1363"/>
                    <a:pt x="8313" y="1396"/>
                    <a:pt x="8286" y="1403"/>
                  </a:cubicBezTo>
                  <a:cubicBezTo>
                    <a:pt x="8260" y="1409"/>
                    <a:pt x="8260" y="1429"/>
                    <a:pt x="8247" y="1449"/>
                  </a:cubicBezTo>
                  <a:cubicBezTo>
                    <a:pt x="8250" y="1448"/>
                    <a:pt x="8254" y="1448"/>
                    <a:pt x="8257" y="1448"/>
                  </a:cubicBezTo>
                  <a:cubicBezTo>
                    <a:pt x="8300" y="1448"/>
                    <a:pt x="8301" y="1489"/>
                    <a:pt x="8319" y="1508"/>
                  </a:cubicBezTo>
                  <a:cubicBezTo>
                    <a:pt x="8346" y="1528"/>
                    <a:pt x="8372" y="1547"/>
                    <a:pt x="8359" y="1593"/>
                  </a:cubicBezTo>
                  <a:cubicBezTo>
                    <a:pt x="8353" y="1631"/>
                    <a:pt x="8343" y="1656"/>
                    <a:pt x="8318" y="1656"/>
                  </a:cubicBezTo>
                  <a:cubicBezTo>
                    <a:pt x="8313" y="1656"/>
                    <a:pt x="8306" y="1655"/>
                    <a:pt x="8300" y="1653"/>
                  </a:cubicBezTo>
                  <a:cubicBezTo>
                    <a:pt x="8260" y="1646"/>
                    <a:pt x="8221" y="1633"/>
                    <a:pt x="8181" y="1620"/>
                  </a:cubicBezTo>
                  <a:cubicBezTo>
                    <a:pt x="8151" y="1611"/>
                    <a:pt x="8122" y="1608"/>
                    <a:pt x="8094" y="1608"/>
                  </a:cubicBezTo>
                  <a:cubicBezTo>
                    <a:pt x="8055" y="1608"/>
                    <a:pt x="8018" y="1615"/>
                    <a:pt x="7984" y="1626"/>
                  </a:cubicBezTo>
                  <a:cubicBezTo>
                    <a:pt x="7970" y="1632"/>
                    <a:pt x="7958" y="1635"/>
                    <a:pt x="7946" y="1635"/>
                  </a:cubicBezTo>
                  <a:cubicBezTo>
                    <a:pt x="7910" y="1635"/>
                    <a:pt x="7880" y="1613"/>
                    <a:pt x="7848" y="1613"/>
                  </a:cubicBezTo>
                  <a:cubicBezTo>
                    <a:pt x="7845" y="1613"/>
                    <a:pt x="7842" y="1613"/>
                    <a:pt x="7839" y="1613"/>
                  </a:cubicBezTo>
                  <a:cubicBezTo>
                    <a:pt x="7839" y="1613"/>
                    <a:pt x="7832" y="1600"/>
                    <a:pt x="7832" y="1593"/>
                  </a:cubicBezTo>
                  <a:cubicBezTo>
                    <a:pt x="7829" y="1577"/>
                    <a:pt x="7822" y="1572"/>
                    <a:pt x="7814" y="1572"/>
                  </a:cubicBezTo>
                  <a:cubicBezTo>
                    <a:pt x="7806" y="1572"/>
                    <a:pt x="7796" y="1577"/>
                    <a:pt x="7786" y="1580"/>
                  </a:cubicBezTo>
                  <a:cubicBezTo>
                    <a:pt x="7776" y="1586"/>
                    <a:pt x="7765" y="1604"/>
                    <a:pt x="7751" y="1604"/>
                  </a:cubicBezTo>
                  <a:cubicBezTo>
                    <a:pt x="7748" y="1604"/>
                    <a:pt x="7744" y="1603"/>
                    <a:pt x="7740" y="1600"/>
                  </a:cubicBezTo>
                  <a:cubicBezTo>
                    <a:pt x="7732" y="1596"/>
                    <a:pt x="7724" y="1595"/>
                    <a:pt x="7717" y="1595"/>
                  </a:cubicBezTo>
                  <a:cubicBezTo>
                    <a:pt x="7689" y="1595"/>
                    <a:pt x="7677" y="1625"/>
                    <a:pt x="7661" y="1646"/>
                  </a:cubicBezTo>
                  <a:cubicBezTo>
                    <a:pt x="7637" y="1676"/>
                    <a:pt x="7630" y="1727"/>
                    <a:pt x="7585" y="1727"/>
                  </a:cubicBezTo>
                  <a:cubicBezTo>
                    <a:pt x="7580" y="1727"/>
                    <a:pt x="7575" y="1726"/>
                    <a:pt x="7569" y="1725"/>
                  </a:cubicBezTo>
                  <a:cubicBezTo>
                    <a:pt x="7558" y="1723"/>
                    <a:pt x="7546" y="1723"/>
                    <a:pt x="7536" y="1723"/>
                  </a:cubicBezTo>
                  <a:cubicBezTo>
                    <a:pt x="7504" y="1723"/>
                    <a:pt x="7475" y="1730"/>
                    <a:pt x="7451" y="1745"/>
                  </a:cubicBezTo>
                  <a:cubicBezTo>
                    <a:pt x="7446" y="1749"/>
                    <a:pt x="7438" y="1754"/>
                    <a:pt x="7431" y="1754"/>
                  </a:cubicBezTo>
                  <a:cubicBezTo>
                    <a:pt x="7429" y="1754"/>
                    <a:pt x="7426" y="1753"/>
                    <a:pt x="7424" y="1751"/>
                  </a:cubicBezTo>
                  <a:cubicBezTo>
                    <a:pt x="7419" y="1750"/>
                    <a:pt x="7416" y="1749"/>
                    <a:pt x="7413" y="1749"/>
                  </a:cubicBezTo>
                  <a:cubicBezTo>
                    <a:pt x="7405" y="1749"/>
                    <a:pt x="7405" y="1756"/>
                    <a:pt x="7405" y="1771"/>
                  </a:cubicBezTo>
                  <a:cubicBezTo>
                    <a:pt x="7400" y="1800"/>
                    <a:pt x="7386" y="1816"/>
                    <a:pt x="7366" y="1816"/>
                  </a:cubicBezTo>
                  <a:cubicBezTo>
                    <a:pt x="7354" y="1816"/>
                    <a:pt x="7340" y="1810"/>
                    <a:pt x="7326" y="1797"/>
                  </a:cubicBezTo>
                  <a:cubicBezTo>
                    <a:pt x="7310" y="1787"/>
                    <a:pt x="7292" y="1782"/>
                    <a:pt x="7275" y="1782"/>
                  </a:cubicBezTo>
                  <a:cubicBezTo>
                    <a:pt x="7250" y="1782"/>
                    <a:pt x="7228" y="1793"/>
                    <a:pt x="7220" y="1817"/>
                  </a:cubicBezTo>
                  <a:cubicBezTo>
                    <a:pt x="7207" y="1837"/>
                    <a:pt x="7194" y="1837"/>
                    <a:pt x="7181" y="1844"/>
                  </a:cubicBezTo>
                  <a:cubicBezTo>
                    <a:pt x="7168" y="1844"/>
                    <a:pt x="7161" y="1844"/>
                    <a:pt x="7161" y="1863"/>
                  </a:cubicBezTo>
                  <a:cubicBezTo>
                    <a:pt x="7178" y="1919"/>
                    <a:pt x="7171" y="1937"/>
                    <a:pt x="7132" y="1937"/>
                  </a:cubicBezTo>
                  <a:cubicBezTo>
                    <a:pt x="7125" y="1937"/>
                    <a:pt x="7117" y="1937"/>
                    <a:pt x="7108" y="1936"/>
                  </a:cubicBezTo>
                  <a:cubicBezTo>
                    <a:pt x="7102" y="1934"/>
                    <a:pt x="7096" y="1933"/>
                    <a:pt x="7091" y="1933"/>
                  </a:cubicBezTo>
                  <a:cubicBezTo>
                    <a:pt x="7075" y="1933"/>
                    <a:pt x="7066" y="1941"/>
                    <a:pt x="7056" y="1955"/>
                  </a:cubicBezTo>
                  <a:cubicBezTo>
                    <a:pt x="7044" y="1970"/>
                    <a:pt x="7030" y="1979"/>
                    <a:pt x="7017" y="1979"/>
                  </a:cubicBezTo>
                  <a:cubicBezTo>
                    <a:pt x="7002" y="1979"/>
                    <a:pt x="6987" y="1967"/>
                    <a:pt x="6977" y="1942"/>
                  </a:cubicBezTo>
                  <a:cubicBezTo>
                    <a:pt x="6970" y="1922"/>
                    <a:pt x="6950" y="1909"/>
                    <a:pt x="6931" y="1909"/>
                  </a:cubicBezTo>
                  <a:cubicBezTo>
                    <a:pt x="6927" y="1910"/>
                    <a:pt x="6923" y="1910"/>
                    <a:pt x="6919" y="1910"/>
                  </a:cubicBezTo>
                  <a:cubicBezTo>
                    <a:pt x="6828" y="1910"/>
                    <a:pt x="6784" y="1835"/>
                    <a:pt x="6727" y="1778"/>
                  </a:cubicBezTo>
                  <a:cubicBezTo>
                    <a:pt x="6702" y="1759"/>
                    <a:pt x="6695" y="1718"/>
                    <a:pt x="6646" y="1718"/>
                  </a:cubicBezTo>
                  <a:cubicBezTo>
                    <a:pt x="6642" y="1718"/>
                    <a:pt x="6638" y="1718"/>
                    <a:pt x="6635" y="1718"/>
                  </a:cubicBezTo>
                  <a:cubicBezTo>
                    <a:pt x="6595" y="1718"/>
                    <a:pt x="6648" y="1679"/>
                    <a:pt x="6635" y="1666"/>
                  </a:cubicBezTo>
                  <a:cubicBezTo>
                    <a:pt x="6615" y="1653"/>
                    <a:pt x="6575" y="1672"/>
                    <a:pt x="6582" y="1633"/>
                  </a:cubicBezTo>
                  <a:cubicBezTo>
                    <a:pt x="6595" y="1580"/>
                    <a:pt x="6582" y="1528"/>
                    <a:pt x="6588" y="1475"/>
                  </a:cubicBezTo>
                  <a:cubicBezTo>
                    <a:pt x="6588" y="1468"/>
                    <a:pt x="6595" y="1455"/>
                    <a:pt x="6575" y="1449"/>
                  </a:cubicBezTo>
                  <a:cubicBezTo>
                    <a:pt x="6529" y="1435"/>
                    <a:pt x="6503" y="1409"/>
                    <a:pt x="6503" y="1356"/>
                  </a:cubicBezTo>
                  <a:cubicBezTo>
                    <a:pt x="6496" y="1317"/>
                    <a:pt x="6470" y="1284"/>
                    <a:pt x="6470" y="1245"/>
                  </a:cubicBezTo>
                  <a:cubicBezTo>
                    <a:pt x="6463" y="1146"/>
                    <a:pt x="6490" y="1054"/>
                    <a:pt x="6529" y="962"/>
                  </a:cubicBezTo>
                  <a:cubicBezTo>
                    <a:pt x="6542" y="922"/>
                    <a:pt x="6549" y="883"/>
                    <a:pt x="6529" y="843"/>
                  </a:cubicBezTo>
                  <a:cubicBezTo>
                    <a:pt x="6523" y="817"/>
                    <a:pt x="6529" y="804"/>
                    <a:pt x="6549" y="797"/>
                  </a:cubicBezTo>
                  <a:cubicBezTo>
                    <a:pt x="6575" y="790"/>
                    <a:pt x="6595" y="771"/>
                    <a:pt x="6608" y="751"/>
                  </a:cubicBezTo>
                  <a:cubicBezTo>
                    <a:pt x="6628" y="712"/>
                    <a:pt x="6648" y="672"/>
                    <a:pt x="6674" y="639"/>
                  </a:cubicBezTo>
                  <a:cubicBezTo>
                    <a:pt x="6648" y="613"/>
                    <a:pt x="6621" y="593"/>
                    <a:pt x="6628" y="554"/>
                  </a:cubicBezTo>
                  <a:cubicBezTo>
                    <a:pt x="6628" y="540"/>
                    <a:pt x="6621" y="540"/>
                    <a:pt x="6615" y="534"/>
                  </a:cubicBezTo>
                  <a:cubicBezTo>
                    <a:pt x="6562" y="521"/>
                    <a:pt x="6575" y="488"/>
                    <a:pt x="6595" y="455"/>
                  </a:cubicBezTo>
                  <a:cubicBezTo>
                    <a:pt x="6608" y="435"/>
                    <a:pt x="6602" y="422"/>
                    <a:pt x="6588" y="415"/>
                  </a:cubicBezTo>
                  <a:cubicBezTo>
                    <a:pt x="6569" y="402"/>
                    <a:pt x="6556" y="396"/>
                    <a:pt x="6536" y="389"/>
                  </a:cubicBezTo>
                  <a:cubicBezTo>
                    <a:pt x="6490" y="369"/>
                    <a:pt x="6444" y="376"/>
                    <a:pt x="6398" y="363"/>
                  </a:cubicBezTo>
                  <a:cubicBezTo>
                    <a:pt x="6384" y="363"/>
                    <a:pt x="6378" y="363"/>
                    <a:pt x="6378" y="350"/>
                  </a:cubicBezTo>
                  <a:cubicBezTo>
                    <a:pt x="6371" y="336"/>
                    <a:pt x="6378" y="330"/>
                    <a:pt x="6384" y="323"/>
                  </a:cubicBezTo>
                  <a:cubicBezTo>
                    <a:pt x="6404" y="323"/>
                    <a:pt x="6411" y="317"/>
                    <a:pt x="6417" y="297"/>
                  </a:cubicBezTo>
                  <a:cubicBezTo>
                    <a:pt x="6450" y="238"/>
                    <a:pt x="6437" y="165"/>
                    <a:pt x="6457" y="99"/>
                  </a:cubicBezTo>
                  <a:cubicBezTo>
                    <a:pt x="6457" y="86"/>
                    <a:pt x="6444" y="86"/>
                    <a:pt x="6437" y="80"/>
                  </a:cubicBezTo>
                  <a:cubicBezTo>
                    <a:pt x="6404" y="60"/>
                    <a:pt x="6398" y="20"/>
                    <a:pt x="6365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99;p18">
              <a:extLst>
                <a:ext uri="{FF2B5EF4-FFF2-40B4-BE49-F238E27FC236}">
                  <a16:creationId xmlns:a16="http://schemas.microsoft.com/office/drawing/2014/main" id="{EF7FBF2A-606F-409E-95AC-6C6FE7A80B31}"/>
                </a:ext>
              </a:extLst>
            </p:cNvPr>
            <p:cNvSpPr/>
            <p:nvPr/>
          </p:nvSpPr>
          <p:spPr>
            <a:xfrm>
              <a:off x="-1065285" y="3616088"/>
              <a:ext cx="122210" cy="105286"/>
            </a:xfrm>
            <a:custGeom>
              <a:avLst/>
              <a:gdLst/>
              <a:ahLst/>
              <a:cxnLst/>
              <a:rect l="l" t="t" r="r" b="b"/>
              <a:pathLst>
                <a:path w="4246" h="3658" extrusionOk="0">
                  <a:moveTo>
                    <a:pt x="4159" y="0"/>
                  </a:moveTo>
                  <a:cubicBezTo>
                    <a:pt x="4153" y="0"/>
                    <a:pt x="4152" y="13"/>
                    <a:pt x="4147" y="18"/>
                  </a:cubicBezTo>
                  <a:cubicBezTo>
                    <a:pt x="4127" y="31"/>
                    <a:pt x="4107" y="44"/>
                    <a:pt x="4094" y="57"/>
                  </a:cubicBezTo>
                  <a:cubicBezTo>
                    <a:pt x="4087" y="67"/>
                    <a:pt x="4081" y="71"/>
                    <a:pt x="4076" y="71"/>
                  </a:cubicBezTo>
                  <a:cubicBezTo>
                    <a:pt x="4069" y="71"/>
                    <a:pt x="4063" y="61"/>
                    <a:pt x="4055" y="57"/>
                  </a:cubicBezTo>
                  <a:cubicBezTo>
                    <a:pt x="3653" y="321"/>
                    <a:pt x="3245" y="577"/>
                    <a:pt x="2844" y="834"/>
                  </a:cubicBezTo>
                  <a:cubicBezTo>
                    <a:pt x="2581" y="1005"/>
                    <a:pt x="2317" y="1170"/>
                    <a:pt x="2054" y="1341"/>
                  </a:cubicBezTo>
                  <a:cubicBezTo>
                    <a:pt x="2040" y="1348"/>
                    <a:pt x="2027" y="1353"/>
                    <a:pt x="2014" y="1353"/>
                  </a:cubicBezTo>
                  <a:cubicBezTo>
                    <a:pt x="2004" y="1353"/>
                    <a:pt x="1994" y="1350"/>
                    <a:pt x="1982" y="1341"/>
                  </a:cubicBezTo>
                  <a:cubicBezTo>
                    <a:pt x="1699" y="1156"/>
                    <a:pt x="1409" y="972"/>
                    <a:pt x="1126" y="794"/>
                  </a:cubicBezTo>
                  <a:cubicBezTo>
                    <a:pt x="1067" y="794"/>
                    <a:pt x="1027" y="827"/>
                    <a:pt x="988" y="873"/>
                  </a:cubicBezTo>
                  <a:cubicBezTo>
                    <a:pt x="968" y="900"/>
                    <a:pt x="942" y="920"/>
                    <a:pt x="902" y="920"/>
                  </a:cubicBezTo>
                  <a:cubicBezTo>
                    <a:pt x="883" y="926"/>
                    <a:pt x="856" y="952"/>
                    <a:pt x="830" y="972"/>
                  </a:cubicBezTo>
                  <a:cubicBezTo>
                    <a:pt x="817" y="979"/>
                    <a:pt x="836" y="985"/>
                    <a:pt x="843" y="992"/>
                  </a:cubicBezTo>
                  <a:cubicBezTo>
                    <a:pt x="876" y="1005"/>
                    <a:pt x="876" y="1025"/>
                    <a:pt x="863" y="1051"/>
                  </a:cubicBezTo>
                  <a:cubicBezTo>
                    <a:pt x="856" y="1051"/>
                    <a:pt x="850" y="1045"/>
                    <a:pt x="850" y="1045"/>
                  </a:cubicBezTo>
                  <a:cubicBezTo>
                    <a:pt x="835" y="1037"/>
                    <a:pt x="815" y="1032"/>
                    <a:pt x="799" y="1032"/>
                  </a:cubicBezTo>
                  <a:cubicBezTo>
                    <a:pt x="787" y="1032"/>
                    <a:pt x="777" y="1036"/>
                    <a:pt x="777" y="1045"/>
                  </a:cubicBezTo>
                  <a:cubicBezTo>
                    <a:pt x="771" y="1084"/>
                    <a:pt x="751" y="1091"/>
                    <a:pt x="725" y="1097"/>
                  </a:cubicBezTo>
                  <a:cubicBezTo>
                    <a:pt x="711" y="1104"/>
                    <a:pt x="711" y="1117"/>
                    <a:pt x="711" y="1130"/>
                  </a:cubicBezTo>
                  <a:cubicBezTo>
                    <a:pt x="718" y="1143"/>
                    <a:pt x="711" y="1150"/>
                    <a:pt x="698" y="1163"/>
                  </a:cubicBezTo>
                  <a:cubicBezTo>
                    <a:pt x="665" y="1216"/>
                    <a:pt x="580" y="1222"/>
                    <a:pt x="573" y="1301"/>
                  </a:cubicBezTo>
                  <a:cubicBezTo>
                    <a:pt x="573" y="1308"/>
                    <a:pt x="560" y="1314"/>
                    <a:pt x="553" y="1314"/>
                  </a:cubicBezTo>
                  <a:cubicBezTo>
                    <a:pt x="540" y="1321"/>
                    <a:pt x="534" y="1328"/>
                    <a:pt x="534" y="1341"/>
                  </a:cubicBezTo>
                  <a:cubicBezTo>
                    <a:pt x="540" y="1374"/>
                    <a:pt x="521" y="1380"/>
                    <a:pt x="501" y="1387"/>
                  </a:cubicBezTo>
                  <a:cubicBezTo>
                    <a:pt x="455" y="1400"/>
                    <a:pt x="428" y="1426"/>
                    <a:pt x="422" y="1472"/>
                  </a:cubicBezTo>
                  <a:cubicBezTo>
                    <a:pt x="422" y="1486"/>
                    <a:pt x="409" y="1505"/>
                    <a:pt x="396" y="1518"/>
                  </a:cubicBezTo>
                  <a:cubicBezTo>
                    <a:pt x="356" y="1558"/>
                    <a:pt x="317" y="1604"/>
                    <a:pt x="277" y="1650"/>
                  </a:cubicBezTo>
                  <a:cubicBezTo>
                    <a:pt x="251" y="1690"/>
                    <a:pt x="224" y="1729"/>
                    <a:pt x="165" y="1729"/>
                  </a:cubicBezTo>
                  <a:cubicBezTo>
                    <a:pt x="163" y="1728"/>
                    <a:pt x="160" y="1728"/>
                    <a:pt x="157" y="1728"/>
                  </a:cubicBezTo>
                  <a:cubicBezTo>
                    <a:pt x="139" y="1728"/>
                    <a:pt x="119" y="1746"/>
                    <a:pt x="119" y="1769"/>
                  </a:cubicBezTo>
                  <a:cubicBezTo>
                    <a:pt x="126" y="1841"/>
                    <a:pt x="60" y="1867"/>
                    <a:pt x="20" y="1913"/>
                  </a:cubicBezTo>
                  <a:cubicBezTo>
                    <a:pt x="7" y="1920"/>
                    <a:pt x="1" y="1926"/>
                    <a:pt x="1" y="1946"/>
                  </a:cubicBezTo>
                  <a:cubicBezTo>
                    <a:pt x="5" y="1964"/>
                    <a:pt x="12" y="1967"/>
                    <a:pt x="23" y="1967"/>
                  </a:cubicBezTo>
                  <a:cubicBezTo>
                    <a:pt x="28" y="1967"/>
                    <a:pt x="34" y="1966"/>
                    <a:pt x="40" y="1966"/>
                  </a:cubicBezTo>
                  <a:cubicBezTo>
                    <a:pt x="73" y="1973"/>
                    <a:pt x="99" y="1973"/>
                    <a:pt x="132" y="1973"/>
                  </a:cubicBezTo>
                  <a:cubicBezTo>
                    <a:pt x="165" y="1973"/>
                    <a:pt x="185" y="1973"/>
                    <a:pt x="198" y="1933"/>
                  </a:cubicBezTo>
                  <a:cubicBezTo>
                    <a:pt x="207" y="1903"/>
                    <a:pt x="258" y="1884"/>
                    <a:pt x="300" y="1884"/>
                  </a:cubicBezTo>
                  <a:cubicBezTo>
                    <a:pt x="321" y="1884"/>
                    <a:pt x="340" y="1889"/>
                    <a:pt x="349" y="1900"/>
                  </a:cubicBezTo>
                  <a:cubicBezTo>
                    <a:pt x="376" y="1933"/>
                    <a:pt x="415" y="1953"/>
                    <a:pt x="448" y="1979"/>
                  </a:cubicBezTo>
                  <a:cubicBezTo>
                    <a:pt x="540" y="2058"/>
                    <a:pt x="632" y="2137"/>
                    <a:pt x="718" y="2229"/>
                  </a:cubicBezTo>
                  <a:cubicBezTo>
                    <a:pt x="731" y="2242"/>
                    <a:pt x="731" y="2256"/>
                    <a:pt x="725" y="2275"/>
                  </a:cubicBezTo>
                  <a:cubicBezTo>
                    <a:pt x="718" y="2295"/>
                    <a:pt x="718" y="2315"/>
                    <a:pt x="718" y="2334"/>
                  </a:cubicBezTo>
                  <a:cubicBezTo>
                    <a:pt x="718" y="2348"/>
                    <a:pt x="711" y="2361"/>
                    <a:pt x="725" y="2361"/>
                  </a:cubicBezTo>
                  <a:cubicBezTo>
                    <a:pt x="740" y="2361"/>
                    <a:pt x="757" y="2365"/>
                    <a:pt x="771" y="2365"/>
                  </a:cubicBezTo>
                  <a:cubicBezTo>
                    <a:pt x="782" y="2365"/>
                    <a:pt x="791" y="2363"/>
                    <a:pt x="797" y="2354"/>
                  </a:cubicBezTo>
                  <a:cubicBezTo>
                    <a:pt x="823" y="2315"/>
                    <a:pt x="883" y="2315"/>
                    <a:pt x="896" y="2256"/>
                  </a:cubicBezTo>
                  <a:cubicBezTo>
                    <a:pt x="896" y="2252"/>
                    <a:pt x="899" y="2251"/>
                    <a:pt x="903" y="2251"/>
                  </a:cubicBezTo>
                  <a:cubicBezTo>
                    <a:pt x="907" y="2251"/>
                    <a:pt x="912" y="2252"/>
                    <a:pt x="915" y="2256"/>
                  </a:cubicBezTo>
                  <a:cubicBezTo>
                    <a:pt x="962" y="2288"/>
                    <a:pt x="1008" y="2321"/>
                    <a:pt x="1034" y="2374"/>
                  </a:cubicBezTo>
                  <a:cubicBezTo>
                    <a:pt x="1054" y="2420"/>
                    <a:pt x="1100" y="2453"/>
                    <a:pt x="1146" y="2479"/>
                  </a:cubicBezTo>
                  <a:cubicBezTo>
                    <a:pt x="1149" y="2483"/>
                    <a:pt x="1152" y="2484"/>
                    <a:pt x="1155" y="2484"/>
                  </a:cubicBezTo>
                  <a:cubicBezTo>
                    <a:pt x="1157" y="2484"/>
                    <a:pt x="1159" y="2483"/>
                    <a:pt x="1159" y="2479"/>
                  </a:cubicBezTo>
                  <a:cubicBezTo>
                    <a:pt x="1167" y="2464"/>
                    <a:pt x="1173" y="2458"/>
                    <a:pt x="1179" y="2458"/>
                  </a:cubicBezTo>
                  <a:cubicBezTo>
                    <a:pt x="1188" y="2458"/>
                    <a:pt x="1194" y="2471"/>
                    <a:pt x="1198" y="2479"/>
                  </a:cubicBezTo>
                  <a:cubicBezTo>
                    <a:pt x="1231" y="2519"/>
                    <a:pt x="1264" y="2545"/>
                    <a:pt x="1317" y="2545"/>
                  </a:cubicBezTo>
                  <a:cubicBezTo>
                    <a:pt x="1323" y="2544"/>
                    <a:pt x="1328" y="2543"/>
                    <a:pt x="1333" y="2543"/>
                  </a:cubicBezTo>
                  <a:cubicBezTo>
                    <a:pt x="1359" y="2543"/>
                    <a:pt x="1380" y="2556"/>
                    <a:pt x="1396" y="2578"/>
                  </a:cubicBezTo>
                  <a:cubicBezTo>
                    <a:pt x="1416" y="2598"/>
                    <a:pt x="1422" y="2631"/>
                    <a:pt x="1435" y="2650"/>
                  </a:cubicBezTo>
                  <a:cubicBezTo>
                    <a:pt x="1475" y="2696"/>
                    <a:pt x="1528" y="2729"/>
                    <a:pt x="1574" y="2769"/>
                  </a:cubicBezTo>
                  <a:lnTo>
                    <a:pt x="1593" y="2769"/>
                  </a:lnTo>
                  <a:cubicBezTo>
                    <a:pt x="1601" y="2761"/>
                    <a:pt x="1607" y="2758"/>
                    <a:pt x="1612" y="2758"/>
                  </a:cubicBezTo>
                  <a:cubicBezTo>
                    <a:pt x="1620" y="2758"/>
                    <a:pt x="1627" y="2765"/>
                    <a:pt x="1639" y="2769"/>
                  </a:cubicBezTo>
                  <a:cubicBezTo>
                    <a:pt x="1666" y="2789"/>
                    <a:pt x="1692" y="2808"/>
                    <a:pt x="1725" y="2828"/>
                  </a:cubicBezTo>
                  <a:cubicBezTo>
                    <a:pt x="1778" y="2861"/>
                    <a:pt x="1797" y="2907"/>
                    <a:pt x="1804" y="2966"/>
                  </a:cubicBezTo>
                  <a:cubicBezTo>
                    <a:pt x="1811" y="2979"/>
                    <a:pt x="1811" y="2986"/>
                    <a:pt x="1817" y="2999"/>
                  </a:cubicBezTo>
                  <a:cubicBezTo>
                    <a:pt x="1863" y="3039"/>
                    <a:pt x="1903" y="3098"/>
                    <a:pt x="1975" y="3105"/>
                  </a:cubicBezTo>
                  <a:cubicBezTo>
                    <a:pt x="2001" y="3111"/>
                    <a:pt x="2021" y="3131"/>
                    <a:pt x="2041" y="3151"/>
                  </a:cubicBezTo>
                  <a:cubicBezTo>
                    <a:pt x="2047" y="3157"/>
                    <a:pt x="2054" y="3170"/>
                    <a:pt x="2041" y="3177"/>
                  </a:cubicBezTo>
                  <a:cubicBezTo>
                    <a:pt x="1988" y="3216"/>
                    <a:pt x="1968" y="3282"/>
                    <a:pt x="1909" y="3315"/>
                  </a:cubicBezTo>
                  <a:cubicBezTo>
                    <a:pt x="1863" y="3341"/>
                    <a:pt x="1850" y="3374"/>
                    <a:pt x="1863" y="3427"/>
                  </a:cubicBezTo>
                  <a:cubicBezTo>
                    <a:pt x="1870" y="3473"/>
                    <a:pt x="1870" y="3526"/>
                    <a:pt x="1863" y="3572"/>
                  </a:cubicBezTo>
                  <a:cubicBezTo>
                    <a:pt x="1857" y="3605"/>
                    <a:pt x="1843" y="3638"/>
                    <a:pt x="1903" y="3638"/>
                  </a:cubicBezTo>
                  <a:cubicBezTo>
                    <a:pt x="1903" y="3638"/>
                    <a:pt x="1903" y="3651"/>
                    <a:pt x="1903" y="3657"/>
                  </a:cubicBezTo>
                  <a:cubicBezTo>
                    <a:pt x="1909" y="3657"/>
                    <a:pt x="1909" y="3657"/>
                    <a:pt x="1916" y="3651"/>
                  </a:cubicBezTo>
                  <a:cubicBezTo>
                    <a:pt x="1975" y="3618"/>
                    <a:pt x="2021" y="3565"/>
                    <a:pt x="2080" y="3526"/>
                  </a:cubicBezTo>
                  <a:cubicBezTo>
                    <a:pt x="2212" y="3434"/>
                    <a:pt x="2304" y="3309"/>
                    <a:pt x="2350" y="3157"/>
                  </a:cubicBezTo>
                  <a:cubicBezTo>
                    <a:pt x="2390" y="3045"/>
                    <a:pt x="2416" y="2933"/>
                    <a:pt x="2528" y="2868"/>
                  </a:cubicBezTo>
                  <a:cubicBezTo>
                    <a:pt x="2528" y="2848"/>
                    <a:pt x="2528" y="2828"/>
                    <a:pt x="2528" y="2808"/>
                  </a:cubicBezTo>
                  <a:cubicBezTo>
                    <a:pt x="2524" y="2813"/>
                    <a:pt x="2519" y="2814"/>
                    <a:pt x="2515" y="2814"/>
                  </a:cubicBezTo>
                  <a:cubicBezTo>
                    <a:pt x="2506" y="2814"/>
                    <a:pt x="2497" y="2808"/>
                    <a:pt x="2488" y="2808"/>
                  </a:cubicBezTo>
                  <a:cubicBezTo>
                    <a:pt x="2480" y="2812"/>
                    <a:pt x="2472" y="2822"/>
                    <a:pt x="2464" y="2822"/>
                  </a:cubicBezTo>
                  <a:cubicBezTo>
                    <a:pt x="2459" y="2822"/>
                    <a:pt x="2454" y="2818"/>
                    <a:pt x="2449" y="2808"/>
                  </a:cubicBezTo>
                  <a:cubicBezTo>
                    <a:pt x="2442" y="2789"/>
                    <a:pt x="2462" y="2782"/>
                    <a:pt x="2482" y="2769"/>
                  </a:cubicBezTo>
                  <a:lnTo>
                    <a:pt x="2495" y="2769"/>
                  </a:lnTo>
                  <a:cubicBezTo>
                    <a:pt x="2495" y="2756"/>
                    <a:pt x="2482" y="2756"/>
                    <a:pt x="2482" y="2749"/>
                  </a:cubicBezTo>
                  <a:cubicBezTo>
                    <a:pt x="2475" y="2736"/>
                    <a:pt x="2442" y="2736"/>
                    <a:pt x="2449" y="2729"/>
                  </a:cubicBezTo>
                  <a:cubicBezTo>
                    <a:pt x="2469" y="2710"/>
                    <a:pt x="2449" y="2664"/>
                    <a:pt x="2488" y="2657"/>
                  </a:cubicBezTo>
                  <a:cubicBezTo>
                    <a:pt x="2515" y="2650"/>
                    <a:pt x="2534" y="2644"/>
                    <a:pt x="2541" y="2617"/>
                  </a:cubicBezTo>
                  <a:cubicBezTo>
                    <a:pt x="2534" y="2611"/>
                    <a:pt x="2528" y="2604"/>
                    <a:pt x="2534" y="2591"/>
                  </a:cubicBezTo>
                  <a:lnTo>
                    <a:pt x="2534" y="2591"/>
                  </a:lnTo>
                  <a:cubicBezTo>
                    <a:pt x="2548" y="2598"/>
                    <a:pt x="2534" y="2611"/>
                    <a:pt x="2541" y="2617"/>
                  </a:cubicBezTo>
                  <a:cubicBezTo>
                    <a:pt x="2574" y="2617"/>
                    <a:pt x="2567" y="2598"/>
                    <a:pt x="2561" y="2578"/>
                  </a:cubicBezTo>
                  <a:cubicBezTo>
                    <a:pt x="2561" y="2545"/>
                    <a:pt x="2561" y="2506"/>
                    <a:pt x="2587" y="2479"/>
                  </a:cubicBezTo>
                  <a:cubicBezTo>
                    <a:pt x="2581" y="2473"/>
                    <a:pt x="2587" y="2473"/>
                    <a:pt x="2594" y="2473"/>
                  </a:cubicBezTo>
                  <a:cubicBezTo>
                    <a:pt x="2627" y="2460"/>
                    <a:pt x="2660" y="2433"/>
                    <a:pt x="2699" y="2433"/>
                  </a:cubicBezTo>
                  <a:cubicBezTo>
                    <a:pt x="2706" y="2433"/>
                    <a:pt x="2732" y="2433"/>
                    <a:pt x="2725" y="2420"/>
                  </a:cubicBezTo>
                  <a:cubicBezTo>
                    <a:pt x="2719" y="2374"/>
                    <a:pt x="2758" y="2367"/>
                    <a:pt x="2785" y="2354"/>
                  </a:cubicBezTo>
                  <a:cubicBezTo>
                    <a:pt x="2804" y="2348"/>
                    <a:pt x="2824" y="2348"/>
                    <a:pt x="2811" y="2315"/>
                  </a:cubicBezTo>
                  <a:cubicBezTo>
                    <a:pt x="2798" y="2295"/>
                    <a:pt x="2791" y="2249"/>
                    <a:pt x="2844" y="2249"/>
                  </a:cubicBezTo>
                  <a:cubicBezTo>
                    <a:pt x="2877" y="2249"/>
                    <a:pt x="2864" y="2229"/>
                    <a:pt x="2857" y="2223"/>
                  </a:cubicBezTo>
                  <a:cubicBezTo>
                    <a:pt x="2850" y="2196"/>
                    <a:pt x="2850" y="2170"/>
                    <a:pt x="2850" y="2150"/>
                  </a:cubicBezTo>
                  <a:cubicBezTo>
                    <a:pt x="2855" y="2141"/>
                    <a:pt x="2860" y="2129"/>
                    <a:pt x="2869" y="2129"/>
                  </a:cubicBezTo>
                  <a:cubicBezTo>
                    <a:pt x="2873" y="2129"/>
                    <a:pt x="2877" y="2131"/>
                    <a:pt x="2883" y="2137"/>
                  </a:cubicBezTo>
                  <a:lnTo>
                    <a:pt x="2890" y="2137"/>
                  </a:lnTo>
                  <a:cubicBezTo>
                    <a:pt x="2890" y="2091"/>
                    <a:pt x="2896" y="2052"/>
                    <a:pt x="2936" y="2019"/>
                  </a:cubicBezTo>
                  <a:cubicBezTo>
                    <a:pt x="2943" y="1999"/>
                    <a:pt x="2943" y="1986"/>
                    <a:pt x="2910" y="1973"/>
                  </a:cubicBezTo>
                  <a:cubicBezTo>
                    <a:pt x="2890" y="1966"/>
                    <a:pt x="2883" y="1933"/>
                    <a:pt x="2883" y="1907"/>
                  </a:cubicBezTo>
                  <a:cubicBezTo>
                    <a:pt x="2883" y="1887"/>
                    <a:pt x="2890" y="1861"/>
                    <a:pt x="2896" y="1834"/>
                  </a:cubicBezTo>
                  <a:cubicBezTo>
                    <a:pt x="2910" y="1841"/>
                    <a:pt x="2916" y="1847"/>
                    <a:pt x="2916" y="1861"/>
                  </a:cubicBezTo>
                  <a:cubicBezTo>
                    <a:pt x="2923" y="1907"/>
                    <a:pt x="2936" y="1940"/>
                    <a:pt x="2989" y="1946"/>
                  </a:cubicBezTo>
                  <a:cubicBezTo>
                    <a:pt x="3035" y="1946"/>
                    <a:pt x="3008" y="1979"/>
                    <a:pt x="3008" y="2005"/>
                  </a:cubicBezTo>
                  <a:cubicBezTo>
                    <a:pt x="3022" y="2012"/>
                    <a:pt x="3035" y="2019"/>
                    <a:pt x="3054" y="2025"/>
                  </a:cubicBezTo>
                  <a:cubicBezTo>
                    <a:pt x="3048" y="1946"/>
                    <a:pt x="3114" y="1986"/>
                    <a:pt x="3147" y="1966"/>
                  </a:cubicBezTo>
                  <a:cubicBezTo>
                    <a:pt x="3160" y="1959"/>
                    <a:pt x="3193" y="1973"/>
                    <a:pt x="3173" y="1933"/>
                  </a:cubicBezTo>
                  <a:cubicBezTo>
                    <a:pt x="3166" y="1920"/>
                    <a:pt x="3179" y="1920"/>
                    <a:pt x="3186" y="1913"/>
                  </a:cubicBezTo>
                  <a:cubicBezTo>
                    <a:pt x="3188" y="1911"/>
                    <a:pt x="3190" y="1911"/>
                    <a:pt x="3192" y="1911"/>
                  </a:cubicBezTo>
                  <a:cubicBezTo>
                    <a:pt x="3196" y="1911"/>
                    <a:pt x="3201" y="1915"/>
                    <a:pt x="3206" y="1920"/>
                  </a:cubicBezTo>
                  <a:cubicBezTo>
                    <a:pt x="3232" y="1946"/>
                    <a:pt x="3252" y="1966"/>
                    <a:pt x="3226" y="2005"/>
                  </a:cubicBezTo>
                  <a:cubicBezTo>
                    <a:pt x="3226" y="2012"/>
                    <a:pt x="3226" y="2019"/>
                    <a:pt x="3226" y="2032"/>
                  </a:cubicBezTo>
                  <a:cubicBezTo>
                    <a:pt x="3219" y="2032"/>
                    <a:pt x="3219" y="2038"/>
                    <a:pt x="3219" y="2038"/>
                  </a:cubicBezTo>
                  <a:cubicBezTo>
                    <a:pt x="3212" y="2038"/>
                    <a:pt x="3206" y="2038"/>
                    <a:pt x="3206" y="2032"/>
                  </a:cubicBezTo>
                  <a:cubicBezTo>
                    <a:pt x="3200" y="2035"/>
                    <a:pt x="3195" y="2036"/>
                    <a:pt x="3192" y="2036"/>
                  </a:cubicBezTo>
                  <a:cubicBezTo>
                    <a:pt x="3182" y="2036"/>
                    <a:pt x="3186" y="2022"/>
                    <a:pt x="3186" y="2012"/>
                  </a:cubicBezTo>
                  <a:cubicBezTo>
                    <a:pt x="3180" y="2012"/>
                    <a:pt x="3180" y="1991"/>
                    <a:pt x="3170" y="1991"/>
                  </a:cubicBezTo>
                  <a:cubicBezTo>
                    <a:pt x="3169" y="1991"/>
                    <a:pt x="3168" y="1992"/>
                    <a:pt x="3166" y="1992"/>
                  </a:cubicBezTo>
                  <a:cubicBezTo>
                    <a:pt x="3147" y="2005"/>
                    <a:pt x="3166" y="2012"/>
                    <a:pt x="3166" y="2025"/>
                  </a:cubicBezTo>
                  <a:cubicBezTo>
                    <a:pt x="3166" y="2052"/>
                    <a:pt x="3179" y="2084"/>
                    <a:pt x="3173" y="2117"/>
                  </a:cubicBezTo>
                  <a:cubicBezTo>
                    <a:pt x="3166" y="2163"/>
                    <a:pt x="3160" y="2209"/>
                    <a:pt x="3107" y="2229"/>
                  </a:cubicBezTo>
                  <a:cubicBezTo>
                    <a:pt x="3061" y="2242"/>
                    <a:pt x="3035" y="2269"/>
                    <a:pt x="3028" y="2321"/>
                  </a:cubicBezTo>
                  <a:cubicBezTo>
                    <a:pt x="3035" y="2328"/>
                    <a:pt x="3054" y="2334"/>
                    <a:pt x="3041" y="2348"/>
                  </a:cubicBezTo>
                  <a:cubicBezTo>
                    <a:pt x="3035" y="2354"/>
                    <a:pt x="3028" y="2354"/>
                    <a:pt x="3028" y="2354"/>
                  </a:cubicBezTo>
                  <a:cubicBezTo>
                    <a:pt x="3022" y="2348"/>
                    <a:pt x="3015" y="2334"/>
                    <a:pt x="3028" y="2321"/>
                  </a:cubicBezTo>
                  <a:lnTo>
                    <a:pt x="3028" y="2321"/>
                  </a:lnTo>
                  <a:cubicBezTo>
                    <a:pt x="2949" y="2334"/>
                    <a:pt x="2949" y="2334"/>
                    <a:pt x="2956" y="2413"/>
                  </a:cubicBezTo>
                  <a:cubicBezTo>
                    <a:pt x="2962" y="2492"/>
                    <a:pt x="2916" y="2545"/>
                    <a:pt x="2844" y="2545"/>
                  </a:cubicBezTo>
                  <a:cubicBezTo>
                    <a:pt x="2817" y="2545"/>
                    <a:pt x="2817" y="2571"/>
                    <a:pt x="2817" y="2591"/>
                  </a:cubicBezTo>
                  <a:cubicBezTo>
                    <a:pt x="2817" y="2591"/>
                    <a:pt x="2824" y="2598"/>
                    <a:pt x="2817" y="2598"/>
                  </a:cubicBezTo>
                  <a:cubicBezTo>
                    <a:pt x="2811" y="2598"/>
                    <a:pt x="2817" y="2591"/>
                    <a:pt x="2817" y="2591"/>
                  </a:cubicBezTo>
                  <a:cubicBezTo>
                    <a:pt x="2813" y="2588"/>
                    <a:pt x="2809" y="2587"/>
                    <a:pt x="2805" y="2587"/>
                  </a:cubicBezTo>
                  <a:cubicBezTo>
                    <a:pt x="2795" y="2587"/>
                    <a:pt x="2790" y="2599"/>
                    <a:pt x="2785" y="2604"/>
                  </a:cubicBezTo>
                  <a:cubicBezTo>
                    <a:pt x="2755" y="2640"/>
                    <a:pt x="2731" y="2685"/>
                    <a:pt x="2684" y="2685"/>
                  </a:cubicBezTo>
                  <a:cubicBezTo>
                    <a:pt x="2678" y="2685"/>
                    <a:pt x="2672" y="2685"/>
                    <a:pt x="2666" y="2683"/>
                  </a:cubicBezTo>
                  <a:lnTo>
                    <a:pt x="2660" y="2683"/>
                  </a:lnTo>
                  <a:cubicBezTo>
                    <a:pt x="2649" y="2713"/>
                    <a:pt x="2635" y="2723"/>
                    <a:pt x="2621" y="2723"/>
                  </a:cubicBezTo>
                  <a:cubicBezTo>
                    <a:pt x="2600" y="2723"/>
                    <a:pt x="2577" y="2704"/>
                    <a:pt x="2554" y="2696"/>
                  </a:cubicBezTo>
                  <a:cubicBezTo>
                    <a:pt x="2551" y="2696"/>
                    <a:pt x="2546" y="2695"/>
                    <a:pt x="2541" y="2695"/>
                  </a:cubicBezTo>
                  <a:cubicBezTo>
                    <a:pt x="2536" y="2695"/>
                    <a:pt x="2531" y="2696"/>
                    <a:pt x="2528" y="2703"/>
                  </a:cubicBezTo>
                  <a:cubicBezTo>
                    <a:pt x="2521" y="2716"/>
                    <a:pt x="2528" y="2716"/>
                    <a:pt x="2534" y="2723"/>
                  </a:cubicBezTo>
                  <a:cubicBezTo>
                    <a:pt x="2567" y="2756"/>
                    <a:pt x="2548" y="2789"/>
                    <a:pt x="2548" y="2815"/>
                  </a:cubicBezTo>
                  <a:lnTo>
                    <a:pt x="2548" y="2835"/>
                  </a:lnTo>
                  <a:cubicBezTo>
                    <a:pt x="2551" y="2836"/>
                    <a:pt x="2554" y="2836"/>
                    <a:pt x="2557" y="2836"/>
                  </a:cubicBezTo>
                  <a:cubicBezTo>
                    <a:pt x="2570" y="2836"/>
                    <a:pt x="2575" y="2826"/>
                    <a:pt x="2581" y="2815"/>
                  </a:cubicBezTo>
                  <a:cubicBezTo>
                    <a:pt x="2607" y="2775"/>
                    <a:pt x="2633" y="2749"/>
                    <a:pt x="2673" y="2729"/>
                  </a:cubicBezTo>
                  <a:cubicBezTo>
                    <a:pt x="2725" y="2710"/>
                    <a:pt x="2778" y="2683"/>
                    <a:pt x="2817" y="2650"/>
                  </a:cubicBezTo>
                  <a:cubicBezTo>
                    <a:pt x="2995" y="2519"/>
                    <a:pt x="3147" y="2367"/>
                    <a:pt x="3258" y="2183"/>
                  </a:cubicBezTo>
                  <a:cubicBezTo>
                    <a:pt x="3291" y="2117"/>
                    <a:pt x="3344" y="2058"/>
                    <a:pt x="3370" y="1979"/>
                  </a:cubicBezTo>
                  <a:cubicBezTo>
                    <a:pt x="3410" y="1861"/>
                    <a:pt x="3456" y="1749"/>
                    <a:pt x="3522" y="1643"/>
                  </a:cubicBezTo>
                  <a:cubicBezTo>
                    <a:pt x="3581" y="1538"/>
                    <a:pt x="3653" y="1439"/>
                    <a:pt x="3745" y="1354"/>
                  </a:cubicBezTo>
                  <a:cubicBezTo>
                    <a:pt x="3831" y="1275"/>
                    <a:pt x="3917" y="1196"/>
                    <a:pt x="4028" y="1163"/>
                  </a:cubicBezTo>
                  <a:cubicBezTo>
                    <a:pt x="4048" y="1156"/>
                    <a:pt x="4055" y="1143"/>
                    <a:pt x="4061" y="1130"/>
                  </a:cubicBezTo>
                  <a:cubicBezTo>
                    <a:pt x="4068" y="1110"/>
                    <a:pt x="4042" y="1124"/>
                    <a:pt x="4035" y="1104"/>
                  </a:cubicBezTo>
                  <a:cubicBezTo>
                    <a:pt x="4002" y="1091"/>
                    <a:pt x="4015" y="1058"/>
                    <a:pt x="4009" y="1025"/>
                  </a:cubicBezTo>
                  <a:lnTo>
                    <a:pt x="4009" y="1025"/>
                  </a:lnTo>
                  <a:cubicBezTo>
                    <a:pt x="4061" y="1031"/>
                    <a:pt x="4035" y="1077"/>
                    <a:pt x="4048" y="1097"/>
                  </a:cubicBezTo>
                  <a:lnTo>
                    <a:pt x="4055" y="1097"/>
                  </a:lnTo>
                  <a:cubicBezTo>
                    <a:pt x="4068" y="1045"/>
                    <a:pt x="4101" y="998"/>
                    <a:pt x="4114" y="946"/>
                  </a:cubicBezTo>
                  <a:cubicBezTo>
                    <a:pt x="4127" y="900"/>
                    <a:pt x="4121" y="854"/>
                    <a:pt x="4140" y="808"/>
                  </a:cubicBezTo>
                  <a:cubicBezTo>
                    <a:pt x="4154" y="788"/>
                    <a:pt x="4193" y="781"/>
                    <a:pt x="4186" y="762"/>
                  </a:cubicBezTo>
                  <a:cubicBezTo>
                    <a:pt x="4186" y="715"/>
                    <a:pt x="4232" y="683"/>
                    <a:pt x="4239" y="637"/>
                  </a:cubicBezTo>
                  <a:cubicBezTo>
                    <a:pt x="4239" y="617"/>
                    <a:pt x="4246" y="604"/>
                    <a:pt x="4232" y="590"/>
                  </a:cubicBezTo>
                  <a:cubicBezTo>
                    <a:pt x="4229" y="585"/>
                    <a:pt x="4226" y="583"/>
                    <a:pt x="4223" y="583"/>
                  </a:cubicBezTo>
                  <a:cubicBezTo>
                    <a:pt x="4215" y="583"/>
                    <a:pt x="4209" y="597"/>
                    <a:pt x="4200" y="597"/>
                  </a:cubicBezTo>
                  <a:cubicBezTo>
                    <a:pt x="4173" y="597"/>
                    <a:pt x="4173" y="617"/>
                    <a:pt x="4173" y="630"/>
                  </a:cubicBezTo>
                  <a:cubicBezTo>
                    <a:pt x="4193" y="683"/>
                    <a:pt x="4154" y="722"/>
                    <a:pt x="4147" y="768"/>
                  </a:cubicBezTo>
                  <a:cubicBezTo>
                    <a:pt x="4127" y="742"/>
                    <a:pt x="4107" y="702"/>
                    <a:pt x="4127" y="676"/>
                  </a:cubicBezTo>
                  <a:cubicBezTo>
                    <a:pt x="4167" y="643"/>
                    <a:pt x="4094" y="630"/>
                    <a:pt x="4114" y="597"/>
                  </a:cubicBezTo>
                  <a:cubicBezTo>
                    <a:pt x="4121" y="590"/>
                    <a:pt x="4134" y="590"/>
                    <a:pt x="4140" y="584"/>
                  </a:cubicBezTo>
                  <a:cubicBezTo>
                    <a:pt x="4147" y="564"/>
                    <a:pt x="4180" y="544"/>
                    <a:pt x="4140" y="525"/>
                  </a:cubicBezTo>
                  <a:cubicBezTo>
                    <a:pt x="4127" y="518"/>
                    <a:pt x="4127" y="505"/>
                    <a:pt x="4134" y="492"/>
                  </a:cubicBezTo>
                  <a:cubicBezTo>
                    <a:pt x="4140" y="479"/>
                    <a:pt x="4154" y="472"/>
                    <a:pt x="4173" y="472"/>
                  </a:cubicBezTo>
                  <a:cubicBezTo>
                    <a:pt x="4173" y="472"/>
                    <a:pt x="4173" y="486"/>
                    <a:pt x="4178" y="486"/>
                  </a:cubicBezTo>
                  <a:cubicBezTo>
                    <a:pt x="4180" y="486"/>
                    <a:pt x="4183" y="484"/>
                    <a:pt x="4186" y="479"/>
                  </a:cubicBezTo>
                  <a:cubicBezTo>
                    <a:pt x="4193" y="472"/>
                    <a:pt x="4193" y="459"/>
                    <a:pt x="4186" y="452"/>
                  </a:cubicBezTo>
                  <a:cubicBezTo>
                    <a:pt x="4183" y="445"/>
                    <a:pt x="4179" y="441"/>
                    <a:pt x="4174" y="441"/>
                  </a:cubicBezTo>
                  <a:cubicBezTo>
                    <a:pt x="4170" y="441"/>
                    <a:pt x="4166" y="443"/>
                    <a:pt x="4160" y="446"/>
                  </a:cubicBezTo>
                  <a:cubicBezTo>
                    <a:pt x="4152" y="454"/>
                    <a:pt x="4146" y="457"/>
                    <a:pt x="4142" y="457"/>
                  </a:cubicBezTo>
                  <a:cubicBezTo>
                    <a:pt x="4131" y="457"/>
                    <a:pt x="4129" y="440"/>
                    <a:pt x="4134" y="426"/>
                  </a:cubicBezTo>
                  <a:cubicBezTo>
                    <a:pt x="4134" y="413"/>
                    <a:pt x="4147" y="400"/>
                    <a:pt x="4134" y="380"/>
                  </a:cubicBezTo>
                  <a:cubicBezTo>
                    <a:pt x="4114" y="347"/>
                    <a:pt x="4114" y="314"/>
                    <a:pt x="4140" y="281"/>
                  </a:cubicBezTo>
                  <a:cubicBezTo>
                    <a:pt x="4088" y="255"/>
                    <a:pt x="4075" y="215"/>
                    <a:pt x="4101" y="156"/>
                  </a:cubicBezTo>
                  <a:cubicBezTo>
                    <a:pt x="4121" y="117"/>
                    <a:pt x="4160" y="84"/>
                    <a:pt x="4180" y="44"/>
                  </a:cubicBezTo>
                  <a:cubicBezTo>
                    <a:pt x="4186" y="24"/>
                    <a:pt x="4180" y="18"/>
                    <a:pt x="4167" y="5"/>
                  </a:cubicBezTo>
                  <a:cubicBezTo>
                    <a:pt x="4164" y="2"/>
                    <a:pt x="4161" y="0"/>
                    <a:pt x="4159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00;p18">
              <a:extLst>
                <a:ext uri="{FF2B5EF4-FFF2-40B4-BE49-F238E27FC236}">
                  <a16:creationId xmlns:a16="http://schemas.microsoft.com/office/drawing/2014/main" id="{8644D9C1-1E3C-4E1E-86FD-C9625CEB07E0}"/>
                </a:ext>
              </a:extLst>
            </p:cNvPr>
            <p:cNvSpPr/>
            <p:nvPr/>
          </p:nvSpPr>
          <p:spPr>
            <a:xfrm>
              <a:off x="-1238413" y="3243610"/>
              <a:ext cx="461671" cy="411503"/>
            </a:xfrm>
            <a:custGeom>
              <a:avLst/>
              <a:gdLst/>
              <a:ahLst/>
              <a:cxnLst/>
              <a:rect l="l" t="t" r="r" b="b"/>
              <a:pathLst>
                <a:path w="16040" h="14297" extrusionOk="0">
                  <a:moveTo>
                    <a:pt x="8773" y="579"/>
                  </a:moveTo>
                  <a:cubicBezTo>
                    <a:pt x="8773" y="612"/>
                    <a:pt x="8760" y="639"/>
                    <a:pt x="8740" y="658"/>
                  </a:cubicBezTo>
                  <a:cubicBezTo>
                    <a:pt x="8727" y="619"/>
                    <a:pt x="8747" y="606"/>
                    <a:pt x="8773" y="579"/>
                  </a:cubicBezTo>
                  <a:close/>
                  <a:moveTo>
                    <a:pt x="8727" y="718"/>
                  </a:moveTo>
                  <a:lnTo>
                    <a:pt x="8727" y="718"/>
                  </a:lnTo>
                  <a:cubicBezTo>
                    <a:pt x="8734" y="750"/>
                    <a:pt x="8747" y="783"/>
                    <a:pt x="8694" y="803"/>
                  </a:cubicBezTo>
                  <a:cubicBezTo>
                    <a:pt x="8707" y="770"/>
                    <a:pt x="8734" y="750"/>
                    <a:pt x="8727" y="718"/>
                  </a:cubicBezTo>
                  <a:close/>
                  <a:moveTo>
                    <a:pt x="9135" y="770"/>
                  </a:moveTo>
                  <a:cubicBezTo>
                    <a:pt x="9142" y="783"/>
                    <a:pt x="9148" y="797"/>
                    <a:pt x="9155" y="803"/>
                  </a:cubicBezTo>
                  <a:cubicBezTo>
                    <a:pt x="9149" y="804"/>
                    <a:pt x="9145" y="805"/>
                    <a:pt x="9141" y="805"/>
                  </a:cubicBezTo>
                  <a:cubicBezTo>
                    <a:pt x="9122" y="805"/>
                    <a:pt x="9124" y="792"/>
                    <a:pt x="9135" y="770"/>
                  </a:cubicBezTo>
                  <a:close/>
                  <a:moveTo>
                    <a:pt x="9254" y="777"/>
                  </a:moveTo>
                  <a:lnTo>
                    <a:pt x="9254" y="777"/>
                  </a:lnTo>
                  <a:cubicBezTo>
                    <a:pt x="9247" y="797"/>
                    <a:pt x="9247" y="816"/>
                    <a:pt x="9221" y="823"/>
                  </a:cubicBezTo>
                  <a:cubicBezTo>
                    <a:pt x="9208" y="823"/>
                    <a:pt x="9221" y="836"/>
                    <a:pt x="9221" y="843"/>
                  </a:cubicBezTo>
                  <a:lnTo>
                    <a:pt x="9234" y="843"/>
                  </a:lnTo>
                  <a:cubicBezTo>
                    <a:pt x="9234" y="843"/>
                    <a:pt x="9227" y="843"/>
                    <a:pt x="9227" y="849"/>
                  </a:cubicBezTo>
                  <a:cubicBezTo>
                    <a:pt x="9227" y="843"/>
                    <a:pt x="9221" y="843"/>
                    <a:pt x="9221" y="843"/>
                  </a:cubicBezTo>
                  <a:cubicBezTo>
                    <a:pt x="9194" y="836"/>
                    <a:pt x="9175" y="836"/>
                    <a:pt x="9155" y="816"/>
                  </a:cubicBezTo>
                  <a:cubicBezTo>
                    <a:pt x="9188" y="810"/>
                    <a:pt x="9227" y="810"/>
                    <a:pt x="9254" y="777"/>
                  </a:cubicBezTo>
                  <a:close/>
                  <a:moveTo>
                    <a:pt x="9767" y="1119"/>
                  </a:moveTo>
                  <a:cubicBezTo>
                    <a:pt x="9767" y="1119"/>
                    <a:pt x="9767" y="1126"/>
                    <a:pt x="9767" y="1126"/>
                  </a:cubicBezTo>
                  <a:cubicBezTo>
                    <a:pt x="9767" y="1130"/>
                    <a:pt x="9767" y="1135"/>
                    <a:pt x="9765" y="1135"/>
                  </a:cubicBezTo>
                  <a:cubicBezTo>
                    <a:pt x="9764" y="1135"/>
                    <a:pt x="9762" y="1134"/>
                    <a:pt x="9760" y="1132"/>
                  </a:cubicBezTo>
                  <a:lnTo>
                    <a:pt x="9754" y="1132"/>
                  </a:lnTo>
                  <a:cubicBezTo>
                    <a:pt x="9760" y="1126"/>
                    <a:pt x="9760" y="1126"/>
                    <a:pt x="9767" y="1119"/>
                  </a:cubicBezTo>
                  <a:close/>
                  <a:moveTo>
                    <a:pt x="9135" y="915"/>
                  </a:moveTo>
                  <a:lnTo>
                    <a:pt x="9135" y="915"/>
                  </a:lnTo>
                  <a:cubicBezTo>
                    <a:pt x="9168" y="1014"/>
                    <a:pt x="9227" y="1093"/>
                    <a:pt x="9293" y="1172"/>
                  </a:cubicBezTo>
                  <a:cubicBezTo>
                    <a:pt x="9247" y="1172"/>
                    <a:pt x="9234" y="1139"/>
                    <a:pt x="9221" y="1112"/>
                  </a:cubicBezTo>
                  <a:cubicBezTo>
                    <a:pt x="9194" y="1126"/>
                    <a:pt x="9208" y="1145"/>
                    <a:pt x="9208" y="1165"/>
                  </a:cubicBezTo>
                  <a:cubicBezTo>
                    <a:pt x="9221" y="1165"/>
                    <a:pt x="9214" y="1178"/>
                    <a:pt x="9214" y="1185"/>
                  </a:cubicBezTo>
                  <a:cubicBezTo>
                    <a:pt x="9214" y="1178"/>
                    <a:pt x="9208" y="1172"/>
                    <a:pt x="9201" y="1165"/>
                  </a:cubicBezTo>
                  <a:cubicBezTo>
                    <a:pt x="9188" y="1159"/>
                    <a:pt x="9148" y="1165"/>
                    <a:pt x="9188" y="1126"/>
                  </a:cubicBezTo>
                  <a:cubicBezTo>
                    <a:pt x="9208" y="1106"/>
                    <a:pt x="9214" y="1073"/>
                    <a:pt x="9181" y="1040"/>
                  </a:cubicBezTo>
                  <a:cubicBezTo>
                    <a:pt x="9142" y="1014"/>
                    <a:pt x="9129" y="968"/>
                    <a:pt x="9135" y="915"/>
                  </a:cubicBezTo>
                  <a:close/>
                  <a:moveTo>
                    <a:pt x="9366" y="1108"/>
                  </a:moveTo>
                  <a:cubicBezTo>
                    <a:pt x="9366" y="1108"/>
                    <a:pt x="9367" y="1114"/>
                    <a:pt x="9370" y="1114"/>
                  </a:cubicBezTo>
                  <a:cubicBezTo>
                    <a:pt x="9370" y="1114"/>
                    <a:pt x="9371" y="1113"/>
                    <a:pt x="9372" y="1112"/>
                  </a:cubicBezTo>
                  <a:cubicBezTo>
                    <a:pt x="9375" y="1112"/>
                    <a:pt x="9378" y="1111"/>
                    <a:pt x="9380" y="1111"/>
                  </a:cubicBezTo>
                  <a:cubicBezTo>
                    <a:pt x="9401" y="1111"/>
                    <a:pt x="9414" y="1132"/>
                    <a:pt x="9431" y="1132"/>
                  </a:cubicBezTo>
                  <a:cubicBezTo>
                    <a:pt x="9412" y="1172"/>
                    <a:pt x="9385" y="1205"/>
                    <a:pt x="9346" y="1224"/>
                  </a:cubicBezTo>
                  <a:cubicBezTo>
                    <a:pt x="9337" y="1229"/>
                    <a:pt x="9328" y="1237"/>
                    <a:pt x="9319" y="1237"/>
                  </a:cubicBezTo>
                  <a:cubicBezTo>
                    <a:pt x="9315" y="1237"/>
                    <a:pt x="9310" y="1235"/>
                    <a:pt x="9306" y="1231"/>
                  </a:cubicBezTo>
                  <a:cubicBezTo>
                    <a:pt x="9300" y="1224"/>
                    <a:pt x="9313" y="1211"/>
                    <a:pt x="9320" y="1198"/>
                  </a:cubicBezTo>
                  <a:cubicBezTo>
                    <a:pt x="9333" y="1172"/>
                    <a:pt x="9372" y="1152"/>
                    <a:pt x="9366" y="1112"/>
                  </a:cubicBezTo>
                  <a:cubicBezTo>
                    <a:pt x="9366" y="1109"/>
                    <a:pt x="9366" y="1108"/>
                    <a:pt x="9366" y="1108"/>
                  </a:cubicBezTo>
                  <a:close/>
                  <a:moveTo>
                    <a:pt x="9603" y="1080"/>
                  </a:moveTo>
                  <a:cubicBezTo>
                    <a:pt x="9637" y="1085"/>
                    <a:pt x="9626" y="1136"/>
                    <a:pt x="9649" y="1136"/>
                  </a:cubicBezTo>
                  <a:cubicBezTo>
                    <a:pt x="9652" y="1136"/>
                    <a:pt x="9657" y="1135"/>
                    <a:pt x="9662" y="1132"/>
                  </a:cubicBezTo>
                  <a:cubicBezTo>
                    <a:pt x="9681" y="1132"/>
                    <a:pt x="9728" y="1126"/>
                    <a:pt x="9714" y="1080"/>
                  </a:cubicBezTo>
                  <a:lnTo>
                    <a:pt x="9714" y="1080"/>
                  </a:lnTo>
                  <a:cubicBezTo>
                    <a:pt x="9734" y="1139"/>
                    <a:pt x="9675" y="1139"/>
                    <a:pt x="9655" y="1172"/>
                  </a:cubicBezTo>
                  <a:cubicBezTo>
                    <a:pt x="9655" y="1175"/>
                    <a:pt x="9649" y="1179"/>
                    <a:pt x="9640" y="1179"/>
                  </a:cubicBezTo>
                  <a:cubicBezTo>
                    <a:pt x="9635" y="1179"/>
                    <a:pt x="9628" y="1177"/>
                    <a:pt x="9622" y="1172"/>
                  </a:cubicBezTo>
                  <a:cubicBezTo>
                    <a:pt x="9609" y="1165"/>
                    <a:pt x="9598" y="1161"/>
                    <a:pt x="9590" y="1161"/>
                  </a:cubicBezTo>
                  <a:cubicBezTo>
                    <a:pt x="9574" y="1161"/>
                    <a:pt x="9567" y="1174"/>
                    <a:pt x="9563" y="1205"/>
                  </a:cubicBezTo>
                  <a:cubicBezTo>
                    <a:pt x="9563" y="1211"/>
                    <a:pt x="9570" y="1224"/>
                    <a:pt x="9556" y="1237"/>
                  </a:cubicBezTo>
                  <a:cubicBezTo>
                    <a:pt x="9543" y="1218"/>
                    <a:pt x="9570" y="1191"/>
                    <a:pt x="9543" y="1178"/>
                  </a:cubicBezTo>
                  <a:lnTo>
                    <a:pt x="9543" y="1172"/>
                  </a:lnTo>
                  <a:lnTo>
                    <a:pt x="9543" y="1145"/>
                  </a:lnTo>
                  <a:lnTo>
                    <a:pt x="9537" y="1145"/>
                  </a:lnTo>
                  <a:cubicBezTo>
                    <a:pt x="9543" y="1139"/>
                    <a:pt x="9543" y="1139"/>
                    <a:pt x="9543" y="1139"/>
                  </a:cubicBezTo>
                  <a:cubicBezTo>
                    <a:pt x="9543" y="1139"/>
                    <a:pt x="9543" y="1145"/>
                    <a:pt x="9543" y="1145"/>
                  </a:cubicBezTo>
                  <a:cubicBezTo>
                    <a:pt x="9550" y="1145"/>
                    <a:pt x="9563" y="1152"/>
                    <a:pt x="9570" y="1152"/>
                  </a:cubicBezTo>
                  <a:cubicBezTo>
                    <a:pt x="9577" y="1156"/>
                    <a:pt x="9583" y="1160"/>
                    <a:pt x="9588" y="1160"/>
                  </a:cubicBezTo>
                  <a:cubicBezTo>
                    <a:pt x="9593" y="1160"/>
                    <a:pt x="9597" y="1157"/>
                    <a:pt x="9603" y="1152"/>
                  </a:cubicBezTo>
                  <a:cubicBezTo>
                    <a:pt x="9616" y="1145"/>
                    <a:pt x="9622" y="1126"/>
                    <a:pt x="9616" y="1112"/>
                  </a:cubicBezTo>
                  <a:cubicBezTo>
                    <a:pt x="9609" y="1099"/>
                    <a:pt x="9609" y="1093"/>
                    <a:pt x="9603" y="1080"/>
                  </a:cubicBezTo>
                  <a:close/>
                  <a:moveTo>
                    <a:pt x="8917" y="1052"/>
                  </a:moveTo>
                  <a:cubicBezTo>
                    <a:pt x="8919" y="1052"/>
                    <a:pt x="8922" y="1052"/>
                    <a:pt x="8925" y="1053"/>
                  </a:cubicBezTo>
                  <a:cubicBezTo>
                    <a:pt x="8944" y="1053"/>
                    <a:pt x="8938" y="1080"/>
                    <a:pt x="8944" y="1093"/>
                  </a:cubicBezTo>
                  <a:cubicBezTo>
                    <a:pt x="8946" y="1094"/>
                    <a:pt x="8948" y="1094"/>
                    <a:pt x="8949" y="1094"/>
                  </a:cubicBezTo>
                  <a:cubicBezTo>
                    <a:pt x="8956" y="1094"/>
                    <a:pt x="8959" y="1085"/>
                    <a:pt x="8966" y="1085"/>
                  </a:cubicBezTo>
                  <a:cubicBezTo>
                    <a:pt x="8967" y="1085"/>
                    <a:pt x="8969" y="1085"/>
                    <a:pt x="8971" y="1086"/>
                  </a:cubicBezTo>
                  <a:cubicBezTo>
                    <a:pt x="8971" y="1099"/>
                    <a:pt x="8971" y="1112"/>
                    <a:pt x="8951" y="1119"/>
                  </a:cubicBezTo>
                  <a:cubicBezTo>
                    <a:pt x="8938" y="1119"/>
                    <a:pt x="8938" y="1106"/>
                    <a:pt x="8938" y="1099"/>
                  </a:cubicBezTo>
                  <a:cubicBezTo>
                    <a:pt x="8892" y="1139"/>
                    <a:pt x="8865" y="1191"/>
                    <a:pt x="8859" y="1244"/>
                  </a:cubicBezTo>
                  <a:cubicBezTo>
                    <a:pt x="8852" y="1277"/>
                    <a:pt x="8839" y="1336"/>
                    <a:pt x="8885" y="1369"/>
                  </a:cubicBezTo>
                  <a:cubicBezTo>
                    <a:pt x="8852" y="1349"/>
                    <a:pt x="8852" y="1349"/>
                    <a:pt x="8846" y="1310"/>
                  </a:cubicBezTo>
                  <a:cubicBezTo>
                    <a:pt x="8839" y="1257"/>
                    <a:pt x="8819" y="1198"/>
                    <a:pt x="8865" y="1152"/>
                  </a:cubicBezTo>
                  <a:cubicBezTo>
                    <a:pt x="8832" y="1106"/>
                    <a:pt x="8885" y="1099"/>
                    <a:pt x="8898" y="1080"/>
                  </a:cubicBezTo>
                  <a:cubicBezTo>
                    <a:pt x="8904" y="1074"/>
                    <a:pt x="8900" y="1052"/>
                    <a:pt x="8917" y="1052"/>
                  </a:cubicBezTo>
                  <a:close/>
                  <a:moveTo>
                    <a:pt x="8984" y="1119"/>
                  </a:moveTo>
                  <a:lnTo>
                    <a:pt x="8984" y="1119"/>
                  </a:lnTo>
                  <a:cubicBezTo>
                    <a:pt x="8997" y="1172"/>
                    <a:pt x="9043" y="1172"/>
                    <a:pt x="9043" y="1211"/>
                  </a:cubicBezTo>
                  <a:lnTo>
                    <a:pt x="9076" y="1211"/>
                  </a:lnTo>
                  <a:cubicBezTo>
                    <a:pt x="9089" y="1211"/>
                    <a:pt x="9102" y="1211"/>
                    <a:pt x="9102" y="1191"/>
                  </a:cubicBezTo>
                  <a:cubicBezTo>
                    <a:pt x="9109" y="1172"/>
                    <a:pt x="9089" y="1178"/>
                    <a:pt x="9083" y="1172"/>
                  </a:cubicBezTo>
                  <a:cubicBezTo>
                    <a:pt x="9069" y="1165"/>
                    <a:pt x="9063" y="1159"/>
                    <a:pt x="9050" y="1152"/>
                  </a:cubicBezTo>
                  <a:cubicBezTo>
                    <a:pt x="9057" y="1151"/>
                    <a:pt x="9064" y="1150"/>
                    <a:pt x="9071" y="1150"/>
                  </a:cubicBezTo>
                  <a:cubicBezTo>
                    <a:pt x="9143" y="1150"/>
                    <a:pt x="9173" y="1206"/>
                    <a:pt x="9171" y="1257"/>
                  </a:cubicBezTo>
                  <a:lnTo>
                    <a:pt x="9171" y="1257"/>
                  </a:lnTo>
                  <a:cubicBezTo>
                    <a:pt x="9164" y="1245"/>
                    <a:pt x="9142" y="1236"/>
                    <a:pt x="9142" y="1218"/>
                  </a:cubicBezTo>
                  <a:cubicBezTo>
                    <a:pt x="9141" y="1215"/>
                    <a:pt x="9138" y="1214"/>
                    <a:pt x="9134" y="1214"/>
                  </a:cubicBezTo>
                  <a:cubicBezTo>
                    <a:pt x="9117" y="1214"/>
                    <a:pt x="9083" y="1233"/>
                    <a:pt x="9083" y="1244"/>
                  </a:cubicBezTo>
                  <a:cubicBezTo>
                    <a:pt x="9076" y="1290"/>
                    <a:pt x="9056" y="1330"/>
                    <a:pt x="9069" y="1376"/>
                  </a:cubicBezTo>
                  <a:cubicBezTo>
                    <a:pt x="9056" y="1336"/>
                    <a:pt x="9037" y="1303"/>
                    <a:pt x="9069" y="1264"/>
                  </a:cubicBezTo>
                  <a:cubicBezTo>
                    <a:pt x="9083" y="1251"/>
                    <a:pt x="9076" y="1218"/>
                    <a:pt x="9043" y="1211"/>
                  </a:cubicBezTo>
                  <a:cubicBezTo>
                    <a:pt x="8997" y="1198"/>
                    <a:pt x="8977" y="1172"/>
                    <a:pt x="8984" y="1119"/>
                  </a:cubicBezTo>
                  <a:close/>
                  <a:moveTo>
                    <a:pt x="9069" y="1389"/>
                  </a:moveTo>
                  <a:lnTo>
                    <a:pt x="9069" y="1389"/>
                  </a:lnTo>
                  <a:cubicBezTo>
                    <a:pt x="9089" y="1402"/>
                    <a:pt x="9102" y="1402"/>
                    <a:pt x="9102" y="1422"/>
                  </a:cubicBezTo>
                  <a:cubicBezTo>
                    <a:pt x="9105" y="1422"/>
                    <a:pt x="9109" y="1421"/>
                    <a:pt x="9113" y="1421"/>
                  </a:cubicBezTo>
                  <a:cubicBezTo>
                    <a:pt x="9118" y="1421"/>
                    <a:pt x="9125" y="1423"/>
                    <a:pt x="9129" y="1435"/>
                  </a:cubicBezTo>
                  <a:lnTo>
                    <a:pt x="9135" y="1435"/>
                  </a:lnTo>
                  <a:cubicBezTo>
                    <a:pt x="9133" y="1437"/>
                    <a:pt x="9132" y="1438"/>
                    <a:pt x="9131" y="1438"/>
                  </a:cubicBezTo>
                  <a:cubicBezTo>
                    <a:pt x="9129" y="1438"/>
                    <a:pt x="9129" y="1435"/>
                    <a:pt x="9129" y="1435"/>
                  </a:cubicBezTo>
                  <a:cubicBezTo>
                    <a:pt x="9124" y="1437"/>
                    <a:pt x="9119" y="1439"/>
                    <a:pt x="9115" y="1439"/>
                  </a:cubicBezTo>
                  <a:cubicBezTo>
                    <a:pt x="9108" y="1439"/>
                    <a:pt x="9102" y="1434"/>
                    <a:pt x="9102" y="1422"/>
                  </a:cubicBezTo>
                  <a:cubicBezTo>
                    <a:pt x="9089" y="1422"/>
                    <a:pt x="9076" y="1409"/>
                    <a:pt x="9069" y="1389"/>
                  </a:cubicBezTo>
                  <a:close/>
                  <a:moveTo>
                    <a:pt x="12650" y="11294"/>
                  </a:moveTo>
                  <a:cubicBezTo>
                    <a:pt x="12656" y="11294"/>
                    <a:pt x="12663" y="11300"/>
                    <a:pt x="12663" y="11307"/>
                  </a:cubicBezTo>
                  <a:cubicBezTo>
                    <a:pt x="12659" y="11315"/>
                    <a:pt x="12655" y="11318"/>
                    <a:pt x="12651" y="11318"/>
                  </a:cubicBezTo>
                  <a:cubicBezTo>
                    <a:pt x="12649" y="11318"/>
                    <a:pt x="12646" y="11316"/>
                    <a:pt x="12643" y="11314"/>
                  </a:cubicBezTo>
                  <a:lnTo>
                    <a:pt x="12630" y="11314"/>
                  </a:lnTo>
                  <a:cubicBezTo>
                    <a:pt x="12630" y="11300"/>
                    <a:pt x="12643" y="11300"/>
                    <a:pt x="12650" y="11294"/>
                  </a:cubicBezTo>
                  <a:close/>
                  <a:moveTo>
                    <a:pt x="10068" y="12541"/>
                  </a:moveTo>
                  <a:cubicBezTo>
                    <a:pt x="10070" y="12541"/>
                    <a:pt x="10070" y="12544"/>
                    <a:pt x="10070" y="12544"/>
                  </a:cubicBezTo>
                  <a:lnTo>
                    <a:pt x="10063" y="12544"/>
                  </a:lnTo>
                  <a:cubicBezTo>
                    <a:pt x="10065" y="12542"/>
                    <a:pt x="10067" y="12541"/>
                    <a:pt x="10068" y="12541"/>
                  </a:cubicBezTo>
                  <a:close/>
                  <a:moveTo>
                    <a:pt x="10326" y="12518"/>
                  </a:moveTo>
                  <a:cubicBezTo>
                    <a:pt x="10317" y="12528"/>
                    <a:pt x="10311" y="12548"/>
                    <a:pt x="10298" y="12548"/>
                  </a:cubicBezTo>
                  <a:cubicBezTo>
                    <a:pt x="10293" y="12548"/>
                    <a:pt x="10288" y="12545"/>
                    <a:pt x="10280" y="12538"/>
                  </a:cubicBezTo>
                  <a:cubicBezTo>
                    <a:pt x="10289" y="12520"/>
                    <a:pt x="10301" y="12520"/>
                    <a:pt x="10312" y="12520"/>
                  </a:cubicBezTo>
                  <a:cubicBezTo>
                    <a:pt x="10317" y="12520"/>
                    <a:pt x="10322" y="12520"/>
                    <a:pt x="10326" y="12518"/>
                  </a:cubicBezTo>
                  <a:close/>
                  <a:moveTo>
                    <a:pt x="8029" y="1"/>
                  </a:moveTo>
                  <a:cubicBezTo>
                    <a:pt x="8018" y="1"/>
                    <a:pt x="8007" y="6"/>
                    <a:pt x="7997" y="13"/>
                  </a:cubicBezTo>
                  <a:cubicBezTo>
                    <a:pt x="7733" y="178"/>
                    <a:pt x="7477" y="349"/>
                    <a:pt x="7213" y="514"/>
                  </a:cubicBezTo>
                  <a:cubicBezTo>
                    <a:pt x="5246" y="1771"/>
                    <a:pt x="3271" y="3028"/>
                    <a:pt x="1303" y="4285"/>
                  </a:cubicBezTo>
                  <a:cubicBezTo>
                    <a:pt x="869" y="4568"/>
                    <a:pt x="435" y="4844"/>
                    <a:pt x="0" y="5120"/>
                  </a:cubicBezTo>
                  <a:lnTo>
                    <a:pt x="0" y="5588"/>
                  </a:lnTo>
                  <a:cubicBezTo>
                    <a:pt x="20" y="5588"/>
                    <a:pt x="28" y="5563"/>
                    <a:pt x="45" y="5563"/>
                  </a:cubicBezTo>
                  <a:cubicBezTo>
                    <a:pt x="51" y="5563"/>
                    <a:pt x="57" y="5566"/>
                    <a:pt x="66" y="5575"/>
                  </a:cubicBezTo>
                  <a:cubicBezTo>
                    <a:pt x="96" y="5612"/>
                    <a:pt x="121" y="5628"/>
                    <a:pt x="151" y="5628"/>
                  </a:cubicBezTo>
                  <a:cubicBezTo>
                    <a:pt x="174" y="5628"/>
                    <a:pt x="199" y="5618"/>
                    <a:pt x="231" y="5601"/>
                  </a:cubicBezTo>
                  <a:cubicBezTo>
                    <a:pt x="264" y="5584"/>
                    <a:pt x="302" y="5558"/>
                    <a:pt x="344" y="5558"/>
                  </a:cubicBezTo>
                  <a:cubicBezTo>
                    <a:pt x="352" y="5558"/>
                    <a:pt x="360" y="5559"/>
                    <a:pt x="369" y="5561"/>
                  </a:cubicBezTo>
                  <a:cubicBezTo>
                    <a:pt x="391" y="5561"/>
                    <a:pt x="404" y="5576"/>
                    <a:pt x="424" y="5576"/>
                  </a:cubicBezTo>
                  <a:cubicBezTo>
                    <a:pt x="427" y="5576"/>
                    <a:pt x="431" y="5576"/>
                    <a:pt x="435" y="5575"/>
                  </a:cubicBezTo>
                  <a:cubicBezTo>
                    <a:pt x="461" y="5570"/>
                    <a:pt x="487" y="5569"/>
                    <a:pt x="514" y="5569"/>
                  </a:cubicBezTo>
                  <a:cubicBezTo>
                    <a:pt x="566" y="5569"/>
                    <a:pt x="619" y="5575"/>
                    <a:pt x="672" y="5575"/>
                  </a:cubicBezTo>
                  <a:cubicBezTo>
                    <a:pt x="717" y="5580"/>
                    <a:pt x="759" y="5601"/>
                    <a:pt x="807" y="5601"/>
                  </a:cubicBezTo>
                  <a:cubicBezTo>
                    <a:pt x="820" y="5601"/>
                    <a:pt x="834" y="5599"/>
                    <a:pt x="849" y="5594"/>
                  </a:cubicBezTo>
                  <a:cubicBezTo>
                    <a:pt x="851" y="5593"/>
                    <a:pt x="853" y="5593"/>
                    <a:pt x="854" y="5593"/>
                  </a:cubicBezTo>
                  <a:cubicBezTo>
                    <a:pt x="862" y="5593"/>
                    <a:pt x="862" y="5609"/>
                    <a:pt x="856" y="5621"/>
                  </a:cubicBezTo>
                  <a:cubicBezTo>
                    <a:pt x="847" y="5649"/>
                    <a:pt x="857" y="5657"/>
                    <a:pt x="873" y="5657"/>
                  </a:cubicBezTo>
                  <a:cubicBezTo>
                    <a:pt x="880" y="5657"/>
                    <a:pt x="888" y="5655"/>
                    <a:pt x="895" y="5654"/>
                  </a:cubicBezTo>
                  <a:cubicBezTo>
                    <a:pt x="948" y="5654"/>
                    <a:pt x="981" y="5621"/>
                    <a:pt x="1027" y="5601"/>
                  </a:cubicBezTo>
                  <a:cubicBezTo>
                    <a:pt x="1053" y="5594"/>
                    <a:pt x="1086" y="5601"/>
                    <a:pt x="1099" y="5568"/>
                  </a:cubicBezTo>
                  <a:cubicBezTo>
                    <a:pt x="1113" y="5535"/>
                    <a:pt x="1132" y="5515"/>
                    <a:pt x="1152" y="5482"/>
                  </a:cubicBezTo>
                  <a:cubicBezTo>
                    <a:pt x="1173" y="5444"/>
                    <a:pt x="1206" y="5422"/>
                    <a:pt x="1243" y="5422"/>
                  </a:cubicBezTo>
                  <a:cubicBezTo>
                    <a:pt x="1264" y="5422"/>
                    <a:pt x="1287" y="5429"/>
                    <a:pt x="1310" y="5443"/>
                  </a:cubicBezTo>
                  <a:cubicBezTo>
                    <a:pt x="1320" y="5448"/>
                    <a:pt x="1328" y="5451"/>
                    <a:pt x="1335" y="5451"/>
                  </a:cubicBezTo>
                  <a:cubicBezTo>
                    <a:pt x="1346" y="5451"/>
                    <a:pt x="1352" y="5443"/>
                    <a:pt x="1356" y="5423"/>
                  </a:cubicBezTo>
                  <a:cubicBezTo>
                    <a:pt x="1363" y="5417"/>
                    <a:pt x="1369" y="5410"/>
                    <a:pt x="1376" y="5403"/>
                  </a:cubicBezTo>
                  <a:cubicBezTo>
                    <a:pt x="1396" y="5344"/>
                    <a:pt x="1461" y="5338"/>
                    <a:pt x="1494" y="5298"/>
                  </a:cubicBezTo>
                  <a:cubicBezTo>
                    <a:pt x="1506" y="5286"/>
                    <a:pt x="1518" y="5258"/>
                    <a:pt x="1545" y="5258"/>
                  </a:cubicBezTo>
                  <a:cubicBezTo>
                    <a:pt x="1548" y="5258"/>
                    <a:pt x="1551" y="5258"/>
                    <a:pt x="1553" y="5259"/>
                  </a:cubicBezTo>
                  <a:cubicBezTo>
                    <a:pt x="1561" y="5261"/>
                    <a:pt x="1568" y="5262"/>
                    <a:pt x="1575" y="5262"/>
                  </a:cubicBezTo>
                  <a:cubicBezTo>
                    <a:pt x="1605" y="5262"/>
                    <a:pt x="1631" y="5241"/>
                    <a:pt x="1652" y="5219"/>
                  </a:cubicBezTo>
                  <a:cubicBezTo>
                    <a:pt x="1738" y="5140"/>
                    <a:pt x="1810" y="5068"/>
                    <a:pt x="1935" y="5048"/>
                  </a:cubicBezTo>
                  <a:cubicBezTo>
                    <a:pt x="2008" y="5042"/>
                    <a:pt x="2087" y="5009"/>
                    <a:pt x="2159" y="5002"/>
                  </a:cubicBezTo>
                  <a:cubicBezTo>
                    <a:pt x="2181" y="5002"/>
                    <a:pt x="2204" y="4996"/>
                    <a:pt x="2227" y="4996"/>
                  </a:cubicBezTo>
                  <a:cubicBezTo>
                    <a:pt x="2247" y="4996"/>
                    <a:pt x="2266" y="5000"/>
                    <a:pt x="2284" y="5015"/>
                  </a:cubicBezTo>
                  <a:cubicBezTo>
                    <a:pt x="2299" y="5028"/>
                    <a:pt x="2312" y="5033"/>
                    <a:pt x="2323" y="5033"/>
                  </a:cubicBezTo>
                  <a:cubicBezTo>
                    <a:pt x="2342" y="5033"/>
                    <a:pt x="2357" y="5018"/>
                    <a:pt x="2370" y="4989"/>
                  </a:cubicBezTo>
                  <a:cubicBezTo>
                    <a:pt x="2375" y="4979"/>
                    <a:pt x="2384" y="4965"/>
                    <a:pt x="2399" y="4965"/>
                  </a:cubicBezTo>
                  <a:cubicBezTo>
                    <a:pt x="2404" y="4965"/>
                    <a:pt x="2410" y="4966"/>
                    <a:pt x="2416" y="4969"/>
                  </a:cubicBezTo>
                  <a:cubicBezTo>
                    <a:pt x="2435" y="4976"/>
                    <a:pt x="2462" y="5042"/>
                    <a:pt x="2455" y="5061"/>
                  </a:cubicBezTo>
                  <a:cubicBezTo>
                    <a:pt x="2442" y="5088"/>
                    <a:pt x="2442" y="5120"/>
                    <a:pt x="2455" y="5153"/>
                  </a:cubicBezTo>
                  <a:cubicBezTo>
                    <a:pt x="2468" y="5186"/>
                    <a:pt x="2475" y="5232"/>
                    <a:pt x="2449" y="5259"/>
                  </a:cubicBezTo>
                  <a:cubicBezTo>
                    <a:pt x="2370" y="5338"/>
                    <a:pt x="2416" y="5423"/>
                    <a:pt x="2416" y="5502"/>
                  </a:cubicBezTo>
                  <a:cubicBezTo>
                    <a:pt x="2416" y="5509"/>
                    <a:pt x="2422" y="5515"/>
                    <a:pt x="2429" y="5515"/>
                  </a:cubicBezTo>
                  <a:cubicBezTo>
                    <a:pt x="2462" y="5542"/>
                    <a:pt x="2455" y="5575"/>
                    <a:pt x="2449" y="5614"/>
                  </a:cubicBezTo>
                  <a:cubicBezTo>
                    <a:pt x="2449" y="5640"/>
                    <a:pt x="2422" y="5660"/>
                    <a:pt x="2422" y="5686"/>
                  </a:cubicBezTo>
                  <a:cubicBezTo>
                    <a:pt x="2429" y="5726"/>
                    <a:pt x="2442" y="5765"/>
                    <a:pt x="2449" y="5805"/>
                  </a:cubicBezTo>
                  <a:cubicBezTo>
                    <a:pt x="2449" y="5812"/>
                    <a:pt x="2455" y="5825"/>
                    <a:pt x="2455" y="5825"/>
                  </a:cubicBezTo>
                  <a:cubicBezTo>
                    <a:pt x="2514" y="5851"/>
                    <a:pt x="2521" y="5897"/>
                    <a:pt x="2508" y="5950"/>
                  </a:cubicBezTo>
                  <a:cubicBezTo>
                    <a:pt x="2508" y="5956"/>
                    <a:pt x="2521" y="5969"/>
                    <a:pt x="2528" y="5969"/>
                  </a:cubicBezTo>
                  <a:cubicBezTo>
                    <a:pt x="2530" y="5971"/>
                    <a:pt x="2532" y="5971"/>
                    <a:pt x="2534" y="5971"/>
                  </a:cubicBezTo>
                  <a:cubicBezTo>
                    <a:pt x="2541" y="5971"/>
                    <a:pt x="2541" y="5962"/>
                    <a:pt x="2541" y="5956"/>
                  </a:cubicBezTo>
                  <a:cubicBezTo>
                    <a:pt x="2543" y="5949"/>
                    <a:pt x="2545" y="5946"/>
                    <a:pt x="2546" y="5946"/>
                  </a:cubicBezTo>
                  <a:cubicBezTo>
                    <a:pt x="2548" y="5946"/>
                    <a:pt x="2550" y="5952"/>
                    <a:pt x="2554" y="5956"/>
                  </a:cubicBezTo>
                  <a:cubicBezTo>
                    <a:pt x="2593" y="5976"/>
                    <a:pt x="2593" y="6022"/>
                    <a:pt x="2600" y="6055"/>
                  </a:cubicBezTo>
                  <a:cubicBezTo>
                    <a:pt x="2606" y="6072"/>
                    <a:pt x="2611" y="6089"/>
                    <a:pt x="2621" y="6089"/>
                  </a:cubicBezTo>
                  <a:cubicBezTo>
                    <a:pt x="2623" y="6089"/>
                    <a:pt x="2624" y="6089"/>
                    <a:pt x="2626" y="6088"/>
                  </a:cubicBezTo>
                  <a:cubicBezTo>
                    <a:pt x="2633" y="6086"/>
                    <a:pt x="2639" y="6085"/>
                    <a:pt x="2644" y="6085"/>
                  </a:cubicBezTo>
                  <a:cubicBezTo>
                    <a:pt x="2687" y="6085"/>
                    <a:pt x="2703" y="6141"/>
                    <a:pt x="2745" y="6141"/>
                  </a:cubicBezTo>
                  <a:cubicBezTo>
                    <a:pt x="2747" y="6141"/>
                    <a:pt x="2749" y="6141"/>
                    <a:pt x="2751" y="6141"/>
                  </a:cubicBezTo>
                  <a:cubicBezTo>
                    <a:pt x="2751" y="6200"/>
                    <a:pt x="2804" y="6187"/>
                    <a:pt x="2837" y="6206"/>
                  </a:cubicBezTo>
                  <a:cubicBezTo>
                    <a:pt x="2843" y="6206"/>
                    <a:pt x="2850" y="6213"/>
                    <a:pt x="2850" y="6226"/>
                  </a:cubicBezTo>
                  <a:cubicBezTo>
                    <a:pt x="2850" y="6285"/>
                    <a:pt x="2863" y="6299"/>
                    <a:pt x="2916" y="6318"/>
                  </a:cubicBezTo>
                  <a:cubicBezTo>
                    <a:pt x="2925" y="6323"/>
                    <a:pt x="2932" y="6324"/>
                    <a:pt x="2939" y="6324"/>
                  </a:cubicBezTo>
                  <a:cubicBezTo>
                    <a:pt x="2952" y="6324"/>
                    <a:pt x="2962" y="6318"/>
                    <a:pt x="2975" y="6318"/>
                  </a:cubicBezTo>
                  <a:cubicBezTo>
                    <a:pt x="3013" y="6331"/>
                    <a:pt x="3050" y="6351"/>
                    <a:pt x="3086" y="6351"/>
                  </a:cubicBezTo>
                  <a:cubicBezTo>
                    <a:pt x="3107" y="6351"/>
                    <a:pt x="3127" y="6344"/>
                    <a:pt x="3146" y="6325"/>
                  </a:cubicBezTo>
                  <a:cubicBezTo>
                    <a:pt x="3153" y="6318"/>
                    <a:pt x="3159" y="6318"/>
                    <a:pt x="3166" y="6318"/>
                  </a:cubicBezTo>
                  <a:cubicBezTo>
                    <a:pt x="3170" y="6318"/>
                    <a:pt x="3175" y="6317"/>
                    <a:pt x="3179" y="6317"/>
                  </a:cubicBezTo>
                  <a:cubicBezTo>
                    <a:pt x="3213" y="6317"/>
                    <a:pt x="3242" y="6339"/>
                    <a:pt x="3271" y="6345"/>
                  </a:cubicBezTo>
                  <a:cubicBezTo>
                    <a:pt x="3311" y="6358"/>
                    <a:pt x="3324" y="6410"/>
                    <a:pt x="3363" y="6417"/>
                  </a:cubicBezTo>
                  <a:cubicBezTo>
                    <a:pt x="3390" y="6266"/>
                    <a:pt x="3416" y="6108"/>
                    <a:pt x="3462" y="5956"/>
                  </a:cubicBezTo>
                  <a:cubicBezTo>
                    <a:pt x="3521" y="5713"/>
                    <a:pt x="3607" y="5469"/>
                    <a:pt x="3712" y="5239"/>
                  </a:cubicBezTo>
                  <a:cubicBezTo>
                    <a:pt x="3824" y="4976"/>
                    <a:pt x="3962" y="4732"/>
                    <a:pt x="4120" y="4502"/>
                  </a:cubicBezTo>
                  <a:cubicBezTo>
                    <a:pt x="4765" y="3567"/>
                    <a:pt x="5627" y="2935"/>
                    <a:pt x="6713" y="2613"/>
                  </a:cubicBezTo>
                  <a:cubicBezTo>
                    <a:pt x="7140" y="2484"/>
                    <a:pt x="7573" y="2424"/>
                    <a:pt x="8013" y="2424"/>
                  </a:cubicBezTo>
                  <a:cubicBezTo>
                    <a:pt x="8178" y="2424"/>
                    <a:pt x="8344" y="2432"/>
                    <a:pt x="8510" y="2448"/>
                  </a:cubicBezTo>
                  <a:cubicBezTo>
                    <a:pt x="10491" y="2646"/>
                    <a:pt x="12149" y="4087"/>
                    <a:pt x="12623" y="6029"/>
                  </a:cubicBezTo>
                  <a:cubicBezTo>
                    <a:pt x="12742" y="6516"/>
                    <a:pt x="12781" y="7009"/>
                    <a:pt x="12742" y="7510"/>
                  </a:cubicBezTo>
                  <a:cubicBezTo>
                    <a:pt x="12735" y="7608"/>
                    <a:pt x="12729" y="7707"/>
                    <a:pt x="12709" y="7806"/>
                  </a:cubicBezTo>
                  <a:cubicBezTo>
                    <a:pt x="12689" y="7997"/>
                    <a:pt x="12643" y="8181"/>
                    <a:pt x="12597" y="8372"/>
                  </a:cubicBezTo>
                  <a:cubicBezTo>
                    <a:pt x="12584" y="8431"/>
                    <a:pt x="12558" y="8497"/>
                    <a:pt x="12544" y="8556"/>
                  </a:cubicBezTo>
                  <a:cubicBezTo>
                    <a:pt x="12386" y="9056"/>
                    <a:pt x="12156" y="9517"/>
                    <a:pt x="11847" y="9938"/>
                  </a:cubicBezTo>
                  <a:cubicBezTo>
                    <a:pt x="11228" y="10774"/>
                    <a:pt x="10425" y="11346"/>
                    <a:pt x="9438" y="11662"/>
                  </a:cubicBezTo>
                  <a:cubicBezTo>
                    <a:pt x="8986" y="11803"/>
                    <a:pt x="8527" y="11872"/>
                    <a:pt x="8060" y="11872"/>
                  </a:cubicBezTo>
                  <a:cubicBezTo>
                    <a:pt x="7895" y="11872"/>
                    <a:pt x="7729" y="11864"/>
                    <a:pt x="7562" y="11847"/>
                  </a:cubicBezTo>
                  <a:lnTo>
                    <a:pt x="7510" y="11847"/>
                  </a:lnTo>
                  <a:cubicBezTo>
                    <a:pt x="7523" y="11880"/>
                    <a:pt x="7549" y="11880"/>
                    <a:pt x="7569" y="11899"/>
                  </a:cubicBezTo>
                  <a:cubicBezTo>
                    <a:pt x="7529" y="11945"/>
                    <a:pt x="7523" y="11972"/>
                    <a:pt x="7556" y="12005"/>
                  </a:cubicBezTo>
                  <a:cubicBezTo>
                    <a:pt x="7582" y="12037"/>
                    <a:pt x="7575" y="12057"/>
                    <a:pt x="7556" y="12090"/>
                  </a:cubicBezTo>
                  <a:cubicBezTo>
                    <a:pt x="7543" y="12103"/>
                    <a:pt x="7529" y="12116"/>
                    <a:pt x="7536" y="12136"/>
                  </a:cubicBezTo>
                  <a:cubicBezTo>
                    <a:pt x="7549" y="12169"/>
                    <a:pt x="7536" y="12195"/>
                    <a:pt x="7529" y="12222"/>
                  </a:cubicBezTo>
                  <a:cubicBezTo>
                    <a:pt x="7503" y="12294"/>
                    <a:pt x="7457" y="12353"/>
                    <a:pt x="7490" y="12432"/>
                  </a:cubicBezTo>
                  <a:cubicBezTo>
                    <a:pt x="7496" y="12432"/>
                    <a:pt x="7490" y="12439"/>
                    <a:pt x="7490" y="12439"/>
                  </a:cubicBezTo>
                  <a:cubicBezTo>
                    <a:pt x="7457" y="12459"/>
                    <a:pt x="7464" y="12498"/>
                    <a:pt x="7437" y="12524"/>
                  </a:cubicBezTo>
                  <a:cubicBezTo>
                    <a:pt x="7391" y="12571"/>
                    <a:pt x="7404" y="12623"/>
                    <a:pt x="7457" y="12650"/>
                  </a:cubicBezTo>
                  <a:cubicBezTo>
                    <a:pt x="7477" y="12656"/>
                    <a:pt x="7490" y="12663"/>
                    <a:pt x="7490" y="12682"/>
                  </a:cubicBezTo>
                  <a:cubicBezTo>
                    <a:pt x="7509" y="12659"/>
                    <a:pt x="7525" y="12628"/>
                    <a:pt x="7552" y="12628"/>
                  </a:cubicBezTo>
                  <a:cubicBezTo>
                    <a:pt x="7562" y="12628"/>
                    <a:pt x="7574" y="12632"/>
                    <a:pt x="7589" y="12643"/>
                  </a:cubicBezTo>
                  <a:cubicBezTo>
                    <a:pt x="7589" y="12643"/>
                    <a:pt x="7602" y="12636"/>
                    <a:pt x="7608" y="12630"/>
                  </a:cubicBezTo>
                  <a:cubicBezTo>
                    <a:pt x="7618" y="12617"/>
                    <a:pt x="7625" y="12610"/>
                    <a:pt x="7631" y="12610"/>
                  </a:cubicBezTo>
                  <a:cubicBezTo>
                    <a:pt x="7636" y="12610"/>
                    <a:pt x="7641" y="12617"/>
                    <a:pt x="7648" y="12630"/>
                  </a:cubicBezTo>
                  <a:cubicBezTo>
                    <a:pt x="7652" y="12638"/>
                    <a:pt x="7653" y="12641"/>
                    <a:pt x="7657" y="12641"/>
                  </a:cubicBezTo>
                  <a:cubicBezTo>
                    <a:pt x="7659" y="12641"/>
                    <a:pt x="7662" y="12639"/>
                    <a:pt x="7668" y="12636"/>
                  </a:cubicBezTo>
                  <a:cubicBezTo>
                    <a:pt x="7672" y="12634"/>
                    <a:pt x="7677" y="12633"/>
                    <a:pt x="7682" y="12633"/>
                  </a:cubicBezTo>
                  <a:cubicBezTo>
                    <a:pt x="7713" y="12633"/>
                    <a:pt x="7761" y="12661"/>
                    <a:pt x="7766" y="12689"/>
                  </a:cubicBezTo>
                  <a:cubicBezTo>
                    <a:pt x="7786" y="12775"/>
                    <a:pt x="7806" y="12860"/>
                    <a:pt x="7865" y="12933"/>
                  </a:cubicBezTo>
                  <a:cubicBezTo>
                    <a:pt x="7872" y="12946"/>
                    <a:pt x="7878" y="12959"/>
                    <a:pt x="7872" y="12965"/>
                  </a:cubicBezTo>
                  <a:cubicBezTo>
                    <a:pt x="7852" y="12998"/>
                    <a:pt x="7852" y="13038"/>
                    <a:pt x="7845" y="13077"/>
                  </a:cubicBezTo>
                  <a:cubicBezTo>
                    <a:pt x="7839" y="13130"/>
                    <a:pt x="7819" y="13176"/>
                    <a:pt x="7845" y="13235"/>
                  </a:cubicBezTo>
                  <a:cubicBezTo>
                    <a:pt x="7872" y="13295"/>
                    <a:pt x="7806" y="13334"/>
                    <a:pt x="7799" y="13387"/>
                  </a:cubicBezTo>
                  <a:cubicBezTo>
                    <a:pt x="7793" y="13387"/>
                    <a:pt x="7793" y="13393"/>
                    <a:pt x="7786" y="13393"/>
                  </a:cubicBezTo>
                  <a:cubicBezTo>
                    <a:pt x="7777" y="13390"/>
                    <a:pt x="7770" y="13388"/>
                    <a:pt x="7763" y="13388"/>
                  </a:cubicBezTo>
                  <a:cubicBezTo>
                    <a:pt x="7732" y="13388"/>
                    <a:pt x="7715" y="13418"/>
                    <a:pt x="7694" y="13439"/>
                  </a:cubicBezTo>
                  <a:cubicBezTo>
                    <a:pt x="7683" y="13445"/>
                    <a:pt x="7671" y="13460"/>
                    <a:pt x="7660" y="13460"/>
                  </a:cubicBezTo>
                  <a:cubicBezTo>
                    <a:pt x="7658" y="13460"/>
                    <a:pt x="7656" y="13460"/>
                    <a:pt x="7654" y="13459"/>
                  </a:cubicBezTo>
                  <a:cubicBezTo>
                    <a:pt x="7644" y="13449"/>
                    <a:pt x="7637" y="13445"/>
                    <a:pt x="7632" y="13445"/>
                  </a:cubicBezTo>
                  <a:cubicBezTo>
                    <a:pt x="7621" y="13445"/>
                    <a:pt x="7619" y="13463"/>
                    <a:pt x="7615" y="13472"/>
                  </a:cubicBezTo>
                  <a:cubicBezTo>
                    <a:pt x="7608" y="13525"/>
                    <a:pt x="7569" y="13531"/>
                    <a:pt x="7529" y="13538"/>
                  </a:cubicBezTo>
                  <a:cubicBezTo>
                    <a:pt x="7525" y="13539"/>
                    <a:pt x="7520" y="13540"/>
                    <a:pt x="7516" y="13540"/>
                  </a:cubicBezTo>
                  <a:cubicBezTo>
                    <a:pt x="7498" y="13540"/>
                    <a:pt x="7486" y="13529"/>
                    <a:pt x="7470" y="13518"/>
                  </a:cubicBezTo>
                  <a:cubicBezTo>
                    <a:pt x="7465" y="13515"/>
                    <a:pt x="7462" y="13514"/>
                    <a:pt x="7459" y="13514"/>
                  </a:cubicBezTo>
                  <a:cubicBezTo>
                    <a:pt x="7441" y="13514"/>
                    <a:pt x="7446" y="13552"/>
                    <a:pt x="7428" y="13552"/>
                  </a:cubicBezTo>
                  <a:cubicBezTo>
                    <a:pt x="7427" y="13552"/>
                    <a:pt x="7425" y="13552"/>
                    <a:pt x="7424" y="13551"/>
                  </a:cubicBezTo>
                  <a:cubicBezTo>
                    <a:pt x="7416" y="13548"/>
                    <a:pt x="7409" y="13547"/>
                    <a:pt x="7402" y="13547"/>
                  </a:cubicBezTo>
                  <a:cubicBezTo>
                    <a:pt x="7380" y="13547"/>
                    <a:pt x="7362" y="13561"/>
                    <a:pt x="7352" y="13571"/>
                  </a:cubicBezTo>
                  <a:cubicBezTo>
                    <a:pt x="7337" y="13586"/>
                    <a:pt x="7326" y="13593"/>
                    <a:pt x="7316" y="13593"/>
                  </a:cubicBezTo>
                  <a:cubicBezTo>
                    <a:pt x="7312" y="13593"/>
                    <a:pt x="7309" y="13592"/>
                    <a:pt x="7306" y="13591"/>
                  </a:cubicBezTo>
                  <a:cubicBezTo>
                    <a:pt x="7300" y="13589"/>
                    <a:pt x="7295" y="13588"/>
                    <a:pt x="7290" y="13588"/>
                  </a:cubicBezTo>
                  <a:cubicBezTo>
                    <a:pt x="7256" y="13588"/>
                    <a:pt x="7246" y="13625"/>
                    <a:pt x="7240" y="13637"/>
                  </a:cubicBezTo>
                  <a:cubicBezTo>
                    <a:pt x="7233" y="13689"/>
                    <a:pt x="7200" y="13696"/>
                    <a:pt x="7161" y="13696"/>
                  </a:cubicBezTo>
                  <a:cubicBezTo>
                    <a:pt x="7174" y="13722"/>
                    <a:pt x="7174" y="13722"/>
                    <a:pt x="7141" y="13735"/>
                  </a:cubicBezTo>
                  <a:cubicBezTo>
                    <a:pt x="7431" y="13920"/>
                    <a:pt x="7714" y="14097"/>
                    <a:pt x="7997" y="14282"/>
                  </a:cubicBezTo>
                  <a:cubicBezTo>
                    <a:pt x="8010" y="14292"/>
                    <a:pt x="8021" y="14297"/>
                    <a:pt x="8033" y="14297"/>
                  </a:cubicBezTo>
                  <a:cubicBezTo>
                    <a:pt x="8044" y="14297"/>
                    <a:pt x="8056" y="14292"/>
                    <a:pt x="8069" y="14282"/>
                  </a:cubicBezTo>
                  <a:cubicBezTo>
                    <a:pt x="8332" y="14111"/>
                    <a:pt x="8596" y="13946"/>
                    <a:pt x="8859" y="13775"/>
                  </a:cubicBezTo>
                  <a:cubicBezTo>
                    <a:pt x="9267" y="13518"/>
                    <a:pt x="9668" y="13262"/>
                    <a:pt x="10070" y="12998"/>
                  </a:cubicBezTo>
                  <a:cubicBezTo>
                    <a:pt x="10057" y="12979"/>
                    <a:pt x="10050" y="12959"/>
                    <a:pt x="10083" y="12959"/>
                  </a:cubicBezTo>
                  <a:cubicBezTo>
                    <a:pt x="10109" y="12959"/>
                    <a:pt x="10142" y="12939"/>
                    <a:pt x="10136" y="12919"/>
                  </a:cubicBezTo>
                  <a:cubicBezTo>
                    <a:pt x="10116" y="12867"/>
                    <a:pt x="10149" y="12827"/>
                    <a:pt x="10149" y="12781"/>
                  </a:cubicBezTo>
                  <a:lnTo>
                    <a:pt x="10149" y="12781"/>
                  </a:lnTo>
                  <a:cubicBezTo>
                    <a:pt x="10138" y="12786"/>
                    <a:pt x="10127" y="12787"/>
                    <a:pt x="10116" y="12787"/>
                  </a:cubicBezTo>
                  <a:cubicBezTo>
                    <a:pt x="10100" y="12787"/>
                    <a:pt x="10084" y="12784"/>
                    <a:pt x="10068" y="12782"/>
                  </a:cubicBezTo>
                  <a:lnTo>
                    <a:pt x="10068" y="12782"/>
                  </a:lnTo>
                  <a:cubicBezTo>
                    <a:pt x="10085" y="12778"/>
                    <a:pt x="10103" y="12763"/>
                    <a:pt x="10120" y="12763"/>
                  </a:cubicBezTo>
                  <a:cubicBezTo>
                    <a:pt x="10130" y="12763"/>
                    <a:pt x="10139" y="12768"/>
                    <a:pt x="10149" y="12781"/>
                  </a:cubicBezTo>
                  <a:cubicBezTo>
                    <a:pt x="10182" y="12742"/>
                    <a:pt x="10182" y="12682"/>
                    <a:pt x="10234" y="12650"/>
                  </a:cubicBezTo>
                  <a:cubicBezTo>
                    <a:pt x="10240" y="12644"/>
                    <a:pt x="10236" y="12635"/>
                    <a:pt x="10228" y="12635"/>
                  </a:cubicBezTo>
                  <a:cubicBezTo>
                    <a:pt x="10226" y="12635"/>
                    <a:pt x="10224" y="12635"/>
                    <a:pt x="10221" y="12636"/>
                  </a:cubicBezTo>
                  <a:cubicBezTo>
                    <a:pt x="10216" y="12639"/>
                    <a:pt x="10211" y="12640"/>
                    <a:pt x="10206" y="12640"/>
                  </a:cubicBezTo>
                  <a:cubicBezTo>
                    <a:pt x="10187" y="12640"/>
                    <a:pt x="10171" y="12623"/>
                    <a:pt x="10155" y="12623"/>
                  </a:cubicBezTo>
                  <a:cubicBezTo>
                    <a:pt x="10090" y="12623"/>
                    <a:pt x="10083" y="12617"/>
                    <a:pt x="10070" y="12544"/>
                  </a:cubicBezTo>
                  <a:lnTo>
                    <a:pt x="10070" y="12544"/>
                  </a:lnTo>
                  <a:cubicBezTo>
                    <a:pt x="10096" y="12584"/>
                    <a:pt x="10142" y="12590"/>
                    <a:pt x="10182" y="12590"/>
                  </a:cubicBezTo>
                  <a:cubicBezTo>
                    <a:pt x="10195" y="12590"/>
                    <a:pt x="10228" y="12577"/>
                    <a:pt x="10208" y="12551"/>
                  </a:cubicBezTo>
                  <a:cubicBezTo>
                    <a:pt x="10188" y="12531"/>
                    <a:pt x="10208" y="12524"/>
                    <a:pt x="10215" y="12511"/>
                  </a:cubicBezTo>
                  <a:cubicBezTo>
                    <a:pt x="10217" y="12503"/>
                    <a:pt x="10219" y="12500"/>
                    <a:pt x="10221" y="12500"/>
                  </a:cubicBezTo>
                  <a:cubicBezTo>
                    <a:pt x="10225" y="12500"/>
                    <a:pt x="10230" y="12513"/>
                    <a:pt x="10234" y="12518"/>
                  </a:cubicBezTo>
                  <a:cubicBezTo>
                    <a:pt x="10236" y="12519"/>
                    <a:pt x="10238" y="12519"/>
                    <a:pt x="10239" y="12519"/>
                  </a:cubicBezTo>
                  <a:cubicBezTo>
                    <a:pt x="10253" y="12519"/>
                    <a:pt x="10249" y="12492"/>
                    <a:pt x="10261" y="12492"/>
                  </a:cubicBezTo>
                  <a:lnTo>
                    <a:pt x="10261" y="12524"/>
                  </a:lnTo>
                  <a:cubicBezTo>
                    <a:pt x="10266" y="12530"/>
                    <a:pt x="10271" y="12539"/>
                    <a:pt x="10277" y="12539"/>
                  </a:cubicBezTo>
                  <a:cubicBezTo>
                    <a:pt x="10278" y="12539"/>
                    <a:pt x="10279" y="12539"/>
                    <a:pt x="10280" y="12538"/>
                  </a:cubicBezTo>
                  <a:lnTo>
                    <a:pt x="10280" y="12538"/>
                  </a:lnTo>
                  <a:cubicBezTo>
                    <a:pt x="10280" y="12544"/>
                    <a:pt x="10274" y="12551"/>
                    <a:pt x="10274" y="12557"/>
                  </a:cubicBezTo>
                  <a:cubicBezTo>
                    <a:pt x="10274" y="12571"/>
                    <a:pt x="10261" y="12597"/>
                    <a:pt x="10280" y="12603"/>
                  </a:cubicBezTo>
                  <a:cubicBezTo>
                    <a:pt x="10283" y="12604"/>
                    <a:pt x="10286" y="12605"/>
                    <a:pt x="10288" y="12605"/>
                  </a:cubicBezTo>
                  <a:cubicBezTo>
                    <a:pt x="10304" y="12605"/>
                    <a:pt x="10315" y="12588"/>
                    <a:pt x="10326" y="12571"/>
                  </a:cubicBezTo>
                  <a:cubicBezTo>
                    <a:pt x="10353" y="12538"/>
                    <a:pt x="10379" y="12505"/>
                    <a:pt x="10412" y="12485"/>
                  </a:cubicBezTo>
                  <a:cubicBezTo>
                    <a:pt x="10445" y="12459"/>
                    <a:pt x="10458" y="12439"/>
                    <a:pt x="10465" y="12399"/>
                  </a:cubicBezTo>
                  <a:cubicBezTo>
                    <a:pt x="10452" y="12399"/>
                    <a:pt x="10435" y="12405"/>
                    <a:pt x="10420" y="12405"/>
                  </a:cubicBezTo>
                  <a:cubicBezTo>
                    <a:pt x="10413" y="12405"/>
                    <a:pt x="10405" y="12404"/>
                    <a:pt x="10399" y="12399"/>
                  </a:cubicBezTo>
                  <a:cubicBezTo>
                    <a:pt x="10409" y="12383"/>
                    <a:pt x="10420" y="12375"/>
                    <a:pt x="10434" y="12375"/>
                  </a:cubicBezTo>
                  <a:cubicBezTo>
                    <a:pt x="10448" y="12375"/>
                    <a:pt x="10465" y="12383"/>
                    <a:pt x="10484" y="12399"/>
                  </a:cubicBezTo>
                  <a:cubicBezTo>
                    <a:pt x="10498" y="12360"/>
                    <a:pt x="10524" y="12340"/>
                    <a:pt x="10550" y="12320"/>
                  </a:cubicBezTo>
                  <a:cubicBezTo>
                    <a:pt x="10550" y="12314"/>
                    <a:pt x="10544" y="12307"/>
                    <a:pt x="10544" y="12307"/>
                  </a:cubicBezTo>
                  <a:cubicBezTo>
                    <a:pt x="10537" y="12307"/>
                    <a:pt x="10530" y="12314"/>
                    <a:pt x="10524" y="12314"/>
                  </a:cubicBezTo>
                  <a:cubicBezTo>
                    <a:pt x="10517" y="12320"/>
                    <a:pt x="10511" y="12327"/>
                    <a:pt x="10504" y="12327"/>
                  </a:cubicBezTo>
                  <a:cubicBezTo>
                    <a:pt x="10498" y="12334"/>
                    <a:pt x="10498" y="12340"/>
                    <a:pt x="10491" y="12347"/>
                  </a:cubicBezTo>
                  <a:cubicBezTo>
                    <a:pt x="10498" y="12340"/>
                    <a:pt x="10491" y="12327"/>
                    <a:pt x="10504" y="12327"/>
                  </a:cubicBezTo>
                  <a:cubicBezTo>
                    <a:pt x="10504" y="12314"/>
                    <a:pt x="10511" y="12314"/>
                    <a:pt x="10524" y="12314"/>
                  </a:cubicBezTo>
                  <a:cubicBezTo>
                    <a:pt x="10537" y="12281"/>
                    <a:pt x="10563" y="12274"/>
                    <a:pt x="10590" y="12268"/>
                  </a:cubicBezTo>
                  <a:cubicBezTo>
                    <a:pt x="10583" y="12255"/>
                    <a:pt x="10590" y="12255"/>
                    <a:pt x="10603" y="12255"/>
                  </a:cubicBezTo>
                  <a:lnTo>
                    <a:pt x="10596" y="12255"/>
                  </a:lnTo>
                  <a:cubicBezTo>
                    <a:pt x="10623" y="12228"/>
                    <a:pt x="10649" y="12215"/>
                    <a:pt x="10688" y="12215"/>
                  </a:cubicBezTo>
                  <a:cubicBezTo>
                    <a:pt x="10688" y="12215"/>
                    <a:pt x="10688" y="12215"/>
                    <a:pt x="10695" y="12209"/>
                  </a:cubicBezTo>
                  <a:cubicBezTo>
                    <a:pt x="10774" y="12163"/>
                    <a:pt x="10866" y="12130"/>
                    <a:pt x="10892" y="12018"/>
                  </a:cubicBezTo>
                  <a:cubicBezTo>
                    <a:pt x="10892" y="12011"/>
                    <a:pt x="10906" y="12005"/>
                    <a:pt x="10912" y="12005"/>
                  </a:cubicBezTo>
                  <a:cubicBezTo>
                    <a:pt x="10991" y="11959"/>
                    <a:pt x="11070" y="11906"/>
                    <a:pt x="11162" y="11873"/>
                  </a:cubicBezTo>
                  <a:cubicBezTo>
                    <a:pt x="11162" y="11873"/>
                    <a:pt x="11162" y="11866"/>
                    <a:pt x="11162" y="11866"/>
                  </a:cubicBezTo>
                  <a:cubicBezTo>
                    <a:pt x="11162" y="11860"/>
                    <a:pt x="11162" y="11860"/>
                    <a:pt x="11162" y="11853"/>
                  </a:cubicBezTo>
                  <a:cubicBezTo>
                    <a:pt x="11149" y="11847"/>
                    <a:pt x="11136" y="11840"/>
                    <a:pt x="11156" y="11827"/>
                  </a:cubicBezTo>
                  <a:cubicBezTo>
                    <a:pt x="11166" y="11822"/>
                    <a:pt x="11168" y="11803"/>
                    <a:pt x="11176" y="11803"/>
                  </a:cubicBezTo>
                  <a:cubicBezTo>
                    <a:pt x="11177" y="11803"/>
                    <a:pt x="11179" y="11805"/>
                    <a:pt x="11182" y="11807"/>
                  </a:cubicBezTo>
                  <a:cubicBezTo>
                    <a:pt x="11208" y="11827"/>
                    <a:pt x="11235" y="11847"/>
                    <a:pt x="11228" y="11880"/>
                  </a:cubicBezTo>
                  <a:cubicBezTo>
                    <a:pt x="11254" y="11860"/>
                    <a:pt x="11307" y="11853"/>
                    <a:pt x="11294" y="11801"/>
                  </a:cubicBezTo>
                  <a:lnTo>
                    <a:pt x="11300" y="11801"/>
                  </a:lnTo>
                  <a:cubicBezTo>
                    <a:pt x="11353" y="11787"/>
                    <a:pt x="11399" y="11748"/>
                    <a:pt x="11458" y="11748"/>
                  </a:cubicBezTo>
                  <a:cubicBezTo>
                    <a:pt x="11518" y="11754"/>
                    <a:pt x="11577" y="11774"/>
                    <a:pt x="11636" y="11781"/>
                  </a:cubicBezTo>
                  <a:cubicBezTo>
                    <a:pt x="11636" y="11801"/>
                    <a:pt x="11616" y="11807"/>
                    <a:pt x="11603" y="11820"/>
                  </a:cubicBezTo>
                  <a:cubicBezTo>
                    <a:pt x="11597" y="11827"/>
                    <a:pt x="11590" y="11840"/>
                    <a:pt x="11603" y="11853"/>
                  </a:cubicBezTo>
                  <a:cubicBezTo>
                    <a:pt x="11608" y="11855"/>
                    <a:pt x="11612" y="11856"/>
                    <a:pt x="11617" y="11856"/>
                  </a:cubicBezTo>
                  <a:cubicBezTo>
                    <a:pt x="11626" y="11856"/>
                    <a:pt x="11636" y="11853"/>
                    <a:pt x="11649" y="11853"/>
                  </a:cubicBezTo>
                  <a:cubicBezTo>
                    <a:pt x="11682" y="11847"/>
                    <a:pt x="11676" y="11814"/>
                    <a:pt x="11689" y="11794"/>
                  </a:cubicBezTo>
                  <a:cubicBezTo>
                    <a:pt x="11702" y="11781"/>
                    <a:pt x="11689" y="11768"/>
                    <a:pt x="11676" y="11761"/>
                  </a:cubicBezTo>
                  <a:cubicBezTo>
                    <a:pt x="11636" y="11754"/>
                    <a:pt x="11630" y="11722"/>
                    <a:pt x="11636" y="11695"/>
                  </a:cubicBezTo>
                  <a:cubicBezTo>
                    <a:pt x="11636" y="11669"/>
                    <a:pt x="11676" y="11662"/>
                    <a:pt x="11695" y="11656"/>
                  </a:cubicBezTo>
                  <a:cubicBezTo>
                    <a:pt x="11741" y="11649"/>
                    <a:pt x="11761" y="11603"/>
                    <a:pt x="11807" y="11603"/>
                  </a:cubicBezTo>
                  <a:cubicBezTo>
                    <a:pt x="11807" y="11603"/>
                    <a:pt x="11820" y="11597"/>
                    <a:pt x="11820" y="11583"/>
                  </a:cubicBezTo>
                  <a:cubicBezTo>
                    <a:pt x="11820" y="11557"/>
                    <a:pt x="11866" y="11537"/>
                    <a:pt x="11893" y="11537"/>
                  </a:cubicBezTo>
                  <a:cubicBezTo>
                    <a:pt x="11906" y="11539"/>
                    <a:pt x="11919" y="11540"/>
                    <a:pt x="11932" y="11540"/>
                  </a:cubicBezTo>
                  <a:cubicBezTo>
                    <a:pt x="11976" y="11540"/>
                    <a:pt x="12018" y="11530"/>
                    <a:pt x="12064" y="11504"/>
                  </a:cubicBezTo>
                  <a:cubicBezTo>
                    <a:pt x="12024" y="11491"/>
                    <a:pt x="12005" y="11458"/>
                    <a:pt x="11965" y="11458"/>
                  </a:cubicBezTo>
                  <a:cubicBezTo>
                    <a:pt x="11965" y="11412"/>
                    <a:pt x="11978" y="11379"/>
                    <a:pt x="12038" y="11379"/>
                  </a:cubicBezTo>
                  <a:cubicBezTo>
                    <a:pt x="12057" y="11379"/>
                    <a:pt x="12084" y="11373"/>
                    <a:pt x="12097" y="11346"/>
                  </a:cubicBezTo>
                  <a:cubicBezTo>
                    <a:pt x="12101" y="11334"/>
                    <a:pt x="12113" y="11329"/>
                    <a:pt x="12126" y="11329"/>
                  </a:cubicBezTo>
                  <a:cubicBezTo>
                    <a:pt x="12134" y="11329"/>
                    <a:pt x="12142" y="11331"/>
                    <a:pt x="12149" y="11333"/>
                  </a:cubicBezTo>
                  <a:cubicBezTo>
                    <a:pt x="12163" y="11340"/>
                    <a:pt x="12130" y="11353"/>
                    <a:pt x="12143" y="11366"/>
                  </a:cubicBezTo>
                  <a:cubicBezTo>
                    <a:pt x="12152" y="11366"/>
                    <a:pt x="12163" y="11363"/>
                    <a:pt x="12172" y="11363"/>
                  </a:cubicBezTo>
                  <a:cubicBezTo>
                    <a:pt x="12177" y="11363"/>
                    <a:pt x="12180" y="11364"/>
                    <a:pt x="12182" y="11366"/>
                  </a:cubicBezTo>
                  <a:cubicBezTo>
                    <a:pt x="12194" y="11376"/>
                    <a:pt x="12205" y="11380"/>
                    <a:pt x="12214" y="11380"/>
                  </a:cubicBezTo>
                  <a:cubicBezTo>
                    <a:pt x="12235" y="11380"/>
                    <a:pt x="12252" y="11360"/>
                    <a:pt x="12275" y="11346"/>
                  </a:cubicBezTo>
                  <a:cubicBezTo>
                    <a:pt x="12292" y="11329"/>
                    <a:pt x="12324" y="11312"/>
                    <a:pt x="12349" y="11312"/>
                  </a:cubicBezTo>
                  <a:cubicBezTo>
                    <a:pt x="12353" y="11312"/>
                    <a:pt x="12357" y="11313"/>
                    <a:pt x="12360" y="11314"/>
                  </a:cubicBezTo>
                  <a:cubicBezTo>
                    <a:pt x="12400" y="11327"/>
                    <a:pt x="12452" y="11340"/>
                    <a:pt x="12479" y="11379"/>
                  </a:cubicBezTo>
                  <a:cubicBezTo>
                    <a:pt x="12488" y="11389"/>
                    <a:pt x="12498" y="11395"/>
                    <a:pt x="12510" y="11395"/>
                  </a:cubicBezTo>
                  <a:cubicBezTo>
                    <a:pt x="12515" y="11395"/>
                    <a:pt x="12519" y="11394"/>
                    <a:pt x="12525" y="11393"/>
                  </a:cubicBezTo>
                  <a:cubicBezTo>
                    <a:pt x="12558" y="11373"/>
                    <a:pt x="12590" y="11373"/>
                    <a:pt x="12623" y="11366"/>
                  </a:cubicBezTo>
                  <a:cubicBezTo>
                    <a:pt x="12643" y="11353"/>
                    <a:pt x="12669" y="11340"/>
                    <a:pt x="12689" y="11327"/>
                  </a:cubicBezTo>
                  <a:cubicBezTo>
                    <a:pt x="12689" y="11300"/>
                    <a:pt x="12663" y="11294"/>
                    <a:pt x="12650" y="11274"/>
                  </a:cubicBezTo>
                  <a:cubicBezTo>
                    <a:pt x="12643" y="11254"/>
                    <a:pt x="12630" y="11235"/>
                    <a:pt x="12650" y="11235"/>
                  </a:cubicBezTo>
                  <a:cubicBezTo>
                    <a:pt x="12676" y="11224"/>
                    <a:pt x="12703" y="11205"/>
                    <a:pt x="12730" y="11205"/>
                  </a:cubicBezTo>
                  <a:cubicBezTo>
                    <a:pt x="12736" y="11205"/>
                    <a:pt x="12742" y="11206"/>
                    <a:pt x="12748" y="11208"/>
                  </a:cubicBezTo>
                  <a:cubicBezTo>
                    <a:pt x="12755" y="11208"/>
                    <a:pt x="12748" y="11228"/>
                    <a:pt x="12748" y="11235"/>
                  </a:cubicBezTo>
                  <a:cubicBezTo>
                    <a:pt x="12748" y="11261"/>
                    <a:pt x="12715" y="11274"/>
                    <a:pt x="12722" y="11300"/>
                  </a:cubicBezTo>
                  <a:cubicBezTo>
                    <a:pt x="13005" y="11123"/>
                    <a:pt x="13281" y="10945"/>
                    <a:pt x="13564" y="10767"/>
                  </a:cubicBezTo>
                  <a:cubicBezTo>
                    <a:pt x="13604" y="10741"/>
                    <a:pt x="13643" y="10715"/>
                    <a:pt x="13676" y="10695"/>
                  </a:cubicBezTo>
                  <a:cubicBezTo>
                    <a:pt x="13683" y="10688"/>
                    <a:pt x="13683" y="10675"/>
                    <a:pt x="13683" y="10669"/>
                  </a:cubicBezTo>
                  <a:cubicBezTo>
                    <a:pt x="13650" y="10642"/>
                    <a:pt x="13670" y="10616"/>
                    <a:pt x="13683" y="10583"/>
                  </a:cubicBezTo>
                  <a:cubicBezTo>
                    <a:pt x="13716" y="10524"/>
                    <a:pt x="13729" y="10458"/>
                    <a:pt x="13769" y="10405"/>
                  </a:cubicBezTo>
                  <a:cubicBezTo>
                    <a:pt x="13775" y="10399"/>
                    <a:pt x="13775" y="10386"/>
                    <a:pt x="13775" y="10379"/>
                  </a:cubicBezTo>
                  <a:cubicBezTo>
                    <a:pt x="13775" y="10333"/>
                    <a:pt x="13808" y="10300"/>
                    <a:pt x="13847" y="10300"/>
                  </a:cubicBezTo>
                  <a:cubicBezTo>
                    <a:pt x="13874" y="10293"/>
                    <a:pt x="13887" y="10280"/>
                    <a:pt x="13900" y="10267"/>
                  </a:cubicBezTo>
                  <a:cubicBezTo>
                    <a:pt x="13959" y="10201"/>
                    <a:pt x="14012" y="10135"/>
                    <a:pt x="14032" y="10050"/>
                  </a:cubicBezTo>
                  <a:cubicBezTo>
                    <a:pt x="14030" y="10048"/>
                    <a:pt x="14027" y="10047"/>
                    <a:pt x="14025" y="10047"/>
                  </a:cubicBezTo>
                  <a:cubicBezTo>
                    <a:pt x="14021" y="10047"/>
                    <a:pt x="14016" y="10050"/>
                    <a:pt x="14012" y="10050"/>
                  </a:cubicBezTo>
                  <a:cubicBezTo>
                    <a:pt x="13999" y="10043"/>
                    <a:pt x="13986" y="10043"/>
                    <a:pt x="13992" y="10024"/>
                  </a:cubicBezTo>
                  <a:cubicBezTo>
                    <a:pt x="13997" y="10011"/>
                    <a:pt x="14001" y="10004"/>
                    <a:pt x="14007" y="10004"/>
                  </a:cubicBezTo>
                  <a:cubicBezTo>
                    <a:pt x="14010" y="10004"/>
                    <a:pt x="14014" y="10006"/>
                    <a:pt x="14019" y="10010"/>
                  </a:cubicBezTo>
                  <a:cubicBezTo>
                    <a:pt x="14031" y="10019"/>
                    <a:pt x="14041" y="10023"/>
                    <a:pt x="14049" y="10023"/>
                  </a:cubicBezTo>
                  <a:cubicBezTo>
                    <a:pt x="14071" y="10023"/>
                    <a:pt x="14078" y="9997"/>
                    <a:pt x="14078" y="9978"/>
                  </a:cubicBezTo>
                  <a:cubicBezTo>
                    <a:pt x="14084" y="9918"/>
                    <a:pt x="14117" y="9872"/>
                    <a:pt x="14137" y="9820"/>
                  </a:cubicBezTo>
                  <a:cubicBezTo>
                    <a:pt x="14157" y="9773"/>
                    <a:pt x="14183" y="9747"/>
                    <a:pt x="14223" y="9734"/>
                  </a:cubicBezTo>
                  <a:cubicBezTo>
                    <a:pt x="14242" y="9727"/>
                    <a:pt x="14256" y="9721"/>
                    <a:pt x="14269" y="9701"/>
                  </a:cubicBezTo>
                  <a:cubicBezTo>
                    <a:pt x="14308" y="9635"/>
                    <a:pt x="14315" y="9563"/>
                    <a:pt x="14302" y="9484"/>
                  </a:cubicBezTo>
                  <a:cubicBezTo>
                    <a:pt x="14269" y="9286"/>
                    <a:pt x="14275" y="9102"/>
                    <a:pt x="14400" y="8931"/>
                  </a:cubicBezTo>
                  <a:cubicBezTo>
                    <a:pt x="14420" y="8905"/>
                    <a:pt x="14440" y="8885"/>
                    <a:pt x="14473" y="8878"/>
                  </a:cubicBezTo>
                  <a:cubicBezTo>
                    <a:pt x="14519" y="8865"/>
                    <a:pt x="14539" y="8819"/>
                    <a:pt x="14565" y="8786"/>
                  </a:cubicBezTo>
                  <a:cubicBezTo>
                    <a:pt x="14585" y="8767"/>
                    <a:pt x="14545" y="8753"/>
                    <a:pt x="14545" y="8734"/>
                  </a:cubicBezTo>
                  <a:cubicBezTo>
                    <a:pt x="14545" y="8720"/>
                    <a:pt x="14545" y="8714"/>
                    <a:pt x="14545" y="8707"/>
                  </a:cubicBezTo>
                  <a:cubicBezTo>
                    <a:pt x="14545" y="8628"/>
                    <a:pt x="14519" y="8549"/>
                    <a:pt x="14558" y="8470"/>
                  </a:cubicBezTo>
                  <a:cubicBezTo>
                    <a:pt x="14585" y="8411"/>
                    <a:pt x="14565" y="8345"/>
                    <a:pt x="14591" y="8280"/>
                  </a:cubicBezTo>
                  <a:cubicBezTo>
                    <a:pt x="14604" y="8233"/>
                    <a:pt x="14611" y="8181"/>
                    <a:pt x="14624" y="8135"/>
                  </a:cubicBezTo>
                  <a:cubicBezTo>
                    <a:pt x="14650" y="8069"/>
                    <a:pt x="14657" y="7997"/>
                    <a:pt x="14677" y="7931"/>
                  </a:cubicBezTo>
                  <a:cubicBezTo>
                    <a:pt x="14683" y="7911"/>
                    <a:pt x="14690" y="7891"/>
                    <a:pt x="14677" y="7865"/>
                  </a:cubicBezTo>
                  <a:cubicBezTo>
                    <a:pt x="14650" y="7812"/>
                    <a:pt x="14650" y="7746"/>
                    <a:pt x="14637" y="7681"/>
                  </a:cubicBezTo>
                  <a:cubicBezTo>
                    <a:pt x="14624" y="7615"/>
                    <a:pt x="14637" y="7542"/>
                    <a:pt x="14624" y="7477"/>
                  </a:cubicBezTo>
                  <a:cubicBezTo>
                    <a:pt x="14591" y="7371"/>
                    <a:pt x="14604" y="7273"/>
                    <a:pt x="14624" y="7174"/>
                  </a:cubicBezTo>
                  <a:cubicBezTo>
                    <a:pt x="14637" y="7115"/>
                    <a:pt x="14664" y="7055"/>
                    <a:pt x="14664" y="6996"/>
                  </a:cubicBezTo>
                  <a:cubicBezTo>
                    <a:pt x="14664" y="6963"/>
                    <a:pt x="14624" y="6944"/>
                    <a:pt x="14631" y="6904"/>
                  </a:cubicBezTo>
                  <a:cubicBezTo>
                    <a:pt x="14644" y="6845"/>
                    <a:pt x="14644" y="6786"/>
                    <a:pt x="14611" y="6726"/>
                  </a:cubicBezTo>
                  <a:cubicBezTo>
                    <a:pt x="14604" y="6720"/>
                    <a:pt x="14604" y="6693"/>
                    <a:pt x="14624" y="6693"/>
                  </a:cubicBezTo>
                  <a:cubicBezTo>
                    <a:pt x="14628" y="6694"/>
                    <a:pt x="14631" y="6694"/>
                    <a:pt x="14633" y="6694"/>
                  </a:cubicBezTo>
                  <a:cubicBezTo>
                    <a:pt x="14656" y="6694"/>
                    <a:pt x="14651" y="6672"/>
                    <a:pt x="14657" y="6654"/>
                  </a:cubicBezTo>
                  <a:cubicBezTo>
                    <a:pt x="14657" y="6641"/>
                    <a:pt x="14664" y="6628"/>
                    <a:pt x="14677" y="6621"/>
                  </a:cubicBezTo>
                  <a:cubicBezTo>
                    <a:pt x="14703" y="6601"/>
                    <a:pt x="14729" y="6582"/>
                    <a:pt x="14756" y="6562"/>
                  </a:cubicBezTo>
                  <a:cubicBezTo>
                    <a:pt x="14769" y="6555"/>
                    <a:pt x="14775" y="6542"/>
                    <a:pt x="14769" y="6529"/>
                  </a:cubicBezTo>
                  <a:cubicBezTo>
                    <a:pt x="14736" y="6483"/>
                    <a:pt x="14762" y="6430"/>
                    <a:pt x="14775" y="6384"/>
                  </a:cubicBezTo>
                  <a:cubicBezTo>
                    <a:pt x="14782" y="6378"/>
                    <a:pt x="14775" y="6364"/>
                    <a:pt x="14789" y="6364"/>
                  </a:cubicBezTo>
                  <a:cubicBezTo>
                    <a:pt x="14802" y="6364"/>
                    <a:pt x="14808" y="6371"/>
                    <a:pt x="14808" y="6378"/>
                  </a:cubicBezTo>
                  <a:cubicBezTo>
                    <a:pt x="14808" y="6404"/>
                    <a:pt x="14835" y="6410"/>
                    <a:pt x="14854" y="6417"/>
                  </a:cubicBezTo>
                  <a:cubicBezTo>
                    <a:pt x="14868" y="6417"/>
                    <a:pt x="14868" y="6430"/>
                    <a:pt x="14874" y="6443"/>
                  </a:cubicBezTo>
                  <a:cubicBezTo>
                    <a:pt x="14887" y="6483"/>
                    <a:pt x="14861" y="6516"/>
                    <a:pt x="14848" y="6562"/>
                  </a:cubicBezTo>
                  <a:cubicBezTo>
                    <a:pt x="14894" y="6542"/>
                    <a:pt x="14927" y="6535"/>
                    <a:pt x="14953" y="6509"/>
                  </a:cubicBezTo>
                  <a:cubicBezTo>
                    <a:pt x="15039" y="6424"/>
                    <a:pt x="15118" y="6318"/>
                    <a:pt x="15177" y="6213"/>
                  </a:cubicBezTo>
                  <a:cubicBezTo>
                    <a:pt x="15210" y="6160"/>
                    <a:pt x="15256" y="6114"/>
                    <a:pt x="15276" y="6055"/>
                  </a:cubicBezTo>
                  <a:cubicBezTo>
                    <a:pt x="15309" y="5983"/>
                    <a:pt x="15335" y="5917"/>
                    <a:pt x="15368" y="5844"/>
                  </a:cubicBezTo>
                  <a:cubicBezTo>
                    <a:pt x="15361" y="5844"/>
                    <a:pt x="15361" y="5838"/>
                    <a:pt x="15361" y="5838"/>
                  </a:cubicBezTo>
                  <a:cubicBezTo>
                    <a:pt x="15355" y="5838"/>
                    <a:pt x="15348" y="5831"/>
                    <a:pt x="15348" y="5831"/>
                  </a:cubicBezTo>
                  <a:lnTo>
                    <a:pt x="15361" y="5831"/>
                  </a:lnTo>
                  <a:cubicBezTo>
                    <a:pt x="15374" y="5812"/>
                    <a:pt x="15374" y="5798"/>
                    <a:pt x="15361" y="5779"/>
                  </a:cubicBezTo>
                  <a:cubicBezTo>
                    <a:pt x="15358" y="5781"/>
                    <a:pt x="15356" y="5783"/>
                    <a:pt x="15353" y="5783"/>
                  </a:cubicBezTo>
                  <a:cubicBezTo>
                    <a:pt x="15350" y="5783"/>
                    <a:pt x="15348" y="5780"/>
                    <a:pt x="15348" y="5772"/>
                  </a:cubicBezTo>
                  <a:cubicBezTo>
                    <a:pt x="15348" y="5772"/>
                    <a:pt x="15348" y="5765"/>
                    <a:pt x="15355" y="5765"/>
                  </a:cubicBezTo>
                  <a:cubicBezTo>
                    <a:pt x="15361" y="5772"/>
                    <a:pt x="15361" y="5779"/>
                    <a:pt x="15361" y="5779"/>
                  </a:cubicBezTo>
                  <a:cubicBezTo>
                    <a:pt x="15381" y="5746"/>
                    <a:pt x="15401" y="5713"/>
                    <a:pt x="15440" y="5693"/>
                  </a:cubicBezTo>
                  <a:lnTo>
                    <a:pt x="15440" y="5693"/>
                  </a:lnTo>
                  <a:cubicBezTo>
                    <a:pt x="15434" y="5733"/>
                    <a:pt x="15368" y="5752"/>
                    <a:pt x="15401" y="5798"/>
                  </a:cubicBezTo>
                  <a:cubicBezTo>
                    <a:pt x="15414" y="5792"/>
                    <a:pt x="15427" y="5792"/>
                    <a:pt x="15434" y="5772"/>
                  </a:cubicBezTo>
                  <a:cubicBezTo>
                    <a:pt x="15434" y="5719"/>
                    <a:pt x="15499" y="5700"/>
                    <a:pt x="15493" y="5640"/>
                  </a:cubicBezTo>
                  <a:lnTo>
                    <a:pt x="15499" y="5640"/>
                  </a:lnTo>
                  <a:cubicBezTo>
                    <a:pt x="15505" y="5642"/>
                    <a:pt x="15510" y="5643"/>
                    <a:pt x="15514" y="5643"/>
                  </a:cubicBezTo>
                  <a:cubicBezTo>
                    <a:pt x="15546" y="5643"/>
                    <a:pt x="15547" y="5605"/>
                    <a:pt x="15559" y="5588"/>
                  </a:cubicBezTo>
                  <a:cubicBezTo>
                    <a:pt x="15618" y="5476"/>
                    <a:pt x="15710" y="5403"/>
                    <a:pt x="15828" y="5364"/>
                  </a:cubicBezTo>
                  <a:cubicBezTo>
                    <a:pt x="15842" y="5357"/>
                    <a:pt x="15861" y="5357"/>
                    <a:pt x="15868" y="5338"/>
                  </a:cubicBezTo>
                  <a:cubicBezTo>
                    <a:pt x="15901" y="5272"/>
                    <a:pt x="15934" y="5213"/>
                    <a:pt x="15993" y="5167"/>
                  </a:cubicBezTo>
                  <a:cubicBezTo>
                    <a:pt x="16013" y="5153"/>
                    <a:pt x="16033" y="5140"/>
                    <a:pt x="16039" y="5107"/>
                  </a:cubicBezTo>
                  <a:cubicBezTo>
                    <a:pt x="15809" y="4963"/>
                    <a:pt x="15585" y="4818"/>
                    <a:pt x="15355" y="4673"/>
                  </a:cubicBezTo>
                  <a:cubicBezTo>
                    <a:pt x="13729" y="3633"/>
                    <a:pt x="12110" y="2600"/>
                    <a:pt x="10484" y="1560"/>
                  </a:cubicBezTo>
                  <a:cubicBezTo>
                    <a:pt x="10274" y="1428"/>
                    <a:pt x="10070" y="1297"/>
                    <a:pt x="9859" y="1165"/>
                  </a:cubicBezTo>
                  <a:cubicBezTo>
                    <a:pt x="9853" y="1172"/>
                    <a:pt x="9826" y="1185"/>
                    <a:pt x="9826" y="1198"/>
                  </a:cubicBezTo>
                  <a:cubicBezTo>
                    <a:pt x="9826" y="1277"/>
                    <a:pt x="9760" y="1336"/>
                    <a:pt x="9741" y="1415"/>
                  </a:cubicBezTo>
                  <a:cubicBezTo>
                    <a:pt x="9747" y="1488"/>
                    <a:pt x="9708" y="1520"/>
                    <a:pt x="9629" y="1527"/>
                  </a:cubicBezTo>
                  <a:cubicBezTo>
                    <a:pt x="9662" y="1494"/>
                    <a:pt x="9714" y="1468"/>
                    <a:pt x="9701" y="1415"/>
                  </a:cubicBezTo>
                  <a:cubicBezTo>
                    <a:pt x="9714" y="1376"/>
                    <a:pt x="9728" y="1336"/>
                    <a:pt x="9741" y="1297"/>
                  </a:cubicBezTo>
                  <a:cubicBezTo>
                    <a:pt x="9760" y="1251"/>
                    <a:pt x="9813" y="1205"/>
                    <a:pt x="9754" y="1145"/>
                  </a:cubicBezTo>
                  <a:cubicBezTo>
                    <a:pt x="9771" y="1145"/>
                    <a:pt x="9790" y="1161"/>
                    <a:pt x="9803" y="1161"/>
                  </a:cubicBezTo>
                  <a:cubicBezTo>
                    <a:pt x="9811" y="1161"/>
                    <a:pt x="9817" y="1156"/>
                    <a:pt x="9820" y="1139"/>
                  </a:cubicBezTo>
                  <a:cubicBezTo>
                    <a:pt x="9807" y="1126"/>
                    <a:pt x="9793" y="1119"/>
                    <a:pt x="9780" y="1112"/>
                  </a:cubicBezTo>
                  <a:cubicBezTo>
                    <a:pt x="9778" y="1112"/>
                    <a:pt x="9775" y="1113"/>
                    <a:pt x="9773" y="1113"/>
                  </a:cubicBezTo>
                  <a:cubicBezTo>
                    <a:pt x="9769" y="1113"/>
                    <a:pt x="9767" y="1111"/>
                    <a:pt x="9767" y="1099"/>
                  </a:cubicBezTo>
                  <a:cubicBezTo>
                    <a:pt x="9763" y="1101"/>
                    <a:pt x="9760" y="1102"/>
                    <a:pt x="9757" y="1102"/>
                  </a:cubicBezTo>
                  <a:cubicBezTo>
                    <a:pt x="9750" y="1102"/>
                    <a:pt x="9745" y="1097"/>
                    <a:pt x="9741" y="1093"/>
                  </a:cubicBezTo>
                  <a:cubicBezTo>
                    <a:pt x="9734" y="1086"/>
                    <a:pt x="9721" y="1086"/>
                    <a:pt x="9714" y="1080"/>
                  </a:cubicBezTo>
                  <a:lnTo>
                    <a:pt x="9714" y="1080"/>
                  </a:lnTo>
                  <a:cubicBezTo>
                    <a:pt x="9714" y="1080"/>
                    <a:pt x="9714" y="1080"/>
                    <a:pt x="9714" y="1080"/>
                  </a:cubicBezTo>
                  <a:cubicBezTo>
                    <a:pt x="9708" y="1073"/>
                    <a:pt x="9701" y="1066"/>
                    <a:pt x="9695" y="1060"/>
                  </a:cubicBezTo>
                  <a:cubicBezTo>
                    <a:pt x="9550" y="961"/>
                    <a:pt x="9405" y="869"/>
                    <a:pt x="9254" y="777"/>
                  </a:cubicBezTo>
                  <a:cubicBezTo>
                    <a:pt x="9208" y="750"/>
                    <a:pt x="9168" y="724"/>
                    <a:pt x="9122" y="698"/>
                  </a:cubicBezTo>
                  <a:cubicBezTo>
                    <a:pt x="9115" y="691"/>
                    <a:pt x="9109" y="685"/>
                    <a:pt x="9102" y="678"/>
                  </a:cubicBezTo>
                  <a:cubicBezTo>
                    <a:pt x="9089" y="685"/>
                    <a:pt x="9083" y="691"/>
                    <a:pt x="9069" y="698"/>
                  </a:cubicBezTo>
                  <a:cubicBezTo>
                    <a:pt x="9063" y="685"/>
                    <a:pt x="9069" y="678"/>
                    <a:pt x="9076" y="665"/>
                  </a:cubicBezTo>
                  <a:cubicBezTo>
                    <a:pt x="9069" y="658"/>
                    <a:pt x="9063" y="658"/>
                    <a:pt x="9056" y="652"/>
                  </a:cubicBezTo>
                  <a:cubicBezTo>
                    <a:pt x="9051" y="657"/>
                    <a:pt x="9050" y="673"/>
                    <a:pt x="9037" y="673"/>
                  </a:cubicBezTo>
                  <a:cubicBezTo>
                    <a:pt x="9035" y="673"/>
                    <a:pt x="9033" y="672"/>
                    <a:pt x="9030" y="671"/>
                  </a:cubicBezTo>
                  <a:cubicBezTo>
                    <a:pt x="9026" y="673"/>
                    <a:pt x="9023" y="674"/>
                    <a:pt x="9022" y="674"/>
                  </a:cubicBezTo>
                  <a:cubicBezTo>
                    <a:pt x="9017" y="674"/>
                    <a:pt x="9019" y="670"/>
                    <a:pt x="9023" y="665"/>
                  </a:cubicBezTo>
                  <a:cubicBezTo>
                    <a:pt x="8984" y="645"/>
                    <a:pt x="9030" y="645"/>
                    <a:pt x="9030" y="632"/>
                  </a:cubicBezTo>
                  <a:cubicBezTo>
                    <a:pt x="9017" y="625"/>
                    <a:pt x="9010" y="619"/>
                    <a:pt x="8997" y="612"/>
                  </a:cubicBezTo>
                  <a:cubicBezTo>
                    <a:pt x="8990" y="645"/>
                    <a:pt x="8977" y="685"/>
                    <a:pt x="8971" y="718"/>
                  </a:cubicBezTo>
                  <a:cubicBezTo>
                    <a:pt x="8971" y="724"/>
                    <a:pt x="8971" y="737"/>
                    <a:pt x="8964" y="744"/>
                  </a:cubicBezTo>
                  <a:cubicBezTo>
                    <a:pt x="8964" y="757"/>
                    <a:pt x="8958" y="770"/>
                    <a:pt x="8977" y="777"/>
                  </a:cubicBezTo>
                  <a:cubicBezTo>
                    <a:pt x="8997" y="757"/>
                    <a:pt x="9037" y="750"/>
                    <a:pt x="9037" y="704"/>
                  </a:cubicBezTo>
                  <a:cubicBezTo>
                    <a:pt x="9037" y="700"/>
                    <a:pt x="9040" y="695"/>
                    <a:pt x="9044" y="695"/>
                  </a:cubicBezTo>
                  <a:cubicBezTo>
                    <a:pt x="9046" y="695"/>
                    <a:pt x="9048" y="696"/>
                    <a:pt x="9050" y="698"/>
                  </a:cubicBezTo>
                  <a:cubicBezTo>
                    <a:pt x="9056" y="698"/>
                    <a:pt x="9056" y="704"/>
                    <a:pt x="9056" y="711"/>
                  </a:cubicBezTo>
                  <a:cubicBezTo>
                    <a:pt x="9063" y="737"/>
                    <a:pt x="9056" y="757"/>
                    <a:pt x="9030" y="770"/>
                  </a:cubicBezTo>
                  <a:cubicBezTo>
                    <a:pt x="9017" y="777"/>
                    <a:pt x="9004" y="783"/>
                    <a:pt x="8984" y="790"/>
                  </a:cubicBezTo>
                  <a:cubicBezTo>
                    <a:pt x="8984" y="800"/>
                    <a:pt x="8989" y="803"/>
                    <a:pt x="8996" y="803"/>
                  </a:cubicBezTo>
                  <a:cubicBezTo>
                    <a:pt x="9000" y="803"/>
                    <a:pt x="9006" y="802"/>
                    <a:pt x="9010" y="802"/>
                  </a:cubicBezTo>
                  <a:cubicBezTo>
                    <a:pt x="9016" y="802"/>
                    <a:pt x="9021" y="803"/>
                    <a:pt x="9023" y="810"/>
                  </a:cubicBezTo>
                  <a:cubicBezTo>
                    <a:pt x="9021" y="809"/>
                    <a:pt x="9018" y="809"/>
                    <a:pt x="9015" y="809"/>
                  </a:cubicBezTo>
                  <a:cubicBezTo>
                    <a:pt x="8968" y="809"/>
                    <a:pt x="8941" y="862"/>
                    <a:pt x="8885" y="862"/>
                  </a:cubicBezTo>
                  <a:cubicBezTo>
                    <a:pt x="8865" y="862"/>
                    <a:pt x="8865" y="895"/>
                    <a:pt x="8846" y="895"/>
                  </a:cubicBezTo>
                  <a:cubicBezTo>
                    <a:pt x="8754" y="922"/>
                    <a:pt x="8681" y="987"/>
                    <a:pt x="8602" y="1027"/>
                  </a:cubicBezTo>
                  <a:lnTo>
                    <a:pt x="8589" y="1027"/>
                  </a:lnTo>
                  <a:cubicBezTo>
                    <a:pt x="8563" y="1033"/>
                    <a:pt x="8530" y="1027"/>
                    <a:pt x="8510" y="1053"/>
                  </a:cubicBezTo>
                  <a:cubicBezTo>
                    <a:pt x="8505" y="1063"/>
                    <a:pt x="8501" y="1072"/>
                    <a:pt x="8494" y="1072"/>
                  </a:cubicBezTo>
                  <a:cubicBezTo>
                    <a:pt x="8491" y="1072"/>
                    <a:pt x="8488" y="1070"/>
                    <a:pt x="8484" y="1066"/>
                  </a:cubicBezTo>
                  <a:cubicBezTo>
                    <a:pt x="8471" y="1053"/>
                    <a:pt x="8484" y="1047"/>
                    <a:pt x="8490" y="1033"/>
                  </a:cubicBezTo>
                  <a:cubicBezTo>
                    <a:pt x="8497" y="1033"/>
                    <a:pt x="8503" y="1027"/>
                    <a:pt x="8510" y="1027"/>
                  </a:cubicBezTo>
                  <a:cubicBezTo>
                    <a:pt x="8490" y="1014"/>
                    <a:pt x="8471" y="1001"/>
                    <a:pt x="8457" y="994"/>
                  </a:cubicBezTo>
                  <a:cubicBezTo>
                    <a:pt x="8405" y="1027"/>
                    <a:pt x="8339" y="1007"/>
                    <a:pt x="8286" y="1027"/>
                  </a:cubicBezTo>
                  <a:cubicBezTo>
                    <a:pt x="8280" y="1027"/>
                    <a:pt x="8273" y="1020"/>
                    <a:pt x="8273" y="1020"/>
                  </a:cubicBezTo>
                  <a:cubicBezTo>
                    <a:pt x="8266" y="1007"/>
                    <a:pt x="8273" y="1007"/>
                    <a:pt x="8286" y="1001"/>
                  </a:cubicBezTo>
                  <a:cubicBezTo>
                    <a:pt x="8308" y="995"/>
                    <a:pt x="8329" y="986"/>
                    <a:pt x="8354" y="986"/>
                  </a:cubicBezTo>
                  <a:cubicBezTo>
                    <a:pt x="8359" y="986"/>
                    <a:pt x="8366" y="986"/>
                    <a:pt x="8372" y="987"/>
                  </a:cubicBezTo>
                  <a:cubicBezTo>
                    <a:pt x="8411" y="987"/>
                    <a:pt x="8444" y="974"/>
                    <a:pt x="8477" y="954"/>
                  </a:cubicBezTo>
                  <a:cubicBezTo>
                    <a:pt x="8490" y="948"/>
                    <a:pt x="8503" y="948"/>
                    <a:pt x="8490" y="928"/>
                  </a:cubicBezTo>
                  <a:cubicBezTo>
                    <a:pt x="8484" y="922"/>
                    <a:pt x="8484" y="908"/>
                    <a:pt x="8497" y="902"/>
                  </a:cubicBezTo>
                  <a:cubicBezTo>
                    <a:pt x="8503" y="902"/>
                    <a:pt x="8510" y="902"/>
                    <a:pt x="8517" y="908"/>
                  </a:cubicBezTo>
                  <a:cubicBezTo>
                    <a:pt x="8536" y="941"/>
                    <a:pt x="8589" y="915"/>
                    <a:pt x="8602" y="961"/>
                  </a:cubicBezTo>
                  <a:cubicBezTo>
                    <a:pt x="8610" y="965"/>
                    <a:pt x="8618" y="967"/>
                    <a:pt x="8626" y="967"/>
                  </a:cubicBezTo>
                  <a:cubicBezTo>
                    <a:pt x="8646" y="967"/>
                    <a:pt x="8665" y="957"/>
                    <a:pt x="8675" y="948"/>
                  </a:cubicBezTo>
                  <a:cubicBezTo>
                    <a:pt x="8734" y="902"/>
                    <a:pt x="8800" y="869"/>
                    <a:pt x="8852" y="816"/>
                  </a:cubicBezTo>
                  <a:cubicBezTo>
                    <a:pt x="8872" y="790"/>
                    <a:pt x="8859" y="744"/>
                    <a:pt x="8905" y="744"/>
                  </a:cubicBezTo>
                  <a:cubicBezTo>
                    <a:pt x="8911" y="744"/>
                    <a:pt x="8918" y="731"/>
                    <a:pt x="8918" y="724"/>
                  </a:cubicBezTo>
                  <a:cubicBezTo>
                    <a:pt x="8918" y="671"/>
                    <a:pt x="8938" y="632"/>
                    <a:pt x="8958" y="586"/>
                  </a:cubicBezTo>
                  <a:cubicBezTo>
                    <a:pt x="8925" y="566"/>
                    <a:pt x="8885" y="540"/>
                    <a:pt x="8852" y="520"/>
                  </a:cubicBezTo>
                  <a:cubicBezTo>
                    <a:pt x="8832" y="533"/>
                    <a:pt x="8819" y="546"/>
                    <a:pt x="8800" y="553"/>
                  </a:cubicBezTo>
                  <a:cubicBezTo>
                    <a:pt x="8800" y="560"/>
                    <a:pt x="8793" y="573"/>
                    <a:pt x="8780" y="573"/>
                  </a:cubicBezTo>
                  <a:cubicBezTo>
                    <a:pt x="8780" y="573"/>
                    <a:pt x="8780" y="579"/>
                    <a:pt x="8773" y="579"/>
                  </a:cubicBezTo>
                  <a:cubicBezTo>
                    <a:pt x="8767" y="573"/>
                    <a:pt x="8773" y="573"/>
                    <a:pt x="8780" y="566"/>
                  </a:cubicBezTo>
                  <a:cubicBezTo>
                    <a:pt x="8773" y="553"/>
                    <a:pt x="8786" y="553"/>
                    <a:pt x="8793" y="546"/>
                  </a:cubicBezTo>
                  <a:cubicBezTo>
                    <a:pt x="8806" y="533"/>
                    <a:pt x="8786" y="507"/>
                    <a:pt x="8819" y="500"/>
                  </a:cubicBezTo>
                  <a:cubicBezTo>
                    <a:pt x="8813" y="494"/>
                    <a:pt x="8813" y="494"/>
                    <a:pt x="8806" y="487"/>
                  </a:cubicBezTo>
                  <a:cubicBezTo>
                    <a:pt x="8556" y="329"/>
                    <a:pt x="8306" y="171"/>
                    <a:pt x="8056" y="13"/>
                  </a:cubicBezTo>
                  <a:cubicBezTo>
                    <a:pt x="8047" y="4"/>
                    <a:pt x="8038" y="1"/>
                    <a:pt x="8029" y="1"/>
                  </a:cubicBez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501;p18">
              <a:extLst>
                <a:ext uri="{FF2B5EF4-FFF2-40B4-BE49-F238E27FC236}">
                  <a16:creationId xmlns:a16="http://schemas.microsoft.com/office/drawing/2014/main" id="{6737FDB1-025A-4388-8A08-222A8D512025}"/>
                </a:ext>
              </a:extLst>
            </p:cNvPr>
            <p:cNvSpPr/>
            <p:nvPr/>
          </p:nvSpPr>
          <p:spPr>
            <a:xfrm>
              <a:off x="-954471" y="3258750"/>
              <a:ext cx="194570" cy="131881"/>
            </a:xfrm>
            <a:custGeom>
              <a:avLst/>
              <a:gdLst/>
              <a:ahLst/>
              <a:cxnLst/>
              <a:rect l="l" t="t" r="r" b="b"/>
              <a:pathLst>
                <a:path w="6760" h="4582" extrusionOk="0">
                  <a:moveTo>
                    <a:pt x="837" y="1"/>
                  </a:moveTo>
                  <a:cubicBezTo>
                    <a:pt x="823" y="7"/>
                    <a:pt x="830" y="20"/>
                    <a:pt x="830" y="34"/>
                  </a:cubicBezTo>
                  <a:cubicBezTo>
                    <a:pt x="823" y="60"/>
                    <a:pt x="863" y="67"/>
                    <a:pt x="856" y="86"/>
                  </a:cubicBezTo>
                  <a:cubicBezTo>
                    <a:pt x="810" y="86"/>
                    <a:pt x="810" y="40"/>
                    <a:pt x="791" y="14"/>
                  </a:cubicBezTo>
                  <a:cubicBezTo>
                    <a:pt x="771" y="27"/>
                    <a:pt x="751" y="40"/>
                    <a:pt x="738" y="53"/>
                  </a:cubicBezTo>
                  <a:cubicBezTo>
                    <a:pt x="728" y="48"/>
                    <a:pt x="733" y="11"/>
                    <a:pt x="717" y="11"/>
                  </a:cubicBezTo>
                  <a:cubicBezTo>
                    <a:pt x="712" y="11"/>
                    <a:pt x="704" y="15"/>
                    <a:pt x="692" y="27"/>
                  </a:cubicBezTo>
                  <a:lnTo>
                    <a:pt x="679" y="27"/>
                  </a:lnTo>
                  <a:cubicBezTo>
                    <a:pt x="672" y="22"/>
                    <a:pt x="665" y="21"/>
                    <a:pt x="657" y="21"/>
                  </a:cubicBezTo>
                  <a:cubicBezTo>
                    <a:pt x="633" y="21"/>
                    <a:pt x="608" y="40"/>
                    <a:pt x="583" y="40"/>
                  </a:cubicBezTo>
                  <a:cubicBezTo>
                    <a:pt x="573" y="40"/>
                    <a:pt x="563" y="37"/>
                    <a:pt x="554" y="27"/>
                  </a:cubicBezTo>
                  <a:cubicBezTo>
                    <a:pt x="554" y="27"/>
                    <a:pt x="540" y="40"/>
                    <a:pt x="534" y="40"/>
                  </a:cubicBezTo>
                  <a:cubicBezTo>
                    <a:pt x="494" y="67"/>
                    <a:pt x="508" y="106"/>
                    <a:pt x="501" y="145"/>
                  </a:cubicBezTo>
                  <a:cubicBezTo>
                    <a:pt x="493" y="141"/>
                    <a:pt x="479" y="132"/>
                    <a:pt x="469" y="132"/>
                  </a:cubicBezTo>
                  <a:cubicBezTo>
                    <a:pt x="463" y="132"/>
                    <a:pt x="457" y="136"/>
                    <a:pt x="455" y="145"/>
                  </a:cubicBezTo>
                  <a:cubicBezTo>
                    <a:pt x="448" y="172"/>
                    <a:pt x="402" y="192"/>
                    <a:pt x="422" y="238"/>
                  </a:cubicBezTo>
                  <a:cubicBezTo>
                    <a:pt x="446" y="226"/>
                    <a:pt x="426" y="197"/>
                    <a:pt x="447" y="197"/>
                  </a:cubicBezTo>
                  <a:cubicBezTo>
                    <a:pt x="449" y="197"/>
                    <a:pt x="452" y="198"/>
                    <a:pt x="455" y="198"/>
                  </a:cubicBezTo>
                  <a:cubicBezTo>
                    <a:pt x="461" y="198"/>
                    <a:pt x="475" y="198"/>
                    <a:pt x="475" y="211"/>
                  </a:cubicBezTo>
                  <a:cubicBezTo>
                    <a:pt x="481" y="238"/>
                    <a:pt x="442" y="231"/>
                    <a:pt x="435" y="257"/>
                  </a:cubicBezTo>
                  <a:cubicBezTo>
                    <a:pt x="435" y="261"/>
                    <a:pt x="434" y="263"/>
                    <a:pt x="432" y="263"/>
                  </a:cubicBezTo>
                  <a:cubicBezTo>
                    <a:pt x="428" y="263"/>
                    <a:pt x="420" y="255"/>
                    <a:pt x="415" y="251"/>
                  </a:cubicBezTo>
                  <a:cubicBezTo>
                    <a:pt x="407" y="244"/>
                    <a:pt x="401" y="242"/>
                    <a:pt x="395" y="242"/>
                  </a:cubicBezTo>
                  <a:cubicBezTo>
                    <a:pt x="376" y="242"/>
                    <a:pt x="366" y="267"/>
                    <a:pt x="356" y="277"/>
                  </a:cubicBezTo>
                  <a:cubicBezTo>
                    <a:pt x="343" y="297"/>
                    <a:pt x="363" y="310"/>
                    <a:pt x="376" y="317"/>
                  </a:cubicBezTo>
                  <a:cubicBezTo>
                    <a:pt x="389" y="317"/>
                    <a:pt x="396" y="317"/>
                    <a:pt x="409" y="323"/>
                  </a:cubicBezTo>
                  <a:cubicBezTo>
                    <a:pt x="409" y="319"/>
                    <a:pt x="409" y="314"/>
                    <a:pt x="411" y="314"/>
                  </a:cubicBezTo>
                  <a:cubicBezTo>
                    <a:pt x="412" y="314"/>
                    <a:pt x="413" y="315"/>
                    <a:pt x="415" y="317"/>
                  </a:cubicBezTo>
                  <a:cubicBezTo>
                    <a:pt x="409" y="317"/>
                    <a:pt x="409" y="323"/>
                    <a:pt x="409" y="323"/>
                  </a:cubicBezTo>
                  <a:cubicBezTo>
                    <a:pt x="390" y="351"/>
                    <a:pt x="385" y="359"/>
                    <a:pt x="381" y="359"/>
                  </a:cubicBezTo>
                  <a:cubicBezTo>
                    <a:pt x="379" y="359"/>
                    <a:pt x="378" y="358"/>
                    <a:pt x="376" y="356"/>
                  </a:cubicBezTo>
                  <a:cubicBezTo>
                    <a:pt x="361" y="344"/>
                    <a:pt x="353" y="338"/>
                    <a:pt x="348" y="338"/>
                  </a:cubicBezTo>
                  <a:cubicBezTo>
                    <a:pt x="342" y="338"/>
                    <a:pt x="340" y="348"/>
                    <a:pt x="336" y="369"/>
                  </a:cubicBezTo>
                  <a:cubicBezTo>
                    <a:pt x="331" y="391"/>
                    <a:pt x="326" y="412"/>
                    <a:pt x="349" y="412"/>
                  </a:cubicBezTo>
                  <a:cubicBezTo>
                    <a:pt x="354" y="412"/>
                    <a:pt x="361" y="411"/>
                    <a:pt x="369" y="409"/>
                  </a:cubicBezTo>
                  <a:cubicBezTo>
                    <a:pt x="382" y="409"/>
                    <a:pt x="396" y="409"/>
                    <a:pt x="402" y="422"/>
                  </a:cubicBezTo>
                  <a:cubicBezTo>
                    <a:pt x="389" y="442"/>
                    <a:pt x="363" y="435"/>
                    <a:pt x="350" y="442"/>
                  </a:cubicBezTo>
                  <a:cubicBezTo>
                    <a:pt x="350" y="455"/>
                    <a:pt x="356" y="461"/>
                    <a:pt x="363" y="475"/>
                  </a:cubicBezTo>
                  <a:cubicBezTo>
                    <a:pt x="369" y="488"/>
                    <a:pt x="369" y="494"/>
                    <a:pt x="356" y="507"/>
                  </a:cubicBezTo>
                  <a:cubicBezTo>
                    <a:pt x="353" y="509"/>
                    <a:pt x="350" y="509"/>
                    <a:pt x="347" y="509"/>
                  </a:cubicBezTo>
                  <a:cubicBezTo>
                    <a:pt x="336" y="509"/>
                    <a:pt x="335" y="498"/>
                    <a:pt x="330" y="488"/>
                  </a:cubicBezTo>
                  <a:cubicBezTo>
                    <a:pt x="317" y="481"/>
                    <a:pt x="317" y="468"/>
                    <a:pt x="317" y="448"/>
                  </a:cubicBezTo>
                  <a:cubicBezTo>
                    <a:pt x="323" y="435"/>
                    <a:pt x="323" y="415"/>
                    <a:pt x="310" y="396"/>
                  </a:cubicBezTo>
                  <a:cubicBezTo>
                    <a:pt x="304" y="402"/>
                    <a:pt x="290" y="409"/>
                    <a:pt x="284" y="422"/>
                  </a:cubicBezTo>
                  <a:cubicBezTo>
                    <a:pt x="277" y="435"/>
                    <a:pt x="284" y="448"/>
                    <a:pt x="264" y="448"/>
                  </a:cubicBezTo>
                  <a:cubicBezTo>
                    <a:pt x="244" y="448"/>
                    <a:pt x="238" y="428"/>
                    <a:pt x="238" y="402"/>
                  </a:cubicBezTo>
                  <a:cubicBezTo>
                    <a:pt x="218" y="428"/>
                    <a:pt x="211" y="448"/>
                    <a:pt x="198" y="461"/>
                  </a:cubicBezTo>
                  <a:cubicBezTo>
                    <a:pt x="186" y="479"/>
                    <a:pt x="175" y="502"/>
                    <a:pt x="163" y="502"/>
                  </a:cubicBezTo>
                  <a:cubicBezTo>
                    <a:pt x="162" y="502"/>
                    <a:pt x="160" y="502"/>
                    <a:pt x="159" y="501"/>
                  </a:cubicBezTo>
                  <a:cubicBezTo>
                    <a:pt x="151" y="499"/>
                    <a:pt x="144" y="498"/>
                    <a:pt x="138" y="498"/>
                  </a:cubicBezTo>
                  <a:cubicBezTo>
                    <a:pt x="87" y="498"/>
                    <a:pt x="89" y="562"/>
                    <a:pt x="60" y="580"/>
                  </a:cubicBezTo>
                  <a:cubicBezTo>
                    <a:pt x="53" y="586"/>
                    <a:pt x="60" y="600"/>
                    <a:pt x="73" y="600"/>
                  </a:cubicBezTo>
                  <a:cubicBezTo>
                    <a:pt x="80" y="597"/>
                    <a:pt x="87" y="596"/>
                    <a:pt x="92" y="596"/>
                  </a:cubicBezTo>
                  <a:cubicBezTo>
                    <a:pt x="101" y="596"/>
                    <a:pt x="106" y="600"/>
                    <a:pt x="106" y="613"/>
                  </a:cubicBezTo>
                  <a:cubicBezTo>
                    <a:pt x="106" y="626"/>
                    <a:pt x="86" y="626"/>
                    <a:pt x="73" y="626"/>
                  </a:cubicBezTo>
                  <a:cubicBezTo>
                    <a:pt x="64" y="626"/>
                    <a:pt x="56" y="632"/>
                    <a:pt x="47" y="632"/>
                  </a:cubicBezTo>
                  <a:cubicBezTo>
                    <a:pt x="42" y="632"/>
                    <a:pt x="38" y="630"/>
                    <a:pt x="34" y="626"/>
                  </a:cubicBezTo>
                  <a:cubicBezTo>
                    <a:pt x="27" y="617"/>
                    <a:pt x="22" y="613"/>
                    <a:pt x="17" y="613"/>
                  </a:cubicBezTo>
                  <a:cubicBezTo>
                    <a:pt x="9" y="613"/>
                    <a:pt x="5" y="626"/>
                    <a:pt x="1" y="639"/>
                  </a:cubicBezTo>
                  <a:cubicBezTo>
                    <a:pt x="211" y="771"/>
                    <a:pt x="415" y="902"/>
                    <a:pt x="626" y="1034"/>
                  </a:cubicBezTo>
                  <a:cubicBezTo>
                    <a:pt x="2245" y="2067"/>
                    <a:pt x="3871" y="3107"/>
                    <a:pt x="5496" y="4147"/>
                  </a:cubicBezTo>
                  <a:cubicBezTo>
                    <a:pt x="5727" y="4292"/>
                    <a:pt x="5950" y="4437"/>
                    <a:pt x="6174" y="4581"/>
                  </a:cubicBezTo>
                  <a:cubicBezTo>
                    <a:pt x="6214" y="4542"/>
                    <a:pt x="6246" y="4496"/>
                    <a:pt x="6266" y="4450"/>
                  </a:cubicBezTo>
                  <a:lnTo>
                    <a:pt x="6266" y="4450"/>
                  </a:lnTo>
                  <a:cubicBezTo>
                    <a:pt x="6259" y="4452"/>
                    <a:pt x="6253" y="4453"/>
                    <a:pt x="6248" y="4453"/>
                  </a:cubicBezTo>
                  <a:cubicBezTo>
                    <a:pt x="6227" y="4453"/>
                    <a:pt x="6227" y="4432"/>
                    <a:pt x="6227" y="4410"/>
                  </a:cubicBezTo>
                  <a:cubicBezTo>
                    <a:pt x="6214" y="4410"/>
                    <a:pt x="6200" y="4404"/>
                    <a:pt x="6200" y="4384"/>
                  </a:cubicBezTo>
                  <a:lnTo>
                    <a:pt x="6200" y="4384"/>
                  </a:lnTo>
                  <a:cubicBezTo>
                    <a:pt x="6220" y="4390"/>
                    <a:pt x="6227" y="4397"/>
                    <a:pt x="6227" y="4410"/>
                  </a:cubicBezTo>
                  <a:cubicBezTo>
                    <a:pt x="6242" y="4410"/>
                    <a:pt x="6238" y="4441"/>
                    <a:pt x="6249" y="4441"/>
                  </a:cubicBezTo>
                  <a:cubicBezTo>
                    <a:pt x="6253" y="4441"/>
                    <a:pt x="6258" y="4438"/>
                    <a:pt x="6266" y="4430"/>
                  </a:cubicBezTo>
                  <a:cubicBezTo>
                    <a:pt x="6293" y="4417"/>
                    <a:pt x="6279" y="4397"/>
                    <a:pt x="6279" y="4364"/>
                  </a:cubicBezTo>
                  <a:lnTo>
                    <a:pt x="6279" y="4364"/>
                  </a:lnTo>
                  <a:cubicBezTo>
                    <a:pt x="6292" y="4392"/>
                    <a:pt x="6300" y="4402"/>
                    <a:pt x="6307" y="4402"/>
                  </a:cubicBezTo>
                  <a:cubicBezTo>
                    <a:pt x="6316" y="4402"/>
                    <a:pt x="6325" y="4388"/>
                    <a:pt x="6339" y="4371"/>
                  </a:cubicBezTo>
                  <a:cubicBezTo>
                    <a:pt x="6385" y="4325"/>
                    <a:pt x="6424" y="4265"/>
                    <a:pt x="6464" y="4213"/>
                  </a:cubicBezTo>
                  <a:cubicBezTo>
                    <a:pt x="6523" y="4154"/>
                    <a:pt x="6562" y="4081"/>
                    <a:pt x="6589" y="3996"/>
                  </a:cubicBezTo>
                  <a:cubicBezTo>
                    <a:pt x="6595" y="3963"/>
                    <a:pt x="6602" y="3930"/>
                    <a:pt x="6615" y="3903"/>
                  </a:cubicBezTo>
                  <a:cubicBezTo>
                    <a:pt x="6674" y="3798"/>
                    <a:pt x="6681" y="3680"/>
                    <a:pt x="6720" y="3568"/>
                  </a:cubicBezTo>
                  <a:cubicBezTo>
                    <a:pt x="6727" y="3548"/>
                    <a:pt x="6720" y="3522"/>
                    <a:pt x="6701" y="3509"/>
                  </a:cubicBezTo>
                  <a:cubicBezTo>
                    <a:pt x="6668" y="3482"/>
                    <a:pt x="6694" y="3436"/>
                    <a:pt x="6707" y="3430"/>
                  </a:cubicBezTo>
                  <a:cubicBezTo>
                    <a:pt x="6760" y="3403"/>
                    <a:pt x="6720" y="3390"/>
                    <a:pt x="6701" y="3377"/>
                  </a:cubicBezTo>
                  <a:cubicBezTo>
                    <a:pt x="6704" y="3377"/>
                    <a:pt x="6710" y="3379"/>
                    <a:pt x="6716" y="3379"/>
                  </a:cubicBezTo>
                  <a:cubicBezTo>
                    <a:pt x="6722" y="3379"/>
                    <a:pt x="6727" y="3377"/>
                    <a:pt x="6727" y="3370"/>
                  </a:cubicBezTo>
                  <a:cubicBezTo>
                    <a:pt x="6734" y="3298"/>
                    <a:pt x="6753" y="3219"/>
                    <a:pt x="6720" y="3153"/>
                  </a:cubicBezTo>
                  <a:cubicBezTo>
                    <a:pt x="6718" y="3152"/>
                    <a:pt x="6716" y="3152"/>
                    <a:pt x="6715" y="3152"/>
                  </a:cubicBezTo>
                  <a:cubicBezTo>
                    <a:pt x="6703" y="3152"/>
                    <a:pt x="6704" y="3167"/>
                    <a:pt x="6693" y="3167"/>
                  </a:cubicBezTo>
                  <a:cubicBezTo>
                    <a:pt x="6692" y="3167"/>
                    <a:pt x="6690" y="3167"/>
                    <a:pt x="6687" y="3166"/>
                  </a:cubicBezTo>
                  <a:cubicBezTo>
                    <a:pt x="6707" y="3120"/>
                    <a:pt x="6707" y="3087"/>
                    <a:pt x="6681" y="3041"/>
                  </a:cubicBezTo>
                  <a:cubicBezTo>
                    <a:pt x="6635" y="2956"/>
                    <a:pt x="6668" y="2857"/>
                    <a:pt x="6628" y="2771"/>
                  </a:cubicBezTo>
                  <a:cubicBezTo>
                    <a:pt x="6611" y="2749"/>
                    <a:pt x="6604" y="2731"/>
                    <a:pt x="6572" y="2731"/>
                  </a:cubicBezTo>
                  <a:cubicBezTo>
                    <a:pt x="6567" y="2731"/>
                    <a:pt x="6562" y="2731"/>
                    <a:pt x="6556" y="2732"/>
                  </a:cubicBezTo>
                  <a:cubicBezTo>
                    <a:pt x="6589" y="2712"/>
                    <a:pt x="6595" y="2692"/>
                    <a:pt x="6595" y="2666"/>
                  </a:cubicBezTo>
                  <a:cubicBezTo>
                    <a:pt x="6602" y="2613"/>
                    <a:pt x="6569" y="2581"/>
                    <a:pt x="6562" y="2535"/>
                  </a:cubicBezTo>
                  <a:cubicBezTo>
                    <a:pt x="6549" y="2469"/>
                    <a:pt x="6536" y="2403"/>
                    <a:pt x="6510" y="2337"/>
                  </a:cubicBezTo>
                  <a:cubicBezTo>
                    <a:pt x="6477" y="2271"/>
                    <a:pt x="6451" y="2205"/>
                    <a:pt x="6365" y="2192"/>
                  </a:cubicBezTo>
                  <a:cubicBezTo>
                    <a:pt x="6325" y="2192"/>
                    <a:pt x="6286" y="2186"/>
                    <a:pt x="6246" y="2179"/>
                  </a:cubicBezTo>
                  <a:cubicBezTo>
                    <a:pt x="6229" y="2173"/>
                    <a:pt x="6212" y="2170"/>
                    <a:pt x="6197" y="2170"/>
                  </a:cubicBezTo>
                  <a:cubicBezTo>
                    <a:pt x="6177" y="2170"/>
                    <a:pt x="6159" y="2175"/>
                    <a:pt x="6141" y="2186"/>
                  </a:cubicBezTo>
                  <a:lnTo>
                    <a:pt x="6095" y="2186"/>
                  </a:lnTo>
                  <a:cubicBezTo>
                    <a:pt x="6084" y="2189"/>
                    <a:pt x="6072" y="2190"/>
                    <a:pt x="6060" y="2190"/>
                  </a:cubicBezTo>
                  <a:cubicBezTo>
                    <a:pt x="6033" y="2190"/>
                    <a:pt x="6005" y="2185"/>
                    <a:pt x="5976" y="2185"/>
                  </a:cubicBezTo>
                  <a:cubicBezTo>
                    <a:pt x="5959" y="2185"/>
                    <a:pt x="5941" y="2186"/>
                    <a:pt x="5924" y="2192"/>
                  </a:cubicBezTo>
                  <a:cubicBezTo>
                    <a:pt x="5931" y="2192"/>
                    <a:pt x="5931" y="2199"/>
                    <a:pt x="5937" y="2199"/>
                  </a:cubicBezTo>
                  <a:cubicBezTo>
                    <a:pt x="5937" y="2205"/>
                    <a:pt x="5944" y="2205"/>
                    <a:pt x="5937" y="2212"/>
                  </a:cubicBezTo>
                  <a:cubicBezTo>
                    <a:pt x="5937" y="2212"/>
                    <a:pt x="5931" y="2205"/>
                    <a:pt x="5931" y="2205"/>
                  </a:cubicBezTo>
                  <a:cubicBezTo>
                    <a:pt x="5924" y="2205"/>
                    <a:pt x="5924" y="2199"/>
                    <a:pt x="5917" y="2199"/>
                  </a:cubicBezTo>
                  <a:cubicBezTo>
                    <a:pt x="5865" y="2192"/>
                    <a:pt x="5819" y="2179"/>
                    <a:pt x="5786" y="2133"/>
                  </a:cubicBezTo>
                  <a:cubicBezTo>
                    <a:pt x="5773" y="2113"/>
                    <a:pt x="5746" y="2113"/>
                    <a:pt x="5720" y="2113"/>
                  </a:cubicBezTo>
                  <a:cubicBezTo>
                    <a:pt x="5708" y="2116"/>
                    <a:pt x="5695" y="2118"/>
                    <a:pt x="5684" y="2118"/>
                  </a:cubicBezTo>
                  <a:cubicBezTo>
                    <a:pt x="5647" y="2118"/>
                    <a:pt x="5618" y="2101"/>
                    <a:pt x="5608" y="2061"/>
                  </a:cubicBezTo>
                  <a:cubicBezTo>
                    <a:pt x="5588" y="2001"/>
                    <a:pt x="5542" y="1982"/>
                    <a:pt x="5490" y="1975"/>
                  </a:cubicBezTo>
                  <a:cubicBezTo>
                    <a:pt x="5430" y="1969"/>
                    <a:pt x="5397" y="1936"/>
                    <a:pt x="5378" y="1883"/>
                  </a:cubicBezTo>
                  <a:cubicBezTo>
                    <a:pt x="5371" y="1876"/>
                    <a:pt x="5371" y="1863"/>
                    <a:pt x="5358" y="1857"/>
                  </a:cubicBezTo>
                  <a:cubicBezTo>
                    <a:pt x="5279" y="1830"/>
                    <a:pt x="5220" y="1778"/>
                    <a:pt x="5180" y="1705"/>
                  </a:cubicBezTo>
                  <a:cubicBezTo>
                    <a:pt x="5167" y="1686"/>
                    <a:pt x="5154" y="1653"/>
                    <a:pt x="5128" y="1646"/>
                  </a:cubicBezTo>
                  <a:cubicBezTo>
                    <a:pt x="5095" y="1633"/>
                    <a:pt x="5075" y="1607"/>
                    <a:pt x="5068" y="1574"/>
                  </a:cubicBezTo>
                  <a:cubicBezTo>
                    <a:pt x="5055" y="1547"/>
                    <a:pt x="5042" y="1534"/>
                    <a:pt x="5016" y="1528"/>
                  </a:cubicBezTo>
                  <a:cubicBezTo>
                    <a:pt x="4989" y="1528"/>
                    <a:pt x="4963" y="1528"/>
                    <a:pt x="4943" y="1508"/>
                  </a:cubicBezTo>
                  <a:cubicBezTo>
                    <a:pt x="4878" y="1455"/>
                    <a:pt x="4818" y="1389"/>
                    <a:pt x="4746" y="1356"/>
                  </a:cubicBezTo>
                  <a:cubicBezTo>
                    <a:pt x="4706" y="1337"/>
                    <a:pt x="4680" y="1297"/>
                    <a:pt x="4641" y="1284"/>
                  </a:cubicBezTo>
                  <a:cubicBezTo>
                    <a:pt x="4562" y="1264"/>
                    <a:pt x="4502" y="1218"/>
                    <a:pt x="4443" y="1179"/>
                  </a:cubicBezTo>
                  <a:cubicBezTo>
                    <a:pt x="4384" y="1139"/>
                    <a:pt x="4318" y="1120"/>
                    <a:pt x="4252" y="1106"/>
                  </a:cubicBezTo>
                  <a:cubicBezTo>
                    <a:pt x="4215" y="1102"/>
                    <a:pt x="4181" y="1097"/>
                    <a:pt x="4148" y="1097"/>
                  </a:cubicBezTo>
                  <a:cubicBezTo>
                    <a:pt x="4135" y="1097"/>
                    <a:pt x="4121" y="1098"/>
                    <a:pt x="4108" y="1100"/>
                  </a:cubicBezTo>
                  <a:cubicBezTo>
                    <a:pt x="4029" y="1113"/>
                    <a:pt x="3956" y="1126"/>
                    <a:pt x="3877" y="1139"/>
                  </a:cubicBezTo>
                  <a:cubicBezTo>
                    <a:pt x="3851" y="1139"/>
                    <a:pt x="3822" y="1133"/>
                    <a:pt x="3793" y="1133"/>
                  </a:cubicBezTo>
                  <a:cubicBezTo>
                    <a:pt x="3779" y="1133"/>
                    <a:pt x="3765" y="1135"/>
                    <a:pt x="3752" y="1139"/>
                  </a:cubicBezTo>
                  <a:cubicBezTo>
                    <a:pt x="3759" y="1166"/>
                    <a:pt x="3792" y="1179"/>
                    <a:pt x="3778" y="1205"/>
                  </a:cubicBezTo>
                  <a:cubicBezTo>
                    <a:pt x="3746" y="1173"/>
                    <a:pt x="3709" y="1149"/>
                    <a:pt x="3664" y="1149"/>
                  </a:cubicBezTo>
                  <a:cubicBezTo>
                    <a:pt x="3654" y="1149"/>
                    <a:pt x="3644" y="1150"/>
                    <a:pt x="3634" y="1152"/>
                  </a:cubicBezTo>
                  <a:cubicBezTo>
                    <a:pt x="3614" y="1152"/>
                    <a:pt x="3601" y="1146"/>
                    <a:pt x="3588" y="1133"/>
                  </a:cubicBezTo>
                  <a:cubicBezTo>
                    <a:pt x="3550" y="1100"/>
                    <a:pt x="3517" y="1068"/>
                    <a:pt x="3470" y="1068"/>
                  </a:cubicBezTo>
                  <a:cubicBezTo>
                    <a:pt x="3460" y="1068"/>
                    <a:pt x="3448" y="1070"/>
                    <a:pt x="3436" y="1073"/>
                  </a:cubicBezTo>
                  <a:cubicBezTo>
                    <a:pt x="3436" y="1087"/>
                    <a:pt x="3463" y="1087"/>
                    <a:pt x="3456" y="1106"/>
                  </a:cubicBezTo>
                  <a:cubicBezTo>
                    <a:pt x="3452" y="1115"/>
                    <a:pt x="3447" y="1118"/>
                    <a:pt x="3443" y="1118"/>
                  </a:cubicBezTo>
                  <a:cubicBezTo>
                    <a:pt x="3435" y="1118"/>
                    <a:pt x="3427" y="1106"/>
                    <a:pt x="3423" y="1106"/>
                  </a:cubicBezTo>
                  <a:cubicBezTo>
                    <a:pt x="3395" y="1101"/>
                    <a:pt x="3366" y="1085"/>
                    <a:pt x="3334" y="1085"/>
                  </a:cubicBezTo>
                  <a:cubicBezTo>
                    <a:pt x="3329" y="1085"/>
                    <a:pt x="3323" y="1086"/>
                    <a:pt x="3318" y="1087"/>
                  </a:cubicBezTo>
                  <a:cubicBezTo>
                    <a:pt x="3311" y="1087"/>
                    <a:pt x="3311" y="1073"/>
                    <a:pt x="3311" y="1060"/>
                  </a:cubicBezTo>
                  <a:cubicBezTo>
                    <a:pt x="3318" y="1041"/>
                    <a:pt x="3298" y="1034"/>
                    <a:pt x="3278" y="1027"/>
                  </a:cubicBezTo>
                  <a:cubicBezTo>
                    <a:pt x="3265" y="1027"/>
                    <a:pt x="3226" y="1041"/>
                    <a:pt x="3219" y="1047"/>
                  </a:cubicBezTo>
                  <a:cubicBezTo>
                    <a:pt x="3215" y="1055"/>
                    <a:pt x="3209" y="1058"/>
                    <a:pt x="3205" y="1058"/>
                  </a:cubicBezTo>
                  <a:cubicBezTo>
                    <a:pt x="3202" y="1058"/>
                    <a:pt x="3199" y="1056"/>
                    <a:pt x="3199" y="1054"/>
                  </a:cubicBezTo>
                  <a:cubicBezTo>
                    <a:pt x="3190" y="1032"/>
                    <a:pt x="3178" y="1026"/>
                    <a:pt x="3164" y="1026"/>
                  </a:cubicBezTo>
                  <a:cubicBezTo>
                    <a:pt x="3149" y="1026"/>
                    <a:pt x="3131" y="1034"/>
                    <a:pt x="3114" y="1034"/>
                  </a:cubicBezTo>
                  <a:cubicBezTo>
                    <a:pt x="3108" y="1036"/>
                    <a:pt x="3103" y="1037"/>
                    <a:pt x="3098" y="1037"/>
                  </a:cubicBezTo>
                  <a:cubicBezTo>
                    <a:pt x="3086" y="1037"/>
                    <a:pt x="3077" y="1032"/>
                    <a:pt x="3068" y="1027"/>
                  </a:cubicBezTo>
                  <a:cubicBezTo>
                    <a:pt x="3041" y="1001"/>
                    <a:pt x="3002" y="981"/>
                    <a:pt x="2969" y="968"/>
                  </a:cubicBezTo>
                  <a:cubicBezTo>
                    <a:pt x="2883" y="925"/>
                    <a:pt x="2802" y="882"/>
                    <a:pt x="2712" y="882"/>
                  </a:cubicBezTo>
                  <a:cubicBezTo>
                    <a:pt x="2705" y="882"/>
                    <a:pt x="2699" y="882"/>
                    <a:pt x="2693" y="883"/>
                  </a:cubicBezTo>
                  <a:cubicBezTo>
                    <a:pt x="2666" y="883"/>
                    <a:pt x="2660" y="889"/>
                    <a:pt x="2673" y="909"/>
                  </a:cubicBezTo>
                  <a:cubicBezTo>
                    <a:pt x="2686" y="929"/>
                    <a:pt x="2679" y="948"/>
                    <a:pt x="2673" y="968"/>
                  </a:cubicBezTo>
                  <a:cubicBezTo>
                    <a:pt x="2640" y="962"/>
                    <a:pt x="2653" y="929"/>
                    <a:pt x="2633" y="922"/>
                  </a:cubicBezTo>
                  <a:cubicBezTo>
                    <a:pt x="2628" y="938"/>
                    <a:pt x="2631" y="961"/>
                    <a:pt x="2614" y="961"/>
                  </a:cubicBezTo>
                  <a:cubicBezTo>
                    <a:pt x="2609" y="961"/>
                    <a:pt x="2602" y="959"/>
                    <a:pt x="2594" y="955"/>
                  </a:cubicBezTo>
                  <a:cubicBezTo>
                    <a:pt x="2592" y="954"/>
                    <a:pt x="2591" y="954"/>
                    <a:pt x="2589" y="954"/>
                  </a:cubicBezTo>
                  <a:cubicBezTo>
                    <a:pt x="2582" y="954"/>
                    <a:pt x="2575" y="960"/>
                    <a:pt x="2568" y="960"/>
                  </a:cubicBezTo>
                  <a:cubicBezTo>
                    <a:pt x="2564" y="960"/>
                    <a:pt x="2559" y="958"/>
                    <a:pt x="2554" y="948"/>
                  </a:cubicBezTo>
                  <a:cubicBezTo>
                    <a:pt x="2541" y="981"/>
                    <a:pt x="2515" y="975"/>
                    <a:pt x="2495" y="981"/>
                  </a:cubicBezTo>
                  <a:cubicBezTo>
                    <a:pt x="2442" y="988"/>
                    <a:pt x="2423" y="1021"/>
                    <a:pt x="2396" y="1054"/>
                  </a:cubicBezTo>
                  <a:cubicBezTo>
                    <a:pt x="2383" y="1067"/>
                    <a:pt x="2363" y="1100"/>
                    <a:pt x="2331" y="1106"/>
                  </a:cubicBezTo>
                  <a:cubicBezTo>
                    <a:pt x="2331" y="1087"/>
                    <a:pt x="2350" y="1073"/>
                    <a:pt x="2331" y="1060"/>
                  </a:cubicBezTo>
                  <a:cubicBezTo>
                    <a:pt x="2327" y="1059"/>
                    <a:pt x="2324" y="1058"/>
                    <a:pt x="2320" y="1058"/>
                  </a:cubicBezTo>
                  <a:cubicBezTo>
                    <a:pt x="2311" y="1058"/>
                    <a:pt x="2302" y="1064"/>
                    <a:pt x="2298" y="1073"/>
                  </a:cubicBezTo>
                  <a:cubicBezTo>
                    <a:pt x="2292" y="1079"/>
                    <a:pt x="2288" y="1081"/>
                    <a:pt x="2285" y="1081"/>
                  </a:cubicBezTo>
                  <a:cubicBezTo>
                    <a:pt x="2277" y="1081"/>
                    <a:pt x="2274" y="1067"/>
                    <a:pt x="2265" y="1067"/>
                  </a:cubicBezTo>
                  <a:cubicBezTo>
                    <a:pt x="2298" y="1041"/>
                    <a:pt x="2344" y="1027"/>
                    <a:pt x="2357" y="994"/>
                  </a:cubicBezTo>
                  <a:cubicBezTo>
                    <a:pt x="2370" y="968"/>
                    <a:pt x="2429" y="942"/>
                    <a:pt x="2390" y="890"/>
                  </a:cubicBezTo>
                  <a:lnTo>
                    <a:pt x="2390" y="890"/>
                  </a:lnTo>
                  <a:cubicBezTo>
                    <a:pt x="2391" y="890"/>
                    <a:pt x="2392" y="890"/>
                    <a:pt x="2393" y="890"/>
                  </a:cubicBezTo>
                  <a:cubicBezTo>
                    <a:pt x="2399" y="890"/>
                    <a:pt x="2407" y="888"/>
                    <a:pt x="2403" y="876"/>
                  </a:cubicBezTo>
                  <a:cubicBezTo>
                    <a:pt x="2400" y="876"/>
                    <a:pt x="2397" y="875"/>
                    <a:pt x="2394" y="875"/>
                  </a:cubicBezTo>
                  <a:cubicBezTo>
                    <a:pt x="2356" y="875"/>
                    <a:pt x="2332" y="910"/>
                    <a:pt x="2299" y="910"/>
                  </a:cubicBezTo>
                  <a:cubicBezTo>
                    <a:pt x="2296" y="910"/>
                    <a:pt x="2294" y="909"/>
                    <a:pt x="2291" y="909"/>
                  </a:cubicBezTo>
                  <a:cubicBezTo>
                    <a:pt x="2291" y="942"/>
                    <a:pt x="2252" y="935"/>
                    <a:pt x="2252" y="955"/>
                  </a:cubicBezTo>
                  <a:cubicBezTo>
                    <a:pt x="2258" y="981"/>
                    <a:pt x="2252" y="1008"/>
                    <a:pt x="2245" y="1027"/>
                  </a:cubicBezTo>
                  <a:cubicBezTo>
                    <a:pt x="2225" y="1073"/>
                    <a:pt x="2238" y="1126"/>
                    <a:pt x="2199" y="1166"/>
                  </a:cubicBezTo>
                  <a:cubicBezTo>
                    <a:pt x="2192" y="1172"/>
                    <a:pt x="2186" y="1172"/>
                    <a:pt x="2179" y="1179"/>
                  </a:cubicBezTo>
                  <a:cubicBezTo>
                    <a:pt x="2153" y="1212"/>
                    <a:pt x="2133" y="1251"/>
                    <a:pt x="2087" y="1264"/>
                  </a:cubicBezTo>
                  <a:cubicBezTo>
                    <a:pt x="2061" y="1271"/>
                    <a:pt x="2074" y="1284"/>
                    <a:pt x="2074" y="1304"/>
                  </a:cubicBezTo>
                  <a:cubicBezTo>
                    <a:pt x="2054" y="1271"/>
                    <a:pt x="2054" y="1271"/>
                    <a:pt x="2074" y="1251"/>
                  </a:cubicBezTo>
                  <a:cubicBezTo>
                    <a:pt x="2080" y="1251"/>
                    <a:pt x="2087" y="1245"/>
                    <a:pt x="2087" y="1245"/>
                  </a:cubicBezTo>
                  <a:cubicBezTo>
                    <a:pt x="2105" y="1209"/>
                    <a:pt x="2129" y="1178"/>
                    <a:pt x="2168" y="1178"/>
                  </a:cubicBezTo>
                  <a:cubicBezTo>
                    <a:pt x="2171" y="1178"/>
                    <a:pt x="2175" y="1178"/>
                    <a:pt x="2179" y="1179"/>
                  </a:cubicBezTo>
                  <a:lnTo>
                    <a:pt x="2186" y="1159"/>
                  </a:lnTo>
                  <a:cubicBezTo>
                    <a:pt x="2166" y="1120"/>
                    <a:pt x="2192" y="1080"/>
                    <a:pt x="2179" y="1047"/>
                  </a:cubicBezTo>
                  <a:lnTo>
                    <a:pt x="2179" y="1047"/>
                  </a:lnTo>
                  <a:cubicBezTo>
                    <a:pt x="2127" y="1060"/>
                    <a:pt x="2159" y="1139"/>
                    <a:pt x="2100" y="1159"/>
                  </a:cubicBezTo>
                  <a:cubicBezTo>
                    <a:pt x="2113" y="1080"/>
                    <a:pt x="2120" y="1001"/>
                    <a:pt x="2179" y="942"/>
                  </a:cubicBezTo>
                  <a:cubicBezTo>
                    <a:pt x="2173" y="935"/>
                    <a:pt x="2166" y="935"/>
                    <a:pt x="2160" y="935"/>
                  </a:cubicBezTo>
                  <a:cubicBezTo>
                    <a:pt x="2155" y="935"/>
                    <a:pt x="2150" y="935"/>
                    <a:pt x="2146" y="929"/>
                  </a:cubicBezTo>
                  <a:cubicBezTo>
                    <a:pt x="2173" y="909"/>
                    <a:pt x="2186" y="883"/>
                    <a:pt x="2179" y="850"/>
                  </a:cubicBezTo>
                  <a:lnTo>
                    <a:pt x="2179" y="850"/>
                  </a:lnTo>
                  <a:cubicBezTo>
                    <a:pt x="2192" y="862"/>
                    <a:pt x="2207" y="870"/>
                    <a:pt x="2220" y="870"/>
                  </a:cubicBezTo>
                  <a:cubicBezTo>
                    <a:pt x="2227" y="870"/>
                    <a:pt x="2234" y="868"/>
                    <a:pt x="2238" y="863"/>
                  </a:cubicBezTo>
                  <a:cubicBezTo>
                    <a:pt x="2258" y="850"/>
                    <a:pt x="2258" y="823"/>
                    <a:pt x="2245" y="804"/>
                  </a:cubicBezTo>
                  <a:cubicBezTo>
                    <a:pt x="2238" y="797"/>
                    <a:pt x="2238" y="790"/>
                    <a:pt x="2238" y="784"/>
                  </a:cubicBezTo>
                  <a:cubicBezTo>
                    <a:pt x="2232" y="764"/>
                    <a:pt x="2225" y="744"/>
                    <a:pt x="2199" y="744"/>
                  </a:cubicBezTo>
                  <a:cubicBezTo>
                    <a:pt x="2196" y="743"/>
                    <a:pt x="2194" y="743"/>
                    <a:pt x="2192" y="743"/>
                  </a:cubicBezTo>
                  <a:cubicBezTo>
                    <a:pt x="2179" y="743"/>
                    <a:pt x="2177" y="759"/>
                    <a:pt x="2166" y="771"/>
                  </a:cubicBezTo>
                  <a:cubicBezTo>
                    <a:pt x="2149" y="796"/>
                    <a:pt x="2135" y="808"/>
                    <a:pt x="2118" y="808"/>
                  </a:cubicBezTo>
                  <a:cubicBezTo>
                    <a:pt x="2109" y="808"/>
                    <a:pt x="2099" y="804"/>
                    <a:pt x="2087" y="797"/>
                  </a:cubicBezTo>
                  <a:cubicBezTo>
                    <a:pt x="2146" y="764"/>
                    <a:pt x="2146" y="764"/>
                    <a:pt x="2173" y="672"/>
                  </a:cubicBezTo>
                  <a:cubicBezTo>
                    <a:pt x="2173" y="672"/>
                    <a:pt x="2179" y="665"/>
                    <a:pt x="2186" y="665"/>
                  </a:cubicBezTo>
                  <a:cubicBezTo>
                    <a:pt x="2225" y="659"/>
                    <a:pt x="2199" y="633"/>
                    <a:pt x="2192" y="619"/>
                  </a:cubicBezTo>
                  <a:cubicBezTo>
                    <a:pt x="2180" y="601"/>
                    <a:pt x="2179" y="572"/>
                    <a:pt x="2149" y="572"/>
                  </a:cubicBezTo>
                  <a:cubicBezTo>
                    <a:pt x="2146" y="572"/>
                    <a:pt x="2143" y="573"/>
                    <a:pt x="2140" y="573"/>
                  </a:cubicBezTo>
                  <a:cubicBezTo>
                    <a:pt x="2127" y="573"/>
                    <a:pt x="2133" y="554"/>
                    <a:pt x="2133" y="547"/>
                  </a:cubicBezTo>
                  <a:cubicBezTo>
                    <a:pt x="2133" y="540"/>
                    <a:pt x="2127" y="540"/>
                    <a:pt x="2127" y="540"/>
                  </a:cubicBezTo>
                  <a:cubicBezTo>
                    <a:pt x="2121" y="554"/>
                    <a:pt x="2114" y="559"/>
                    <a:pt x="2106" y="559"/>
                  </a:cubicBezTo>
                  <a:cubicBezTo>
                    <a:pt x="2095" y="559"/>
                    <a:pt x="2082" y="551"/>
                    <a:pt x="2067" y="547"/>
                  </a:cubicBezTo>
                  <a:cubicBezTo>
                    <a:pt x="2074" y="540"/>
                    <a:pt x="2074" y="540"/>
                    <a:pt x="2074" y="540"/>
                  </a:cubicBezTo>
                  <a:cubicBezTo>
                    <a:pt x="2087" y="527"/>
                    <a:pt x="2113" y="514"/>
                    <a:pt x="2100" y="507"/>
                  </a:cubicBezTo>
                  <a:cubicBezTo>
                    <a:pt x="2074" y="501"/>
                    <a:pt x="2061" y="475"/>
                    <a:pt x="2034" y="455"/>
                  </a:cubicBezTo>
                  <a:cubicBezTo>
                    <a:pt x="2034" y="455"/>
                    <a:pt x="2028" y="461"/>
                    <a:pt x="2028" y="461"/>
                  </a:cubicBezTo>
                  <a:cubicBezTo>
                    <a:pt x="2025" y="474"/>
                    <a:pt x="2022" y="478"/>
                    <a:pt x="2018" y="478"/>
                  </a:cubicBezTo>
                  <a:cubicBezTo>
                    <a:pt x="2012" y="478"/>
                    <a:pt x="2006" y="468"/>
                    <a:pt x="2001" y="468"/>
                  </a:cubicBezTo>
                  <a:cubicBezTo>
                    <a:pt x="1988" y="468"/>
                    <a:pt x="1995" y="448"/>
                    <a:pt x="2001" y="448"/>
                  </a:cubicBezTo>
                  <a:cubicBezTo>
                    <a:pt x="2008" y="435"/>
                    <a:pt x="2028" y="428"/>
                    <a:pt x="2015" y="415"/>
                  </a:cubicBezTo>
                  <a:cubicBezTo>
                    <a:pt x="2012" y="413"/>
                    <a:pt x="2010" y="412"/>
                    <a:pt x="2007" y="412"/>
                  </a:cubicBezTo>
                  <a:cubicBezTo>
                    <a:pt x="1996" y="412"/>
                    <a:pt x="1986" y="430"/>
                    <a:pt x="1975" y="435"/>
                  </a:cubicBezTo>
                  <a:cubicBezTo>
                    <a:pt x="1962" y="442"/>
                    <a:pt x="1969" y="461"/>
                    <a:pt x="1962" y="468"/>
                  </a:cubicBezTo>
                  <a:cubicBezTo>
                    <a:pt x="1955" y="461"/>
                    <a:pt x="1949" y="455"/>
                    <a:pt x="1942" y="448"/>
                  </a:cubicBezTo>
                  <a:cubicBezTo>
                    <a:pt x="1932" y="437"/>
                    <a:pt x="1916" y="427"/>
                    <a:pt x="1897" y="427"/>
                  </a:cubicBezTo>
                  <a:cubicBezTo>
                    <a:pt x="1892" y="427"/>
                    <a:pt x="1888" y="427"/>
                    <a:pt x="1883" y="428"/>
                  </a:cubicBezTo>
                  <a:cubicBezTo>
                    <a:pt x="1903" y="448"/>
                    <a:pt x="1824" y="428"/>
                    <a:pt x="1870" y="461"/>
                  </a:cubicBezTo>
                  <a:cubicBezTo>
                    <a:pt x="1850" y="481"/>
                    <a:pt x="1857" y="507"/>
                    <a:pt x="1857" y="527"/>
                  </a:cubicBezTo>
                  <a:cubicBezTo>
                    <a:pt x="1861" y="535"/>
                    <a:pt x="1858" y="538"/>
                    <a:pt x="1852" y="538"/>
                  </a:cubicBezTo>
                  <a:cubicBezTo>
                    <a:pt x="1848" y="538"/>
                    <a:pt x="1842" y="537"/>
                    <a:pt x="1837" y="534"/>
                  </a:cubicBezTo>
                  <a:cubicBezTo>
                    <a:pt x="1804" y="514"/>
                    <a:pt x="1791" y="448"/>
                    <a:pt x="1817" y="415"/>
                  </a:cubicBezTo>
                  <a:cubicBezTo>
                    <a:pt x="1837" y="396"/>
                    <a:pt x="1830" y="369"/>
                    <a:pt x="1811" y="343"/>
                  </a:cubicBezTo>
                  <a:cubicBezTo>
                    <a:pt x="1804" y="389"/>
                    <a:pt x="1771" y="415"/>
                    <a:pt x="1732" y="435"/>
                  </a:cubicBezTo>
                  <a:cubicBezTo>
                    <a:pt x="1778" y="369"/>
                    <a:pt x="1705" y="356"/>
                    <a:pt x="1692" y="310"/>
                  </a:cubicBezTo>
                  <a:cubicBezTo>
                    <a:pt x="1679" y="323"/>
                    <a:pt x="1679" y="330"/>
                    <a:pt x="1679" y="343"/>
                  </a:cubicBezTo>
                  <a:cubicBezTo>
                    <a:pt x="1679" y="356"/>
                    <a:pt x="1686" y="376"/>
                    <a:pt x="1666" y="376"/>
                  </a:cubicBezTo>
                  <a:cubicBezTo>
                    <a:pt x="1664" y="377"/>
                    <a:pt x="1662" y="377"/>
                    <a:pt x="1660" y="377"/>
                  </a:cubicBezTo>
                  <a:cubicBezTo>
                    <a:pt x="1646" y="377"/>
                    <a:pt x="1646" y="355"/>
                    <a:pt x="1646" y="350"/>
                  </a:cubicBezTo>
                  <a:cubicBezTo>
                    <a:pt x="1646" y="330"/>
                    <a:pt x="1620" y="310"/>
                    <a:pt x="1626" y="290"/>
                  </a:cubicBezTo>
                  <a:cubicBezTo>
                    <a:pt x="1626" y="284"/>
                    <a:pt x="1626" y="284"/>
                    <a:pt x="1620" y="284"/>
                  </a:cubicBezTo>
                  <a:cubicBezTo>
                    <a:pt x="1613" y="290"/>
                    <a:pt x="1607" y="297"/>
                    <a:pt x="1600" y="310"/>
                  </a:cubicBezTo>
                  <a:cubicBezTo>
                    <a:pt x="1600" y="326"/>
                    <a:pt x="1587" y="338"/>
                    <a:pt x="1575" y="338"/>
                  </a:cubicBezTo>
                  <a:cubicBezTo>
                    <a:pt x="1572" y="338"/>
                    <a:pt x="1569" y="338"/>
                    <a:pt x="1567" y="336"/>
                  </a:cubicBezTo>
                  <a:cubicBezTo>
                    <a:pt x="1554" y="336"/>
                    <a:pt x="1547" y="317"/>
                    <a:pt x="1554" y="297"/>
                  </a:cubicBezTo>
                  <a:cubicBezTo>
                    <a:pt x="1554" y="284"/>
                    <a:pt x="1561" y="271"/>
                    <a:pt x="1547" y="257"/>
                  </a:cubicBezTo>
                  <a:cubicBezTo>
                    <a:pt x="1529" y="276"/>
                    <a:pt x="1533" y="311"/>
                    <a:pt x="1498" y="311"/>
                  </a:cubicBezTo>
                  <a:cubicBezTo>
                    <a:pt x="1495" y="311"/>
                    <a:pt x="1492" y="311"/>
                    <a:pt x="1488" y="310"/>
                  </a:cubicBezTo>
                  <a:cubicBezTo>
                    <a:pt x="1495" y="297"/>
                    <a:pt x="1501" y="290"/>
                    <a:pt x="1495" y="284"/>
                  </a:cubicBezTo>
                  <a:cubicBezTo>
                    <a:pt x="1495" y="277"/>
                    <a:pt x="1521" y="277"/>
                    <a:pt x="1501" y="264"/>
                  </a:cubicBezTo>
                  <a:cubicBezTo>
                    <a:pt x="1499" y="263"/>
                    <a:pt x="1497" y="262"/>
                    <a:pt x="1495" y="262"/>
                  </a:cubicBezTo>
                  <a:cubicBezTo>
                    <a:pt x="1488" y="262"/>
                    <a:pt x="1488" y="271"/>
                    <a:pt x="1488" y="271"/>
                  </a:cubicBezTo>
                  <a:cubicBezTo>
                    <a:pt x="1482" y="277"/>
                    <a:pt x="1475" y="284"/>
                    <a:pt x="1475" y="290"/>
                  </a:cubicBezTo>
                  <a:cubicBezTo>
                    <a:pt x="1471" y="290"/>
                    <a:pt x="1466" y="293"/>
                    <a:pt x="1462" y="293"/>
                  </a:cubicBezTo>
                  <a:cubicBezTo>
                    <a:pt x="1461" y="293"/>
                    <a:pt x="1461" y="293"/>
                    <a:pt x="1461" y="293"/>
                  </a:cubicBezTo>
                  <a:lnTo>
                    <a:pt x="1461" y="293"/>
                  </a:lnTo>
                  <a:cubicBezTo>
                    <a:pt x="1462" y="295"/>
                    <a:pt x="1462" y="297"/>
                    <a:pt x="1462" y="297"/>
                  </a:cubicBezTo>
                  <a:lnTo>
                    <a:pt x="1455" y="297"/>
                  </a:lnTo>
                  <a:lnTo>
                    <a:pt x="1459" y="293"/>
                  </a:lnTo>
                  <a:lnTo>
                    <a:pt x="1459" y="293"/>
                  </a:lnTo>
                  <a:cubicBezTo>
                    <a:pt x="1460" y="293"/>
                    <a:pt x="1460" y="293"/>
                    <a:pt x="1461" y="293"/>
                  </a:cubicBezTo>
                  <a:lnTo>
                    <a:pt x="1461" y="293"/>
                  </a:lnTo>
                  <a:cubicBezTo>
                    <a:pt x="1461" y="293"/>
                    <a:pt x="1460" y="292"/>
                    <a:pt x="1460" y="292"/>
                  </a:cubicBezTo>
                  <a:lnTo>
                    <a:pt x="1460" y="292"/>
                  </a:lnTo>
                  <a:lnTo>
                    <a:pt x="1459" y="293"/>
                  </a:lnTo>
                  <a:lnTo>
                    <a:pt x="1459" y="293"/>
                  </a:lnTo>
                  <a:cubicBezTo>
                    <a:pt x="1458" y="292"/>
                    <a:pt x="1457" y="292"/>
                    <a:pt x="1455" y="290"/>
                  </a:cubicBezTo>
                  <a:cubicBezTo>
                    <a:pt x="1458" y="290"/>
                    <a:pt x="1459" y="291"/>
                    <a:pt x="1460" y="292"/>
                  </a:cubicBezTo>
                  <a:lnTo>
                    <a:pt x="1460" y="292"/>
                  </a:lnTo>
                  <a:lnTo>
                    <a:pt x="1462" y="290"/>
                  </a:lnTo>
                  <a:cubicBezTo>
                    <a:pt x="1462" y="290"/>
                    <a:pt x="1462" y="284"/>
                    <a:pt x="1468" y="284"/>
                  </a:cubicBezTo>
                  <a:cubicBezTo>
                    <a:pt x="1462" y="260"/>
                    <a:pt x="1455" y="253"/>
                    <a:pt x="1448" y="253"/>
                  </a:cubicBezTo>
                  <a:cubicBezTo>
                    <a:pt x="1434" y="253"/>
                    <a:pt x="1420" y="279"/>
                    <a:pt x="1407" y="279"/>
                  </a:cubicBezTo>
                  <a:cubicBezTo>
                    <a:pt x="1406" y="279"/>
                    <a:pt x="1404" y="278"/>
                    <a:pt x="1403" y="277"/>
                  </a:cubicBezTo>
                  <a:cubicBezTo>
                    <a:pt x="1442" y="244"/>
                    <a:pt x="1363" y="205"/>
                    <a:pt x="1429" y="172"/>
                  </a:cubicBezTo>
                  <a:cubicBezTo>
                    <a:pt x="1416" y="172"/>
                    <a:pt x="1406" y="169"/>
                    <a:pt x="1398" y="169"/>
                  </a:cubicBezTo>
                  <a:cubicBezTo>
                    <a:pt x="1391" y="169"/>
                    <a:pt x="1386" y="172"/>
                    <a:pt x="1383" y="185"/>
                  </a:cubicBezTo>
                  <a:cubicBezTo>
                    <a:pt x="1383" y="211"/>
                    <a:pt x="1370" y="231"/>
                    <a:pt x="1337" y="231"/>
                  </a:cubicBezTo>
                  <a:cubicBezTo>
                    <a:pt x="1319" y="231"/>
                    <a:pt x="1333" y="210"/>
                    <a:pt x="1322" y="210"/>
                  </a:cubicBezTo>
                  <a:cubicBezTo>
                    <a:pt x="1321" y="210"/>
                    <a:pt x="1319" y="211"/>
                    <a:pt x="1317" y="211"/>
                  </a:cubicBezTo>
                  <a:cubicBezTo>
                    <a:pt x="1302" y="215"/>
                    <a:pt x="1292" y="217"/>
                    <a:pt x="1284" y="217"/>
                  </a:cubicBezTo>
                  <a:cubicBezTo>
                    <a:pt x="1266" y="217"/>
                    <a:pt x="1268" y="204"/>
                    <a:pt x="1276" y="171"/>
                  </a:cubicBezTo>
                  <a:lnTo>
                    <a:pt x="1276" y="171"/>
                  </a:lnTo>
                  <a:cubicBezTo>
                    <a:pt x="1277" y="171"/>
                    <a:pt x="1277" y="171"/>
                    <a:pt x="1278" y="172"/>
                  </a:cubicBezTo>
                  <a:lnTo>
                    <a:pt x="1278" y="165"/>
                  </a:lnTo>
                  <a:lnTo>
                    <a:pt x="1278" y="165"/>
                  </a:lnTo>
                  <a:cubicBezTo>
                    <a:pt x="1277" y="167"/>
                    <a:pt x="1277" y="169"/>
                    <a:pt x="1276" y="171"/>
                  </a:cubicBezTo>
                  <a:lnTo>
                    <a:pt x="1276" y="171"/>
                  </a:lnTo>
                  <a:cubicBezTo>
                    <a:pt x="1272" y="166"/>
                    <a:pt x="1268" y="163"/>
                    <a:pt x="1264" y="163"/>
                  </a:cubicBezTo>
                  <a:cubicBezTo>
                    <a:pt x="1262" y="163"/>
                    <a:pt x="1260" y="163"/>
                    <a:pt x="1258" y="165"/>
                  </a:cubicBezTo>
                  <a:cubicBezTo>
                    <a:pt x="1242" y="185"/>
                    <a:pt x="1224" y="190"/>
                    <a:pt x="1206" y="190"/>
                  </a:cubicBezTo>
                  <a:cubicBezTo>
                    <a:pt x="1193" y="190"/>
                    <a:pt x="1179" y="188"/>
                    <a:pt x="1166" y="185"/>
                  </a:cubicBezTo>
                  <a:cubicBezTo>
                    <a:pt x="1179" y="165"/>
                    <a:pt x="1199" y="172"/>
                    <a:pt x="1205" y="159"/>
                  </a:cubicBezTo>
                  <a:cubicBezTo>
                    <a:pt x="1218" y="145"/>
                    <a:pt x="1199" y="126"/>
                    <a:pt x="1185" y="126"/>
                  </a:cubicBezTo>
                  <a:cubicBezTo>
                    <a:pt x="1180" y="123"/>
                    <a:pt x="1173" y="121"/>
                    <a:pt x="1167" y="121"/>
                  </a:cubicBezTo>
                  <a:cubicBezTo>
                    <a:pt x="1157" y="121"/>
                    <a:pt x="1147" y="125"/>
                    <a:pt x="1139" y="132"/>
                  </a:cubicBezTo>
                  <a:cubicBezTo>
                    <a:pt x="1127" y="137"/>
                    <a:pt x="1117" y="141"/>
                    <a:pt x="1109" y="141"/>
                  </a:cubicBezTo>
                  <a:cubicBezTo>
                    <a:pt x="1097" y="141"/>
                    <a:pt x="1091" y="133"/>
                    <a:pt x="1087" y="113"/>
                  </a:cubicBezTo>
                  <a:cubicBezTo>
                    <a:pt x="1087" y="103"/>
                    <a:pt x="1083" y="86"/>
                    <a:pt x="1073" y="86"/>
                  </a:cubicBezTo>
                  <a:cubicBezTo>
                    <a:pt x="1070" y="86"/>
                    <a:pt x="1065" y="88"/>
                    <a:pt x="1060" y="93"/>
                  </a:cubicBezTo>
                  <a:cubicBezTo>
                    <a:pt x="1049" y="106"/>
                    <a:pt x="1041" y="111"/>
                    <a:pt x="1034" y="111"/>
                  </a:cubicBezTo>
                  <a:cubicBezTo>
                    <a:pt x="1020" y="111"/>
                    <a:pt x="1017" y="82"/>
                    <a:pt x="1008" y="73"/>
                  </a:cubicBezTo>
                  <a:cubicBezTo>
                    <a:pt x="997" y="79"/>
                    <a:pt x="1000" y="103"/>
                    <a:pt x="985" y="103"/>
                  </a:cubicBezTo>
                  <a:cubicBezTo>
                    <a:pt x="983" y="103"/>
                    <a:pt x="979" y="102"/>
                    <a:pt x="975" y="99"/>
                  </a:cubicBezTo>
                  <a:cubicBezTo>
                    <a:pt x="962" y="93"/>
                    <a:pt x="988" y="73"/>
                    <a:pt x="975" y="60"/>
                  </a:cubicBezTo>
                  <a:lnTo>
                    <a:pt x="975" y="60"/>
                  </a:lnTo>
                  <a:cubicBezTo>
                    <a:pt x="969" y="66"/>
                    <a:pt x="964" y="68"/>
                    <a:pt x="959" y="68"/>
                  </a:cubicBezTo>
                  <a:cubicBezTo>
                    <a:pt x="948" y="68"/>
                    <a:pt x="940" y="54"/>
                    <a:pt x="935" y="40"/>
                  </a:cubicBezTo>
                  <a:cubicBezTo>
                    <a:pt x="927" y="24"/>
                    <a:pt x="916" y="10"/>
                    <a:pt x="903" y="10"/>
                  </a:cubicBezTo>
                  <a:cubicBezTo>
                    <a:pt x="895" y="10"/>
                    <a:pt x="886" y="15"/>
                    <a:pt x="876" y="27"/>
                  </a:cubicBezTo>
                  <a:cubicBezTo>
                    <a:pt x="876" y="31"/>
                    <a:pt x="869" y="37"/>
                    <a:pt x="862" y="37"/>
                  </a:cubicBezTo>
                  <a:cubicBezTo>
                    <a:pt x="857" y="37"/>
                    <a:pt x="852" y="35"/>
                    <a:pt x="850" y="27"/>
                  </a:cubicBezTo>
                  <a:cubicBezTo>
                    <a:pt x="850" y="14"/>
                    <a:pt x="856" y="1"/>
                    <a:pt x="837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02;p18">
              <a:extLst>
                <a:ext uri="{FF2B5EF4-FFF2-40B4-BE49-F238E27FC236}">
                  <a16:creationId xmlns:a16="http://schemas.microsoft.com/office/drawing/2014/main" id="{DE772988-0CEB-4297-B654-BF12F6927B8D}"/>
                </a:ext>
              </a:extLst>
            </p:cNvPr>
            <p:cNvSpPr/>
            <p:nvPr/>
          </p:nvSpPr>
          <p:spPr>
            <a:xfrm>
              <a:off x="-983830" y="3250374"/>
              <a:ext cx="41332" cy="24523"/>
            </a:xfrm>
            <a:custGeom>
              <a:avLst/>
              <a:gdLst/>
              <a:ahLst/>
              <a:cxnLst/>
              <a:rect l="l" t="t" r="r" b="b"/>
              <a:pathLst>
                <a:path w="1436" h="852" extrusionOk="0">
                  <a:moveTo>
                    <a:pt x="231" y="226"/>
                  </a:moveTo>
                  <a:cubicBezTo>
                    <a:pt x="244" y="239"/>
                    <a:pt x="231" y="252"/>
                    <a:pt x="218" y="265"/>
                  </a:cubicBezTo>
                  <a:cubicBezTo>
                    <a:pt x="218" y="246"/>
                    <a:pt x="218" y="239"/>
                    <a:pt x="231" y="226"/>
                  </a:cubicBezTo>
                  <a:close/>
                  <a:moveTo>
                    <a:pt x="152" y="272"/>
                  </a:moveTo>
                  <a:cubicBezTo>
                    <a:pt x="152" y="272"/>
                    <a:pt x="159" y="279"/>
                    <a:pt x="159" y="285"/>
                  </a:cubicBezTo>
                  <a:cubicBezTo>
                    <a:pt x="165" y="285"/>
                    <a:pt x="172" y="285"/>
                    <a:pt x="178" y="292"/>
                  </a:cubicBezTo>
                  <a:cubicBezTo>
                    <a:pt x="172" y="292"/>
                    <a:pt x="172" y="298"/>
                    <a:pt x="172" y="298"/>
                  </a:cubicBezTo>
                  <a:cubicBezTo>
                    <a:pt x="168" y="302"/>
                    <a:pt x="165" y="304"/>
                    <a:pt x="162" y="304"/>
                  </a:cubicBezTo>
                  <a:cubicBezTo>
                    <a:pt x="155" y="304"/>
                    <a:pt x="150" y="294"/>
                    <a:pt x="145" y="285"/>
                  </a:cubicBezTo>
                  <a:cubicBezTo>
                    <a:pt x="145" y="279"/>
                    <a:pt x="145" y="279"/>
                    <a:pt x="152" y="272"/>
                  </a:cubicBezTo>
                  <a:close/>
                  <a:moveTo>
                    <a:pt x="119" y="265"/>
                  </a:moveTo>
                  <a:cubicBezTo>
                    <a:pt x="139" y="292"/>
                    <a:pt x="139" y="292"/>
                    <a:pt x="119" y="318"/>
                  </a:cubicBezTo>
                  <a:lnTo>
                    <a:pt x="119" y="265"/>
                  </a:lnTo>
                  <a:close/>
                  <a:moveTo>
                    <a:pt x="356" y="331"/>
                  </a:moveTo>
                  <a:cubicBezTo>
                    <a:pt x="369" y="331"/>
                    <a:pt x="389" y="331"/>
                    <a:pt x="402" y="351"/>
                  </a:cubicBezTo>
                  <a:cubicBezTo>
                    <a:pt x="400" y="352"/>
                    <a:pt x="398" y="352"/>
                    <a:pt x="396" y="352"/>
                  </a:cubicBezTo>
                  <a:cubicBezTo>
                    <a:pt x="379" y="352"/>
                    <a:pt x="368" y="331"/>
                    <a:pt x="356" y="331"/>
                  </a:cubicBezTo>
                  <a:close/>
                  <a:moveTo>
                    <a:pt x="1162" y="670"/>
                  </a:moveTo>
                  <a:cubicBezTo>
                    <a:pt x="1172" y="670"/>
                    <a:pt x="1173" y="689"/>
                    <a:pt x="1179" y="700"/>
                  </a:cubicBezTo>
                  <a:cubicBezTo>
                    <a:pt x="1166" y="693"/>
                    <a:pt x="1159" y="687"/>
                    <a:pt x="1146" y="680"/>
                  </a:cubicBezTo>
                  <a:cubicBezTo>
                    <a:pt x="1152" y="680"/>
                    <a:pt x="1152" y="673"/>
                    <a:pt x="1152" y="673"/>
                  </a:cubicBezTo>
                  <a:cubicBezTo>
                    <a:pt x="1156" y="671"/>
                    <a:pt x="1159" y="670"/>
                    <a:pt x="1162" y="670"/>
                  </a:cubicBezTo>
                  <a:close/>
                  <a:moveTo>
                    <a:pt x="289" y="0"/>
                  </a:moveTo>
                  <a:cubicBezTo>
                    <a:pt x="266" y="0"/>
                    <a:pt x="242" y="13"/>
                    <a:pt x="231" y="35"/>
                  </a:cubicBezTo>
                  <a:cubicBezTo>
                    <a:pt x="229" y="40"/>
                    <a:pt x="231" y="41"/>
                    <a:pt x="234" y="41"/>
                  </a:cubicBezTo>
                  <a:cubicBezTo>
                    <a:pt x="238" y="41"/>
                    <a:pt x="244" y="40"/>
                    <a:pt x="247" y="40"/>
                  </a:cubicBezTo>
                  <a:cubicBezTo>
                    <a:pt x="249" y="40"/>
                    <a:pt x="251" y="40"/>
                    <a:pt x="251" y="42"/>
                  </a:cubicBezTo>
                  <a:cubicBezTo>
                    <a:pt x="254" y="35"/>
                    <a:pt x="259" y="33"/>
                    <a:pt x="265" y="33"/>
                  </a:cubicBezTo>
                  <a:cubicBezTo>
                    <a:pt x="270" y="33"/>
                    <a:pt x="277" y="35"/>
                    <a:pt x="284" y="35"/>
                  </a:cubicBezTo>
                  <a:cubicBezTo>
                    <a:pt x="276" y="43"/>
                    <a:pt x="270" y="46"/>
                    <a:pt x="265" y="46"/>
                  </a:cubicBezTo>
                  <a:cubicBezTo>
                    <a:pt x="261" y="46"/>
                    <a:pt x="256" y="44"/>
                    <a:pt x="251" y="42"/>
                  </a:cubicBezTo>
                  <a:cubicBezTo>
                    <a:pt x="211" y="55"/>
                    <a:pt x="198" y="81"/>
                    <a:pt x="178" y="121"/>
                  </a:cubicBezTo>
                  <a:cubicBezTo>
                    <a:pt x="172" y="134"/>
                    <a:pt x="178" y="140"/>
                    <a:pt x="178" y="160"/>
                  </a:cubicBezTo>
                  <a:cubicBezTo>
                    <a:pt x="147" y="242"/>
                    <a:pt x="84" y="252"/>
                    <a:pt x="9" y="258"/>
                  </a:cubicBezTo>
                  <a:lnTo>
                    <a:pt x="9" y="258"/>
                  </a:lnTo>
                  <a:cubicBezTo>
                    <a:pt x="9" y="256"/>
                    <a:pt x="8" y="254"/>
                    <a:pt x="7" y="252"/>
                  </a:cubicBezTo>
                  <a:lnTo>
                    <a:pt x="1" y="259"/>
                  </a:lnTo>
                  <a:cubicBezTo>
                    <a:pt x="4" y="259"/>
                    <a:pt x="6" y="258"/>
                    <a:pt x="9" y="258"/>
                  </a:cubicBezTo>
                  <a:lnTo>
                    <a:pt x="9" y="258"/>
                  </a:lnTo>
                  <a:cubicBezTo>
                    <a:pt x="12" y="269"/>
                    <a:pt x="8" y="280"/>
                    <a:pt x="14" y="285"/>
                  </a:cubicBezTo>
                  <a:cubicBezTo>
                    <a:pt x="47" y="305"/>
                    <a:pt x="80" y="325"/>
                    <a:pt x="119" y="351"/>
                  </a:cubicBezTo>
                  <a:cubicBezTo>
                    <a:pt x="125" y="345"/>
                    <a:pt x="116" y="322"/>
                    <a:pt x="129" y="322"/>
                  </a:cubicBezTo>
                  <a:cubicBezTo>
                    <a:pt x="131" y="322"/>
                    <a:pt x="135" y="322"/>
                    <a:pt x="139" y="325"/>
                  </a:cubicBezTo>
                  <a:cubicBezTo>
                    <a:pt x="172" y="331"/>
                    <a:pt x="165" y="358"/>
                    <a:pt x="159" y="377"/>
                  </a:cubicBezTo>
                  <a:cubicBezTo>
                    <a:pt x="165" y="384"/>
                    <a:pt x="178" y="390"/>
                    <a:pt x="192" y="397"/>
                  </a:cubicBezTo>
                  <a:cubicBezTo>
                    <a:pt x="198" y="390"/>
                    <a:pt x="205" y="390"/>
                    <a:pt x="218" y="390"/>
                  </a:cubicBezTo>
                  <a:cubicBezTo>
                    <a:pt x="224" y="373"/>
                    <a:pt x="234" y="370"/>
                    <a:pt x="247" y="370"/>
                  </a:cubicBezTo>
                  <a:cubicBezTo>
                    <a:pt x="254" y="370"/>
                    <a:pt x="262" y="371"/>
                    <a:pt x="270" y="371"/>
                  </a:cubicBezTo>
                  <a:cubicBezTo>
                    <a:pt x="278" y="371"/>
                    <a:pt x="285" y="370"/>
                    <a:pt x="290" y="364"/>
                  </a:cubicBezTo>
                  <a:lnTo>
                    <a:pt x="290" y="364"/>
                  </a:lnTo>
                  <a:cubicBezTo>
                    <a:pt x="270" y="397"/>
                    <a:pt x="330" y="430"/>
                    <a:pt x="284" y="463"/>
                  </a:cubicBezTo>
                  <a:cubicBezTo>
                    <a:pt x="330" y="489"/>
                    <a:pt x="369" y="515"/>
                    <a:pt x="415" y="542"/>
                  </a:cubicBezTo>
                  <a:cubicBezTo>
                    <a:pt x="560" y="634"/>
                    <a:pt x="705" y="726"/>
                    <a:pt x="850" y="818"/>
                  </a:cubicBezTo>
                  <a:cubicBezTo>
                    <a:pt x="863" y="825"/>
                    <a:pt x="869" y="838"/>
                    <a:pt x="876" y="845"/>
                  </a:cubicBezTo>
                  <a:cubicBezTo>
                    <a:pt x="883" y="845"/>
                    <a:pt x="889" y="851"/>
                    <a:pt x="896" y="851"/>
                  </a:cubicBezTo>
                  <a:cubicBezTo>
                    <a:pt x="902" y="825"/>
                    <a:pt x="909" y="812"/>
                    <a:pt x="942" y="812"/>
                  </a:cubicBezTo>
                  <a:cubicBezTo>
                    <a:pt x="956" y="808"/>
                    <a:pt x="969" y="802"/>
                    <a:pt x="979" y="802"/>
                  </a:cubicBezTo>
                  <a:cubicBezTo>
                    <a:pt x="988" y="802"/>
                    <a:pt x="995" y="806"/>
                    <a:pt x="1001" y="818"/>
                  </a:cubicBezTo>
                  <a:cubicBezTo>
                    <a:pt x="1008" y="825"/>
                    <a:pt x="1014" y="826"/>
                    <a:pt x="1020" y="826"/>
                  </a:cubicBezTo>
                  <a:cubicBezTo>
                    <a:pt x="1026" y="826"/>
                    <a:pt x="1031" y="825"/>
                    <a:pt x="1034" y="825"/>
                  </a:cubicBezTo>
                  <a:cubicBezTo>
                    <a:pt x="1041" y="818"/>
                    <a:pt x="1041" y="818"/>
                    <a:pt x="1041" y="812"/>
                  </a:cubicBezTo>
                  <a:cubicBezTo>
                    <a:pt x="1027" y="785"/>
                    <a:pt x="1041" y="759"/>
                    <a:pt x="1041" y="733"/>
                  </a:cubicBezTo>
                  <a:cubicBezTo>
                    <a:pt x="1047" y="726"/>
                    <a:pt x="1034" y="713"/>
                    <a:pt x="1047" y="706"/>
                  </a:cubicBezTo>
                  <a:cubicBezTo>
                    <a:pt x="1060" y="706"/>
                    <a:pt x="1067" y="719"/>
                    <a:pt x="1073" y="726"/>
                  </a:cubicBezTo>
                  <a:cubicBezTo>
                    <a:pt x="1084" y="748"/>
                    <a:pt x="1095" y="769"/>
                    <a:pt x="1124" y="769"/>
                  </a:cubicBezTo>
                  <a:cubicBezTo>
                    <a:pt x="1130" y="769"/>
                    <a:pt x="1137" y="768"/>
                    <a:pt x="1146" y="766"/>
                  </a:cubicBezTo>
                  <a:cubicBezTo>
                    <a:pt x="1205" y="739"/>
                    <a:pt x="1218" y="719"/>
                    <a:pt x="1198" y="634"/>
                  </a:cubicBezTo>
                  <a:cubicBezTo>
                    <a:pt x="1198" y="627"/>
                    <a:pt x="1205" y="627"/>
                    <a:pt x="1212" y="621"/>
                  </a:cubicBezTo>
                  <a:cubicBezTo>
                    <a:pt x="1238" y="601"/>
                    <a:pt x="1251" y="568"/>
                    <a:pt x="1291" y="555"/>
                  </a:cubicBezTo>
                  <a:cubicBezTo>
                    <a:pt x="1297" y="555"/>
                    <a:pt x="1297" y="542"/>
                    <a:pt x="1291" y="529"/>
                  </a:cubicBezTo>
                  <a:cubicBezTo>
                    <a:pt x="1284" y="509"/>
                    <a:pt x="1284" y="483"/>
                    <a:pt x="1317" y="476"/>
                  </a:cubicBezTo>
                  <a:cubicBezTo>
                    <a:pt x="1324" y="469"/>
                    <a:pt x="1337" y="463"/>
                    <a:pt x="1337" y="450"/>
                  </a:cubicBezTo>
                  <a:cubicBezTo>
                    <a:pt x="1330" y="397"/>
                    <a:pt x="1376" y="358"/>
                    <a:pt x="1376" y="305"/>
                  </a:cubicBezTo>
                  <a:cubicBezTo>
                    <a:pt x="1376" y="272"/>
                    <a:pt x="1389" y="239"/>
                    <a:pt x="1409" y="213"/>
                  </a:cubicBezTo>
                  <a:cubicBezTo>
                    <a:pt x="1435" y="180"/>
                    <a:pt x="1429" y="160"/>
                    <a:pt x="1389" y="153"/>
                  </a:cubicBezTo>
                  <a:cubicBezTo>
                    <a:pt x="1361" y="144"/>
                    <a:pt x="1337" y="135"/>
                    <a:pt x="1311" y="135"/>
                  </a:cubicBezTo>
                  <a:cubicBezTo>
                    <a:pt x="1300" y="135"/>
                    <a:pt x="1289" y="136"/>
                    <a:pt x="1277" y="140"/>
                  </a:cubicBezTo>
                  <a:cubicBezTo>
                    <a:pt x="1275" y="141"/>
                    <a:pt x="1271" y="141"/>
                    <a:pt x="1268" y="141"/>
                  </a:cubicBezTo>
                  <a:cubicBezTo>
                    <a:pt x="1239" y="141"/>
                    <a:pt x="1190" y="118"/>
                    <a:pt x="1179" y="101"/>
                  </a:cubicBezTo>
                  <a:cubicBezTo>
                    <a:pt x="1179" y="94"/>
                    <a:pt x="1172" y="94"/>
                    <a:pt x="1172" y="94"/>
                  </a:cubicBezTo>
                  <a:cubicBezTo>
                    <a:pt x="1159" y="101"/>
                    <a:pt x="1146" y="103"/>
                    <a:pt x="1133" y="103"/>
                  </a:cubicBezTo>
                  <a:cubicBezTo>
                    <a:pt x="1106" y="103"/>
                    <a:pt x="1080" y="94"/>
                    <a:pt x="1054" y="94"/>
                  </a:cubicBezTo>
                  <a:cubicBezTo>
                    <a:pt x="1041" y="94"/>
                    <a:pt x="1026" y="93"/>
                    <a:pt x="1012" y="93"/>
                  </a:cubicBezTo>
                  <a:cubicBezTo>
                    <a:pt x="990" y="93"/>
                    <a:pt x="968" y="96"/>
                    <a:pt x="948" y="107"/>
                  </a:cubicBezTo>
                  <a:cubicBezTo>
                    <a:pt x="923" y="132"/>
                    <a:pt x="893" y="142"/>
                    <a:pt x="862" y="142"/>
                  </a:cubicBezTo>
                  <a:cubicBezTo>
                    <a:pt x="845" y="142"/>
                    <a:pt x="827" y="139"/>
                    <a:pt x="810" y="134"/>
                  </a:cubicBezTo>
                  <a:cubicBezTo>
                    <a:pt x="744" y="114"/>
                    <a:pt x="679" y="107"/>
                    <a:pt x="613" y="81"/>
                  </a:cubicBezTo>
                  <a:cubicBezTo>
                    <a:pt x="586" y="76"/>
                    <a:pt x="555" y="66"/>
                    <a:pt x="527" y="66"/>
                  </a:cubicBezTo>
                  <a:cubicBezTo>
                    <a:pt x="520" y="66"/>
                    <a:pt x="514" y="67"/>
                    <a:pt x="507" y="68"/>
                  </a:cubicBezTo>
                  <a:cubicBezTo>
                    <a:pt x="475" y="75"/>
                    <a:pt x="448" y="88"/>
                    <a:pt x="422" y="107"/>
                  </a:cubicBezTo>
                  <a:cubicBezTo>
                    <a:pt x="356" y="147"/>
                    <a:pt x="317" y="213"/>
                    <a:pt x="330" y="285"/>
                  </a:cubicBezTo>
                  <a:cubicBezTo>
                    <a:pt x="336" y="292"/>
                    <a:pt x="343" y="298"/>
                    <a:pt x="336" y="311"/>
                  </a:cubicBezTo>
                  <a:cubicBezTo>
                    <a:pt x="325" y="311"/>
                    <a:pt x="323" y="291"/>
                    <a:pt x="314" y="291"/>
                  </a:cubicBezTo>
                  <a:cubicBezTo>
                    <a:pt x="313" y="291"/>
                    <a:pt x="311" y="291"/>
                    <a:pt x="310" y="292"/>
                  </a:cubicBezTo>
                  <a:cubicBezTo>
                    <a:pt x="303" y="305"/>
                    <a:pt x="303" y="325"/>
                    <a:pt x="284" y="331"/>
                  </a:cubicBezTo>
                  <a:cubicBezTo>
                    <a:pt x="284" y="306"/>
                    <a:pt x="273" y="297"/>
                    <a:pt x="259" y="297"/>
                  </a:cubicBezTo>
                  <a:cubicBezTo>
                    <a:pt x="250" y="297"/>
                    <a:pt x="241" y="300"/>
                    <a:pt x="231" y="305"/>
                  </a:cubicBezTo>
                  <a:cubicBezTo>
                    <a:pt x="218" y="311"/>
                    <a:pt x="211" y="318"/>
                    <a:pt x="198" y="325"/>
                  </a:cubicBezTo>
                  <a:cubicBezTo>
                    <a:pt x="198" y="335"/>
                    <a:pt x="189" y="346"/>
                    <a:pt x="183" y="346"/>
                  </a:cubicBezTo>
                  <a:cubicBezTo>
                    <a:pt x="181" y="346"/>
                    <a:pt x="180" y="346"/>
                    <a:pt x="178" y="344"/>
                  </a:cubicBezTo>
                  <a:cubicBezTo>
                    <a:pt x="165" y="331"/>
                    <a:pt x="185" y="325"/>
                    <a:pt x="192" y="318"/>
                  </a:cubicBezTo>
                  <a:cubicBezTo>
                    <a:pt x="198" y="285"/>
                    <a:pt x="231" y="285"/>
                    <a:pt x="257" y="272"/>
                  </a:cubicBezTo>
                  <a:cubicBezTo>
                    <a:pt x="284" y="265"/>
                    <a:pt x="290" y="246"/>
                    <a:pt x="284" y="219"/>
                  </a:cubicBezTo>
                  <a:cubicBezTo>
                    <a:pt x="276" y="210"/>
                    <a:pt x="270" y="206"/>
                    <a:pt x="265" y="206"/>
                  </a:cubicBezTo>
                  <a:cubicBezTo>
                    <a:pt x="252" y="206"/>
                    <a:pt x="245" y="226"/>
                    <a:pt x="231" y="226"/>
                  </a:cubicBezTo>
                  <a:cubicBezTo>
                    <a:pt x="231" y="221"/>
                    <a:pt x="235" y="208"/>
                    <a:pt x="228" y="208"/>
                  </a:cubicBezTo>
                  <a:cubicBezTo>
                    <a:pt x="226" y="208"/>
                    <a:pt x="223" y="210"/>
                    <a:pt x="218" y="213"/>
                  </a:cubicBezTo>
                  <a:cubicBezTo>
                    <a:pt x="198" y="226"/>
                    <a:pt x="178" y="239"/>
                    <a:pt x="159" y="252"/>
                  </a:cubicBezTo>
                  <a:cubicBezTo>
                    <a:pt x="159" y="226"/>
                    <a:pt x="172" y="213"/>
                    <a:pt x="192" y="206"/>
                  </a:cubicBezTo>
                  <a:cubicBezTo>
                    <a:pt x="224" y="200"/>
                    <a:pt x="218" y="186"/>
                    <a:pt x="205" y="167"/>
                  </a:cubicBezTo>
                  <a:cubicBezTo>
                    <a:pt x="198" y="167"/>
                    <a:pt x="185" y="167"/>
                    <a:pt x="185" y="160"/>
                  </a:cubicBezTo>
                  <a:cubicBezTo>
                    <a:pt x="185" y="153"/>
                    <a:pt x="192" y="153"/>
                    <a:pt x="192" y="153"/>
                  </a:cubicBezTo>
                  <a:cubicBezTo>
                    <a:pt x="198" y="153"/>
                    <a:pt x="211" y="153"/>
                    <a:pt x="205" y="167"/>
                  </a:cubicBezTo>
                  <a:lnTo>
                    <a:pt x="251" y="167"/>
                  </a:lnTo>
                  <a:cubicBezTo>
                    <a:pt x="251" y="167"/>
                    <a:pt x="257" y="160"/>
                    <a:pt x="257" y="160"/>
                  </a:cubicBezTo>
                  <a:lnTo>
                    <a:pt x="264" y="160"/>
                  </a:lnTo>
                  <a:cubicBezTo>
                    <a:pt x="257" y="167"/>
                    <a:pt x="257" y="167"/>
                    <a:pt x="251" y="167"/>
                  </a:cubicBezTo>
                  <a:cubicBezTo>
                    <a:pt x="238" y="206"/>
                    <a:pt x="277" y="180"/>
                    <a:pt x="284" y="200"/>
                  </a:cubicBezTo>
                  <a:cubicBezTo>
                    <a:pt x="310" y="186"/>
                    <a:pt x="317" y="167"/>
                    <a:pt x="310" y="140"/>
                  </a:cubicBezTo>
                  <a:cubicBezTo>
                    <a:pt x="303" y="121"/>
                    <a:pt x="310" y="107"/>
                    <a:pt x="330" y="101"/>
                  </a:cubicBezTo>
                  <a:cubicBezTo>
                    <a:pt x="349" y="94"/>
                    <a:pt x="376" y="88"/>
                    <a:pt x="369" y="61"/>
                  </a:cubicBezTo>
                  <a:cubicBezTo>
                    <a:pt x="356" y="28"/>
                    <a:pt x="330" y="9"/>
                    <a:pt x="303" y="2"/>
                  </a:cubicBezTo>
                  <a:cubicBezTo>
                    <a:pt x="299" y="1"/>
                    <a:pt x="294" y="0"/>
                    <a:pt x="289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03;p18">
              <a:extLst>
                <a:ext uri="{FF2B5EF4-FFF2-40B4-BE49-F238E27FC236}">
                  <a16:creationId xmlns:a16="http://schemas.microsoft.com/office/drawing/2014/main" id="{1C64EF1F-34CB-46E3-8F7A-2A9E3FCEE071}"/>
                </a:ext>
              </a:extLst>
            </p:cNvPr>
            <p:cNvSpPr/>
            <p:nvPr/>
          </p:nvSpPr>
          <p:spPr>
            <a:xfrm>
              <a:off x="-872441" y="3551413"/>
              <a:ext cx="28811" cy="18853"/>
            </a:xfrm>
            <a:custGeom>
              <a:avLst/>
              <a:gdLst/>
              <a:ahLst/>
              <a:cxnLst/>
              <a:rect l="l" t="t" r="r" b="b"/>
              <a:pathLst>
                <a:path w="1001" h="655" extrusionOk="0">
                  <a:moveTo>
                    <a:pt x="968" y="1"/>
                  </a:moveTo>
                  <a:cubicBezTo>
                    <a:pt x="928" y="27"/>
                    <a:pt x="889" y="54"/>
                    <a:pt x="856" y="73"/>
                  </a:cubicBezTo>
                  <a:cubicBezTo>
                    <a:pt x="573" y="251"/>
                    <a:pt x="297" y="429"/>
                    <a:pt x="14" y="606"/>
                  </a:cubicBezTo>
                  <a:cubicBezTo>
                    <a:pt x="20" y="620"/>
                    <a:pt x="0" y="633"/>
                    <a:pt x="27" y="639"/>
                  </a:cubicBezTo>
                  <a:cubicBezTo>
                    <a:pt x="53" y="645"/>
                    <a:pt x="80" y="654"/>
                    <a:pt x="107" y="654"/>
                  </a:cubicBezTo>
                  <a:cubicBezTo>
                    <a:pt x="113" y="654"/>
                    <a:pt x="119" y="654"/>
                    <a:pt x="126" y="652"/>
                  </a:cubicBezTo>
                  <a:cubicBezTo>
                    <a:pt x="199" y="644"/>
                    <a:pt x="274" y="639"/>
                    <a:pt x="350" y="639"/>
                  </a:cubicBezTo>
                  <a:cubicBezTo>
                    <a:pt x="396" y="639"/>
                    <a:pt x="442" y="641"/>
                    <a:pt x="488" y="646"/>
                  </a:cubicBezTo>
                  <a:cubicBezTo>
                    <a:pt x="494" y="649"/>
                    <a:pt x="509" y="655"/>
                    <a:pt x="519" y="655"/>
                  </a:cubicBezTo>
                  <a:cubicBezTo>
                    <a:pt x="531" y="655"/>
                    <a:pt x="538" y="647"/>
                    <a:pt x="520" y="620"/>
                  </a:cubicBezTo>
                  <a:cubicBezTo>
                    <a:pt x="514" y="620"/>
                    <a:pt x="527" y="606"/>
                    <a:pt x="527" y="606"/>
                  </a:cubicBezTo>
                  <a:cubicBezTo>
                    <a:pt x="534" y="573"/>
                    <a:pt x="566" y="560"/>
                    <a:pt x="586" y="534"/>
                  </a:cubicBezTo>
                  <a:lnTo>
                    <a:pt x="586" y="534"/>
                  </a:lnTo>
                  <a:cubicBezTo>
                    <a:pt x="577" y="538"/>
                    <a:pt x="569" y="541"/>
                    <a:pt x="562" y="541"/>
                  </a:cubicBezTo>
                  <a:cubicBezTo>
                    <a:pt x="547" y="541"/>
                    <a:pt x="536" y="532"/>
                    <a:pt x="527" y="514"/>
                  </a:cubicBezTo>
                  <a:cubicBezTo>
                    <a:pt x="520" y="488"/>
                    <a:pt x="514" y="455"/>
                    <a:pt x="540" y="435"/>
                  </a:cubicBezTo>
                  <a:cubicBezTo>
                    <a:pt x="560" y="416"/>
                    <a:pt x="573" y="402"/>
                    <a:pt x="593" y="383"/>
                  </a:cubicBezTo>
                  <a:cubicBezTo>
                    <a:pt x="632" y="330"/>
                    <a:pt x="678" y="297"/>
                    <a:pt x="744" y="277"/>
                  </a:cubicBezTo>
                  <a:cubicBezTo>
                    <a:pt x="817" y="258"/>
                    <a:pt x="889" y="231"/>
                    <a:pt x="961" y="192"/>
                  </a:cubicBezTo>
                  <a:cubicBezTo>
                    <a:pt x="994" y="172"/>
                    <a:pt x="1001" y="152"/>
                    <a:pt x="988" y="126"/>
                  </a:cubicBezTo>
                  <a:cubicBezTo>
                    <a:pt x="975" y="86"/>
                    <a:pt x="975" y="40"/>
                    <a:pt x="968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04;p18">
              <a:extLst>
                <a:ext uri="{FF2B5EF4-FFF2-40B4-BE49-F238E27FC236}">
                  <a16:creationId xmlns:a16="http://schemas.microsoft.com/office/drawing/2014/main" id="{755AE3C8-A17F-4489-82AD-6A0D9D19CC2C}"/>
                </a:ext>
              </a:extLst>
            </p:cNvPr>
            <p:cNvSpPr/>
            <p:nvPr/>
          </p:nvSpPr>
          <p:spPr>
            <a:xfrm>
              <a:off x="-962790" y="3250000"/>
              <a:ext cx="6850" cy="3195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196" y="1"/>
                  </a:moveTo>
                  <a:cubicBezTo>
                    <a:pt x="195" y="1"/>
                    <a:pt x="193" y="1"/>
                    <a:pt x="191" y="2"/>
                  </a:cubicBezTo>
                  <a:cubicBezTo>
                    <a:pt x="132" y="9"/>
                    <a:pt x="73" y="28"/>
                    <a:pt x="27" y="68"/>
                  </a:cubicBezTo>
                  <a:cubicBezTo>
                    <a:pt x="0" y="81"/>
                    <a:pt x="7" y="94"/>
                    <a:pt x="33" y="107"/>
                  </a:cubicBezTo>
                  <a:cubicBezTo>
                    <a:pt x="42" y="109"/>
                    <a:pt x="50" y="110"/>
                    <a:pt x="58" y="110"/>
                  </a:cubicBezTo>
                  <a:cubicBezTo>
                    <a:pt x="73" y="110"/>
                    <a:pt x="88" y="107"/>
                    <a:pt x="105" y="107"/>
                  </a:cubicBezTo>
                  <a:cubicBezTo>
                    <a:pt x="114" y="107"/>
                    <a:pt x="123" y="108"/>
                    <a:pt x="132" y="108"/>
                  </a:cubicBezTo>
                  <a:cubicBezTo>
                    <a:pt x="164" y="108"/>
                    <a:pt x="197" y="104"/>
                    <a:pt x="217" y="68"/>
                  </a:cubicBezTo>
                  <a:cubicBezTo>
                    <a:pt x="224" y="55"/>
                    <a:pt x="237" y="48"/>
                    <a:pt x="231" y="35"/>
                  </a:cubicBezTo>
                  <a:cubicBezTo>
                    <a:pt x="219" y="18"/>
                    <a:pt x="208" y="1"/>
                    <a:pt x="196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05;p18">
              <a:extLst>
                <a:ext uri="{FF2B5EF4-FFF2-40B4-BE49-F238E27FC236}">
                  <a16:creationId xmlns:a16="http://schemas.microsoft.com/office/drawing/2014/main" id="{271F5392-36F6-410A-8DA3-38957EC8349F}"/>
                </a:ext>
              </a:extLst>
            </p:cNvPr>
            <p:cNvSpPr/>
            <p:nvPr/>
          </p:nvSpPr>
          <p:spPr>
            <a:xfrm>
              <a:off x="-969237" y="3241912"/>
              <a:ext cx="4375" cy="4548"/>
            </a:xfrm>
            <a:custGeom>
              <a:avLst/>
              <a:gdLst/>
              <a:ahLst/>
              <a:cxnLst/>
              <a:rect l="l" t="t" r="r" b="b"/>
              <a:pathLst>
                <a:path w="152" h="158" extrusionOk="0">
                  <a:moveTo>
                    <a:pt x="115" y="1"/>
                  </a:moveTo>
                  <a:cubicBezTo>
                    <a:pt x="108" y="1"/>
                    <a:pt x="104" y="9"/>
                    <a:pt x="99" y="13"/>
                  </a:cubicBezTo>
                  <a:cubicBezTo>
                    <a:pt x="86" y="26"/>
                    <a:pt x="79" y="26"/>
                    <a:pt x="66" y="26"/>
                  </a:cubicBezTo>
                  <a:cubicBezTo>
                    <a:pt x="27" y="33"/>
                    <a:pt x="0" y="59"/>
                    <a:pt x="7" y="105"/>
                  </a:cubicBezTo>
                  <a:cubicBezTo>
                    <a:pt x="7" y="118"/>
                    <a:pt x="27" y="125"/>
                    <a:pt x="7" y="138"/>
                  </a:cubicBezTo>
                  <a:cubicBezTo>
                    <a:pt x="10" y="137"/>
                    <a:pt x="11" y="136"/>
                    <a:pt x="13" y="136"/>
                  </a:cubicBezTo>
                  <a:cubicBezTo>
                    <a:pt x="16" y="136"/>
                    <a:pt x="16" y="141"/>
                    <a:pt x="17" y="145"/>
                  </a:cubicBezTo>
                  <a:lnTo>
                    <a:pt x="17" y="145"/>
                  </a:lnTo>
                  <a:cubicBezTo>
                    <a:pt x="16" y="145"/>
                    <a:pt x="15" y="145"/>
                    <a:pt x="14" y="145"/>
                  </a:cubicBezTo>
                  <a:lnTo>
                    <a:pt x="20" y="151"/>
                  </a:lnTo>
                  <a:cubicBezTo>
                    <a:pt x="18" y="150"/>
                    <a:pt x="18" y="147"/>
                    <a:pt x="17" y="145"/>
                  </a:cubicBezTo>
                  <a:lnTo>
                    <a:pt x="17" y="145"/>
                  </a:lnTo>
                  <a:cubicBezTo>
                    <a:pt x="28" y="146"/>
                    <a:pt x="33" y="152"/>
                    <a:pt x="33" y="158"/>
                  </a:cubicBezTo>
                  <a:cubicBezTo>
                    <a:pt x="86" y="138"/>
                    <a:pt x="112" y="99"/>
                    <a:pt x="139" y="53"/>
                  </a:cubicBezTo>
                  <a:cubicBezTo>
                    <a:pt x="152" y="39"/>
                    <a:pt x="145" y="20"/>
                    <a:pt x="125" y="7"/>
                  </a:cubicBezTo>
                  <a:cubicBezTo>
                    <a:pt x="121" y="2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06;p18">
              <a:extLst>
                <a:ext uri="{FF2B5EF4-FFF2-40B4-BE49-F238E27FC236}">
                  <a16:creationId xmlns:a16="http://schemas.microsoft.com/office/drawing/2014/main" id="{295814AA-8A9E-4D2B-AA8C-6EEC7A4A49DD}"/>
                </a:ext>
              </a:extLst>
            </p:cNvPr>
            <p:cNvSpPr/>
            <p:nvPr/>
          </p:nvSpPr>
          <p:spPr>
            <a:xfrm>
              <a:off x="-899151" y="3268450"/>
              <a:ext cx="2504" cy="1842"/>
            </a:xfrm>
            <a:custGeom>
              <a:avLst/>
              <a:gdLst/>
              <a:ahLst/>
              <a:cxnLst/>
              <a:rect l="l" t="t" r="r" b="b"/>
              <a:pathLst>
                <a:path w="87" h="64" extrusionOk="0">
                  <a:moveTo>
                    <a:pt x="61" y="1"/>
                  </a:moveTo>
                  <a:cubicBezTo>
                    <a:pt x="42" y="1"/>
                    <a:pt x="35" y="27"/>
                    <a:pt x="20" y="32"/>
                  </a:cubicBezTo>
                  <a:cubicBezTo>
                    <a:pt x="14" y="39"/>
                    <a:pt x="1" y="39"/>
                    <a:pt x="7" y="52"/>
                  </a:cubicBezTo>
                  <a:cubicBezTo>
                    <a:pt x="7" y="59"/>
                    <a:pt x="7" y="59"/>
                    <a:pt x="14" y="59"/>
                  </a:cubicBezTo>
                  <a:cubicBezTo>
                    <a:pt x="17" y="62"/>
                    <a:pt x="21" y="63"/>
                    <a:pt x="25" y="63"/>
                  </a:cubicBezTo>
                  <a:cubicBezTo>
                    <a:pt x="36" y="63"/>
                    <a:pt x="50" y="52"/>
                    <a:pt x="60" y="52"/>
                  </a:cubicBezTo>
                  <a:cubicBezTo>
                    <a:pt x="73" y="45"/>
                    <a:pt x="79" y="32"/>
                    <a:pt x="86" y="19"/>
                  </a:cubicBezTo>
                  <a:cubicBezTo>
                    <a:pt x="86" y="13"/>
                    <a:pt x="86" y="13"/>
                    <a:pt x="86" y="13"/>
                  </a:cubicBezTo>
                  <a:cubicBezTo>
                    <a:pt x="76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07;p18">
              <a:extLst>
                <a:ext uri="{FF2B5EF4-FFF2-40B4-BE49-F238E27FC236}">
                  <a16:creationId xmlns:a16="http://schemas.microsoft.com/office/drawing/2014/main" id="{4C8BC478-B127-4D07-BD46-A597906AC54E}"/>
                </a:ext>
              </a:extLst>
            </p:cNvPr>
            <p:cNvSpPr/>
            <p:nvPr/>
          </p:nvSpPr>
          <p:spPr>
            <a:xfrm>
              <a:off x="-883982" y="3570812"/>
              <a:ext cx="3051" cy="1353"/>
            </a:xfrm>
            <a:custGeom>
              <a:avLst/>
              <a:gdLst/>
              <a:ahLst/>
              <a:cxnLst/>
              <a:rect l="l" t="t" r="r" b="b"/>
              <a:pathLst>
                <a:path w="106" h="47" extrusionOk="0">
                  <a:moveTo>
                    <a:pt x="13" y="0"/>
                  </a:moveTo>
                  <a:cubicBezTo>
                    <a:pt x="12" y="0"/>
                    <a:pt x="10" y="2"/>
                    <a:pt x="7" y="5"/>
                  </a:cubicBezTo>
                  <a:cubicBezTo>
                    <a:pt x="0" y="11"/>
                    <a:pt x="0" y="25"/>
                    <a:pt x="0" y="38"/>
                  </a:cubicBezTo>
                  <a:cubicBezTo>
                    <a:pt x="0" y="42"/>
                    <a:pt x="3" y="47"/>
                    <a:pt x="8" y="47"/>
                  </a:cubicBezTo>
                  <a:cubicBezTo>
                    <a:pt x="9" y="47"/>
                    <a:pt x="11" y="46"/>
                    <a:pt x="13" y="44"/>
                  </a:cubicBezTo>
                  <a:cubicBezTo>
                    <a:pt x="46" y="31"/>
                    <a:pt x="72" y="38"/>
                    <a:pt x="105" y="31"/>
                  </a:cubicBezTo>
                  <a:cubicBezTo>
                    <a:pt x="96" y="21"/>
                    <a:pt x="85" y="19"/>
                    <a:pt x="74" y="19"/>
                  </a:cubicBezTo>
                  <a:cubicBezTo>
                    <a:pt x="62" y="19"/>
                    <a:pt x="50" y="22"/>
                    <a:pt x="39" y="22"/>
                  </a:cubicBezTo>
                  <a:cubicBezTo>
                    <a:pt x="32" y="22"/>
                    <a:pt x="26" y="21"/>
                    <a:pt x="20" y="18"/>
                  </a:cubicBezTo>
                  <a:cubicBezTo>
                    <a:pt x="15" y="13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08;p18">
              <a:extLst>
                <a:ext uri="{FF2B5EF4-FFF2-40B4-BE49-F238E27FC236}">
                  <a16:creationId xmlns:a16="http://schemas.microsoft.com/office/drawing/2014/main" id="{71F06882-57B2-439A-87A2-FD56C17E33E8}"/>
                </a:ext>
              </a:extLst>
            </p:cNvPr>
            <p:cNvSpPr/>
            <p:nvPr/>
          </p:nvSpPr>
          <p:spPr>
            <a:xfrm>
              <a:off x="-881910" y="3282438"/>
              <a:ext cx="1727" cy="2475"/>
            </a:xfrm>
            <a:custGeom>
              <a:avLst/>
              <a:gdLst/>
              <a:ahLst/>
              <a:cxnLst/>
              <a:rect l="l" t="t" r="r" b="b"/>
              <a:pathLst>
                <a:path w="60" h="86" extrusionOk="0">
                  <a:moveTo>
                    <a:pt x="40" y="27"/>
                  </a:moveTo>
                  <a:cubicBezTo>
                    <a:pt x="40" y="27"/>
                    <a:pt x="40" y="33"/>
                    <a:pt x="46" y="33"/>
                  </a:cubicBezTo>
                  <a:lnTo>
                    <a:pt x="33" y="33"/>
                  </a:lnTo>
                  <a:cubicBezTo>
                    <a:pt x="40" y="33"/>
                    <a:pt x="40" y="27"/>
                    <a:pt x="40" y="27"/>
                  </a:cubicBezTo>
                  <a:close/>
                  <a:moveTo>
                    <a:pt x="60" y="0"/>
                  </a:moveTo>
                  <a:lnTo>
                    <a:pt x="60" y="0"/>
                  </a:lnTo>
                  <a:cubicBezTo>
                    <a:pt x="0" y="7"/>
                    <a:pt x="40" y="66"/>
                    <a:pt x="7" y="86"/>
                  </a:cubicBezTo>
                  <a:cubicBezTo>
                    <a:pt x="60" y="79"/>
                    <a:pt x="46" y="27"/>
                    <a:pt x="60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09;p18">
              <a:extLst>
                <a:ext uri="{FF2B5EF4-FFF2-40B4-BE49-F238E27FC236}">
                  <a16:creationId xmlns:a16="http://schemas.microsoft.com/office/drawing/2014/main" id="{55EFBE13-2C31-4C6D-982D-E1E9D9C04879}"/>
                </a:ext>
              </a:extLst>
            </p:cNvPr>
            <p:cNvSpPr/>
            <p:nvPr/>
          </p:nvSpPr>
          <p:spPr>
            <a:xfrm>
              <a:off x="-883608" y="3284136"/>
              <a:ext cx="1900" cy="1957"/>
            </a:xfrm>
            <a:custGeom>
              <a:avLst/>
              <a:gdLst/>
              <a:ahLst/>
              <a:cxnLst/>
              <a:rect l="l" t="t" r="r" b="b"/>
              <a:pathLst>
                <a:path w="66" h="68" extrusionOk="0">
                  <a:moveTo>
                    <a:pt x="40" y="1"/>
                  </a:moveTo>
                  <a:cubicBezTo>
                    <a:pt x="33" y="1"/>
                    <a:pt x="13" y="7"/>
                    <a:pt x="20" y="20"/>
                  </a:cubicBezTo>
                  <a:cubicBezTo>
                    <a:pt x="33" y="34"/>
                    <a:pt x="0" y="60"/>
                    <a:pt x="33" y="66"/>
                  </a:cubicBezTo>
                  <a:cubicBezTo>
                    <a:pt x="36" y="67"/>
                    <a:pt x="38" y="67"/>
                    <a:pt x="40" y="67"/>
                  </a:cubicBezTo>
                  <a:cubicBezTo>
                    <a:pt x="54" y="67"/>
                    <a:pt x="35" y="46"/>
                    <a:pt x="46" y="40"/>
                  </a:cubicBezTo>
                  <a:cubicBezTo>
                    <a:pt x="52" y="40"/>
                    <a:pt x="53" y="31"/>
                    <a:pt x="60" y="28"/>
                  </a:cubicBezTo>
                  <a:lnTo>
                    <a:pt x="60" y="28"/>
                  </a:lnTo>
                  <a:cubicBezTo>
                    <a:pt x="60" y="28"/>
                    <a:pt x="60" y="28"/>
                    <a:pt x="60" y="28"/>
                  </a:cubicBezTo>
                  <a:cubicBezTo>
                    <a:pt x="62" y="28"/>
                    <a:pt x="64" y="28"/>
                    <a:pt x="66" y="27"/>
                  </a:cubicBezTo>
                  <a:cubicBezTo>
                    <a:pt x="64" y="27"/>
                    <a:pt x="62" y="27"/>
                    <a:pt x="60" y="28"/>
                  </a:cubicBezTo>
                  <a:lnTo>
                    <a:pt x="60" y="28"/>
                  </a:lnTo>
                  <a:cubicBezTo>
                    <a:pt x="47" y="28"/>
                    <a:pt x="51" y="6"/>
                    <a:pt x="40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10;p18">
              <a:extLst>
                <a:ext uri="{FF2B5EF4-FFF2-40B4-BE49-F238E27FC236}">
                  <a16:creationId xmlns:a16="http://schemas.microsoft.com/office/drawing/2014/main" id="{02FABEB6-0510-457E-BA46-FEAC24980297}"/>
                </a:ext>
              </a:extLst>
            </p:cNvPr>
            <p:cNvSpPr/>
            <p:nvPr/>
          </p:nvSpPr>
          <p:spPr>
            <a:xfrm>
              <a:off x="-967539" y="3245683"/>
              <a:ext cx="2677" cy="1382"/>
            </a:xfrm>
            <a:custGeom>
              <a:avLst/>
              <a:gdLst/>
              <a:ahLst/>
              <a:cxnLst/>
              <a:rect l="l" t="t" r="r" b="b"/>
              <a:pathLst>
                <a:path w="93" h="48" extrusionOk="0">
                  <a:moveTo>
                    <a:pt x="66" y="0"/>
                  </a:moveTo>
                  <a:cubicBezTo>
                    <a:pt x="32" y="0"/>
                    <a:pt x="28" y="41"/>
                    <a:pt x="1" y="47"/>
                  </a:cubicBezTo>
                  <a:cubicBezTo>
                    <a:pt x="6" y="48"/>
                    <a:pt x="11" y="48"/>
                    <a:pt x="16" y="48"/>
                  </a:cubicBezTo>
                  <a:cubicBezTo>
                    <a:pt x="47" y="48"/>
                    <a:pt x="70" y="30"/>
                    <a:pt x="93" y="7"/>
                  </a:cubicBezTo>
                  <a:cubicBezTo>
                    <a:pt x="82" y="2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11;p18">
              <a:extLst>
                <a:ext uri="{FF2B5EF4-FFF2-40B4-BE49-F238E27FC236}">
                  <a16:creationId xmlns:a16="http://schemas.microsoft.com/office/drawing/2014/main" id="{5B9AD7C0-43CD-4368-8D91-A7CA81E15618}"/>
                </a:ext>
              </a:extLst>
            </p:cNvPr>
            <p:cNvSpPr/>
            <p:nvPr/>
          </p:nvSpPr>
          <p:spPr>
            <a:xfrm>
              <a:off x="-957119" y="3274782"/>
              <a:ext cx="1928" cy="1439"/>
            </a:xfrm>
            <a:custGeom>
              <a:avLst/>
              <a:gdLst/>
              <a:ahLst/>
              <a:cxnLst/>
              <a:rect l="l" t="t" r="r" b="b"/>
              <a:pathLst>
                <a:path w="67" h="50" extrusionOk="0">
                  <a:moveTo>
                    <a:pt x="45" y="1"/>
                  </a:moveTo>
                  <a:cubicBezTo>
                    <a:pt x="37" y="1"/>
                    <a:pt x="28" y="5"/>
                    <a:pt x="20" y="16"/>
                  </a:cubicBezTo>
                  <a:lnTo>
                    <a:pt x="1" y="16"/>
                  </a:lnTo>
                  <a:cubicBezTo>
                    <a:pt x="1" y="23"/>
                    <a:pt x="7" y="23"/>
                    <a:pt x="14" y="29"/>
                  </a:cubicBezTo>
                  <a:cubicBezTo>
                    <a:pt x="27" y="36"/>
                    <a:pt x="34" y="43"/>
                    <a:pt x="47" y="49"/>
                  </a:cubicBezTo>
                  <a:cubicBezTo>
                    <a:pt x="66" y="43"/>
                    <a:pt x="66" y="16"/>
                    <a:pt x="60" y="10"/>
                  </a:cubicBezTo>
                  <a:cubicBezTo>
                    <a:pt x="57" y="4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12;p18">
              <a:extLst>
                <a:ext uri="{FF2B5EF4-FFF2-40B4-BE49-F238E27FC236}">
                  <a16:creationId xmlns:a16="http://schemas.microsoft.com/office/drawing/2014/main" id="{D9E143CB-DEFC-47B8-A03C-2305B9F10B7F}"/>
                </a:ext>
              </a:extLst>
            </p:cNvPr>
            <p:cNvSpPr/>
            <p:nvPr/>
          </p:nvSpPr>
          <p:spPr>
            <a:xfrm>
              <a:off x="-874916" y="3569604"/>
              <a:ext cx="2303" cy="1353"/>
            </a:xfrm>
            <a:custGeom>
              <a:avLst/>
              <a:gdLst/>
              <a:ahLst/>
              <a:cxnLst/>
              <a:rect l="l" t="t" r="r" b="b"/>
              <a:pathLst>
                <a:path w="80" h="47" extrusionOk="0">
                  <a:moveTo>
                    <a:pt x="67" y="1"/>
                  </a:moveTo>
                  <a:cubicBezTo>
                    <a:pt x="47" y="14"/>
                    <a:pt x="21" y="27"/>
                    <a:pt x="1" y="47"/>
                  </a:cubicBezTo>
                  <a:cubicBezTo>
                    <a:pt x="27" y="47"/>
                    <a:pt x="47" y="40"/>
                    <a:pt x="67" y="27"/>
                  </a:cubicBezTo>
                  <a:cubicBezTo>
                    <a:pt x="80" y="20"/>
                    <a:pt x="80" y="7"/>
                    <a:pt x="67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13;p18">
              <a:extLst>
                <a:ext uri="{FF2B5EF4-FFF2-40B4-BE49-F238E27FC236}">
                  <a16:creationId xmlns:a16="http://schemas.microsoft.com/office/drawing/2014/main" id="{A13674D2-36B9-49A4-A533-1229721EEDFA}"/>
                </a:ext>
              </a:extLst>
            </p:cNvPr>
            <p:cNvSpPr/>
            <p:nvPr/>
          </p:nvSpPr>
          <p:spPr>
            <a:xfrm>
              <a:off x="-917716" y="3263269"/>
              <a:ext cx="604" cy="432"/>
            </a:xfrm>
            <a:custGeom>
              <a:avLst/>
              <a:gdLst/>
              <a:ahLst/>
              <a:cxnLst/>
              <a:rect l="l" t="t" r="r" b="b"/>
              <a:pathLst>
                <a:path w="21" h="15" extrusionOk="0">
                  <a:moveTo>
                    <a:pt x="10" y="1"/>
                  </a:moveTo>
                  <a:cubicBezTo>
                    <a:pt x="6" y="1"/>
                    <a:pt x="3" y="2"/>
                    <a:pt x="1" y="8"/>
                  </a:cubicBezTo>
                  <a:lnTo>
                    <a:pt x="20" y="8"/>
                  </a:lnTo>
                  <a:cubicBezTo>
                    <a:pt x="20" y="2"/>
                    <a:pt x="20" y="2"/>
                    <a:pt x="20" y="2"/>
                  </a:cubicBezTo>
                  <a:cubicBezTo>
                    <a:pt x="18" y="2"/>
                    <a:pt x="14" y="1"/>
                    <a:pt x="10" y="1"/>
                  </a:cubicBezTo>
                  <a:close/>
                  <a:moveTo>
                    <a:pt x="1" y="8"/>
                  </a:moveTo>
                  <a:lnTo>
                    <a:pt x="1" y="15"/>
                  </a:lnTo>
                  <a:cubicBezTo>
                    <a:pt x="1" y="12"/>
                    <a:pt x="1" y="10"/>
                    <a:pt x="1" y="8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14;p18">
              <a:extLst>
                <a:ext uri="{FF2B5EF4-FFF2-40B4-BE49-F238E27FC236}">
                  <a16:creationId xmlns:a16="http://schemas.microsoft.com/office/drawing/2014/main" id="{8A5A3088-E519-4EFD-9D4E-5499D821E635}"/>
                </a:ext>
              </a:extLst>
            </p:cNvPr>
            <p:cNvSpPr/>
            <p:nvPr/>
          </p:nvSpPr>
          <p:spPr>
            <a:xfrm>
              <a:off x="-907814" y="3266291"/>
              <a:ext cx="748" cy="835"/>
            </a:xfrm>
            <a:custGeom>
              <a:avLst/>
              <a:gdLst/>
              <a:ahLst/>
              <a:cxnLst/>
              <a:rect l="l" t="t" r="r" b="b"/>
              <a:pathLst>
                <a:path w="26" h="29" extrusionOk="0">
                  <a:moveTo>
                    <a:pt x="8" y="1"/>
                  </a:moveTo>
                  <a:cubicBezTo>
                    <a:pt x="0" y="1"/>
                    <a:pt x="5" y="16"/>
                    <a:pt x="5" y="22"/>
                  </a:cubicBezTo>
                  <a:cubicBezTo>
                    <a:pt x="5" y="22"/>
                    <a:pt x="5" y="22"/>
                    <a:pt x="12" y="28"/>
                  </a:cubicBezTo>
                  <a:cubicBezTo>
                    <a:pt x="12" y="15"/>
                    <a:pt x="25" y="9"/>
                    <a:pt x="12" y="2"/>
                  </a:cubicBezTo>
                  <a:cubicBezTo>
                    <a:pt x="10" y="1"/>
                    <a:pt x="9" y="1"/>
                    <a:pt x="8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15;p18">
              <a:extLst>
                <a:ext uri="{FF2B5EF4-FFF2-40B4-BE49-F238E27FC236}">
                  <a16:creationId xmlns:a16="http://schemas.microsoft.com/office/drawing/2014/main" id="{3FDEB9CE-0A81-4451-9A2C-70963AA30FDB}"/>
                </a:ext>
              </a:extLst>
            </p:cNvPr>
            <p:cNvSpPr/>
            <p:nvPr/>
          </p:nvSpPr>
          <p:spPr>
            <a:xfrm>
              <a:off x="-893279" y="3273832"/>
              <a:ext cx="604" cy="662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15" y="0"/>
                  </a:moveTo>
                  <a:cubicBezTo>
                    <a:pt x="14" y="0"/>
                    <a:pt x="14" y="1"/>
                    <a:pt x="14" y="3"/>
                  </a:cubicBezTo>
                  <a:cubicBezTo>
                    <a:pt x="1" y="3"/>
                    <a:pt x="7" y="10"/>
                    <a:pt x="7" y="16"/>
                  </a:cubicBezTo>
                  <a:cubicBezTo>
                    <a:pt x="7" y="16"/>
                    <a:pt x="7" y="16"/>
                    <a:pt x="7" y="23"/>
                  </a:cubicBezTo>
                  <a:cubicBezTo>
                    <a:pt x="20" y="16"/>
                    <a:pt x="20" y="10"/>
                    <a:pt x="20" y="3"/>
                  </a:cubicBezTo>
                  <a:cubicBezTo>
                    <a:pt x="20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16;p18">
              <a:extLst>
                <a:ext uri="{FF2B5EF4-FFF2-40B4-BE49-F238E27FC236}">
                  <a16:creationId xmlns:a16="http://schemas.microsoft.com/office/drawing/2014/main" id="{F0332098-368A-46D9-B907-9080F1D26F5D}"/>
                </a:ext>
              </a:extLst>
            </p:cNvPr>
            <p:cNvSpPr/>
            <p:nvPr/>
          </p:nvSpPr>
          <p:spPr>
            <a:xfrm>
              <a:off x="-927387" y="3259700"/>
              <a:ext cx="230" cy="230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1" y="1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17;p18">
              <a:extLst>
                <a:ext uri="{FF2B5EF4-FFF2-40B4-BE49-F238E27FC236}">
                  <a16:creationId xmlns:a16="http://schemas.microsoft.com/office/drawing/2014/main" id="{5AEE7AD1-9243-42C6-9CBE-97AD69617AB0}"/>
                </a:ext>
              </a:extLst>
            </p:cNvPr>
            <p:cNvSpPr/>
            <p:nvPr/>
          </p:nvSpPr>
          <p:spPr>
            <a:xfrm>
              <a:off x="-796281" y="3411241"/>
              <a:ext cx="576" cy="604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7" y="1"/>
                  </a:moveTo>
                  <a:cubicBezTo>
                    <a:pt x="7" y="7"/>
                    <a:pt x="0" y="7"/>
                    <a:pt x="0" y="14"/>
                  </a:cubicBezTo>
                  <a:cubicBezTo>
                    <a:pt x="7" y="14"/>
                    <a:pt x="7" y="14"/>
                    <a:pt x="13" y="20"/>
                  </a:cubicBezTo>
                  <a:cubicBezTo>
                    <a:pt x="13" y="14"/>
                    <a:pt x="13" y="7"/>
                    <a:pt x="20" y="1"/>
                  </a:cubicBezTo>
                  <a:cubicBezTo>
                    <a:pt x="13" y="1"/>
                    <a:pt x="7" y="7"/>
                    <a:pt x="7" y="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18;p18">
              <a:extLst>
                <a:ext uri="{FF2B5EF4-FFF2-40B4-BE49-F238E27FC236}">
                  <a16:creationId xmlns:a16="http://schemas.microsoft.com/office/drawing/2014/main" id="{AF2D4B71-4625-4772-B6B3-5C950EAFB105}"/>
                </a:ext>
              </a:extLst>
            </p:cNvPr>
            <p:cNvSpPr/>
            <p:nvPr/>
          </p:nvSpPr>
          <p:spPr>
            <a:xfrm>
              <a:off x="-1141444" y="3410464"/>
              <a:ext cx="264108" cy="174969"/>
            </a:xfrm>
            <a:custGeom>
              <a:avLst/>
              <a:gdLst/>
              <a:ahLst/>
              <a:cxnLst/>
              <a:rect l="l" t="t" r="r" b="b"/>
              <a:pathLst>
                <a:path w="9176" h="6079" extrusionOk="0">
                  <a:moveTo>
                    <a:pt x="810" y="311"/>
                  </a:moveTo>
                  <a:cubicBezTo>
                    <a:pt x="810" y="311"/>
                    <a:pt x="817" y="311"/>
                    <a:pt x="817" y="317"/>
                  </a:cubicBezTo>
                  <a:cubicBezTo>
                    <a:pt x="857" y="436"/>
                    <a:pt x="857" y="436"/>
                    <a:pt x="1001" y="436"/>
                  </a:cubicBezTo>
                  <a:cubicBezTo>
                    <a:pt x="968" y="462"/>
                    <a:pt x="949" y="482"/>
                    <a:pt x="929" y="495"/>
                  </a:cubicBezTo>
                  <a:cubicBezTo>
                    <a:pt x="889" y="515"/>
                    <a:pt x="876" y="534"/>
                    <a:pt x="896" y="574"/>
                  </a:cubicBezTo>
                  <a:cubicBezTo>
                    <a:pt x="909" y="600"/>
                    <a:pt x="916" y="627"/>
                    <a:pt x="922" y="653"/>
                  </a:cubicBezTo>
                  <a:cubicBezTo>
                    <a:pt x="922" y="659"/>
                    <a:pt x="922" y="659"/>
                    <a:pt x="916" y="666"/>
                  </a:cubicBezTo>
                  <a:cubicBezTo>
                    <a:pt x="882" y="614"/>
                    <a:pt x="848" y="593"/>
                    <a:pt x="815" y="593"/>
                  </a:cubicBezTo>
                  <a:cubicBezTo>
                    <a:pt x="776" y="593"/>
                    <a:pt x="737" y="621"/>
                    <a:pt x="699" y="659"/>
                  </a:cubicBezTo>
                  <a:lnTo>
                    <a:pt x="692" y="659"/>
                  </a:lnTo>
                  <a:cubicBezTo>
                    <a:pt x="705" y="627"/>
                    <a:pt x="712" y="594"/>
                    <a:pt x="725" y="561"/>
                  </a:cubicBezTo>
                  <a:cubicBezTo>
                    <a:pt x="738" y="534"/>
                    <a:pt x="731" y="515"/>
                    <a:pt x="705" y="502"/>
                  </a:cubicBezTo>
                  <a:cubicBezTo>
                    <a:pt x="679" y="482"/>
                    <a:pt x="653" y="462"/>
                    <a:pt x="620" y="436"/>
                  </a:cubicBezTo>
                  <a:lnTo>
                    <a:pt x="731" y="436"/>
                  </a:lnTo>
                  <a:cubicBezTo>
                    <a:pt x="736" y="437"/>
                    <a:pt x="740" y="437"/>
                    <a:pt x="744" y="437"/>
                  </a:cubicBezTo>
                  <a:cubicBezTo>
                    <a:pt x="762" y="437"/>
                    <a:pt x="772" y="425"/>
                    <a:pt x="778" y="403"/>
                  </a:cubicBezTo>
                  <a:cubicBezTo>
                    <a:pt x="784" y="370"/>
                    <a:pt x="797" y="344"/>
                    <a:pt x="810" y="311"/>
                  </a:cubicBezTo>
                  <a:close/>
                  <a:moveTo>
                    <a:pt x="5951" y="982"/>
                  </a:moveTo>
                  <a:cubicBezTo>
                    <a:pt x="5961" y="1042"/>
                    <a:pt x="5981" y="1079"/>
                    <a:pt x="6036" y="1079"/>
                  </a:cubicBezTo>
                  <a:cubicBezTo>
                    <a:pt x="6048" y="1079"/>
                    <a:pt x="6061" y="1078"/>
                    <a:pt x="6076" y="1074"/>
                  </a:cubicBezTo>
                  <a:lnTo>
                    <a:pt x="6076" y="1074"/>
                  </a:lnTo>
                  <a:cubicBezTo>
                    <a:pt x="6003" y="1107"/>
                    <a:pt x="5990" y="1153"/>
                    <a:pt x="6023" y="1212"/>
                  </a:cubicBezTo>
                  <a:cubicBezTo>
                    <a:pt x="5997" y="1199"/>
                    <a:pt x="5977" y="1173"/>
                    <a:pt x="5951" y="1173"/>
                  </a:cubicBezTo>
                  <a:cubicBezTo>
                    <a:pt x="5931" y="1173"/>
                    <a:pt x="5904" y="1199"/>
                    <a:pt x="5865" y="1219"/>
                  </a:cubicBezTo>
                  <a:cubicBezTo>
                    <a:pt x="5911" y="1153"/>
                    <a:pt x="5904" y="1100"/>
                    <a:pt x="5825" y="1074"/>
                  </a:cubicBezTo>
                  <a:lnTo>
                    <a:pt x="5825" y="1074"/>
                  </a:lnTo>
                  <a:cubicBezTo>
                    <a:pt x="5836" y="1075"/>
                    <a:pt x="5845" y="1076"/>
                    <a:pt x="5855" y="1076"/>
                  </a:cubicBezTo>
                  <a:cubicBezTo>
                    <a:pt x="5912" y="1076"/>
                    <a:pt x="5951" y="1056"/>
                    <a:pt x="5951" y="982"/>
                  </a:cubicBezTo>
                  <a:close/>
                  <a:moveTo>
                    <a:pt x="2864" y="1390"/>
                  </a:moveTo>
                  <a:cubicBezTo>
                    <a:pt x="2874" y="1455"/>
                    <a:pt x="2903" y="1494"/>
                    <a:pt x="2957" y="1494"/>
                  </a:cubicBezTo>
                  <a:cubicBezTo>
                    <a:pt x="2974" y="1494"/>
                    <a:pt x="2993" y="1490"/>
                    <a:pt x="3015" y="1482"/>
                  </a:cubicBezTo>
                  <a:lnTo>
                    <a:pt x="3015" y="1495"/>
                  </a:lnTo>
                  <a:cubicBezTo>
                    <a:pt x="2995" y="1508"/>
                    <a:pt x="2982" y="1528"/>
                    <a:pt x="2956" y="1541"/>
                  </a:cubicBezTo>
                  <a:cubicBezTo>
                    <a:pt x="2930" y="1555"/>
                    <a:pt x="2923" y="1574"/>
                    <a:pt x="2936" y="1601"/>
                  </a:cubicBezTo>
                  <a:cubicBezTo>
                    <a:pt x="2949" y="1620"/>
                    <a:pt x="2956" y="1647"/>
                    <a:pt x="2956" y="1680"/>
                  </a:cubicBezTo>
                  <a:cubicBezTo>
                    <a:pt x="2925" y="1642"/>
                    <a:pt x="2894" y="1622"/>
                    <a:pt x="2863" y="1622"/>
                  </a:cubicBezTo>
                  <a:cubicBezTo>
                    <a:pt x="2835" y="1622"/>
                    <a:pt x="2807" y="1638"/>
                    <a:pt x="2778" y="1673"/>
                  </a:cubicBezTo>
                  <a:cubicBezTo>
                    <a:pt x="2778" y="1666"/>
                    <a:pt x="2772" y="1666"/>
                    <a:pt x="2772" y="1666"/>
                  </a:cubicBezTo>
                  <a:cubicBezTo>
                    <a:pt x="2811" y="1587"/>
                    <a:pt x="2798" y="1528"/>
                    <a:pt x="2706" y="1502"/>
                  </a:cubicBezTo>
                  <a:cubicBezTo>
                    <a:pt x="2706" y="1495"/>
                    <a:pt x="2712" y="1495"/>
                    <a:pt x="2719" y="1489"/>
                  </a:cubicBezTo>
                  <a:cubicBezTo>
                    <a:pt x="2738" y="1489"/>
                    <a:pt x="2761" y="1493"/>
                    <a:pt x="2782" y="1493"/>
                  </a:cubicBezTo>
                  <a:cubicBezTo>
                    <a:pt x="2798" y="1493"/>
                    <a:pt x="2813" y="1491"/>
                    <a:pt x="2824" y="1482"/>
                  </a:cubicBezTo>
                  <a:cubicBezTo>
                    <a:pt x="2844" y="1469"/>
                    <a:pt x="2851" y="1423"/>
                    <a:pt x="2864" y="1390"/>
                  </a:cubicBezTo>
                  <a:close/>
                  <a:moveTo>
                    <a:pt x="4851" y="1844"/>
                  </a:moveTo>
                  <a:cubicBezTo>
                    <a:pt x="4862" y="1912"/>
                    <a:pt x="4889" y="1959"/>
                    <a:pt x="4946" y="1959"/>
                  </a:cubicBezTo>
                  <a:cubicBezTo>
                    <a:pt x="4961" y="1959"/>
                    <a:pt x="4977" y="1956"/>
                    <a:pt x="4996" y="1949"/>
                  </a:cubicBezTo>
                  <a:lnTo>
                    <a:pt x="4996" y="1949"/>
                  </a:lnTo>
                  <a:cubicBezTo>
                    <a:pt x="5003" y="1969"/>
                    <a:pt x="4990" y="1969"/>
                    <a:pt x="4983" y="1976"/>
                  </a:cubicBezTo>
                  <a:cubicBezTo>
                    <a:pt x="4917" y="2028"/>
                    <a:pt x="4917" y="2028"/>
                    <a:pt x="4944" y="2107"/>
                  </a:cubicBezTo>
                  <a:cubicBezTo>
                    <a:pt x="4944" y="2114"/>
                    <a:pt x="4944" y="2127"/>
                    <a:pt x="4950" y="2140"/>
                  </a:cubicBezTo>
                  <a:cubicBezTo>
                    <a:pt x="4916" y="2103"/>
                    <a:pt x="4883" y="2081"/>
                    <a:pt x="4851" y="2081"/>
                  </a:cubicBezTo>
                  <a:cubicBezTo>
                    <a:pt x="4821" y="2081"/>
                    <a:pt x="4791" y="2099"/>
                    <a:pt x="4759" y="2140"/>
                  </a:cubicBezTo>
                  <a:cubicBezTo>
                    <a:pt x="4805" y="2055"/>
                    <a:pt x="4792" y="1996"/>
                    <a:pt x="4700" y="1963"/>
                  </a:cubicBezTo>
                  <a:cubicBezTo>
                    <a:pt x="4819" y="1949"/>
                    <a:pt x="4819" y="1949"/>
                    <a:pt x="4851" y="1844"/>
                  </a:cubicBezTo>
                  <a:close/>
                  <a:moveTo>
                    <a:pt x="1640" y="2269"/>
                  </a:moveTo>
                  <a:cubicBezTo>
                    <a:pt x="1640" y="2269"/>
                    <a:pt x="1642" y="2272"/>
                    <a:pt x="1646" y="2272"/>
                  </a:cubicBezTo>
                  <a:lnTo>
                    <a:pt x="1640" y="2272"/>
                  </a:lnTo>
                  <a:cubicBezTo>
                    <a:pt x="1640" y="2270"/>
                    <a:pt x="1640" y="2269"/>
                    <a:pt x="1640" y="2269"/>
                  </a:cubicBezTo>
                  <a:close/>
                  <a:moveTo>
                    <a:pt x="1686" y="2107"/>
                  </a:moveTo>
                  <a:cubicBezTo>
                    <a:pt x="1697" y="2147"/>
                    <a:pt x="1713" y="2176"/>
                    <a:pt x="1750" y="2176"/>
                  </a:cubicBezTo>
                  <a:cubicBezTo>
                    <a:pt x="1756" y="2176"/>
                    <a:pt x="1763" y="2175"/>
                    <a:pt x="1771" y="2173"/>
                  </a:cubicBezTo>
                  <a:lnTo>
                    <a:pt x="1771" y="2173"/>
                  </a:lnTo>
                  <a:cubicBezTo>
                    <a:pt x="1719" y="2193"/>
                    <a:pt x="1738" y="2232"/>
                    <a:pt x="1732" y="2272"/>
                  </a:cubicBezTo>
                  <a:cubicBezTo>
                    <a:pt x="1718" y="2255"/>
                    <a:pt x="1703" y="2245"/>
                    <a:pt x="1687" y="2245"/>
                  </a:cubicBezTo>
                  <a:cubicBezTo>
                    <a:pt x="1673" y="2245"/>
                    <a:pt x="1659" y="2253"/>
                    <a:pt x="1646" y="2272"/>
                  </a:cubicBezTo>
                  <a:cubicBezTo>
                    <a:pt x="1646" y="2265"/>
                    <a:pt x="1640" y="2259"/>
                    <a:pt x="1640" y="2259"/>
                  </a:cubicBezTo>
                  <a:cubicBezTo>
                    <a:pt x="1659" y="2219"/>
                    <a:pt x="1646" y="2193"/>
                    <a:pt x="1607" y="2173"/>
                  </a:cubicBezTo>
                  <a:cubicBezTo>
                    <a:pt x="1653" y="2173"/>
                    <a:pt x="1686" y="2167"/>
                    <a:pt x="1686" y="2107"/>
                  </a:cubicBezTo>
                  <a:close/>
                  <a:moveTo>
                    <a:pt x="4193" y="2397"/>
                  </a:moveTo>
                  <a:cubicBezTo>
                    <a:pt x="4199" y="2460"/>
                    <a:pt x="4220" y="2498"/>
                    <a:pt x="4277" y="2498"/>
                  </a:cubicBezTo>
                  <a:cubicBezTo>
                    <a:pt x="4286" y="2498"/>
                    <a:pt x="4295" y="2497"/>
                    <a:pt x="4305" y="2496"/>
                  </a:cubicBezTo>
                  <a:lnTo>
                    <a:pt x="4305" y="2496"/>
                  </a:lnTo>
                  <a:cubicBezTo>
                    <a:pt x="4285" y="2515"/>
                    <a:pt x="4253" y="2529"/>
                    <a:pt x="4246" y="2548"/>
                  </a:cubicBezTo>
                  <a:cubicBezTo>
                    <a:pt x="4233" y="2575"/>
                    <a:pt x="4266" y="2601"/>
                    <a:pt x="4259" y="2640"/>
                  </a:cubicBezTo>
                  <a:cubicBezTo>
                    <a:pt x="4237" y="2609"/>
                    <a:pt x="4214" y="2595"/>
                    <a:pt x="4192" y="2595"/>
                  </a:cubicBezTo>
                  <a:cubicBezTo>
                    <a:pt x="4168" y="2595"/>
                    <a:pt x="4145" y="2610"/>
                    <a:pt x="4121" y="2634"/>
                  </a:cubicBezTo>
                  <a:cubicBezTo>
                    <a:pt x="4121" y="2627"/>
                    <a:pt x="4114" y="2627"/>
                    <a:pt x="4114" y="2621"/>
                  </a:cubicBezTo>
                  <a:cubicBezTo>
                    <a:pt x="4147" y="2562"/>
                    <a:pt x="4127" y="2522"/>
                    <a:pt x="4062" y="2496"/>
                  </a:cubicBezTo>
                  <a:cubicBezTo>
                    <a:pt x="4073" y="2492"/>
                    <a:pt x="4085" y="2491"/>
                    <a:pt x="4095" y="2491"/>
                  </a:cubicBezTo>
                  <a:cubicBezTo>
                    <a:pt x="4106" y="2491"/>
                    <a:pt x="4116" y="2492"/>
                    <a:pt x="4125" y="2492"/>
                  </a:cubicBezTo>
                  <a:cubicBezTo>
                    <a:pt x="4136" y="2492"/>
                    <a:pt x="4146" y="2490"/>
                    <a:pt x="4154" y="2483"/>
                  </a:cubicBezTo>
                  <a:cubicBezTo>
                    <a:pt x="4174" y="2463"/>
                    <a:pt x="4180" y="2436"/>
                    <a:pt x="4193" y="2397"/>
                  </a:cubicBezTo>
                  <a:close/>
                  <a:moveTo>
                    <a:pt x="5213" y="2371"/>
                  </a:moveTo>
                  <a:cubicBezTo>
                    <a:pt x="5224" y="2439"/>
                    <a:pt x="5251" y="2486"/>
                    <a:pt x="5308" y="2486"/>
                  </a:cubicBezTo>
                  <a:cubicBezTo>
                    <a:pt x="5323" y="2486"/>
                    <a:pt x="5339" y="2483"/>
                    <a:pt x="5358" y="2476"/>
                  </a:cubicBezTo>
                  <a:lnTo>
                    <a:pt x="5358" y="2476"/>
                  </a:lnTo>
                  <a:cubicBezTo>
                    <a:pt x="5365" y="2496"/>
                    <a:pt x="5345" y="2496"/>
                    <a:pt x="5338" y="2502"/>
                  </a:cubicBezTo>
                  <a:cubicBezTo>
                    <a:pt x="5273" y="2555"/>
                    <a:pt x="5273" y="2555"/>
                    <a:pt x="5299" y="2634"/>
                  </a:cubicBezTo>
                  <a:cubicBezTo>
                    <a:pt x="5299" y="2640"/>
                    <a:pt x="5306" y="2654"/>
                    <a:pt x="5306" y="2667"/>
                  </a:cubicBezTo>
                  <a:cubicBezTo>
                    <a:pt x="5274" y="2632"/>
                    <a:pt x="5241" y="2610"/>
                    <a:pt x="5206" y="2610"/>
                  </a:cubicBezTo>
                  <a:cubicBezTo>
                    <a:pt x="5176" y="2610"/>
                    <a:pt x="5145" y="2627"/>
                    <a:pt x="5115" y="2667"/>
                  </a:cubicBezTo>
                  <a:cubicBezTo>
                    <a:pt x="5161" y="2581"/>
                    <a:pt x="5148" y="2522"/>
                    <a:pt x="5055" y="2489"/>
                  </a:cubicBezTo>
                  <a:cubicBezTo>
                    <a:pt x="5180" y="2476"/>
                    <a:pt x="5180" y="2476"/>
                    <a:pt x="5213" y="2371"/>
                  </a:cubicBezTo>
                  <a:close/>
                  <a:moveTo>
                    <a:pt x="4430" y="2766"/>
                  </a:moveTo>
                  <a:cubicBezTo>
                    <a:pt x="4450" y="2831"/>
                    <a:pt x="4450" y="2831"/>
                    <a:pt x="4509" y="2838"/>
                  </a:cubicBezTo>
                  <a:cubicBezTo>
                    <a:pt x="4463" y="2871"/>
                    <a:pt x="4463" y="2871"/>
                    <a:pt x="4483" y="2937"/>
                  </a:cubicBezTo>
                  <a:cubicBezTo>
                    <a:pt x="4464" y="2918"/>
                    <a:pt x="4446" y="2906"/>
                    <a:pt x="4426" y="2906"/>
                  </a:cubicBezTo>
                  <a:cubicBezTo>
                    <a:pt x="4411" y="2906"/>
                    <a:pt x="4395" y="2913"/>
                    <a:pt x="4378" y="2930"/>
                  </a:cubicBezTo>
                  <a:cubicBezTo>
                    <a:pt x="4397" y="2891"/>
                    <a:pt x="4391" y="2858"/>
                    <a:pt x="4345" y="2838"/>
                  </a:cubicBezTo>
                  <a:lnTo>
                    <a:pt x="4345" y="2838"/>
                  </a:lnTo>
                  <a:cubicBezTo>
                    <a:pt x="4350" y="2839"/>
                    <a:pt x="4355" y="2839"/>
                    <a:pt x="4360" y="2839"/>
                  </a:cubicBezTo>
                  <a:cubicBezTo>
                    <a:pt x="4401" y="2839"/>
                    <a:pt x="4418" y="2813"/>
                    <a:pt x="4430" y="2766"/>
                  </a:cubicBezTo>
                  <a:close/>
                  <a:moveTo>
                    <a:pt x="8629" y="2923"/>
                  </a:moveTo>
                  <a:cubicBezTo>
                    <a:pt x="8640" y="2983"/>
                    <a:pt x="8660" y="3021"/>
                    <a:pt x="8711" y="3021"/>
                  </a:cubicBezTo>
                  <a:cubicBezTo>
                    <a:pt x="8722" y="3021"/>
                    <a:pt x="8734" y="3019"/>
                    <a:pt x="8748" y="3016"/>
                  </a:cubicBezTo>
                  <a:lnTo>
                    <a:pt x="8748" y="3016"/>
                  </a:lnTo>
                  <a:cubicBezTo>
                    <a:pt x="8688" y="3049"/>
                    <a:pt x="8662" y="3088"/>
                    <a:pt x="8708" y="3160"/>
                  </a:cubicBezTo>
                  <a:cubicBezTo>
                    <a:pt x="8681" y="3130"/>
                    <a:pt x="8655" y="3117"/>
                    <a:pt x="8631" y="3117"/>
                  </a:cubicBezTo>
                  <a:cubicBezTo>
                    <a:pt x="8608" y="3117"/>
                    <a:pt x="8586" y="3128"/>
                    <a:pt x="8563" y="3147"/>
                  </a:cubicBezTo>
                  <a:cubicBezTo>
                    <a:pt x="8563" y="3147"/>
                    <a:pt x="8557" y="3147"/>
                    <a:pt x="8557" y="3141"/>
                  </a:cubicBezTo>
                  <a:cubicBezTo>
                    <a:pt x="8563" y="3114"/>
                    <a:pt x="8590" y="3095"/>
                    <a:pt x="8570" y="3068"/>
                  </a:cubicBezTo>
                  <a:cubicBezTo>
                    <a:pt x="8563" y="3049"/>
                    <a:pt x="8537" y="3035"/>
                    <a:pt x="8511" y="3016"/>
                  </a:cubicBezTo>
                  <a:lnTo>
                    <a:pt x="8511" y="3016"/>
                  </a:lnTo>
                  <a:cubicBezTo>
                    <a:pt x="8522" y="3018"/>
                    <a:pt x="8533" y="3019"/>
                    <a:pt x="8543" y="3019"/>
                  </a:cubicBezTo>
                  <a:cubicBezTo>
                    <a:pt x="8595" y="3019"/>
                    <a:pt x="8624" y="2990"/>
                    <a:pt x="8629" y="2923"/>
                  </a:cubicBezTo>
                  <a:close/>
                  <a:moveTo>
                    <a:pt x="7971" y="2818"/>
                  </a:moveTo>
                  <a:cubicBezTo>
                    <a:pt x="7991" y="2838"/>
                    <a:pt x="7997" y="2864"/>
                    <a:pt x="8004" y="2891"/>
                  </a:cubicBezTo>
                  <a:cubicBezTo>
                    <a:pt x="8010" y="2931"/>
                    <a:pt x="8031" y="2951"/>
                    <a:pt x="8067" y="2951"/>
                  </a:cubicBezTo>
                  <a:cubicBezTo>
                    <a:pt x="8072" y="2951"/>
                    <a:pt x="8077" y="2951"/>
                    <a:pt x="8083" y="2950"/>
                  </a:cubicBezTo>
                  <a:cubicBezTo>
                    <a:pt x="8092" y="2948"/>
                    <a:pt x="8100" y="2947"/>
                    <a:pt x="8108" y="2947"/>
                  </a:cubicBezTo>
                  <a:cubicBezTo>
                    <a:pt x="8125" y="2947"/>
                    <a:pt x="8142" y="2950"/>
                    <a:pt x="8168" y="2950"/>
                  </a:cubicBezTo>
                  <a:cubicBezTo>
                    <a:pt x="8129" y="2976"/>
                    <a:pt x="8103" y="2996"/>
                    <a:pt x="8076" y="3009"/>
                  </a:cubicBezTo>
                  <a:cubicBezTo>
                    <a:pt x="8057" y="3029"/>
                    <a:pt x="8050" y="3042"/>
                    <a:pt x="8063" y="3068"/>
                  </a:cubicBezTo>
                  <a:cubicBezTo>
                    <a:pt x="8076" y="3095"/>
                    <a:pt x="8083" y="3127"/>
                    <a:pt x="8096" y="3174"/>
                  </a:cubicBezTo>
                  <a:cubicBezTo>
                    <a:pt x="8051" y="3132"/>
                    <a:pt x="8010" y="3105"/>
                    <a:pt x="7970" y="3105"/>
                  </a:cubicBezTo>
                  <a:cubicBezTo>
                    <a:pt x="7934" y="3105"/>
                    <a:pt x="7900" y="3127"/>
                    <a:pt x="7866" y="3180"/>
                  </a:cubicBezTo>
                  <a:lnTo>
                    <a:pt x="7859" y="3160"/>
                  </a:lnTo>
                  <a:cubicBezTo>
                    <a:pt x="7872" y="3127"/>
                    <a:pt x="7879" y="3101"/>
                    <a:pt x="7892" y="3068"/>
                  </a:cubicBezTo>
                  <a:cubicBezTo>
                    <a:pt x="7905" y="3042"/>
                    <a:pt x="7899" y="3022"/>
                    <a:pt x="7866" y="3009"/>
                  </a:cubicBezTo>
                  <a:cubicBezTo>
                    <a:pt x="7846" y="2989"/>
                    <a:pt x="7820" y="2970"/>
                    <a:pt x="7787" y="2943"/>
                  </a:cubicBezTo>
                  <a:lnTo>
                    <a:pt x="7787" y="2943"/>
                  </a:lnTo>
                  <a:cubicBezTo>
                    <a:pt x="7806" y="2947"/>
                    <a:pt x="7825" y="2947"/>
                    <a:pt x="7842" y="2947"/>
                  </a:cubicBezTo>
                  <a:cubicBezTo>
                    <a:pt x="7859" y="2947"/>
                    <a:pt x="7876" y="2947"/>
                    <a:pt x="7892" y="2950"/>
                  </a:cubicBezTo>
                  <a:cubicBezTo>
                    <a:pt x="7918" y="2950"/>
                    <a:pt x="7931" y="2943"/>
                    <a:pt x="7938" y="2917"/>
                  </a:cubicBezTo>
                  <a:cubicBezTo>
                    <a:pt x="7951" y="2884"/>
                    <a:pt x="7958" y="2851"/>
                    <a:pt x="7971" y="2818"/>
                  </a:cubicBezTo>
                  <a:close/>
                  <a:moveTo>
                    <a:pt x="8162" y="3266"/>
                  </a:moveTo>
                  <a:cubicBezTo>
                    <a:pt x="8188" y="3299"/>
                    <a:pt x="8182" y="3345"/>
                    <a:pt x="8208" y="3364"/>
                  </a:cubicBezTo>
                  <a:cubicBezTo>
                    <a:pt x="8219" y="3376"/>
                    <a:pt x="8234" y="3379"/>
                    <a:pt x="8251" y="3379"/>
                  </a:cubicBezTo>
                  <a:cubicBezTo>
                    <a:pt x="8267" y="3379"/>
                    <a:pt x="8284" y="3376"/>
                    <a:pt x="8300" y="3376"/>
                  </a:cubicBezTo>
                  <a:cubicBezTo>
                    <a:pt x="8307" y="3376"/>
                    <a:pt x="8313" y="3377"/>
                    <a:pt x="8320" y="3378"/>
                  </a:cubicBezTo>
                  <a:cubicBezTo>
                    <a:pt x="8293" y="3410"/>
                    <a:pt x="8247" y="3417"/>
                    <a:pt x="8234" y="3450"/>
                  </a:cubicBezTo>
                  <a:cubicBezTo>
                    <a:pt x="8228" y="3483"/>
                    <a:pt x="8261" y="3516"/>
                    <a:pt x="8267" y="3568"/>
                  </a:cubicBezTo>
                  <a:cubicBezTo>
                    <a:pt x="8232" y="3527"/>
                    <a:pt x="8199" y="3503"/>
                    <a:pt x="8167" y="3503"/>
                  </a:cubicBezTo>
                  <a:cubicBezTo>
                    <a:pt x="8139" y="3503"/>
                    <a:pt x="8111" y="3522"/>
                    <a:pt x="8083" y="3562"/>
                  </a:cubicBezTo>
                  <a:cubicBezTo>
                    <a:pt x="8076" y="3549"/>
                    <a:pt x="8076" y="3549"/>
                    <a:pt x="8076" y="3549"/>
                  </a:cubicBezTo>
                  <a:cubicBezTo>
                    <a:pt x="8083" y="3509"/>
                    <a:pt x="8116" y="3476"/>
                    <a:pt x="8096" y="3443"/>
                  </a:cubicBezTo>
                  <a:cubicBezTo>
                    <a:pt x="8083" y="3417"/>
                    <a:pt x="8043" y="3397"/>
                    <a:pt x="8010" y="3378"/>
                  </a:cubicBezTo>
                  <a:cubicBezTo>
                    <a:pt x="8022" y="3376"/>
                    <a:pt x="8034" y="3376"/>
                    <a:pt x="8045" y="3376"/>
                  </a:cubicBezTo>
                  <a:cubicBezTo>
                    <a:pt x="8056" y="3376"/>
                    <a:pt x="8066" y="3376"/>
                    <a:pt x="8076" y="3376"/>
                  </a:cubicBezTo>
                  <a:cubicBezTo>
                    <a:pt x="8096" y="3376"/>
                    <a:pt x="8112" y="3374"/>
                    <a:pt x="8122" y="3364"/>
                  </a:cubicBezTo>
                  <a:cubicBezTo>
                    <a:pt x="8149" y="3351"/>
                    <a:pt x="8149" y="3305"/>
                    <a:pt x="8162" y="3266"/>
                  </a:cubicBezTo>
                  <a:close/>
                  <a:moveTo>
                    <a:pt x="4667" y="3272"/>
                  </a:moveTo>
                  <a:cubicBezTo>
                    <a:pt x="4680" y="3312"/>
                    <a:pt x="4693" y="3345"/>
                    <a:pt x="4700" y="3378"/>
                  </a:cubicBezTo>
                  <a:cubicBezTo>
                    <a:pt x="4707" y="3404"/>
                    <a:pt x="4720" y="3410"/>
                    <a:pt x="4746" y="3410"/>
                  </a:cubicBezTo>
                  <a:lnTo>
                    <a:pt x="4845" y="3410"/>
                  </a:lnTo>
                  <a:cubicBezTo>
                    <a:pt x="4845" y="3424"/>
                    <a:pt x="4832" y="3430"/>
                    <a:pt x="4825" y="3430"/>
                  </a:cubicBezTo>
                  <a:cubicBezTo>
                    <a:pt x="4740" y="3496"/>
                    <a:pt x="4740" y="3496"/>
                    <a:pt x="4772" y="3601"/>
                  </a:cubicBezTo>
                  <a:cubicBezTo>
                    <a:pt x="4772" y="3608"/>
                    <a:pt x="4779" y="3615"/>
                    <a:pt x="4779" y="3621"/>
                  </a:cubicBezTo>
                  <a:cubicBezTo>
                    <a:pt x="4779" y="3628"/>
                    <a:pt x="4779" y="3634"/>
                    <a:pt x="4772" y="3641"/>
                  </a:cubicBezTo>
                  <a:cubicBezTo>
                    <a:pt x="4738" y="3587"/>
                    <a:pt x="4703" y="3565"/>
                    <a:pt x="4668" y="3565"/>
                  </a:cubicBezTo>
                  <a:cubicBezTo>
                    <a:pt x="4630" y="3565"/>
                    <a:pt x="4593" y="3590"/>
                    <a:pt x="4555" y="3628"/>
                  </a:cubicBezTo>
                  <a:cubicBezTo>
                    <a:pt x="4549" y="3621"/>
                    <a:pt x="4549" y="3621"/>
                    <a:pt x="4549" y="3615"/>
                  </a:cubicBezTo>
                  <a:cubicBezTo>
                    <a:pt x="4562" y="3575"/>
                    <a:pt x="4601" y="3529"/>
                    <a:pt x="4582" y="3496"/>
                  </a:cubicBezTo>
                  <a:cubicBezTo>
                    <a:pt x="4568" y="3463"/>
                    <a:pt x="4516" y="3443"/>
                    <a:pt x="4476" y="3410"/>
                  </a:cubicBezTo>
                  <a:cubicBezTo>
                    <a:pt x="4503" y="3410"/>
                    <a:pt x="4523" y="3408"/>
                    <a:pt x="4542" y="3408"/>
                  </a:cubicBezTo>
                  <a:cubicBezTo>
                    <a:pt x="4551" y="3408"/>
                    <a:pt x="4560" y="3408"/>
                    <a:pt x="4568" y="3410"/>
                  </a:cubicBezTo>
                  <a:cubicBezTo>
                    <a:pt x="4574" y="3411"/>
                    <a:pt x="4578" y="3412"/>
                    <a:pt x="4583" y="3412"/>
                  </a:cubicBezTo>
                  <a:cubicBezTo>
                    <a:pt x="4613" y="3412"/>
                    <a:pt x="4629" y="3393"/>
                    <a:pt x="4634" y="3364"/>
                  </a:cubicBezTo>
                  <a:cubicBezTo>
                    <a:pt x="4641" y="3332"/>
                    <a:pt x="4654" y="3305"/>
                    <a:pt x="4667" y="3272"/>
                  </a:cubicBezTo>
                  <a:close/>
                  <a:moveTo>
                    <a:pt x="7872" y="3647"/>
                  </a:moveTo>
                  <a:cubicBezTo>
                    <a:pt x="7879" y="3654"/>
                    <a:pt x="7879" y="3654"/>
                    <a:pt x="7879" y="3654"/>
                  </a:cubicBezTo>
                  <a:cubicBezTo>
                    <a:pt x="7895" y="3719"/>
                    <a:pt x="7920" y="3766"/>
                    <a:pt x="7987" y="3766"/>
                  </a:cubicBezTo>
                  <a:cubicBezTo>
                    <a:pt x="8002" y="3766"/>
                    <a:pt x="8018" y="3764"/>
                    <a:pt x="8037" y="3759"/>
                  </a:cubicBezTo>
                  <a:lnTo>
                    <a:pt x="8037" y="3759"/>
                  </a:lnTo>
                  <a:cubicBezTo>
                    <a:pt x="7945" y="3799"/>
                    <a:pt x="7925" y="3858"/>
                    <a:pt x="7978" y="3930"/>
                  </a:cubicBezTo>
                  <a:cubicBezTo>
                    <a:pt x="7973" y="3930"/>
                    <a:pt x="7969" y="3933"/>
                    <a:pt x="7966" y="3933"/>
                  </a:cubicBezTo>
                  <a:cubicBezTo>
                    <a:pt x="7965" y="3933"/>
                    <a:pt x="7964" y="3933"/>
                    <a:pt x="7964" y="3930"/>
                  </a:cubicBezTo>
                  <a:cubicBezTo>
                    <a:pt x="7935" y="3902"/>
                    <a:pt x="7907" y="3885"/>
                    <a:pt x="7877" y="3885"/>
                  </a:cubicBezTo>
                  <a:cubicBezTo>
                    <a:pt x="7846" y="3885"/>
                    <a:pt x="7814" y="3903"/>
                    <a:pt x="7780" y="3944"/>
                  </a:cubicBezTo>
                  <a:cubicBezTo>
                    <a:pt x="7826" y="3858"/>
                    <a:pt x="7820" y="3799"/>
                    <a:pt x="7727" y="3759"/>
                  </a:cubicBezTo>
                  <a:cubicBezTo>
                    <a:pt x="7846" y="3753"/>
                    <a:pt x="7846" y="3753"/>
                    <a:pt x="7872" y="3647"/>
                  </a:cubicBezTo>
                  <a:close/>
                  <a:moveTo>
                    <a:pt x="2772" y="3667"/>
                  </a:moveTo>
                  <a:cubicBezTo>
                    <a:pt x="2785" y="3707"/>
                    <a:pt x="2791" y="3766"/>
                    <a:pt x="2818" y="3786"/>
                  </a:cubicBezTo>
                  <a:cubicBezTo>
                    <a:pt x="2832" y="3794"/>
                    <a:pt x="2850" y="3797"/>
                    <a:pt x="2869" y="3797"/>
                  </a:cubicBezTo>
                  <a:cubicBezTo>
                    <a:pt x="2895" y="3797"/>
                    <a:pt x="2923" y="3792"/>
                    <a:pt x="2949" y="3792"/>
                  </a:cubicBezTo>
                  <a:cubicBezTo>
                    <a:pt x="2949" y="3799"/>
                    <a:pt x="2949" y="3805"/>
                    <a:pt x="2949" y="3805"/>
                  </a:cubicBezTo>
                  <a:cubicBezTo>
                    <a:pt x="2916" y="3832"/>
                    <a:pt x="2857" y="3845"/>
                    <a:pt x="2851" y="3884"/>
                  </a:cubicBezTo>
                  <a:cubicBezTo>
                    <a:pt x="2844" y="3924"/>
                    <a:pt x="2870" y="3963"/>
                    <a:pt x="2884" y="4016"/>
                  </a:cubicBezTo>
                  <a:cubicBezTo>
                    <a:pt x="2851" y="3990"/>
                    <a:pt x="2818" y="3976"/>
                    <a:pt x="2798" y="3950"/>
                  </a:cubicBezTo>
                  <a:cubicBezTo>
                    <a:pt x="2788" y="3944"/>
                    <a:pt x="2778" y="3940"/>
                    <a:pt x="2768" y="3940"/>
                  </a:cubicBezTo>
                  <a:cubicBezTo>
                    <a:pt x="2759" y="3940"/>
                    <a:pt x="2749" y="3944"/>
                    <a:pt x="2739" y="3950"/>
                  </a:cubicBezTo>
                  <a:cubicBezTo>
                    <a:pt x="2719" y="3970"/>
                    <a:pt x="2693" y="3990"/>
                    <a:pt x="2660" y="4009"/>
                  </a:cubicBezTo>
                  <a:cubicBezTo>
                    <a:pt x="2660" y="3970"/>
                    <a:pt x="2673" y="3944"/>
                    <a:pt x="2686" y="3911"/>
                  </a:cubicBezTo>
                  <a:cubicBezTo>
                    <a:pt x="2693" y="3891"/>
                    <a:pt x="2693" y="3871"/>
                    <a:pt x="2666" y="3858"/>
                  </a:cubicBezTo>
                  <a:cubicBezTo>
                    <a:pt x="2640" y="3838"/>
                    <a:pt x="2614" y="3819"/>
                    <a:pt x="2587" y="3799"/>
                  </a:cubicBezTo>
                  <a:cubicBezTo>
                    <a:pt x="2587" y="3799"/>
                    <a:pt x="2594" y="3792"/>
                    <a:pt x="2594" y="3792"/>
                  </a:cubicBezTo>
                  <a:cubicBezTo>
                    <a:pt x="2611" y="3795"/>
                    <a:pt x="2628" y="3797"/>
                    <a:pt x="2642" y="3797"/>
                  </a:cubicBezTo>
                  <a:cubicBezTo>
                    <a:pt x="2718" y="3797"/>
                    <a:pt x="2761" y="3755"/>
                    <a:pt x="2772" y="3667"/>
                  </a:cubicBezTo>
                  <a:close/>
                  <a:moveTo>
                    <a:pt x="7010" y="3825"/>
                  </a:moveTo>
                  <a:cubicBezTo>
                    <a:pt x="7021" y="3879"/>
                    <a:pt x="7045" y="3916"/>
                    <a:pt x="7098" y="3916"/>
                  </a:cubicBezTo>
                  <a:cubicBezTo>
                    <a:pt x="7109" y="3916"/>
                    <a:pt x="7121" y="3914"/>
                    <a:pt x="7135" y="3911"/>
                  </a:cubicBezTo>
                  <a:lnTo>
                    <a:pt x="7135" y="3911"/>
                  </a:lnTo>
                  <a:cubicBezTo>
                    <a:pt x="7069" y="3944"/>
                    <a:pt x="7050" y="3990"/>
                    <a:pt x="7096" y="4062"/>
                  </a:cubicBezTo>
                  <a:cubicBezTo>
                    <a:pt x="7048" y="4035"/>
                    <a:pt x="7025" y="4022"/>
                    <a:pt x="7006" y="4022"/>
                  </a:cubicBezTo>
                  <a:cubicBezTo>
                    <a:pt x="6988" y="4022"/>
                    <a:pt x="6973" y="4033"/>
                    <a:pt x="6944" y="4055"/>
                  </a:cubicBezTo>
                  <a:cubicBezTo>
                    <a:pt x="6944" y="4055"/>
                    <a:pt x="6938" y="4049"/>
                    <a:pt x="6938" y="4049"/>
                  </a:cubicBezTo>
                  <a:cubicBezTo>
                    <a:pt x="6971" y="3990"/>
                    <a:pt x="6957" y="3944"/>
                    <a:pt x="6885" y="3911"/>
                  </a:cubicBezTo>
                  <a:lnTo>
                    <a:pt x="6885" y="3911"/>
                  </a:lnTo>
                  <a:cubicBezTo>
                    <a:pt x="6900" y="3914"/>
                    <a:pt x="6914" y="3916"/>
                    <a:pt x="6926" y="3916"/>
                  </a:cubicBezTo>
                  <a:cubicBezTo>
                    <a:pt x="6978" y="3916"/>
                    <a:pt x="7005" y="3884"/>
                    <a:pt x="7010" y="3825"/>
                  </a:cubicBezTo>
                  <a:close/>
                  <a:moveTo>
                    <a:pt x="5700" y="3865"/>
                  </a:moveTo>
                  <a:cubicBezTo>
                    <a:pt x="5717" y="3924"/>
                    <a:pt x="5738" y="3962"/>
                    <a:pt x="5789" y="3962"/>
                  </a:cubicBezTo>
                  <a:cubicBezTo>
                    <a:pt x="5800" y="3962"/>
                    <a:pt x="5812" y="3960"/>
                    <a:pt x="5825" y="3957"/>
                  </a:cubicBezTo>
                  <a:lnTo>
                    <a:pt x="5825" y="3957"/>
                  </a:lnTo>
                  <a:cubicBezTo>
                    <a:pt x="5760" y="3990"/>
                    <a:pt x="5740" y="4036"/>
                    <a:pt x="5786" y="4102"/>
                  </a:cubicBezTo>
                  <a:cubicBezTo>
                    <a:pt x="5742" y="4078"/>
                    <a:pt x="5720" y="4066"/>
                    <a:pt x="5701" y="4066"/>
                  </a:cubicBezTo>
                  <a:cubicBezTo>
                    <a:pt x="5683" y="4066"/>
                    <a:pt x="5666" y="4076"/>
                    <a:pt x="5635" y="4095"/>
                  </a:cubicBezTo>
                  <a:cubicBezTo>
                    <a:pt x="5668" y="4036"/>
                    <a:pt x="5654" y="3990"/>
                    <a:pt x="5582" y="3957"/>
                  </a:cubicBezTo>
                  <a:lnTo>
                    <a:pt x="5582" y="3957"/>
                  </a:lnTo>
                  <a:cubicBezTo>
                    <a:pt x="5596" y="3959"/>
                    <a:pt x="5610" y="3960"/>
                    <a:pt x="5621" y="3960"/>
                  </a:cubicBezTo>
                  <a:cubicBezTo>
                    <a:pt x="5674" y="3960"/>
                    <a:pt x="5700" y="3934"/>
                    <a:pt x="5700" y="3865"/>
                  </a:cubicBezTo>
                  <a:close/>
                  <a:moveTo>
                    <a:pt x="7497" y="3917"/>
                  </a:moveTo>
                  <a:cubicBezTo>
                    <a:pt x="7508" y="3976"/>
                    <a:pt x="7531" y="4008"/>
                    <a:pt x="7582" y="4008"/>
                  </a:cubicBezTo>
                  <a:cubicBezTo>
                    <a:pt x="7594" y="4008"/>
                    <a:pt x="7607" y="4007"/>
                    <a:pt x="7622" y="4003"/>
                  </a:cubicBezTo>
                  <a:lnTo>
                    <a:pt x="7622" y="4003"/>
                  </a:lnTo>
                  <a:cubicBezTo>
                    <a:pt x="7543" y="4036"/>
                    <a:pt x="7550" y="4088"/>
                    <a:pt x="7576" y="4148"/>
                  </a:cubicBezTo>
                  <a:cubicBezTo>
                    <a:pt x="7549" y="4121"/>
                    <a:pt x="7524" y="4106"/>
                    <a:pt x="7498" y="4106"/>
                  </a:cubicBezTo>
                  <a:cubicBezTo>
                    <a:pt x="7474" y="4106"/>
                    <a:pt x="7450" y="4119"/>
                    <a:pt x="7425" y="4148"/>
                  </a:cubicBezTo>
                  <a:cubicBezTo>
                    <a:pt x="7458" y="4082"/>
                    <a:pt x="7451" y="4036"/>
                    <a:pt x="7379" y="4009"/>
                  </a:cubicBezTo>
                  <a:lnTo>
                    <a:pt x="7379" y="4009"/>
                  </a:lnTo>
                  <a:cubicBezTo>
                    <a:pt x="7386" y="4010"/>
                    <a:pt x="7393" y="4010"/>
                    <a:pt x="7399" y="4010"/>
                  </a:cubicBezTo>
                  <a:cubicBezTo>
                    <a:pt x="7458" y="4010"/>
                    <a:pt x="7491" y="3983"/>
                    <a:pt x="7497" y="3917"/>
                  </a:cubicBezTo>
                  <a:close/>
                  <a:moveTo>
                    <a:pt x="6484" y="3983"/>
                  </a:moveTo>
                  <a:cubicBezTo>
                    <a:pt x="6494" y="4040"/>
                    <a:pt x="6513" y="4077"/>
                    <a:pt x="6559" y="4077"/>
                  </a:cubicBezTo>
                  <a:cubicBezTo>
                    <a:pt x="6571" y="4077"/>
                    <a:pt x="6585" y="4074"/>
                    <a:pt x="6602" y="4069"/>
                  </a:cubicBezTo>
                  <a:lnTo>
                    <a:pt x="6602" y="4069"/>
                  </a:lnTo>
                  <a:cubicBezTo>
                    <a:pt x="6589" y="4102"/>
                    <a:pt x="6549" y="4108"/>
                    <a:pt x="6543" y="4128"/>
                  </a:cubicBezTo>
                  <a:cubicBezTo>
                    <a:pt x="6530" y="4154"/>
                    <a:pt x="6556" y="4181"/>
                    <a:pt x="6556" y="4213"/>
                  </a:cubicBezTo>
                  <a:cubicBezTo>
                    <a:pt x="6530" y="4200"/>
                    <a:pt x="6510" y="4174"/>
                    <a:pt x="6484" y="4174"/>
                  </a:cubicBezTo>
                  <a:cubicBezTo>
                    <a:pt x="6464" y="4174"/>
                    <a:pt x="6438" y="4200"/>
                    <a:pt x="6405" y="4220"/>
                  </a:cubicBezTo>
                  <a:cubicBezTo>
                    <a:pt x="6438" y="4154"/>
                    <a:pt x="6431" y="4102"/>
                    <a:pt x="6359" y="4075"/>
                  </a:cubicBezTo>
                  <a:lnTo>
                    <a:pt x="6359" y="4075"/>
                  </a:lnTo>
                  <a:cubicBezTo>
                    <a:pt x="6371" y="4077"/>
                    <a:pt x="6383" y="4078"/>
                    <a:pt x="6394" y="4078"/>
                  </a:cubicBezTo>
                  <a:cubicBezTo>
                    <a:pt x="6449" y="4078"/>
                    <a:pt x="6478" y="4049"/>
                    <a:pt x="6484" y="3983"/>
                  </a:cubicBezTo>
                  <a:close/>
                  <a:moveTo>
                    <a:pt x="7033" y="4263"/>
                  </a:moveTo>
                  <a:cubicBezTo>
                    <a:pt x="7036" y="4263"/>
                    <a:pt x="7036" y="4266"/>
                    <a:pt x="7036" y="4266"/>
                  </a:cubicBezTo>
                  <a:cubicBezTo>
                    <a:pt x="7069" y="4365"/>
                    <a:pt x="7069" y="4365"/>
                    <a:pt x="7181" y="4365"/>
                  </a:cubicBezTo>
                  <a:cubicBezTo>
                    <a:pt x="7168" y="4391"/>
                    <a:pt x="7148" y="4398"/>
                    <a:pt x="7129" y="4411"/>
                  </a:cubicBezTo>
                  <a:cubicBezTo>
                    <a:pt x="7096" y="4424"/>
                    <a:pt x="7089" y="4444"/>
                    <a:pt x="7102" y="4477"/>
                  </a:cubicBezTo>
                  <a:cubicBezTo>
                    <a:pt x="7115" y="4496"/>
                    <a:pt x="7115" y="4516"/>
                    <a:pt x="7129" y="4549"/>
                  </a:cubicBezTo>
                  <a:cubicBezTo>
                    <a:pt x="7089" y="4523"/>
                    <a:pt x="7063" y="4490"/>
                    <a:pt x="7030" y="4490"/>
                  </a:cubicBezTo>
                  <a:cubicBezTo>
                    <a:pt x="7004" y="4490"/>
                    <a:pt x="6971" y="4523"/>
                    <a:pt x="6931" y="4542"/>
                  </a:cubicBezTo>
                  <a:cubicBezTo>
                    <a:pt x="6984" y="4464"/>
                    <a:pt x="6964" y="4404"/>
                    <a:pt x="6872" y="4365"/>
                  </a:cubicBezTo>
                  <a:lnTo>
                    <a:pt x="6872" y="4365"/>
                  </a:lnTo>
                  <a:cubicBezTo>
                    <a:pt x="6890" y="4368"/>
                    <a:pt x="6907" y="4370"/>
                    <a:pt x="6923" y="4370"/>
                  </a:cubicBezTo>
                  <a:cubicBezTo>
                    <a:pt x="6989" y="4370"/>
                    <a:pt x="7023" y="4336"/>
                    <a:pt x="7023" y="4266"/>
                  </a:cubicBezTo>
                  <a:cubicBezTo>
                    <a:pt x="7028" y="4264"/>
                    <a:pt x="7031" y="4263"/>
                    <a:pt x="7033" y="4263"/>
                  </a:cubicBezTo>
                  <a:close/>
                  <a:moveTo>
                    <a:pt x="5983" y="4654"/>
                  </a:moveTo>
                  <a:cubicBezTo>
                    <a:pt x="5990" y="4661"/>
                    <a:pt x="5990" y="4661"/>
                    <a:pt x="5990" y="4661"/>
                  </a:cubicBezTo>
                  <a:lnTo>
                    <a:pt x="5983" y="4661"/>
                  </a:lnTo>
                  <a:cubicBezTo>
                    <a:pt x="5983" y="4661"/>
                    <a:pt x="5983" y="4661"/>
                    <a:pt x="5983" y="4654"/>
                  </a:cubicBezTo>
                  <a:close/>
                  <a:moveTo>
                    <a:pt x="6082" y="4371"/>
                  </a:moveTo>
                  <a:cubicBezTo>
                    <a:pt x="6095" y="4411"/>
                    <a:pt x="6095" y="4450"/>
                    <a:pt x="6122" y="4470"/>
                  </a:cubicBezTo>
                  <a:cubicBezTo>
                    <a:pt x="6133" y="4481"/>
                    <a:pt x="6147" y="4484"/>
                    <a:pt x="6163" y="4484"/>
                  </a:cubicBezTo>
                  <a:cubicBezTo>
                    <a:pt x="6178" y="4484"/>
                    <a:pt x="6194" y="4482"/>
                    <a:pt x="6212" y="4482"/>
                  </a:cubicBezTo>
                  <a:cubicBezTo>
                    <a:pt x="6219" y="4482"/>
                    <a:pt x="6226" y="4482"/>
                    <a:pt x="6234" y="4483"/>
                  </a:cubicBezTo>
                  <a:cubicBezTo>
                    <a:pt x="6214" y="4503"/>
                    <a:pt x="6194" y="4516"/>
                    <a:pt x="6174" y="4529"/>
                  </a:cubicBezTo>
                  <a:cubicBezTo>
                    <a:pt x="6148" y="4542"/>
                    <a:pt x="6141" y="4562"/>
                    <a:pt x="6155" y="4589"/>
                  </a:cubicBezTo>
                  <a:cubicBezTo>
                    <a:pt x="6161" y="4608"/>
                    <a:pt x="6174" y="4635"/>
                    <a:pt x="6168" y="4654"/>
                  </a:cubicBezTo>
                  <a:cubicBezTo>
                    <a:pt x="6139" y="4626"/>
                    <a:pt x="6110" y="4611"/>
                    <a:pt x="6081" y="4611"/>
                  </a:cubicBezTo>
                  <a:cubicBezTo>
                    <a:pt x="6051" y="4611"/>
                    <a:pt x="6020" y="4627"/>
                    <a:pt x="5990" y="4661"/>
                  </a:cubicBezTo>
                  <a:cubicBezTo>
                    <a:pt x="5990" y="4654"/>
                    <a:pt x="5990" y="4648"/>
                    <a:pt x="5990" y="4648"/>
                  </a:cubicBezTo>
                  <a:cubicBezTo>
                    <a:pt x="5990" y="4615"/>
                    <a:pt x="6023" y="4582"/>
                    <a:pt x="6010" y="4549"/>
                  </a:cubicBezTo>
                  <a:cubicBezTo>
                    <a:pt x="5997" y="4523"/>
                    <a:pt x="5957" y="4510"/>
                    <a:pt x="5931" y="4490"/>
                  </a:cubicBezTo>
                  <a:cubicBezTo>
                    <a:pt x="5931" y="4483"/>
                    <a:pt x="5931" y="4477"/>
                    <a:pt x="5937" y="4477"/>
                  </a:cubicBezTo>
                  <a:cubicBezTo>
                    <a:pt x="5953" y="4480"/>
                    <a:pt x="5968" y="4482"/>
                    <a:pt x="5981" y="4482"/>
                  </a:cubicBezTo>
                  <a:cubicBezTo>
                    <a:pt x="6039" y="4482"/>
                    <a:pt x="6071" y="4446"/>
                    <a:pt x="6082" y="4371"/>
                  </a:cubicBezTo>
                  <a:close/>
                  <a:moveTo>
                    <a:pt x="7023" y="4760"/>
                  </a:moveTo>
                  <a:cubicBezTo>
                    <a:pt x="7033" y="4810"/>
                    <a:pt x="7051" y="4852"/>
                    <a:pt x="7097" y="4852"/>
                  </a:cubicBezTo>
                  <a:cubicBezTo>
                    <a:pt x="7111" y="4852"/>
                    <a:pt x="7128" y="4848"/>
                    <a:pt x="7148" y="4839"/>
                  </a:cubicBezTo>
                  <a:lnTo>
                    <a:pt x="7148" y="4839"/>
                  </a:lnTo>
                  <a:cubicBezTo>
                    <a:pt x="7129" y="4878"/>
                    <a:pt x="7096" y="4885"/>
                    <a:pt x="7083" y="4904"/>
                  </a:cubicBezTo>
                  <a:cubicBezTo>
                    <a:pt x="7063" y="4931"/>
                    <a:pt x="7102" y="4957"/>
                    <a:pt x="7089" y="4990"/>
                  </a:cubicBezTo>
                  <a:cubicBezTo>
                    <a:pt x="7054" y="4971"/>
                    <a:pt x="7036" y="4961"/>
                    <a:pt x="7020" y="4961"/>
                  </a:cubicBezTo>
                  <a:cubicBezTo>
                    <a:pt x="7001" y="4961"/>
                    <a:pt x="6985" y="4973"/>
                    <a:pt x="6951" y="4997"/>
                  </a:cubicBezTo>
                  <a:cubicBezTo>
                    <a:pt x="6957" y="4964"/>
                    <a:pt x="6971" y="4937"/>
                    <a:pt x="6971" y="4911"/>
                  </a:cubicBezTo>
                  <a:cubicBezTo>
                    <a:pt x="6964" y="4885"/>
                    <a:pt x="6925" y="4878"/>
                    <a:pt x="6898" y="4845"/>
                  </a:cubicBezTo>
                  <a:lnTo>
                    <a:pt x="6898" y="4845"/>
                  </a:lnTo>
                  <a:cubicBezTo>
                    <a:pt x="6915" y="4849"/>
                    <a:pt x="6930" y="4852"/>
                    <a:pt x="6943" y="4852"/>
                  </a:cubicBezTo>
                  <a:cubicBezTo>
                    <a:pt x="6992" y="4852"/>
                    <a:pt x="7018" y="4822"/>
                    <a:pt x="7023" y="4760"/>
                  </a:cubicBezTo>
                  <a:close/>
                  <a:moveTo>
                    <a:pt x="4667" y="4983"/>
                  </a:moveTo>
                  <a:cubicBezTo>
                    <a:pt x="4673" y="5011"/>
                    <a:pt x="4683" y="5025"/>
                    <a:pt x="4709" y="5025"/>
                  </a:cubicBezTo>
                  <a:cubicBezTo>
                    <a:pt x="4714" y="5025"/>
                    <a:pt x="4720" y="5024"/>
                    <a:pt x="4726" y="5023"/>
                  </a:cubicBezTo>
                  <a:lnTo>
                    <a:pt x="4726" y="5023"/>
                  </a:lnTo>
                  <a:cubicBezTo>
                    <a:pt x="4700" y="5043"/>
                    <a:pt x="4680" y="5062"/>
                    <a:pt x="4700" y="5095"/>
                  </a:cubicBezTo>
                  <a:cubicBezTo>
                    <a:pt x="4688" y="5086"/>
                    <a:pt x="4677" y="5081"/>
                    <a:pt x="4666" y="5081"/>
                  </a:cubicBezTo>
                  <a:cubicBezTo>
                    <a:pt x="4654" y="5081"/>
                    <a:pt x="4642" y="5088"/>
                    <a:pt x="4628" y="5102"/>
                  </a:cubicBezTo>
                  <a:cubicBezTo>
                    <a:pt x="4634" y="5069"/>
                    <a:pt x="4647" y="5043"/>
                    <a:pt x="4608" y="5030"/>
                  </a:cubicBezTo>
                  <a:cubicBezTo>
                    <a:pt x="4641" y="5030"/>
                    <a:pt x="4661" y="5023"/>
                    <a:pt x="4667" y="4983"/>
                  </a:cubicBezTo>
                  <a:close/>
                  <a:moveTo>
                    <a:pt x="1994" y="0"/>
                  </a:moveTo>
                  <a:cubicBezTo>
                    <a:pt x="1857" y="0"/>
                    <a:pt x="1719" y="3"/>
                    <a:pt x="1580" y="8"/>
                  </a:cubicBezTo>
                  <a:cubicBezTo>
                    <a:pt x="1087" y="28"/>
                    <a:pt x="593" y="74"/>
                    <a:pt x="106" y="159"/>
                  </a:cubicBezTo>
                  <a:lnTo>
                    <a:pt x="93" y="159"/>
                  </a:lnTo>
                  <a:cubicBezTo>
                    <a:pt x="54" y="311"/>
                    <a:pt x="21" y="462"/>
                    <a:pt x="1" y="620"/>
                  </a:cubicBezTo>
                  <a:cubicBezTo>
                    <a:pt x="12" y="633"/>
                    <a:pt x="22" y="638"/>
                    <a:pt x="33" y="638"/>
                  </a:cubicBezTo>
                  <a:cubicBezTo>
                    <a:pt x="50" y="638"/>
                    <a:pt x="67" y="628"/>
                    <a:pt x="87" y="620"/>
                  </a:cubicBezTo>
                  <a:cubicBezTo>
                    <a:pt x="98" y="612"/>
                    <a:pt x="111" y="605"/>
                    <a:pt x="121" y="605"/>
                  </a:cubicBezTo>
                  <a:cubicBezTo>
                    <a:pt x="128" y="605"/>
                    <a:pt x="133" y="609"/>
                    <a:pt x="133" y="620"/>
                  </a:cubicBezTo>
                  <a:cubicBezTo>
                    <a:pt x="146" y="679"/>
                    <a:pt x="185" y="706"/>
                    <a:pt x="225" y="738"/>
                  </a:cubicBezTo>
                  <a:cubicBezTo>
                    <a:pt x="240" y="754"/>
                    <a:pt x="252" y="777"/>
                    <a:pt x="275" y="777"/>
                  </a:cubicBezTo>
                  <a:cubicBezTo>
                    <a:pt x="281" y="777"/>
                    <a:pt x="289" y="776"/>
                    <a:pt x="297" y="771"/>
                  </a:cubicBezTo>
                  <a:cubicBezTo>
                    <a:pt x="302" y="766"/>
                    <a:pt x="307" y="764"/>
                    <a:pt x="311" y="764"/>
                  </a:cubicBezTo>
                  <a:cubicBezTo>
                    <a:pt x="318" y="764"/>
                    <a:pt x="323" y="770"/>
                    <a:pt x="323" y="778"/>
                  </a:cubicBezTo>
                  <a:cubicBezTo>
                    <a:pt x="337" y="811"/>
                    <a:pt x="363" y="804"/>
                    <a:pt x="389" y="811"/>
                  </a:cubicBezTo>
                  <a:cubicBezTo>
                    <a:pt x="393" y="814"/>
                    <a:pt x="397" y="814"/>
                    <a:pt x="402" y="814"/>
                  </a:cubicBezTo>
                  <a:cubicBezTo>
                    <a:pt x="407" y="814"/>
                    <a:pt x="412" y="814"/>
                    <a:pt x="416" y="817"/>
                  </a:cubicBezTo>
                  <a:cubicBezTo>
                    <a:pt x="429" y="842"/>
                    <a:pt x="447" y="850"/>
                    <a:pt x="466" y="850"/>
                  </a:cubicBezTo>
                  <a:cubicBezTo>
                    <a:pt x="484" y="850"/>
                    <a:pt x="502" y="843"/>
                    <a:pt x="521" y="837"/>
                  </a:cubicBezTo>
                  <a:cubicBezTo>
                    <a:pt x="526" y="836"/>
                    <a:pt x="531" y="835"/>
                    <a:pt x="536" y="835"/>
                  </a:cubicBezTo>
                  <a:cubicBezTo>
                    <a:pt x="554" y="835"/>
                    <a:pt x="574" y="843"/>
                    <a:pt x="574" y="864"/>
                  </a:cubicBezTo>
                  <a:cubicBezTo>
                    <a:pt x="574" y="903"/>
                    <a:pt x="600" y="916"/>
                    <a:pt x="620" y="936"/>
                  </a:cubicBezTo>
                  <a:cubicBezTo>
                    <a:pt x="646" y="969"/>
                    <a:pt x="692" y="989"/>
                    <a:pt x="705" y="1035"/>
                  </a:cubicBezTo>
                  <a:cubicBezTo>
                    <a:pt x="705" y="1041"/>
                    <a:pt x="718" y="1041"/>
                    <a:pt x="725" y="1041"/>
                  </a:cubicBezTo>
                  <a:cubicBezTo>
                    <a:pt x="751" y="1035"/>
                    <a:pt x="776" y="1033"/>
                    <a:pt x="800" y="1033"/>
                  </a:cubicBezTo>
                  <a:cubicBezTo>
                    <a:pt x="824" y="1033"/>
                    <a:pt x="847" y="1035"/>
                    <a:pt x="870" y="1035"/>
                  </a:cubicBezTo>
                  <a:cubicBezTo>
                    <a:pt x="876" y="1036"/>
                    <a:pt x="883" y="1036"/>
                    <a:pt x="889" y="1036"/>
                  </a:cubicBezTo>
                  <a:cubicBezTo>
                    <a:pt x="929" y="1036"/>
                    <a:pt x="968" y="1021"/>
                    <a:pt x="1008" y="1021"/>
                  </a:cubicBezTo>
                  <a:cubicBezTo>
                    <a:pt x="1008" y="1021"/>
                    <a:pt x="1008" y="1024"/>
                    <a:pt x="1010" y="1024"/>
                  </a:cubicBezTo>
                  <a:cubicBezTo>
                    <a:pt x="1011" y="1024"/>
                    <a:pt x="1012" y="1024"/>
                    <a:pt x="1014" y="1021"/>
                  </a:cubicBezTo>
                  <a:cubicBezTo>
                    <a:pt x="1025" y="1016"/>
                    <a:pt x="1035" y="1013"/>
                    <a:pt x="1045" y="1013"/>
                  </a:cubicBezTo>
                  <a:cubicBezTo>
                    <a:pt x="1058" y="1013"/>
                    <a:pt x="1071" y="1019"/>
                    <a:pt x="1087" y="1035"/>
                  </a:cubicBezTo>
                  <a:cubicBezTo>
                    <a:pt x="1159" y="1094"/>
                    <a:pt x="1238" y="1133"/>
                    <a:pt x="1324" y="1166"/>
                  </a:cubicBezTo>
                  <a:cubicBezTo>
                    <a:pt x="1350" y="1179"/>
                    <a:pt x="1376" y="1272"/>
                    <a:pt x="1363" y="1285"/>
                  </a:cubicBezTo>
                  <a:cubicBezTo>
                    <a:pt x="1311" y="1337"/>
                    <a:pt x="1344" y="1383"/>
                    <a:pt x="1363" y="1436"/>
                  </a:cubicBezTo>
                  <a:cubicBezTo>
                    <a:pt x="1383" y="1495"/>
                    <a:pt x="1423" y="1555"/>
                    <a:pt x="1423" y="1620"/>
                  </a:cubicBezTo>
                  <a:cubicBezTo>
                    <a:pt x="1429" y="1666"/>
                    <a:pt x="1429" y="1719"/>
                    <a:pt x="1429" y="1765"/>
                  </a:cubicBezTo>
                  <a:cubicBezTo>
                    <a:pt x="1436" y="1791"/>
                    <a:pt x="1423" y="1798"/>
                    <a:pt x="1396" y="1798"/>
                  </a:cubicBezTo>
                  <a:lnTo>
                    <a:pt x="1284" y="1798"/>
                  </a:lnTo>
                  <a:cubicBezTo>
                    <a:pt x="1337" y="1857"/>
                    <a:pt x="1383" y="1910"/>
                    <a:pt x="1429" y="1963"/>
                  </a:cubicBezTo>
                  <a:cubicBezTo>
                    <a:pt x="1442" y="1976"/>
                    <a:pt x="1449" y="1996"/>
                    <a:pt x="1449" y="2015"/>
                  </a:cubicBezTo>
                  <a:cubicBezTo>
                    <a:pt x="1455" y="2121"/>
                    <a:pt x="1469" y="2226"/>
                    <a:pt x="1475" y="2331"/>
                  </a:cubicBezTo>
                  <a:cubicBezTo>
                    <a:pt x="1475" y="2364"/>
                    <a:pt x="1488" y="2371"/>
                    <a:pt x="1521" y="2371"/>
                  </a:cubicBezTo>
                  <a:cubicBezTo>
                    <a:pt x="1765" y="2377"/>
                    <a:pt x="2008" y="2390"/>
                    <a:pt x="2252" y="2397"/>
                  </a:cubicBezTo>
                  <a:cubicBezTo>
                    <a:pt x="2257" y="2397"/>
                    <a:pt x="2263" y="2398"/>
                    <a:pt x="2269" y="2398"/>
                  </a:cubicBezTo>
                  <a:cubicBezTo>
                    <a:pt x="2279" y="2398"/>
                    <a:pt x="2287" y="2396"/>
                    <a:pt x="2291" y="2384"/>
                  </a:cubicBezTo>
                  <a:cubicBezTo>
                    <a:pt x="2296" y="2379"/>
                    <a:pt x="2301" y="2375"/>
                    <a:pt x="2308" y="2375"/>
                  </a:cubicBezTo>
                  <a:cubicBezTo>
                    <a:pt x="2310" y="2375"/>
                    <a:pt x="2314" y="2375"/>
                    <a:pt x="2318" y="2377"/>
                  </a:cubicBezTo>
                  <a:cubicBezTo>
                    <a:pt x="2331" y="2377"/>
                    <a:pt x="2324" y="2390"/>
                    <a:pt x="2324" y="2397"/>
                  </a:cubicBezTo>
                  <a:cubicBezTo>
                    <a:pt x="2311" y="2443"/>
                    <a:pt x="2331" y="2496"/>
                    <a:pt x="2285" y="2529"/>
                  </a:cubicBezTo>
                  <a:cubicBezTo>
                    <a:pt x="2258" y="2542"/>
                    <a:pt x="2258" y="2575"/>
                    <a:pt x="2265" y="2601"/>
                  </a:cubicBezTo>
                  <a:cubicBezTo>
                    <a:pt x="2272" y="2673"/>
                    <a:pt x="2285" y="2752"/>
                    <a:pt x="2291" y="2825"/>
                  </a:cubicBezTo>
                  <a:cubicBezTo>
                    <a:pt x="2291" y="2838"/>
                    <a:pt x="2298" y="2858"/>
                    <a:pt x="2311" y="2858"/>
                  </a:cubicBezTo>
                  <a:cubicBezTo>
                    <a:pt x="2370" y="2877"/>
                    <a:pt x="2403" y="2923"/>
                    <a:pt x="2456" y="2956"/>
                  </a:cubicBezTo>
                  <a:cubicBezTo>
                    <a:pt x="2465" y="2966"/>
                    <a:pt x="2475" y="2972"/>
                    <a:pt x="2487" y="2972"/>
                  </a:cubicBezTo>
                  <a:cubicBezTo>
                    <a:pt x="2492" y="2972"/>
                    <a:pt x="2497" y="2971"/>
                    <a:pt x="2502" y="2970"/>
                  </a:cubicBezTo>
                  <a:cubicBezTo>
                    <a:pt x="2505" y="2968"/>
                    <a:pt x="2508" y="2967"/>
                    <a:pt x="2512" y="2967"/>
                  </a:cubicBezTo>
                  <a:cubicBezTo>
                    <a:pt x="2539" y="2967"/>
                    <a:pt x="2587" y="2999"/>
                    <a:pt x="2587" y="3016"/>
                  </a:cubicBezTo>
                  <a:cubicBezTo>
                    <a:pt x="2594" y="3088"/>
                    <a:pt x="2607" y="3160"/>
                    <a:pt x="2647" y="3226"/>
                  </a:cubicBezTo>
                  <a:cubicBezTo>
                    <a:pt x="2653" y="3233"/>
                    <a:pt x="2660" y="3239"/>
                    <a:pt x="2660" y="3253"/>
                  </a:cubicBezTo>
                  <a:cubicBezTo>
                    <a:pt x="2666" y="3279"/>
                    <a:pt x="2680" y="3299"/>
                    <a:pt x="2712" y="3318"/>
                  </a:cubicBezTo>
                  <a:cubicBezTo>
                    <a:pt x="2705" y="3316"/>
                    <a:pt x="2699" y="3315"/>
                    <a:pt x="2694" y="3315"/>
                  </a:cubicBezTo>
                  <a:cubicBezTo>
                    <a:pt x="2671" y="3315"/>
                    <a:pt x="2665" y="3336"/>
                    <a:pt x="2660" y="3358"/>
                  </a:cubicBezTo>
                  <a:cubicBezTo>
                    <a:pt x="2633" y="3437"/>
                    <a:pt x="2607" y="3516"/>
                    <a:pt x="2587" y="3588"/>
                  </a:cubicBezTo>
                  <a:cubicBezTo>
                    <a:pt x="2581" y="3615"/>
                    <a:pt x="2561" y="3634"/>
                    <a:pt x="2594" y="3661"/>
                  </a:cubicBezTo>
                  <a:cubicBezTo>
                    <a:pt x="2601" y="3667"/>
                    <a:pt x="2620" y="3707"/>
                    <a:pt x="2574" y="3713"/>
                  </a:cubicBezTo>
                  <a:cubicBezTo>
                    <a:pt x="2561" y="3713"/>
                    <a:pt x="2555" y="3733"/>
                    <a:pt x="2548" y="3746"/>
                  </a:cubicBezTo>
                  <a:cubicBezTo>
                    <a:pt x="2508" y="3838"/>
                    <a:pt x="2462" y="3930"/>
                    <a:pt x="2416" y="4023"/>
                  </a:cubicBezTo>
                  <a:cubicBezTo>
                    <a:pt x="2410" y="4042"/>
                    <a:pt x="2410" y="4055"/>
                    <a:pt x="2423" y="4069"/>
                  </a:cubicBezTo>
                  <a:cubicBezTo>
                    <a:pt x="2456" y="4088"/>
                    <a:pt x="2482" y="4121"/>
                    <a:pt x="2508" y="4141"/>
                  </a:cubicBezTo>
                  <a:cubicBezTo>
                    <a:pt x="2535" y="4161"/>
                    <a:pt x="2528" y="4181"/>
                    <a:pt x="2508" y="4187"/>
                  </a:cubicBezTo>
                  <a:cubicBezTo>
                    <a:pt x="2462" y="4194"/>
                    <a:pt x="2443" y="4233"/>
                    <a:pt x="2410" y="4253"/>
                  </a:cubicBezTo>
                  <a:cubicBezTo>
                    <a:pt x="2391" y="4259"/>
                    <a:pt x="2390" y="4306"/>
                    <a:pt x="2401" y="4306"/>
                  </a:cubicBezTo>
                  <a:cubicBezTo>
                    <a:pt x="2402" y="4306"/>
                    <a:pt x="2402" y="4306"/>
                    <a:pt x="2403" y="4306"/>
                  </a:cubicBezTo>
                  <a:cubicBezTo>
                    <a:pt x="2423" y="4306"/>
                    <a:pt x="2423" y="4319"/>
                    <a:pt x="2423" y="4332"/>
                  </a:cubicBezTo>
                  <a:cubicBezTo>
                    <a:pt x="2416" y="4352"/>
                    <a:pt x="2429" y="4365"/>
                    <a:pt x="2443" y="4371"/>
                  </a:cubicBezTo>
                  <a:cubicBezTo>
                    <a:pt x="2456" y="4378"/>
                    <a:pt x="2469" y="4385"/>
                    <a:pt x="2462" y="4398"/>
                  </a:cubicBezTo>
                  <a:cubicBezTo>
                    <a:pt x="2449" y="4437"/>
                    <a:pt x="2476" y="4477"/>
                    <a:pt x="2476" y="4523"/>
                  </a:cubicBezTo>
                  <a:cubicBezTo>
                    <a:pt x="2484" y="4518"/>
                    <a:pt x="2490" y="4505"/>
                    <a:pt x="2499" y="4505"/>
                  </a:cubicBezTo>
                  <a:cubicBezTo>
                    <a:pt x="2504" y="4505"/>
                    <a:pt x="2509" y="4508"/>
                    <a:pt x="2515" y="4516"/>
                  </a:cubicBezTo>
                  <a:cubicBezTo>
                    <a:pt x="2541" y="4549"/>
                    <a:pt x="2502" y="4542"/>
                    <a:pt x="2495" y="4562"/>
                  </a:cubicBezTo>
                  <a:cubicBezTo>
                    <a:pt x="2541" y="4575"/>
                    <a:pt x="2528" y="4595"/>
                    <a:pt x="2502" y="4615"/>
                  </a:cubicBezTo>
                  <a:cubicBezTo>
                    <a:pt x="2528" y="4635"/>
                    <a:pt x="2574" y="4641"/>
                    <a:pt x="2535" y="4687"/>
                  </a:cubicBezTo>
                  <a:cubicBezTo>
                    <a:pt x="2535" y="4687"/>
                    <a:pt x="2541" y="4694"/>
                    <a:pt x="2541" y="4700"/>
                  </a:cubicBezTo>
                  <a:cubicBezTo>
                    <a:pt x="2541" y="4733"/>
                    <a:pt x="2555" y="4766"/>
                    <a:pt x="2522" y="4786"/>
                  </a:cubicBezTo>
                  <a:cubicBezTo>
                    <a:pt x="2515" y="4793"/>
                    <a:pt x="2502" y="4799"/>
                    <a:pt x="2515" y="4806"/>
                  </a:cubicBezTo>
                  <a:cubicBezTo>
                    <a:pt x="2548" y="4825"/>
                    <a:pt x="2522" y="4839"/>
                    <a:pt x="2515" y="4858"/>
                  </a:cubicBezTo>
                  <a:cubicBezTo>
                    <a:pt x="2502" y="4878"/>
                    <a:pt x="2482" y="4891"/>
                    <a:pt x="2489" y="4911"/>
                  </a:cubicBezTo>
                  <a:cubicBezTo>
                    <a:pt x="2495" y="4957"/>
                    <a:pt x="2502" y="5003"/>
                    <a:pt x="2489" y="5049"/>
                  </a:cubicBezTo>
                  <a:cubicBezTo>
                    <a:pt x="2482" y="5082"/>
                    <a:pt x="2502" y="5115"/>
                    <a:pt x="2482" y="5148"/>
                  </a:cubicBezTo>
                  <a:cubicBezTo>
                    <a:pt x="2456" y="5187"/>
                    <a:pt x="2489" y="5201"/>
                    <a:pt x="2515" y="5207"/>
                  </a:cubicBezTo>
                  <a:cubicBezTo>
                    <a:pt x="2523" y="5210"/>
                    <a:pt x="2533" y="5212"/>
                    <a:pt x="2542" y="5212"/>
                  </a:cubicBezTo>
                  <a:cubicBezTo>
                    <a:pt x="2555" y="5212"/>
                    <a:pt x="2569" y="5208"/>
                    <a:pt x="2581" y="5201"/>
                  </a:cubicBezTo>
                  <a:cubicBezTo>
                    <a:pt x="2588" y="5197"/>
                    <a:pt x="2603" y="5193"/>
                    <a:pt x="2615" y="5193"/>
                  </a:cubicBezTo>
                  <a:cubicBezTo>
                    <a:pt x="2623" y="5193"/>
                    <a:pt x="2631" y="5195"/>
                    <a:pt x="2633" y="5201"/>
                  </a:cubicBezTo>
                  <a:cubicBezTo>
                    <a:pt x="2650" y="5230"/>
                    <a:pt x="2673" y="5235"/>
                    <a:pt x="2697" y="5235"/>
                  </a:cubicBezTo>
                  <a:cubicBezTo>
                    <a:pt x="2709" y="5235"/>
                    <a:pt x="2721" y="5234"/>
                    <a:pt x="2733" y="5234"/>
                  </a:cubicBezTo>
                  <a:cubicBezTo>
                    <a:pt x="2744" y="5234"/>
                    <a:pt x="2755" y="5235"/>
                    <a:pt x="2765" y="5240"/>
                  </a:cubicBezTo>
                  <a:cubicBezTo>
                    <a:pt x="2786" y="5228"/>
                    <a:pt x="2808" y="5223"/>
                    <a:pt x="2829" y="5223"/>
                  </a:cubicBezTo>
                  <a:cubicBezTo>
                    <a:pt x="2876" y="5223"/>
                    <a:pt x="2924" y="5244"/>
                    <a:pt x="2969" y="5253"/>
                  </a:cubicBezTo>
                  <a:cubicBezTo>
                    <a:pt x="2985" y="5253"/>
                    <a:pt x="2996" y="5260"/>
                    <a:pt x="3008" y="5260"/>
                  </a:cubicBezTo>
                  <a:cubicBezTo>
                    <a:pt x="3016" y="5260"/>
                    <a:pt x="3024" y="5257"/>
                    <a:pt x="3035" y="5247"/>
                  </a:cubicBezTo>
                  <a:cubicBezTo>
                    <a:pt x="3039" y="5238"/>
                    <a:pt x="3054" y="5224"/>
                    <a:pt x="3072" y="5224"/>
                  </a:cubicBezTo>
                  <a:cubicBezTo>
                    <a:pt x="3081" y="5224"/>
                    <a:pt x="3091" y="5228"/>
                    <a:pt x="3101" y="5240"/>
                  </a:cubicBezTo>
                  <a:cubicBezTo>
                    <a:pt x="3102" y="5241"/>
                    <a:pt x="3103" y="5242"/>
                    <a:pt x="3104" y="5242"/>
                  </a:cubicBezTo>
                  <a:cubicBezTo>
                    <a:pt x="3108" y="5242"/>
                    <a:pt x="3109" y="5232"/>
                    <a:pt x="3114" y="5227"/>
                  </a:cubicBezTo>
                  <a:cubicBezTo>
                    <a:pt x="3127" y="5214"/>
                    <a:pt x="3147" y="5207"/>
                    <a:pt x="3153" y="5174"/>
                  </a:cubicBezTo>
                  <a:cubicBezTo>
                    <a:pt x="3153" y="5161"/>
                    <a:pt x="3173" y="5148"/>
                    <a:pt x="3193" y="5148"/>
                  </a:cubicBezTo>
                  <a:cubicBezTo>
                    <a:pt x="3213" y="5148"/>
                    <a:pt x="3219" y="5161"/>
                    <a:pt x="3226" y="5174"/>
                  </a:cubicBezTo>
                  <a:cubicBezTo>
                    <a:pt x="3249" y="5222"/>
                    <a:pt x="3305" y="5248"/>
                    <a:pt x="3359" y="5248"/>
                  </a:cubicBezTo>
                  <a:cubicBezTo>
                    <a:pt x="3365" y="5248"/>
                    <a:pt x="3371" y="5247"/>
                    <a:pt x="3377" y="5247"/>
                  </a:cubicBezTo>
                  <a:cubicBezTo>
                    <a:pt x="3390" y="5245"/>
                    <a:pt x="3402" y="5244"/>
                    <a:pt x="3413" y="5244"/>
                  </a:cubicBezTo>
                  <a:cubicBezTo>
                    <a:pt x="3480" y="5244"/>
                    <a:pt x="3511" y="5279"/>
                    <a:pt x="3522" y="5352"/>
                  </a:cubicBezTo>
                  <a:cubicBezTo>
                    <a:pt x="3529" y="5372"/>
                    <a:pt x="3535" y="5391"/>
                    <a:pt x="3555" y="5398"/>
                  </a:cubicBezTo>
                  <a:cubicBezTo>
                    <a:pt x="3588" y="5411"/>
                    <a:pt x="3588" y="5444"/>
                    <a:pt x="3581" y="5464"/>
                  </a:cubicBezTo>
                  <a:cubicBezTo>
                    <a:pt x="3561" y="5523"/>
                    <a:pt x="3568" y="5569"/>
                    <a:pt x="3588" y="5622"/>
                  </a:cubicBezTo>
                  <a:cubicBezTo>
                    <a:pt x="3601" y="5648"/>
                    <a:pt x="3621" y="5674"/>
                    <a:pt x="3614" y="5701"/>
                  </a:cubicBezTo>
                  <a:cubicBezTo>
                    <a:pt x="3614" y="5753"/>
                    <a:pt x="3627" y="5806"/>
                    <a:pt x="3621" y="5865"/>
                  </a:cubicBezTo>
                  <a:cubicBezTo>
                    <a:pt x="3621" y="5872"/>
                    <a:pt x="3621" y="5885"/>
                    <a:pt x="3627" y="5892"/>
                  </a:cubicBezTo>
                  <a:cubicBezTo>
                    <a:pt x="3660" y="5911"/>
                    <a:pt x="3660" y="5944"/>
                    <a:pt x="3667" y="5977"/>
                  </a:cubicBezTo>
                  <a:cubicBezTo>
                    <a:pt x="3765" y="5990"/>
                    <a:pt x="3858" y="6010"/>
                    <a:pt x="3956" y="6023"/>
                  </a:cubicBezTo>
                  <a:cubicBezTo>
                    <a:pt x="3982" y="6008"/>
                    <a:pt x="4008" y="6000"/>
                    <a:pt x="4034" y="6000"/>
                  </a:cubicBezTo>
                  <a:cubicBezTo>
                    <a:pt x="4073" y="6000"/>
                    <a:pt x="4111" y="6018"/>
                    <a:pt x="4147" y="6050"/>
                  </a:cubicBezTo>
                  <a:cubicBezTo>
                    <a:pt x="4154" y="6053"/>
                    <a:pt x="4160" y="6053"/>
                    <a:pt x="4168" y="6053"/>
                  </a:cubicBezTo>
                  <a:cubicBezTo>
                    <a:pt x="4175" y="6053"/>
                    <a:pt x="4183" y="6053"/>
                    <a:pt x="4193" y="6056"/>
                  </a:cubicBezTo>
                  <a:cubicBezTo>
                    <a:pt x="4351" y="6071"/>
                    <a:pt x="4507" y="6078"/>
                    <a:pt x="4663" y="6078"/>
                  </a:cubicBezTo>
                  <a:cubicBezTo>
                    <a:pt x="5139" y="6078"/>
                    <a:pt x="5608" y="6009"/>
                    <a:pt x="6069" y="5865"/>
                  </a:cubicBezTo>
                  <a:cubicBezTo>
                    <a:pt x="7056" y="5549"/>
                    <a:pt x="7859" y="4977"/>
                    <a:pt x="8478" y="4141"/>
                  </a:cubicBezTo>
                  <a:cubicBezTo>
                    <a:pt x="8787" y="3720"/>
                    <a:pt x="9017" y="3259"/>
                    <a:pt x="9175" y="2759"/>
                  </a:cubicBezTo>
                  <a:cubicBezTo>
                    <a:pt x="8985" y="2594"/>
                    <a:pt x="8214" y="1989"/>
                    <a:pt x="8070" y="1890"/>
                  </a:cubicBezTo>
                  <a:cubicBezTo>
                    <a:pt x="7221" y="1311"/>
                    <a:pt x="6312" y="857"/>
                    <a:pt x="5332" y="534"/>
                  </a:cubicBezTo>
                  <a:cubicBezTo>
                    <a:pt x="4779" y="357"/>
                    <a:pt x="4220" y="219"/>
                    <a:pt x="3640" y="126"/>
                  </a:cubicBezTo>
                  <a:cubicBezTo>
                    <a:pt x="3093" y="42"/>
                    <a:pt x="2545" y="0"/>
                    <a:pt x="1994" y="0"/>
                  </a:cubicBezTo>
                  <a:close/>
                </a:path>
              </a:pathLst>
            </a:custGeom>
            <a:solidFill>
              <a:srgbClr val="0022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19;p18">
              <a:extLst>
                <a:ext uri="{FF2B5EF4-FFF2-40B4-BE49-F238E27FC236}">
                  <a16:creationId xmlns:a16="http://schemas.microsoft.com/office/drawing/2014/main" id="{5789F9E3-5672-4871-B700-AAF693C045B9}"/>
                </a:ext>
              </a:extLst>
            </p:cNvPr>
            <p:cNvSpPr/>
            <p:nvPr/>
          </p:nvSpPr>
          <p:spPr>
            <a:xfrm>
              <a:off x="-1004467" y="3474908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2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20;p18">
              <a:extLst>
                <a:ext uri="{FF2B5EF4-FFF2-40B4-BE49-F238E27FC236}">
                  <a16:creationId xmlns:a16="http://schemas.microsoft.com/office/drawing/2014/main" id="{8B7BFD81-7A6A-4A25-B9B1-CD0CD3E6E66C}"/>
                </a:ext>
              </a:extLst>
            </p:cNvPr>
            <p:cNvSpPr/>
            <p:nvPr/>
          </p:nvSpPr>
          <p:spPr>
            <a:xfrm>
              <a:off x="-1131399" y="3313380"/>
              <a:ext cx="260885" cy="154907"/>
            </a:xfrm>
            <a:custGeom>
              <a:avLst/>
              <a:gdLst/>
              <a:ahLst/>
              <a:cxnLst/>
              <a:rect l="l" t="t" r="r" b="b"/>
              <a:pathLst>
                <a:path w="9064" h="5382" extrusionOk="0">
                  <a:moveTo>
                    <a:pt x="5773" y="3052"/>
                  </a:moveTo>
                  <a:cubicBezTo>
                    <a:pt x="5786" y="3065"/>
                    <a:pt x="5786" y="3072"/>
                    <a:pt x="5792" y="3078"/>
                  </a:cubicBezTo>
                  <a:cubicBezTo>
                    <a:pt x="5806" y="3111"/>
                    <a:pt x="5799" y="3170"/>
                    <a:pt x="5838" y="3190"/>
                  </a:cubicBezTo>
                  <a:cubicBezTo>
                    <a:pt x="5849" y="3194"/>
                    <a:pt x="5862" y="3196"/>
                    <a:pt x="5875" y="3196"/>
                  </a:cubicBezTo>
                  <a:cubicBezTo>
                    <a:pt x="5902" y="3196"/>
                    <a:pt x="5933" y="3190"/>
                    <a:pt x="5963" y="3190"/>
                  </a:cubicBezTo>
                  <a:cubicBezTo>
                    <a:pt x="5944" y="3223"/>
                    <a:pt x="5917" y="3236"/>
                    <a:pt x="5891" y="3256"/>
                  </a:cubicBezTo>
                  <a:cubicBezTo>
                    <a:pt x="5865" y="3269"/>
                    <a:pt x="5852" y="3289"/>
                    <a:pt x="5871" y="3322"/>
                  </a:cubicBezTo>
                  <a:cubicBezTo>
                    <a:pt x="5885" y="3355"/>
                    <a:pt x="5891" y="3381"/>
                    <a:pt x="5898" y="3414"/>
                  </a:cubicBezTo>
                  <a:cubicBezTo>
                    <a:pt x="5858" y="3388"/>
                    <a:pt x="5819" y="3341"/>
                    <a:pt x="5786" y="3341"/>
                  </a:cubicBezTo>
                  <a:cubicBezTo>
                    <a:pt x="5746" y="3341"/>
                    <a:pt x="5713" y="3388"/>
                    <a:pt x="5674" y="3414"/>
                  </a:cubicBezTo>
                  <a:cubicBezTo>
                    <a:pt x="5674" y="3374"/>
                    <a:pt x="5687" y="3341"/>
                    <a:pt x="5700" y="3315"/>
                  </a:cubicBezTo>
                  <a:cubicBezTo>
                    <a:pt x="5707" y="3289"/>
                    <a:pt x="5700" y="3276"/>
                    <a:pt x="5680" y="3262"/>
                  </a:cubicBezTo>
                  <a:cubicBezTo>
                    <a:pt x="5654" y="3243"/>
                    <a:pt x="5628" y="3223"/>
                    <a:pt x="5602" y="3203"/>
                  </a:cubicBezTo>
                  <a:cubicBezTo>
                    <a:pt x="5602" y="3197"/>
                    <a:pt x="5602" y="3197"/>
                    <a:pt x="5608" y="3197"/>
                  </a:cubicBezTo>
                  <a:cubicBezTo>
                    <a:pt x="5623" y="3199"/>
                    <a:pt x="5637" y="3200"/>
                    <a:pt x="5650" y="3200"/>
                  </a:cubicBezTo>
                  <a:cubicBezTo>
                    <a:pt x="5725" y="3200"/>
                    <a:pt x="5773" y="3164"/>
                    <a:pt x="5773" y="3052"/>
                  </a:cubicBezTo>
                  <a:close/>
                  <a:moveTo>
                    <a:pt x="4295" y="0"/>
                  </a:moveTo>
                  <a:cubicBezTo>
                    <a:pt x="3855" y="0"/>
                    <a:pt x="3422" y="60"/>
                    <a:pt x="2995" y="189"/>
                  </a:cubicBezTo>
                  <a:cubicBezTo>
                    <a:pt x="1909" y="511"/>
                    <a:pt x="1047" y="1143"/>
                    <a:pt x="402" y="2078"/>
                  </a:cubicBezTo>
                  <a:cubicBezTo>
                    <a:pt x="244" y="2308"/>
                    <a:pt x="106" y="2552"/>
                    <a:pt x="1" y="2808"/>
                  </a:cubicBezTo>
                  <a:cubicBezTo>
                    <a:pt x="178" y="2789"/>
                    <a:pt x="363" y="2769"/>
                    <a:pt x="540" y="2749"/>
                  </a:cubicBezTo>
                  <a:cubicBezTo>
                    <a:pt x="877" y="2716"/>
                    <a:pt x="1213" y="2701"/>
                    <a:pt x="1549" y="2701"/>
                  </a:cubicBezTo>
                  <a:cubicBezTo>
                    <a:pt x="1615" y="2701"/>
                    <a:pt x="1680" y="2702"/>
                    <a:pt x="1745" y="2703"/>
                  </a:cubicBezTo>
                  <a:cubicBezTo>
                    <a:pt x="2186" y="2703"/>
                    <a:pt x="2620" y="2736"/>
                    <a:pt x="3061" y="2789"/>
                  </a:cubicBezTo>
                  <a:cubicBezTo>
                    <a:pt x="3726" y="2874"/>
                    <a:pt x="4384" y="3012"/>
                    <a:pt x="5029" y="3216"/>
                  </a:cubicBezTo>
                  <a:cubicBezTo>
                    <a:pt x="6437" y="3657"/>
                    <a:pt x="7721" y="4348"/>
                    <a:pt x="8866" y="5283"/>
                  </a:cubicBezTo>
                  <a:cubicBezTo>
                    <a:pt x="8912" y="5316"/>
                    <a:pt x="8951" y="5349"/>
                    <a:pt x="8991" y="5382"/>
                  </a:cubicBezTo>
                  <a:cubicBezTo>
                    <a:pt x="9011" y="5283"/>
                    <a:pt x="9017" y="5184"/>
                    <a:pt x="9024" y="5079"/>
                  </a:cubicBezTo>
                  <a:cubicBezTo>
                    <a:pt x="9063" y="4585"/>
                    <a:pt x="9024" y="4092"/>
                    <a:pt x="8905" y="3605"/>
                  </a:cubicBezTo>
                  <a:cubicBezTo>
                    <a:pt x="8438" y="1663"/>
                    <a:pt x="6773" y="222"/>
                    <a:pt x="4792" y="24"/>
                  </a:cubicBezTo>
                  <a:cubicBezTo>
                    <a:pt x="4626" y="8"/>
                    <a:pt x="4460" y="0"/>
                    <a:pt x="4295" y="0"/>
                  </a:cubicBezTo>
                  <a:close/>
                </a:path>
              </a:pathLst>
            </a:custGeom>
            <a:solidFill>
              <a:srgbClr val="0022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21;p18">
              <a:extLst>
                <a:ext uri="{FF2B5EF4-FFF2-40B4-BE49-F238E27FC236}">
                  <a16:creationId xmlns:a16="http://schemas.microsoft.com/office/drawing/2014/main" id="{14BD2751-6E16-4981-800E-A38C3D3791B3}"/>
                </a:ext>
              </a:extLst>
            </p:cNvPr>
            <p:cNvSpPr/>
            <p:nvPr/>
          </p:nvSpPr>
          <p:spPr>
            <a:xfrm>
              <a:off x="-977757" y="3261398"/>
              <a:ext cx="1871" cy="1554"/>
            </a:xfrm>
            <a:custGeom>
              <a:avLst/>
              <a:gdLst/>
              <a:ahLst/>
              <a:cxnLst/>
              <a:rect l="l" t="t" r="r" b="b"/>
              <a:pathLst>
                <a:path w="65" h="54" extrusionOk="0">
                  <a:moveTo>
                    <a:pt x="47" y="0"/>
                  </a:moveTo>
                  <a:cubicBezTo>
                    <a:pt x="39" y="0"/>
                    <a:pt x="26" y="3"/>
                    <a:pt x="7" y="7"/>
                  </a:cubicBezTo>
                  <a:cubicBezTo>
                    <a:pt x="20" y="14"/>
                    <a:pt x="0" y="27"/>
                    <a:pt x="7" y="34"/>
                  </a:cubicBezTo>
                  <a:cubicBezTo>
                    <a:pt x="13" y="40"/>
                    <a:pt x="20" y="40"/>
                    <a:pt x="27" y="47"/>
                  </a:cubicBezTo>
                  <a:cubicBezTo>
                    <a:pt x="30" y="47"/>
                    <a:pt x="35" y="45"/>
                    <a:pt x="39" y="45"/>
                  </a:cubicBezTo>
                  <a:cubicBezTo>
                    <a:pt x="43" y="45"/>
                    <a:pt x="46" y="47"/>
                    <a:pt x="46" y="53"/>
                  </a:cubicBezTo>
                  <a:cubicBezTo>
                    <a:pt x="60" y="13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22;p18">
              <a:extLst>
                <a:ext uri="{FF2B5EF4-FFF2-40B4-BE49-F238E27FC236}">
                  <a16:creationId xmlns:a16="http://schemas.microsoft.com/office/drawing/2014/main" id="{04E8F812-596D-4BFD-823D-FDFA20FFDE1F}"/>
                </a:ext>
              </a:extLst>
            </p:cNvPr>
            <p:cNvSpPr/>
            <p:nvPr/>
          </p:nvSpPr>
          <p:spPr>
            <a:xfrm>
              <a:off x="-958645" y="3284712"/>
              <a:ext cx="604" cy="403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14" y="0"/>
                  </a:moveTo>
                  <a:cubicBezTo>
                    <a:pt x="14" y="0"/>
                    <a:pt x="8" y="0"/>
                    <a:pt x="1" y="7"/>
                  </a:cubicBezTo>
                  <a:cubicBezTo>
                    <a:pt x="8" y="14"/>
                    <a:pt x="8" y="14"/>
                    <a:pt x="14" y="14"/>
                  </a:cubicBezTo>
                  <a:lnTo>
                    <a:pt x="21" y="14"/>
                  </a:lnTo>
                  <a:cubicBezTo>
                    <a:pt x="21" y="7"/>
                    <a:pt x="21" y="7"/>
                    <a:pt x="14" y="0"/>
                  </a:cubicBez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23;p18">
              <a:extLst>
                <a:ext uri="{FF2B5EF4-FFF2-40B4-BE49-F238E27FC236}">
                  <a16:creationId xmlns:a16="http://schemas.microsoft.com/office/drawing/2014/main" id="{FE9C682D-2D0A-4D30-B310-7DA8A4B6EEA6}"/>
                </a:ext>
              </a:extLst>
            </p:cNvPr>
            <p:cNvSpPr/>
            <p:nvPr/>
          </p:nvSpPr>
          <p:spPr>
            <a:xfrm>
              <a:off x="-994422" y="3271443"/>
              <a:ext cx="4375" cy="1554"/>
            </a:xfrm>
            <a:custGeom>
              <a:avLst/>
              <a:gdLst/>
              <a:ahLst/>
              <a:cxnLst/>
              <a:rect l="l" t="t" r="r" b="b"/>
              <a:pathLst>
                <a:path w="152" h="54" extrusionOk="0">
                  <a:moveTo>
                    <a:pt x="119" y="1"/>
                  </a:moveTo>
                  <a:lnTo>
                    <a:pt x="112" y="7"/>
                  </a:lnTo>
                  <a:cubicBezTo>
                    <a:pt x="109" y="11"/>
                    <a:pt x="104" y="12"/>
                    <a:pt x="99" y="12"/>
                  </a:cubicBezTo>
                  <a:cubicBezTo>
                    <a:pt x="94" y="12"/>
                    <a:pt x="89" y="11"/>
                    <a:pt x="86" y="7"/>
                  </a:cubicBezTo>
                  <a:cubicBezTo>
                    <a:pt x="77" y="9"/>
                    <a:pt x="68" y="10"/>
                    <a:pt x="60" y="10"/>
                  </a:cubicBezTo>
                  <a:cubicBezTo>
                    <a:pt x="43" y="10"/>
                    <a:pt x="26" y="7"/>
                    <a:pt x="13" y="7"/>
                  </a:cubicBezTo>
                  <a:cubicBezTo>
                    <a:pt x="0" y="14"/>
                    <a:pt x="7" y="34"/>
                    <a:pt x="13" y="34"/>
                  </a:cubicBezTo>
                  <a:cubicBezTo>
                    <a:pt x="39" y="34"/>
                    <a:pt x="64" y="53"/>
                    <a:pt x="89" y="53"/>
                  </a:cubicBezTo>
                  <a:cubicBezTo>
                    <a:pt x="97" y="53"/>
                    <a:pt x="104" y="51"/>
                    <a:pt x="112" y="47"/>
                  </a:cubicBezTo>
                  <a:cubicBezTo>
                    <a:pt x="145" y="34"/>
                    <a:pt x="151" y="20"/>
                    <a:pt x="119" y="1"/>
                  </a:cubicBez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24;p18">
              <a:extLst>
                <a:ext uri="{FF2B5EF4-FFF2-40B4-BE49-F238E27FC236}">
                  <a16:creationId xmlns:a16="http://schemas.microsoft.com/office/drawing/2014/main" id="{EFD9A5B8-7C7C-4477-9366-FB1AB3D5B77E}"/>
                </a:ext>
              </a:extLst>
            </p:cNvPr>
            <p:cNvSpPr/>
            <p:nvPr/>
          </p:nvSpPr>
          <p:spPr>
            <a:xfrm>
              <a:off x="-991975" y="3271271"/>
              <a:ext cx="979" cy="403"/>
            </a:xfrm>
            <a:custGeom>
              <a:avLst/>
              <a:gdLst/>
              <a:ahLst/>
              <a:cxnLst/>
              <a:rect l="l" t="t" r="r" b="b"/>
              <a:pathLst>
                <a:path w="34" h="14" extrusionOk="0">
                  <a:moveTo>
                    <a:pt x="34" y="0"/>
                  </a:moveTo>
                  <a:lnTo>
                    <a:pt x="34" y="0"/>
                  </a:lnTo>
                  <a:cubicBezTo>
                    <a:pt x="30" y="2"/>
                    <a:pt x="27" y="2"/>
                    <a:pt x="24" y="2"/>
                  </a:cubicBezTo>
                  <a:cubicBezTo>
                    <a:pt x="21" y="2"/>
                    <a:pt x="18" y="2"/>
                    <a:pt x="15" y="2"/>
                  </a:cubicBezTo>
                  <a:cubicBezTo>
                    <a:pt x="9" y="2"/>
                    <a:pt x="4" y="3"/>
                    <a:pt x="1" y="13"/>
                  </a:cubicBezTo>
                  <a:lnTo>
                    <a:pt x="27" y="13"/>
                  </a:lnTo>
                  <a:cubicBezTo>
                    <a:pt x="27" y="7"/>
                    <a:pt x="34" y="7"/>
                    <a:pt x="34" y="0"/>
                  </a:cubicBez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25;p18">
              <a:extLst>
                <a:ext uri="{FF2B5EF4-FFF2-40B4-BE49-F238E27FC236}">
                  <a16:creationId xmlns:a16="http://schemas.microsoft.com/office/drawing/2014/main" id="{FCAF0B0B-3A13-4490-B99E-EADD28FDDDD5}"/>
                </a:ext>
              </a:extLst>
            </p:cNvPr>
            <p:cNvSpPr/>
            <p:nvPr/>
          </p:nvSpPr>
          <p:spPr>
            <a:xfrm>
              <a:off x="-969611" y="3277516"/>
              <a:ext cx="979" cy="777"/>
            </a:xfrm>
            <a:custGeom>
              <a:avLst/>
              <a:gdLst/>
              <a:ahLst/>
              <a:cxnLst/>
              <a:rect l="l" t="t" r="r" b="b"/>
              <a:pathLst>
                <a:path w="34" h="27" extrusionOk="0">
                  <a:moveTo>
                    <a:pt x="27" y="0"/>
                  </a:moveTo>
                  <a:cubicBezTo>
                    <a:pt x="13" y="7"/>
                    <a:pt x="0" y="7"/>
                    <a:pt x="7" y="27"/>
                  </a:cubicBezTo>
                  <a:cubicBezTo>
                    <a:pt x="20" y="27"/>
                    <a:pt x="27" y="13"/>
                    <a:pt x="33" y="7"/>
                  </a:cubicBezTo>
                  <a:cubicBezTo>
                    <a:pt x="27" y="7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26;p18">
              <a:extLst>
                <a:ext uri="{FF2B5EF4-FFF2-40B4-BE49-F238E27FC236}">
                  <a16:creationId xmlns:a16="http://schemas.microsoft.com/office/drawing/2014/main" id="{0043F236-506E-44C3-A86A-8D3E92534D2C}"/>
                </a:ext>
              </a:extLst>
            </p:cNvPr>
            <p:cNvSpPr/>
            <p:nvPr/>
          </p:nvSpPr>
          <p:spPr>
            <a:xfrm>
              <a:off x="-968863" y="3277516"/>
              <a:ext cx="403" cy="201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0"/>
                  </a:moveTo>
                  <a:cubicBezTo>
                    <a:pt x="1" y="0"/>
                    <a:pt x="1" y="7"/>
                    <a:pt x="7" y="7"/>
                  </a:cubicBezTo>
                  <a:cubicBezTo>
                    <a:pt x="7" y="0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27;p18">
              <a:extLst>
                <a:ext uri="{FF2B5EF4-FFF2-40B4-BE49-F238E27FC236}">
                  <a16:creationId xmlns:a16="http://schemas.microsoft.com/office/drawing/2014/main" id="{A0FC06C9-E288-4653-A6BF-A774A1475C2D}"/>
                </a:ext>
              </a:extLst>
            </p:cNvPr>
            <p:cNvSpPr/>
            <p:nvPr/>
          </p:nvSpPr>
          <p:spPr>
            <a:xfrm>
              <a:off x="-1113410" y="3392878"/>
              <a:ext cx="14449" cy="15024"/>
            </a:xfrm>
            <a:custGeom>
              <a:avLst/>
              <a:gdLst/>
              <a:ahLst/>
              <a:cxnLst/>
              <a:rect l="l" t="t" r="r" b="b"/>
              <a:pathLst>
                <a:path w="502" h="522" extrusionOk="0">
                  <a:moveTo>
                    <a:pt x="262" y="85"/>
                  </a:moveTo>
                  <a:cubicBezTo>
                    <a:pt x="301" y="85"/>
                    <a:pt x="334" y="103"/>
                    <a:pt x="363" y="132"/>
                  </a:cubicBezTo>
                  <a:cubicBezTo>
                    <a:pt x="389" y="165"/>
                    <a:pt x="416" y="204"/>
                    <a:pt x="416" y="257"/>
                  </a:cubicBezTo>
                  <a:cubicBezTo>
                    <a:pt x="416" y="303"/>
                    <a:pt x="396" y="349"/>
                    <a:pt x="370" y="382"/>
                  </a:cubicBezTo>
                  <a:cubicBezTo>
                    <a:pt x="343" y="415"/>
                    <a:pt x="304" y="435"/>
                    <a:pt x="258" y="441"/>
                  </a:cubicBezTo>
                  <a:cubicBezTo>
                    <a:pt x="212" y="441"/>
                    <a:pt x="172" y="422"/>
                    <a:pt x="139" y="389"/>
                  </a:cubicBezTo>
                  <a:cubicBezTo>
                    <a:pt x="106" y="362"/>
                    <a:pt x="87" y="316"/>
                    <a:pt x="87" y="270"/>
                  </a:cubicBezTo>
                  <a:cubicBezTo>
                    <a:pt x="87" y="217"/>
                    <a:pt x="100" y="171"/>
                    <a:pt x="133" y="139"/>
                  </a:cubicBezTo>
                  <a:cubicBezTo>
                    <a:pt x="159" y="106"/>
                    <a:pt x="198" y="86"/>
                    <a:pt x="245" y="86"/>
                  </a:cubicBezTo>
                  <a:cubicBezTo>
                    <a:pt x="250" y="85"/>
                    <a:pt x="256" y="85"/>
                    <a:pt x="262" y="85"/>
                  </a:cubicBezTo>
                  <a:close/>
                  <a:moveTo>
                    <a:pt x="238" y="0"/>
                  </a:moveTo>
                  <a:cubicBezTo>
                    <a:pt x="172" y="7"/>
                    <a:pt x="106" y="33"/>
                    <a:pt x="67" y="86"/>
                  </a:cubicBezTo>
                  <a:cubicBezTo>
                    <a:pt x="21" y="132"/>
                    <a:pt x="1" y="198"/>
                    <a:pt x="1" y="270"/>
                  </a:cubicBezTo>
                  <a:cubicBezTo>
                    <a:pt x="1" y="343"/>
                    <a:pt x="34" y="408"/>
                    <a:pt x="80" y="448"/>
                  </a:cubicBezTo>
                  <a:cubicBezTo>
                    <a:pt x="122" y="490"/>
                    <a:pt x="181" y="521"/>
                    <a:pt x="241" y="521"/>
                  </a:cubicBezTo>
                  <a:cubicBezTo>
                    <a:pt x="246" y="521"/>
                    <a:pt x="252" y="521"/>
                    <a:pt x="258" y="520"/>
                  </a:cubicBezTo>
                  <a:cubicBezTo>
                    <a:pt x="323" y="520"/>
                    <a:pt x="389" y="487"/>
                    <a:pt x="429" y="441"/>
                  </a:cubicBezTo>
                  <a:cubicBezTo>
                    <a:pt x="475" y="389"/>
                    <a:pt x="501" y="323"/>
                    <a:pt x="495" y="250"/>
                  </a:cubicBezTo>
                  <a:cubicBezTo>
                    <a:pt x="495" y="178"/>
                    <a:pt x="462" y="119"/>
                    <a:pt x="416" y="73"/>
                  </a:cubicBezTo>
                  <a:cubicBezTo>
                    <a:pt x="376" y="27"/>
                    <a:pt x="310" y="0"/>
                    <a:pt x="238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28;p18">
              <a:extLst>
                <a:ext uri="{FF2B5EF4-FFF2-40B4-BE49-F238E27FC236}">
                  <a16:creationId xmlns:a16="http://schemas.microsoft.com/office/drawing/2014/main" id="{C165762A-8ADF-46DB-BB07-09E01DB0DB03}"/>
                </a:ext>
              </a:extLst>
            </p:cNvPr>
            <p:cNvSpPr/>
            <p:nvPr/>
          </p:nvSpPr>
          <p:spPr>
            <a:xfrm>
              <a:off x="-1094643" y="3393050"/>
              <a:ext cx="10074" cy="14622"/>
            </a:xfrm>
            <a:custGeom>
              <a:avLst/>
              <a:gdLst/>
              <a:ahLst/>
              <a:cxnLst/>
              <a:rect l="l" t="t" r="r" b="b"/>
              <a:pathLst>
                <a:path w="350" h="508" extrusionOk="0">
                  <a:moveTo>
                    <a:pt x="165" y="80"/>
                  </a:moveTo>
                  <a:cubicBezTo>
                    <a:pt x="205" y="80"/>
                    <a:pt x="237" y="113"/>
                    <a:pt x="237" y="152"/>
                  </a:cubicBezTo>
                  <a:cubicBezTo>
                    <a:pt x="237" y="198"/>
                    <a:pt x="205" y="231"/>
                    <a:pt x="165" y="231"/>
                  </a:cubicBezTo>
                  <a:lnTo>
                    <a:pt x="80" y="231"/>
                  </a:lnTo>
                  <a:lnTo>
                    <a:pt x="80" y="80"/>
                  </a:lnTo>
                  <a:close/>
                  <a:moveTo>
                    <a:pt x="40" y="1"/>
                  </a:moveTo>
                  <a:cubicBezTo>
                    <a:pt x="14" y="1"/>
                    <a:pt x="1" y="14"/>
                    <a:pt x="1" y="40"/>
                  </a:cubicBezTo>
                  <a:lnTo>
                    <a:pt x="1" y="468"/>
                  </a:lnTo>
                  <a:cubicBezTo>
                    <a:pt x="1" y="488"/>
                    <a:pt x="14" y="508"/>
                    <a:pt x="40" y="508"/>
                  </a:cubicBezTo>
                  <a:cubicBezTo>
                    <a:pt x="60" y="508"/>
                    <a:pt x="80" y="488"/>
                    <a:pt x="80" y="468"/>
                  </a:cubicBezTo>
                  <a:lnTo>
                    <a:pt x="80" y="310"/>
                  </a:lnTo>
                  <a:lnTo>
                    <a:pt x="165" y="310"/>
                  </a:lnTo>
                  <a:cubicBezTo>
                    <a:pt x="172" y="310"/>
                    <a:pt x="185" y="317"/>
                    <a:pt x="205" y="323"/>
                  </a:cubicBezTo>
                  <a:cubicBezTo>
                    <a:pt x="211" y="330"/>
                    <a:pt x="218" y="337"/>
                    <a:pt x="224" y="350"/>
                  </a:cubicBezTo>
                  <a:cubicBezTo>
                    <a:pt x="231" y="356"/>
                    <a:pt x="231" y="363"/>
                    <a:pt x="231" y="376"/>
                  </a:cubicBezTo>
                  <a:cubicBezTo>
                    <a:pt x="231" y="416"/>
                    <a:pt x="237" y="442"/>
                    <a:pt x="244" y="468"/>
                  </a:cubicBezTo>
                  <a:cubicBezTo>
                    <a:pt x="251" y="475"/>
                    <a:pt x="257" y="488"/>
                    <a:pt x="270" y="488"/>
                  </a:cubicBezTo>
                  <a:cubicBezTo>
                    <a:pt x="284" y="494"/>
                    <a:pt x="290" y="501"/>
                    <a:pt x="297" y="501"/>
                  </a:cubicBezTo>
                  <a:cubicBezTo>
                    <a:pt x="303" y="501"/>
                    <a:pt x="310" y="494"/>
                    <a:pt x="316" y="494"/>
                  </a:cubicBezTo>
                  <a:cubicBezTo>
                    <a:pt x="336" y="488"/>
                    <a:pt x="349" y="468"/>
                    <a:pt x="343" y="448"/>
                  </a:cubicBezTo>
                  <a:cubicBezTo>
                    <a:pt x="336" y="435"/>
                    <a:pt x="330" y="429"/>
                    <a:pt x="316" y="422"/>
                  </a:cubicBezTo>
                  <a:cubicBezTo>
                    <a:pt x="316" y="416"/>
                    <a:pt x="316" y="402"/>
                    <a:pt x="316" y="376"/>
                  </a:cubicBezTo>
                  <a:cubicBezTo>
                    <a:pt x="316" y="350"/>
                    <a:pt x="303" y="323"/>
                    <a:pt x="290" y="297"/>
                  </a:cubicBezTo>
                  <a:cubicBezTo>
                    <a:pt x="284" y="290"/>
                    <a:pt x="277" y="277"/>
                    <a:pt x="264" y="271"/>
                  </a:cubicBezTo>
                  <a:cubicBezTo>
                    <a:pt x="303" y="244"/>
                    <a:pt x="323" y="205"/>
                    <a:pt x="323" y="152"/>
                  </a:cubicBezTo>
                  <a:cubicBezTo>
                    <a:pt x="323" y="67"/>
                    <a:pt x="257" y="1"/>
                    <a:pt x="165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29;p18">
              <a:extLst>
                <a:ext uri="{FF2B5EF4-FFF2-40B4-BE49-F238E27FC236}">
                  <a16:creationId xmlns:a16="http://schemas.microsoft.com/office/drawing/2014/main" id="{6D683DB2-7322-40A0-94E2-82E52A19EAC7}"/>
                </a:ext>
              </a:extLst>
            </p:cNvPr>
            <p:cNvSpPr/>
            <p:nvPr/>
          </p:nvSpPr>
          <p:spPr>
            <a:xfrm>
              <a:off x="-1081202" y="3393050"/>
              <a:ext cx="11398" cy="14823"/>
            </a:xfrm>
            <a:custGeom>
              <a:avLst/>
              <a:gdLst/>
              <a:ahLst/>
              <a:cxnLst/>
              <a:rect l="l" t="t" r="r" b="b"/>
              <a:pathLst>
                <a:path w="396" h="515" extrusionOk="0">
                  <a:moveTo>
                    <a:pt x="146" y="86"/>
                  </a:moveTo>
                  <a:cubicBezTo>
                    <a:pt x="238" y="93"/>
                    <a:pt x="310" y="172"/>
                    <a:pt x="310" y="264"/>
                  </a:cubicBezTo>
                  <a:cubicBezTo>
                    <a:pt x="304" y="363"/>
                    <a:pt x="225" y="435"/>
                    <a:pt x="132" y="435"/>
                  </a:cubicBezTo>
                  <a:lnTo>
                    <a:pt x="86" y="429"/>
                  </a:lnTo>
                  <a:lnTo>
                    <a:pt x="100" y="86"/>
                  </a:lnTo>
                  <a:close/>
                  <a:moveTo>
                    <a:pt x="60" y="1"/>
                  </a:moveTo>
                  <a:cubicBezTo>
                    <a:pt x="40" y="1"/>
                    <a:pt x="21" y="21"/>
                    <a:pt x="21" y="40"/>
                  </a:cubicBezTo>
                  <a:lnTo>
                    <a:pt x="1" y="468"/>
                  </a:lnTo>
                  <a:cubicBezTo>
                    <a:pt x="1" y="488"/>
                    <a:pt x="21" y="508"/>
                    <a:pt x="40" y="508"/>
                  </a:cubicBezTo>
                  <a:lnTo>
                    <a:pt x="126" y="514"/>
                  </a:lnTo>
                  <a:cubicBezTo>
                    <a:pt x="130" y="514"/>
                    <a:pt x="134" y="514"/>
                    <a:pt x="137" y="514"/>
                  </a:cubicBezTo>
                  <a:cubicBezTo>
                    <a:pt x="271" y="514"/>
                    <a:pt x="383" y="405"/>
                    <a:pt x="389" y="271"/>
                  </a:cubicBezTo>
                  <a:cubicBezTo>
                    <a:pt x="396" y="133"/>
                    <a:pt x="284" y="14"/>
                    <a:pt x="146" y="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30;p18">
              <a:extLst>
                <a:ext uri="{FF2B5EF4-FFF2-40B4-BE49-F238E27FC236}">
                  <a16:creationId xmlns:a16="http://schemas.microsoft.com/office/drawing/2014/main" id="{10F45EED-C8D6-4C9A-9EFD-04E53E5327AD}"/>
                </a:ext>
              </a:extLst>
            </p:cNvPr>
            <p:cNvSpPr/>
            <p:nvPr/>
          </p:nvSpPr>
          <p:spPr>
            <a:xfrm>
              <a:off x="-1066983" y="3393827"/>
              <a:ext cx="10074" cy="14996"/>
            </a:xfrm>
            <a:custGeom>
              <a:avLst/>
              <a:gdLst/>
              <a:ahLst/>
              <a:cxnLst/>
              <a:rect l="l" t="t" r="r" b="b"/>
              <a:pathLst>
                <a:path w="350" h="521" extrusionOk="0">
                  <a:moveTo>
                    <a:pt x="73" y="0"/>
                  </a:moveTo>
                  <a:cubicBezTo>
                    <a:pt x="53" y="0"/>
                    <a:pt x="33" y="13"/>
                    <a:pt x="33" y="40"/>
                  </a:cubicBezTo>
                  <a:lnTo>
                    <a:pt x="7" y="461"/>
                  </a:lnTo>
                  <a:cubicBezTo>
                    <a:pt x="0" y="481"/>
                    <a:pt x="20" y="500"/>
                    <a:pt x="40" y="500"/>
                  </a:cubicBezTo>
                  <a:lnTo>
                    <a:pt x="277" y="520"/>
                  </a:lnTo>
                  <a:cubicBezTo>
                    <a:pt x="297" y="520"/>
                    <a:pt x="316" y="500"/>
                    <a:pt x="316" y="481"/>
                  </a:cubicBezTo>
                  <a:cubicBezTo>
                    <a:pt x="323" y="461"/>
                    <a:pt x="303" y="441"/>
                    <a:pt x="283" y="441"/>
                  </a:cubicBezTo>
                  <a:lnTo>
                    <a:pt x="86" y="428"/>
                  </a:lnTo>
                  <a:lnTo>
                    <a:pt x="93" y="296"/>
                  </a:lnTo>
                  <a:lnTo>
                    <a:pt x="264" y="303"/>
                  </a:lnTo>
                  <a:cubicBezTo>
                    <a:pt x="266" y="304"/>
                    <a:pt x="269" y="304"/>
                    <a:pt x="272" y="304"/>
                  </a:cubicBezTo>
                  <a:cubicBezTo>
                    <a:pt x="288" y="304"/>
                    <a:pt x="303" y="287"/>
                    <a:pt x="303" y="270"/>
                  </a:cubicBezTo>
                  <a:cubicBezTo>
                    <a:pt x="310" y="250"/>
                    <a:pt x="290" y="231"/>
                    <a:pt x="270" y="224"/>
                  </a:cubicBezTo>
                  <a:lnTo>
                    <a:pt x="99" y="211"/>
                  </a:lnTo>
                  <a:lnTo>
                    <a:pt x="112" y="86"/>
                  </a:lnTo>
                  <a:lnTo>
                    <a:pt x="303" y="99"/>
                  </a:lnTo>
                  <a:cubicBezTo>
                    <a:pt x="329" y="99"/>
                    <a:pt x="349" y="79"/>
                    <a:pt x="349" y="59"/>
                  </a:cubicBezTo>
                  <a:cubicBezTo>
                    <a:pt x="349" y="33"/>
                    <a:pt x="329" y="20"/>
                    <a:pt x="310" y="13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31;p18">
              <a:extLst>
                <a:ext uri="{FF2B5EF4-FFF2-40B4-BE49-F238E27FC236}">
                  <a16:creationId xmlns:a16="http://schemas.microsoft.com/office/drawing/2014/main" id="{2B50B851-608B-4619-B63C-C564855FE216}"/>
                </a:ext>
              </a:extLst>
            </p:cNvPr>
            <p:cNvSpPr/>
            <p:nvPr/>
          </p:nvSpPr>
          <p:spPr>
            <a:xfrm>
              <a:off x="-1054290" y="3394777"/>
              <a:ext cx="13844" cy="15600"/>
            </a:xfrm>
            <a:custGeom>
              <a:avLst/>
              <a:gdLst/>
              <a:ahLst/>
              <a:cxnLst/>
              <a:rect l="l" t="t" r="r" b="b"/>
              <a:pathLst>
                <a:path w="481" h="542" extrusionOk="0">
                  <a:moveTo>
                    <a:pt x="93" y="0"/>
                  </a:moveTo>
                  <a:cubicBezTo>
                    <a:pt x="66" y="0"/>
                    <a:pt x="46" y="13"/>
                    <a:pt x="46" y="40"/>
                  </a:cubicBezTo>
                  <a:lnTo>
                    <a:pt x="0" y="461"/>
                  </a:lnTo>
                  <a:cubicBezTo>
                    <a:pt x="0" y="481"/>
                    <a:pt x="14" y="500"/>
                    <a:pt x="33" y="507"/>
                  </a:cubicBezTo>
                  <a:cubicBezTo>
                    <a:pt x="60" y="507"/>
                    <a:pt x="79" y="494"/>
                    <a:pt x="79" y="467"/>
                  </a:cubicBezTo>
                  <a:lnTo>
                    <a:pt x="112" y="165"/>
                  </a:lnTo>
                  <a:lnTo>
                    <a:pt x="198" y="323"/>
                  </a:lnTo>
                  <a:cubicBezTo>
                    <a:pt x="204" y="336"/>
                    <a:pt x="218" y="342"/>
                    <a:pt x="231" y="342"/>
                  </a:cubicBezTo>
                  <a:cubicBezTo>
                    <a:pt x="244" y="342"/>
                    <a:pt x="257" y="336"/>
                    <a:pt x="270" y="329"/>
                  </a:cubicBezTo>
                  <a:lnTo>
                    <a:pt x="389" y="198"/>
                  </a:lnTo>
                  <a:lnTo>
                    <a:pt x="356" y="500"/>
                  </a:lnTo>
                  <a:cubicBezTo>
                    <a:pt x="349" y="520"/>
                    <a:pt x="369" y="540"/>
                    <a:pt x="389" y="540"/>
                  </a:cubicBezTo>
                  <a:cubicBezTo>
                    <a:pt x="391" y="541"/>
                    <a:pt x="394" y="541"/>
                    <a:pt x="397" y="541"/>
                  </a:cubicBezTo>
                  <a:cubicBezTo>
                    <a:pt x="413" y="541"/>
                    <a:pt x="429" y="524"/>
                    <a:pt x="435" y="507"/>
                  </a:cubicBezTo>
                  <a:lnTo>
                    <a:pt x="481" y="86"/>
                  </a:lnTo>
                  <a:cubicBezTo>
                    <a:pt x="481" y="59"/>
                    <a:pt x="468" y="40"/>
                    <a:pt x="441" y="40"/>
                  </a:cubicBezTo>
                  <a:cubicBezTo>
                    <a:pt x="428" y="40"/>
                    <a:pt x="415" y="40"/>
                    <a:pt x="408" y="53"/>
                  </a:cubicBezTo>
                  <a:lnTo>
                    <a:pt x="244" y="237"/>
                  </a:lnTo>
                  <a:lnTo>
                    <a:pt x="125" y="20"/>
                  </a:lnTo>
                  <a:cubicBezTo>
                    <a:pt x="119" y="7"/>
                    <a:pt x="106" y="0"/>
                    <a:pt x="93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32;p18">
              <a:extLst>
                <a:ext uri="{FF2B5EF4-FFF2-40B4-BE49-F238E27FC236}">
                  <a16:creationId xmlns:a16="http://schemas.microsoft.com/office/drawing/2014/main" id="{90F33AE3-735C-4328-ABD3-4363F4EE3480}"/>
                </a:ext>
              </a:extLst>
            </p:cNvPr>
            <p:cNvSpPr/>
            <p:nvPr/>
          </p:nvSpPr>
          <p:spPr>
            <a:xfrm>
              <a:off x="-1030055" y="3398116"/>
              <a:ext cx="11398" cy="15485"/>
            </a:xfrm>
            <a:custGeom>
              <a:avLst/>
              <a:gdLst/>
              <a:ahLst/>
              <a:cxnLst/>
              <a:rect l="l" t="t" r="r" b="b"/>
              <a:pathLst>
                <a:path w="396" h="538" extrusionOk="0">
                  <a:moveTo>
                    <a:pt x="115" y="1"/>
                  </a:moveTo>
                  <a:cubicBezTo>
                    <a:pt x="100" y="1"/>
                    <a:pt x="85" y="13"/>
                    <a:pt x="80" y="29"/>
                  </a:cubicBezTo>
                  <a:lnTo>
                    <a:pt x="7" y="450"/>
                  </a:lnTo>
                  <a:cubicBezTo>
                    <a:pt x="1" y="476"/>
                    <a:pt x="14" y="496"/>
                    <a:pt x="40" y="496"/>
                  </a:cubicBezTo>
                  <a:lnTo>
                    <a:pt x="271" y="536"/>
                  </a:lnTo>
                  <a:cubicBezTo>
                    <a:pt x="274" y="537"/>
                    <a:pt x="278" y="537"/>
                    <a:pt x="281" y="537"/>
                  </a:cubicBezTo>
                  <a:cubicBezTo>
                    <a:pt x="299" y="537"/>
                    <a:pt x="317" y="525"/>
                    <a:pt x="317" y="503"/>
                  </a:cubicBezTo>
                  <a:cubicBezTo>
                    <a:pt x="323" y="483"/>
                    <a:pt x="304" y="463"/>
                    <a:pt x="284" y="457"/>
                  </a:cubicBezTo>
                  <a:lnTo>
                    <a:pt x="93" y="424"/>
                  </a:lnTo>
                  <a:lnTo>
                    <a:pt x="113" y="292"/>
                  </a:lnTo>
                  <a:lnTo>
                    <a:pt x="284" y="325"/>
                  </a:lnTo>
                  <a:cubicBezTo>
                    <a:pt x="304" y="325"/>
                    <a:pt x="323" y="312"/>
                    <a:pt x="330" y="292"/>
                  </a:cubicBezTo>
                  <a:cubicBezTo>
                    <a:pt x="330" y="272"/>
                    <a:pt x="317" y="246"/>
                    <a:pt x="297" y="246"/>
                  </a:cubicBezTo>
                  <a:lnTo>
                    <a:pt x="132" y="213"/>
                  </a:lnTo>
                  <a:lnTo>
                    <a:pt x="152" y="88"/>
                  </a:lnTo>
                  <a:lnTo>
                    <a:pt x="343" y="121"/>
                  </a:lnTo>
                  <a:cubicBezTo>
                    <a:pt x="363" y="121"/>
                    <a:pt x="389" y="108"/>
                    <a:pt x="389" y="88"/>
                  </a:cubicBezTo>
                  <a:cubicBezTo>
                    <a:pt x="396" y="62"/>
                    <a:pt x="383" y="42"/>
                    <a:pt x="356" y="42"/>
                  </a:cubicBezTo>
                  <a:lnTo>
                    <a:pt x="126" y="3"/>
                  </a:lnTo>
                  <a:cubicBezTo>
                    <a:pt x="122" y="1"/>
                    <a:pt x="119" y="1"/>
                    <a:pt x="115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33;p18">
              <a:extLst>
                <a:ext uri="{FF2B5EF4-FFF2-40B4-BE49-F238E27FC236}">
                  <a16:creationId xmlns:a16="http://schemas.microsoft.com/office/drawing/2014/main" id="{47609E6E-0F52-4B02-8993-F7A03EF0FCA2}"/>
                </a:ext>
              </a:extLst>
            </p:cNvPr>
            <p:cNvSpPr/>
            <p:nvPr/>
          </p:nvSpPr>
          <p:spPr>
            <a:xfrm>
              <a:off x="-1011116" y="3402117"/>
              <a:ext cx="11974" cy="14132"/>
            </a:xfrm>
            <a:custGeom>
              <a:avLst/>
              <a:gdLst/>
              <a:ahLst/>
              <a:cxnLst/>
              <a:rect l="l" t="t" r="r" b="b"/>
              <a:pathLst>
                <a:path w="416" h="491" extrusionOk="0">
                  <a:moveTo>
                    <a:pt x="172" y="87"/>
                  </a:moveTo>
                  <a:lnTo>
                    <a:pt x="258" y="107"/>
                  </a:lnTo>
                  <a:cubicBezTo>
                    <a:pt x="304" y="120"/>
                    <a:pt x="323" y="160"/>
                    <a:pt x="317" y="199"/>
                  </a:cubicBezTo>
                  <a:cubicBezTo>
                    <a:pt x="306" y="232"/>
                    <a:pt x="277" y="255"/>
                    <a:pt x="246" y="255"/>
                  </a:cubicBezTo>
                  <a:cubicBezTo>
                    <a:pt x="239" y="255"/>
                    <a:pt x="232" y="254"/>
                    <a:pt x="225" y="252"/>
                  </a:cubicBezTo>
                  <a:lnTo>
                    <a:pt x="139" y="232"/>
                  </a:lnTo>
                  <a:lnTo>
                    <a:pt x="172" y="87"/>
                  </a:lnTo>
                  <a:close/>
                  <a:moveTo>
                    <a:pt x="142" y="0"/>
                  </a:moveTo>
                  <a:cubicBezTo>
                    <a:pt x="126" y="0"/>
                    <a:pt x="112" y="12"/>
                    <a:pt x="106" y="28"/>
                  </a:cubicBezTo>
                  <a:lnTo>
                    <a:pt x="1" y="443"/>
                  </a:lnTo>
                  <a:cubicBezTo>
                    <a:pt x="1" y="462"/>
                    <a:pt x="8" y="482"/>
                    <a:pt x="34" y="489"/>
                  </a:cubicBezTo>
                  <a:cubicBezTo>
                    <a:pt x="37" y="490"/>
                    <a:pt x="41" y="491"/>
                    <a:pt x="44" y="491"/>
                  </a:cubicBezTo>
                  <a:cubicBezTo>
                    <a:pt x="60" y="491"/>
                    <a:pt x="74" y="479"/>
                    <a:pt x="80" y="462"/>
                  </a:cubicBezTo>
                  <a:lnTo>
                    <a:pt x="119" y="311"/>
                  </a:lnTo>
                  <a:lnTo>
                    <a:pt x="205" y="331"/>
                  </a:lnTo>
                  <a:cubicBezTo>
                    <a:pt x="217" y="334"/>
                    <a:pt x="229" y="335"/>
                    <a:pt x="241" y="335"/>
                  </a:cubicBezTo>
                  <a:cubicBezTo>
                    <a:pt x="312" y="335"/>
                    <a:pt x="373" y="287"/>
                    <a:pt x="396" y="219"/>
                  </a:cubicBezTo>
                  <a:cubicBezTo>
                    <a:pt x="416" y="133"/>
                    <a:pt x="363" y="48"/>
                    <a:pt x="284" y="28"/>
                  </a:cubicBezTo>
                  <a:lnTo>
                    <a:pt x="159" y="2"/>
                  </a:lnTo>
                  <a:lnTo>
                    <a:pt x="152" y="2"/>
                  </a:lnTo>
                  <a:cubicBezTo>
                    <a:pt x="149" y="1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34;p18">
              <a:extLst>
                <a:ext uri="{FF2B5EF4-FFF2-40B4-BE49-F238E27FC236}">
                  <a16:creationId xmlns:a16="http://schemas.microsoft.com/office/drawing/2014/main" id="{D38AFAB2-96BB-4CEB-9D3B-08FFEE9AF989}"/>
                </a:ext>
              </a:extLst>
            </p:cNvPr>
            <p:cNvSpPr/>
            <p:nvPr/>
          </p:nvSpPr>
          <p:spPr>
            <a:xfrm>
              <a:off x="-999372" y="3405312"/>
              <a:ext cx="12348" cy="16003"/>
            </a:xfrm>
            <a:custGeom>
              <a:avLst/>
              <a:gdLst/>
              <a:ahLst/>
              <a:cxnLst/>
              <a:rect l="l" t="t" r="r" b="b"/>
              <a:pathLst>
                <a:path w="429" h="556" extrusionOk="0">
                  <a:moveTo>
                    <a:pt x="192" y="88"/>
                  </a:moveTo>
                  <a:lnTo>
                    <a:pt x="277" y="115"/>
                  </a:lnTo>
                  <a:cubicBezTo>
                    <a:pt x="317" y="128"/>
                    <a:pt x="337" y="167"/>
                    <a:pt x="330" y="207"/>
                  </a:cubicBezTo>
                  <a:cubicBezTo>
                    <a:pt x="319" y="241"/>
                    <a:pt x="282" y="261"/>
                    <a:pt x="247" y="261"/>
                  </a:cubicBezTo>
                  <a:cubicBezTo>
                    <a:pt x="241" y="261"/>
                    <a:pt x="236" y="260"/>
                    <a:pt x="231" y="259"/>
                  </a:cubicBezTo>
                  <a:lnTo>
                    <a:pt x="146" y="233"/>
                  </a:lnTo>
                  <a:lnTo>
                    <a:pt x="192" y="88"/>
                  </a:lnTo>
                  <a:close/>
                  <a:moveTo>
                    <a:pt x="161" y="0"/>
                  </a:moveTo>
                  <a:cubicBezTo>
                    <a:pt x="144" y="0"/>
                    <a:pt x="131" y="9"/>
                    <a:pt x="126" y="29"/>
                  </a:cubicBezTo>
                  <a:lnTo>
                    <a:pt x="8" y="437"/>
                  </a:lnTo>
                  <a:cubicBezTo>
                    <a:pt x="1" y="457"/>
                    <a:pt x="8" y="477"/>
                    <a:pt x="34" y="483"/>
                  </a:cubicBezTo>
                  <a:cubicBezTo>
                    <a:pt x="37" y="484"/>
                    <a:pt x="41" y="485"/>
                    <a:pt x="44" y="485"/>
                  </a:cubicBezTo>
                  <a:cubicBezTo>
                    <a:pt x="60" y="485"/>
                    <a:pt x="75" y="473"/>
                    <a:pt x="80" y="457"/>
                  </a:cubicBezTo>
                  <a:lnTo>
                    <a:pt x="126" y="305"/>
                  </a:lnTo>
                  <a:lnTo>
                    <a:pt x="212" y="332"/>
                  </a:lnTo>
                  <a:cubicBezTo>
                    <a:pt x="212" y="338"/>
                    <a:pt x="231" y="345"/>
                    <a:pt x="244" y="358"/>
                  </a:cubicBezTo>
                  <a:cubicBezTo>
                    <a:pt x="251" y="371"/>
                    <a:pt x="258" y="378"/>
                    <a:pt x="258" y="384"/>
                  </a:cubicBezTo>
                  <a:cubicBezTo>
                    <a:pt x="258" y="398"/>
                    <a:pt x="258" y="404"/>
                    <a:pt x="258" y="417"/>
                  </a:cubicBezTo>
                  <a:cubicBezTo>
                    <a:pt x="244" y="457"/>
                    <a:pt x="244" y="483"/>
                    <a:pt x="244" y="509"/>
                  </a:cubicBezTo>
                  <a:cubicBezTo>
                    <a:pt x="251" y="516"/>
                    <a:pt x="251" y="529"/>
                    <a:pt x="258" y="536"/>
                  </a:cubicBezTo>
                  <a:cubicBezTo>
                    <a:pt x="271" y="549"/>
                    <a:pt x="277" y="549"/>
                    <a:pt x="284" y="555"/>
                  </a:cubicBezTo>
                  <a:lnTo>
                    <a:pt x="304" y="555"/>
                  </a:lnTo>
                  <a:cubicBezTo>
                    <a:pt x="323" y="555"/>
                    <a:pt x="343" y="536"/>
                    <a:pt x="343" y="516"/>
                  </a:cubicBezTo>
                  <a:cubicBezTo>
                    <a:pt x="343" y="503"/>
                    <a:pt x="337" y="490"/>
                    <a:pt x="323" y="483"/>
                  </a:cubicBezTo>
                  <a:cubicBezTo>
                    <a:pt x="323" y="477"/>
                    <a:pt x="323" y="463"/>
                    <a:pt x="330" y="444"/>
                  </a:cubicBezTo>
                  <a:cubicBezTo>
                    <a:pt x="343" y="411"/>
                    <a:pt x="343" y="384"/>
                    <a:pt x="330" y="358"/>
                  </a:cubicBezTo>
                  <a:cubicBezTo>
                    <a:pt x="330" y="351"/>
                    <a:pt x="323" y="338"/>
                    <a:pt x="317" y="325"/>
                  </a:cubicBezTo>
                  <a:cubicBezTo>
                    <a:pt x="356" y="312"/>
                    <a:pt x="389" y="279"/>
                    <a:pt x="402" y="233"/>
                  </a:cubicBezTo>
                  <a:cubicBezTo>
                    <a:pt x="429" y="147"/>
                    <a:pt x="383" y="62"/>
                    <a:pt x="297" y="36"/>
                  </a:cubicBezTo>
                  <a:lnTo>
                    <a:pt x="179" y="3"/>
                  </a:lnTo>
                  <a:cubicBezTo>
                    <a:pt x="172" y="1"/>
                    <a:pt x="167" y="0"/>
                    <a:pt x="161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35;p18">
              <a:extLst>
                <a:ext uri="{FF2B5EF4-FFF2-40B4-BE49-F238E27FC236}">
                  <a16:creationId xmlns:a16="http://schemas.microsoft.com/office/drawing/2014/main" id="{4A408AE9-C8AE-497C-A788-05DAA9CB7A4D}"/>
                </a:ext>
              </a:extLst>
            </p:cNvPr>
            <p:cNvSpPr/>
            <p:nvPr/>
          </p:nvSpPr>
          <p:spPr>
            <a:xfrm>
              <a:off x="-985729" y="3410406"/>
              <a:ext cx="14823" cy="14967"/>
            </a:xfrm>
            <a:custGeom>
              <a:avLst/>
              <a:gdLst/>
              <a:ahLst/>
              <a:cxnLst/>
              <a:rect l="l" t="t" r="r" b="b"/>
              <a:pathLst>
                <a:path w="515" h="520" extrusionOk="0">
                  <a:moveTo>
                    <a:pt x="265" y="84"/>
                  </a:moveTo>
                  <a:cubicBezTo>
                    <a:pt x="283" y="84"/>
                    <a:pt x="300" y="87"/>
                    <a:pt x="317" y="95"/>
                  </a:cubicBezTo>
                  <a:cubicBezTo>
                    <a:pt x="363" y="109"/>
                    <a:pt x="389" y="142"/>
                    <a:pt x="409" y="181"/>
                  </a:cubicBezTo>
                  <a:cubicBezTo>
                    <a:pt x="429" y="221"/>
                    <a:pt x="429" y="267"/>
                    <a:pt x="415" y="313"/>
                  </a:cubicBezTo>
                  <a:cubicBezTo>
                    <a:pt x="396" y="365"/>
                    <a:pt x="363" y="398"/>
                    <a:pt x="323" y="418"/>
                  </a:cubicBezTo>
                  <a:cubicBezTo>
                    <a:pt x="298" y="431"/>
                    <a:pt x="270" y="438"/>
                    <a:pt x="242" y="438"/>
                  </a:cubicBezTo>
                  <a:cubicBezTo>
                    <a:pt x="227" y="438"/>
                    <a:pt x="212" y="436"/>
                    <a:pt x="198" y="431"/>
                  </a:cubicBezTo>
                  <a:cubicBezTo>
                    <a:pt x="159" y="411"/>
                    <a:pt x="126" y="378"/>
                    <a:pt x="106" y="339"/>
                  </a:cubicBezTo>
                  <a:cubicBezTo>
                    <a:pt x="86" y="300"/>
                    <a:pt x="86" y="253"/>
                    <a:pt x="100" y="207"/>
                  </a:cubicBezTo>
                  <a:cubicBezTo>
                    <a:pt x="119" y="155"/>
                    <a:pt x="152" y="122"/>
                    <a:pt x="192" y="102"/>
                  </a:cubicBezTo>
                  <a:cubicBezTo>
                    <a:pt x="215" y="91"/>
                    <a:pt x="240" y="84"/>
                    <a:pt x="265" y="84"/>
                  </a:cubicBezTo>
                  <a:close/>
                  <a:moveTo>
                    <a:pt x="261" y="0"/>
                  </a:moveTo>
                  <a:cubicBezTo>
                    <a:pt x="223" y="0"/>
                    <a:pt x="187" y="11"/>
                    <a:pt x="152" y="30"/>
                  </a:cubicBezTo>
                  <a:cubicBezTo>
                    <a:pt x="93" y="56"/>
                    <a:pt x="47" y="109"/>
                    <a:pt x="21" y="174"/>
                  </a:cubicBezTo>
                  <a:cubicBezTo>
                    <a:pt x="1" y="247"/>
                    <a:pt x="1" y="313"/>
                    <a:pt x="27" y="372"/>
                  </a:cubicBezTo>
                  <a:cubicBezTo>
                    <a:pt x="53" y="431"/>
                    <a:pt x="106" y="484"/>
                    <a:pt x="172" y="504"/>
                  </a:cubicBezTo>
                  <a:cubicBezTo>
                    <a:pt x="197" y="515"/>
                    <a:pt x="224" y="520"/>
                    <a:pt x="251" y="520"/>
                  </a:cubicBezTo>
                  <a:cubicBezTo>
                    <a:pt x="288" y="520"/>
                    <a:pt x="326" y="510"/>
                    <a:pt x="356" y="490"/>
                  </a:cubicBezTo>
                  <a:cubicBezTo>
                    <a:pt x="415" y="464"/>
                    <a:pt x="468" y="411"/>
                    <a:pt x="488" y="346"/>
                  </a:cubicBezTo>
                  <a:cubicBezTo>
                    <a:pt x="514" y="280"/>
                    <a:pt x="508" y="207"/>
                    <a:pt x="481" y="148"/>
                  </a:cubicBezTo>
                  <a:cubicBezTo>
                    <a:pt x="462" y="89"/>
                    <a:pt x="409" y="36"/>
                    <a:pt x="343" y="17"/>
                  </a:cubicBezTo>
                  <a:cubicBezTo>
                    <a:pt x="316" y="6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36;p18">
              <a:extLst>
                <a:ext uri="{FF2B5EF4-FFF2-40B4-BE49-F238E27FC236}">
                  <a16:creationId xmlns:a16="http://schemas.microsoft.com/office/drawing/2014/main" id="{1CEA4B83-8150-4095-BC01-25288144A863}"/>
                </a:ext>
              </a:extLst>
            </p:cNvPr>
            <p:cNvSpPr/>
            <p:nvPr/>
          </p:nvSpPr>
          <p:spPr>
            <a:xfrm>
              <a:off x="-969438" y="3417400"/>
              <a:ext cx="15773" cy="14967"/>
            </a:xfrm>
            <a:custGeom>
              <a:avLst/>
              <a:gdLst/>
              <a:ahLst/>
              <a:cxnLst/>
              <a:rect l="l" t="t" r="r" b="b"/>
              <a:pathLst>
                <a:path w="548" h="520" extrusionOk="0">
                  <a:moveTo>
                    <a:pt x="295" y="1"/>
                  </a:moveTo>
                  <a:cubicBezTo>
                    <a:pt x="195" y="1"/>
                    <a:pt x="99" y="58"/>
                    <a:pt x="60" y="155"/>
                  </a:cubicBezTo>
                  <a:cubicBezTo>
                    <a:pt x="1" y="287"/>
                    <a:pt x="67" y="438"/>
                    <a:pt x="198" y="497"/>
                  </a:cubicBezTo>
                  <a:cubicBezTo>
                    <a:pt x="233" y="513"/>
                    <a:pt x="268" y="519"/>
                    <a:pt x="302" y="519"/>
                  </a:cubicBezTo>
                  <a:cubicBezTo>
                    <a:pt x="327" y="519"/>
                    <a:pt x="351" y="516"/>
                    <a:pt x="376" y="511"/>
                  </a:cubicBezTo>
                  <a:cubicBezTo>
                    <a:pt x="383" y="511"/>
                    <a:pt x="389" y="504"/>
                    <a:pt x="396" y="497"/>
                  </a:cubicBezTo>
                  <a:cubicBezTo>
                    <a:pt x="396" y="491"/>
                    <a:pt x="402" y="491"/>
                    <a:pt x="402" y="484"/>
                  </a:cubicBezTo>
                  <a:lnTo>
                    <a:pt x="468" y="340"/>
                  </a:lnTo>
                  <a:cubicBezTo>
                    <a:pt x="475" y="320"/>
                    <a:pt x="468" y="293"/>
                    <a:pt x="442" y="287"/>
                  </a:cubicBezTo>
                  <a:lnTo>
                    <a:pt x="310" y="228"/>
                  </a:lnTo>
                  <a:cubicBezTo>
                    <a:pt x="305" y="226"/>
                    <a:pt x="300" y="225"/>
                    <a:pt x="295" y="225"/>
                  </a:cubicBezTo>
                  <a:cubicBezTo>
                    <a:pt x="278" y="225"/>
                    <a:pt x="262" y="233"/>
                    <a:pt x="258" y="247"/>
                  </a:cubicBezTo>
                  <a:cubicBezTo>
                    <a:pt x="251" y="267"/>
                    <a:pt x="258" y="293"/>
                    <a:pt x="277" y="307"/>
                  </a:cubicBezTo>
                  <a:lnTo>
                    <a:pt x="376" y="346"/>
                  </a:lnTo>
                  <a:lnTo>
                    <a:pt x="336" y="438"/>
                  </a:lnTo>
                  <a:cubicBezTo>
                    <a:pt x="304" y="438"/>
                    <a:pt x="264" y="438"/>
                    <a:pt x="231" y="425"/>
                  </a:cubicBezTo>
                  <a:cubicBezTo>
                    <a:pt x="185" y="399"/>
                    <a:pt x="152" y="366"/>
                    <a:pt x="132" y="320"/>
                  </a:cubicBezTo>
                  <a:cubicBezTo>
                    <a:pt x="113" y="280"/>
                    <a:pt x="113" y="228"/>
                    <a:pt x="132" y="188"/>
                  </a:cubicBezTo>
                  <a:cubicBezTo>
                    <a:pt x="152" y="142"/>
                    <a:pt x="185" y="109"/>
                    <a:pt x="231" y="89"/>
                  </a:cubicBezTo>
                  <a:cubicBezTo>
                    <a:pt x="252" y="84"/>
                    <a:pt x="273" y="80"/>
                    <a:pt x="293" y="80"/>
                  </a:cubicBezTo>
                  <a:cubicBezTo>
                    <a:pt x="319" y="80"/>
                    <a:pt x="344" y="85"/>
                    <a:pt x="369" y="96"/>
                  </a:cubicBezTo>
                  <a:cubicBezTo>
                    <a:pt x="415" y="116"/>
                    <a:pt x="442" y="142"/>
                    <a:pt x="462" y="175"/>
                  </a:cubicBezTo>
                  <a:cubicBezTo>
                    <a:pt x="471" y="189"/>
                    <a:pt x="487" y="200"/>
                    <a:pt x="503" y="200"/>
                  </a:cubicBezTo>
                  <a:cubicBezTo>
                    <a:pt x="509" y="200"/>
                    <a:pt x="515" y="198"/>
                    <a:pt x="521" y="195"/>
                  </a:cubicBezTo>
                  <a:cubicBezTo>
                    <a:pt x="541" y="182"/>
                    <a:pt x="547" y="155"/>
                    <a:pt x="534" y="135"/>
                  </a:cubicBezTo>
                  <a:cubicBezTo>
                    <a:pt x="508" y="89"/>
                    <a:pt x="462" y="43"/>
                    <a:pt x="402" y="24"/>
                  </a:cubicBezTo>
                  <a:cubicBezTo>
                    <a:pt x="368" y="8"/>
                    <a:pt x="331" y="1"/>
                    <a:pt x="295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37;p18">
              <a:extLst>
                <a:ext uri="{FF2B5EF4-FFF2-40B4-BE49-F238E27FC236}">
                  <a16:creationId xmlns:a16="http://schemas.microsoft.com/office/drawing/2014/main" id="{36A1FBCB-F37A-4B9A-A217-EC05DB2D6227}"/>
                </a:ext>
              </a:extLst>
            </p:cNvPr>
            <p:cNvSpPr/>
            <p:nvPr/>
          </p:nvSpPr>
          <p:spPr>
            <a:xfrm>
              <a:off x="-954471" y="3423099"/>
              <a:ext cx="13672" cy="16579"/>
            </a:xfrm>
            <a:custGeom>
              <a:avLst/>
              <a:gdLst/>
              <a:ahLst/>
              <a:cxnLst/>
              <a:rect l="l" t="t" r="r" b="b"/>
              <a:pathLst>
                <a:path w="475" h="576" extrusionOk="0">
                  <a:moveTo>
                    <a:pt x="251" y="95"/>
                  </a:moveTo>
                  <a:lnTo>
                    <a:pt x="330" y="135"/>
                  </a:lnTo>
                  <a:cubicBezTo>
                    <a:pt x="369" y="155"/>
                    <a:pt x="382" y="194"/>
                    <a:pt x="363" y="234"/>
                  </a:cubicBezTo>
                  <a:cubicBezTo>
                    <a:pt x="354" y="261"/>
                    <a:pt x="329" y="276"/>
                    <a:pt x="301" y="276"/>
                  </a:cubicBezTo>
                  <a:cubicBezTo>
                    <a:pt x="289" y="276"/>
                    <a:pt x="276" y="273"/>
                    <a:pt x="264" y="267"/>
                  </a:cubicBezTo>
                  <a:lnTo>
                    <a:pt x="185" y="227"/>
                  </a:lnTo>
                  <a:lnTo>
                    <a:pt x="251" y="95"/>
                  </a:lnTo>
                  <a:close/>
                  <a:moveTo>
                    <a:pt x="235" y="1"/>
                  </a:moveTo>
                  <a:cubicBezTo>
                    <a:pt x="219" y="1"/>
                    <a:pt x="203" y="8"/>
                    <a:pt x="198" y="23"/>
                  </a:cubicBezTo>
                  <a:lnTo>
                    <a:pt x="7" y="405"/>
                  </a:lnTo>
                  <a:cubicBezTo>
                    <a:pt x="1" y="425"/>
                    <a:pt x="7" y="451"/>
                    <a:pt x="27" y="457"/>
                  </a:cubicBezTo>
                  <a:cubicBezTo>
                    <a:pt x="33" y="461"/>
                    <a:pt x="38" y="463"/>
                    <a:pt x="43" y="463"/>
                  </a:cubicBezTo>
                  <a:cubicBezTo>
                    <a:pt x="57" y="463"/>
                    <a:pt x="70" y="452"/>
                    <a:pt x="80" y="438"/>
                  </a:cubicBezTo>
                  <a:lnTo>
                    <a:pt x="152" y="299"/>
                  </a:lnTo>
                  <a:lnTo>
                    <a:pt x="225" y="339"/>
                  </a:lnTo>
                  <a:cubicBezTo>
                    <a:pt x="231" y="339"/>
                    <a:pt x="244" y="359"/>
                    <a:pt x="257" y="372"/>
                  </a:cubicBezTo>
                  <a:cubicBezTo>
                    <a:pt x="257" y="378"/>
                    <a:pt x="264" y="392"/>
                    <a:pt x="264" y="398"/>
                  </a:cubicBezTo>
                  <a:cubicBezTo>
                    <a:pt x="264" y="411"/>
                    <a:pt x="264" y="418"/>
                    <a:pt x="257" y="431"/>
                  </a:cubicBezTo>
                  <a:cubicBezTo>
                    <a:pt x="244" y="471"/>
                    <a:pt x="231" y="497"/>
                    <a:pt x="231" y="517"/>
                  </a:cubicBezTo>
                  <a:cubicBezTo>
                    <a:pt x="231" y="530"/>
                    <a:pt x="238" y="543"/>
                    <a:pt x="244" y="550"/>
                  </a:cubicBezTo>
                  <a:cubicBezTo>
                    <a:pt x="251" y="563"/>
                    <a:pt x="257" y="569"/>
                    <a:pt x="264" y="569"/>
                  </a:cubicBezTo>
                  <a:cubicBezTo>
                    <a:pt x="271" y="576"/>
                    <a:pt x="277" y="576"/>
                    <a:pt x="284" y="576"/>
                  </a:cubicBezTo>
                  <a:cubicBezTo>
                    <a:pt x="304" y="576"/>
                    <a:pt x="323" y="563"/>
                    <a:pt x="323" y="543"/>
                  </a:cubicBezTo>
                  <a:cubicBezTo>
                    <a:pt x="330" y="530"/>
                    <a:pt x="323" y="517"/>
                    <a:pt x="317" y="503"/>
                  </a:cubicBezTo>
                  <a:cubicBezTo>
                    <a:pt x="317" y="497"/>
                    <a:pt x="323" y="484"/>
                    <a:pt x="330" y="464"/>
                  </a:cubicBezTo>
                  <a:cubicBezTo>
                    <a:pt x="343" y="438"/>
                    <a:pt x="350" y="411"/>
                    <a:pt x="343" y="385"/>
                  </a:cubicBezTo>
                  <a:cubicBezTo>
                    <a:pt x="343" y="372"/>
                    <a:pt x="336" y="359"/>
                    <a:pt x="330" y="352"/>
                  </a:cubicBezTo>
                  <a:cubicBezTo>
                    <a:pt x="376" y="339"/>
                    <a:pt x="415" y="313"/>
                    <a:pt x="435" y="267"/>
                  </a:cubicBezTo>
                  <a:cubicBezTo>
                    <a:pt x="475" y="188"/>
                    <a:pt x="442" y="95"/>
                    <a:pt x="363" y="63"/>
                  </a:cubicBezTo>
                  <a:lnTo>
                    <a:pt x="251" y="3"/>
                  </a:lnTo>
                  <a:cubicBezTo>
                    <a:pt x="246" y="2"/>
                    <a:pt x="241" y="1"/>
                    <a:pt x="235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38;p18">
              <a:extLst>
                <a:ext uri="{FF2B5EF4-FFF2-40B4-BE49-F238E27FC236}">
                  <a16:creationId xmlns:a16="http://schemas.microsoft.com/office/drawing/2014/main" id="{6A59E3B4-C44D-4D4A-9365-05EE635BBF07}"/>
                </a:ext>
              </a:extLst>
            </p:cNvPr>
            <p:cNvSpPr/>
            <p:nvPr/>
          </p:nvSpPr>
          <p:spPr>
            <a:xfrm>
              <a:off x="-942354" y="3429547"/>
              <a:ext cx="14449" cy="16464"/>
            </a:xfrm>
            <a:custGeom>
              <a:avLst/>
              <a:gdLst/>
              <a:ahLst/>
              <a:cxnLst/>
              <a:rect l="l" t="t" r="r" b="b"/>
              <a:pathLst>
                <a:path w="502" h="572" extrusionOk="0">
                  <a:moveTo>
                    <a:pt x="255" y="1"/>
                  </a:moveTo>
                  <a:cubicBezTo>
                    <a:pt x="239" y="1"/>
                    <a:pt x="223" y="8"/>
                    <a:pt x="218" y="23"/>
                  </a:cubicBezTo>
                  <a:lnTo>
                    <a:pt x="8" y="398"/>
                  </a:lnTo>
                  <a:cubicBezTo>
                    <a:pt x="1" y="411"/>
                    <a:pt x="8" y="437"/>
                    <a:pt x="27" y="451"/>
                  </a:cubicBezTo>
                  <a:lnTo>
                    <a:pt x="231" y="569"/>
                  </a:lnTo>
                  <a:cubicBezTo>
                    <a:pt x="236" y="571"/>
                    <a:pt x="242" y="572"/>
                    <a:pt x="247" y="572"/>
                  </a:cubicBezTo>
                  <a:cubicBezTo>
                    <a:pt x="263" y="572"/>
                    <a:pt x="281" y="564"/>
                    <a:pt x="291" y="549"/>
                  </a:cubicBezTo>
                  <a:cubicBezTo>
                    <a:pt x="297" y="530"/>
                    <a:pt x="291" y="503"/>
                    <a:pt x="271" y="497"/>
                  </a:cubicBezTo>
                  <a:lnTo>
                    <a:pt x="100" y="398"/>
                  </a:lnTo>
                  <a:lnTo>
                    <a:pt x="166" y="286"/>
                  </a:lnTo>
                  <a:lnTo>
                    <a:pt x="310" y="365"/>
                  </a:lnTo>
                  <a:cubicBezTo>
                    <a:pt x="317" y="370"/>
                    <a:pt x="325" y="372"/>
                    <a:pt x="333" y="372"/>
                  </a:cubicBezTo>
                  <a:cubicBezTo>
                    <a:pt x="346" y="372"/>
                    <a:pt x="359" y="365"/>
                    <a:pt x="363" y="352"/>
                  </a:cubicBezTo>
                  <a:cubicBezTo>
                    <a:pt x="376" y="332"/>
                    <a:pt x="370" y="306"/>
                    <a:pt x="350" y="293"/>
                  </a:cubicBezTo>
                  <a:lnTo>
                    <a:pt x="205" y="214"/>
                  </a:lnTo>
                  <a:lnTo>
                    <a:pt x="264" y="95"/>
                  </a:lnTo>
                  <a:lnTo>
                    <a:pt x="435" y="194"/>
                  </a:lnTo>
                  <a:cubicBezTo>
                    <a:pt x="440" y="196"/>
                    <a:pt x="446" y="196"/>
                    <a:pt x="451" y="196"/>
                  </a:cubicBezTo>
                  <a:cubicBezTo>
                    <a:pt x="467" y="196"/>
                    <a:pt x="485" y="189"/>
                    <a:pt x="495" y="174"/>
                  </a:cubicBezTo>
                  <a:cubicBezTo>
                    <a:pt x="501" y="154"/>
                    <a:pt x="495" y="128"/>
                    <a:pt x="475" y="122"/>
                  </a:cubicBezTo>
                  <a:lnTo>
                    <a:pt x="271" y="10"/>
                  </a:lnTo>
                  <a:lnTo>
                    <a:pt x="271" y="3"/>
                  </a:lnTo>
                  <a:cubicBezTo>
                    <a:pt x="266" y="1"/>
                    <a:pt x="261" y="1"/>
                    <a:pt x="255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39;p18">
              <a:extLst>
                <a:ext uri="{FF2B5EF4-FFF2-40B4-BE49-F238E27FC236}">
                  <a16:creationId xmlns:a16="http://schemas.microsoft.com/office/drawing/2014/main" id="{A518C5DD-14EF-4590-AF4E-474E5057B6D8}"/>
                </a:ext>
              </a:extLst>
            </p:cNvPr>
            <p:cNvSpPr/>
            <p:nvPr/>
          </p:nvSpPr>
          <p:spPr>
            <a:xfrm>
              <a:off x="-930985" y="3436973"/>
              <a:ext cx="14622" cy="14708"/>
            </a:xfrm>
            <a:custGeom>
              <a:avLst/>
              <a:gdLst/>
              <a:ahLst/>
              <a:cxnLst/>
              <a:rect l="l" t="t" r="r" b="b"/>
              <a:pathLst>
                <a:path w="508" h="511" extrusionOk="0">
                  <a:moveTo>
                    <a:pt x="292" y="0"/>
                  </a:moveTo>
                  <a:cubicBezTo>
                    <a:pt x="284" y="0"/>
                    <a:pt x="277" y="1"/>
                    <a:pt x="271" y="2"/>
                  </a:cubicBezTo>
                  <a:cubicBezTo>
                    <a:pt x="225" y="2"/>
                    <a:pt x="185" y="21"/>
                    <a:pt x="165" y="61"/>
                  </a:cubicBezTo>
                  <a:cubicBezTo>
                    <a:pt x="152" y="74"/>
                    <a:pt x="146" y="100"/>
                    <a:pt x="146" y="120"/>
                  </a:cubicBezTo>
                  <a:cubicBezTo>
                    <a:pt x="146" y="147"/>
                    <a:pt x="159" y="173"/>
                    <a:pt x="179" y="199"/>
                  </a:cubicBezTo>
                  <a:cubicBezTo>
                    <a:pt x="192" y="226"/>
                    <a:pt x="218" y="252"/>
                    <a:pt x="238" y="272"/>
                  </a:cubicBezTo>
                  <a:lnTo>
                    <a:pt x="244" y="272"/>
                  </a:lnTo>
                  <a:cubicBezTo>
                    <a:pt x="271" y="304"/>
                    <a:pt x="297" y="331"/>
                    <a:pt x="310" y="357"/>
                  </a:cubicBezTo>
                  <a:cubicBezTo>
                    <a:pt x="317" y="364"/>
                    <a:pt x="317" y="377"/>
                    <a:pt x="317" y="383"/>
                  </a:cubicBezTo>
                  <a:cubicBezTo>
                    <a:pt x="317" y="390"/>
                    <a:pt x="317" y="397"/>
                    <a:pt x="310" y="410"/>
                  </a:cubicBezTo>
                  <a:cubicBezTo>
                    <a:pt x="304" y="423"/>
                    <a:pt x="284" y="436"/>
                    <a:pt x="258" y="436"/>
                  </a:cubicBezTo>
                  <a:cubicBezTo>
                    <a:pt x="231" y="436"/>
                    <a:pt x="198" y="430"/>
                    <a:pt x="165" y="410"/>
                  </a:cubicBezTo>
                  <a:cubicBezTo>
                    <a:pt x="119" y="383"/>
                    <a:pt x="93" y="331"/>
                    <a:pt x="73" y="291"/>
                  </a:cubicBezTo>
                  <a:cubicBezTo>
                    <a:pt x="68" y="277"/>
                    <a:pt x="56" y="269"/>
                    <a:pt x="42" y="269"/>
                  </a:cubicBezTo>
                  <a:cubicBezTo>
                    <a:pt x="37" y="269"/>
                    <a:pt x="32" y="270"/>
                    <a:pt x="27" y="272"/>
                  </a:cubicBezTo>
                  <a:cubicBezTo>
                    <a:pt x="7" y="278"/>
                    <a:pt x="1" y="298"/>
                    <a:pt x="1" y="318"/>
                  </a:cubicBezTo>
                  <a:cubicBezTo>
                    <a:pt x="21" y="370"/>
                    <a:pt x="60" y="436"/>
                    <a:pt x="126" y="476"/>
                  </a:cubicBezTo>
                  <a:cubicBezTo>
                    <a:pt x="159" y="497"/>
                    <a:pt x="200" y="510"/>
                    <a:pt x="236" y="510"/>
                  </a:cubicBezTo>
                  <a:cubicBezTo>
                    <a:pt x="244" y="510"/>
                    <a:pt x="251" y="510"/>
                    <a:pt x="258" y="509"/>
                  </a:cubicBezTo>
                  <a:cubicBezTo>
                    <a:pt x="304" y="509"/>
                    <a:pt x="350" y="489"/>
                    <a:pt x="369" y="449"/>
                  </a:cubicBezTo>
                  <a:cubicBezTo>
                    <a:pt x="383" y="430"/>
                    <a:pt x="389" y="403"/>
                    <a:pt x="389" y="383"/>
                  </a:cubicBezTo>
                  <a:cubicBezTo>
                    <a:pt x="389" y="357"/>
                    <a:pt x="376" y="324"/>
                    <a:pt x="356" y="298"/>
                  </a:cubicBezTo>
                  <a:cubicBezTo>
                    <a:pt x="343" y="272"/>
                    <a:pt x="317" y="245"/>
                    <a:pt x="290" y="219"/>
                  </a:cubicBezTo>
                  <a:cubicBezTo>
                    <a:pt x="258" y="193"/>
                    <a:pt x="238" y="166"/>
                    <a:pt x="225" y="147"/>
                  </a:cubicBezTo>
                  <a:cubicBezTo>
                    <a:pt x="225" y="133"/>
                    <a:pt x="218" y="127"/>
                    <a:pt x="218" y="120"/>
                  </a:cubicBezTo>
                  <a:cubicBezTo>
                    <a:pt x="218" y="114"/>
                    <a:pt x="225" y="107"/>
                    <a:pt x="225" y="100"/>
                  </a:cubicBezTo>
                  <a:cubicBezTo>
                    <a:pt x="238" y="87"/>
                    <a:pt x="251" y="74"/>
                    <a:pt x="277" y="74"/>
                  </a:cubicBezTo>
                  <a:cubicBezTo>
                    <a:pt x="297" y="74"/>
                    <a:pt x="330" y="81"/>
                    <a:pt x="356" y="94"/>
                  </a:cubicBezTo>
                  <a:cubicBezTo>
                    <a:pt x="396" y="120"/>
                    <a:pt x="415" y="153"/>
                    <a:pt x="429" y="193"/>
                  </a:cubicBezTo>
                  <a:cubicBezTo>
                    <a:pt x="439" y="207"/>
                    <a:pt x="452" y="215"/>
                    <a:pt x="467" y="215"/>
                  </a:cubicBezTo>
                  <a:cubicBezTo>
                    <a:pt x="471" y="215"/>
                    <a:pt x="476" y="214"/>
                    <a:pt x="481" y="212"/>
                  </a:cubicBezTo>
                  <a:cubicBezTo>
                    <a:pt x="501" y="206"/>
                    <a:pt x="508" y="179"/>
                    <a:pt x="501" y="166"/>
                  </a:cubicBezTo>
                  <a:cubicBezTo>
                    <a:pt x="481" y="127"/>
                    <a:pt x="455" y="68"/>
                    <a:pt x="396" y="35"/>
                  </a:cubicBezTo>
                  <a:cubicBezTo>
                    <a:pt x="363" y="13"/>
                    <a:pt x="326" y="0"/>
                    <a:pt x="292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40;p18">
              <a:extLst>
                <a:ext uri="{FF2B5EF4-FFF2-40B4-BE49-F238E27FC236}">
                  <a16:creationId xmlns:a16="http://schemas.microsoft.com/office/drawing/2014/main" id="{39C95A31-53F6-472E-9E74-C197F3BFB2F8}"/>
                </a:ext>
              </a:extLst>
            </p:cNvPr>
            <p:cNvSpPr/>
            <p:nvPr/>
          </p:nvSpPr>
          <p:spPr>
            <a:xfrm>
              <a:off x="-919040" y="3444715"/>
              <a:ext cx="14794" cy="14708"/>
            </a:xfrm>
            <a:custGeom>
              <a:avLst/>
              <a:gdLst/>
              <a:ahLst/>
              <a:cxnLst/>
              <a:rect l="l" t="t" r="r" b="b"/>
              <a:pathLst>
                <a:path w="514" h="511" extrusionOk="0">
                  <a:moveTo>
                    <a:pt x="307" y="1"/>
                  </a:moveTo>
                  <a:cubicBezTo>
                    <a:pt x="299" y="1"/>
                    <a:pt x="291" y="1"/>
                    <a:pt x="283" y="3"/>
                  </a:cubicBezTo>
                  <a:cubicBezTo>
                    <a:pt x="244" y="3"/>
                    <a:pt x="204" y="16"/>
                    <a:pt x="178" y="55"/>
                  </a:cubicBezTo>
                  <a:cubicBezTo>
                    <a:pt x="165" y="75"/>
                    <a:pt x="158" y="95"/>
                    <a:pt x="158" y="114"/>
                  </a:cubicBezTo>
                  <a:cubicBezTo>
                    <a:pt x="158" y="141"/>
                    <a:pt x="165" y="174"/>
                    <a:pt x="185" y="200"/>
                  </a:cubicBezTo>
                  <a:cubicBezTo>
                    <a:pt x="198" y="226"/>
                    <a:pt x="218" y="246"/>
                    <a:pt x="244" y="272"/>
                  </a:cubicBezTo>
                  <a:cubicBezTo>
                    <a:pt x="277" y="305"/>
                    <a:pt x="297" y="338"/>
                    <a:pt x="310" y="358"/>
                  </a:cubicBezTo>
                  <a:cubicBezTo>
                    <a:pt x="310" y="371"/>
                    <a:pt x="316" y="378"/>
                    <a:pt x="316" y="391"/>
                  </a:cubicBezTo>
                  <a:cubicBezTo>
                    <a:pt x="316" y="397"/>
                    <a:pt x="310" y="404"/>
                    <a:pt x="303" y="411"/>
                  </a:cubicBezTo>
                  <a:cubicBezTo>
                    <a:pt x="297" y="424"/>
                    <a:pt x="277" y="437"/>
                    <a:pt x="251" y="437"/>
                  </a:cubicBezTo>
                  <a:cubicBezTo>
                    <a:pt x="224" y="437"/>
                    <a:pt x="191" y="430"/>
                    <a:pt x="158" y="411"/>
                  </a:cubicBezTo>
                  <a:cubicBezTo>
                    <a:pt x="119" y="378"/>
                    <a:pt x="93" y="325"/>
                    <a:pt x="79" y="286"/>
                  </a:cubicBezTo>
                  <a:cubicBezTo>
                    <a:pt x="74" y="269"/>
                    <a:pt x="60" y="258"/>
                    <a:pt x="44" y="258"/>
                  </a:cubicBezTo>
                  <a:cubicBezTo>
                    <a:pt x="40" y="258"/>
                    <a:pt x="37" y="258"/>
                    <a:pt x="33" y="259"/>
                  </a:cubicBezTo>
                  <a:cubicBezTo>
                    <a:pt x="14" y="266"/>
                    <a:pt x="0" y="286"/>
                    <a:pt x="7" y="305"/>
                  </a:cubicBezTo>
                  <a:cubicBezTo>
                    <a:pt x="20" y="358"/>
                    <a:pt x="53" y="424"/>
                    <a:pt x="119" y="470"/>
                  </a:cubicBezTo>
                  <a:cubicBezTo>
                    <a:pt x="152" y="497"/>
                    <a:pt x="194" y="511"/>
                    <a:pt x="230" y="511"/>
                  </a:cubicBezTo>
                  <a:cubicBezTo>
                    <a:pt x="237" y="511"/>
                    <a:pt x="244" y="510"/>
                    <a:pt x="251" y="509"/>
                  </a:cubicBezTo>
                  <a:cubicBezTo>
                    <a:pt x="297" y="509"/>
                    <a:pt x="343" y="490"/>
                    <a:pt x="369" y="457"/>
                  </a:cubicBezTo>
                  <a:cubicBezTo>
                    <a:pt x="382" y="437"/>
                    <a:pt x="389" y="411"/>
                    <a:pt x="389" y="391"/>
                  </a:cubicBezTo>
                  <a:cubicBezTo>
                    <a:pt x="389" y="358"/>
                    <a:pt x="376" y="332"/>
                    <a:pt x="362" y="305"/>
                  </a:cubicBezTo>
                  <a:cubicBezTo>
                    <a:pt x="343" y="272"/>
                    <a:pt x="323" y="246"/>
                    <a:pt x="297" y="220"/>
                  </a:cubicBezTo>
                  <a:cubicBezTo>
                    <a:pt x="264" y="193"/>
                    <a:pt x="244" y="167"/>
                    <a:pt x="237" y="141"/>
                  </a:cubicBezTo>
                  <a:cubicBezTo>
                    <a:pt x="231" y="134"/>
                    <a:pt x="231" y="121"/>
                    <a:pt x="231" y="114"/>
                  </a:cubicBezTo>
                  <a:cubicBezTo>
                    <a:pt x="231" y="108"/>
                    <a:pt x="231" y="108"/>
                    <a:pt x="237" y="95"/>
                  </a:cubicBezTo>
                  <a:cubicBezTo>
                    <a:pt x="251" y="88"/>
                    <a:pt x="264" y="75"/>
                    <a:pt x="290" y="75"/>
                  </a:cubicBezTo>
                  <a:cubicBezTo>
                    <a:pt x="310" y="75"/>
                    <a:pt x="343" y="82"/>
                    <a:pt x="369" y="101"/>
                  </a:cubicBezTo>
                  <a:cubicBezTo>
                    <a:pt x="402" y="128"/>
                    <a:pt x="422" y="161"/>
                    <a:pt x="441" y="207"/>
                  </a:cubicBezTo>
                  <a:cubicBezTo>
                    <a:pt x="447" y="217"/>
                    <a:pt x="461" y="228"/>
                    <a:pt x="477" y="228"/>
                  </a:cubicBezTo>
                  <a:cubicBezTo>
                    <a:pt x="480" y="228"/>
                    <a:pt x="484" y="228"/>
                    <a:pt x="487" y="226"/>
                  </a:cubicBezTo>
                  <a:cubicBezTo>
                    <a:pt x="507" y="213"/>
                    <a:pt x="514" y="193"/>
                    <a:pt x="507" y="174"/>
                  </a:cubicBezTo>
                  <a:cubicBezTo>
                    <a:pt x="487" y="134"/>
                    <a:pt x="468" y="75"/>
                    <a:pt x="409" y="35"/>
                  </a:cubicBezTo>
                  <a:cubicBezTo>
                    <a:pt x="376" y="14"/>
                    <a:pt x="343" y="1"/>
                    <a:pt x="307" y="1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41;p18">
              <a:extLst>
                <a:ext uri="{FF2B5EF4-FFF2-40B4-BE49-F238E27FC236}">
                  <a16:creationId xmlns:a16="http://schemas.microsoft.com/office/drawing/2014/main" id="{D3786AE1-84C0-4118-ACDD-773F42FC2B47}"/>
                </a:ext>
              </a:extLst>
            </p:cNvPr>
            <p:cNvSpPr/>
            <p:nvPr/>
          </p:nvSpPr>
          <p:spPr>
            <a:xfrm>
              <a:off x="-905972" y="3453955"/>
              <a:ext cx="14996" cy="14765"/>
            </a:xfrm>
            <a:custGeom>
              <a:avLst/>
              <a:gdLst/>
              <a:ahLst/>
              <a:cxnLst/>
              <a:rect l="l" t="t" r="r" b="b"/>
              <a:pathLst>
                <a:path w="521" h="513" extrusionOk="0">
                  <a:moveTo>
                    <a:pt x="268" y="81"/>
                  </a:moveTo>
                  <a:cubicBezTo>
                    <a:pt x="306" y="81"/>
                    <a:pt x="342" y="94"/>
                    <a:pt x="369" y="116"/>
                  </a:cubicBezTo>
                  <a:cubicBezTo>
                    <a:pt x="402" y="142"/>
                    <a:pt x="428" y="182"/>
                    <a:pt x="428" y="228"/>
                  </a:cubicBezTo>
                  <a:cubicBezTo>
                    <a:pt x="435" y="267"/>
                    <a:pt x="422" y="320"/>
                    <a:pt x="395" y="359"/>
                  </a:cubicBezTo>
                  <a:cubicBezTo>
                    <a:pt x="363" y="399"/>
                    <a:pt x="323" y="419"/>
                    <a:pt x="277" y="425"/>
                  </a:cubicBezTo>
                  <a:cubicBezTo>
                    <a:pt x="266" y="427"/>
                    <a:pt x="256" y="428"/>
                    <a:pt x="245" y="428"/>
                  </a:cubicBezTo>
                  <a:cubicBezTo>
                    <a:pt x="212" y="428"/>
                    <a:pt x="182" y="419"/>
                    <a:pt x="152" y="399"/>
                  </a:cubicBezTo>
                  <a:cubicBezTo>
                    <a:pt x="119" y="373"/>
                    <a:pt x="99" y="333"/>
                    <a:pt x="93" y="287"/>
                  </a:cubicBezTo>
                  <a:cubicBezTo>
                    <a:pt x="86" y="241"/>
                    <a:pt x="99" y="195"/>
                    <a:pt x="132" y="155"/>
                  </a:cubicBezTo>
                  <a:cubicBezTo>
                    <a:pt x="159" y="116"/>
                    <a:pt x="205" y="90"/>
                    <a:pt x="244" y="83"/>
                  </a:cubicBezTo>
                  <a:cubicBezTo>
                    <a:pt x="252" y="82"/>
                    <a:pt x="260" y="81"/>
                    <a:pt x="268" y="81"/>
                  </a:cubicBezTo>
                  <a:close/>
                  <a:moveTo>
                    <a:pt x="272" y="0"/>
                  </a:moveTo>
                  <a:cubicBezTo>
                    <a:pt x="258" y="0"/>
                    <a:pt x="245" y="1"/>
                    <a:pt x="231" y="4"/>
                  </a:cubicBezTo>
                  <a:cubicBezTo>
                    <a:pt x="165" y="17"/>
                    <a:pt x="106" y="50"/>
                    <a:pt x="66" y="109"/>
                  </a:cubicBezTo>
                  <a:cubicBezTo>
                    <a:pt x="20" y="162"/>
                    <a:pt x="1" y="234"/>
                    <a:pt x="14" y="294"/>
                  </a:cubicBezTo>
                  <a:cubicBezTo>
                    <a:pt x="20" y="359"/>
                    <a:pt x="53" y="425"/>
                    <a:pt x="106" y="465"/>
                  </a:cubicBezTo>
                  <a:cubicBezTo>
                    <a:pt x="150" y="498"/>
                    <a:pt x="203" y="512"/>
                    <a:pt x="258" y="512"/>
                  </a:cubicBezTo>
                  <a:cubicBezTo>
                    <a:pt x="269" y="512"/>
                    <a:pt x="279" y="512"/>
                    <a:pt x="290" y="511"/>
                  </a:cubicBezTo>
                  <a:cubicBezTo>
                    <a:pt x="356" y="498"/>
                    <a:pt x="415" y="465"/>
                    <a:pt x="461" y="406"/>
                  </a:cubicBezTo>
                  <a:cubicBezTo>
                    <a:pt x="501" y="346"/>
                    <a:pt x="521" y="280"/>
                    <a:pt x="514" y="215"/>
                  </a:cubicBezTo>
                  <a:cubicBezTo>
                    <a:pt x="507" y="155"/>
                    <a:pt x="474" y="90"/>
                    <a:pt x="422" y="50"/>
                  </a:cubicBezTo>
                  <a:cubicBezTo>
                    <a:pt x="375" y="19"/>
                    <a:pt x="324" y="0"/>
                    <a:pt x="272" y="0"/>
                  </a:cubicBezTo>
                  <a:close/>
                </a:path>
              </a:pathLst>
            </a:custGeom>
            <a:solidFill>
              <a:srgbClr val="009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Picture 2" descr="Strata">
            <a:extLst>
              <a:ext uri="{FF2B5EF4-FFF2-40B4-BE49-F238E27FC236}">
                <a16:creationId xmlns:a16="http://schemas.microsoft.com/office/drawing/2014/main" id="{B4DE767B-24A3-4D5E-BC23-01B0E282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16F663CA-66B6-4E5D-96BA-DD278971D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leica-geosystems.com/-/media/images/leicageosystems/products/laser-scanners/1680x885-slider/rtc360rtc360ltexpertinsight1680x885.ashx?hash=C6A0910BE0AD60E0660949E5944AD800&amp;h=106&amp;w=200&amp;la=pt-br">
            <a:extLst>
              <a:ext uri="{FF2B5EF4-FFF2-40B4-BE49-F238E27FC236}">
                <a16:creationId xmlns:a16="http://schemas.microsoft.com/office/drawing/2014/main" id="{464E3D87-3645-477F-8D9F-D34F5F97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228" y="2687731"/>
            <a:ext cx="3485831" cy="1926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11584431-4144-4289-89D8-878A6CAB9320}"/>
              </a:ext>
            </a:extLst>
          </p:cNvPr>
          <p:cNvSpPr/>
          <p:nvPr/>
        </p:nvSpPr>
        <p:spPr>
          <a:xfrm>
            <a:off x="9041118" y="2271618"/>
            <a:ext cx="1830049" cy="2066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D812AFA-2D63-4CF1-B4EF-88D0F93A6089}"/>
              </a:ext>
            </a:extLst>
          </p:cNvPr>
          <p:cNvSpPr/>
          <p:nvPr/>
        </p:nvSpPr>
        <p:spPr>
          <a:xfrm>
            <a:off x="8426513" y="1866216"/>
            <a:ext cx="2927287" cy="1659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95F00ED-8D54-470C-B18D-DF73CD681075}"/>
              </a:ext>
            </a:extLst>
          </p:cNvPr>
          <p:cNvSpPr/>
          <p:nvPr/>
        </p:nvSpPr>
        <p:spPr>
          <a:xfrm>
            <a:off x="4858063" y="3616443"/>
            <a:ext cx="2308994" cy="2066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LASER SCANNER 3D 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3AD22F1-5EE1-4209-B5A8-6B9E6B5AF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5" y="1836740"/>
            <a:ext cx="3767119" cy="2321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10FBD748-8C83-4C4A-AA91-CBB09EDD4223}"/>
              </a:ext>
            </a:extLst>
          </p:cNvPr>
          <p:cNvSpPr/>
          <p:nvPr/>
        </p:nvSpPr>
        <p:spPr>
          <a:xfrm>
            <a:off x="8157550" y="1698862"/>
            <a:ext cx="3411864" cy="2135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pt-BR" sz="3200" b="1" dirty="0">
                <a:latin typeface="Titillium Web"/>
                <a:ea typeface="Lato" pitchFamily="2" charset="0"/>
                <a:cs typeface="Arial" panose="020B0604020202020204" pitchFamily="34" charset="0"/>
                <a:sym typeface="Titillium Web Light"/>
              </a:rPr>
              <a:t>LASER ESTÁTICO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pt-BR" sz="3200" b="1" dirty="0">
                <a:latin typeface="Titillium Web"/>
                <a:ea typeface="Lato" pitchFamily="2" charset="0"/>
                <a:cs typeface="Arial" panose="020B0604020202020204" pitchFamily="34" charset="0"/>
                <a:sym typeface="Titillium Web Light"/>
              </a:rPr>
              <a:t>RTC 360 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B2B526E2-E321-4DA6-B47A-CDB1B361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30" y="4002683"/>
            <a:ext cx="3706543" cy="2490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1D08433D-1F48-461C-9144-4B83896FE77C}"/>
              </a:ext>
            </a:extLst>
          </p:cNvPr>
          <p:cNvSpPr/>
          <p:nvPr/>
        </p:nvSpPr>
        <p:spPr>
          <a:xfrm>
            <a:off x="4231353" y="3462707"/>
            <a:ext cx="3509111" cy="578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pt-BR" sz="32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LIDAR AÉREO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E536387-E2C4-4688-9265-0E1B3201351E}"/>
              </a:ext>
            </a:extLst>
          </p:cNvPr>
          <p:cNvSpPr/>
          <p:nvPr/>
        </p:nvSpPr>
        <p:spPr>
          <a:xfrm>
            <a:off x="838200" y="1484026"/>
            <a:ext cx="1830049" cy="2066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Conteúdo 4">
            <a:extLst>
              <a:ext uri="{FF2B5EF4-FFF2-40B4-BE49-F238E27FC236}">
                <a16:creationId xmlns:a16="http://schemas.microsoft.com/office/drawing/2014/main" id="{005377A2-2DAD-43AC-B42B-106DA2367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69" y="1310448"/>
            <a:ext cx="2976542" cy="5684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pt-BR" sz="36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PEGASUS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7659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\\PEGASUS\Projetos_Pegasus\01_HPC\2016-MAY-16_CPFL_MDC06\GIS\Imagens_Case\cadastro_ge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9565"/>
            <a:ext cx="3607631" cy="1653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2" descr="D:\Brayam_Strata\00_Comercial\Marketing\Apresentacoes\W3 - SUL-INFR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211929"/>
            <a:ext cx="3607631" cy="1895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DB9AA20-1197-4D3E-88A4-46BAE8BE2C8B}"/>
              </a:ext>
            </a:extLst>
          </p:cNvPr>
          <p:cNvSpPr/>
          <p:nvPr/>
        </p:nvSpPr>
        <p:spPr>
          <a:xfrm>
            <a:off x="-108588" y="3575941"/>
            <a:ext cx="5557716" cy="1915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pt-BR" sz="24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Estação de Trabalho 3D: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pt-BR" sz="24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Workstations de Alto Desempenho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pt-BR" sz="24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Monitores  Interativos Tridimensional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pt-BR" sz="24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Mouse com 18 aplicações </a:t>
            </a:r>
            <a:br>
              <a:rPr lang="pt-BR" sz="24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</a:br>
            <a:r>
              <a:rPr lang="pt-BR" sz="24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Civil / </a:t>
            </a:r>
            <a:r>
              <a:rPr lang="pt-BR" sz="2400" b="1" dirty="0" err="1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Autocad</a:t>
            </a:r>
            <a:r>
              <a:rPr lang="pt-BR" sz="2400" b="1" dirty="0">
                <a:latin typeface="Titillium Web"/>
                <a:ea typeface="Lato" pitchFamily="2" charset="0"/>
                <a:cs typeface="Arial" panose="020B0604020202020204" pitchFamily="34" charset="0"/>
                <a:sym typeface="Arial"/>
              </a:rPr>
              <a:t> / BIM</a:t>
            </a:r>
          </a:p>
        </p:txBody>
      </p:sp>
      <p:pic>
        <p:nvPicPr>
          <p:cNvPr id="19" name="Picture 2" descr="Z:\Topografia\01 - Pegasus\Apresentação PG\Gabinete de Trabalho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14" y="1306825"/>
            <a:ext cx="2814112" cy="21221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F74EC7A-5C02-41C9-A09C-8D9E58C0E70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400" b="1" dirty="0">
                <a:latin typeface="Fjalla One" panose="02000506040000020004" pitchFamily="2" charset="0"/>
              </a:rPr>
              <a:t>PROCESSAMENTO </a:t>
            </a:r>
          </a:p>
        </p:txBody>
      </p:sp>
      <p:pic>
        <p:nvPicPr>
          <p:cNvPr id="11" name="Picture 2" descr="Strata">
            <a:extLst>
              <a:ext uri="{FF2B5EF4-FFF2-40B4-BE49-F238E27FC236}">
                <a16:creationId xmlns:a16="http://schemas.microsoft.com/office/drawing/2014/main" id="{F09C7727-B8E3-4F9F-BCAE-F36C1B4E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8944954-314B-45A4-BFBE-72C345C99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5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SERVIÇOS REALIZADOS </a:t>
            </a:r>
          </a:p>
        </p:txBody>
      </p:sp>
      <p:cxnSp>
        <p:nvCxnSpPr>
          <p:cNvPr id="87" name="Google Shape;504;p23">
            <a:extLst>
              <a:ext uri="{FF2B5EF4-FFF2-40B4-BE49-F238E27FC236}">
                <a16:creationId xmlns:a16="http://schemas.microsoft.com/office/drawing/2014/main" id="{99465112-B22F-4854-B173-8B7018AF5FEB}"/>
              </a:ext>
            </a:extLst>
          </p:cNvPr>
          <p:cNvCxnSpPr>
            <a:endCxn id="99" idx="4"/>
          </p:cNvCxnSpPr>
          <p:nvPr/>
        </p:nvCxnSpPr>
        <p:spPr>
          <a:xfrm flipV="1">
            <a:off x="2884698" y="2427964"/>
            <a:ext cx="7431190" cy="26708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8" name="Grupo 82">
            <a:extLst>
              <a:ext uri="{FF2B5EF4-FFF2-40B4-BE49-F238E27FC236}">
                <a16:creationId xmlns:a16="http://schemas.microsoft.com/office/drawing/2014/main" id="{D1C977F6-602A-4172-BE27-098EE4A985B3}"/>
              </a:ext>
            </a:extLst>
          </p:cNvPr>
          <p:cNvGrpSpPr/>
          <p:nvPr/>
        </p:nvGrpSpPr>
        <p:grpSpPr>
          <a:xfrm>
            <a:off x="1645884" y="1545819"/>
            <a:ext cx="2073784" cy="2255999"/>
            <a:chOff x="3616287" y="1906393"/>
            <a:chExt cx="1770001" cy="1884996"/>
          </a:xfrm>
        </p:grpSpPr>
        <p:cxnSp>
          <p:nvCxnSpPr>
            <p:cNvPr id="89" name="Google Shape;508;p23">
              <a:extLst>
                <a:ext uri="{FF2B5EF4-FFF2-40B4-BE49-F238E27FC236}">
                  <a16:creationId xmlns:a16="http://schemas.microsoft.com/office/drawing/2014/main" id="{7868BCB6-D5F4-4EFC-9630-BC69EAFD3435}"/>
                </a:ext>
              </a:extLst>
            </p:cNvPr>
            <p:cNvCxnSpPr/>
            <p:nvPr/>
          </p:nvCxnSpPr>
          <p:spPr>
            <a:xfrm>
              <a:off x="4501213" y="2019289"/>
              <a:ext cx="0" cy="478800"/>
            </a:xfrm>
            <a:prstGeom prst="straightConnector1">
              <a:avLst/>
            </a:prstGeom>
            <a:noFill/>
            <a:ln w="19050" cap="flat" cmpd="sng">
              <a:solidFill>
                <a:srgbClr val="9999F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90" name="Google Shape;509;p23">
              <a:extLst>
                <a:ext uri="{FF2B5EF4-FFF2-40B4-BE49-F238E27FC236}">
                  <a16:creationId xmlns:a16="http://schemas.microsoft.com/office/drawing/2014/main" id="{61A6C3B6-6B06-41BB-8F43-8AD9B6DFD75C}"/>
                </a:ext>
              </a:extLst>
            </p:cNvPr>
            <p:cNvSpPr/>
            <p:nvPr/>
          </p:nvSpPr>
          <p:spPr>
            <a:xfrm rot="16200000">
              <a:off x="4322257" y="2452666"/>
              <a:ext cx="357900" cy="357900"/>
            </a:xfrm>
            <a:prstGeom prst="ellipse">
              <a:avLst/>
            </a:prstGeom>
            <a:solidFill>
              <a:srgbClr val="173860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10;p23">
              <a:extLst>
                <a:ext uri="{FF2B5EF4-FFF2-40B4-BE49-F238E27FC236}">
                  <a16:creationId xmlns:a16="http://schemas.microsoft.com/office/drawing/2014/main" id="{556647E9-6151-4492-B8FC-D0E250C17F38}"/>
                </a:ext>
              </a:extLst>
            </p:cNvPr>
            <p:cNvSpPr/>
            <p:nvPr/>
          </p:nvSpPr>
          <p:spPr>
            <a:xfrm>
              <a:off x="4401851" y="2537059"/>
              <a:ext cx="198751" cy="172289"/>
            </a:xfrm>
            <a:custGeom>
              <a:avLst/>
              <a:gdLst/>
              <a:ahLst/>
              <a:cxnLst/>
              <a:rect l="l" t="t" r="r" b="b"/>
              <a:pathLst>
                <a:path w="5588" h="4844" extrusionOk="0">
                  <a:moveTo>
                    <a:pt x="2794" y="0"/>
                  </a:moveTo>
                  <a:lnTo>
                    <a:pt x="1" y="4843"/>
                  </a:lnTo>
                  <a:lnTo>
                    <a:pt x="2794" y="4160"/>
                  </a:lnTo>
                  <a:lnTo>
                    <a:pt x="5587" y="4843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FFFFFF"/>
            </a:solidFill>
            <a:ln w="6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12;p23">
              <a:extLst>
                <a:ext uri="{FF2B5EF4-FFF2-40B4-BE49-F238E27FC236}">
                  <a16:creationId xmlns:a16="http://schemas.microsoft.com/office/drawing/2014/main" id="{0548EDA9-1E8C-4307-9E31-BB50D065CE98}"/>
                </a:ext>
              </a:extLst>
            </p:cNvPr>
            <p:cNvSpPr txBox="1"/>
            <p:nvPr/>
          </p:nvSpPr>
          <p:spPr>
            <a:xfrm>
              <a:off x="3616288" y="2858989"/>
              <a:ext cx="1770000" cy="9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(</a:t>
              </a: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AL, AP, BA, CE, MA, PA, PB, PE, PI, RN, SE e TO): 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6.163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OAEs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(</a:t>
              </a:r>
              <a:r>
                <a:rPr kumimoji="0" lang="es-E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2 ciclos</a:t>
              </a:r>
              <a:r>
                <a:rPr kumimoji="0" lang="pt-BR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)</a:t>
              </a:r>
            </a:p>
          </p:txBody>
        </p:sp>
        <p:sp>
          <p:nvSpPr>
            <p:cNvPr id="93" name="Google Shape;513;p23">
              <a:extLst>
                <a:ext uri="{FF2B5EF4-FFF2-40B4-BE49-F238E27FC236}">
                  <a16:creationId xmlns:a16="http://schemas.microsoft.com/office/drawing/2014/main" id="{07E3B462-8B6E-481C-B293-7F1824BABF55}"/>
                </a:ext>
              </a:extLst>
            </p:cNvPr>
            <p:cNvSpPr/>
            <p:nvPr/>
          </p:nvSpPr>
          <p:spPr>
            <a:xfrm>
              <a:off x="3616287" y="1906393"/>
              <a:ext cx="1688100" cy="394800"/>
            </a:xfrm>
            <a:prstGeom prst="roundRect">
              <a:avLst>
                <a:gd name="adj" fmla="val 16667"/>
              </a:avLst>
            </a:prstGeom>
            <a:solidFill>
              <a:srgbClr val="173860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DNIT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94" name="Grupo 88">
            <a:extLst>
              <a:ext uri="{FF2B5EF4-FFF2-40B4-BE49-F238E27FC236}">
                <a16:creationId xmlns:a16="http://schemas.microsoft.com/office/drawing/2014/main" id="{590611BC-DE1B-45BA-B60C-39BA28154755}"/>
              </a:ext>
            </a:extLst>
          </p:cNvPr>
          <p:cNvGrpSpPr/>
          <p:nvPr/>
        </p:nvGrpSpPr>
        <p:grpSpPr>
          <a:xfrm>
            <a:off x="3763441" y="1364805"/>
            <a:ext cx="2457470" cy="1807216"/>
            <a:chOff x="6016954" y="1541801"/>
            <a:chExt cx="2403524" cy="1807216"/>
          </a:xfrm>
        </p:grpSpPr>
        <p:cxnSp>
          <p:nvCxnSpPr>
            <p:cNvPr id="95" name="Google Shape;516;p23">
              <a:extLst>
                <a:ext uri="{FF2B5EF4-FFF2-40B4-BE49-F238E27FC236}">
                  <a16:creationId xmlns:a16="http://schemas.microsoft.com/office/drawing/2014/main" id="{92E30633-2474-4A20-B84B-D30531A8332B}"/>
                </a:ext>
              </a:extLst>
            </p:cNvPr>
            <p:cNvCxnSpPr/>
            <p:nvPr/>
          </p:nvCxnSpPr>
          <p:spPr>
            <a:xfrm>
              <a:off x="7106927" y="2733334"/>
              <a:ext cx="0" cy="478800"/>
            </a:xfrm>
            <a:prstGeom prst="straightConnector1">
              <a:avLst/>
            </a:prstGeom>
            <a:noFill/>
            <a:ln w="19050" cap="flat" cmpd="sng">
              <a:solidFill>
                <a:srgbClr val="9999F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96" name="Google Shape;517;p23">
              <a:extLst>
                <a:ext uri="{FF2B5EF4-FFF2-40B4-BE49-F238E27FC236}">
                  <a16:creationId xmlns:a16="http://schemas.microsoft.com/office/drawing/2014/main" id="{EC0751AF-6197-4DD7-91B6-EBE764D94D73}"/>
                </a:ext>
              </a:extLst>
            </p:cNvPr>
            <p:cNvSpPr/>
            <p:nvPr/>
          </p:nvSpPr>
          <p:spPr>
            <a:xfrm rot="10800000">
              <a:off x="7007580" y="2545524"/>
              <a:ext cx="198751" cy="172289"/>
            </a:xfrm>
            <a:custGeom>
              <a:avLst/>
              <a:gdLst/>
              <a:ahLst/>
              <a:cxnLst/>
              <a:rect l="l" t="t" r="r" b="b"/>
              <a:pathLst>
                <a:path w="5588" h="4844" extrusionOk="0">
                  <a:moveTo>
                    <a:pt x="2794" y="0"/>
                  </a:moveTo>
                  <a:lnTo>
                    <a:pt x="1" y="4843"/>
                  </a:lnTo>
                  <a:lnTo>
                    <a:pt x="2794" y="4160"/>
                  </a:lnTo>
                  <a:lnTo>
                    <a:pt x="5587" y="4843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173860">
                <a:lumMod val="50000"/>
              </a:srgbClr>
            </a:solidFill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19;p23">
              <a:extLst>
                <a:ext uri="{FF2B5EF4-FFF2-40B4-BE49-F238E27FC236}">
                  <a16:creationId xmlns:a16="http://schemas.microsoft.com/office/drawing/2014/main" id="{EA710D19-08B9-4BF1-A490-0555591D5CE7}"/>
                </a:ext>
              </a:extLst>
            </p:cNvPr>
            <p:cNvSpPr/>
            <p:nvPr/>
          </p:nvSpPr>
          <p:spPr>
            <a:xfrm>
              <a:off x="6262957" y="2954217"/>
              <a:ext cx="1688100" cy="394800"/>
            </a:xfrm>
            <a:prstGeom prst="roundRect">
              <a:avLst>
                <a:gd name="adj" fmla="val 16667"/>
              </a:avLst>
            </a:prstGeom>
            <a:solidFill>
              <a:srgbClr val="173860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DER/AL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8" name="Google Shape;520;p23">
              <a:extLst>
                <a:ext uri="{FF2B5EF4-FFF2-40B4-BE49-F238E27FC236}">
                  <a16:creationId xmlns:a16="http://schemas.microsoft.com/office/drawing/2014/main" id="{EDF3DDD9-8C57-4F41-B658-F1367C4B83CE}"/>
                </a:ext>
              </a:extLst>
            </p:cNvPr>
            <p:cNvSpPr txBox="1"/>
            <p:nvPr/>
          </p:nvSpPr>
          <p:spPr>
            <a:xfrm>
              <a:off x="6016954" y="1541801"/>
              <a:ext cx="2403524" cy="9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261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OAEs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</a:t>
              </a:r>
              <a:br>
                <a:rPr kumimoji="0" lang="pt-B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</a:b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(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Trabalhos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de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Inspeção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Manutenção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Anteprojeto</a:t>
              </a: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)</a:t>
              </a:r>
            </a:p>
          </p:txBody>
        </p:sp>
      </p:grpSp>
      <p:sp>
        <p:nvSpPr>
          <p:cNvPr id="99" name="Google Shape;509;p23">
            <a:extLst>
              <a:ext uri="{FF2B5EF4-FFF2-40B4-BE49-F238E27FC236}">
                <a16:creationId xmlns:a16="http://schemas.microsoft.com/office/drawing/2014/main" id="{4AF4E49E-CD0F-40CA-97FD-1B06A604DE18}"/>
              </a:ext>
            </a:extLst>
          </p:cNvPr>
          <p:cNvSpPr/>
          <p:nvPr/>
        </p:nvSpPr>
        <p:spPr>
          <a:xfrm rot="5400000">
            <a:off x="10315888" y="2249014"/>
            <a:ext cx="357900" cy="357900"/>
          </a:xfrm>
          <a:prstGeom prst="ellipse">
            <a:avLst/>
          </a:prstGeom>
          <a:solidFill>
            <a:srgbClr val="173860">
              <a:lumMod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1" name="Grupo 95">
            <a:extLst>
              <a:ext uri="{FF2B5EF4-FFF2-40B4-BE49-F238E27FC236}">
                <a16:creationId xmlns:a16="http://schemas.microsoft.com/office/drawing/2014/main" id="{2EA5BC15-23F2-4C2E-A0CD-36FE926A0FC7}"/>
              </a:ext>
            </a:extLst>
          </p:cNvPr>
          <p:cNvGrpSpPr/>
          <p:nvPr/>
        </p:nvGrpSpPr>
        <p:grpSpPr>
          <a:xfrm>
            <a:off x="6096000" y="1627360"/>
            <a:ext cx="1930511" cy="2057646"/>
            <a:chOff x="7184663" y="1810700"/>
            <a:chExt cx="1930511" cy="2057646"/>
          </a:xfrm>
        </p:grpSpPr>
        <p:cxnSp>
          <p:nvCxnSpPr>
            <p:cNvPr id="102" name="Google Shape;531;p23">
              <a:extLst>
                <a:ext uri="{FF2B5EF4-FFF2-40B4-BE49-F238E27FC236}">
                  <a16:creationId xmlns:a16="http://schemas.microsoft.com/office/drawing/2014/main" id="{5C7A38B0-A368-42CF-9A5F-42C26DDBDBD0}"/>
                </a:ext>
              </a:extLst>
            </p:cNvPr>
            <p:cNvCxnSpPr/>
            <p:nvPr/>
          </p:nvCxnSpPr>
          <p:spPr>
            <a:xfrm>
              <a:off x="8149919" y="1982129"/>
              <a:ext cx="0" cy="478800"/>
            </a:xfrm>
            <a:prstGeom prst="straightConnector1">
              <a:avLst/>
            </a:prstGeom>
            <a:noFill/>
            <a:ln w="19050" cap="flat" cmpd="sng">
              <a:solidFill>
                <a:srgbClr val="9999F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03" name="Google Shape;532;p23">
              <a:extLst>
                <a:ext uri="{FF2B5EF4-FFF2-40B4-BE49-F238E27FC236}">
                  <a16:creationId xmlns:a16="http://schemas.microsoft.com/office/drawing/2014/main" id="{43551650-7DCA-42C9-88BE-0F1C4B44891B}"/>
                </a:ext>
              </a:extLst>
            </p:cNvPr>
            <p:cNvSpPr/>
            <p:nvPr/>
          </p:nvSpPr>
          <p:spPr>
            <a:xfrm>
              <a:off x="8066538" y="2499914"/>
              <a:ext cx="166833" cy="172289"/>
            </a:xfrm>
            <a:custGeom>
              <a:avLst/>
              <a:gdLst/>
              <a:ahLst/>
              <a:cxnLst/>
              <a:rect l="l" t="t" r="r" b="b"/>
              <a:pathLst>
                <a:path w="5588" h="4844" extrusionOk="0">
                  <a:moveTo>
                    <a:pt x="2794" y="0"/>
                  </a:moveTo>
                  <a:lnTo>
                    <a:pt x="1" y="4843"/>
                  </a:lnTo>
                  <a:lnTo>
                    <a:pt x="2794" y="4160"/>
                  </a:lnTo>
                  <a:lnTo>
                    <a:pt x="5587" y="4843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173860">
                <a:lumMod val="50000"/>
              </a:srgbClr>
            </a:solidFill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34;p23">
              <a:extLst>
                <a:ext uri="{FF2B5EF4-FFF2-40B4-BE49-F238E27FC236}">
                  <a16:creationId xmlns:a16="http://schemas.microsoft.com/office/drawing/2014/main" id="{367D1518-F505-434F-92D5-C570F578B962}"/>
                </a:ext>
              </a:extLst>
            </p:cNvPr>
            <p:cNvSpPr/>
            <p:nvPr/>
          </p:nvSpPr>
          <p:spPr>
            <a:xfrm>
              <a:off x="7443728" y="1810700"/>
              <a:ext cx="1417007" cy="394800"/>
            </a:xfrm>
            <a:prstGeom prst="roundRect">
              <a:avLst>
                <a:gd name="adj" fmla="val 16667"/>
              </a:avLst>
            </a:prstGeom>
            <a:solidFill>
              <a:srgbClr val="173860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VALE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5" name="Google Shape;520;p23">
              <a:extLst>
                <a:ext uri="{FF2B5EF4-FFF2-40B4-BE49-F238E27FC236}">
                  <a16:creationId xmlns:a16="http://schemas.microsoft.com/office/drawing/2014/main" id="{2F7452A6-83A8-4FFB-A5B8-CAA6C8FC2507}"/>
                </a:ext>
              </a:extLst>
            </p:cNvPr>
            <p:cNvSpPr txBox="1"/>
            <p:nvPr/>
          </p:nvSpPr>
          <p:spPr>
            <a:xfrm>
              <a:off x="7184663" y="2644347"/>
              <a:ext cx="1930511" cy="1223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22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OAEs</a:t>
              </a:r>
              <a:br>
                <a:rPr kumimoji="0" lang="pt-BR" sz="2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</a:b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INSPEÇÃO E PROJETOS EXECUTIVOS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06" name="Grupo 100">
            <a:extLst>
              <a:ext uri="{FF2B5EF4-FFF2-40B4-BE49-F238E27FC236}">
                <a16:creationId xmlns:a16="http://schemas.microsoft.com/office/drawing/2014/main" id="{00B2F3F3-37E9-4D75-AFF5-4B618D84D3BC}"/>
              </a:ext>
            </a:extLst>
          </p:cNvPr>
          <p:cNvGrpSpPr/>
          <p:nvPr/>
        </p:nvGrpSpPr>
        <p:grpSpPr>
          <a:xfrm>
            <a:off x="8267965" y="1384174"/>
            <a:ext cx="1964469" cy="1722830"/>
            <a:chOff x="6222006" y="1554835"/>
            <a:chExt cx="1964469" cy="1722830"/>
          </a:xfrm>
        </p:grpSpPr>
        <p:cxnSp>
          <p:nvCxnSpPr>
            <p:cNvPr id="107" name="Google Shape;516;p23">
              <a:extLst>
                <a:ext uri="{FF2B5EF4-FFF2-40B4-BE49-F238E27FC236}">
                  <a16:creationId xmlns:a16="http://schemas.microsoft.com/office/drawing/2014/main" id="{4CA04721-F4F4-4132-AAC1-9553FF59EE2A}"/>
                </a:ext>
              </a:extLst>
            </p:cNvPr>
            <p:cNvCxnSpPr/>
            <p:nvPr/>
          </p:nvCxnSpPr>
          <p:spPr>
            <a:xfrm>
              <a:off x="7106927" y="2733334"/>
              <a:ext cx="0" cy="478800"/>
            </a:xfrm>
            <a:prstGeom prst="straightConnector1">
              <a:avLst/>
            </a:prstGeom>
            <a:noFill/>
            <a:ln w="19050" cap="flat" cmpd="sng">
              <a:solidFill>
                <a:srgbClr val="9999F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08" name="Google Shape;517;p23">
              <a:extLst>
                <a:ext uri="{FF2B5EF4-FFF2-40B4-BE49-F238E27FC236}">
                  <a16:creationId xmlns:a16="http://schemas.microsoft.com/office/drawing/2014/main" id="{BB2DBF2E-FDE3-44D4-B155-A74C2858C696}"/>
                </a:ext>
              </a:extLst>
            </p:cNvPr>
            <p:cNvSpPr/>
            <p:nvPr/>
          </p:nvSpPr>
          <p:spPr>
            <a:xfrm rot="10800000">
              <a:off x="7007580" y="2545524"/>
              <a:ext cx="198751" cy="172289"/>
            </a:xfrm>
            <a:custGeom>
              <a:avLst/>
              <a:gdLst/>
              <a:ahLst/>
              <a:cxnLst/>
              <a:rect l="l" t="t" r="r" b="b"/>
              <a:pathLst>
                <a:path w="5588" h="4844" extrusionOk="0">
                  <a:moveTo>
                    <a:pt x="2794" y="0"/>
                  </a:moveTo>
                  <a:lnTo>
                    <a:pt x="1" y="4843"/>
                  </a:lnTo>
                  <a:lnTo>
                    <a:pt x="2794" y="4160"/>
                  </a:lnTo>
                  <a:lnTo>
                    <a:pt x="5587" y="4843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173860">
                <a:lumMod val="50000"/>
              </a:srgbClr>
            </a:solidFill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19;p23">
              <a:extLst>
                <a:ext uri="{FF2B5EF4-FFF2-40B4-BE49-F238E27FC236}">
                  <a16:creationId xmlns:a16="http://schemas.microsoft.com/office/drawing/2014/main" id="{53AE5E29-59B8-4723-97AF-585748DC5B87}"/>
                </a:ext>
              </a:extLst>
            </p:cNvPr>
            <p:cNvSpPr/>
            <p:nvPr/>
          </p:nvSpPr>
          <p:spPr>
            <a:xfrm>
              <a:off x="6262876" y="2882865"/>
              <a:ext cx="1688100" cy="394800"/>
            </a:xfrm>
            <a:prstGeom prst="roundRect">
              <a:avLst>
                <a:gd name="adj" fmla="val 16667"/>
              </a:avLst>
            </a:prstGeom>
            <a:solidFill>
              <a:srgbClr val="173860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DER/DF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0" name="Google Shape;520;p23">
              <a:extLst>
                <a:ext uri="{FF2B5EF4-FFF2-40B4-BE49-F238E27FC236}">
                  <a16:creationId xmlns:a16="http://schemas.microsoft.com/office/drawing/2014/main" id="{F37662DC-F11F-4E70-917C-39C25E810FF4}"/>
                </a:ext>
              </a:extLst>
            </p:cNvPr>
            <p:cNvSpPr txBox="1"/>
            <p:nvPr/>
          </p:nvSpPr>
          <p:spPr>
            <a:xfrm>
              <a:off x="6222006" y="1554835"/>
              <a:ext cx="1964469" cy="9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38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OAEs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</a:t>
              </a:r>
              <a:br>
                <a:rPr kumimoji="0" lang="pt-B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</a:br>
              <a:r>
                <a:rPr lang="pt-BR" sz="1400" b="1" kern="0" dirty="0">
                  <a:solidFill>
                    <a:prstClr val="black"/>
                  </a:solidFill>
                  <a:latin typeface="Arial Narrow" pitchFamily="34" charset="0"/>
                  <a:ea typeface="Fira Sans"/>
                  <a:cs typeface="Fira Sans"/>
                  <a:sym typeface="Fira Sans"/>
                </a:rPr>
                <a:t>INSPEÇÃO E PROJETOS EXECUTIVOS</a:t>
              </a: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Fira Sans"/>
                <a:cs typeface="Fira Sans"/>
                <a:sym typeface="Fira Sans"/>
              </a:endParaRPr>
            </a:p>
          </p:txBody>
        </p:sp>
      </p:grpSp>
      <p:cxnSp>
        <p:nvCxnSpPr>
          <p:cNvPr id="135" name="Google Shape;504;p23">
            <a:extLst>
              <a:ext uri="{FF2B5EF4-FFF2-40B4-BE49-F238E27FC236}">
                <a16:creationId xmlns:a16="http://schemas.microsoft.com/office/drawing/2014/main" id="{A9CC5A12-1D86-44DD-887E-23670C790757}"/>
              </a:ext>
            </a:extLst>
          </p:cNvPr>
          <p:cNvCxnSpPr>
            <a:stCxn id="140" idx="6"/>
            <a:endCxn id="151" idx="6"/>
          </p:cNvCxnSpPr>
          <p:nvPr/>
        </p:nvCxnSpPr>
        <p:spPr>
          <a:xfrm flipV="1">
            <a:off x="2824154" y="5064065"/>
            <a:ext cx="7495594" cy="6066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" name="Grupo 29">
            <a:extLst>
              <a:ext uri="{FF2B5EF4-FFF2-40B4-BE49-F238E27FC236}">
                <a16:creationId xmlns:a16="http://schemas.microsoft.com/office/drawing/2014/main" id="{16793004-74DB-4CCC-AB1C-ADDB117D4499}"/>
              </a:ext>
            </a:extLst>
          </p:cNvPr>
          <p:cNvGrpSpPr/>
          <p:nvPr/>
        </p:nvGrpSpPr>
        <p:grpSpPr>
          <a:xfrm>
            <a:off x="1837600" y="4891181"/>
            <a:ext cx="986554" cy="357900"/>
            <a:chOff x="3896619" y="4934971"/>
            <a:chExt cx="986554" cy="357900"/>
          </a:xfrm>
        </p:grpSpPr>
        <p:cxnSp>
          <p:nvCxnSpPr>
            <p:cNvPr id="137" name="Google Shape;498;p23">
              <a:extLst>
                <a:ext uri="{FF2B5EF4-FFF2-40B4-BE49-F238E27FC236}">
                  <a16:creationId xmlns:a16="http://schemas.microsoft.com/office/drawing/2014/main" id="{D988C3EA-850A-4942-839C-EDBED598C8D1}"/>
                </a:ext>
              </a:extLst>
            </p:cNvPr>
            <p:cNvCxnSpPr>
              <a:stCxn id="145" idx="3"/>
            </p:cNvCxnSpPr>
            <p:nvPr/>
          </p:nvCxnSpPr>
          <p:spPr>
            <a:xfrm>
              <a:off x="4086372" y="5116366"/>
              <a:ext cx="710335" cy="0"/>
            </a:xfrm>
            <a:prstGeom prst="straightConnector1">
              <a:avLst/>
            </a:prstGeom>
            <a:noFill/>
            <a:ln w="19050" cap="flat" cmpd="sng">
              <a:solidFill>
                <a:srgbClr val="5982CB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grpSp>
          <p:nvGrpSpPr>
            <p:cNvPr id="138" name="Google Shape;500;p23">
              <a:extLst>
                <a:ext uri="{FF2B5EF4-FFF2-40B4-BE49-F238E27FC236}">
                  <a16:creationId xmlns:a16="http://schemas.microsoft.com/office/drawing/2014/main" id="{8C2D6555-C81B-4EF6-9E0B-87AB4421DABA}"/>
                </a:ext>
              </a:extLst>
            </p:cNvPr>
            <p:cNvGrpSpPr/>
            <p:nvPr/>
          </p:nvGrpSpPr>
          <p:grpSpPr>
            <a:xfrm rot="5400000">
              <a:off x="3896619" y="4998369"/>
              <a:ext cx="236448" cy="236448"/>
              <a:chOff x="1762685" y="4689652"/>
              <a:chExt cx="183600" cy="183600"/>
            </a:xfrm>
          </p:grpSpPr>
          <p:sp>
            <p:nvSpPr>
              <p:cNvPr id="142" name="Google Shape;501;p23">
                <a:extLst>
                  <a:ext uri="{FF2B5EF4-FFF2-40B4-BE49-F238E27FC236}">
                    <a16:creationId xmlns:a16="http://schemas.microsoft.com/office/drawing/2014/main" id="{B0423C3A-E8CD-4426-8106-F86F784B76E8}"/>
                  </a:ext>
                </a:extLst>
              </p:cNvPr>
              <p:cNvSpPr/>
              <p:nvPr/>
            </p:nvSpPr>
            <p:spPr>
              <a:xfrm>
                <a:off x="1762685" y="4689652"/>
                <a:ext cx="183600" cy="183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3" name="Google Shape;502;p23">
                <a:extLst>
                  <a:ext uri="{FF2B5EF4-FFF2-40B4-BE49-F238E27FC236}">
                    <a16:creationId xmlns:a16="http://schemas.microsoft.com/office/drawing/2014/main" id="{51F2B338-4C8A-4DDF-A67D-3757172F2EAD}"/>
                  </a:ext>
                </a:extLst>
              </p:cNvPr>
              <p:cNvGrpSpPr/>
              <p:nvPr/>
            </p:nvGrpSpPr>
            <p:grpSpPr>
              <a:xfrm>
                <a:off x="1798934" y="4725910"/>
                <a:ext cx="110885" cy="110885"/>
                <a:chOff x="1260676" y="4542324"/>
                <a:chExt cx="102900" cy="102900"/>
              </a:xfrm>
            </p:grpSpPr>
            <p:sp>
              <p:nvSpPr>
                <p:cNvPr id="144" name="Google Shape;503;p23">
                  <a:extLst>
                    <a:ext uri="{FF2B5EF4-FFF2-40B4-BE49-F238E27FC236}">
                      <a16:creationId xmlns:a16="http://schemas.microsoft.com/office/drawing/2014/main" id="{AED360A1-7861-4932-AFAA-B845BDA2028D}"/>
                    </a:ext>
                  </a:extLst>
                </p:cNvPr>
                <p:cNvSpPr/>
                <p:nvPr/>
              </p:nvSpPr>
              <p:spPr>
                <a:xfrm>
                  <a:off x="1260676" y="4584465"/>
                  <a:ext cx="102900" cy="22200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499;p23">
                  <a:extLst>
                    <a:ext uri="{FF2B5EF4-FFF2-40B4-BE49-F238E27FC236}">
                      <a16:creationId xmlns:a16="http://schemas.microsoft.com/office/drawing/2014/main" id="{4FD83F67-83D3-4B32-9A14-AEB068E699F7}"/>
                    </a:ext>
                  </a:extLst>
                </p:cNvPr>
                <p:cNvSpPr/>
                <p:nvPr/>
              </p:nvSpPr>
              <p:spPr>
                <a:xfrm rot="-5400000">
                  <a:off x="1260614" y="4582674"/>
                  <a:ext cx="102900" cy="22200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9" name="Grupo 32">
              <a:extLst>
                <a:ext uri="{FF2B5EF4-FFF2-40B4-BE49-F238E27FC236}">
                  <a16:creationId xmlns:a16="http://schemas.microsoft.com/office/drawing/2014/main" id="{EE3D03A9-680D-4F1B-A397-A28177AC9F7D}"/>
                </a:ext>
              </a:extLst>
            </p:cNvPr>
            <p:cNvGrpSpPr/>
            <p:nvPr/>
          </p:nvGrpSpPr>
          <p:grpSpPr>
            <a:xfrm>
              <a:off x="4525273" y="4934971"/>
              <a:ext cx="357900" cy="357900"/>
              <a:chOff x="4386472" y="5192913"/>
              <a:chExt cx="357900" cy="357900"/>
            </a:xfrm>
          </p:grpSpPr>
          <p:sp>
            <p:nvSpPr>
              <p:cNvPr id="140" name="Google Shape;524;p23">
                <a:extLst>
                  <a:ext uri="{FF2B5EF4-FFF2-40B4-BE49-F238E27FC236}">
                    <a16:creationId xmlns:a16="http://schemas.microsoft.com/office/drawing/2014/main" id="{6805CF5A-F0D5-43B1-B1D1-BDD8FF1E6428}"/>
                  </a:ext>
                </a:extLst>
              </p:cNvPr>
              <p:cNvSpPr/>
              <p:nvPr/>
            </p:nvSpPr>
            <p:spPr>
              <a:xfrm>
                <a:off x="4386472" y="5192913"/>
                <a:ext cx="357900" cy="3579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525;p23">
                <a:extLst>
                  <a:ext uri="{FF2B5EF4-FFF2-40B4-BE49-F238E27FC236}">
                    <a16:creationId xmlns:a16="http://schemas.microsoft.com/office/drawing/2014/main" id="{F2E99098-B57C-4C1B-BB14-A19FFB47E100}"/>
                  </a:ext>
                </a:extLst>
              </p:cNvPr>
              <p:cNvSpPr/>
              <p:nvPr/>
            </p:nvSpPr>
            <p:spPr>
              <a:xfrm>
                <a:off x="4481549" y="5258834"/>
                <a:ext cx="161670" cy="230947"/>
              </a:xfrm>
              <a:custGeom>
                <a:avLst/>
                <a:gdLst/>
                <a:ahLst/>
                <a:cxnLst/>
                <a:rect l="l" t="t" r="r" b="b"/>
                <a:pathLst>
                  <a:path w="7215" h="10309" extrusionOk="0">
                    <a:moveTo>
                      <a:pt x="3588" y="1628"/>
                    </a:moveTo>
                    <a:cubicBezTo>
                      <a:pt x="4600" y="1628"/>
                      <a:pt x="5567" y="2420"/>
                      <a:pt x="5567" y="3617"/>
                    </a:cubicBezTo>
                    <a:cubicBezTo>
                      <a:pt x="5567" y="4703"/>
                      <a:pt x="4683" y="5587"/>
                      <a:pt x="3598" y="5587"/>
                    </a:cubicBezTo>
                    <a:cubicBezTo>
                      <a:pt x="1849" y="5587"/>
                      <a:pt x="965" y="3457"/>
                      <a:pt x="2211" y="2211"/>
                    </a:cubicBezTo>
                    <a:cubicBezTo>
                      <a:pt x="2614" y="1808"/>
                      <a:pt x="3106" y="1628"/>
                      <a:pt x="3588" y="1628"/>
                    </a:cubicBezTo>
                    <a:close/>
                    <a:moveTo>
                      <a:pt x="3598" y="0"/>
                    </a:moveTo>
                    <a:cubicBezTo>
                      <a:pt x="1608" y="0"/>
                      <a:pt x="1" y="1628"/>
                      <a:pt x="1" y="3617"/>
                    </a:cubicBezTo>
                    <a:cubicBezTo>
                      <a:pt x="1" y="5607"/>
                      <a:pt x="3598" y="10309"/>
                      <a:pt x="3598" y="10309"/>
                    </a:cubicBezTo>
                    <a:cubicBezTo>
                      <a:pt x="3598" y="10309"/>
                      <a:pt x="7215" y="5607"/>
                      <a:pt x="7215" y="3617"/>
                    </a:cubicBezTo>
                    <a:cubicBezTo>
                      <a:pt x="7215" y="1628"/>
                      <a:pt x="5587" y="0"/>
                      <a:pt x="3598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6" name="Grupo 39">
            <a:extLst>
              <a:ext uri="{FF2B5EF4-FFF2-40B4-BE49-F238E27FC236}">
                <a16:creationId xmlns:a16="http://schemas.microsoft.com/office/drawing/2014/main" id="{CE0B10BA-1DF4-462D-A2E8-5127A748A3FB}"/>
              </a:ext>
            </a:extLst>
          </p:cNvPr>
          <p:cNvGrpSpPr/>
          <p:nvPr/>
        </p:nvGrpSpPr>
        <p:grpSpPr>
          <a:xfrm>
            <a:off x="1928021" y="4291465"/>
            <a:ext cx="2512499" cy="2056341"/>
            <a:chOff x="8345929" y="1911860"/>
            <a:chExt cx="2512499" cy="1879529"/>
          </a:xfrm>
        </p:grpSpPr>
        <p:cxnSp>
          <p:nvCxnSpPr>
            <p:cNvPr id="147" name="Google Shape;531;p23">
              <a:extLst>
                <a:ext uri="{FF2B5EF4-FFF2-40B4-BE49-F238E27FC236}">
                  <a16:creationId xmlns:a16="http://schemas.microsoft.com/office/drawing/2014/main" id="{E185C153-1C96-45D0-AE34-F069178AF073}"/>
                </a:ext>
              </a:extLst>
            </p:cNvPr>
            <p:cNvCxnSpPr/>
            <p:nvPr/>
          </p:nvCxnSpPr>
          <p:spPr>
            <a:xfrm>
              <a:off x="9602179" y="2043260"/>
              <a:ext cx="0" cy="478800"/>
            </a:xfrm>
            <a:prstGeom prst="straightConnector1">
              <a:avLst/>
            </a:prstGeom>
            <a:noFill/>
            <a:ln w="19050" cap="flat" cmpd="sng">
              <a:solidFill>
                <a:srgbClr val="9999F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48" name="Google Shape;532;p23">
              <a:extLst>
                <a:ext uri="{FF2B5EF4-FFF2-40B4-BE49-F238E27FC236}">
                  <a16:creationId xmlns:a16="http://schemas.microsoft.com/office/drawing/2014/main" id="{C56AAC48-6122-4DCA-9704-18882AB02E4D}"/>
                </a:ext>
              </a:extLst>
            </p:cNvPr>
            <p:cNvSpPr/>
            <p:nvPr/>
          </p:nvSpPr>
          <p:spPr>
            <a:xfrm>
              <a:off x="9502847" y="2561045"/>
              <a:ext cx="198751" cy="172289"/>
            </a:xfrm>
            <a:custGeom>
              <a:avLst/>
              <a:gdLst/>
              <a:ahLst/>
              <a:cxnLst/>
              <a:rect l="l" t="t" r="r" b="b"/>
              <a:pathLst>
                <a:path w="5588" h="4844" extrusionOk="0">
                  <a:moveTo>
                    <a:pt x="2794" y="0"/>
                  </a:moveTo>
                  <a:lnTo>
                    <a:pt x="1" y="4843"/>
                  </a:lnTo>
                  <a:lnTo>
                    <a:pt x="2794" y="4160"/>
                  </a:lnTo>
                  <a:lnTo>
                    <a:pt x="5587" y="4843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173860">
                <a:lumMod val="75000"/>
              </a:srgbClr>
            </a:solidFill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4;p23">
              <a:extLst>
                <a:ext uri="{FF2B5EF4-FFF2-40B4-BE49-F238E27FC236}">
                  <a16:creationId xmlns:a16="http://schemas.microsoft.com/office/drawing/2014/main" id="{9EF5C932-B3A3-4CF6-9162-7F098E14D795}"/>
                </a:ext>
              </a:extLst>
            </p:cNvPr>
            <p:cNvSpPr/>
            <p:nvPr/>
          </p:nvSpPr>
          <p:spPr>
            <a:xfrm>
              <a:off x="8758172" y="1911860"/>
              <a:ext cx="1688100" cy="394800"/>
            </a:xfrm>
            <a:prstGeom prst="roundRect">
              <a:avLst>
                <a:gd name="adj" fmla="val 16667"/>
              </a:avLst>
            </a:prstGeom>
            <a:solidFill>
              <a:srgbClr val="173860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DER/PR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0" name="Google Shape;535;p23">
              <a:extLst>
                <a:ext uri="{FF2B5EF4-FFF2-40B4-BE49-F238E27FC236}">
                  <a16:creationId xmlns:a16="http://schemas.microsoft.com/office/drawing/2014/main" id="{EA2687DE-E298-496D-A255-22ABE0A6E731}"/>
                </a:ext>
              </a:extLst>
            </p:cNvPr>
            <p:cNvSpPr txBox="1"/>
            <p:nvPr/>
          </p:nvSpPr>
          <p:spPr>
            <a:xfrm>
              <a:off x="8345929" y="2858989"/>
              <a:ext cx="2512499" cy="9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pt-BR"/>
              </a:defPPr>
              <a:lvl1pPr lvl="0" algn="ctr">
                <a:defRPr sz="1200">
                  <a:solidFill>
                    <a:schemeClr val="dk1"/>
                  </a:solidFill>
                  <a:latin typeface="Arial Narrow" pitchFamily="34" charset="0"/>
                  <a:ea typeface="Fira Sans"/>
                  <a:cs typeface="Fira Sans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sym typeface="Fira Sans"/>
                </a:rPr>
                <a:t>676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sym typeface="Fira Sans"/>
                </a:rPr>
                <a:t>OAEs</a:t>
              </a:r>
              <a:endPara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sym typeface="Fira San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sym typeface="Fira Sans"/>
                </a:rPr>
                <a:t>936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sym typeface="Fira Sans"/>
                </a:rPr>
                <a:t>OAEs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sym typeface="Fira Sans"/>
                </a:rPr>
                <a:t> </a:t>
              </a:r>
              <a:b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sym typeface="Fira Sans"/>
                </a:rPr>
              </a:b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sym typeface="Fira Sans"/>
                </a:rPr>
                <a:t>INSPEÇÕES 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sym typeface="Fira Sans"/>
                </a:rPr>
                <a:t>GERENCIAMENTO</a:t>
              </a:r>
            </a:p>
          </p:txBody>
        </p:sp>
      </p:grpSp>
      <p:sp>
        <p:nvSpPr>
          <p:cNvPr id="151" name="Google Shape;509;p23">
            <a:extLst>
              <a:ext uri="{FF2B5EF4-FFF2-40B4-BE49-F238E27FC236}">
                <a16:creationId xmlns:a16="http://schemas.microsoft.com/office/drawing/2014/main" id="{6C530D55-83F3-49C2-9815-C0CC7B339A4C}"/>
              </a:ext>
            </a:extLst>
          </p:cNvPr>
          <p:cNvSpPr/>
          <p:nvPr/>
        </p:nvSpPr>
        <p:spPr>
          <a:xfrm rot="10573439">
            <a:off x="10319360" y="4873330"/>
            <a:ext cx="357900" cy="357900"/>
          </a:xfrm>
          <a:prstGeom prst="ellipse">
            <a:avLst/>
          </a:prstGeom>
          <a:solidFill>
            <a:srgbClr val="173860">
              <a:lumMod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3" name="Grupo 46">
            <a:extLst>
              <a:ext uri="{FF2B5EF4-FFF2-40B4-BE49-F238E27FC236}">
                <a16:creationId xmlns:a16="http://schemas.microsoft.com/office/drawing/2014/main" id="{77E231C3-E18D-4F21-A661-4B9C13AB149B}"/>
              </a:ext>
            </a:extLst>
          </p:cNvPr>
          <p:cNvGrpSpPr/>
          <p:nvPr/>
        </p:nvGrpSpPr>
        <p:grpSpPr>
          <a:xfrm>
            <a:off x="7990598" y="3650815"/>
            <a:ext cx="2697390" cy="2147902"/>
            <a:chOff x="8322859" y="4302316"/>
            <a:chExt cx="2697390" cy="1822688"/>
          </a:xfrm>
        </p:grpSpPr>
        <p:cxnSp>
          <p:nvCxnSpPr>
            <p:cNvPr id="154" name="Google Shape;516;p23">
              <a:extLst>
                <a:ext uri="{FF2B5EF4-FFF2-40B4-BE49-F238E27FC236}">
                  <a16:creationId xmlns:a16="http://schemas.microsoft.com/office/drawing/2014/main" id="{FAB39405-B1DF-4116-B916-0E710FE3F106}"/>
                </a:ext>
              </a:extLst>
            </p:cNvPr>
            <p:cNvCxnSpPr/>
            <p:nvPr/>
          </p:nvCxnSpPr>
          <p:spPr>
            <a:xfrm>
              <a:off x="9628590" y="5490804"/>
              <a:ext cx="0" cy="478800"/>
            </a:xfrm>
            <a:prstGeom prst="straightConnector1">
              <a:avLst/>
            </a:prstGeom>
            <a:noFill/>
            <a:ln w="19050" cap="flat" cmpd="sng">
              <a:solidFill>
                <a:srgbClr val="9999F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517;p23">
              <a:extLst>
                <a:ext uri="{FF2B5EF4-FFF2-40B4-BE49-F238E27FC236}">
                  <a16:creationId xmlns:a16="http://schemas.microsoft.com/office/drawing/2014/main" id="{E0B85A48-C380-4848-B2E6-9C965446F976}"/>
                </a:ext>
              </a:extLst>
            </p:cNvPr>
            <p:cNvSpPr/>
            <p:nvPr/>
          </p:nvSpPr>
          <p:spPr>
            <a:xfrm rot="10800000">
              <a:off x="9529243" y="5302994"/>
              <a:ext cx="198751" cy="172289"/>
            </a:xfrm>
            <a:custGeom>
              <a:avLst/>
              <a:gdLst/>
              <a:ahLst/>
              <a:cxnLst/>
              <a:rect l="l" t="t" r="r" b="b"/>
              <a:pathLst>
                <a:path w="5588" h="4844" extrusionOk="0">
                  <a:moveTo>
                    <a:pt x="2794" y="0"/>
                  </a:moveTo>
                  <a:lnTo>
                    <a:pt x="1" y="4843"/>
                  </a:lnTo>
                  <a:lnTo>
                    <a:pt x="2794" y="4160"/>
                  </a:lnTo>
                  <a:lnTo>
                    <a:pt x="5587" y="4843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173860">
                <a:lumMod val="75000"/>
              </a:srgbClr>
            </a:solidFill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19;p23">
              <a:extLst>
                <a:ext uri="{FF2B5EF4-FFF2-40B4-BE49-F238E27FC236}">
                  <a16:creationId xmlns:a16="http://schemas.microsoft.com/office/drawing/2014/main" id="{E3FC4D9E-49D8-4519-A6D3-68A43B6600F9}"/>
                </a:ext>
              </a:extLst>
            </p:cNvPr>
            <p:cNvSpPr/>
            <p:nvPr/>
          </p:nvSpPr>
          <p:spPr>
            <a:xfrm>
              <a:off x="8784568" y="5730204"/>
              <a:ext cx="1688100" cy="394800"/>
            </a:xfrm>
            <a:prstGeom prst="roundRect">
              <a:avLst>
                <a:gd name="adj" fmla="val 16667"/>
              </a:avLst>
            </a:prstGeom>
            <a:solidFill>
              <a:srgbClr val="173860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EPL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7" name="Google Shape;520;p23">
              <a:extLst>
                <a:ext uri="{FF2B5EF4-FFF2-40B4-BE49-F238E27FC236}">
                  <a16:creationId xmlns:a16="http://schemas.microsoft.com/office/drawing/2014/main" id="{DB0C55A4-FBD0-4CD2-AB59-5416118CBC45}"/>
                </a:ext>
              </a:extLst>
            </p:cNvPr>
            <p:cNvSpPr txBox="1"/>
            <p:nvPr/>
          </p:nvSpPr>
          <p:spPr>
            <a:xfrm>
              <a:off x="8322859" y="4302316"/>
              <a:ext cx="2697390" cy="1027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100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OAEs</a:t>
              </a:r>
              <a:b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</a:br>
              <a:r>
                <a:rPr kumimoji="0" lang="pt-B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(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Inspeção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Trabalhos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iniciais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Trabalhos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de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reabilitação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Aumento de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capacidade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Serviços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de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conservação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Manutenção</a:t>
              </a: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)</a:t>
              </a:r>
            </a:p>
          </p:txBody>
        </p:sp>
      </p:grpSp>
      <p:grpSp>
        <p:nvGrpSpPr>
          <p:cNvPr id="158" name="Grupo 51">
            <a:extLst>
              <a:ext uri="{FF2B5EF4-FFF2-40B4-BE49-F238E27FC236}">
                <a16:creationId xmlns:a16="http://schemas.microsoft.com/office/drawing/2014/main" id="{AA91E98C-3C3C-4356-8125-FD50DA0EFD22}"/>
              </a:ext>
            </a:extLst>
          </p:cNvPr>
          <p:cNvGrpSpPr/>
          <p:nvPr/>
        </p:nvGrpSpPr>
        <p:grpSpPr>
          <a:xfrm>
            <a:off x="6096000" y="4334088"/>
            <a:ext cx="2299845" cy="2419890"/>
            <a:chOff x="9191038" y="4618184"/>
            <a:chExt cx="2299845" cy="2419890"/>
          </a:xfrm>
        </p:grpSpPr>
        <p:cxnSp>
          <p:nvCxnSpPr>
            <p:cNvPr id="159" name="Google Shape;531;p23">
              <a:extLst>
                <a:ext uri="{FF2B5EF4-FFF2-40B4-BE49-F238E27FC236}">
                  <a16:creationId xmlns:a16="http://schemas.microsoft.com/office/drawing/2014/main" id="{74B9D964-EFDE-4B4E-BE02-C3A5A08DA0AB}"/>
                </a:ext>
              </a:extLst>
            </p:cNvPr>
            <p:cNvCxnSpPr/>
            <p:nvPr/>
          </p:nvCxnSpPr>
          <p:spPr>
            <a:xfrm>
              <a:off x="10340961" y="4769581"/>
              <a:ext cx="0" cy="478800"/>
            </a:xfrm>
            <a:prstGeom prst="straightConnector1">
              <a:avLst/>
            </a:prstGeom>
            <a:noFill/>
            <a:ln w="19050" cap="flat" cmpd="sng">
              <a:solidFill>
                <a:srgbClr val="9999F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60" name="Google Shape;532;p23">
              <a:extLst>
                <a:ext uri="{FF2B5EF4-FFF2-40B4-BE49-F238E27FC236}">
                  <a16:creationId xmlns:a16="http://schemas.microsoft.com/office/drawing/2014/main" id="{49EECB2D-D5C1-4181-B702-154EED34980A}"/>
                </a:ext>
              </a:extLst>
            </p:cNvPr>
            <p:cNvSpPr/>
            <p:nvPr/>
          </p:nvSpPr>
          <p:spPr>
            <a:xfrm>
              <a:off x="10241629" y="5287366"/>
              <a:ext cx="198751" cy="172289"/>
            </a:xfrm>
            <a:custGeom>
              <a:avLst/>
              <a:gdLst/>
              <a:ahLst/>
              <a:cxnLst/>
              <a:rect l="l" t="t" r="r" b="b"/>
              <a:pathLst>
                <a:path w="5588" h="4844" extrusionOk="0">
                  <a:moveTo>
                    <a:pt x="2794" y="0"/>
                  </a:moveTo>
                  <a:lnTo>
                    <a:pt x="1" y="4843"/>
                  </a:lnTo>
                  <a:lnTo>
                    <a:pt x="2794" y="4160"/>
                  </a:lnTo>
                  <a:lnTo>
                    <a:pt x="5587" y="4843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173860">
                <a:lumMod val="75000"/>
              </a:srgbClr>
            </a:solidFill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4;p23">
              <a:extLst>
                <a:ext uri="{FF2B5EF4-FFF2-40B4-BE49-F238E27FC236}">
                  <a16:creationId xmlns:a16="http://schemas.microsoft.com/office/drawing/2014/main" id="{66CFB3EF-1166-4FAD-97A5-B843A6B07C10}"/>
                </a:ext>
              </a:extLst>
            </p:cNvPr>
            <p:cNvSpPr/>
            <p:nvPr/>
          </p:nvSpPr>
          <p:spPr>
            <a:xfrm>
              <a:off x="9499668" y="4618184"/>
              <a:ext cx="1688100" cy="394800"/>
            </a:xfrm>
            <a:prstGeom prst="roundRect">
              <a:avLst>
                <a:gd name="adj" fmla="val 16667"/>
              </a:avLst>
            </a:prstGeom>
            <a:solidFill>
              <a:srgbClr val="173860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EPL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62" name="Google Shape;520;p23">
              <a:extLst>
                <a:ext uri="{FF2B5EF4-FFF2-40B4-BE49-F238E27FC236}">
                  <a16:creationId xmlns:a16="http://schemas.microsoft.com/office/drawing/2014/main" id="{269D0729-B1F4-4366-A9CC-09AFAF9AE0D6}"/>
                </a:ext>
              </a:extLst>
            </p:cNvPr>
            <p:cNvSpPr txBox="1"/>
            <p:nvPr/>
          </p:nvSpPr>
          <p:spPr>
            <a:xfrm>
              <a:off x="9191038" y="5809114"/>
              <a:ext cx="2299845" cy="1228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Fira Sans"/>
                <a:cs typeface="Fira Sans"/>
                <a:sym typeface="Fira San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pt-BR" sz="2800" b="1" kern="0" dirty="0">
                <a:solidFill>
                  <a:srgbClr val="FFC000"/>
                </a:solidFill>
                <a:latin typeface="Arial Narrow" pitchFamily="34" charset="0"/>
                <a:ea typeface="Fira Sans"/>
                <a:cs typeface="Fira Sans"/>
                <a:sym typeface="Fira San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Fira Sans"/>
                <a:cs typeface="Fira Sans"/>
                <a:sym typeface="Fira San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602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OAEs</a:t>
              </a:r>
              <a:br>
                <a:rPr kumimoji="0" lang="pt-B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</a:b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(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Inspeção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Trabalhos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iniciais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Trabalhos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de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reabilitação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Aumento de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capacidade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,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Serviços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de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conservação</a:t>
              </a: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e </a:t>
              </a:r>
              <a:r>
                <a:rPr kumimoji="0" lang="es-E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Manutenção</a:t>
              </a: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)</a:t>
              </a:r>
            </a:p>
          </p:txBody>
        </p:sp>
      </p:grpSp>
      <p:grpSp>
        <p:nvGrpSpPr>
          <p:cNvPr id="163" name="Grupo 56">
            <a:extLst>
              <a:ext uri="{FF2B5EF4-FFF2-40B4-BE49-F238E27FC236}">
                <a16:creationId xmlns:a16="http://schemas.microsoft.com/office/drawing/2014/main" id="{A8061F07-7AE8-4C63-BA3C-2733A66FB89C}"/>
              </a:ext>
            </a:extLst>
          </p:cNvPr>
          <p:cNvGrpSpPr/>
          <p:nvPr/>
        </p:nvGrpSpPr>
        <p:grpSpPr>
          <a:xfrm>
            <a:off x="4342511" y="3996657"/>
            <a:ext cx="1991181" cy="1807216"/>
            <a:chOff x="5770828" y="4039167"/>
            <a:chExt cx="1991181" cy="1807216"/>
          </a:xfrm>
        </p:grpSpPr>
        <p:cxnSp>
          <p:nvCxnSpPr>
            <p:cNvPr id="164" name="Google Shape;516;p23">
              <a:extLst>
                <a:ext uri="{FF2B5EF4-FFF2-40B4-BE49-F238E27FC236}">
                  <a16:creationId xmlns:a16="http://schemas.microsoft.com/office/drawing/2014/main" id="{2D7DC6A5-8E57-454B-894D-4375EE5DB0ED}"/>
                </a:ext>
              </a:extLst>
            </p:cNvPr>
            <p:cNvCxnSpPr/>
            <p:nvPr/>
          </p:nvCxnSpPr>
          <p:spPr>
            <a:xfrm>
              <a:off x="6655749" y="5230700"/>
              <a:ext cx="0" cy="478800"/>
            </a:xfrm>
            <a:prstGeom prst="straightConnector1">
              <a:avLst/>
            </a:prstGeom>
            <a:noFill/>
            <a:ln w="19050" cap="flat" cmpd="sng">
              <a:solidFill>
                <a:srgbClr val="9999FF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65" name="Google Shape;517;p23">
              <a:extLst>
                <a:ext uri="{FF2B5EF4-FFF2-40B4-BE49-F238E27FC236}">
                  <a16:creationId xmlns:a16="http://schemas.microsoft.com/office/drawing/2014/main" id="{C5997EE7-25E2-418E-A830-7BCB726C3267}"/>
                </a:ext>
              </a:extLst>
            </p:cNvPr>
            <p:cNvSpPr/>
            <p:nvPr/>
          </p:nvSpPr>
          <p:spPr>
            <a:xfrm rot="10800000">
              <a:off x="6556402" y="5042890"/>
              <a:ext cx="198751" cy="172289"/>
            </a:xfrm>
            <a:custGeom>
              <a:avLst/>
              <a:gdLst/>
              <a:ahLst/>
              <a:cxnLst/>
              <a:rect l="l" t="t" r="r" b="b"/>
              <a:pathLst>
                <a:path w="5588" h="4844" extrusionOk="0">
                  <a:moveTo>
                    <a:pt x="2794" y="0"/>
                  </a:moveTo>
                  <a:lnTo>
                    <a:pt x="1" y="4843"/>
                  </a:lnTo>
                  <a:lnTo>
                    <a:pt x="2794" y="4160"/>
                  </a:lnTo>
                  <a:lnTo>
                    <a:pt x="5587" y="4843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173860">
                <a:lumMod val="75000"/>
              </a:srgbClr>
            </a:solidFill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19;p23">
              <a:extLst>
                <a:ext uri="{FF2B5EF4-FFF2-40B4-BE49-F238E27FC236}">
                  <a16:creationId xmlns:a16="http://schemas.microsoft.com/office/drawing/2014/main" id="{0C2D5815-8F35-43C5-A206-7529EBD9FFAA}"/>
                </a:ext>
              </a:extLst>
            </p:cNvPr>
            <p:cNvSpPr/>
            <p:nvPr/>
          </p:nvSpPr>
          <p:spPr>
            <a:xfrm>
              <a:off x="5811779" y="5451583"/>
              <a:ext cx="1688100" cy="394800"/>
            </a:xfrm>
            <a:prstGeom prst="roundRect">
              <a:avLst>
                <a:gd name="adj" fmla="val 16667"/>
              </a:avLst>
            </a:prstGeom>
            <a:solidFill>
              <a:srgbClr val="173860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SINFRA/MT</a:t>
              </a: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67" name="Google Shape;520;p23">
              <a:extLst>
                <a:ext uri="{FF2B5EF4-FFF2-40B4-BE49-F238E27FC236}">
                  <a16:creationId xmlns:a16="http://schemas.microsoft.com/office/drawing/2014/main" id="{92B734DC-8F93-4DB2-8C3D-911532D071F4}"/>
                </a:ext>
              </a:extLst>
            </p:cNvPr>
            <p:cNvSpPr txBox="1"/>
            <p:nvPr/>
          </p:nvSpPr>
          <p:spPr>
            <a:xfrm>
              <a:off x="5770828" y="4039167"/>
              <a:ext cx="1991181" cy="9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200 </a:t>
              </a:r>
              <a:r>
                <a:rPr kumimoji="0" lang="pt-BR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OAEs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  <a:t> </a:t>
              </a:r>
              <a:br>
                <a:rPr kumimoji="0" lang="pt-B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 Narrow" pitchFamily="34" charset="0"/>
                  <a:ea typeface="Fira Sans"/>
                  <a:cs typeface="Fira Sans"/>
                  <a:sym typeface="Fira Sans"/>
                </a:rPr>
              </a:br>
              <a:r>
                <a:rPr lang="pt-BR" sz="1400" b="1" kern="0" dirty="0">
                  <a:solidFill>
                    <a:prstClr val="black"/>
                  </a:solidFill>
                  <a:latin typeface="Arial Narrow" pitchFamily="34" charset="0"/>
                  <a:ea typeface="Fira Sans"/>
                  <a:cs typeface="Fira Sans"/>
                  <a:sym typeface="Fira Sans"/>
                </a:rPr>
                <a:t>INSPEÇÕES </a:t>
              </a:r>
              <a:endPara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Fira Sans"/>
                <a:cs typeface="Fira Sans"/>
                <a:sym typeface="Fira Sans"/>
              </a:endParaRPr>
            </a:p>
          </p:txBody>
        </p:sp>
      </p:grpSp>
      <p:cxnSp>
        <p:nvCxnSpPr>
          <p:cNvPr id="173" name="Conector reto 172">
            <a:extLst>
              <a:ext uri="{FF2B5EF4-FFF2-40B4-BE49-F238E27FC236}">
                <a16:creationId xmlns:a16="http://schemas.microsoft.com/office/drawing/2014/main" id="{AD2315BE-E00D-470B-B9CA-6CD8A78C3F1A}"/>
              </a:ext>
            </a:extLst>
          </p:cNvPr>
          <p:cNvCxnSpPr>
            <a:cxnSpLocks/>
            <a:stCxn id="99" idx="6"/>
            <a:endCxn id="151" idx="4"/>
          </p:cNvCxnSpPr>
          <p:nvPr/>
        </p:nvCxnSpPr>
        <p:spPr>
          <a:xfrm flipH="1">
            <a:off x="10486525" y="2606914"/>
            <a:ext cx="8313" cy="2266804"/>
          </a:xfrm>
          <a:prstGeom prst="line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509;p23">
            <a:extLst>
              <a:ext uri="{FF2B5EF4-FFF2-40B4-BE49-F238E27FC236}">
                <a16:creationId xmlns:a16="http://schemas.microsoft.com/office/drawing/2014/main" id="{15A6E3FC-E0D3-4FFF-80DD-C9DDFE568B47}"/>
              </a:ext>
            </a:extLst>
          </p:cNvPr>
          <p:cNvSpPr/>
          <p:nvPr/>
        </p:nvSpPr>
        <p:spPr>
          <a:xfrm rot="5400000">
            <a:off x="10317687" y="3547440"/>
            <a:ext cx="357900" cy="357900"/>
          </a:xfrm>
          <a:prstGeom prst="ellipse">
            <a:avLst/>
          </a:prstGeom>
          <a:solidFill>
            <a:srgbClr val="173860">
              <a:lumMod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E8FF02A-F9AA-41DC-8CCA-8333B710D110}"/>
              </a:ext>
            </a:extLst>
          </p:cNvPr>
          <p:cNvGrpSpPr/>
          <p:nvPr/>
        </p:nvGrpSpPr>
        <p:grpSpPr>
          <a:xfrm>
            <a:off x="1362034" y="975156"/>
            <a:ext cx="8508357" cy="5323094"/>
            <a:chOff x="1763688" y="522229"/>
            <a:chExt cx="6922883" cy="4194178"/>
          </a:xfrm>
        </p:grpSpPr>
        <p:grpSp>
          <p:nvGrpSpPr>
            <p:cNvPr id="259" name="Google Shape;1209;p18">
              <a:extLst>
                <a:ext uri="{FF2B5EF4-FFF2-40B4-BE49-F238E27FC236}">
                  <a16:creationId xmlns:a16="http://schemas.microsoft.com/office/drawing/2014/main" id="{20CDB785-FED4-4D37-B6C6-8C88487A112A}"/>
                </a:ext>
              </a:extLst>
            </p:cNvPr>
            <p:cNvGrpSpPr/>
            <p:nvPr/>
          </p:nvGrpSpPr>
          <p:grpSpPr>
            <a:xfrm>
              <a:off x="3899129" y="3048921"/>
              <a:ext cx="1179523" cy="1140897"/>
              <a:chOff x="2605700" y="3152850"/>
              <a:chExt cx="594125" cy="61625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60" name="Google Shape;1210;p18">
                <a:extLst>
                  <a:ext uri="{FF2B5EF4-FFF2-40B4-BE49-F238E27FC236}">
                    <a16:creationId xmlns:a16="http://schemas.microsoft.com/office/drawing/2014/main" id="{CA0942B8-B72D-4799-B8BD-EAB43E49F878}"/>
                  </a:ext>
                </a:extLst>
              </p:cNvPr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61" name="Google Shape;1211;p18">
                <a:extLst>
                  <a:ext uri="{FF2B5EF4-FFF2-40B4-BE49-F238E27FC236}">
                    <a16:creationId xmlns:a16="http://schemas.microsoft.com/office/drawing/2014/main" id="{6E7DDC4F-0846-413C-B647-07049AC192E3}"/>
                  </a:ext>
                </a:extLst>
              </p:cNvPr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6B65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1212;p18">
              <a:extLst>
                <a:ext uri="{FF2B5EF4-FFF2-40B4-BE49-F238E27FC236}">
                  <a16:creationId xmlns:a16="http://schemas.microsoft.com/office/drawing/2014/main" id="{AC976924-1E99-42BC-9717-A02241BC9CFF}"/>
                </a:ext>
              </a:extLst>
            </p:cNvPr>
            <p:cNvGrpSpPr/>
            <p:nvPr/>
          </p:nvGrpSpPr>
          <p:grpSpPr>
            <a:xfrm>
              <a:off x="4268685" y="3307433"/>
              <a:ext cx="363263" cy="1408974"/>
              <a:chOff x="2680375" y="3423800"/>
              <a:chExt cx="182975" cy="76105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63" name="Google Shape;1213;p18">
                <a:extLst>
                  <a:ext uri="{FF2B5EF4-FFF2-40B4-BE49-F238E27FC236}">
                    <a16:creationId xmlns:a16="http://schemas.microsoft.com/office/drawing/2014/main" id="{E08DB875-F7E7-49B2-A6DD-8E261CD09CD5}"/>
                  </a:ext>
                </a:extLst>
              </p:cNvPr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64" name="Google Shape;1214;p18">
                <a:extLst>
                  <a:ext uri="{FF2B5EF4-FFF2-40B4-BE49-F238E27FC236}">
                    <a16:creationId xmlns:a16="http://schemas.microsoft.com/office/drawing/2014/main" id="{4F33D311-45BE-48FF-8938-BF17B5DA6496}"/>
                  </a:ext>
                </a:extLst>
              </p:cNvPr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1169;p18">
              <a:extLst>
                <a:ext uri="{FF2B5EF4-FFF2-40B4-BE49-F238E27FC236}">
                  <a16:creationId xmlns:a16="http://schemas.microsoft.com/office/drawing/2014/main" id="{6EF7AF21-153E-45A9-A362-6283E8D0696C}"/>
                </a:ext>
              </a:extLst>
            </p:cNvPr>
            <p:cNvGrpSpPr/>
            <p:nvPr/>
          </p:nvGrpSpPr>
          <p:grpSpPr>
            <a:xfrm>
              <a:off x="6474956" y="2630185"/>
              <a:ext cx="167610" cy="148294"/>
              <a:chOff x="4293400" y="2574725"/>
              <a:chExt cx="84425" cy="8010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66" name="Google Shape;1170;p18">
                <a:extLst>
                  <a:ext uri="{FF2B5EF4-FFF2-40B4-BE49-F238E27FC236}">
                    <a16:creationId xmlns:a16="http://schemas.microsoft.com/office/drawing/2014/main" id="{BA5CEFE0-6A96-4925-A352-FD3E6D60B530}"/>
                  </a:ext>
                </a:extLst>
              </p:cNvPr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67" name="Google Shape;1171;p18">
                <a:extLst>
                  <a:ext uri="{FF2B5EF4-FFF2-40B4-BE49-F238E27FC236}">
                    <a16:creationId xmlns:a16="http://schemas.microsoft.com/office/drawing/2014/main" id="{795EE878-C68B-4DE4-99AC-880BD4E40F78}"/>
                  </a:ext>
                </a:extLst>
              </p:cNvPr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1172;p18">
              <a:extLst>
                <a:ext uri="{FF2B5EF4-FFF2-40B4-BE49-F238E27FC236}">
                  <a16:creationId xmlns:a16="http://schemas.microsoft.com/office/drawing/2014/main" id="{A53CC220-7FA1-4242-9F78-21EDDB504217}"/>
                </a:ext>
              </a:extLst>
            </p:cNvPr>
            <p:cNvGrpSpPr/>
            <p:nvPr/>
          </p:nvGrpSpPr>
          <p:grpSpPr>
            <a:xfrm>
              <a:off x="4880183" y="601368"/>
              <a:ext cx="3806388" cy="2112164"/>
              <a:chOff x="4000175" y="1462675"/>
              <a:chExt cx="1917275" cy="114087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69" name="Google Shape;1173;p18">
                <a:extLst>
                  <a:ext uri="{FF2B5EF4-FFF2-40B4-BE49-F238E27FC236}">
                    <a16:creationId xmlns:a16="http://schemas.microsoft.com/office/drawing/2014/main" id="{62148694-218B-4D53-A84E-C13C2FDB2570}"/>
                  </a:ext>
                </a:extLst>
              </p:cNvPr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grpSp>
            <p:nvGrpSpPr>
              <p:cNvPr id="270" name="Google Shape;1174;p18">
                <a:extLst>
                  <a:ext uri="{FF2B5EF4-FFF2-40B4-BE49-F238E27FC236}">
                    <a16:creationId xmlns:a16="http://schemas.microsoft.com/office/drawing/2014/main" id="{26A56593-8CB7-4E78-954C-A8E38899C770}"/>
                  </a:ext>
                </a:extLst>
              </p:cNvPr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  <a:grpFill/>
            </p:grpSpPr>
            <p:sp>
              <p:nvSpPr>
                <p:cNvPr id="271" name="Google Shape;1175;p18">
                  <a:extLst>
                    <a:ext uri="{FF2B5EF4-FFF2-40B4-BE49-F238E27FC236}">
                      <a16:creationId xmlns:a16="http://schemas.microsoft.com/office/drawing/2014/main" id="{A62C3894-AF01-427E-B222-B76025D81A5C}"/>
                    </a:ext>
                  </a:extLst>
                </p:cNvPr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72" name="Google Shape;1176;p18">
                  <a:extLst>
                    <a:ext uri="{FF2B5EF4-FFF2-40B4-BE49-F238E27FC236}">
                      <a16:creationId xmlns:a16="http://schemas.microsoft.com/office/drawing/2014/main" id="{0ACBDDEC-7F53-45D9-B8D7-98493FAC50F1}"/>
                    </a:ext>
                  </a:extLst>
                </p:cNvPr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1177;p18">
                  <a:extLst>
                    <a:ext uri="{FF2B5EF4-FFF2-40B4-BE49-F238E27FC236}">
                      <a16:creationId xmlns:a16="http://schemas.microsoft.com/office/drawing/2014/main" id="{B6B0DED1-2E2D-45B7-A66B-47093AC4848E}"/>
                    </a:ext>
                  </a:extLst>
                </p:cNvPr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1178;p18">
                  <a:extLst>
                    <a:ext uri="{FF2B5EF4-FFF2-40B4-BE49-F238E27FC236}">
                      <a16:creationId xmlns:a16="http://schemas.microsoft.com/office/drawing/2014/main" id="{DB94BBD1-544D-40C6-B682-79E3F834B919}"/>
                    </a:ext>
                  </a:extLst>
                </p:cNvPr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1179;p18">
                  <a:extLst>
                    <a:ext uri="{FF2B5EF4-FFF2-40B4-BE49-F238E27FC236}">
                      <a16:creationId xmlns:a16="http://schemas.microsoft.com/office/drawing/2014/main" id="{3C359ACD-920E-473B-AAB2-84320A1A5295}"/>
                    </a:ext>
                  </a:extLst>
                </p:cNvPr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A6CBC2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1180;p18">
                  <a:extLst>
                    <a:ext uri="{FF2B5EF4-FFF2-40B4-BE49-F238E27FC236}">
                      <a16:creationId xmlns:a16="http://schemas.microsoft.com/office/drawing/2014/main" id="{F546B64E-EE6B-450F-915F-3DF7636746C5}"/>
                    </a:ext>
                  </a:extLst>
                </p:cNvPr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7" name="Google Shape;1181;p18">
              <a:extLst>
                <a:ext uri="{FF2B5EF4-FFF2-40B4-BE49-F238E27FC236}">
                  <a16:creationId xmlns:a16="http://schemas.microsoft.com/office/drawing/2014/main" id="{FEC4A791-285B-4672-8AC0-236B1C728D52}"/>
                </a:ext>
              </a:extLst>
            </p:cNvPr>
            <p:cNvGrpSpPr/>
            <p:nvPr/>
          </p:nvGrpSpPr>
          <p:grpSpPr>
            <a:xfrm>
              <a:off x="6026832" y="2632727"/>
              <a:ext cx="186719" cy="192773"/>
              <a:chOff x="3960625" y="2587825"/>
              <a:chExt cx="94050" cy="10412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78" name="Google Shape;1182;p18">
                <a:extLst>
                  <a:ext uri="{FF2B5EF4-FFF2-40B4-BE49-F238E27FC236}">
                    <a16:creationId xmlns:a16="http://schemas.microsoft.com/office/drawing/2014/main" id="{C6A40948-04BD-4310-B8FF-9BF60776B113}"/>
                  </a:ext>
                </a:extLst>
              </p:cNvPr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79" name="Google Shape;1183;p18">
                <a:extLst>
                  <a:ext uri="{FF2B5EF4-FFF2-40B4-BE49-F238E27FC236}">
                    <a16:creationId xmlns:a16="http://schemas.microsoft.com/office/drawing/2014/main" id="{8352B236-ADC6-44DA-8F63-EEFEF9DB7B46}"/>
                  </a:ext>
                </a:extLst>
              </p:cNvPr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" name="Google Shape;1184;p18">
              <a:extLst>
                <a:ext uri="{FF2B5EF4-FFF2-40B4-BE49-F238E27FC236}">
                  <a16:creationId xmlns:a16="http://schemas.microsoft.com/office/drawing/2014/main" id="{D336BCA8-F8F5-47ED-8A9C-973207F9DA66}"/>
                </a:ext>
              </a:extLst>
            </p:cNvPr>
            <p:cNvGrpSpPr/>
            <p:nvPr/>
          </p:nvGrpSpPr>
          <p:grpSpPr>
            <a:xfrm>
              <a:off x="5715265" y="2473626"/>
              <a:ext cx="344650" cy="347916"/>
              <a:chOff x="3765350" y="2500900"/>
              <a:chExt cx="173600" cy="18792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81" name="Google Shape;1185;p18">
                <a:extLst>
                  <a:ext uri="{FF2B5EF4-FFF2-40B4-BE49-F238E27FC236}">
                    <a16:creationId xmlns:a16="http://schemas.microsoft.com/office/drawing/2014/main" id="{D196D0B7-376F-445B-8C80-FDF46079A900}"/>
                  </a:ext>
                </a:extLst>
              </p:cNvPr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82" name="Google Shape;1186;p18">
                <a:extLst>
                  <a:ext uri="{FF2B5EF4-FFF2-40B4-BE49-F238E27FC236}">
                    <a16:creationId xmlns:a16="http://schemas.microsoft.com/office/drawing/2014/main" id="{2E936405-2EBB-45EE-A5CF-C12A876C6312}"/>
                  </a:ext>
                </a:extLst>
              </p:cNvPr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1187;p18">
                <a:extLst>
                  <a:ext uri="{FF2B5EF4-FFF2-40B4-BE49-F238E27FC236}">
                    <a16:creationId xmlns:a16="http://schemas.microsoft.com/office/drawing/2014/main" id="{4F7BC966-4EB2-48DF-BA76-5EDDBCA3A112}"/>
                  </a:ext>
                </a:extLst>
              </p:cNvPr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1188;p18">
                <a:extLst>
                  <a:ext uri="{FF2B5EF4-FFF2-40B4-BE49-F238E27FC236}">
                    <a16:creationId xmlns:a16="http://schemas.microsoft.com/office/drawing/2014/main" id="{6EC5E98B-68C6-4CCC-AE96-D216D9D8B1C9}"/>
                  </a:ext>
                </a:extLst>
              </p:cNvPr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1189;p18">
                <a:extLst>
                  <a:ext uri="{FF2B5EF4-FFF2-40B4-BE49-F238E27FC236}">
                    <a16:creationId xmlns:a16="http://schemas.microsoft.com/office/drawing/2014/main" id="{ABDA4DAD-A55D-4E08-97F4-88587064CDB6}"/>
                  </a:ext>
                </a:extLst>
              </p:cNvPr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1190;p18">
                <a:extLst>
                  <a:ext uri="{FF2B5EF4-FFF2-40B4-BE49-F238E27FC236}">
                    <a16:creationId xmlns:a16="http://schemas.microsoft.com/office/drawing/2014/main" id="{AC30811E-B96F-4CB8-9576-AE1B7AA3E737}"/>
                  </a:ext>
                </a:extLst>
              </p:cNvPr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" name="Google Shape;1191;p18">
              <a:extLst>
                <a:ext uri="{FF2B5EF4-FFF2-40B4-BE49-F238E27FC236}">
                  <a16:creationId xmlns:a16="http://schemas.microsoft.com/office/drawing/2014/main" id="{F9F16F82-D277-4982-BDF0-EB1EE408EFCF}"/>
                </a:ext>
              </a:extLst>
            </p:cNvPr>
            <p:cNvGrpSpPr/>
            <p:nvPr/>
          </p:nvGrpSpPr>
          <p:grpSpPr>
            <a:xfrm>
              <a:off x="5753707" y="2529097"/>
              <a:ext cx="169000" cy="95900"/>
              <a:chOff x="3750475" y="2481850"/>
              <a:chExt cx="85125" cy="5180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88" name="Google Shape;1192;p18">
                <a:extLst>
                  <a:ext uri="{FF2B5EF4-FFF2-40B4-BE49-F238E27FC236}">
                    <a16:creationId xmlns:a16="http://schemas.microsoft.com/office/drawing/2014/main" id="{46214294-5229-4345-ABFC-7C9CA1760C71}"/>
                  </a:ext>
                </a:extLst>
              </p:cNvPr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1193;p18">
                <a:extLst>
                  <a:ext uri="{FF2B5EF4-FFF2-40B4-BE49-F238E27FC236}">
                    <a16:creationId xmlns:a16="http://schemas.microsoft.com/office/drawing/2014/main" id="{4837BD96-2A53-430F-B25F-2378501680BA}"/>
                  </a:ext>
                </a:extLst>
              </p:cNvPr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290" name="Google Shape;1194;p18">
              <a:extLst>
                <a:ext uri="{FF2B5EF4-FFF2-40B4-BE49-F238E27FC236}">
                  <a16:creationId xmlns:a16="http://schemas.microsoft.com/office/drawing/2014/main" id="{744F678B-14E4-4E21-BBC1-C871F05BC73B}"/>
                </a:ext>
              </a:extLst>
            </p:cNvPr>
            <p:cNvGrpSpPr/>
            <p:nvPr/>
          </p:nvGrpSpPr>
          <p:grpSpPr>
            <a:xfrm>
              <a:off x="5532810" y="2397950"/>
              <a:ext cx="341672" cy="313017"/>
              <a:chOff x="3627175" y="2432450"/>
              <a:chExt cx="172100" cy="16907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91" name="Google Shape;1195;p18">
                <a:extLst>
                  <a:ext uri="{FF2B5EF4-FFF2-40B4-BE49-F238E27FC236}">
                    <a16:creationId xmlns:a16="http://schemas.microsoft.com/office/drawing/2014/main" id="{6C252996-EA31-4812-830C-66302EBD4334}"/>
                  </a:ext>
                </a:extLst>
              </p:cNvPr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1196;p18">
                <a:extLst>
                  <a:ext uri="{FF2B5EF4-FFF2-40B4-BE49-F238E27FC236}">
                    <a16:creationId xmlns:a16="http://schemas.microsoft.com/office/drawing/2014/main" id="{E572DAF7-3061-4CC4-B824-7EDDC945CA22}"/>
                  </a:ext>
                </a:extLst>
              </p:cNvPr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93" name="Google Shape;1197;p18">
                <a:extLst>
                  <a:ext uri="{FF2B5EF4-FFF2-40B4-BE49-F238E27FC236}">
                    <a16:creationId xmlns:a16="http://schemas.microsoft.com/office/drawing/2014/main" id="{94F7A677-B7E0-45D7-8903-6D347B66D3EB}"/>
                  </a:ext>
                </a:extLst>
              </p:cNvPr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294" name="Google Shape;1198;p18">
              <a:extLst>
                <a:ext uri="{FF2B5EF4-FFF2-40B4-BE49-F238E27FC236}">
                  <a16:creationId xmlns:a16="http://schemas.microsoft.com/office/drawing/2014/main" id="{77831C9F-E85E-4918-9A32-8BEC3F3CE647}"/>
                </a:ext>
              </a:extLst>
            </p:cNvPr>
            <p:cNvGrpSpPr/>
            <p:nvPr/>
          </p:nvGrpSpPr>
          <p:grpSpPr>
            <a:xfrm>
              <a:off x="5518386" y="2632690"/>
              <a:ext cx="122174" cy="183367"/>
              <a:chOff x="3561536" y="2585450"/>
              <a:chExt cx="61539" cy="9904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95" name="Google Shape;1199;p18">
                <a:extLst>
                  <a:ext uri="{FF2B5EF4-FFF2-40B4-BE49-F238E27FC236}">
                    <a16:creationId xmlns:a16="http://schemas.microsoft.com/office/drawing/2014/main" id="{15777384-863A-45A7-96EE-4BA914F5D1F5}"/>
                  </a:ext>
                </a:extLst>
              </p:cNvPr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1200;p18">
                <a:extLst>
                  <a:ext uri="{FF2B5EF4-FFF2-40B4-BE49-F238E27FC236}">
                    <a16:creationId xmlns:a16="http://schemas.microsoft.com/office/drawing/2014/main" id="{B5A621D6-2B90-4E1A-962B-7ABE9303E673}"/>
                  </a:ext>
                </a:extLst>
              </p:cNvPr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297" name="Google Shape;1201;p18">
              <a:extLst>
                <a:ext uri="{FF2B5EF4-FFF2-40B4-BE49-F238E27FC236}">
                  <a16:creationId xmlns:a16="http://schemas.microsoft.com/office/drawing/2014/main" id="{87267EAE-F2E2-4B1E-B735-BC8EA90ADC6C}"/>
                </a:ext>
              </a:extLst>
            </p:cNvPr>
            <p:cNvGrpSpPr/>
            <p:nvPr/>
          </p:nvGrpSpPr>
          <p:grpSpPr>
            <a:xfrm>
              <a:off x="5913950" y="1775756"/>
              <a:ext cx="309857" cy="486582"/>
              <a:chOff x="3906325" y="1984500"/>
              <a:chExt cx="156075" cy="26282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98" name="Google Shape;1202;p18">
                <a:extLst>
                  <a:ext uri="{FF2B5EF4-FFF2-40B4-BE49-F238E27FC236}">
                    <a16:creationId xmlns:a16="http://schemas.microsoft.com/office/drawing/2014/main" id="{48A47A25-6594-4AD5-83A7-887E174DFDD3}"/>
                  </a:ext>
                </a:extLst>
              </p:cNvPr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99" name="Google Shape;1203;p18">
                <a:extLst>
                  <a:ext uri="{FF2B5EF4-FFF2-40B4-BE49-F238E27FC236}">
                    <a16:creationId xmlns:a16="http://schemas.microsoft.com/office/drawing/2014/main" id="{4BBA862E-F23D-445F-9CC1-06E532237943}"/>
                  </a:ext>
                </a:extLst>
              </p:cNvPr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0" name="Google Shape;1204;p18">
              <a:extLst>
                <a:ext uri="{FF2B5EF4-FFF2-40B4-BE49-F238E27FC236}">
                  <a16:creationId xmlns:a16="http://schemas.microsoft.com/office/drawing/2014/main" id="{0D90D456-1E3F-4995-B579-E166F6E4AB91}"/>
                </a:ext>
              </a:extLst>
            </p:cNvPr>
            <p:cNvGrpSpPr/>
            <p:nvPr/>
          </p:nvGrpSpPr>
          <p:grpSpPr>
            <a:xfrm>
              <a:off x="1763688" y="771551"/>
              <a:ext cx="2782563" cy="2273926"/>
              <a:chOff x="1397225" y="1637375"/>
              <a:chExt cx="1401575" cy="122825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301" name="Google Shape;1205;p18">
                <a:extLst>
                  <a:ext uri="{FF2B5EF4-FFF2-40B4-BE49-F238E27FC236}">
                    <a16:creationId xmlns:a16="http://schemas.microsoft.com/office/drawing/2014/main" id="{CEB1422A-FC8C-4DFD-87C1-E82440911E52}"/>
                  </a:ext>
                </a:extLst>
              </p:cNvPr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grpSp>
            <p:nvGrpSpPr>
              <p:cNvPr id="302" name="Google Shape;1206;p18">
                <a:extLst>
                  <a:ext uri="{FF2B5EF4-FFF2-40B4-BE49-F238E27FC236}">
                    <a16:creationId xmlns:a16="http://schemas.microsoft.com/office/drawing/2014/main" id="{61AA7AA5-D859-4323-BC9E-7687C9429854}"/>
                  </a:ext>
                </a:extLst>
              </p:cNvPr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  <a:grpFill/>
            </p:grpSpPr>
            <p:sp>
              <p:nvSpPr>
                <p:cNvPr id="303" name="Google Shape;1207;p18">
                  <a:extLst>
                    <a:ext uri="{FF2B5EF4-FFF2-40B4-BE49-F238E27FC236}">
                      <a16:creationId xmlns:a16="http://schemas.microsoft.com/office/drawing/2014/main" id="{4E0C4009-0645-421E-9297-0B066319E26A}"/>
                    </a:ext>
                  </a:extLst>
                </p:cNvPr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1208;p18">
                  <a:extLst>
                    <a:ext uri="{FF2B5EF4-FFF2-40B4-BE49-F238E27FC236}">
                      <a16:creationId xmlns:a16="http://schemas.microsoft.com/office/drawing/2014/main" id="{73145C19-A9B2-497B-AE63-5AB7F8CE0517}"/>
                    </a:ext>
                  </a:extLst>
                </p:cNvPr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5" name="Google Shape;1215;p18">
              <a:extLst>
                <a:ext uri="{FF2B5EF4-FFF2-40B4-BE49-F238E27FC236}">
                  <a16:creationId xmlns:a16="http://schemas.microsoft.com/office/drawing/2014/main" id="{E81F858C-1899-4ACF-A782-EA9F4D642AC6}"/>
                </a:ext>
              </a:extLst>
            </p:cNvPr>
            <p:cNvGrpSpPr/>
            <p:nvPr/>
          </p:nvGrpSpPr>
          <p:grpSpPr>
            <a:xfrm>
              <a:off x="5876733" y="3806276"/>
              <a:ext cx="468980" cy="383416"/>
              <a:chOff x="3918000" y="3561900"/>
              <a:chExt cx="236225" cy="20710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306" name="Google Shape;1216;p18">
                <a:extLst>
                  <a:ext uri="{FF2B5EF4-FFF2-40B4-BE49-F238E27FC236}">
                    <a16:creationId xmlns:a16="http://schemas.microsoft.com/office/drawing/2014/main" id="{9D0C39A2-C231-452B-8D47-514D69C5C646}"/>
                  </a:ext>
                </a:extLst>
              </p:cNvPr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07" name="Google Shape;1217;p18">
                <a:extLst>
                  <a:ext uri="{FF2B5EF4-FFF2-40B4-BE49-F238E27FC236}">
                    <a16:creationId xmlns:a16="http://schemas.microsoft.com/office/drawing/2014/main" id="{76CBE006-87A7-41C1-A188-D2B8C8D57896}"/>
                  </a:ext>
                </a:extLst>
              </p:cNvPr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" name="Google Shape;1218;p18">
              <a:extLst>
                <a:ext uri="{FF2B5EF4-FFF2-40B4-BE49-F238E27FC236}">
                  <a16:creationId xmlns:a16="http://schemas.microsoft.com/office/drawing/2014/main" id="{292F6497-77CD-418E-87C8-C4498796E41B}"/>
                </a:ext>
              </a:extLst>
            </p:cNvPr>
            <p:cNvSpPr/>
            <p:nvPr/>
          </p:nvSpPr>
          <p:spPr>
            <a:xfrm>
              <a:off x="4437633" y="3146912"/>
              <a:ext cx="77923" cy="45719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219;p18">
              <a:extLst>
                <a:ext uri="{FF2B5EF4-FFF2-40B4-BE49-F238E27FC236}">
                  <a16:creationId xmlns:a16="http://schemas.microsoft.com/office/drawing/2014/main" id="{6BB5CE23-B20A-45BE-B6A0-728F87D8899C}"/>
                </a:ext>
              </a:extLst>
            </p:cNvPr>
            <p:cNvSpPr/>
            <p:nvPr/>
          </p:nvSpPr>
          <p:spPr>
            <a:xfrm>
              <a:off x="4336683" y="3128783"/>
              <a:ext cx="110136" cy="67806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220;p18">
              <a:extLst>
                <a:ext uri="{FF2B5EF4-FFF2-40B4-BE49-F238E27FC236}">
                  <a16:creationId xmlns:a16="http://schemas.microsoft.com/office/drawing/2014/main" id="{F744CF95-9BDB-4419-8BB8-BC8D884112F2}"/>
                </a:ext>
              </a:extLst>
            </p:cNvPr>
            <p:cNvSpPr/>
            <p:nvPr/>
          </p:nvSpPr>
          <p:spPr>
            <a:xfrm>
              <a:off x="4386926" y="799122"/>
              <a:ext cx="1207814" cy="1442066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6B6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1" name="Google Shape;1221;p18">
              <a:extLst>
                <a:ext uri="{FF2B5EF4-FFF2-40B4-BE49-F238E27FC236}">
                  <a16:creationId xmlns:a16="http://schemas.microsoft.com/office/drawing/2014/main" id="{5A90CCDD-5994-42CC-A412-6F7381EE7589}"/>
                </a:ext>
              </a:extLst>
            </p:cNvPr>
            <p:cNvGrpSpPr/>
            <p:nvPr/>
          </p:nvGrpSpPr>
          <p:grpSpPr>
            <a:xfrm>
              <a:off x="2559476" y="522229"/>
              <a:ext cx="2487247" cy="2152894"/>
              <a:chOff x="1922950" y="1410350"/>
              <a:chExt cx="1252825" cy="116287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312" name="Google Shape;1222;p18">
                <a:extLst>
                  <a:ext uri="{FF2B5EF4-FFF2-40B4-BE49-F238E27FC236}">
                    <a16:creationId xmlns:a16="http://schemas.microsoft.com/office/drawing/2014/main" id="{E8968720-CA06-48A4-BCC7-EF74EAAD0079}"/>
                  </a:ext>
                </a:extLst>
              </p:cNvPr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1223;p18">
                <a:extLst>
                  <a:ext uri="{FF2B5EF4-FFF2-40B4-BE49-F238E27FC236}">
                    <a16:creationId xmlns:a16="http://schemas.microsoft.com/office/drawing/2014/main" id="{3F6EF5C8-2B8F-4437-BBE7-02C1C64AF2D8}"/>
                  </a:ext>
                </a:extLst>
              </p:cNvPr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1224;p18">
                <a:extLst>
                  <a:ext uri="{FF2B5EF4-FFF2-40B4-BE49-F238E27FC236}">
                    <a16:creationId xmlns:a16="http://schemas.microsoft.com/office/drawing/2014/main" id="{3C99A74D-30A9-4271-99A5-AEE529755C58}"/>
                  </a:ext>
                </a:extLst>
              </p:cNvPr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1225;p18">
                <a:extLst>
                  <a:ext uri="{FF2B5EF4-FFF2-40B4-BE49-F238E27FC236}">
                    <a16:creationId xmlns:a16="http://schemas.microsoft.com/office/drawing/2014/main" id="{CDBDD57F-CB55-4FAF-8AFE-B14B2FBB5798}"/>
                  </a:ext>
                </a:extLst>
              </p:cNvPr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1226;p18">
                <a:extLst>
                  <a:ext uri="{FF2B5EF4-FFF2-40B4-BE49-F238E27FC236}">
                    <a16:creationId xmlns:a16="http://schemas.microsoft.com/office/drawing/2014/main" id="{B9103E53-5D78-491D-A0B9-71E5B1A3EA7B}"/>
                  </a:ext>
                </a:extLst>
              </p:cNvPr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1227;p18">
                <a:extLst>
                  <a:ext uri="{FF2B5EF4-FFF2-40B4-BE49-F238E27FC236}">
                    <a16:creationId xmlns:a16="http://schemas.microsoft.com/office/drawing/2014/main" id="{B985FB46-F160-4DCF-9CF7-0F6D68AFD496}"/>
                  </a:ext>
                </a:extLst>
              </p:cNvPr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1228;p18">
                <a:extLst>
                  <a:ext uri="{FF2B5EF4-FFF2-40B4-BE49-F238E27FC236}">
                    <a16:creationId xmlns:a16="http://schemas.microsoft.com/office/drawing/2014/main" id="{2DD819F7-EC2E-4BC3-8F5B-EF060B724A7A}"/>
                  </a:ext>
                </a:extLst>
              </p:cNvPr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1229;p18">
                <a:extLst>
                  <a:ext uri="{FF2B5EF4-FFF2-40B4-BE49-F238E27FC236}">
                    <a16:creationId xmlns:a16="http://schemas.microsoft.com/office/drawing/2014/main" id="{403849B1-1F61-49EE-95B9-25AD05851FE2}"/>
                  </a:ext>
                </a:extLst>
              </p:cNvPr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1230;p18">
                <a:extLst>
                  <a:ext uri="{FF2B5EF4-FFF2-40B4-BE49-F238E27FC236}">
                    <a16:creationId xmlns:a16="http://schemas.microsoft.com/office/drawing/2014/main" id="{67B2219B-C81D-4913-9568-E0459716F43F}"/>
                  </a:ext>
                </a:extLst>
              </p:cNvPr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1231;p18">
                <a:extLst>
                  <a:ext uri="{FF2B5EF4-FFF2-40B4-BE49-F238E27FC236}">
                    <a16:creationId xmlns:a16="http://schemas.microsoft.com/office/drawing/2014/main" id="{6723D090-6428-4599-8961-3811599FCA93}"/>
                  </a:ext>
                </a:extLst>
              </p:cNvPr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1232;p18">
                <a:extLst>
                  <a:ext uri="{FF2B5EF4-FFF2-40B4-BE49-F238E27FC236}">
                    <a16:creationId xmlns:a16="http://schemas.microsoft.com/office/drawing/2014/main" id="{5B3A08AE-64C0-4F0E-9F14-46C466133F57}"/>
                  </a:ext>
                </a:extLst>
              </p:cNvPr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1233;p18">
                <a:extLst>
                  <a:ext uri="{FF2B5EF4-FFF2-40B4-BE49-F238E27FC236}">
                    <a16:creationId xmlns:a16="http://schemas.microsoft.com/office/drawing/2014/main" id="{3D27E295-FC71-4DD4-9CFF-1946BBFDAE81}"/>
                  </a:ext>
                </a:extLst>
              </p:cNvPr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1234;p18">
                <a:extLst>
                  <a:ext uri="{FF2B5EF4-FFF2-40B4-BE49-F238E27FC236}">
                    <a16:creationId xmlns:a16="http://schemas.microsoft.com/office/drawing/2014/main" id="{30B6C448-8A58-4532-A369-343713D0A06C}"/>
                  </a:ext>
                </a:extLst>
              </p:cNvPr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1235;p18">
                <a:extLst>
                  <a:ext uri="{FF2B5EF4-FFF2-40B4-BE49-F238E27FC236}">
                    <a16:creationId xmlns:a16="http://schemas.microsoft.com/office/drawing/2014/main" id="{76F6A0AB-6660-42EF-AE52-DAF1476CFFEC}"/>
                  </a:ext>
                </a:extLst>
              </p:cNvPr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1236;p18">
                <a:extLst>
                  <a:ext uri="{FF2B5EF4-FFF2-40B4-BE49-F238E27FC236}">
                    <a16:creationId xmlns:a16="http://schemas.microsoft.com/office/drawing/2014/main" id="{6535CA7F-E874-4B98-85D9-330CB7CD5770}"/>
                  </a:ext>
                </a:extLst>
              </p:cNvPr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1237;p18">
                <a:extLst>
                  <a:ext uri="{FF2B5EF4-FFF2-40B4-BE49-F238E27FC236}">
                    <a16:creationId xmlns:a16="http://schemas.microsoft.com/office/drawing/2014/main" id="{B73A767A-3BD1-4A41-9D36-64FEE8204137}"/>
                  </a:ext>
                </a:extLst>
              </p:cNvPr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A6CBC2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8" name="Google Shape;1238;p18">
              <a:extLst>
                <a:ext uri="{FF2B5EF4-FFF2-40B4-BE49-F238E27FC236}">
                  <a16:creationId xmlns:a16="http://schemas.microsoft.com/office/drawing/2014/main" id="{AE4B1C31-F1DE-4F9B-A85E-F1B22747645E}"/>
                </a:ext>
              </a:extLst>
            </p:cNvPr>
            <p:cNvSpPr/>
            <p:nvPr/>
          </p:nvSpPr>
          <p:spPr>
            <a:xfrm>
              <a:off x="4230979" y="3148906"/>
              <a:ext cx="64424" cy="4571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239;p18">
              <a:extLst>
                <a:ext uri="{FF2B5EF4-FFF2-40B4-BE49-F238E27FC236}">
                  <a16:creationId xmlns:a16="http://schemas.microsoft.com/office/drawing/2014/main" id="{ECFFCE8F-B098-4750-9148-AF0F574CA50B}"/>
                </a:ext>
              </a:extLst>
            </p:cNvPr>
            <p:cNvSpPr/>
            <p:nvPr/>
          </p:nvSpPr>
          <p:spPr>
            <a:xfrm>
              <a:off x="4298045" y="3132386"/>
              <a:ext cx="82092" cy="54291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240;p18">
              <a:extLst>
                <a:ext uri="{FF2B5EF4-FFF2-40B4-BE49-F238E27FC236}">
                  <a16:creationId xmlns:a16="http://schemas.microsoft.com/office/drawing/2014/main" id="{FA3333B8-72C9-42A9-941E-C09812560D1B}"/>
                </a:ext>
              </a:extLst>
            </p:cNvPr>
            <p:cNvSpPr/>
            <p:nvPr/>
          </p:nvSpPr>
          <p:spPr>
            <a:xfrm>
              <a:off x="4029603" y="3051791"/>
              <a:ext cx="305390" cy="101732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241;p18">
              <a:extLst>
                <a:ext uri="{FF2B5EF4-FFF2-40B4-BE49-F238E27FC236}">
                  <a16:creationId xmlns:a16="http://schemas.microsoft.com/office/drawing/2014/main" id="{16FC6E08-BB4E-4298-A71E-AD7E598FBF7E}"/>
                </a:ext>
              </a:extLst>
            </p:cNvPr>
            <p:cNvSpPr/>
            <p:nvPr/>
          </p:nvSpPr>
          <p:spPr>
            <a:xfrm>
              <a:off x="4656395" y="4570754"/>
              <a:ext cx="77923" cy="45719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242;p18">
              <a:extLst>
                <a:ext uri="{FF2B5EF4-FFF2-40B4-BE49-F238E27FC236}">
                  <a16:creationId xmlns:a16="http://schemas.microsoft.com/office/drawing/2014/main" id="{504CE6EB-2D9D-4EE3-B7D0-96FBB3CAA502}"/>
                </a:ext>
              </a:extLst>
            </p:cNvPr>
            <p:cNvSpPr/>
            <p:nvPr/>
          </p:nvSpPr>
          <p:spPr>
            <a:xfrm>
              <a:off x="4105890" y="3324209"/>
              <a:ext cx="158974" cy="6785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243;p18">
              <a:extLst>
                <a:ext uri="{FF2B5EF4-FFF2-40B4-BE49-F238E27FC236}">
                  <a16:creationId xmlns:a16="http://schemas.microsoft.com/office/drawing/2014/main" id="{AE3D1ED7-99A9-46DB-A341-9D83199BE5FE}"/>
                </a:ext>
              </a:extLst>
            </p:cNvPr>
            <p:cNvSpPr/>
            <p:nvPr/>
          </p:nvSpPr>
          <p:spPr>
            <a:xfrm>
              <a:off x="4070333" y="3290550"/>
              <a:ext cx="96586" cy="84283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244;p18">
              <a:extLst>
                <a:ext uri="{FF2B5EF4-FFF2-40B4-BE49-F238E27FC236}">
                  <a16:creationId xmlns:a16="http://schemas.microsoft.com/office/drawing/2014/main" id="{64EA401D-6D62-48BB-89E5-C2DE27B6A2CE}"/>
                </a:ext>
              </a:extLst>
            </p:cNvPr>
            <p:cNvSpPr/>
            <p:nvPr/>
          </p:nvSpPr>
          <p:spPr>
            <a:xfrm>
              <a:off x="4023881" y="3202453"/>
              <a:ext cx="134009" cy="123995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245;p18">
              <a:extLst>
                <a:ext uri="{FF2B5EF4-FFF2-40B4-BE49-F238E27FC236}">
                  <a16:creationId xmlns:a16="http://schemas.microsoft.com/office/drawing/2014/main" id="{564982A0-F14D-44AE-A319-86BF56B3026A}"/>
                </a:ext>
              </a:extLst>
            </p:cNvPr>
            <p:cNvSpPr/>
            <p:nvPr/>
          </p:nvSpPr>
          <p:spPr>
            <a:xfrm>
              <a:off x="3978872" y="3197463"/>
              <a:ext cx="181805" cy="85255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246;p18">
              <a:extLst>
                <a:ext uri="{FF2B5EF4-FFF2-40B4-BE49-F238E27FC236}">
                  <a16:creationId xmlns:a16="http://schemas.microsoft.com/office/drawing/2014/main" id="{779135A8-A77B-466A-8FB6-21CC71E0E1D7}"/>
                </a:ext>
              </a:extLst>
            </p:cNvPr>
            <p:cNvSpPr/>
            <p:nvPr/>
          </p:nvSpPr>
          <p:spPr>
            <a:xfrm>
              <a:off x="3998680" y="3237000"/>
              <a:ext cx="71720" cy="457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247;p18">
              <a:extLst>
                <a:ext uri="{FF2B5EF4-FFF2-40B4-BE49-F238E27FC236}">
                  <a16:creationId xmlns:a16="http://schemas.microsoft.com/office/drawing/2014/main" id="{80AFA4DB-E8DD-4CC0-BB4A-39A3B09C4270}"/>
                </a:ext>
              </a:extLst>
            </p:cNvPr>
            <p:cNvSpPr/>
            <p:nvPr/>
          </p:nvSpPr>
          <p:spPr>
            <a:xfrm>
              <a:off x="4020499" y="3159896"/>
              <a:ext cx="45719" cy="6785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248;p18">
              <a:extLst>
                <a:ext uri="{FF2B5EF4-FFF2-40B4-BE49-F238E27FC236}">
                  <a16:creationId xmlns:a16="http://schemas.microsoft.com/office/drawing/2014/main" id="{704F9222-4CD0-4F24-9EDA-B1D6C637991B}"/>
                </a:ext>
              </a:extLst>
            </p:cNvPr>
            <p:cNvSpPr/>
            <p:nvPr/>
          </p:nvSpPr>
          <p:spPr>
            <a:xfrm>
              <a:off x="3944341" y="3155212"/>
              <a:ext cx="118423" cy="116264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249;p18">
              <a:extLst>
                <a:ext uri="{FF2B5EF4-FFF2-40B4-BE49-F238E27FC236}">
                  <a16:creationId xmlns:a16="http://schemas.microsoft.com/office/drawing/2014/main" id="{44D71607-EFBB-41D4-BA29-787FD7F96CDF}"/>
                </a:ext>
              </a:extLst>
            </p:cNvPr>
            <p:cNvSpPr/>
            <p:nvPr/>
          </p:nvSpPr>
          <p:spPr>
            <a:xfrm>
              <a:off x="3281165" y="2689275"/>
              <a:ext cx="818395" cy="565635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250;p18">
              <a:extLst>
                <a:ext uri="{FF2B5EF4-FFF2-40B4-BE49-F238E27FC236}">
                  <a16:creationId xmlns:a16="http://schemas.microsoft.com/office/drawing/2014/main" id="{DF72DEAB-2985-4DF2-ABDF-D76414212BA0}"/>
                </a:ext>
              </a:extLst>
            </p:cNvPr>
            <p:cNvSpPr/>
            <p:nvPr/>
          </p:nvSpPr>
          <p:spPr>
            <a:xfrm>
              <a:off x="4676171" y="3386262"/>
              <a:ext cx="81050" cy="108490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251;p18">
              <a:extLst>
                <a:ext uri="{FF2B5EF4-FFF2-40B4-BE49-F238E27FC236}">
                  <a16:creationId xmlns:a16="http://schemas.microsoft.com/office/drawing/2014/main" id="{895A23E1-23DC-4A0F-97EA-CA42D1B5489F}"/>
                </a:ext>
              </a:extLst>
            </p:cNvPr>
            <p:cNvSpPr/>
            <p:nvPr/>
          </p:nvSpPr>
          <p:spPr>
            <a:xfrm>
              <a:off x="4597480" y="3376185"/>
              <a:ext cx="115296" cy="117236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252;p18">
              <a:extLst>
                <a:ext uri="{FF2B5EF4-FFF2-40B4-BE49-F238E27FC236}">
                  <a16:creationId xmlns:a16="http://schemas.microsoft.com/office/drawing/2014/main" id="{07C553F6-4EF2-4D95-B63C-2F45C602F7B6}"/>
                </a:ext>
              </a:extLst>
            </p:cNvPr>
            <p:cNvSpPr/>
            <p:nvPr/>
          </p:nvSpPr>
          <p:spPr>
            <a:xfrm>
              <a:off x="4522558" y="3303578"/>
              <a:ext cx="144382" cy="202446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253;p18">
              <a:extLst>
                <a:ext uri="{FF2B5EF4-FFF2-40B4-BE49-F238E27FC236}">
                  <a16:creationId xmlns:a16="http://schemas.microsoft.com/office/drawing/2014/main" id="{CFFE4A59-63C8-4312-A94A-894E0AAEC953}"/>
                </a:ext>
              </a:extLst>
            </p:cNvPr>
            <p:cNvSpPr/>
            <p:nvPr/>
          </p:nvSpPr>
          <p:spPr>
            <a:xfrm>
              <a:off x="4218411" y="3196328"/>
              <a:ext cx="381180" cy="319636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254;p18">
              <a:extLst>
                <a:ext uri="{FF2B5EF4-FFF2-40B4-BE49-F238E27FC236}">
                  <a16:creationId xmlns:a16="http://schemas.microsoft.com/office/drawing/2014/main" id="{216E3635-5D51-499D-A9A8-BC200F75053C}"/>
                </a:ext>
              </a:extLst>
            </p:cNvPr>
            <p:cNvSpPr/>
            <p:nvPr/>
          </p:nvSpPr>
          <p:spPr>
            <a:xfrm>
              <a:off x="4117233" y="3147933"/>
              <a:ext cx="344848" cy="458118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255;p18">
              <a:extLst>
                <a:ext uri="{FF2B5EF4-FFF2-40B4-BE49-F238E27FC236}">
                  <a16:creationId xmlns:a16="http://schemas.microsoft.com/office/drawing/2014/main" id="{E32B993D-4333-4C22-834D-A6C2D00721B3}"/>
                </a:ext>
              </a:extLst>
            </p:cNvPr>
            <p:cNvSpPr/>
            <p:nvPr/>
          </p:nvSpPr>
          <p:spPr>
            <a:xfrm>
              <a:off x="4135481" y="3445590"/>
              <a:ext cx="170340" cy="174398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256;p18">
              <a:extLst>
                <a:ext uri="{FF2B5EF4-FFF2-40B4-BE49-F238E27FC236}">
                  <a16:creationId xmlns:a16="http://schemas.microsoft.com/office/drawing/2014/main" id="{55BDF8C3-6DB6-443C-A59C-B86EE1BB331D}"/>
                </a:ext>
              </a:extLst>
            </p:cNvPr>
            <p:cNvSpPr/>
            <p:nvPr/>
          </p:nvSpPr>
          <p:spPr>
            <a:xfrm>
              <a:off x="4063142" y="3367240"/>
              <a:ext cx="369764" cy="508475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257;p18">
              <a:extLst>
                <a:ext uri="{FF2B5EF4-FFF2-40B4-BE49-F238E27FC236}">
                  <a16:creationId xmlns:a16="http://schemas.microsoft.com/office/drawing/2014/main" id="{91A0D128-A190-4D2D-AF52-35403C6149DE}"/>
                </a:ext>
              </a:extLst>
            </p:cNvPr>
            <p:cNvSpPr/>
            <p:nvPr/>
          </p:nvSpPr>
          <p:spPr>
            <a:xfrm>
              <a:off x="4297149" y="3591240"/>
              <a:ext cx="357307" cy="371937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6B6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258;p18">
              <a:extLst>
                <a:ext uri="{FF2B5EF4-FFF2-40B4-BE49-F238E27FC236}">
                  <a16:creationId xmlns:a16="http://schemas.microsoft.com/office/drawing/2014/main" id="{CE8EF029-1DB7-4776-9465-490D6AF1F47B}"/>
                </a:ext>
              </a:extLst>
            </p:cNvPr>
            <p:cNvSpPr/>
            <p:nvPr/>
          </p:nvSpPr>
          <p:spPr>
            <a:xfrm>
              <a:off x="4478758" y="3812778"/>
              <a:ext cx="245136" cy="241185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CBC2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259;p18">
              <a:extLst>
                <a:ext uri="{FF2B5EF4-FFF2-40B4-BE49-F238E27FC236}">
                  <a16:creationId xmlns:a16="http://schemas.microsoft.com/office/drawing/2014/main" id="{C39D8EDA-0AC0-497A-8387-30FC90085B2B}"/>
                </a:ext>
              </a:extLst>
            </p:cNvPr>
            <p:cNvSpPr/>
            <p:nvPr/>
          </p:nvSpPr>
          <p:spPr>
            <a:xfrm>
              <a:off x="4611794" y="4054301"/>
              <a:ext cx="145425" cy="154033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0" name="Google Shape;1260;p18">
              <a:extLst>
                <a:ext uri="{FF2B5EF4-FFF2-40B4-BE49-F238E27FC236}">
                  <a16:creationId xmlns:a16="http://schemas.microsoft.com/office/drawing/2014/main" id="{0516A246-3AA5-4C2F-A47E-BB5085C2EC72}"/>
                </a:ext>
              </a:extLst>
            </p:cNvPr>
            <p:cNvGrpSpPr/>
            <p:nvPr/>
          </p:nvGrpSpPr>
          <p:grpSpPr>
            <a:xfrm>
              <a:off x="4278934" y="3590619"/>
              <a:ext cx="458062" cy="1107897"/>
              <a:chOff x="2711750" y="3572300"/>
              <a:chExt cx="230725" cy="59842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351" name="Google Shape;1261;p18">
                <a:extLst>
                  <a:ext uri="{FF2B5EF4-FFF2-40B4-BE49-F238E27FC236}">
                    <a16:creationId xmlns:a16="http://schemas.microsoft.com/office/drawing/2014/main" id="{2A5F7DB1-979C-4514-B679-09FD1B7D1ABF}"/>
                  </a:ext>
                </a:extLst>
              </p:cNvPr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1262;p18">
                <a:extLst>
                  <a:ext uri="{FF2B5EF4-FFF2-40B4-BE49-F238E27FC236}">
                    <a16:creationId xmlns:a16="http://schemas.microsoft.com/office/drawing/2014/main" id="{C2D56B64-3E12-4276-B469-983EBD42AB58}"/>
                  </a:ext>
                </a:extLst>
              </p:cNvPr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3" name="Google Shape;1263;p18">
              <a:extLst>
                <a:ext uri="{FF2B5EF4-FFF2-40B4-BE49-F238E27FC236}">
                  <a16:creationId xmlns:a16="http://schemas.microsoft.com/office/drawing/2014/main" id="{65C3C329-431C-4CF5-8B84-39A86253F03B}"/>
                </a:ext>
              </a:extLst>
            </p:cNvPr>
            <p:cNvSpPr/>
            <p:nvPr/>
          </p:nvSpPr>
          <p:spPr>
            <a:xfrm>
              <a:off x="7988040" y="2986486"/>
              <a:ext cx="51966" cy="113395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4" name="Google Shape;1264;p18">
              <a:extLst>
                <a:ext uri="{FF2B5EF4-FFF2-40B4-BE49-F238E27FC236}">
                  <a16:creationId xmlns:a16="http://schemas.microsoft.com/office/drawing/2014/main" id="{49B5F49A-B9B2-4FF0-9ED9-48FAB5189C91}"/>
                </a:ext>
              </a:extLst>
            </p:cNvPr>
            <p:cNvGrpSpPr/>
            <p:nvPr/>
          </p:nvGrpSpPr>
          <p:grpSpPr>
            <a:xfrm>
              <a:off x="5750025" y="1376591"/>
              <a:ext cx="304348" cy="308020"/>
              <a:chOff x="3781475" y="1624825"/>
              <a:chExt cx="153300" cy="16637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355" name="Google Shape;1265;p18">
                <a:extLst>
                  <a:ext uri="{FF2B5EF4-FFF2-40B4-BE49-F238E27FC236}">
                    <a16:creationId xmlns:a16="http://schemas.microsoft.com/office/drawing/2014/main" id="{C6135BB3-8804-4E01-8E7E-46D71C95E637}"/>
                  </a:ext>
                </a:extLst>
              </p:cNvPr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266;p18">
                <a:extLst>
                  <a:ext uri="{FF2B5EF4-FFF2-40B4-BE49-F238E27FC236}">
                    <a16:creationId xmlns:a16="http://schemas.microsoft.com/office/drawing/2014/main" id="{A65F6838-1324-481A-98BC-A19C83E912E5}"/>
                  </a:ext>
                </a:extLst>
              </p:cNvPr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267;p18">
                <a:extLst>
                  <a:ext uri="{FF2B5EF4-FFF2-40B4-BE49-F238E27FC236}">
                    <a16:creationId xmlns:a16="http://schemas.microsoft.com/office/drawing/2014/main" id="{4D5700E7-F063-4838-9744-A95C32A630D7}"/>
                  </a:ext>
                </a:extLst>
              </p:cNvPr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268;p18">
                <a:extLst>
                  <a:ext uri="{FF2B5EF4-FFF2-40B4-BE49-F238E27FC236}">
                    <a16:creationId xmlns:a16="http://schemas.microsoft.com/office/drawing/2014/main" id="{E4F93D98-B54B-4C96-B9BB-EB744E81CCF7}"/>
                  </a:ext>
                </a:extLst>
              </p:cNvPr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1269;p18">
              <a:extLst>
                <a:ext uri="{FF2B5EF4-FFF2-40B4-BE49-F238E27FC236}">
                  <a16:creationId xmlns:a16="http://schemas.microsoft.com/office/drawing/2014/main" id="{E0540712-0847-4CBA-8E52-FF28323AD554}"/>
                </a:ext>
              </a:extLst>
            </p:cNvPr>
            <p:cNvSpPr/>
            <p:nvPr/>
          </p:nvSpPr>
          <p:spPr>
            <a:xfrm>
              <a:off x="8032382" y="2322616"/>
              <a:ext cx="347926" cy="568551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1270;p18">
              <a:extLst>
                <a:ext uri="{FF2B5EF4-FFF2-40B4-BE49-F238E27FC236}">
                  <a16:creationId xmlns:a16="http://schemas.microsoft.com/office/drawing/2014/main" id="{302BD425-D2EA-4430-84D5-28BA4FC57406}"/>
                </a:ext>
              </a:extLst>
            </p:cNvPr>
            <p:cNvSpPr/>
            <p:nvPr/>
          </p:nvSpPr>
          <p:spPr>
            <a:xfrm>
              <a:off x="8013606" y="2656655"/>
              <a:ext cx="119466" cy="155005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1271;p18">
              <a:extLst>
                <a:ext uri="{FF2B5EF4-FFF2-40B4-BE49-F238E27FC236}">
                  <a16:creationId xmlns:a16="http://schemas.microsoft.com/office/drawing/2014/main" id="{DCFD0079-3916-424B-9BFB-EEBA2051634D}"/>
                </a:ext>
              </a:extLst>
            </p:cNvPr>
            <p:cNvSpPr/>
            <p:nvPr/>
          </p:nvSpPr>
          <p:spPr>
            <a:xfrm>
              <a:off x="7969198" y="2514861"/>
              <a:ext cx="136093" cy="217950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1272;p18">
              <a:extLst>
                <a:ext uri="{FF2B5EF4-FFF2-40B4-BE49-F238E27FC236}">
                  <a16:creationId xmlns:a16="http://schemas.microsoft.com/office/drawing/2014/main" id="{A76A2C52-1FCC-4B25-8977-39C0AB6967A7}"/>
                </a:ext>
              </a:extLst>
            </p:cNvPr>
            <p:cNvSpPr/>
            <p:nvPr/>
          </p:nvSpPr>
          <p:spPr>
            <a:xfrm>
              <a:off x="6984298" y="2267543"/>
              <a:ext cx="882768" cy="388415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1273;p18">
              <a:extLst>
                <a:ext uri="{FF2B5EF4-FFF2-40B4-BE49-F238E27FC236}">
                  <a16:creationId xmlns:a16="http://schemas.microsoft.com/office/drawing/2014/main" id="{B7566564-3D7B-4BD3-9947-3581ADCC6F60}"/>
                </a:ext>
              </a:extLst>
            </p:cNvPr>
            <p:cNvSpPr/>
            <p:nvPr/>
          </p:nvSpPr>
          <p:spPr>
            <a:xfrm>
              <a:off x="8345032" y="3509504"/>
              <a:ext cx="280426" cy="223782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1274;p18">
              <a:extLst>
                <a:ext uri="{FF2B5EF4-FFF2-40B4-BE49-F238E27FC236}">
                  <a16:creationId xmlns:a16="http://schemas.microsoft.com/office/drawing/2014/main" id="{495C9359-6232-438C-8E9A-4CCF7026F985}"/>
                </a:ext>
              </a:extLst>
            </p:cNvPr>
            <p:cNvSpPr/>
            <p:nvPr/>
          </p:nvSpPr>
          <p:spPr>
            <a:xfrm>
              <a:off x="7942067" y="3049283"/>
              <a:ext cx="228510" cy="371937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1275;p18">
              <a:extLst>
                <a:ext uri="{FF2B5EF4-FFF2-40B4-BE49-F238E27FC236}">
                  <a16:creationId xmlns:a16="http://schemas.microsoft.com/office/drawing/2014/main" id="{EFFBA7D7-8A6C-4CE0-8BC5-CB1D1E554080}"/>
                </a:ext>
              </a:extLst>
            </p:cNvPr>
            <p:cNvSpPr/>
            <p:nvPr/>
          </p:nvSpPr>
          <p:spPr>
            <a:xfrm>
              <a:off x="8059401" y="3674342"/>
              <a:ext cx="111178" cy="54291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6" name="Google Shape;1276;p18">
              <a:extLst>
                <a:ext uri="{FF2B5EF4-FFF2-40B4-BE49-F238E27FC236}">
                  <a16:creationId xmlns:a16="http://schemas.microsoft.com/office/drawing/2014/main" id="{2EE90DDB-8F2F-4C74-BFF9-761CF0F887E3}"/>
                </a:ext>
              </a:extLst>
            </p:cNvPr>
            <p:cNvGrpSpPr/>
            <p:nvPr/>
          </p:nvGrpSpPr>
          <p:grpSpPr>
            <a:xfrm>
              <a:off x="7121910" y="3290140"/>
              <a:ext cx="1319984" cy="412575"/>
              <a:chOff x="5068275" y="3161675"/>
              <a:chExt cx="664875" cy="22285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367" name="Google Shape;1277;p18">
                <a:extLst>
                  <a:ext uri="{FF2B5EF4-FFF2-40B4-BE49-F238E27FC236}">
                    <a16:creationId xmlns:a16="http://schemas.microsoft.com/office/drawing/2014/main" id="{9428DE37-FEE7-42F6-BAA1-F9C411F67E3E}"/>
                  </a:ext>
                </a:extLst>
              </p:cNvPr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278;p18">
                <a:extLst>
                  <a:ext uri="{FF2B5EF4-FFF2-40B4-BE49-F238E27FC236}">
                    <a16:creationId xmlns:a16="http://schemas.microsoft.com/office/drawing/2014/main" id="{1D77264A-99E1-4EB0-AB15-364398A0CA4E}"/>
                  </a:ext>
                </a:extLst>
              </p:cNvPr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279;p18">
                <a:extLst>
                  <a:ext uri="{FF2B5EF4-FFF2-40B4-BE49-F238E27FC236}">
                    <a16:creationId xmlns:a16="http://schemas.microsoft.com/office/drawing/2014/main" id="{B5F214BA-9C26-4954-A15B-D10388A06EE6}"/>
                  </a:ext>
                </a:extLst>
              </p:cNvPr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1280;p18">
                <a:extLst>
                  <a:ext uri="{FF2B5EF4-FFF2-40B4-BE49-F238E27FC236}">
                    <a16:creationId xmlns:a16="http://schemas.microsoft.com/office/drawing/2014/main" id="{4DDD7EB9-131B-4D20-9F3F-586A997C0B3B}"/>
                  </a:ext>
                </a:extLst>
              </p:cNvPr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1" name="Google Shape;1281;p18">
              <a:extLst>
                <a:ext uri="{FF2B5EF4-FFF2-40B4-BE49-F238E27FC236}">
                  <a16:creationId xmlns:a16="http://schemas.microsoft.com/office/drawing/2014/main" id="{CBF2C94A-54FE-49E0-8D6B-2817F4ACC414}"/>
                </a:ext>
              </a:extLst>
            </p:cNvPr>
            <p:cNvSpPr/>
            <p:nvPr/>
          </p:nvSpPr>
          <p:spPr>
            <a:xfrm>
              <a:off x="7612560" y="3352604"/>
              <a:ext cx="124677" cy="152089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1282;p18">
              <a:extLst>
                <a:ext uri="{FF2B5EF4-FFF2-40B4-BE49-F238E27FC236}">
                  <a16:creationId xmlns:a16="http://schemas.microsoft.com/office/drawing/2014/main" id="{651E734C-4115-4CB0-AC1D-0A9FBBD102E4}"/>
                </a:ext>
              </a:extLst>
            </p:cNvPr>
            <p:cNvSpPr/>
            <p:nvPr/>
          </p:nvSpPr>
          <p:spPr>
            <a:xfrm>
              <a:off x="7749112" y="3342490"/>
              <a:ext cx="272137" cy="171482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1283;p18">
              <a:extLst>
                <a:ext uri="{FF2B5EF4-FFF2-40B4-BE49-F238E27FC236}">
                  <a16:creationId xmlns:a16="http://schemas.microsoft.com/office/drawing/2014/main" id="{EAD9BF0E-185E-4E18-BA73-0B2C8BEE497E}"/>
                </a:ext>
              </a:extLst>
            </p:cNvPr>
            <p:cNvSpPr/>
            <p:nvPr/>
          </p:nvSpPr>
          <p:spPr>
            <a:xfrm>
              <a:off x="7590667" y="2938444"/>
              <a:ext cx="236848" cy="427108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284;p18">
              <a:extLst>
                <a:ext uri="{FF2B5EF4-FFF2-40B4-BE49-F238E27FC236}">
                  <a16:creationId xmlns:a16="http://schemas.microsoft.com/office/drawing/2014/main" id="{439988D1-D9F3-4C31-926F-9CE57023DF98}"/>
                </a:ext>
              </a:extLst>
            </p:cNvPr>
            <p:cNvSpPr/>
            <p:nvPr/>
          </p:nvSpPr>
          <p:spPr>
            <a:xfrm>
              <a:off x="7640071" y="3209359"/>
              <a:ext cx="150636" cy="121079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285;p18">
              <a:extLst>
                <a:ext uri="{FF2B5EF4-FFF2-40B4-BE49-F238E27FC236}">
                  <a16:creationId xmlns:a16="http://schemas.microsoft.com/office/drawing/2014/main" id="{7A527A85-87F3-4BAA-A2F9-F2E46DE9CB9F}"/>
                </a:ext>
              </a:extLst>
            </p:cNvPr>
            <p:cNvSpPr/>
            <p:nvPr/>
          </p:nvSpPr>
          <p:spPr>
            <a:xfrm>
              <a:off x="7555936" y="3013952"/>
              <a:ext cx="232679" cy="250905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1286;p18">
              <a:extLst>
                <a:ext uri="{FF2B5EF4-FFF2-40B4-BE49-F238E27FC236}">
                  <a16:creationId xmlns:a16="http://schemas.microsoft.com/office/drawing/2014/main" id="{80895248-20EC-4271-8E91-216C17A3F7E4}"/>
                </a:ext>
              </a:extLst>
            </p:cNvPr>
            <p:cNvSpPr/>
            <p:nvPr/>
          </p:nvSpPr>
          <p:spPr>
            <a:xfrm>
              <a:off x="7507008" y="3000204"/>
              <a:ext cx="242009" cy="420351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1287;p18">
              <a:extLst>
                <a:ext uri="{FF2B5EF4-FFF2-40B4-BE49-F238E27FC236}">
                  <a16:creationId xmlns:a16="http://schemas.microsoft.com/office/drawing/2014/main" id="{3C95F5C9-5A2B-4B96-B703-1A1EC9C6C4DD}"/>
                </a:ext>
              </a:extLst>
            </p:cNvPr>
            <p:cNvSpPr/>
            <p:nvPr/>
          </p:nvSpPr>
          <p:spPr>
            <a:xfrm>
              <a:off x="7397334" y="2807389"/>
              <a:ext cx="254467" cy="533652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1288;p18">
              <a:extLst>
                <a:ext uri="{FF2B5EF4-FFF2-40B4-BE49-F238E27FC236}">
                  <a16:creationId xmlns:a16="http://schemas.microsoft.com/office/drawing/2014/main" id="{806B1D9C-FC47-4927-A175-C1677185AB49}"/>
                </a:ext>
              </a:extLst>
            </p:cNvPr>
            <p:cNvSpPr/>
            <p:nvPr/>
          </p:nvSpPr>
          <p:spPr>
            <a:xfrm>
              <a:off x="7342488" y="2953075"/>
              <a:ext cx="147509" cy="17726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1289;p18">
              <a:extLst>
                <a:ext uri="{FF2B5EF4-FFF2-40B4-BE49-F238E27FC236}">
                  <a16:creationId xmlns:a16="http://schemas.microsoft.com/office/drawing/2014/main" id="{4881EC18-AE98-429A-BBA9-877F713CBF0F}"/>
                </a:ext>
              </a:extLst>
            </p:cNvPr>
            <p:cNvSpPr/>
            <p:nvPr/>
          </p:nvSpPr>
          <p:spPr>
            <a:xfrm>
              <a:off x="5822145" y="2281542"/>
              <a:ext cx="110136" cy="125938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1290;p18">
              <a:extLst>
                <a:ext uri="{FF2B5EF4-FFF2-40B4-BE49-F238E27FC236}">
                  <a16:creationId xmlns:a16="http://schemas.microsoft.com/office/drawing/2014/main" id="{5C6E9AE3-07ED-46D4-9AFD-7EB40D664947}"/>
                </a:ext>
              </a:extLst>
            </p:cNvPr>
            <p:cNvSpPr/>
            <p:nvPr/>
          </p:nvSpPr>
          <p:spPr>
            <a:xfrm>
              <a:off x="5609364" y="1698647"/>
              <a:ext cx="576385" cy="624694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1291;p18">
              <a:extLst>
                <a:ext uri="{FF2B5EF4-FFF2-40B4-BE49-F238E27FC236}">
                  <a16:creationId xmlns:a16="http://schemas.microsoft.com/office/drawing/2014/main" id="{5F27D969-3627-4392-B57C-32412961CAEA}"/>
                </a:ext>
              </a:extLst>
            </p:cNvPr>
            <p:cNvSpPr/>
            <p:nvPr/>
          </p:nvSpPr>
          <p:spPr>
            <a:xfrm>
              <a:off x="5811930" y="1786827"/>
              <a:ext cx="285636" cy="601459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1292;p18">
              <a:extLst>
                <a:ext uri="{FF2B5EF4-FFF2-40B4-BE49-F238E27FC236}">
                  <a16:creationId xmlns:a16="http://schemas.microsoft.com/office/drawing/2014/main" id="{3691E8CA-4E4B-4E86-9EBE-BC92D92B23EA}"/>
                </a:ext>
              </a:extLst>
            </p:cNvPr>
            <p:cNvSpPr/>
            <p:nvPr/>
          </p:nvSpPr>
          <p:spPr>
            <a:xfrm>
              <a:off x="6071505" y="2236418"/>
              <a:ext cx="114254" cy="96872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1293;p18">
              <a:extLst>
                <a:ext uri="{FF2B5EF4-FFF2-40B4-BE49-F238E27FC236}">
                  <a16:creationId xmlns:a16="http://schemas.microsoft.com/office/drawing/2014/main" id="{9DE82F11-7BEF-41C1-8779-C44D4CBEEAAE}"/>
                </a:ext>
              </a:extLst>
            </p:cNvPr>
            <p:cNvSpPr/>
            <p:nvPr/>
          </p:nvSpPr>
          <p:spPr>
            <a:xfrm>
              <a:off x="6013726" y="2285625"/>
              <a:ext cx="181756" cy="92059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1294;p18">
              <a:extLst>
                <a:ext uri="{FF2B5EF4-FFF2-40B4-BE49-F238E27FC236}">
                  <a16:creationId xmlns:a16="http://schemas.microsoft.com/office/drawing/2014/main" id="{D41AC82D-84A5-4EE7-9DBD-8D7B5D437B0A}"/>
                </a:ext>
              </a:extLst>
            </p:cNvPr>
            <p:cNvSpPr/>
            <p:nvPr/>
          </p:nvSpPr>
          <p:spPr>
            <a:xfrm>
              <a:off x="6031276" y="2327171"/>
              <a:ext cx="141305" cy="96872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1295;p18">
              <a:extLst>
                <a:ext uri="{FF2B5EF4-FFF2-40B4-BE49-F238E27FC236}">
                  <a16:creationId xmlns:a16="http://schemas.microsoft.com/office/drawing/2014/main" id="{6E4D6BF2-5D1C-48C1-84E5-DE3608CCA8D1}"/>
                </a:ext>
              </a:extLst>
            </p:cNvPr>
            <p:cNvSpPr/>
            <p:nvPr/>
          </p:nvSpPr>
          <p:spPr>
            <a:xfrm>
              <a:off x="6043728" y="2307660"/>
              <a:ext cx="239975" cy="173379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1296;p18">
              <a:extLst>
                <a:ext uri="{FF2B5EF4-FFF2-40B4-BE49-F238E27FC236}">
                  <a16:creationId xmlns:a16="http://schemas.microsoft.com/office/drawing/2014/main" id="{B01E5515-21CF-4A9F-9556-E5D16001504A}"/>
                </a:ext>
              </a:extLst>
            </p:cNvPr>
            <p:cNvSpPr/>
            <p:nvPr/>
          </p:nvSpPr>
          <p:spPr>
            <a:xfrm>
              <a:off x="5958082" y="2523684"/>
              <a:ext cx="165177" cy="99788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1297;p18">
              <a:extLst>
                <a:ext uri="{FF2B5EF4-FFF2-40B4-BE49-F238E27FC236}">
                  <a16:creationId xmlns:a16="http://schemas.microsoft.com/office/drawing/2014/main" id="{3DBC79FE-5ACB-4256-8E21-01E9DC78BAB2}"/>
                </a:ext>
              </a:extLst>
            </p:cNvPr>
            <p:cNvSpPr/>
            <p:nvPr/>
          </p:nvSpPr>
          <p:spPr>
            <a:xfrm>
              <a:off x="5974673" y="2516988"/>
              <a:ext cx="142347" cy="58132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1298;p18">
              <a:extLst>
                <a:ext uri="{FF2B5EF4-FFF2-40B4-BE49-F238E27FC236}">
                  <a16:creationId xmlns:a16="http://schemas.microsoft.com/office/drawing/2014/main" id="{51772EE1-63AD-4046-8197-925CE46FBF2C}"/>
                </a:ext>
              </a:extLst>
            </p:cNvPr>
            <p:cNvSpPr/>
            <p:nvPr/>
          </p:nvSpPr>
          <p:spPr>
            <a:xfrm>
              <a:off x="6053943" y="2660452"/>
              <a:ext cx="54050" cy="96872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1299;p18">
              <a:extLst>
                <a:ext uri="{FF2B5EF4-FFF2-40B4-BE49-F238E27FC236}">
                  <a16:creationId xmlns:a16="http://schemas.microsoft.com/office/drawing/2014/main" id="{22447A7D-2CF9-4C1C-A58C-626C5DF7068D}"/>
                </a:ext>
              </a:extLst>
            </p:cNvPr>
            <p:cNvSpPr/>
            <p:nvPr/>
          </p:nvSpPr>
          <p:spPr>
            <a:xfrm>
              <a:off x="6037275" y="2647257"/>
              <a:ext cx="51966" cy="61048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1300;p18">
              <a:extLst>
                <a:ext uri="{FF2B5EF4-FFF2-40B4-BE49-F238E27FC236}">
                  <a16:creationId xmlns:a16="http://schemas.microsoft.com/office/drawing/2014/main" id="{5FA42F53-150F-4BCA-BE40-1FD1A3748FF0}"/>
                </a:ext>
              </a:extLst>
            </p:cNvPr>
            <p:cNvSpPr/>
            <p:nvPr/>
          </p:nvSpPr>
          <p:spPr>
            <a:xfrm>
              <a:off x="5966618" y="2603572"/>
              <a:ext cx="108051" cy="88171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1301;p18">
              <a:extLst>
                <a:ext uri="{FF2B5EF4-FFF2-40B4-BE49-F238E27FC236}">
                  <a16:creationId xmlns:a16="http://schemas.microsoft.com/office/drawing/2014/main" id="{5697AC98-2CF0-48F5-8F1F-9C650CD2A696}"/>
                </a:ext>
              </a:extLst>
            </p:cNvPr>
            <p:cNvSpPr/>
            <p:nvPr/>
          </p:nvSpPr>
          <p:spPr>
            <a:xfrm>
              <a:off x="5934930" y="2580691"/>
              <a:ext cx="84177" cy="49431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1302;p18">
              <a:extLst>
                <a:ext uri="{FF2B5EF4-FFF2-40B4-BE49-F238E27FC236}">
                  <a16:creationId xmlns:a16="http://schemas.microsoft.com/office/drawing/2014/main" id="{46929C77-B877-4902-8C0E-3AAC85CCFF8F}"/>
                </a:ext>
              </a:extLst>
            </p:cNvPr>
            <p:cNvSpPr/>
            <p:nvPr/>
          </p:nvSpPr>
          <p:spPr>
            <a:xfrm>
              <a:off x="5824872" y="2517103"/>
              <a:ext cx="198382" cy="8914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1303;p18">
              <a:extLst>
                <a:ext uri="{FF2B5EF4-FFF2-40B4-BE49-F238E27FC236}">
                  <a16:creationId xmlns:a16="http://schemas.microsoft.com/office/drawing/2014/main" id="{925BDF43-269D-449A-B017-FA7447AFD32A}"/>
                </a:ext>
              </a:extLst>
            </p:cNvPr>
            <p:cNvSpPr/>
            <p:nvPr/>
          </p:nvSpPr>
          <p:spPr>
            <a:xfrm>
              <a:off x="5878557" y="2334333"/>
              <a:ext cx="262756" cy="206334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1304;p18">
              <a:extLst>
                <a:ext uri="{FF2B5EF4-FFF2-40B4-BE49-F238E27FC236}">
                  <a16:creationId xmlns:a16="http://schemas.microsoft.com/office/drawing/2014/main" id="{09D0226B-BBAF-40D3-9322-2BDC02E98C1D}"/>
                </a:ext>
              </a:extLst>
            </p:cNvPr>
            <p:cNvSpPr/>
            <p:nvPr/>
          </p:nvSpPr>
          <p:spPr>
            <a:xfrm>
              <a:off x="5861334" y="2469978"/>
              <a:ext cx="209847" cy="85255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1305;p18">
              <a:extLst>
                <a:ext uri="{FF2B5EF4-FFF2-40B4-BE49-F238E27FC236}">
                  <a16:creationId xmlns:a16="http://schemas.microsoft.com/office/drawing/2014/main" id="{BC6D2D03-23D2-47A2-8C59-EFEAB531EC58}"/>
                </a:ext>
              </a:extLst>
            </p:cNvPr>
            <p:cNvSpPr/>
            <p:nvPr/>
          </p:nvSpPr>
          <p:spPr>
            <a:xfrm>
              <a:off x="5742666" y="2316036"/>
              <a:ext cx="238933" cy="266364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1306;p18">
              <a:extLst>
                <a:ext uri="{FF2B5EF4-FFF2-40B4-BE49-F238E27FC236}">
                  <a16:creationId xmlns:a16="http://schemas.microsoft.com/office/drawing/2014/main" id="{1533F1E6-1B84-4967-B529-85C503A94356}"/>
                </a:ext>
              </a:extLst>
            </p:cNvPr>
            <p:cNvSpPr/>
            <p:nvPr/>
          </p:nvSpPr>
          <p:spPr>
            <a:xfrm>
              <a:off x="5745400" y="2412398"/>
              <a:ext cx="102840" cy="87199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1307;p18">
              <a:extLst>
                <a:ext uri="{FF2B5EF4-FFF2-40B4-BE49-F238E27FC236}">
                  <a16:creationId xmlns:a16="http://schemas.microsoft.com/office/drawing/2014/main" id="{3961AAE4-FA23-45A1-8657-B45F2AD0801D}"/>
                </a:ext>
              </a:extLst>
            </p:cNvPr>
            <p:cNvSpPr/>
            <p:nvPr/>
          </p:nvSpPr>
          <p:spPr>
            <a:xfrm>
              <a:off x="5746380" y="2468448"/>
              <a:ext cx="81050" cy="6493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1308;p18">
              <a:extLst>
                <a:ext uri="{FF2B5EF4-FFF2-40B4-BE49-F238E27FC236}">
                  <a16:creationId xmlns:a16="http://schemas.microsoft.com/office/drawing/2014/main" id="{72AA73F7-5845-4B60-8518-7DF6E0D20CC9}"/>
                </a:ext>
              </a:extLst>
            </p:cNvPr>
            <p:cNvSpPr/>
            <p:nvPr/>
          </p:nvSpPr>
          <p:spPr>
            <a:xfrm>
              <a:off x="5508639" y="2343293"/>
              <a:ext cx="115296" cy="142370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6" name="Google Shape;1309;p18">
              <a:extLst>
                <a:ext uri="{FF2B5EF4-FFF2-40B4-BE49-F238E27FC236}">
                  <a16:creationId xmlns:a16="http://schemas.microsoft.com/office/drawing/2014/main" id="{BC51DE4E-452E-41F6-9462-E9DD42098CDD}"/>
                </a:ext>
              </a:extLst>
            </p:cNvPr>
            <p:cNvGrpSpPr/>
            <p:nvPr/>
          </p:nvGrpSpPr>
          <p:grpSpPr>
            <a:xfrm>
              <a:off x="5509606" y="2202879"/>
              <a:ext cx="248213" cy="324496"/>
              <a:chOff x="3586375" y="2281300"/>
              <a:chExt cx="125025" cy="17527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57" name="Google Shape;1310;p18">
                <a:extLst>
                  <a:ext uri="{FF2B5EF4-FFF2-40B4-BE49-F238E27FC236}">
                    <a16:creationId xmlns:a16="http://schemas.microsoft.com/office/drawing/2014/main" id="{7D6D87BC-CE0E-4470-86F6-4A185433C7ED}"/>
                  </a:ext>
                </a:extLst>
              </p:cNvPr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1311;p18">
                <a:extLst>
                  <a:ext uri="{FF2B5EF4-FFF2-40B4-BE49-F238E27FC236}">
                    <a16:creationId xmlns:a16="http://schemas.microsoft.com/office/drawing/2014/main" id="{896D8A25-B231-40DC-A488-7C416ABB63B7}"/>
                  </a:ext>
                </a:extLst>
              </p:cNvPr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9" name="Google Shape;1312;p18">
              <a:extLst>
                <a:ext uri="{FF2B5EF4-FFF2-40B4-BE49-F238E27FC236}">
                  <a16:creationId xmlns:a16="http://schemas.microsoft.com/office/drawing/2014/main" id="{BF244FBA-76D5-461E-9DEF-C0522AF152BD}"/>
                </a:ext>
              </a:extLst>
            </p:cNvPr>
            <p:cNvSpPr/>
            <p:nvPr/>
          </p:nvSpPr>
          <p:spPr>
            <a:xfrm>
              <a:off x="6468339" y="3626268"/>
              <a:ext cx="218136" cy="380639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0" name="Google Shape;1313;p18">
              <a:extLst>
                <a:ext uri="{FF2B5EF4-FFF2-40B4-BE49-F238E27FC236}">
                  <a16:creationId xmlns:a16="http://schemas.microsoft.com/office/drawing/2014/main" id="{80EE3DE4-886A-4A63-ACB3-875B8D6F194A}"/>
                </a:ext>
              </a:extLst>
            </p:cNvPr>
            <p:cNvGrpSpPr/>
            <p:nvPr/>
          </p:nvGrpSpPr>
          <p:grpSpPr>
            <a:xfrm>
              <a:off x="7486346" y="3377460"/>
              <a:ext cx="1144433" cy="1140852"/>
              <a:chOff x="5298975" y="3412225"/>
              <a:chExt cx="576450" cy="616225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61" name="Google Shape;1314;p18">
                <a:extLst>
                  <a:ext uri="{FF2B5EF4-FFF2-40B4-BE49-F238E27FC236}">
                    <a16:creationId xmlns:a16="http://schemas.microsoft.com/office/drawing/2014/main" id="{707CBB7F-9D37-442C-BF7E-F909E12BFCF7}"/>
                  </a:ext>
                </a:extLst>
              </p:cNvPr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A6CBC2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1315;p18">
                <a:extLst>
                  <a:ext uri="{FF2B5EF4-FFF2-40B4-BE49-F238E27FC236}">
                    <a16:creationId xmlns:a16="http://schemas.microsoft.com/office/drawing/2014/main" id="{9DC7F0E6-BDA1-46E4-8E79-9A0757A248C1}"/>
                  </a:ext>
                </a:extLst>
              </p:cNvPr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3" name="Google Shape;1316;p18">
              <a:extLst>
                <a:ext uri="{FF2B5EF4-FFF2-40B4-BE49-F238E27FC236}">
                  <a16:creationId xmlns:a16="http://schemas.microsoft.com/office/drawing/2014/main" id="{7A3D9746-80BB-491B-B3EC-C85A26D973F4}"/>
                </a:ext>
              </a:extLst>
            </p:cNvPr>
            <p:cNvSpPr/>
            <p:nvPr/>
          </p:nvSpPr>
          <p:spPr>
            <a:xfrm>
              <a:off x="5260428" y="2016310"/>
              <a:ext cx="252382" cy="143387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1317;p18">
              <a:extLst>
                <a:ext uri="{FF2B5EF4-FFF2-40B4-BE49-F238E27FC236}">
                  <a16:creationId xmlns:a16="http://schemas.microsoft.com/office/drawing/2014/main" id="{BB347583-61C4-4BA7-ABA9-2C6DB4316889}"/>
                </a:ext>
              </a:extLst>
            </p:cNvPr>
            <p:cNvSpPr/>
            <p:nvPr/>
          </p:nvSpPr>
          <p:spPr>
            <a:xfrm>
              <a:off x="6377587" y="1910821"/>
              <a:ext cx="1758242" cy="1224163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1318;p18">
              <a:extLst>
                <a:ext uri="{FF2B5EF4-FFF2-40B4-BE49-F238E27FC236}">
                  <a16:creationId xmlns:a16="http://schemas.microsoft.com/office/drawing/2014/main" id="{392EDAB2-522A-4D14-AC58-676E3A858840}"/>
                </a:ext>
              </a:extLst>
            </p:cNvPr>
            <p:cNvSpPr/>
            <p:nvPr/>
          </p:nvSpPr>
          <p:spPr>
            <a:xfrm>
              <a:off x="7625536" y="3050174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1319;p18">
              <a:extLst>
                <a:ext uri="{FF2B5EF4-FFF2-40B4-BE49-F238E27FC236}">
                  <a16:creationId xmlns:a16="http://schemas.microsoft.com/office/drawing/2014/main" id="{0598953E-4B0C-48E0-8410-4E3FD7775118}"/>
                </a:ext>
              </a:extLst>
            </p:cNvPr>
            <p:cNvSpPr/>
            <p:nvPr/>
          </p:nvSpPr>
          <p:spPr>
            <a:xfrm>
              <a:off x="7604693" y="307005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1320;p18">
              <a:extLst>
                <a:ext uri="{FF2B5EF4-FFF2-40B4-BE49-F238E27FC236}">
                  <a16:creationId xmlns:a16="http://schemas.microsoft.com/office/drawing/2014/main" id="{3D300C4C-A7AF-40E5-8EE5-79A4DA50458C}"/>
                </a:ext>
              </a:extLst>
            </p:cNvPr>
            <p:cNvSpPr/>
            <p:nvPr/>
          </p:nvSpPr>
          <p:spPr>
            <a:xfrm>
              <a:off x="6910238" y="274209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1321;p18">
              <a:extLst>
                <a:ext uri="{FF2B5EF4-FFF2-40B4-BE49-F238E27FC236}">
                  <a16:creationId xmlns:a16="http://schemas.microsoft.com/office/drawing/2014/main" id="{4BDC53C5-41EC-4EC1-8D98-0A4AE15C097B}"/>
                </a:ext>
              </a:extLst>
            </p:cNvPr>
            <p:cNvSpPr/>
            <p:nvPr/>
          </p:nvSpPr>
          <p:spPr>
            <a:xfrm>
              <a:off x="6182468" y="2173623"/>
              <a:ext cx="1087356" cy="532680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1322;p18">
              <a:extLst>
                <a:ext uri="{FF2B5EF4-FFF2-40B4-BE49-F238E27FC236}">
                  <a16:creationId xmlns:a16="http://schemas.microsoft.com/office/drawing/2014/main" id="{9D81E52F-BFB0-48C0-BD2E-3668622E8502}"/>
                </a:ext>
              </a:extLst>
            </p:cNvPr>
            <p:cNvSpPr/>
            <p:nvPr/>
          </p:nvSpPr>
          <p:spPr>
            <a:xfrm>
              <a:off x="6577104" y="2524438"/>
              <a:ext cx="460095" cy="267336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1323;p18">
              <a:extLst>
                <a:ext uri="{FF2B5EF4-FFF2-40B4-BE49-F238E27FC236}">
                  <a16:creationId xmlns:a16="http://schemas.microsoft.com/office/drawing/2014/main" id="{1D8579F2-5ECD-4B73-AF0D-21CCBD8168C7}"/>
                </a:ext>
              </a:extLst>
            </p:cNvPr>
            <p:cNvSpPr/>
            <p:nvPr/>
          </p:nvSpPr>
          <p:spPr>
            <a:xfrm>
              <a:off x="6538419" y="2596313"/>
              <a:ext cx="411257" cy="241185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71" name="Google Shape;1324;p18">
              <a:extLst>
                <a:ext uri="{FF2B5EF4-FFF2-40B4-BE49-F238E27FC236}">
                  <a16:creationId xmlns:a16="http://schemas.microsoft.com/office/drawing/2014/main" id="{5E71A32A-B25F-4264-A5A6-932E4D61F1F6}"/>
                </a:ext>
              </a:extLst>
            </p:cNvPr>
            <p:cNvGrpSpPr/>
            <p:nvPr/>
          </p:nvGrpSpPr>
          <p:grpSpPr>
            <a:xfrm>
              <a:off x="7238533" y="3307393"/>
              <a:ext cx="62389" cy="110434"/>
              <a:chOff x="4842300" y="3099950"/>
              <a:chExt cx="31425" cy="5965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72" name="Google Shape;1325;p18">
                <a:extLst>
                  <a:ext uri="{FF2B5EF4-FFF2-40B4-BE49-F238E27FC236}">
                    <a16:creationId xmlns:a16="http://schemas.microsoft.com/office/drawing/2014/main" id="{48A92B64-F7D4-44B1-8029-AB12B43FD590}"/>
                  </a:ext>
                </a:extLst>
              </p:cNvPr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1326;p18">
                <a:extLst>
                  <a:ext uri="{FF2B5EF4-FFF2-40B4-BE49-F238E27FC236}">
                    <a16:creationId xmlns:a16="http://schemas.microsoft.com/office/drawing/2014/main" id="{34F70937-24AA-41A4-A74A-6B85905F932B}"/>
                  </a:ext>
                </a:extLst>
              </p:cNvPr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1327;p18">
                <a:extLst>
                  <a:ext uri="{FF2B5EF4-FFF2-40B4-BE49-F238E27FC236}">
                    <a16:creationId xmlns:a16="http://schemas.microsoft.com/office/drawing/2014/main" id="{09A9F0DB-70C5-43F4-86F6-93DD646EEF41}"/>
                  </a:ext>
                </a:extLst>
              </p:cNvPr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1328;p18">
                <a:extLst>
                  <a:ext uri="{FF2B5EF4-FFF2-40B4-BE49-F238E27FC236}">
                    <a16:creationId xmlns:a16="http://schemas.microsoft.com/office/drawing/2014/main" id="{8B4B2936-5469-4FBB-9916-C97405DC2C82}"/>
                  </a:ext>
                </a:extLst>
              </p:cNvPr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6" name="Google Shape;1329;p18">
              <a:extLst>
                <a:ext uri="{FF2B5EF4-FFF2-40B4-BE49-F238E27FC236}">
                  <a16:creationId xmlns:a16="http://schemas.microsoft.com/office/drawing/2014/main" id="{878CA537-7B85-42C4-B7D5-60FD0593722A}"/>
                </a:ext>
              </a:extLst>
            </p:cNvPr>
            <p:cNvSpPr/>
            <p:nvPr/>
          </p:nvSpPr>
          <p:spPr>
            <a:xfrm>
              <a:off x="6755221" y="2643639"/>
              <a:ext cx="804895" cy="73318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1330;p18">
              <a:extLst>
                <a:ext uri="{FF2B5EF4-FFF2-40B4-BE49-F238E27FC236}">
                  <a16:creationId xmlns:a16="http://schemas.microsoft.com/office/drawing/2014/main" id="{D2C04EF5-B46E-4FA1-B556-13BBDF7CA12A}"/>
                </a:ext>
              </a:extLst>
            </p:cNvPr>
            <p:cNvSpPr/>
            <p:nvPr/>
          </p:nvSpPr>
          <p:spPr>
            <a:xfrm>
              <a:off x="7154538" y="2897551"/>
              <a:ext cx="236848" cy="118163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1331;p18">
              <a:extLst>
                <a:ext uri="{FF2B5EF4-FFF2-40B4-BE49-F238E27FC236}">
                  <a16:creationId xmlns:a16="http://schemas.microsoft.com/office/drawing/2014/main" id="{4E1F921E-D19B-407E-9B86-6C683A81256F}"/>
                </a:ext>
              </a:extLst>
            </p:cNvPr>
            <p:cNvSpPr/>
            <p:nvPr/>
          </p:nvSpPr>
          <p:spPr>
            <a:xfrm>
              <a:off x="6736610" y="2669928"/>
              <a:ext cx="397807" cy="408733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1332;p18">
              <a:extLst>
                <a:ext uri="{FF2B5EF4-FFF2-40B4-BE49-F238E27FC236}">
                  <a16:creationId xmlns:a16="http://schemas.microsoft.com/office/drawing/2014/main" id="{05605E95-FC4D-4AB9-A990-F1148AE80234}"/>
                </a:ext>
              </a:extLst>
            </p:cNvPr>
            <p:cNvSpPr/>
            <p:nvPr/>
          </p:nvSpPr>
          <p:spPr>
            <a:xfrm>
              <a:off x="6723014" y="2667319"/>
              <a:ext cx="380137" cy="295384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1333;p18">
              <a:extLst>
                <a:ext uri="{FF2B5EF4-FFF2-40B4-BE49-F238E27FC236}">
                  <a16:creationId xmlns:a16="http://schemas.microsoft.com/office/drawing/2014/main" id="{069FD9E1-2C70-4FE4-B29F-67454BA802EE}"/>
                </a:ext>
              </a:extLst>
            </p:cNvPr>
            <p:cNvSpPr/>
            <p:nvPr/>
          </p:nvSpPr>
          <p:spPr>
            <a:xfrm>
              <a:off x="5955887" y="2370593"/>
              <a:ext cx="471561" cy="274093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1334;p18">
              <a:extLst>
                <a:ext uri="{FF2B5EF4-FFF2-40B4-BE49-F238E27FC236}">
                  <a16:creationId xmlns:a16="http://schemas.microsoft.com/office/drawing/2014/main" id="{ECF85CE3-F560-47FE-88E3-203EACBCDE93}"/>
                </a:ext>
              </a:extLst>
            </p:cNvPr>
            <p:cNvSpPr/>
            <p:nvPr/>
          </p:nvSpPr>
          <p:spPr>
            <a:xfrm>
              <a:off x="6157206" y="2517476"/>
              <a:ext cx="98720" cy="102704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1335;p18">
              <a:extLst>
                <a:ext uri="{FF2B5EF4-FFF2-40B4-BE49-F238E27FC236}">
                  <a16:creationId xmlns:a16="http://schemas.microsoft.com/office/drawing/2014/main" id="{3302DEC5-8173-4113-BF50-CBB0D033D1DA}"/>
                </a:ext>
              </a:extLst>
            </p:cNvPr>
            <p:cNvSpPr/>
            <p:nvPr/>
          </p:nvSpPr>
          <p:spPr>
            <a:xfrm>
              <a:off x="6000405" y="2514121"/>
              <a:ext cx="253425" cy="151117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1336;p18">
              <a:extLst>
                <a:ext uri="{FF2B5EF4-FFF2-40B4-BE49-F238E27FC236}">
                  <a16:creationId xmlns:a16="http://schemas.microsoft.com/office/drawing/2014/main" id="{40195A79-F3A8-4657-8DDF-6B2276132727}"/>
                </a:ext>
              </a:extLst>
            </p:cNvPr>
            <p:cNvSpPr/>
            <p:nvPr/>
          </p:nvSpPr>
          <p:spPr>
            <a:xfrm>
              <a:off x="6071648" y="2621702"/>
              <a:ext cx="166220" cy="97844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84" name="Google Shape;1337;p18">
              <a:extLst>
                <a:ext uri="{FF2B5EF4-FFF2-40B4-BE49-F238E27FC236}">
                  <a16:creationId xmlns:a16="http://schemas.microsoft.com/office/drawing/2014/main" id="{2C5FC930-3952-4282-8976-6A93C92B5A4E}"/>
                </a:ext>
              </a:extLst>
            </p:cNvPr>
            <p:cNvGrpSpPr/>
            <p:nvPr/>
          </p:nvGrpSpPr>
          <p:grpSpPr>
            <a:xfrm>
              <a:off x="5912448" y="2572657"/>
              <a:ext cx="155797" cy="112378"/>
              <a:chOff x="3866750" y="2520350"/>
              <a:chExt cx="78475" cy="6070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85" name="Google Shape;1338;p18">
                <a:extLst>
                  <a:ext uri="{FF2B5EF4-FFF2-40B4-BE49-F238E27FC236}">
                    <a16:creationId xmlns:a16="http://schemas.microsoft.com/office/drawing/2014/main" id="{0D9CA74A-9869-42EF-9972-4ECAE772EF14}"/>
                  </a:ext>
                </a:extLst>
              </p:cNvPr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1339;p18">
                <a:extLst>
                  <a:ext uri="{FF2B5EF4-FFF2-40B4-BE49-F238E27FC236}">
                    <a16:creationId xmlns:a16="http://schemas.microsoft.com/office/drawing/2014/main" id="{A49C91A8-5F31-4106-B7C6-03C5984B3429}"/>
                  </a:ext>
                </a:extLst>
              </p:cNvPr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1340;p18">
                <a:extLst>
                  <a:ext uri="{FF2B5EF4-FFF2-40B4-BE49-F238E27FC236}">
                    <a16:creationId xmlns:a16="http://schemas.microsoft.com/office/drawing/2014/main" id="{1CBCB1BE-879D-4FFB-B67C-811421C1099C}"/>
                  </a:ext>
                </a:extLst>
              </p:cNvPr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1341;p18">
                <a:extLst>
                  <a:ext uri="{FF2B5EF4-FFF2-40B4-BE49-F238E27FC236}">
                    <a16:creationId xmlns:a16="http://schemas.microsoft.com/office/drawing/2014/main" id="{758D6BDB-7F3D-4BC0-B9A9-4C29085FFB5E}"/>
                  </a:ext>
                </a:extLst>
              </p:cNvPr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9" name="Google Shape;1342;p18">
              <a:extLst>
                <a:ext uri="{FF2B5EF4-FFF2-40B4-BE49-F238E27FC236}">
                  <a16:creationId xmlns:a16="http://schemas.microsoft.com/office/drawing/2014/main" id="{443C127B-32D8-415B-878D-DBD331295900}"/>
                </a:ext>
              </a:extLst>
            </p:cNvPr>
            <p:cNvSpPr/>
            <p:nvPr/>
          </p:nvSpPr>
          <p:spPr>
            <a:xfrm>
              <a:off x="5849056" y="2663957"/>
              <a:ext cx="45719" cy="54291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1343;p18">
              <a:extLst>
                <a:ext uri="{FF2B5EF4-FFF2-40B4-BE49-F238E27FC236}">
                  <a16:creationId xmlns:a16="http://schemas.microsoft.com/office/drawing/2014/main" id="{A4C2B82C-9F1B-40E0-AF81-290EB11048DB}"/>
                </a:ext>
              </a:extLst>
            </p:cNvPr>
            <p:cNvSpPr/>
            <p:nvPr/>
          </p:nvSpPr>
          <p:spPr>
            <a:xfrm>
              <a:off x="5461303" y="2585924"/>
              <a:ext cx="318891" cy="248914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1344;p18">
              <a:extLst>
                <a:ext uri="{FF2B5EF4-FFF2-40B4-BE49-F238E27FC236}">
                  <a16:creationId xmlns:a16="http://schemas.microsoft.com/office/drawing/2014/main" id="{D3F47F5C-9132-4CF9-B07D-C2ED16FB9651}"/>
                </a:ext>
              </a:extLst>
            </p:cNvPr>
            <p:cNvSpPr/>
            <p:nvPr/>
          </p:nvSpPr>
          <p:spPr>
            <a:xfrm>
              <a:off x="6520629" y="2724872"/>
              <a:ext cx="49881" cy="45719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1345;p18">
              <a:extLst>
                <a:ext uri="{FF2B5EF4-FFF2-40B4-BE49-F238E27FC236}">
                  <a16:creationId xmlns:a16="http://schemas.microsoft.com/office/drawing/2014/main" id="{A51E3BE3-8FBC-47E1-99AA-30B2E2137685}"/>
                </a:ext>
              </a:extLst>
            </p:cNvPr>
            <p:cNvSpPr/>
            <p:nvPr/>
          </p:nvSpPr>
          <p:spPr>
            <a:xfrm>
              <a:off x="6334765" y="2609801"/>
              <a:ext cx="585766" cy="439696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1346;p18">
              <a:extLst>
                <a:ext uri="{FF2B5EF4-FFF2-40B4-BE49-F238E27FC236}">
                  <a16:creationId xmlns:a16="http://schemas.microsoft.com/office/drawing/2014/main" id="{0BE8C07F-EB1A-45D3-BFFE-377D5E715068}"/>
                </a:ext>
              </a:extLst>
            </p:cNvPr>
            <p:cNvSpPr/>
            <p:nvPr/>
          </p:nvSpPr>
          <p:spPr>
            <a:xfrm>
              <a:off x="6475303" y="2686518"/>
              <a:ext cx="102840" cy="8141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1347;p18">
              <a:extLst>
                <a:ext uri="{FF2B5EF4-FFF2-40B4-BE49-F238E27FC236}">
                  <a16:creationId xmlns:a16="http://schemas.microsoft.com/office/drawing/2014/main" id="{28599690-5003-40A6-B176-88EECABD649B}"/>
                </a:ext>
              </a:extLst>
            </p:cNvPr>
            <p:cNvSpPr/>
            <p:nvPr/>
          </p:nvSpPr>
          <p:spPr>
            <a:xfrm>
              <a:off x="6028982" y="2636282"/>
              <a:ext cx="517223" cy="19855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1348;p18">
              <a:extLst>
                <a:ext uri="{FF2B5EF4-FFF2-40B4-BE49-F238E27FC236}">
                  <a16:creationId xmlns:a16="http://schemas.microsoft.com/office/drawing/2014/main" id="{0D4982ED-D55A-4654-8B90-6C609490A611}"/>
                </a:ext>
              </a:extLst>
            </p:cNvPr>
            <p:cNvSpPr/>
            <p:nvPr/>
          </p:nvSpPr>
          <p:spPr>
            <a:xfrm>
              <a:off x="6169990" y="2679151"/>
              <a:ext cx="78965" cy="6493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1349;p18">
              <a:extLst>
                <a:ext uri="{FF2B5EF4-FFF2-40B4-BE49-F238E27FC236}">
                  <a16:creationId xmlns:a16="http://schemas.microsoft.com/office/drawing/2014/main" id="{30D6E998-AB92-4C2D-BF49-9EF7E178B642}"/>
                </a:ext>
              </a:extLst>
            </p:cNvPr>
            <p:cNvSpPr/>
            <p:nvPr/>
          </p:nvSpPr>
          <p:spPr>
            <a:xfrm>
              <a:off x="6356353" y="2723732"/>
              <a:ext cx="277348" cy="248914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1350;p18">
              <a:extLst>
                <a:ext uri="{FF2B5EF4-FFF2-40B4-BE49-F238E27FC236}">
                  <a16:creationId xmlns:a16="http://schemas.microsoft.com/office/drawing/2014/main" id="{D1E16E71-27C6-4D77-AE40-9BFF2E7057F0}"/>
                </a:ext>
              </a:extLst>
            </p:cNvPr>
            <p:cNvSpPr/>
            <p:nvPr/>
          </p:nvSpPr>
          <p:spPr>
            <a:xfrm>
              <a:off x="6583127" y="2936435"/>
              <a:ext cx="49881" cy="47487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1351;p18">
              <a:extLst>
                <a:ext uri="{FF2B5EF4-FFF2-40B4-BE49-F238E27FC236}">
                  <a16:creationId xmlns:a16="http://schemas.microsoft.com/office/drawing/2014/main" id="{BD942EF7-A0FC-4533-953F-92C10C5A6810}"/>
                </a:ext>
              </a:extLst>
            </p:cNvPr>
            <p:cNvSpPr/>
            <p:nvPr/>
          </p:nvSpPr>
          <p:spPr>
            <a:xfrm>
              <a:off x="6300485" y="2818951"/>
              <a:ext cx="64473" cy="45719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1352;p18">
              <a:extLst>
                <a:ext uri="{FF2B5EF4-FFF2-40B4-BE49-F238E27FC236}">
                  <a16:creationId xmlns:a16="http://schemas.microsoft.com/office/drawing/2014/main" id="{6FD7490A-269B-4437-BA41-0746B9787184}"/>
                </a:ext>
              </a:extLst>
            </p:cNvPr>
            <p:cNvSpPr/>
            <p:nvPr/>
          </p:nvSpPr>
          <p:spPr>
            <a:xfrm>
              <a:off x="6326542" y="2760152"/>
              <a:ext cx="178678" cy="148247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1353;p18">
              <a:extLst>
                <a:ext uri="{FF2B5EF4-FFF2-40B4-BE49-F238E27FC236}">
                  <a16:creationId xmlns:a16="http://schemas.microsoft.com/office/drawing/2014/main" id="{6410CACD-2B76-4835-BCCF-4AA57CB7B1B9}"/>
                </a:ext>
              </a:extLst>
            </p:cNvPr>
            <p:cNvSpPr/>
            <p:nvPr/>
          </p:nvSpPr>
          <p:spPr>
            <a:xfrm>
              <a:off x="6344929" y="2851147"/>
              <a:ext cx="45719" cy="118208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1354;p18">
              <a:extLst>
                <a:ext uri="{FF2B5EF4-FFF2-40B4-BE49-F238E27FC236}">
                  <a16:creationId xmlns:a16="http://schemas.microsoft.com/office/drawing/2014/main" id="{F2C1CA9D-71F4-481B-8FC7-001002435AB0}"/>
                </a:ext>
              </a:extLst>
            </p:cNvPr>
            <p:cNvSpPr/>
            <p:nvPr/>
          </p:nvSpPr>
          <p:spPr>
            <a:xfrm>
              <a:off x="6349078" y="2859356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1355;p18">
              <a:extLst>
                <a:ext uri="{FF2B5EF4-FFF2-40B4-BE49-F238E27FC236}">
                  <a16:creationId xmlns:a16="http://schemas.microsoft.com/office/drawing/2014/main" id="{D4A6B670-C7F9-4C2F-939A-719A3436D704}"/>
                </a:ext>
              </a:extLst>
            </p:cNvPr>
            <p:cNvSpPr/>
            <p:nvPr/>
          </p:nvSpPr>
          <p:spPr>
            <a:xfrm>
              <a:off x="6343535" y="2883865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1356;p18">
              <a:extLst>
                <a:ext uri="{FF2B5EF4-FFF2-40B4-BE49-F238E27FC236}">
                  <a16:creationId xmlns:a16="http://schemas.microsoft.com/office/drawing/2014/main" id="{BAEFF318-226B-4BF7-AA8A-BD604CA33186}"/>
                </a:ext>
              </a:extLst>
            </p:cNvPr>
            <p:cNvSpPr/>
            <p:nvPr/>
          </p:nvSpPr>
          <p:spPr>
            <a:xfrm>
              <a:off x="6358105" y="2847418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1357;p18">
              <a:extLst>
                <a:ext uri="{FF2B5EF4-FFF2-40B4-BE49-F238E27FC236}">
                  <a16:creationId xmlns:a16="http://schemas.microsoft.com/office/drawing/2014/main" id="{BB2C5F92-11DF-4249-81AF-F2AB08EA998C}"/>
                </a:ext>
              </a:extLst>
            </p:cNvPr>
            <p:cNvSpPr/>
            <p:nvPr/>
          </p:nvSpPr>
          <p:spPr>
            <a:xfrm>
              <a:off x="6341997" y="2844562"/>
              <a:ext cx="115296" cy="132742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1358;p18">
              <a:extLst>
                <a:ext uri="{FF2B5EF4-FFF2-40B4-BE49-F238E27FC236}">
                  <a16:creationId xmlns:a16="http://schemas.microsoft.com/office/drawing/2014/main" id="{CF085608-AAAC-4A80-B293-AE2CA98800EC}"/>
                </a:ext>
              </a:extLst>
            </p:cNvPr>
            <p:cNvSpPr/>
            <p:nvPr/>
          </p:nvSpPr>
          <p:spPr>
            <a:xfrm>
              <a:off x="6181995" y="2762872"/>
              <a:ext cx="594055" cy="466866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6B6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1359;p18">
              <a:extLst>
                <a:ext uri="{FF2B5EF4-FFF2-40B4-BE49-F238E27FC236}">
                  <a16:creationId xmlns:a16="http://schemas.microsoft.com/office/drawing/2014/main" id="{04DB8274-1817-4CA4-97CC-89E275CBD8F0}"/>
                </a:ext>
              </a:extLst>
            </p:cNvPr>
            <p:cNvSpPr/>
            <p:nvPr/>
          </p:nvSpPr>
          <p:spPr>
            <a:xfrm>
              <a:off x="6653970" y="3013725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1360;p18">
              <a:extLst>
                <a:ext uri="{FF2B5EF4-FFF2-40B4-BE49-F238E27FC236}">
                  <a16:creationId xmlns:a16="http://schemas.microsoft.com/office/drawing/2014/main" id="{9EB54F07-0F30-43A8-B9FC-66E3C68DE86A}"/>
                </a:ext>
              </a:extLst>
            </p:cNvPr>
            <p:cNvSpPr/>
            <p:nvPr/>
          </p:nvSpPr>
          <p:spPr>
            <a:xfrm>
              <a:off x="6654923" y="2999122"/>
              <a:ext cx="137135" cy="100760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1361;p18">
              <a:extLst>
                <a:ext uri="{FF2B5EF4-FFF2-40B4-BE49-F238E27FC236}">
                  <a16:creationId xmlns:a16="http://schemas.microsoft.com/office/drawing/2014/main" id="{21C030EB-C72D-4EFF-84EC-BEA3EED0FC8C}"/>
                </a:ext>
              </a:extLst>
            </p:cNvPr>
            <p:cNvSpPr/>
            <p:nvPr/>
          </p:nvSpPr>
          <p:spPr>
            <a:xfrm>
              <a:off x="6646482" y="2968171"/>
              <a:ext cx="215009" cy="246970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1362;p18">
              <a:extLst>
                <a:ext uri="{FF2B5EF4-FFF2-40B4-BE49-F238E27FC236}">
                  <a16:creationId xmlns:a16="http://schemas.microsoft.com/office/drawing/2014/main" id="{8F3A825F-1235-43DF-A620-C3498927875A}"/>
                </a:ext>
              </a:extLst>
            </p:cNvPr>
            <p:cNvSpPr/>
            <p:nvPr/>
          </p:nvSpPr>
          <p:spPr>
            <a:xfrm>
              <a:off x="6744947" y="2993207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1363;p18">
              <a:extLst>
                <a:ext uri="{FF2B5EF4-FFF2-40B4-BE49-F238E27FC236}">
                  <a16:creationId xmlns:a16="http://schemas.microsoft.com/office/drawing/2014/main" id="{9885197B-1732-4445-914C-88BB417F308E}"/>
                </a:ext>
              </a:extLst>
            </p:cNvPr>
            <p:cNvSpPr/>
            <p:nvPr/>
          </p:nvSpPr>
          <p:spPr>
            <a:xfrm>
              <a:off x="6438736" y="3106333"/>
              <a:ext cx="305390" cy="184997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1364;p18">
              <a:extLst>
                <a:ext uri="{FF2B5EF4-FFF2-40B4-BE49-F238E27FC236}">
                  <a16:creationId xmlns:a16="http://schemas.microsoft.com/office/drawing/2014/main" id="{5F2C4AE2-5E15-4E41-86B6-98AFC034FD77}"/>
                </a:ext>
              </a:extLst>
            </p:cNvPr>
            <p:cNvSpPr/>
            <p:nvPr/>
          </p:nvSpPr>
          <p:spPr>
            <a:xfrm>
              <a:off x="6069799" y="2834878"/>
              <a:ext cx="358349" cy="280897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1365;p18">
              <a:extLst>
                <a:ext uri="{FF2B5EF4-FFF2-40B4-BE49-F238E27FC236}">
                  <a16:creationId xmlns:a16="http://schemas.microsoft.com/office/drawing/2014/main" id="{C082F746-777E-4204-B2D9-69273B6058A4}"/>
                </a:ext>
              </a:extLst>
            </p:cNvPr>
            <p:cNvSpPr/>
            <p:nvPr/>
          </p:nvSpPr>
          <p:spPr>
            <a:xfrm>
              <a:off x="5989268" y="2953763"/>
              <a:ext cx="473596" cy="50653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1366;p18">
              <a:extLst>
                <a:ext uri="{FF2B5EF4-FFF2-40B4-BE49-F238E27FC236}">
                  <a16:creationId xmlns:a16="http://schemas.microsoft.com/office/drawing/2014/main" id="{CD0D41A4-C8D0-4FE4-8B52-589F0A47E698}"/>
                </a:ext>
              </a:extLst>
            </p:cNvPr>
            <p:cNvSpPr/>
            <p:nvPr/>
          </p:nvSpPr>
          <p:spPr>
            <a:xfrm>
              <a:off x="6217622" y="3150640"/>
              <a:ext cx="436223" cy="308992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1367;p18">
              <a:extLst>
                <a:ext uri="{FF2B5EF4-FFF2-40B4-BE49-F238E27FC236}">
                  <a16:creationId xmlns:a16="http://schemas.microsoft.com/office/drawing/2014/main" id="{14C168C3-F90D-430B-A76D-912B36A37FD5}"/>
                </a:ext>
              </a:extLst>
            </p:cNvPr>
            <p:cNvSpPr/>
            <p:nvPr/>
          </p:nvSpPr>
          <p:spPr>
            <a:xfrm>
              <a:off x="6360969" y="3139087"/>
              <a:ext cx="192179" cy="158893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1368;p18">
              <a:extLst>
                <a:ext uri="{FF2B5EF4-FFF2-40B4-BE49-F238E27FC236}">
                  <a16:creationId xmlns:a16="http://schemas.microsoft.com/office/drawing/2014/main" id="{EC35F87B-342F-4A79-8E34-57C2AB69D959}"/>
                </a:ext>
              </a:extLst>
            </p:cNvPr>
            <p:cNvSpPr/>
            <p:nvPr/>
          </p:nvSpPr>
          <p:spPr>
            <a:xfrm>
              <a:off x="6512278" y="3275361"/>
              <a:ext cx="45719" cy="48459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1369;p18">
              <a:extLst>
                <a:ext uri="{FF2B5EF4-FFF2-40B4-BE49-F238E27FC236}">
                  <a16:creationId xmlns:a16="http://schemas.microsoft.com/office/drawing/2014/main" id="{8ABBA018-4AFF-46C2-A7D7-5200C9850102}"/>
                </a:ext>
              </a:extLst>
            </p:cNvPr>
            <p:cNvSpPr/>
            <p:nvPr/>
          </p:nvSpPr>
          <p:spPr>
            <a:xfrm>
              <a:off x="6418936" y="3189190"/>
              <a:ext cx="293925" cy="363189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1370;p18">
              <a:extLst>
                <a:ext uri="{FF2B5EF4-FFF2-40B4-BE49-F238E27FC236}">
                  <a16:creationId xmlns:a16="http://schemas.microsoft.com/office/drawing/2014/main" id="{6A918E1E-1AC9-495A-B55E-0C44965D1078}"/>
                </a:ext>
              </a:extLst>
            </p:cNvPr>
            <p:cNvSpPr/>
            <p:nvPr/>
          </p:nvSpPr>
          <p:spPr>
            <a:xfrm>
              <a:off x="6294124" y="3337182"/>
              <a:ext cx="240967" cy="272196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6B6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1371;p18">
              <a:extLst>
                <a:ext uri="{FF2B5EF4-FFF2-40B4-BE49-F238E27FC236}">
                  <a16:creationId xmlns:a16="http://schemas.microsoft.com/office/drawing/2014/main" id="{C7552DC1-40B6-4949-AC57-4684170BC666}"/>
                </a:ext>
              </a:extLst>
            </p:cNvPr>
            <p:cNvSpPr/>
            <p:nvPr/>
          </p:nvSpPr>
          <p:spPr>
            <a:xfrm>
              <a:off x="6302545" y="3498052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1372;p18">
              <a:extLst>
                <a:ext uri="{FF2B5EF4-FFF2-40B4-BE49-F238E27FC236}">
                  <a16:creationId xmlns:a16="http://schemas.microsoft.com/office/drawing/2014/main" id="{4F2AC3D2-6F16-4C6C-904E-92EBA3991619}"/>
                </a:ext>
              </a:extLst>
            </p:cNvPr>
            <p:cNvSpPr/>
            <p:nvPr/>
          </p:nvSpPr>
          <p:spPr>
            <a:xfrm>
              <a:off x="6238997" y="3398022"/>
              <a:ext cx="166220" cy="153061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1373;p18">
              <a:extLst>
                <a:ext uri="{FF2B5EF4-FFF2-40B4-BE49-F238E27FC236}">
                  <a16:creationId xmlns:a16="http://schemas.microsoft.com/office/drawing/2014/main" id="{922770AE-D9C4-4B07-9316-08A7EEAA9B4A}"/>
                </a:ext>
              </a:extLst>
            </p:cNvPr>
            <p:cNvSpPr/>
            <p:nvPr/>
          </p:nvSpPr>
          <p:spPr>
            <a:xfrm>
              <a:off x="5881986" y="3244784"/>
              <a:ext cx="373933" cy="235399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1374;p18">
              <a:extLst>
                <a:ext uri="{FF2B5EF4-FFF2-40B4-BE49-F238E27FC236}">
                  <a16:creationId xmlns:a16="http://schemas.microsoft.com/office/drawing/2014/main" id="{564086DF-CD68-431F-B644-3CFCD4AFF1FC}"/>
                </a:ext>
              </a:extLst>
            </p:cNvPr>
            <p:cNvSpPr/>
            <p:nvPr/>
          </p:nvSpPr>
          <p:spPr>
            <a:xfrm>
              <a:off x="5756837" y="2774977"/>
              <a:ext cx="443519" cy="384527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1375;p18">
              <a:extLst>
                <a:ext uri="{FF2B5EF4-FFF2-40B4-BE49-F238E27FC236}">
                  <a16:creationId xmlns:a16="http://schemas.microsoft.com/office/drawing/2014/main" id="{023CD3E1-9D98-4676-BBE0-060F2746B783}"/>
                </a:ext>
              </a:extLst>
            </p:cNvPr>
            <p:cNvSpPr/>
            <p:nvPr/>
          </p:nvSpPr>
          <p:spPr>
            <a:xfrm>
              <a:off x="5828742" y="2745130"/>
              <a:ext cx="113263" cy="206334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1376;p18">
              <a:extLst>
                <a:ext uri="{FF2B5EF4-FFF2-40B4-BE49-F238E27FC236}">
                  <a16:creationId xmlns:a16="http://schemas.microsoft.com/office/drawing/2014/main" id="{C1012ECD-6C85-420B-8752-A9703C2CB625}"/>
                </a:ext>
              </a:extLst>
            </p:cNvPr>
            <p:cNvSpPr/>
            <p:nvPr/>
          </p:nvSpPr>
          <p:spPr>
            <a:xfrm>
              <a:off x="5377721" y="2650960"/>
              <a:ext cx="575393" cy="519120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1377;p18">
              <a:extLst>
                <a:ext uri="{FF2B5EF4-FFF2-40B4-BE49-F238E27FC236}">
                  <a16:creationId xmlns:a16="http://schemas.microsoft.com/office/drawing/2014/main" id="{AFE4C761-F391-4BC3-9B7E-39CF866A52BC}"/>
                </a:ext>
              </a:extLst>
            </p:cNvPr>
            <p:cNvSpPr/>
            <p:nvPr/>
          </p:nvSpPr>
          <p:spPr>
            <a:xfrm>
              <a:off x="5381869" y="2761407"/>
              <a:ext cx="332341" cy="245028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1378;p18">
              <a:extLst>
                <a:ext uri="{FF2B5EF4-FFF2-40B4-BE49-F238E27FC236}">
                  <a16:creationId xmlns:a16="http://schemas.microsoft.com/office/drawing/2014/main" id="{F23E8E02-600E-4AA1-9D0F-F9B3ADE4C4B3}"/>
                </a:ext>
              </a:extLst>
            </p:cNvPr>
            <p:cNvSpPr/>
            <p:nvPr/>
          </p:nvSpPr>
          <p:spPr>
            <a:xfrm>
              <a:off x="5333959" y="2950057"/>
              <a:ext cx="235806" cy="176295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1379;p18">
              <a:extLst>
                <a:ext uri="{FF2B5EF4-FFF2-40B4-BE49-F238E27FC236}">
                  <a16:creationId xmlns:a16="http://schemas.microsoft.com/office/drawing/2014/main" id="{D94372F2-0822-49E7-ACAD-05DA368F91C9}"/>
                </a:ext>
              </a:extLst>
            </p:cNvPr>
            <p:cNvSpPr/>
            <p:nvPr/>
          </p:nvSpPr>
          <p:spPr>
            <a:xfrm>
              <a:off x="5299243" y="2901244"/>
              <a:ext cx="338595" cy="347684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1380;p18">
              <a:extLst>
                <a:ext uri="{FF2B5EF4-FFF2-40B4-BE49-F238E27FC236}">
                  <a16:creationId xmlns:a16="http://schemas.microsoft.com/office/drawing/2014/main" id="{DA24CA1C-A515-4A09-8B89-1BDFE7E3931D}"/>
                </a:ext>
              </a:extLst>
            </p:cNvPr>
            <p:cNvSpPr/>
            <p:nvPr/>
          </p:nvSpPr>
          <p:spPr>
            <a:xfrm>
              <a:off x="5346871" y="2928556"/>
              <a:ext cx="467342" cy="403873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1381;p18">
              <a:extLst>
                <a:ext uri="{FF2B5EF4-FFF2-40B4-BE49-F238E27FC236}">
                  <a16:creationId xmlns:a16="http://schemas.microsoft.com/office/drawing/2014/main" id="{0955839D-295D-4E4B-B123-A2FC835C4E14}"/>
                </a:ext>
              </a:extLst>
            </p:cNvPr>
            <p:cNvSpPr/>
            <p:nvPr/>
          </p:nvSpPr>
          <p:spPr>
            <a:xfrm>
              <a:off x="5562054" y="3196072"/>
              <a:ext cx="216051" cy="146303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1382;p18">
              <a:extLst>
                <a:ext uri="{FF2B5EF4-FFF2-40B4-BE49-F238E27FC236}">
                  <a16:creationId xmlns:a16="http://schemas.microsoft.com/office/drawing/2014/main" id="{6990756B-2839-4AF8-93F0-A3BED1EC8D48}"/>
                </a:ext>
              </a:extLst>
            </p:cNvPr>
            <p:cNvSpPr/>
            <p:nvPr/>
          </p:nvSpPr>
          <p:spPr>
            <a:xfrm>
              <a:off x="5339744" y="3173325"/>
              <a:ext cx="184883" cy="125985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1383;p18">
              <a:extLst>
                <a:ext uri="{FF2B5EF4-FFF2-40B4-BE49-F238E27FC236}">
                  <a16:creationId xmlns:a16="http://schemas.microsoft.com/office/drawing/2014/main" id="{D9E67D95-C5D1-487A-B35D-B3B6B6A51502}"/>
                </a:ext>
              </a:extLst>
            </p:cNvPr>
            <p:cNvSpPr/>
            <p:nvPr/>
          </p:nvSpPr>
          <p:spPr>
            <a:xfrm>
              <a:off x="5385599" y="3271730"/>
              <a:ext cx="88346" cy="49431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1" name="Google Shape;1384;p18">
              <a:extLst>
                <a:ext uri="{FF2B5EF4-FFF2-40B4-BE49-F238E27FC236}">
                  <a16:creationId xmlns:a16="http://schemas.microsoft.com/office/drawing/2014/main" id="{205EB50D-8296-4498-A180-E4765B1DDA4A}"/>
                </a:ext>
              </a:extLst>
            </p:cNvPr>
            <p:cNvGrpSpPr/>
            <p:nvPr/>
          </p:nvGrpSpPr>
          <p:grpSpPr>
            <a:xfrm>
              <a:off x="5323890" y="3205967"/>
              <a:ext cx="263798" cy="184025"/>
              <a:chOff x="3450375" y="3038225"/>
              <a:chExt cx="132875" cy="9940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732" name="Google Shape;1385;p18">
                <a:extLst>
                  <a:ext uri="{FF2B5EF4-FFF2-40B4-BE49-F238E27FC236}">
                    <a16:creationId xmlns:a16="http://schemas.microsoft.com/office/drawing/2014/main" id="{172A348D-D26B-4426-B92F-F5C376F2C7E2}"/>
                  </a:ext>
                </a:extLst>
              </p:cNvPr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1386;p18">
                <a:extLst>
                  <a:ext uri="{FF2B5EF4-FFF2-40B4-BE49-F238E27FC236}">
                    <a16:creationId xmlns:a16="http://schemas.microsoft.com/office/drawing/2014/main" id="{FB9685E0-2F72-4F36-B210-8F833D9D3795}"/>
                  </a:ext>
                </a:extLst>
              </p:cNvPr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4" name="Google Shape;1387;p18">
              <a:extLst>
                <a:ext uri="{FF2B5EF4-FFF2-40B4-BE49-F238E27FC236}">
                  <a16:creationId xmlns:a16="http://schemas.microsoft.com/office/drawing/2014/main" id="{CCEF0F36-EE0D-4C88-B615-B65022F6820E}"/>
                </a:ext>
              </a:extLst>
            </p:cNvPr>
            <p:cNvSpPr/>
            <p:nvPr/>
          </p:nvSpPr>
          <p:spPr>
            <a:xfrm>
              <a:off x="5455042" y="3308870"/>
              <a:ext cx="80008" cy="8914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1388;p18">
              <a:extLst>
                <a:ext uri="{FF2B5EF4-FFF2-40B4-BE49-F238E27FC236}">
                  <a16:creationId xmlns:a16="http://schemas.microsoft.com/office/drawing/2014/main" id="{307D6680-1415-4838-9D74-0D9DB54CF2D5}"/>
                </a:ext>
              </a:extLst>
            </p:cNvPr>
            <p:cNvSpPr/>
            <p:nvPr/>
          </p:nvSpPr>
          <p:spPr>
            <a:xfrm>
              <a:off x="5477724" y="3328138"/>
              <a:ext cx="116339" cy="116264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1389;p18">
              <a:extLst>
                <a:ext uri="{FF2B5EF4-FFF2-40B4-BE49-F238E27FC236}">
                  <a16:creationId xmlns:a16="http://schemas.microsoft.com/office/drawing/2014/main" id="{3CF48DCB-DDF4-4A01-91FA-1EF79514D5AD}"/>
                </a:ext>
              </a:extLst>
            </p:cNvPr>
            <p:cNvSpPr/>
            <p:nvPr/>
          </p:nvSpPr>
          <p:spPr>
            <a:xfrm>
              <a:off x="5511585" y="3270716"/>
              <a:ext cx="177636" cy="174351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1390;p18">
              <a:extLst>
                <a:ext uri="{FF2B5EF4-FFF2-40B4-BE49-F238E27FC236}">
                  <a16:creationId xmlns:a16="http://schemas.microsoft.com/office/drawing/2014/main" id="{19ACF825-AAAC-49F6-8498-A7E325FABE55}"/>
                </a:ext>
              </a:extLst>
            </p:cNvPr>
            <p:cNvSpPr/>
            <p:nvPr/>
          </p:nvSpPr>
          <p:spPr>
            <a:xfrm>
              <a:off x="5632261" y="3259852"/>
              <a:ext cx="121550" cy="17726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1391;p18">
              <a:extLst>
                <a:ext uri="{FF2B5EF4-FFF2-40B4-BE49-F238E27FC236}">
                  <a16:creationId xmlns:a16="http://schemas.microsoft.com/office/drawing/2014/main" id="{0769E054-2FF3-4026-AA7A-88541BEB4D5A}"/>
                </a:ext>
              </a:extLst>
            </p:cNvPr>
            <p:cNvSpPr/>
            <p:nvPr/>
          </p:nvSpPr>
          <p:spPr>
            <a:xfrm>
              <a:off x="5710215" y="3270262"/>
              <a:ext cx="58170" cy="144312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1392;p18">
              <a:extLst>
                <a:ext uri="{FF2B5EF4-FFF2-40B4-BE49-F238E27FC236}">
                  <a16:creationId xmlns:a16="http://schemas.microsoft.com/office/drawing/2014/main" id="{DAB3040B-1B50-4B6C-80D6-91ED2ADCDF48}"/>
                </a:ext>
              </a:extLst>
            </p:cNvPr>
            <p:cNvSpPr/>
            <p:nvPr/>
          </p:nvSpPr>
          <p:spPr>
            <a:xfrm>
              <a:off x="5720683" y="3235598"/>
              <a:ext cx="89388" cy="174351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1393;p18">
              <a:extLst>
                <a:ext uri="{FF2B5EF4-FFF2-40B4-BE49-F238E27FC236}">
                  <a16:creationId xmlns:a16="http://schemas.microsoft.com/office/drawing/2014/main" id="{BA2B0963-6400-412F-9AA3-B045D3CA51DF}"/>
                </a:ext>
              </a:extLst>
            </p:cNvPr>
            <p:cNvSpPr/>
            <p:nvPr/>
          </p:nvSpPr>
          <p:spPr>
            <a:xfrm>
              <a:off x="5885274" y="2945147"/>
              <a:ext cx="299087" cy="44358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1394;p18">
              <a:extLst>
                <a:ext uri="{FF2B5EF4-FFF2-40B4-BE49-F238E27FC236}">
                  <a16:creationId xmlns:a16="http://schemas.microsoft.com/office/drawing/2014/main" id="{5AB48A6A-54E2-4319-918B-C35156BD8A90}"/>
                </a:ext>
              </a:extLst>
            </p:cNvPr>
            <p:cNvSpPr/>
            <p:nvPr/>
          </p:nvSpPr>
          <p:spPr>
            <a:xfrm>
              <a:off x="5920583" y="3238995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1395;p18">
              <a:extLst>
                <a:ext uri="{FF2B5EF4-FFF2-40B4-BE49-F238E27FC236}">
                  <a16:creationId xmlns:a16="http://schemas.microsoft.com/office/drawing/2014/main" id="{429C9F93-E20B-4BFA-B932-603826A1F530}"/>
                </a:ext>
              </a:extLst>
            </p:cNvPr>
            <p:cNvSpPr/>
            <p:nvPr/>
          </p:nvSpPr>
          <p:spPr>
            <a:xfrm>
              <a:off x="5592257" y="2989206"/>
              <a:ext cx="437265" cy="316721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CBC2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1396;p18">
              <a:extLst>
                <a:ext uri="{FF2B5EF4-FFF2-40B4-BE49-F238E27FC236}">
                  <a16:creationId xmlns:a16="http://schemas.microsoft.com/office/drawing/2014/main" id="{32359A90-DAD9-4D52-B339-EF4EC69B951C}"/>
                </a:ext>
              </a:extLst>
            </p:cNvPr>
            <p:cNvSpPr/>
            <p:nvPr/>
          </p:nvSpPr>
          <p:spPr>
            <a:xfrm>
              <a:off x="5677671" y="3185217"/>
              <a:ext cx="328221" cy="262476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1397;p18">
              <a:extLst>
                <a:ext uri="{FF2B5EF4-FFF2-40B4-BE49-F238E27FC236}">
                  <a16:creationId xmlns:a16="http://schemas.microsoft.com/office/drawing/2014/main" id="{8BAEE589-C20D-4D58-AE5C-85B5EC9EC196}"/>
                </a:ext>
              </a:extLst>
            </p:cNvPr>
            <p:cNvSpPr/>
            <p:nvPr/>
          </p:nvSpPr>
          <p:spPr>
            <a:xfrm>
              <a:off x="5821132" y="3187650"/>
              <a:ext cx="218087" cy="305104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1398;p18">
              <a:extLst>
                <a:ext uri="{FF2B5EF4-FFF2-40B4-BE49-F238E27FC236}">
                  <a16:creationId xmlns:a16="http://schemas.microsoft.com/office/drawing/2014/main" id="{CFE5694E-F5D2-4A8B-8515-A43CCD341513}"/>
                </a:ext>
              </a:extLst>
            </p:cNvPr>
            <p:cNvSpPr/>
            <p:nvPr/>
          </p:nvSpPr>
          <p:spPr>
            <a:xfrm>
              <a:off x="5839669" y="3431792"/>
              <a:ext cx="164135" cy="165650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1399;p18">
              <a:extLst>
                <a:ext uri="{FF2B5EF4-FFF2-40B4-BE49-F238E27FC236}">
                  <a16:creationId xmlns:a16="http://schemas.microsoft.com/office/drawing/2014/main" id="{C59826ED-B3C4-48E1-8527-BBDF1BC7BDFF}"/>
                </a:ext>
              </a:extLst>
            </p:cNvPr>
            <p:cNvSpPr/>
            <p:nvPr/>
          </p:nvSpPr>
          <p:spPr>
            <a:xfrm>
              <a:off x="5885180" y="3464263"/>
              <a:ext cx="58219" cy="45719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1400;p18">
              <a:extLst>
                <a:ext uri="{FF2B5EF4-FFF2-40B4-BE49-F238E27FC236}">
                  <a16:creationId xmlns:a16="http://schemas.microsoft.com/office/drawing/2014/main" id="{90EFBD80-9F8B-4D6B-A272-4DF024767C90}"/>
                </a:ext>
              </a:extLst>
            </p:cNvPr>
            <p:cNvSpPr/>
            <p:nvPr/>
          </p:nvSpPr>
          <p:spPr>
            <a:xfrm>
              <a:off x="5866925" y="3379108"/>
              <a:ext cx="220221" cy="24021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1401;p18">
              <a:extLst>
                <a:ext uri="{FF2B5EF4-FFF2-40B4-BE49-F238E27FC236}">
                  <a16:creationId xmlns:a16="http://schemas.microsoft.com/office/drawing/2014/main" id="{5B958B71-32ED-4E9A-B017-65EC0071AF95}"/>
                </a:ext>
              </a:extLst>
            </p:cNvPr>
            <p:cNvSpPr/>
            <p:nvPr/>
          </p:nvSpPr>
          <p:spPr>
            <a:xfrm>
              <a:off x="5931004" y="3587506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1402;p18">
              <a:extLst>
                <a:ext uri="{FF2B5EF4-FFF2-40B4-BE49-F238E27FC236}">
                  <a16:creationId xmlns:a16="http://schemas.microsoft.com/office/drawing/2014/main" id="{E841B308-49B2-470C-A8D7-CFEBF20C4425}"/>
                </a:ext>
              </a:extLst>
            </p:cNvPr>
            <p:cNvSpPr/>
            <p:nvPr/>
          </p:nvSpPr>
          <p:spPr>
            <a:xfrm>
              <a:off x="6182899" y="3446087"/>
              <a:ext cx="320926" cy="305057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1403;p18">
              <a:extLst>
                <a:ext uri="{FF2B5EF4-FFF2-40B4-BE49-F238E27FC236}">
                  <a16:creationId xmlns:a16="http://schemas.microsoft.com/office/drawing/2014/main" id="{1D468FA1-9836-43C5-B8AE-570F47E610F2}"/>
                </a:ext>
              </a:extLst>
            </p:cNvPr>
            <p:cNvSpPr/>
            <p:nvPr/>
          </p:nvSpPr>
          <p:spPr>
            <a:xfrm>
              <a:off x="6263707" y="3531205"/>
              <a:ext cx="58170" cy="45719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1404;p18">
              <a:extLst>
                <a:ext uri="{FF2B5EF4-FFF2-40B4-BE49-F238E27FC236}">
                  <a16:creationId xmlns:a16="http://schemas.microsoft.com/office/drawing/2014/main" id="{F8B9E7B7-A4CF-4497-A197-42A3A430CDD9}"/>
                </a:ext>
              </a:extLst>
            </p:cNvPr>
            <p:cNvSpPr/>
            <p:nvPr/>
          </p:nvSpPr>
          <p:spPr>
            <a:xfrm>
              <a:off x="6264051" y="3543780"/>
              <a:ext cx="57128" cy="6493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1405;p18">
              <a:extLst>
                <a:ext uri="{FF2B5EF4-FFF2-40B4-BE49-F238E27FC236}">
                  <a16:creationId xmlns:a16="http://schemas.microsoft.com/office/drawing/2014/main" id="{6D0EEEDC-5C59-4848-88AD-EE6BC35BE6FD}"/>
                </a:ext>
              </a:extLst>
            </p:cNvPr>
            <p:cNvSpPr/>
            <p:nvPr/>
          </p:nvSpPr>
          <p:spPr>
            <a:xfrm>
              <a:off x="5777305" y="3267464"/>
              <a:ext cx="547350" cy="505559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CBC2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1406;p18">
              <a:extLst>
                <a:ext uri="{FF2B5EF4-FFF2-40B4-BE49-F238E27FC236}">
                  <a16:creationId xmlns:a16="http://schemas.microsoft.com/office/drawing/2014/main" id="{85CEA5FC-F13C-4555-A0F4-1230E91D6852}"/>
                </a:ext>
              </a:extLst>
            </p:cNvPr>
            <p:cNvSpPr/>
            <p:nvPr/>
          </p:nvSpPr>
          <p:spPr>
            <a:xfrm>
              <a:off x="6322125" y="3630221"/>
              <a:ext cx="91424" cy="215035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1407;p18">
              <a:extLst>
                <a:ext uri="{FF2B5EF4-FFF2-40B4-BE49-F238E27FC236}">
                  <a16:creationId xmlns:a16="http://schemas.microsoft.com/office/drawing/2014/main" id="{4B347F7F-DFBF-4A11-899A-7C8E73211BE0}"/>
                </a:ext>
              </a:extLst>
            </p:cNvPr>
            <p:cNvSpPr/>
            <p:nvPr/>
          </p:nvSpPr>
          <p:spPr>
            <a:xfrm>
              <a:off x="6030506" y="3591207"/>
              <a:ext cx="338595" cy="269280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1408;p18">
              <a:extLst>
                <a:ext uri="{FF2B5EF4-FFF2-40B4-BE49-F238E27FC236}">
                  <a16:creationId xmlns:a16="http://schemas.microsoft.com/office/drawing/2014/main" id="{58D65EFF-91DF-4A13-95CD-4853C472D080}"/>
                </a:ext>
              </a:extLst>
            </p:cNvPr>
            <p:cNvSpPr/>
            <p:nvPr/>
          </p:nvSpPr>
          <p:spPr>
            <a:xfrm>
              <a:off x="5826412" y="3529232"/>
              <a:ext cx="359342" cy="33125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1409;p18">
              <a:extLst>
                <a:ext uri="{FF2B5EF4-FFF2-40B4-BE49-F238E27FC236}">
                  <a16:creationId xmlns:a16="http://schemas.microsoft.com/office/drawing/2014/main" id="{0AFD957C-6E1F-4102-BED5-CE82FF609822}"/>
                </a:ext>
              </a:extLst>
            </p:cNvPr>
            <p:cNvSpPr/>
            <p:nvPr/>
          </p:nvSpPr>
          <p:spPr>
            <a:xfrm>
              <a:off x="6128748" y="3753794"/>
              <a:ext cx="224390" cy="19082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1410;p18">
              <a:extLst>
                <a:ext uri="{FF2B5EF4-FFF2-40B4-BE49-F238E27FC236}">
                  <a16:creationId xmlns:a16="http://schemas.microsoft.com/office/drawing/2014/main" id="{D2EA52C2-277F-455C-9ED8-C73AB9F08D1C}"/>
                </a:ext>
              </a:extLst>
            </p:cNvPr>
            <p:cNvSpPr/>
            <p:nvPr/>
          </p:nvSpPr>
          <p:spPr>
            <a:xfrm>
              <a:off x="6010510" y="3775271"/>
              <a:ext cx="269010" cy="250858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1411;p18">
              <a:extLst>
                <a:ext uri="{FF2B5EF4-FFF2-40B4-BE49-F238E27FC236}">
                  <a16:creationId xmlns:a16="http://schemas.microsoft.com/office/drawing/2014/main" id="{A99656F1-04E0-4AAE-9D20-44E61C924AB3}"/>
                </a:ext>
              </a:extLst>
            </p:cNvPr>
            <p:cNvSpPr/>
            <p:nvPr/>
          </p:nvSpPr>
          <p:spPr>
            <a:xfrm>
              <a:off x="5818855" y="3732108"/>
              <a:ext cx="384257" cy="337085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6B6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1412;p18">
              <a:extLst>
                <a:ext uri="{FF2B5EF4-FFF2-40B4-BE49-F238E27FC236}">
                  <a16:creationId xmlns:a16="http://schemas.microsoft.com/office/drawing/2014/main" id="{18C0F223-C949-49F2-B1C2-CFBA7487B29C}"/>
                </a:ext>
              </a:extLst>
            </p:cNvPr>
            <p:cNvSpPr/>
            <p:nvPr/>
          </p:nvSpPr>
          <p:spPr>
            <a:xfrm>
              <a:off x="6205384" y="3577376"/>
              <a:ext cx="299137" cy="449416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1413;p18">
              <a:extLst>
                <a:ext uri="{FF2B5EF4-FFF2-40B4-BE49-F238E27FC236}">
                  <a16:creationId xmlns:a16="http://schemas.microsoft.com/office/drawing/2014/main" id="{E40CFC63-F044-4A82-9751-244216472DE0}"/>
                </a:ext>
              </a:extLst>
            </p:cNvPr>
            <p:cNvSpPr/>
            <p:nvPr/>
          </p:nvSpPr>
          <p:spPr>
            <a:xfrm>
              <a:off x="6283127" y="3988361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1414;p18">
              <a:extLst>
                <a:ext uri="{FF2B5EF4-FFF2-40B4-BE49-F238E27FC236}">
                  <a16:creationId xmlns:a16="http://schemas.microsoft.com/office/drawing/2014/main" id="{580BA708-3287-4B1F-AA00-C5DC4D72ED19}"/>
                </a:ext>
              </a:extLst>
            </p:cNvPr>
            <p:cNvSpPr/>
            <p:nvPr/>
          </p:nvSpPr>
          <p:spPr>
            <a:xfrm>
              <a:off x="6204684" y="4044805"/>
              <a:ext cx="66509" cy="58179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1415;p18">
              <a:extLst>
                <a:ext uri="{FF2B5EF4-FFF2-40B4-BE49-F238E27FC236}">
                  <a16:creationId xmlns:a16="http://schemas.microsoft.com/office/drawing/2014/main" id="{095F5415-D27C-4B08-8DBB-DB77856EE61B}"/>
                </a:ext>
              </a:extLst>
            </p:cNvPr>
            <p:cNvSpPr/>
            <p:nvPr/>
          </p:nvSpPr>
          <p:spPr>
            <a:xfrm>
              <a:off x="6997839" y="2734340"/>
              <a:ext cx="208805" cy="16079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1416;p18">
              <a:extLst>
                <a:ext uri="{FF2B5EF4-FFF2-40B4-BE49-F238E27FC236}">
                  <a16:creationId xmlns:a16="http://schemas.microsoft.com/office/drawing/2014/main" id="{A6711174-9BFD-4E5B-92EA-60ECAAB445D3}"/>
                </a:ext>
              </a:extLst>
            </p:cNvPr>
            <p:cNvSpPr/>
            <p:nvPr/>
          </p:nvSpPr>
          <p:spPr>
            <a:xfrm>
              <a:off x="6997839" y="2734340"/>
              <a:ext cx="208805" cy="16079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1417;p18">
              <a:extLst>
                <a:ext uri="{FF2B5EF4-FFF2-40B4-BE49-F238E27FC236}">
                  <a16:creationId xmlns:a16="http://schemas.microsoft.com/office/drawing/2014/main" id="{B4B82EA7-A57D-4E33-AC7F-79ED4F8CF36D}"/>
                </a:ext>
              </a:extLst>
            </p:cNvPr>
            <p:cNvSpPr/>
            <p:nvPr/>
          </p:nvSpPr>
          <p:spPr>
            <a:xfrm>
              <a:off x="6430247" y="2671864"/>
              <a:ext cx="140262" cy="45719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1418;p18">
              <a:extLst>
                <a:ext uri="{FF2B5EF4-FFF2-40B4-BE49-F238E27FC236}">
                  <a16:creationId xmlns:a16="http://schemas.microsoft.com/office/drawing/2014/main" id="{A4DEFF7A-818F-4805-96E1-49D3230CAF61}"/>
                </a:ext>
              </a:extLst>
            </p:cNvPr>
            <p:cNvSpPr/>
            <p:nvPr/>
          </p:nvSpPr>
          <p:spPr>
            <a:xfrm>
              <a:off x="6495617" y="2670534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1419;p18">
              <a:extLst>
                <a:ext uri="{FF2B5EF4-FFF2-40B4-BE49-F238E27FC236}">
                  <a16:creationId xmlns:a16="http://schemas.microsoft.com/office/drawing/2014/main" id="{A6BFD57A-172B-4B98-B5E6-AA1EFE3630D5}"/>
                </a:ext>
              </a:extLst>
            </p:cNvPr>
            <p:cNvSpPr/>
            <p:nvPr/>
          </p:nvSpPr>
          <p:spPr>
            <a:xfrm>
              <a:off x="7371829" y="2961302"/>
              <a:ext cx="88297" cy="48459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1420;p18">
              <a:extLst>
                <a:ext uri="{FF2B5EF4-FFF2-40B4-BE49-F238E27FC236}">
                  <a16:creationId xmlns:a16="http://schemas.microsoft.com/office/drawing/2014/main" id="{50EA0DF0-4435-4967-A784-4E7608EFEF8E}"/>
                </a:ext>
              </a:extLst>
            </p:cNvPr>
            <p:cNvSpPr/>
            <p:nvPr/>
          </p:nvSpPr>
          <p:spPr>
            <a:xfrm>
              <a:off x="6074470" y="2678881"/>
              <a:ext cx="69635" cy="55263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1421;p18">
              <a:extLst>
                <a:ext uri="{FF2B5EF4-FFF2-40B4-BE49-F238E27FC236}">
                  <a16:creationId xmlns:a16="http://schemas.microsoft.com/office/drawing/2014/main" id="{F92218BA-AE0E-4E65-8E34-12A16C8FF57D}"/>
                </a:ext>
              </a:extLst>
            </p:cNvPr>
            <p:cNvSpPr/>
            <p:nvPr/>
          </p:nvSpPr>
          <p:spPr>
            <a:xfrm>
              <a:off x="6020778" y="2566554"/>
              <a:ext cx="116390" cy="142415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1422;p18">
              <a:extLst>
                <a:ext uri="{FF2B5EF4-FFF2-40B4-BE49-F238E27FC236}">
                  <a16:creationId xmlns:a16="http://schemas.microsoft.com/office/drawing/2014/main" id="{A2CE214F-1263-456D-A039-01D8CFB3ABB2}"/>
                </a:ext>
              </a:extLst>
            </p:cNvPr>
            <p:cNvSpPr/>
            <p:nvPr/>
          </p:nvSpPr>
          <p:spPr>
            <a:xfrm>
              <a:off x="5787952" y="249095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0" name="Retângulo 769">
            <a:extLst>
              <a:ext uri="{FF2B5EF4-FFF2-40B4-BE49-F238E27FC236}">
                <a16:creationId xmlns:a16="http://schemas.microsoft.com/office/drawing/2014/main" id="{F4F470AD-7AEF-4416-ADD9-50CB01300102}"/>
              </a:ext>
            </a:extLst>
          </p:cNvPr>
          <p:cNvSpPr/>
          <p:nvPr/>
        </p:nvSpPr>
        <p:spPr>
          <a:xfrm>
            <a:off x="1120493" y="3839417"/>
            <a:ext cx="9837317" cy="343418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71" name="Google Shape;231;p27">
            <a:extLst>
              <a:ext uri="{FF2B5EF4-FFF2-40B4-BE49-F238E27FC236}">
                <a16:creationId xmlns:a16="http://schemas.microsoft.com/office/drawing/2014/main" id="{3729B92A-1EAC-4E53-92CE-D5392758A33F}"/>
              </a:ext>
            </a:extLst>
          </p:cNvPr>
          <p:cNvSpPr txBox="1">
            <a:spLocks/>
          </p:cNvSpPr>
          <p:nvPr/>
        </p:nvSpPr>
        <p:spPr>
          <a:xfrm>
            <a:off x="810673" y="3500563"/>
            <a:ext cx="10447845" cy="1091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5400" b="1">
                <a:latin typeface="Fjalla One" panose="02000506040000020004" pitchFamily="2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OBRAS DE ARTE ESPECIAIS INSPECIONADAS</a:t>
            </a:r>
          </a:p>
        </p:txBody>
      </p:sp>
      <p:sp>
        <p:nvSpPr>
          <p:cNvPr id="772" name="Google Shape;230;p27">
            <a:extLst>
              <a:ext uri="{FF2B5EF4-FFF2-40B4-BE49-F238E27FC236}">
                <a16:creationId xmlns:a16="http://schemas.microsoft.com/office/drawing/2014/main" id="{16400DB8-777B-4297-AD52-2C0720240DB5}"/>
              </a:ext>
            </a:extLst>
          </p:cNvPr>
          <p:cNvSpPr txBox="1">
            <a:spLocks/>
          </p:cNvSpPr>
          <p:nvPr/>
        </p:nvSpPr>
        <p:spPr>
          <a:xfrm>
            <a:off x="3850948" y="1430970"/>
            <a:ext cx="475349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/>
              </a:buClr>
              <a:buSzPts val="2400"/>
              <a:buFont typeface="Dosis"/>
              <a:buNone/>
              <a:tabLst/>
              <a:defRPr/>
            </a:pPr>
            <a:r>
              <a:rPr kumimoji="0" lang="en" sz="14400" b="1" i="0" u="none" strike="noStrike" kern="0" cap="none" spc="0" normalizeH="0" baseline="0" noProof="0" dirty="0">
                <a:ln>
                  <a:noFill/>
                </a:ln>
                <a:solidFill>
                  <a:srgbClr val="173860"/>
                </a:solidFill>
                <a:effectLst/>
                <a:uLnTx/>
                <a:uFillTx/>
                <a:latin typeface="Dosis"/>
                <a:sym typeface="Dosis"/>
              </a:rPr>
              <a:t>8.998</a:t>
            </a:r>
          </a:p>
        </p:txBody>
      </p:sp>
      <p:pic>
        <p:nvPicPr>
          <p:cNvPr id="773" name="Picture 2" descr="Strata">
            <a:extLst>
              <a:ext uri="{FF2B5EF4-FFF2-40B4-BE49-F238E27FC236}">
                <a16:creationId xmlns:a16="http://schemas.microsoft.com/office/drawing/2014/main" id="{AACAE1CA-5688-4475-BA7E-7BEB957A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4" name="Imagem 773">
            <a:extLst>
              <a:ext uri="{FF2B5EF4-FFF2-40B4-BE49-F238E27FC236}">
                <a16:creationId xmlns:a16="http://schemas.microsoft.com/office/drawing/2014/main" id="{62037599-0E18-4558-A340-814FD3723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9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Picture 2" descr="Strata">
            <a:extLst>
              <a:ext uri="{FF2B5EF4-FFF2-40B4-BE49-F238E27FC236}">
                <a16:creationId xmlns:a16="http://schemas.microsoft.com/office/drawing/2014/main" id="{AACAE1CA-5688-4475-BA7E-7BEB957A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4" name="Imagem 773">
            <a:extLst>
              <a:ext uri="{FF2B5EF4-FFF2-40B4-BE49-F238E27FC236}">
                <a16:creationId xmlns:a16="http://schemas.microsoft.com/office/drawing/2014/main" id="{62037599-0E18-4558-A340-814FD3723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graphicFrame>
        <p:nvGraphicFramePr>
          <p:cNvPr id="380" name="Diagrama 379">
            <a:extLst>
              <a:ext uri="{FF2B5EF4-FFF2-40B4-BE49-F238E27FC236}">
                <a16:creationId xmlns:a16="http://schemas.microsoft.com/office/drawing/2014/main" id="{95EBBE07-6492-46DE-8C2D-6E904349B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48281"/>
              </p:ext>
            </p:extLst>
          </p:nvPr>
        </p:nvGraphicFramePr>
        <p:xfrm>
          <a:off x="636914" y="1027906"/>
          <a:ext cx="10672997" cy="4558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81" name="Picture 8" descr="Vetores de Vetor Do Ãcone Dos Objetivos e mais imagens de Alvo - iStock">
            <a:extLst>
              <a:ext uri="{FF2B5EF4-FFF2-40B4-BE49-F238E27FC236}">
                <a16:creationId xmlns:a16="http://schemas.microsoft.com/office/drawing/2014/main" id="{41FFC323-B459-4FB6-8411-4BA078555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12"/>
          <a:stretch/>
        </p:blipFill>
        <p:spPr bwMode="auto">
          <a:xfrm>
            <a:off x="-6836" y="2204864"/>
            <a:ext cx="128750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" name="Título 1">
            <a:extLst>
              <a:ext uri="{FF2B5EF4-FFF2-40B4-BE49-F238E27FC236}">
                <a16:creationId xmlns:a16="http://schemas.microsoft.com/office/drawing/2014/main" id="{ED65B4D2-B8DE-4DA6-8AF3-F270E375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PROPÓSITO</a:t>
            </a:r>
          </a:p>
        </p:txBody>
      </p:sp>
      <p:sp>
        <p:nvSpPr>
          <p:cNvPr id="384" name="Título 1">
            <a:extLst>
              <a:ext uri="{FF2B5EF4-FFF2-40B4-BE49-F238E27FC236}">
                <a16:creationId xmlns:a16="http://schemas.microsoft.com/office/drawing/2014/main" id="{9098DC50-BBA8-4B22-AFFA-046E0AE7EF43}"/>
              </a:ext>
            </a:extLst>
          </p:cNvPr>
          <p:cNvSpPr txBox="1">
            <a:spLocks/>
          </p:cNvSpPr>
          <p:nvPr/>
        </p:nvSpPr>
        <p:spPr>
          <a:xfrm>
            <a:off x="20933" y="1130864"/>
            <a:ext cx="2060234" cy="1280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600" b="1" dirty="0">
                <a:latin typeface="Fjalla One" panose="02000506040000020004" pitchFamily="2" charset="0"/>
              </a:rPr>
              <a:t>01</a:t>
            </a:r>
          </a:p>
          <a:p>
            <a:pPr algn="ctr"/>
            <a:endParaRPr lang="pt-BR" sz="2200" b="1" dirty="0">
              <a:latin typeface="Fjalla One" panose="02000506040000020004" pitchFamily="2" charset="0"/>
            </a:endParaRPr>
          </a:p>
        </p:txBody>
      </p:sp>
      <p:sp>
        <p:nvSpPr>
          <p:cNvPr id="385" name="Título 1">
            <a:extLst>
              <a:ext uri="{FF2B5EF4-FFF2-40B4-BE49-F238E27FC236}">
                <a16:creationId xmlns:a16="http://schemas.microsoft.com/office/drawing/2014/main" id="{1735E859-187A-4E58-97F3-D575951E0623}"/>
              </a:ext>
            </a:extLst>
          </p:cNvPr>
          <p:cNvSpPr txBox="1">
            <a:spLocks/>
          </p:cNvSpPr>
          <p:nvPr/>
        </p:nvSpPr>
        <p:spPr>
          <a:xfrm>
            <a:off x="425407" y="1983312"/>
            <a:ext cx="2060234" cy="1280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600" b="1" dirty="0">
                <a:latin typeface="Fjalla One" panose="02000506040000020004" pitchFamily="2" charset="0"/>
              </a:rPr>
              <a:t>02</a:t>
            </a:r>
          </a:p>
          <a:p>
            <a:pPr algn="ctr"/>
            <a:endParaRPr lang="pt-BR" sz="2200" b="1" dirty="0">
              <a:latin typeface="Fjalla One" panose="02000506040000020004" pitchFamily="2" charset="0"/>
            </a:endParaRPr>
          </a:p>
        </p:txBody>
      </p:sp>
      <p:sp>
        <p:nvSpPr>
          <p:cNvPr id="386" name="Título 1">
            <a:extLst>
              <a:ext uri="{FF2B5EF4-FFF2-40B4-BE49-F238E27FC236}">
                <a16:creationId xmlns:a16="http://schemas.microsoft.com/office/drawing/2014/main" id="{DD689E5F-9E53-447B-93AE-6E6A8B88C52A}"/>
              </a:ext>
            </a:extLst>
          </p:cNvPr>
          <p:cNvSpPr txBox="1">
            <a:spLocks/>
          </p:cNvSpPr>
          <p:nvPr/>
        </p:nvSpPr>
        <p:spPr>
          <a:xfrm>
            <a:off x="570938" y="2832040"/>
            <a:ext cx="2060234" cy="1280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600" b="1" dirty="0">
                <a:latin typeface="Fjalla One" panose="02000506040000020004" pitchFamily="2" charset="0"/>
              </a:rPr>
              <a:t>03</a:t>
            </a:r>
          </a:p>
          <a:p>
            <a:pPr algn="ctr"/>
            <a:endParaRPr lang="pt-BR" sz="2200" b="1" dirty="0">
              <a:latin typeface="Fjalla One" panose="02000506040000020004" pitchFamily="2" charset="0"/>
            </a:endParaRPr>
          </a:p>
        </p:txBody>
      </p:sp>
      <p:sp>
        <p:nvSpPr>
          <p:cNvPr id="387" name="Título 1">
            <a:extLst>
              <a:ext uri="{FF2B5EF4-FFF2-40B4-BE49-F238E27FC236}">
                <a16:creationId xmlns:a16="http://schemas.microsoft.com/office/drawing/2014/main" id="{4B35E0A5-74B0-45C4-B3CF-F8F948BEABBE}"/>
              </a:ext>
            </a:extLst>
          </p:cNvPr>
          <p:cNvSpPr txBox="1">
            <a:spLocks/>
          </p:cNvSpPr>
          <p:nvPr/>
        </p:nvSpPr>
        <p:spPr>
          <a:xfrm>
            <a:off x="425407" y="3687780"/>
            <a:ext cx="2060234" cy="1280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600" b="1" dirty="0">
                <a:latin typeface="Fjalla One" panose="02000506040000020004" pitchFamily="2" charset="0"/>
              </a:rPr>
              <a:t>04</a:t>
            </a:r>
          </a:p>
          <a:p>
            <a:pPr algn="ctr"/>
            <a:endParaRPr lang="pt-BR" sz="2200" b="1" dirty="0">
              <a:latin typeface="Fjalla One" panose="02000506040000020004" pitchFamily="2" charset="0"/>
            </a:endParaRPr>
          </a:p>
        </p:txBody>
      </p:sp>
      <p:sp>
        <p:nvSpPr>
          <p:cNvPr id="388" name="Título 1">
            <a:extLst>
              <a:ext uri="{FF2B5EF4-FFF2-40B4-BE49-F238E27FC236}">
                <a16:creationId xmlns:a16="http://schemas.microsoft.com/office/drawing/2014/main" id="{91E32406-2369-4469-A646-DDBF69D55E46}"/>
              </a:ext>
            </a:extLst>
          </p:cNvPr>
          <p:cNvSpPr txBox="1">
            <a:spLocks/>
          </p:cNvSpPr>
          <p:nvPr/>
        </p:nvSpPr>
        <p:spPr>
          <a:xfrm>
            <a:off x="20933" y="4574830"/>
            <a:ext cx="2060234" cy="1280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600" b="1" dirty="0">
                <a:latin typeface="Fjalla One" panose="02000506040000020004" pitchFamily="2" charset="0"/>
              </a:rPr>
              <a:t>05</a:t>
            </a:r>
          </a:p>
          <a:p>
            <a:pPr algn="ctr"/>
            <a:endParaRPr lang="pt-BR" sz="2200" b="1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7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>
            <a:extLst>
              <a:ext uri="{FF2B5EF4-FFF2-40B4-BE49-F238E27FC236}">
                <a16:creationId xmlns:a16="http://schemas.microsoft.com/office/drawing/2014/main" id="{4EF68AD6-B1FD-4D7A-8015-2E975BD0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01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5400" b="1" dirty="0">
                <a:latin typeface="Fjalla One" panose="02000506040000020004" pitchFamily="2" charset="0"/>
              </a:rPr>
              <a:t>PONTE SOBRE O RIO PIRACICABA</a:t>
            </a:r>
          </a:p>
        </p:txBody>
      </p:sp>
      <p:sp>
        <p:nvSpPr>
          <p:cNvPr id="100" name="Google Shape;510;p23">
            <a:extLst>
              <a:ext uri="{FF2B5EF4-FFF2-40B4-BE49-F238E27FC236}">
                <a16:creationId xmlns:a16="http://schemas.microsoft.com/office/drawing/2014/main" id="{FE25B9C7-8227-4B77-ADF2-E40C96E9BA7A}"/>
              </a:ext>
            </a:extLst>
          </p:cNvPr>
          <p:cNvSpPr/>
          <p:nvPr/>
        </p:nvSpPr>
        <p:spPr>
          <a:xfrm rot="5400000">
            <a:off x="10412535" y="2333682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510;p23">
            <a:extLst>
              <a:ext uri="{FF2B5EF4-FFF2-40B4-BE49-F238E27FC236}">
                <a16:creationId xmlns:a16="http://schemas.microsoft.com/office/drawing/2014/main" id="{A5368D1F-239B-4BBC-952B-C70D421B2205}"/>
              </a:ext>
            </a:extLst>
          </p:cNvPr>
          <p:cNvSpPr/>
          <p:nvPr/>
        </p:nvSpPr>
        <p:spPr>
          <a:xfrm rot="15973439">
            <a:off x="10373297" y="4968160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510;p23">
            <a:extLst>
              <a:ext uri="{FF2B5EF4-FFF2-40B4-BE49-F238E27FC236}">
                <a16:creationId xmlns:a16="http://schemas.microsoft.com/office/drawing/2014/main" id="{57509619-1472-44A8-A391-55CA48AB1897}"/>
              </a:ext>
            </a:extLst>
          </p:cNvPr>
          <p:cNvSpPr/>
          <p:nvPr/>
        </p:nvSpPr>
        <p:spPr>
          <a:xfrm rot="10800000">
            <a:off x="10380170" y="3650816"/>
            <a:ext cx="198751" cy="172289"/>
          </a:xfrm>
          <a:custGeom>
            <a:avLst/>
            <a:gdLst/>
            <a:ahLst/>
            <a:cxnLst/>
            <a:rect l="l" t="t" r="r" b="b"/>
            <a:pathLst>
              <a:path w="5588" h="4844" extrusionOk="0">
                <a:moveTo>
                  <a:pt x="2794" y="0"/>
                </a:moveTo>
                <a:lnTo>
                  <a:pt x="1" y="4843"/>
                </a:lnTo>
                <a:lnTo>
                  <a:pt x="2794" y="4160"/>
                </a:lnTo>
                <a:lnTo>
                  <a:pt x="5587" y="4843"/>
                </a:lnTo>
                <a:lnTo>
                  <a:pt x="2794" y="0"/>
                </a:lnTo>
                <a:close/>
              </a:path>
            </a:pathLst>
          </a:custGeom>
          <a:solidFill>
            <a:srgbClr val="FFFFFF"/>
          </a:solidFill>
          <a:ln w="6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Picture 2" descr="Strata">
            <a:extLst>
              <a:ext uri="{FF2B5EF4-FFF2-40B4-BE49-F238E27FC236}">
                <a16:creationId xmlns:a16="http://schemas.microsoft.com/office/drawing/2014/main" id="{43772BB4-F131-46E6-8D1F-C8A0B435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5586014"/>
            <a:ext cx="1577260" cy="4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F2472FD6-5224-4BAC-B375-20A8E8E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6019760"/>
            <a:ext cx="1577260" cy="617726"/>
          </a:xfrm>
          <a:prstGeom prst="rect">
            <a:avLst/>
          </a:prstGeom>
        </p:spPr>
      </p:pic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E9C6C160-6A22-4FE9-95D8-38B1C0058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31" y="2180625"/>
            <a:ext cx="3455171" cy="2679107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8640E68-A5E4-4770-800F-74D59D664943}"/>
              </a:ext>
            </a:extLst>
          </p:cNvPr>
          <p:cNvCxnSpPr>
            <a:cxnSpLocks/>
          </p:cNvCxnSpPr>
          <p:nvPr/>
        </p:nvCxnSpPr>
        <p:spPr>
          <a:xfrm flipV="1">
            <a:off x="4043082" y="2519202"/>
            <a:ext cx="2841530" cy="140172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F843674-4D4A-45F7-8BAD-3E90F20C7A0D}"/>
              </a:ext>
            </a:extLst>
          </p:cNvPr>
          <p:cNvCxnSpPr>
            <a:cxnSpLocks/>
          </p:cNvCxnSpPr>
          <p:nvPr/>
        </p:nvCxnSpPr>
        <p:spPr>
          <a:xfrm>
            <a:off x="4043082" y="3920930"/>
            <a:ext cx="2841530" cy="62144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Imagem 18" descr="Ponte sobre um rio&#10;&#10;Descrição gerada automaticamente">
            <a:extLst>
              <a:ext uri="{FF2B5EF4-FFF2-40B4-BE49-F238E27FC236}">
                <a16:creationId xmlns:a16="http://schemas.microsoft.com/office/drawing/2014/main" id="{28A18F6F-98E3-4332-A7FE-C9C253EC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12" y="2180625"/>
            <a:ext cx="3846141" cy="2749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F2EA3D7-4747-4980-B77E-790F5AECCB36}"/>
              </a:ext>
            </a:extLst>
          </p:cNvPr>
          <p:cNvSpPr txBox="1">
            <a:spLocks/>
          </p:cNvSpPr>
          <p:nvPr/>
        </p:nvSpPr>
        <p:spPr>
          <a:xfrm>
            <a:off x="838200" y="4976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400" b="1">
                <a:latin typeface="Fjalla One" panose="02000506040000020004" pitchFamily="2" charset="0"/>
              </a:rPr>
              <a:t>CASE DE SUCESSO</a:t>
            </a:r>
            <a:endParaRPr lang="pt-BR" sz="5400" b="1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183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strat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strat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506</Words>
  <Application>Microsoft Office PowerPoint</Application>
  <PresentationFormat>Widescreen</PresentationFormat>
  <Paragraphs>113</Paragraphs>
  <Slides>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18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Calibri Light</vt:lpstr>
      <vt:lpstr>Dosis</vt:lpstr>
      <vt:lpstr>Fjalla One</vt:lpstr>
      <vt:lpstr>Roboto</vt:lpstr>
      <vt:lpstr>Titillium Web</vt:lpstr>
      <vt:lpstr>Wingdings</vt:lpstr>
      <vt:lpstr>Tema do Office</vt:lpstr>
      <vt:lpstr>14_strata</vt:lpstr>
      <vt:lpstr>10_strata</vt:lpstr>
      <vt:lpstr>Inspeção de Obras de Artes Especiais com Utilização de  Laser Scanner 3D</vt:lpstr>
      <vt:lpstr>NOSSO TIME</vt:lpstr>
      <vt:lpstr>ONDE ESTAMOS</vt:lpstr>
      <vt:lpstr>LASER SCANNER 3D </vt:lpstr>
      <vt:lpstr>Apresentação do PowerPoint</vt:lpstr>
      <vt:lpstr>SERVIÇOS REALIZADOS </vt:lpstr>
      <vt:lpstr>Apresentação do PowerPoint</vt:lpstr>
      <vt:lpstr>PROPÓSITO</vt:lpstr>
      <vt:lpstr>PONTE SOBRE O RIO PIRACICABA</vt:lpstr>
      <vt:lpstr>DADOS RELEVANTES</vt:lpstr>
      <vt:lpstr>ARCENAL TECNOLÓGICO</vt:lpstr>
      <vt:lpstr>LEVANTAMENTO</vt:lpstr>
      <vt:lpstr>GEOMETRIA REAL</vt:lpstr>
      <vt:lpstr>MAPEAMENTO - PATOLOGIAS</vt:lpstr>
      <vt:lpstr>NUVEM DE PONTOS</vt:lpstr>
      <vt:lpstr>NUVEM DE PONTOS</vt:lpstr>
      <vt:lpstr>RESULTADOS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50</cp:revision>
  <dcterms:created xsi:type="dcterms:W3CDTF">2022-03-04T12:39:06Z</dcterms:created>
  <dcterms:modified xsi:type="dcterms:W3CDTF">2022-03-31T10:53:43Z</dcterms:modified>
</cp:coreProperties>
</file>