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6" r:id="rId4"/>
    <p:sldId id="293" r:id="rId5"/>
    <p:sldId id="292" r:id="rId6"/>
    <p:sldId id="287" r:id="rId7"/>
    <p:sldId id="288" r:id="rId8"/>
    <p:sldId id="295" r:id="rId9"/>
    <p:sldId id="277" r:id="rId10"/>
    <p:sldId id="279" r:id="rId11"/>
    <p:sldId id="280" r:id="rId12"/>
    <p:sldId id="296" r:id="rId13"/>
    <p:sldId id="282" r:id="rId14"/>
    <p:sldId id="284" r:id="rId15"/>
    <p:sldId id="285" r:id="rId16"/>
    <p:sldId id="294" r:id="rId17"/>
    <p:sldId id="264" r:id="rId18"/>
    <p:sldId id="291" r:id="rId19"/>
    <p:sldId id="297" r:id="rId20"/>
    <p:sldId id="269" r:id="rId21"/>
    <p:sldId id="273" r:id="rId22"/>
    <p:sldId id="272" r:id="rId23"/>
    <p:sldId id="275" r:id="rId24"/>
    <p:sldId id="274" r:id="rId25"/>
    <p:sldId id="270" r:id="rId26"/>
    <p:sldId id="290" r:id="rId27"/>
    <p:sldId id="267" r:id="rId28"/>
    <p:sldId id="268" r:id="rId29"/>
    <p:sldId id="29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57A"/>
    <a:srgbClr val="0B2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5" autoAdjust="0"/>
    <p:restoredTop sz="94712" autoAdjust="0"/>
  </p:normalViewPr>
  <p:slideViewPr>
    <p:cSldViewPr snapToGrid="0">
      <p:cViewPr varScale="1">
        <p:scale>
          <a:sx n="64" d="100"/>
          <a:sy n="64" d="100"/>
        </p:scale>
        <p:origin x="101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UNIDADE_2\GEPDL\01_GEPDL_2020\PNL_2035_Relatorios\Relatorios_PNL_2035\9.4.0_Relatotio_PNL_2035_Versao_Final\Figuras%20e%20Quadros\Material%20de%20Apoio\MOD%20Carg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UNIDADE_2\GEPDL\01_GEPDL_2020\PNL_2035_Relatorios\Relatorios_PNL_2035\9.4.0_Relatotio_PNL_2035_Versao_Final\Figuras%20e%20Quadros\Material%20de%20Apoio\MOD%20Carg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'tabela_por_matriz_MOD2017 peso'!$I$2:$I$7</c:f>
              <c:strCache>
                <c:ptCount val="6"/>
                <c:pt idx="0">
                  <c:v>CGNC</c:v>
                </c:pt>
                <c:pt idx="1">
                  <c:v>CGC</c:v>
                </c:pt>
                <c:pt idx="2">
                  <c:v>GSA</c:v>
                </c:pt>
                <c:pt idx="3">
                  <c:v>GL</c:v>
                </c:pt>
                <c:pt idx="4">
                  <c:v>OGSM</c:v>
                </c:pt>
                <c:pt idx="5">
                  <c:v>GSM</c:v>
                </c:pt>
              </c:strCache>
            </c:strRef>
          </c:cat>
          <c:val>
            <c:numRef>
              <c:f>'tabela_por_matriz_MOD2017 peso'!$J$2:$J$7</c:f>
              <c:numCache>
                <c:formatCode>General</c:formatCode>
                <c:ptCount val="6"/>
                <c:pt idx="0">
                  <c:v>526936302.16581982</c:v>
                </c:pt>
                <c:pt idx="1">
                  <c:v>905325530.28630185</c:v>
                </c:pt>
                <c:pt idx="2">
                  <c:v>676163782.73390603</c:v>
                </c:pt>
                <c:pt idx="3">
                  <c:v>654573301.36645198</c:v>
                </c:pt>
                <c:pt idx="4">
                  <c:v>565916458.89143896</c:v>
                </c:pt>
                <c:pt idx="5">
                  <c:v>503484936.18208402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4-4907-A6D6-75E35026D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'tabela_por_matriz_MOD2017 valor'!$I$2:$I$7</c:f>
              <c:strCache>
                <c:ptCount val="6"/>
                <c:pt idx="0">
                  <c:v>CGNC</c:v>
                </c:pt>
                <c:pt idx="1">
                  <c:v>CGC</c:v>
                </c:pt>
                <c:pt idx="2">
                  <c:v>GSA</c:v>
                </c:pt>
                <c:pt idx="3">
                  <c:v>GL</c:v>
                </c:pt>
                <c:pt idx="4">
                  <c:v>OGSM</c:v>
                </c:pt>
                <c:pt idx="5">
                  <c:v>GSM</c:v>
                </c:pt>
              </c:strCache>
            </c:strRef>
          </c:cat>
          <c:val>
            <c:numRef>
              <c:f>'tabela_por_matriz_MOD2017 valor'!$J$2:$J$7</c:f>
              <c:numCache>
                <c:formatCode>General</c:formatCode>
                <c:ptCount val="6"/>
                <c:pt idx="0">
                  <c:v>2126618438560.7212</c:v>
                </c:pt>
                <c:pt idx="1">
                  <c:v>4395596027386.5313</c:v>
                </c:pt>
                <c:pt idx="2">
                  <c:v>767980620159.25525</c:v>
                </c:pt>
                <c:pt idx="3">
                  <c:v>1491020914974.009</c:v>
                </c:pt>
                <c:pt idx="4">
                  <c:v>255807782477.68777</c:v>
                </c:pt>
                <c:pt idx="5">
                  <c:v>82537971945.828339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6-41CA-BE5A-E428AFC7C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B5560-DDEB-4024-9DB4-901534CAB409}" type="doc">
      <dgm:prSet loTypeId="urn:microsoft.com/office/officeart/2009/3/layout/RandomtoResultProcess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FD018C5-2EA5-4A7A-B2C1-7579361E156F}">
      <dgm:prSet phldrT="[Texto]" custT="1"/>
      <dgm:spPr/>
      <dgm:t>
        <a:bodyPr/>
        <a:lstStyle/>
        <a:p>
          <a:r>
            <a:rPr lang="pt-BR" sz="1400" dirty="0"/>
            <a:t>Extração dos Dados</a:t>
          </a:r>
        </a:p>
      </dgm:t>
    </dgm:pt>
    <dgm:pt modelId="{61F6906E-7A76-4580-979E-302D421AF46D}" type="parTrans" cxnId="{650D35EF-ECD4-482E-B9FD-7BAB6C1FE49E}">
      <dgm:prSet/>
      <dgm:spPr/>
      <dgm:t>
        <a:bodyPr/>
        <a:lstStyle/>
        <a:p>
          <a:endParaRPr lang="pt-BR" sz="1400"/>
        </a:p>
      </dgm:t>
    </dgm:pt>
    <dgm:pt modelId="{2E831A8F-FC7C-4022-BA45-E1C87DD40383}" type="sibTrans" cxnId="{650D35EF-ECD4-482E-B9FD-7BAB6C1FE49E}">
      <dgm:prSet custT="1"/>
      <dgm:spPr/>
      <dgm:t>
        <a:bodyPr/>
        <a:lstStyle/>
        <a:p>
          <a:endParaRPr lang="pt-BR" sz="1400"/>
        </a:p>
      </dgm:t>
    </dgm:pt>
    <dgm:pt modelId="{7A54E3A9-1983-4E6E-870F-4DA95F4B893E}">
      <dgm:prSet phldrT="[Texto]" custT="1"/>
      <dgm:spPr/>
      <dgm:t>
        <a:bodyPr/>
        <a:lstStyle/>
        <a:p>
          <a:r>
            <a:rPr lang="pt-BR" sz="1400" dirty="0"/>
            <a:t>Tratamentos Iniciais</a:t>
          </a:r>
        </a:p>
      </dgm:t>
    </dgm:pt>
    <dgm:pt modelId="{9CB99465-B7BC-4E35-808B-4C4F2352AA86}" type="parTrans" cxnId="{FCEB5265-E32C-420C-845F-4CFCA5F1C0A9}">
      <dgm:prSet/>
      <dgm:spPr/>
      <dgm:t>
        <a:bodyPr/>
        <a:lstStyle/>
        <a:p>
          <a:endParaRPr lang="pt-BR" sz="1400"/>
        </a:p>
      </dgm:t>
    </dgm:pt>
    <dgm:pt modelId="{7E67F432-200B-456E-A661-EE8EFF5B823F}" type="sibTrans" cxnId="{FCEB5265-E32C-420C-845F-4CFCA5F1C0A9}">
      <dgm:prSet custT="1"/>
      <dgm:spPr/>
      <dgm:t>
        <a:bodyPr/>
        <a:lstStyle/>
        <a:p>
          <a:endParaRPr lang="pt-BR" sz="1400"/>
        </a:p>
      </dgm:t>
    </dgm:pt>
    <dgm:pt modelId="{060E7223-2CC7-4F82-89B3-8717F47DF87F}">
      <dgm:prSet phldrT="[Texto]" custT="1"/>
      <dgm:spPr/>
      <dgm:t>
        <a:bodyPr/>
        <a:lstStyle/>
        <a:p>
          <a:r>
            <a:rPr lang="pt-BR" sz="1400" dirty="0"/>
            <a:t>Definição dos Macroprodutos</a:t>
          </a:r>
        </a:p>
      </dgm:t>
    </dgm:pt>
    <dgm:pt modelId="{1AD9200C-1E6C-4503-B920-DDC7B4E90636}" type="parTrans" cxnId="{FB2E95F2-CAFB-4244-B433-4C18A97AC953}">
      <dgm:prSet/>
      <dgm:spPr/>
      <dgm:t>
        <a:bodyPr/>
        <a:lstStyle/>
        <a:p>
          <a:endParaRPr lang="pt-BR" sz="1400"/>
        </a:p>
      </dgm:t>
    </dgm:pt>
    <dgm:pt modelId="{55381E61-F7B3-4943-8CDA-A3905B376E37}" type="sibTrans" cxnId="{FB2E95F2-CAFB-4244-B433-4C18A97AC953}">
      <dgm:prSet custT="1"/>
      <dgm:spPr/>
      <dgm:t>
        <a:bodyPr/>
        <a:lstStyle/>
        <a:p>
          <a:endParaRPr lang="pt-BR" sz="1400"/>
        </a:p>
      </dgm:t>
    </dgm:pt>
    <dgm:pt modelId="{CBAF3DAC-F988-4042-B90F-1B4AF5302887}">
      <dgm:prSet phldrT="[Texto]" custT="1"/>
      <dgm:spPr/>
      <dgm:t>
        <a:bodyPr/>
        <a:lstStyle/>
        <a:p>
          <a:r>
            <a:rPr lang="pt-BR" sz="1400" dirty="0"/>
            <a:t>Conversão de Valores em Pesos</a:t>
          </a:r>
        </a:p>
      </dgm:t>
    </dgm:pt>
    <dgm:pt modelId="{0B88749E-6FA7-4906-8D4F-7B7C39611388}" type="parTrans" cxnId="{DFD7299C-941A-4AA4-9357-B19599D8D02B}">
      <dgm:prSet/>
      <dgm:spPr/>
      <dgm:t>
        <a:bodyPr/>
        <a:lstStyle/>
        <a:p>
          <a:endParaRPr lang="pt-BR" sz="1400"/>
        </a:p>
      </dgm:t>
    </dgm:pt>
    <dgm:pt modelId="{47EC5218-DDCE-4C49-BE00-555983E63E55}" type="sibTrans" cxnId="{DFD7299C-941A-4AA4-9357-B19599D8D02B}">
      <dgm:prSet custT="1"/>
      <dgm:spPr/>
      <dgm:t>
        <a:bodyPr/>
        <a:lstStyle/>
        <a:p>
          <a:endParaRPr lang="pt-BR" sz="1400"/>
        </a:p>
      </dgm:t>
    </dgm:pt>
    <dgm:pt modelId="{027E948E-0044-443A-8AD4-C31C6A5D10E0}">
      <dgm:prSet phldrT="[Texto]" custT="1"/>
      <dgm:spPr/>
      <dgm:t>
        <a:bodyPr/>
        <a:lstStyle/>
        <a:p>
          <a:r>
            <a:rPr lang="pt-BR" sz="1400" dirty="0"/>
            <a:t>Análise de Consistência </a:t>
          </a:r>
        </a:p>
      </dgm:t>
    </dgm:pt>
    <dgm:pt modelId="{7B8A361A-1FE7-41D3-AD6D-125246AB6D76}" type="parTrans" cxnId="{1553EC75-5313-41DB-8793-FACC218F86C1}">
      <dgm:prSet/>
      <dgm:spPr/>
      <dgm:t>
        <a:bodyPr/>
        <a:lstStyle/>
        <a:p>
          <a:endParaRPr lang="pt-BR" sz="1400"/>
        </a:p>
      </dgm:t>
    </dgm:pt>
    <dgm:pt modelId="{EE31EBD5-2EFA-4E9D-9FE1-952618BB34BA}" type="sibTrans" cxnId="{1553EC75-5313-41DB-8793-FACC218F86C1}">
      <dgm:prSet custT="1"/>
      <dgm:spPr/>
      <dgm:t>
        <a:bodyPr/>
        <a:lstStyle/>
        <a:p>
          <a:endParaRPr lang="pt-BR" sz="1400"/>
        </a:p>
      </dgm:t>
    </dgm:pt>
    <dgm:pt modelId="{FCF82003-FD7A-4087-AAD6-883283015F0E}">
      <dgm:prSet phldrT="[Texto]" custT="1"/>
      <dgm:spPr/>
      <dgm:t>
        <a:bodyPr/>
        <a:lstStyle/>
        <a:p>
          <a:r>
            <a:rPr lang="pt-BR" sz="1200" dirty="0"/>
            <a:t>Consolidação das MOD Cargas</a:t>
          </a:r>
        </a:p>
      </dgm:t>
    </dgm:pt>
    <dgm:pt modelId="{F3B71EE6-0129-41FF-ACAB-4A0900A4EB26}" type="sibTrans" cxnId="{262731E4-88D8-4664-A636-EE2BEE3C3F1D}">
      <dgm:prSet/>
      <dgm:spPr/>
      <dgm:t>
        <a:bodyPr/>
        <a:lstStyle/>
        <a:p>
          <a:endParaRPr lang="pt-BR" sz="1400"/>
        </a:p>
      </dgm:t>
    </dgm:pt>
    <dgm:pt modelId="{578A17E4-AEA0-4435-BE6D-41C1FB3927A0}" type="parTrans" cxnId="{262731E4-88D8-4664-A636-EE2BEE3C3F1D}">
      <dgm:prSet/>
      <dgm:spPr/>
      <dgm:t>
        <a:bodyPr/>
        <a:lstStyle/>
        <a:p>
          <a:endParaRPr lang="pt-BR" sz="1400"/>
        </a:p>
      </dgm:t>
    </dgm:pt>
    <dgm:pt modelId="{1BB75415-CDA7-4953-811E-6EF64DA984CB}">
      <dgm:prSet phldrT="[Texto]" custT="1"/>
      <dgm:spPr/>
      <dgm:t>
        <a:bodyPr/>
        <a:lstStyle/>
        <a:p>
          <a:r>
            <a:rPr lang="pt-BR" sz="1400" dirty="0"/>
            <a:t>Projeções</a:t>
          </a:r>
        </a:p>
      </dgm:t>
    </dgm:pt>
    <dgm:pt modelId="{5457A85B-FD13-44F3-B36D-A2C84641C0AD}" type="parTrans" cxnId="{DA43F370-3BEE-47AE-952B-F98AFFA4B569}">
      <dgm:prSet/>
      <dgm:spPr/>
      <dgm:t>
        <a:bodyPr/>
        <a:lstStyle/>
        <a:p>
          <a:endParaRPr lang="pt-BR" sz="1400"/>
        </a:p>
      </dgm:t>
    </dgm:pt>
    <dgm:pt modelId="{75A2787E-E265-4073-967D-207051BA5CFA}" type="sibTrans" cxnId="{DA43F370-3BEE-47AE-952B-F98AFFA4B569}">
      <dgm:prSet/>
      <dgm:spPr/>
      <dgm:t>
        <a:bodyPr/>
        <a:lstStyle/>
        <a:p>
          <a:endParaRPr lang="pt-BR" sz="1400"/>
        </a:p>
      </dgm:t>
    </dgm:pt>
    <dgm:pt modelId="{F3853B7A-55C4-4D8F-9D8B-E330F050EE3C}" type="pres">
      <dgm:prSet presAssocID="{487B5560-DDEB-4024-9DB4-901534CAB409}" presName="Name0" presStyleCnt="0">
        <dgm:presLayoutVars>
          <dgm:dir/>
          <dgm:animOne val="branch"/>
          <dgm:animLvl val="lvl"/>
        </dgm:presLayoutVars>
      </dgm:prSet>
      <dgm:spPr/>
    </dgm:pt>
    <dgm:pt modelId="{F5B78F96-B75D-465A-B7BC-337F73891002}" type="pres">
      <dgm:prSet presAssocID="{2FD018C5-2EA5-4A7A-B2C1-7579361E156F}" presName="chaos" presStyleCnt="0"/>
      <dgm:spPr/>
    </dgm:pt>
    <dgm:pt modelId="{1370B153-DB95-4C28-A6AA-A86A1F82E122}" type="pres">
      <dgm:prSet presAssocID="{2FD018C5-2EA5-4A7A-B2C1-7579361E156F}" presName="parTx1" presStyleLbl="revTx" presStyleIdx="0" presStyleCnt="6"/>
      <dgm:spPr/>
    </dgm:pt>
    <dgm:pt modelId="{9CB2DE59-83C5-4E6A-AF7B-F3AA1A886FE5}" type="pres">
      <dgm:prSet presAssocID="{2FD018C5-2EA5-4A7A-B2C1-7579361E156F}" presName="c1" presStyleLbl="node1" presStyleIdx="0" presStyleCnt="19"/>
      <dgm:spPr/>
    </dgm:pt>
    <dgm:pt modelId="{E65DF5D4-906C-4BFA-B734-9903AD08FE16}" type="pres">
      <dgm:prSet presAssocID="{2FD018C5-2EA5-4A7A-B2C1-7579361E156F}" presName="c2" presStyleLbl="node1" presStyleIdx="1" presStyleCnt="19"/>
      <dgm:spPr/>
    </dgm:pt>
    <dgm:pt modelId="{9170E413-9FDE-47E4-858E-99F179BBD61C}" type="pres">
      <dgm:prSet presAssocID="{2FD018C5-2EA5-4A7A-B2C1-7579361E156F}" presName="c3" presStyleLbl="node1" presStyleIdx="2" presStyleCnt="19"/>
      <dgm:spPr/>
    </dgm:pt>
    <dgm:pt modelId="{78366544-FC11-412D-B3D8-C76AD0FB026F}" type="pres">
      <dgm:prSet presAssocID="{2FD018C5-2EA5-4A7A-B2C1-7579361E156F}" presName="c4" presStyleLbl="node1" presStyleIdx="3" presStyleCnt="19"/>
      <dgm:spPr/>
    </dgm:pt>
    <dgm:pt modelId="{A6DA4130-2915-4AAB-92A6-69F1CF4A23C5}" type="pres">
      <dgm:prSet presAssocID="{2FD018C5-2EA5-4A7A-B2C1-7579361E156F}" presName="c5" presStyleLbl="node1" presStyleIdx="4" presStyleCnt="19"/>
      <dgm:spPr/>
    </dgm:pt>
    <dgm:pt modelId="{90A2908E-11D6-4A69-A453-3D8BE6DA7BD8}" type="pres">
      <dgm:prSet presAssocID="{2FD018C5-2EA5-4A7A-B2C1-7579361E156F}" presName="c6" presStyleLbl="node1" presStyleIdx="5" presStyleCnt="19"/>
      <dgm:spPr/>
    </dgm:pt>
    <dgm:pt modelId="{AD84857D-C0DE-4B03-B81C-A9E9DD3769CA}" type="pres">
      <dgm:prSet presAssocID="{2FD018C5-2EA5-4A7A-B2C1-7579361E156F}" presName="c7" presStyleLbl="node1" presStyleIdx="6" presStyleCnt="19"/>
      <dgm:spPr/>
    </dgm:pt>
    <dgm:pt modelId="{F7730516-3AA7-4A85-B2D9-39286EC9E0B4}" type="pres">
      <dgm:prSet presAssocID="{2FD018C5-2EA5-4A7A-B2C1-7579361E156F}" presName="c8" presStyleLbl="node1" presStyleIdx="7" presStyleCnt="19"/>
      <dgm:spPr/>
    </dgm:pt>
    <dgm:pt modelId="{237E35A9-A340-4441-8C87-1C1B5406EBA9}" type="pres">
      <dgm:prSet presAssocID="{2FD018C5-2EA5-4A7A-B2C1-7579361E156F}" presName="c9" presStyleLbl="node1" presStyleIdx="8" presStyleCnt="19"/>
      <dgm:spPr/>
    </dgm:pt>
    <dgm:pt modelId="{27C054B5-2539-45AC-98AD-4C23C7A13969}" type="pres">
      <dgm:prSet presAssocID="{2FD018C5-2EA5-4A7A-B2C1-7579361E156F}" presName="c10" presStyleLbl="node1" presStyleIdx="9" presStyleCnt="19"/>
      <dgm:spPr/>
    </dgm:pt>
    <dgm:pt modelId="{49333ED6-6219-443F-921A-CA92DACC723E}" type="pres">
      <dgm:prSet presAssocID="{2FD018C5-2EA5-4A7A-B2C1-7579361E156F}" presName="c11" presStyleLbl="node1" presStyleIdx="10" presStyleCnt="19"/>
      <dgm:spPr/>
    </dgm:pt>
    <dgm:pt modelId="{CFF7154E-D23A-462C-8830-216AE40A8FEE}" type="pres">
      <dgm:prSet presAssocID="{2FD018C5-2EA5-4A7A-B2C1-7579361E156F}" presName="c12" presStyleLbl="node1" presStyleIdx="11" presStyleCnt="19"/>
      <dgm:spPr/>
    </dgm:pt>
    <dgm:pt modelId="{BFB93904-7C4F-409E-90DF-3DF66DE10674}" type="pres">
      <dgm:prSet presAssocID="{2FD018C5-2EA5-4A7A-B2C1-7579361E156F}" presName="c13" presStyleLbl="node1" presStyleIdx="12" presStyleCnt="19"/>
      <dgm:spPr/>
    </dgm:pt>
    <dgm:pt modelId="{A321B327-0DED-4E37-9929-C9CDD2A57052}" type="pres">
      <dgm:prSet presAssocID="{2FD018C5-2EA5-4A7A-B2C1-7579361E156F}" presName="c14" presStyleLbl="node1" presStyleIdx="13" presStyleCnt="19"/>
      <dgm:spPr/>
    </dgm:pt>
    <dgm:pt modelId="{5F4EB0F7-526B-4010-97E6-809EE3C2AE2D}" type="pres">
      <dgm:prSet presAssocID="{2FD018C5-2EA5-4A7A-B2C1-7579361E156F}" presName="c15" presStyleLbl="node1" presStyleIdx="14" presStyleCnt="19"/>
      <dgm:spPr/>
    </dgm:pt>
    <dgm:pt modelId="{32B65AF3-CCC8-480F-9B7C-9023869E5983}" type="pres">
      <dgm:prSet presAssocID="{2FD018C5-2EA5-4A7A-B2C1-7579361E156F}" presName="c16" presStyleLbl="node1" presStyleIdx="15" presStyleCnt="19"/>
      <dgm:spPr/>
    </dgm:pt>
    <dgm:pt modelId="{7409CA4D-890E-4B49-8A71-5A2C631311F1}" type="pres">
      <dgm:prSet presAssocID="{2FD018C5-2EA5-4A7A-B2C1-7579361E156F}" presName="c17" presStyleLbl="node1" presStyleIdx="16" presStyleCnt="19"/>
      <dgm:spPr/>
    </dgm:pt>
    <dgm:pt modelId="{A318D499-F704-406D-8028-DD1B51C4BA17}" type="pres">
      <dgm:prSet presAssocID="{2FD018C5-2EA5-4A7A-B2C1-7579361E156F}" presName="c18" presStyleLbl="node1" presStyleIdx="17" presStyleCnt="19"/>
      <dgm:spPr/>
    </dgm:pt>
    <dgm:pt modelId="{1388A314-238D-4C61-B58B-ACD63EA3B3AF}" type="pres">
      <dgm:prSet presAssocID="{2E831A8F-FC7C-4022-BA45-E1C87DD40383}" presName="chevronComposite1" presStyleCnt="0"/>
      <dgm:spPr/>
    </dgm:pt>
    <dgm:pt modelId="{2D9F20C6-0CEF-45F3-974E-9FF68E6F1139}" type="pres">
      <dgm:prSet presAssocID="{2E831A8F-FC7C-4022-BA45-E1C87DD40383}" presName="chevron1" presStyleLbl="sibTrans2D1" presStyleIdx="0" presStyleCnt="6"/>
      <dgm:spPr/>
    </dgm:pt>
    <dgm:pt modelId="{8F92176C-7715-4E29-9953-E347538BD4A5}" type="pres">
      <dgm:prSet presAssocID="{2E831A8F-FC7C-4022-BA45-E1C87DD40383}" presName="spChevron1" presStyleCnt="0"/>
      <dgm:spPr/>
    </dgm:pt>
    <dgm:pt modelId="{02F0027F-911B-4C14-8C17-38A1BD3C0D83}" type="pres">
      <dgm:prSet presAssocID="{7A54E3A9-1983-4E6E-870F-4DA95F4B893E}" presName="middle" presStyleCnt="0"/>
      <dgm:spPr/>
    </dgm:pt>
    <dgm:pt modelId="{0423C950-50A4-42FF-AC9E-47D5E0D8BC33}" type="pres">
      <dgm:prSet presAssocID="{7A54E3A9-1983-4E6E-870F-4DA95F4B893E}" presName="parTxMid" presStyleLbl="revTx" presStyleIdx="1" presStyleCnt="6"/>
      <dgm:spPr/>
    </dgm:pt>
    <dgm:pt modelId="{98CADDFC-A3D9-4668-BF30-8F7A41B68C65}" type="pres">
      <dgm:prSet presAssocID="{7A54E3A9-1983-4E6E-870F-4DA95F4B893E}" presName="spMid" presStyleCnt="0"/>
      <dgm:spPr/>
    </dgm:pt>
    <dgm:pt modelId="{F64D6DF2-4132-4B9F-8ED9-F2627D9C7F68}" type="pres">
      <dgm:prSet presAssocID="{7E67F432-200B-456E-A661-EE8EFF5B823F}" presName="chevronComposite1" presStyleCnt="0"/>
      <dgm:spPr/>
    </dgm:pt>
    <dgm:pt modelId="{C3B00EE6-0800-4EA0-B1CB-EF3D77F4AA2F}" type="pres">
      <dgm:prSet presAssocID="{7E67F432-200B-456E-A661-EE8EFF5B823F}" presName="chevron1" presStyleLbl="sibTrans2D1" presStyleIdx="1" presStyleCnt="6"/>
      <dgm:spPr/>
    </dgm:pt>
    <dgm:pt modelId="{51F7407B-6805-4DEC-950F-F3FA215C8EFC}" type="pres">
      <dgm:prSet presAssocID="{7E67F432-200B-456E-A661-EE8EFF5B823F}" presName="spChevron1" presStyleCnt="0"/>
      <dgm:spPr/>
    </dgm:pt>
    <dgm:pt modelId="{8487F484-BB1D-47A7-BD83-09FC99916DA9}" type="pres">
      <dgm:prSet presAssocID="{060E7223-2CC7-4F82-89B3-8717F47DF87F}" presName="middle" presStyleCnt="0"/>
      <dgm:spPr/>
    </dgm:pt>
    <dgm:pt modelId="{FF606AA8-BF90-4FFF-B28D-BD39224A38E5}" type="pres">
      <dgm:prSet presAssocID="{060E7223-2CC7-4F82-89B3-8717F47DF87F}" presName="parTxMid" presStyleLbl="revTx" presStyleIdx="2" presStyleCnt="6"/>
      <dgm:spPr/>
    </dgm:pt>
    <dgm:pt modelId="{0EF65CED-48D6-4BD7-9681-C343A513EBA7}" type="pres">
      <dgm:prSet presAssocID="{060E7223-2CC7-4F82-89B3-8717F47DF87F}" presName="spMid" presStyleCnt="0"/>
      <dgm:spPr/>
    </dgm:pt>
    <dgm:pt modelId="{D7675D4D-0BB8-409B-9EFC-AB544779BF15}" type="pres">
      <dgm:prSet presAssocID="{55381E61-F7B3-4943-8CDA-A3905B376E37}" presName="chevronComposite1" presStyleCnt="0"/>
      <dgm:spPr/>
    </dgm:pt>
    <dgm:pt modelId="{DF140128-E9E4-45A6-82E4-9D7A7A6263E3}" type="pres">
      <dgm:prSet presAssocID="{55381E61-F7B3-4943-8CDA-A3905B376E37}" presName="chevron1" presStyleLbl="sibTrans2D1" presStyleIdx="2" presStyleCnt="6"/>
      <dgm:spPr/>
    </dgm:pt>
    <dgm:pt modelId="{A6C79BAE-55F7-46DB-810C-44C2513A70D5}" type="pres">
      <dgm:prSet presAssocID="{55381E61-F7B3-4943-8CDA-A3905B376E37}" presName="spChevron1" presStyleCnt="0"/>
      <dgm:spPr/>
    </dgm:pt>
    <dgm:pt modelId="{83F15E0B-33F5-40EE-9EF9-8A08521BADB3}" type="pres">
      <dgm:prSet presAssocID="{CBAF3DAC-F988-4042-B90F-1B4AF5302887}" presName="middle" presStyleCnt="0"/>
      <dgm:spPr/>
    </dgm:pt>
    <dgm:pt modelId="{111928D3-9CB7-4A6B-990C-9F418D6B1DB4}" type="pres">
      <dgm:prSet presAssocID="{CBAF3DAC-F988-4042-B90F-1B4AF5302887}" presName="parTxMid" presStyleLbl="revTx" presStyleIdx="3" presStyleCnt="6"/>
      <dgm:spPr/>
    </dgm:pt>
    <dgm:pt modelId="{0D56A06F-FD18-475B-9E5D-BC83BAF91EEA}" type="pres">
      <dgm:prSet presAssocID="{CBAF3DAC-F988-4042-B90F-1B4AF5302887}" presName="spMid" presStyleCnt="0"/>
      <dgm:spPr/>
    </dgm:pt>
    <dgm:pt modelId="{F0C55A73-A4A9-4CB8-B3D0-96FF18706FBA}" type="pres">
      <dgm:prSet presAssocID="{47EC5218-DDCE-4C49-BE00-555983E63E55}" presName="chevronComposite1" presStyleCnt="0"/>
      <dgm:spPr/>
    </dgm:pt>
    <dgm:pt modelId="{30562888-B823-4DFB-8D72-6F91E3F2DB70}" type="pres">
      <dgm:prSet presAssocID="{47EC5218-DDCE-4C49-BE00-555983E63E55}" presName="chevron1" presStyleLbl="sibTrans2D1" presStyleIdx="3" presStyleCnt="6"/>
      <dgm:spPr/>
    </dgm:pt>
    <dgm:pt modelId="{326B2C42-020A-4635-B896-E5B36E7C3A02}" type="pres">
      <dgm:prSet presAssocID="{47EC5218-DDCE-4C49-BE00-555983E63E55}" presName="spChevron1" presStyleCnt="0"/>
      <dgm:spPr/>
    </dgm:pt>
    <dgm:pt modelId="{2D45C341-CB91-4C52-9855-7C877E5CA52A}" type="pres">
      <dgm:prSet presAssocID="{027E948E-0044-443A-8AD4-C31C6A5D10E0}" presName="middle" presStyleCnt="0"/>
      <dgm:spPr/>
    </dgm:pt>
    <dgm:pt modelId="{4E0F7E9C-C90B-4EFA-BEB2-B47CB5F257DA}" type="pres">
      <dgm:prSet presAssocID="{027E948E-0044-443A-8AD4-C31C6A5D10E0}" presName="parTxMid" presStyleLbl="revTx" presStyleIdx="4" presStyleCnt="6"/>
      <dgm:spPr/>
    </dgm:pt>
    <dgm:pt modelId="{FE4201D9-9009-40DF-966A-A7A825812502}" type="pres">
      <dgm:prSet presAssocID="{027E948E-0044-443A-8AD4-C31C6A5D10E0}" presName="spMid" presStyleCnt="0"/>
      <dgm:spPr/>
    </dgm:pt>
    <dgm:pt modelId="{2729D82C-F5E3-43F5-8E4D-F79010EC1549}" type="pres">
      <dgm:prSet presAssocID="{EE31EBD5-2EFA-4E9D-9FE1-952618BB34BA}" presName="chevronComposite1" presStyleCnt="0"/>
      <dgm:spPr/>
    </dgm:pt>
    <dgm:pt modelId="{56FCACC0-C2B3-47DE-98C2-E135FE411CC7}" type="pres">
      <dgm:prSet presAssocID="{EE31EBD5-2EFA-4E9D-9FE1-952618BB34BA}" presName="chevron1" presStyleLbl="sibTrans2D1" presStyleIdx="4" presStyleCnt="6"/>
      <dgm:spPr/>
    </dgm:pt>
    <dgm:pt modelId="{26E4EF16-E616-49F3-8EFF-0FAF683CA609}" type="pres">
      <dgm:prSet presAssocID="{EE31EBD5-2EFA-4E9D-9FE1-952618BB34BA}" presName="spChevron1" presStyleCnt="0"/>
      <dgm:spPr/>
    </dgm:pt>
    <dgm:pt modelId="{D41AFA93-478C-40CC-95C1-EDD0FE4081EC}" type="pres">
      <dgm:prSet presAssocID="{1BB75415-CDA7-4953-811E-6EF64DA984CB}" presName="middle" presStyleCnt="0"/>
      <dgm:spPr/>
    </dgm:pt>
    <dgm:pt modelId="{D4DEEADD-A95E-45FE-A119-02FE20362749}" type="pres">
      <dgm:prSet presAssocID="{1BB75415-CDA7-4953-811E-6EF64DA984CB}" presName="parTxMid" presStyleLbl="revTx" presStyleIdx="5" presStyleCnt="6"/>
      <dgm:spPr/>
    </dgm:pt>
    <dgm:pt modelId="{28A4081F-85BB-4625-8EAA-2D5DD90C3A8B}" type="pres">
      <dgm:prSet presAssocID="{1BB75415-CDA7-4953-811E-6EF64DA984CB}" presName="spMid" presStyleCnt="0"/>
      <dgm:spPr/>
    </dgm:pt>
    <dgm:pt modelId="{9B8F64CA-9786-4F65-BB87-B98A6C30D800}" type="pres">
      <dgm:prSet presAssocID="{75A2787E-E265-4073-967D-207051BA5CFA}" presName="chevronComposite1" presStyleCnt="0"/>
      <dgm:spPr/>
    </dgm:pt>
    <dgm:pt modelId="{C80A7111-DB57-4381-9F17-9E6A8FDADA27}" type="pres">
      <dgm:prSet presAssocID="{75A2787E-E265-4073-967D-207051BA5CFA}" presName="chevron1" presStyleLbl="sibTrans2D1" presStyleIdx="5" presStyleCnt="6"/>
      <dgm:spPr/>
    </dgm:pt>
    <dgm:pt modelId="{2A87F8B0-3974-4BD8-A104-D7F1D216B1D9}" type="pres">
      <dgm:prSet presAssocID="{75A2787E-E265-4073-967D-207051BA5CFA}" presName="spChevron1" presStyleCnt="0"/>
      <dgm:spPr/>
    </dgm:pt>
    <dgm:pt modelId="{AED2D187-6183-4A9D-B411-7790AA780FA1}" type="pres">
      <dgm:prSet presAssocID="{FCF82003-FD7A-4087-AAD6-883283015F0E}" presName="last" presStyleCnt="0"/>
      <dgm:spPr/>
    </dgm:pt>
    <dgm:pt modelId="{9F741176-FD0B-47E8-9E62-B5ED1387ECC3}" type="pres">
      <dgm:prSet presAssocID="{FCF82003-FD7A-4087-AAD6-883283015F0E}" presName="circleTx" presStyleLbl="node1" presStyleIdx="18" presStyleCnt="19"/>
      <dgm:spPr/>
    </dgm:pt>
    <dgm:pt modelId="{F48E0B85-1734-4BA7-9929-55534425F177}" type="pres">
      <dgm:prSet presAssocID="{FCF82003-FD7A-4087-AAD6-883283015F0E}" presName="spN" presStyleCnt="0"/>
      <dgm:spPr/>
    </dgm:pt>
  </dgm:ptLst>
  <dgm:cxnLst>
    <dgm:cxn modelId="{C1886D28-EF96-44F8-AD7D-BACEF4E0E9DE}" type="presOf" srcId="{1BB75415-CDA7-4953-811E-6EF64DA984CB}" destId="{D4DEEADD-A95E-45FE-A119-02FE20362749}" srcOrd="0" destOrd="0" presId="urn:microsoft.com/office/officeart/2009/3/layout/RandomtoResultProcess"/>
    <dgm:cxn modelId="{FC968D3C-B6C5-4979-BEE3-C3D0F9BC336E}" type="presOf" srcId="{FCF82003-FD7A-4087-AAD6-883283015F0E}" destId="{9F741176-FD0B-47E8-9E62-B5ED1387ECC3}" srcOrd="0" destOrd="0" presId="urn:microsoft.com/office/officeart/2009/3/layout/RandomtoResultProcess"/>
    <dgm:cxn modelId="{FCEB5265-E32C-420C-845F-4CFCA5F1C0A9}" srcId="{487B5560-DDEB-4024-9DB4-901534CAB409}" destId="{7A54E3A9-1983-4E6E-870F-4DA95F4B893E}" srcOrd="1" destOrd="0" parTransId="{9CB99465-B7BC-4E35-808B-4C4F2352AA86}" sibTransId="{7E67F432-200B-456E-A661-EE8EFF5B823F}"/>
    <dgm:cxn modelId="{DA43F370-3BEE-47AE-952B-F98AFFA4B569}" srcId="{487B5560-DDEB-4024-9DB4-901534CAB409}" destId="{1BB75415-CDA7-4953-811E-6EF64DA984CB}" srcOrd="5" destOrd="0" parTransId="{5457A85B-FD13-44F3-B36D-A2C84641C0AD}" sibTransId="{75A2787E-E265-4073-967D-207051BA5CFA}"/>
    <dgm:cxn modelId="{1553EC75-5313-41DB-8793-FACC218F86C1}" srcId="{487B5560-DDEB-4024-9DB4-901534CAB409}" destId="{027E948E-0044-443A-8AD4-C31C6A5D10E0}" srcOrd="4" destOrd="0" parTransId="{7B8A361A-1FE7-41D3-AD6D-125246AB6D76}" sibTransId="{EE31EBD5-2EFA-4E9D-9FE1-952618BB34BA}"/>
    <dgm:cxn modelId="{DFD7299C-941A-4AA4-9357-B19599D8D02B}" srcId="{487B5560-DDEB-4024-9DB4-901534CAB409}" destId="{CBAF3DAC-F988-4042-B90F-1B4AF5302887}" srcOrd="3" destOrd="0" parTransId="{0B88749E-6FA7-4906-8D4F-7B7C39611388}" sibTransId="{47EC5218-DDCE-4C49-BE00-555983E63E55}"/>
    <dgm:cxn modelId="{6198839F-6DEF-434A-8BE7-4045A42BD25F}" type="presOf" srcId="{2FD018C5-2EA5-4A7A-B2C1-7579361E156F}" destId="{1370B153-DB95-4C28-A6AA-A86A1F82E122}" srcOrd="0" destOrd="0" presId="urn:microsoft.com/office/officeart/2009/3/layout/RandomtoResultProcess"/>
    <dgm:cxn modelId="{975667C5-FA9D-4330-89C3-6452EAF6C536}" type="presOf" srcId="{487B5560-DDEB-4024-9DB4-901534CAB409}" destId="{F3853B7A-55C4-4D8F-9D8B-E330F050EE3C}" srcOrd="0" destOrd="0" presId="urn:microsoft.com/office/officeart/2009/3/layout/RandomtoResultProcess"/>
    <dgm:cxn modelId="{78AAE0C6-2129-4A1F-BB7E-D086F8CD3DA4}" type="presOf" srcId="{027E948E-0044-443A-8AD4-C31C6A5D10E0}" destId="{4E0F7E9C-C90B-4EFA-BEB2-B47CB5F257DA}" srcOrd="0" destOrd="0" presId="urn:microsoft.com/office/officeart/2009/3/layout/RandomtoResultProcess"/>
    <dgm:cxn modelId="{262731E4-88D8-4664-A636-EE2BEE3C3F1D}" srcId="{487B5560-DDEB-4024-9DB4-901534CAB409}" destId="{FCF82003-FD7A-4087-AAD6-883283015F0E}" srcOrd="6" destOrd="0" parTransId="{578A17E4-AEA0-4435-BE6D-41C1FB3927A0}" sibTransId="{F3B71EE6-0129-41FF-ACAB-4A0900A4EB26}"/>
    <dgm:cxn modelId="{E8EE80E9-FF05-4D56-AC8E-3AAD76F79E44}" type="presOf" srcId="{060E7223-2CC7-4F82-89B3-8717F47DF87F}" destId="{FF606AA8-BF90-4FFF-B28D-BD39224A38E5}" srcOrd="0" destOrd="0" presId="urn:microsoft.com/office/officeart/2009/3/layout/RandomtoResultProcess"/>
    <dgm:cxn modelId="{650D35EF-ECD4-482E-B9FD-7BAB6C1FE49E}" srcId="{487B5560-DDEB-4024-9DB4-901534CAB409}" destId="{2FD018C5-2EA5-4A7A-B2C1-7579361E156F}" srcOrd="0" destOrd="0" parTransId="{61F6906E-7A76-4580-979E-302D421AF46D}" sibTransId="{2E831A8F-FC7C-4022-BA45-E1C87DD40383}"/>
    <dgm:cxn modelId="{FB2E95F2-CAFB-4244-B433-4C18A97AC953}" srcId="{487B5560-DDEB-4024-9DB4-901534CAB409}" destId="{060E7223-2CC7-4F82-89B3-8717F47DF87F}" srcOrd="2" destOrd="0" parTransId="{1AD9200C-1E6C-4503-B920-DDC7B4E90636}" sibTransId="{55381E61-F7B3-4943-8CDA-A3905B376E37}"/>
    <dgm:cxn modelId="{847330F4-486B-486B-8C1B-76F2219459D1}" type="presOf" srcId="{7A54E3A9-1983-4E6E-870F-4DA95F4B893E}" destId="{0423C950-50A4-42FF-AC9E-47D5E0D8BC33}" srcOrd="0" destOrd="0" presId="urn:microsoft.com/office/officeart/2009/3/layout/RandomtoResultProcess"/>
    <dgm:cxn modelId="{026710FD-AA3D-47EC-ADF1-1C2910037D5A}" type="presOf" srcId="{CBAF3DAC-F988-4042-B90F-1B4AF5302887}" destId="{111928D3-9CB7-4A6B-990C-9F418D6B1DB4}" srcOrd="0" destOrd="0" presId="urn:microsoft.com/office/officeart/2009/3/layout/RandomtoResultProcess"/>
    <dgm:cxn modelId="{C1932651-A026-467E-BE28-BC50228AF2D6}" type="presParOf" srcId="{F3853B7A-55C4-4D8F-9D8B-E330F050EE3C}" destId="{F5B78F96-B75D-465A-B7BC-337F73891002}" srcOrd="0" destOrd="0" presId="urn:microsoft.com/office/officeart/2009/3/layout/RandomtoResultProcess"/>
    <dgm:cxn modelId="{F8C2D5CD-23C8-4339-B88C-99CA2212C57D}" type="presParOf" srcId="{F5B78F96-B75D-465A-B7BC-337F73891002}" destId="{1370B153-DB95-4C28-A6AA-A86A1F82E122}" srcOrd="0" destOrd="0" presId="urn:microsoft.com/office/officeart/2009/3/layout/RandomtoResultProcess"/>
    <dgm:cxn modelId="{30D04AF0-9DF8-486D-B92F-996B6500A0D5}" type="presParOf" srcId="{F5B78F96-B75D-465A-B7BC-337F73891002}" destId="{9CB2DE59-83C5-4E6A-AF7B-F3AA1A886FE5}" srcOrd="1" destOrd="0" presId="urn:microsoft.com/office/officeart/2009/3/layout/RandomtoResultProcess"/>
    <dgm:cxn modelId="{42F6AE1F-931A-4972-A5AD-E22A7BA9ED38}" type="presParOf" srcId="{F5B78F96-B75D-465A-B7BC-337F73891002}" destId="{E65DF5D4-906C-4BFA-B734-9903AD08FE16}" srcOrd="2" destOrd="0" presId="urn:microsoft.com/office/officeart/2009/3/layout/RandomtoResultProcess"/>
    <dgm:cxn modelId="{DD28F532-66E5-4326-A7FE-E201FBA04B8C}" type="presParOf" srcId="{F5B78F96-B75D-465A-B7BC-337F73891002}" destId="{9170E413-9FDE-47E4-858E-99F179BBD61C}" srcOrd="3" destOrd="0" presId="urn:microsoft.com/office/officeart/2009/3/layout/RandomtoResultProcess"/>
    <dgm:cxn modelId="{A0C1920F-AC3D-432B-8496-341C5A73380F}" type="presParOf" srcId="{F5B78F96-B75D-465A-B7BC-337F73891002}" destId="{78366544-FC11-412D-B3D8-C76AD0FB026F}" srcOrd="4" destOrd="0" presId="urn:microsoft.com/office/officeart/2009/3/layout/RandomtoResultProcess"/>
    <dgm:cxn modelId="{B13796B8-F2F2-4D1D-91C2-D2E76396D883}" type="presParOf" srcId="{F5B78F96-B75D-465A-B7BC-337F73891002}" destId="{A6DA4130-2915-4AAB-92A6-69F1CF4A23C5}" srcOrd="5" destOrd="0" presId="urn:microsoft.com/office/officeart/2009/3/layout/RandomtoResultProcess"/>
    <dgm:cxn modelId="{7B9D921C-3250-4521-BD84-8EE3F9A8AC03}" type="presParOf" srcId="{F5B78F96-B75D-465A-B7BC-337F73891002}" destId="{90A2908E-11D6-4A69-A453-3D8BE6DA7BD8}" srcOrd="6" destOrd="0" presId="urn:microsoft.com/office/officeart/2009/3/layout/RandomtoResultProcess"/>
    <dgm:cxn modelId="{73F76357-EB7D-4E4D-B512-51BFC7396D18}" type="presParOf" srcId="{F5B78F96-B75D-465A-B7BC-337F73891002}" destId="{AD84857D-C0DE-4B03-B81C-A9E9DD3769CA}" srcOrd="7" destOrd="0" presId="urn:microsoft.com/office/officeart/2009/3/layout/RandomtoResultProcess"/>
    <dgm:cxn modelId="{B18F1745-00F9-41ED-B0D6-A0B8285256F9}" type="presParOf" srcId="{F5B78F96-B75D-465A-B7BC-337F73891002}" destId="{F7730516-3AA7-4A85-B2D9-39286EC9E0B4}" srcOrd="8" destOrd="0" presId="urn:microsoft.com/office/officeart/2009/3/layout/RandomtoResultProcess"/>
    <dgm:cxn modelId="{80A3B9A2-FA8D-4FC5-B951-52B5E20CFE34}" type="presParOf" srcId="{F5B78F96-B75D-465A-B7BC-337F73891002}" destId="{237E35A9-A340-4441-8C87-1C1B5406EBA9}" srcOrd="9" destOrd="0" presId="urn:microsoft.com/office/officeart/2009/3/layout/RandomtoResultProcess"/>
    <dgm:cxn modelId="{CC1DB7CD-17D6-48C2-AA84-A88BAE8EE9ED}" type="presParOf" srcId="{F5B78F96-B75D-465A-B7BC-337F73891002}" destId="{27C054B5-2539-45AC-98AD-4C23C7A13969}" srcOrd="10" destOrd="0" presId="urn:microsoft.com/office/officeart/2009/3/layout/RandomtoResultProcess"/>
    <dgm:cxn modelId="{6EF2FA94-F371-4485-8B24-3C7F0AA760BC}" type="presParOf" srcId="{F5B78F96-B75D-465A-B7BC-337F73891002}" destId="{49333ED6-6219-443F-921A-CA92DACC723E}" srcOrd="11" destOrd="0" presId="urn:microsoft.com/office/officeart/2009/3/layout/RandomtoResultProcess"/>
    <dgm:cxn modelId="{1A53666B-87AC-41CB-8195-C76F926E8F98}" type="presParOf" srcId="{F5B78F96-B75D-465A-B7BC-337F73891002}" destId="{CFF7154E-D23A-462C-8830-216AE40A8FEE}" srcOrd="12" destOrd="0" presId="urn:microsoft.com/office/officeart/2009/3/layout/RandomtoResultProcess"/>
    <dgm:cxn modelId="{67D0790B-93B7-45E8-A0F1-9CD36946C97B}" type="presParOf" srcId="{F5B78F96-B75D-465A-B7BC-337F73891002}" destId="{BFB93904-7C4F-409E-90DF-3DF66DE10674}" srcOrd="13" destOrd="0" presId="urn:microsoft.com/office/officeart/2009/3/layout/RandomtoResultProcess"/>
    <dgm:cxn modelId="{3DEFA9BF-8D84-49AB-A609-20084583C22E}" type="presParOf" srcId="{F5B78F96-B75D-465A-B7BC-337F73891002}" destId="{A321B327-0DED-4E37-9929-C9CDD2A57052}" srcOrd="14" destOrd="0" presId="urn:microsoft.com/office/officeart/2009/3/layout/RandomtoResultProcess"/>
    <dgm:cxn modelId="{77800082-7A72-4841-8C72-E111602C7CCB}" type="presParOf" srcId="{F5B78F96-B75D-465A-B7BC-337F73891002}" destId="{5F4EB0F7-526B-4010-97E6-809EE3C2AE2D}" srcOrd="15" destOrd="0" presId="urn:microsoft.com/office/officeart/2009/3/layout/RandomtoResultProcess"/>
    <dgm:cxn modelId="{A49E5472-726B-4218-8636-3D4DBFAD34B1}" type="presParOf" srcId="{F5B78F96-B75D-465A-B7BC-337F73891002}" destId="{32B65AF3-CCC8-480F-9B7C-9023869E5983}" srcOrd="16" destOrd="0" presId="urn:microsoft.com/office/officeart/2009/3/layout/RandomtoResultProcess"/>
    <dgm:cxn modelId="{4537237D-513A-4446-AB05-B5138C8BC679}" type="presParOf" srcId="{F5B78F96-B75D-465A-B7BC-337F73891002}" destId="{7409CA4D-890E-4B49-8A71-5A2C631311F1}" srcOrd="17" destOrd="0" presId="urn:microsoft.com/office/officeart/2009/3/layout/RandomtoResultProcess"/>
    <dgm:cxn modelId="{EF383EE3-BEC7-40CC-B90F-CB31374C80EE}" type="presParOf" srcId="{F5B78F96-B75D-465A-B7BC-337F73891002}" destId="{A318D499-F704-406D-8028-DD1B51C4BA17}" srcOrd="18" destOrd="0" presId="urn:microsoft.com/office/officeart/2009/3/layout/RandomtoResultProcess"/>
    <dgm:cxn modelId="{CF5F7840-1733-4DFA-AF6E-B6D2C1890F57}" type="presParOf" srcId="{F3853B7A-55C4-4D8F-9D8B-E330F050EE3C}" destId="{1388A314-238D-4C61-B58B-ACD63EA3B3AF}" srcOrd="1" destOrd="0" presId="urn:microsoft.com/office/officeart/2009/3/layout/RandomtoResultProcess"/>
    <dgm:cxn modelId="{59CD7C7C-01B3-463A-83DE-7E2FBA33DAF1}" type="presParOf" srcId="{1388A314-238D-4C61-B58B-ACD63EA3B3AF}" destId="{2D9F20C6-0CEF-45F3-974E-9FF68E6F1139}" srcOrd="0" destOrd="0" presId="urn:microsoft.com/office/officeart/2009/3/layout/RandomtoResultProcess"/>
    <dgm:cxn modelId="{BAA3E617-D883-4371-9A1D-9D78FD24AF49}" type="presParOf" srcId="{1388A314-238D-4C61-B58B-ACD63EA3B3AF}" destId="{8F92176C-7715-4E29-9953-E347538BD4A5}" srcOrd="1" destOrd="0" presId="urn:microsoft.com/office/officeart/2009/3/layout/RandomtoResultProcess"/>
    <dgm:cxn modelId="{3711959D-4E64-4364-9429-60CA6C8BD552}" type="presParOf" srcId="{F3853B7A-55C4-4D8F-9D8B-E330F050EE3C}" destId="{02F0027F-911B-4C14-8C17-38A1BD3C0D83}" srcOrd="2" destOrd="0" presId="urn:microsoft.com/office/officeart/2009/3/layout/RandomtoResultProcess"/>
    <dgm:cxn modelId="{C920BEB6-4336-40B6-A48F-CDCA4FAEC7D2}" type="presParOf" srcId="{02F0027F-911B-4C14-8C17-38A1BD3C0D83}" destId="{0423C950-50A4-42FF-AC9E-47D5E0D8BC33}" srcOrd="0" destOrd="0" presId="urn:microsoft.com/office/officeart/2009/3/layout/RandomtoResultProcess"/>
    <dgm:cxn modelId="{87D2A9FF-0A3E-4800-9AEF-888D5BA1F5C5}" type="presParOf" srcId="{02F0027F-911B-4C14-8C17-38A1BD3C0D83}" destId="{98CADDFC-A3D9-4668-BF30-8F7A41B68C65}" srcOrd="1" destOrd="0" presId="urn:microsoft.com/office/officeart/2009/3/layout/RandomtoResultProcess"/>
    <dgm:cxn modelId="{0E44F380-7C0A-4F8B-BFD0-E9B6A58F12F3}" type="presParOf" srcId="{F3853B7A-55C4-4D8F-9D8B-E330F050EE3C}" destId="{F64D6DF2-4132-4B9F-8ED9-F2627D9C7F68}" srcOrd="3" destOrd="0" presId="urn:microsoft.com/office/officeart/2009/3/layout/RandomtoResultProcess"/>
    <dgm:cxn modelId="{4DC08442-EDD3-414F-9E7B-7A0BF894A2BD}" type="presParOf" srcId="{F64D6DF2-4132-4B9F-8ED9-F2627D9C7F68}" destId="{C3B00EE6-0800-4EA0-B1CB-EF3D77F4AA2F}" srcOrd="0" destOrd="0" presId="urn:microsoft.com/office/officeart/2009/3/layout/RandomtoResultProcess"/>
    <dgm:cxn modelId="{062A7020-8784-4431-92A3-60795828F69D}" type="presParOf" srcId="{F64D6DF2-4132-4B9F-8ED9-F2627D9C7F68}" destId="{51F7407B-6805-4DEC-950F-F3FA215C8EFC}" srcOrd="1" destOrd="0" presId="urn:microsoft.com/office/officeart/2009/3/layout/RandomtoResultProcess"/>
    <dgm:cxn modelId="{2813AACB-FAFC-4DE8-A04D-7A240D7666C1}" type="presParOf" srcId="{F3853B7A-55C4-4D8F-9D8B-E330F050EE3C}" destId="{8487F484-BB1D-47A7-BD83-09FC99916DA9}" srcOrd="4" destOrd="0" presId="urn:microsoft.com/office/officeart/2009/3/layout/RandomtoResultProcess"/>
    <dgm:cxn modelId="{8A89D920-36D4-46E5-ADB8-F53CAA737DD6}" type="presParOf" srcId="{8487F484-BB1D-47A7-BD83-09FC99916DA9}" destId="{FF606AA8-BF90-4FFF-B28D-BD39224A38E5}" srcOrd="0" destOrd="0" presId="urn:microsoft.com/office/officeart/2009/3/layout/RandomtoResultProcess"/>
    <dgm:cxn modelId="{3E175D45-23D0-4CC4-A457-E35025495377}" type="presParOf" srcId="{8487F484-BB1D-47A7-BD83-09FC99916DA9}" destId="{0EF65CED-48D6-4BD7-9681-C343A513EBA7}" srcOrd="1" destOrd="0" presId="urn:microsoft.com/office/officeart/2009/3/layout/RandomtoResultProcess"/>
    <dgm:cxn modelId="{9588F990-204B-40B6-B6E7-F59FC448219D}" type="presParOf" srcId="{F3853B7A-55C4-4D8F-9D8B-E330F050EE3C}" destId="{D7675D4D-0BB8-409B-9EFC-AB544779BF15}" srcOrd="5" destOrd="0" presId="urn:microsoft.com/office/officeart/2009/3/layout/RandomtoResultProcess"/>
    <dgm:cxn modelId="{C76C5512-1790-4C3E-B044-B20B0AC2BD1E}" type="presParOf" srcId="{D7675D4D-0BB8-409B-9EFC-AB544779BF15}" destId="{DF140128-E9E4-45A6-82E4-9D7A7A6263E3}" srcOrd="0" destOrd="0" presId="urn:microsoft.com/office/officeart/2009/3/layout/RandomtoResultProcess"/>
    <dgm:cxn modelId="{59750C1D-762F-4AA7-8683-EC0C6DF87F9A}" type="presParOf" srcId="{D7675D4D-0BB8-409B-9EFC-AB544779BF15}" destId="{A6C79BAE-55F7-46DB-810C-44C2513A70D5}" srcOrd="1" destOrd="0" presId="urn:microsoft.com/office/officeart/2009/3/layout/RandomtoResultProcess"/>
    <dgm:cxn modelId="{4A91D44F-A2CF-489D-92F7-1354057D16E1}" type="presParOf" srcId="{F3853B7A-55C4-4D8F-9D8B-E330F050EE3C}" destId="{83F15E0B-33F5-40EE-9EF9-8A08521BADB3}" srcOrd="6" destOrd="0" presId="urn:microsoft.com/office/officeart/2009/3/layout/RandomtoResultProcess"/>
    <dgm:cxn modelId="{210B328E-7E73-45C7-91B3-691E5FAE5810}" type="presParOf" srcId="{83F15E0B-33F5-40EE-9EF9-8A08521BADB3}" destId="{111928D3-9CB7-4A6B-990C-9F418D6B1DB4}" srcOrd="0" destOrd="0" presId="urn:microsoft.com/office/officeart/2009/3/layout/RandomtoResultProcess"/>
    <dgm:cxn modelId="{A605244E-0B11-4C31-AA1C-75AEB05E0D8B}" type="presParOf" srcId="{83F15E0B-33F5-40EE-9EF9-8A08521BADB3}" destId="{0D56A06F-FD18-475B-9E5D-BC83BAF91EEA}" srcOrd="1" destOrd="0" presId="urn:microsoft.com/office/officeart/2009/3/layout/RandomtoResultProcess"/>
    <dgm:cxn modelId="{92334BAC-F315-43AE-8F4D-C4B9C3AB7936}" type="presParOf" srcId="{F3853B7A-55C4-4D8F-9D8B-E330F050EE3C}" destId="{F0C55A73-A4A9-4CB8-B3D0-96FF18706FBA}" srcOrd="7" destOrd="0" presId="urn:microsoft.com/office/officeart/2009/3/layout/RandomtoResultProcess"/>
    <dgm:cxn modelId="{D757A8F1-472A-4D90-B073-4E56F51A2ABB}" type="presParOf" srcId="{F0C55A73-A4A9-4CB8-B3D0-96FF18706FBA}" destId="{30562888-B823-4DFB-8D72-6F91E3F2DB70}" srcOrd="0" destOrd="0" presId="urn:microsoft.com/office/officeart/2009/3/layout/RandomtoResultProcess"/>
    <dgm:cxn modelId="{214E1AB6-A582-4DF9-9D2A-34E9F41917D6}" type="presParOf" srcId="{F0C55A73-A4A9-4CB8-B3D0-96FF18706FBA}" destId="{326B2C42-020A-4635-B896-E5B36E7C3A02}" srcOrd="1" destOrd="0" presId="urn:microsoft.com/office/officeart/2009/3/layout/RandomtoResultProcess"/>
    <dgm:cxn modelId="{8DFD84B1-B2FF-433A-B310-D81EDB2007F3}" type="presParOf" srcId="{F3853B7A-55C4-4D8F-9D8B-E330F050EE3C}" destId="{2D45C341-CB91-4C52-9855-7C877E5CA52A}" srcOrd="8" destOrd="0" presId="urn:microsoft.com/office/officeart/2009/3/layout/RandomtoResultProcess"/>
    <dgm:cxn modelId="{A0C03E43-7FC7-449F-B795-32E3088A591A}" type="presParOf" srcId="{2D45C341-CB91-4C52-9855-7C877E5CA52A}" destId="{4E0F7E9C-C90B-4EFA-BEB2-B47CB5F257DA}" srcOrd="0" destOrd="0" presId="urn:microsoft.com/office/officeart/2009/3/layout/RandomtoResultProcess"/>
    <dgm:cxn modelId="{F41B824B-09BE-43E9-A54A-5123937FD331}" type="presParOf" srcId="{2D45C341-CB91-4C52-9855-7C877E5CA52A}" destId="{FE4201D9-9009-40DF-966A-A7A825812502}" srcOrd="1" destOrd="0" presId="urn:microsoft.com/office/officeart/2009/3/layout/RandomtoResultProcess"/>
    <dgm:cxn modelId="{0567CB82-F645-463D-8FE4-0D0481478544}" type="presParOf" srcId="{F3853B7A-55C4-4D8F-9D8B-E330F050EE3C}" destId="{2729D82C-F5E3-43F5-8E4D-F79010EC1549}" srcOrd="9" destOrd="0" presId="urn:microsoft.com/office/officeart/2009/3/layout/RandomtoResultProcess"/>
    <dgm:cxn modelId="{A7D98076-3831-4D60-A91B-373E2C59D473}" type="presParOf" srcId="{2729D82C-F5E3-43F5-8E4D-F79010EC1549}" destId="{56FCACC0-C2B3-47DE-98C2-E135FE411CC7}" srcOrd="0" destOrd="0" presId="urn:microsoft.com/office/officeart/2009/3/layout/RandomtoResultProcess"/>
    <dgm:cxn modelId="{010ECE20-7DD7-400E-9FAF-C46183FBF9CC}" type="presParOf" srcId="{2729D82C-F5E3-43F5-8E4D-F79010EC1549}" destId="{26E4EF16-E616-49F3-8EFF-0FAF683CA609}" srcOrd="1" destOrd="0" presId="urn:microsoft.com/office/officeart/2009/3/layout/RandomtoResultProcess"/>
    <dgm:cxn modelId="{5B36B0D7-F450-4AA5-91F3-6CABE965C028}" type="presParOf" srcId="{F3853B7A-55C4-4D8F-9D8B-E330F050EE3C}" destId="{D41AFA93-478C-40CC-95C1-EDD0FE4081EC}" srcOrd="10" destOrd="0" presId="urn:microsoft.com/office/officeart/2009/3/layout/RandomtoResultProcess"/>
    <dgm:cxn modelId="{CE937417-2901-425D-ABC1-6111D20DDE0F}" type="presParOf" srcId="{D41AFA93-478C-40CC-95C1-EDD0FE4081EC}" destId="{D4DEEADD-A95E-45FE-A119-02FE20362749}" srcOrd="0" destOrd="0" presId="urn:microsoft.com/office/officeart/2009/3/layout/RandomtoResultProcess"/>
    <dgm:cxn modelId="{5BC7C473-A6CF-4D37-BA63-4F64E9D63FFA}" type="presParOf" srcId="{D41AFA93-478C-40CC-95C1-EDD0FE4081EC}" destId="{28A4081F-85BB-4625-8EAA-2D5DD90C3A8B}" srcOrd="1" destOrd="0" presId="urn:microsoft.com/office/officeart/2009/3/layout/RandomtoResultProcess"/>
    <dgm:cxn modelId="{9DA301D1-7152-449D-9389-719D3FB82089}" type="presParOf" srcId="{F3853B7A-55C4-4D8F-9D8B-E330F050EE3C}" destId="{9B8F64CA-9786-4F65-BB87-B98A6C30D800}" srcOrd="11" destOrd="0" presId="urn:microsoft.com/office/officeart/2009/3/layout/RandomtoResultProcess"/>
    <dgm:cxn modelId="{66E1FC29-162A-49DE-91AB-53B21263F6B6}" type="presParOf" srcId="{9B8F64CA-9786-4F65-BB87-B98A6C30D800}" destId="{C80A7111-DB57-4381-9F17-9E6A8FDADA27}" srcOrd="0" destOrd="0" presId="urn:microsoft.com/office/officeart/2009/3/layout/RandomtoResultProcess"/>
    <dgm:cxn modelId="{C4EB2BFF-881B-4D89-A055-EFB5CB2E8EC8}" type="presParOf" srcId="{9B8F64CA-9786-4F65-BB87-B98A6C30D800}" destId="{2A87F8B0-3974-4BD8-A104-D7F1D216B1D9}" srcOrd="1" destOrd="0" presId="urn:microsoft.com/office/officeart/2009/3/layout/RandomtoResultProcess"/>
    <dgm:cxn modelId="{07853BCE-C949-4060-9949-F0495A57E0D7}" type="presParOf" srcId="{F3853B7A-55C4-4D8F-9D8B-E330F050EE3C}" destId="{AED2D187-6183-4A9D-B411-7790AA780FA1}" srcOrd="12" destOrd="0" presId="urn:microsoft.com/office/officeart/2009/3/layout/RandomtoResultProcess"/>
    <dgm:cxn modelId="{D53CF385-F2D3-4C30-9058-9B1838CA7DCD}" type="presParOf" srcId="{AED2D187-6183-4A9D-B411-7790AA780FA1}" destId="{9F741176-FD0B-47E8-9E62-B5ED1387ECC3}" srcOrd="0" destOrd="0" presId="urn:microsoft.com/office/officeart/2009/3/layout/RandomtoResultProcess"/>
    <dgm:cxn modelId="{2E8D260F-233C-47C1-936E-36A101BB9E53}" type="presParOf" srcId="{AED2D187-6183-4A9D-B411-7790AA780FA1}" destId="{F48E0B85-1734-4BA7-9929-55534425F177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DB25B-E7DB-45CC-B181-A96D02E5864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B0D546-BC08-46F9-A1FA-38B735A1BAD0}">
      <dgm:prSet phldrT="[Texto]" custT="1"/>
      <dgm:spPr>
        <a:solidFill>
          <a:srgbClr val="0C557A"/>
        </a:solidFill>
        <a:ln>
          <a:noFill/>
        </a:ln>
      </dgm:spPr>
      <dgm:t>
        <a:bodyPr/>
        <a:lstStyle/>
        <a:p>
          <a:r>
            <a:rPr lang="pt-BR" sz="1200" b="1" dirty="0"/>
            <a:t>Graneis Sólidos Minerais (GSM)</a:t>
          </a:r>
        </a:p>
      </dgm:t>
    </dgm:pt>
    <dgm:pt modelId="{2FFB4B1A-1218-4758-847E-B0DECACC624A}" type="parTrans" cxnId="{24716545-2247-4055-BB6C-889A8C253B7C}">
      <dgm:prSet/>
      <dgm:spPr/>
      <dgm:t>
        <a:bodyPr/>
        <a:lstStyle/>
        <a:p>
          <a:endParaRPr lang="pt-BR"/>
        </a:p>
      </dgm:t>
    </dgm:pt>
    <dgm:pt modelId="{21C61263-BCC4-449F-A7EB-1F59AA827A83}" type="sibTrans" cxnId="{24716545-2247-4055-BB6C-889A8C253B7C}">
      <dgm:prSet/>
      <dgm:spPr/>
      <dgm:t>
        <a:bodyPr/>
        <a:lstStyle/>
        <a:p>
          <a:endParaRPr lang="pt-BR"/>
        </a:p>
      </dgm:t>
    </dgm:pt>
    <dgm:pt modelId="{9828DB65-F05D-4400-91A0-816544B96CBF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Minério de Ferro</a:t>
          </a:r>
        </a:p>
      </dgm:t>
    </dgm:pt>
    <dgm:pt modelId="{2E206C09-1ADE-4B4C-9C64-9EF702F49E4C}" type="parTrans" cxnId="{9F4E1E52-A582-4802-AE7D-8BBEC6E87453}">
      <dgm:prSet/>
      <dgm:spPr/>
      <dgm:t>
        <a:bodyPr/>
        <a:lstStyle/>
        <a:p>
          <a:endParaRPr lang="pt-BR"/>
        </a:p>
      </dgm:t>
    </dgm:pt>
    <dgm:pt modelId="{38F9958E-01A2-4C4A-9ACC-CC154F40DCB5}" type="sibTrans" cxnId="{9F4E1E52-A582-4802-AE7D-8BBEC6E87453}">
      <dgm:prSet/>
      <dgm:spPr/>
      <dgm:t>
        <a:bodyPr/>
        <a:lstStyle/>
        <a:p>
          <a:endParaRPr lang="pt-BR"/>
        </a:p>
      </dgm:t>
    </dgm:pt>
    <dgm:pt modelId="{3AFC294F-666A-4294-A0B2-9517C701FBF9}">
      <dgm:prSet phldrT="[Texto]" custT="1"/>
      <dgm:spPr>
        <a:solidFill>
          <a:srgbClr val="0C557A"/>
        </a:solidFill>
        <a:ln>
          <a:noFill/>
        </a:ln>
      </dgm:spPr>
      <dgm:t>
        <a:bodyPr/>
        <a:lstStyle/>
        <a:p>
          <a:r>
            <a:rPr lang="pt-BR" sz="1200" b="1" dirty="0"/>
            <a:t>Outros Granéis Sólidos Minerais (OGSM)</a:t>
          </a:r>
        </a:p>
      </dgm:t>
    </dgm:pt>
    <dgm:pt modelId="{927B5B8F-00E9-48D0-B194-55AB77306E46}" type="parTrans" cxnId="{725586D8-BE55-4446-9469-BF67A1AE5E24}">
      <dgm:prSet/>
      <dgm:spPr/>
      <dgm:t>
        <a:bodyPr/>
        <a:lstStyle/>
        <a:p>
          <a:endParaRPr lang="pt-BR"/>
        </a:p>
      </dgm:t>
    </dgm:pt>
    <dgm:pt modelId="{7F0BAA19-C581-47F7-82FA-0E0E31750AC3}" type="sibTrans" cxnId="{725586D8-BE55-4446-9469-BF67A1AE5E24}">
      <dgm:prSet/>
      <dgm:spPr/>
      <dgm:t>
        <a:bodyPr/>
        <a:lstStyle/>
        <a:p>
          <a:endParaRPr lang="pt-BR"/>
        </a:p>
      </dgm:t>
    </dgm:pt>
    <dgm:pt modelId="{3A4FA42D-5F55-4F96-A68E-41A7CFE512AF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Fertilizantes</a:t>
          </a:r>
        </a:p>
      </dgm:t>
    </dgm:pt>
    <dgm:pt modelId="{DE288569-1541-45FA-8F8F-A48D7D31F6AB}" type="parTrans" cxnId="{A4D9E7DC-98F3-43AB-B9B4-A87A4ED8ECE7}">
      <dgm:prSet/>
      <dgm:spPr/>
      <dgm:t>
        <a:bodyPr/>
        <a:lstStyle/>
        <a:p>
          <a:endParaRPr lang="pt-BR"/>
        </a:p>
      </dgm:t>
    </dgm:pt>
    <dgm:pt modelId="{F4168FCB-1DCC-48E9-8DEF-884A1CF89712}" type="sibTrans" cxnId="{A4D9E7DC-98F3-43AB-B9B4-A87A4ED8ECE7}">
      <dgm:prSet/>
      <dgm:spPr/>
      <dgm:t>
        <a:bodyPr/>
        <a:lstStyle/>
        <a:p>
          <a:endParaRPr lang="pt-BR"/>
        </a:p>
      </dgm:t>
    </dgm:pt>
    <dgm:pt modelId="{C7E7B0DC-43DF-4624-B3AF-C05095FDBD1E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Outros minerais</a:t>
          </a:r>
        </a:p>
      </dgm:t>
    </dgm:pt>
    <dgm:pt modelId="{D2E8F8F4-3E22-4F24-8786-4190A5ECE858}" type="parTrans" cxnId="{48F0BE50-80AC-4CA0-B0C0-3B2176C15C26}">
      <dgm:prSet/>
      <dgm:spPr/>
      <dgm:t>
        <a:bodyPr/>
        <a:lstStyle/>
        <a:p>
          <a:endParaRPr lang="pt-BR"/>
        </a:p>
      </dgm:t>
    </dgm:pt>
    <dgm:pt modelId="{573FDA42-AD41-4C73-91A0-03ECD5FD120C}" type="sibTrans" cxnId="{48F0BE50-80AC-4CA0-B0C0-3B2176C15C26}">
      <dgm:prSet/>
      <dgm:spPr/>
      <dgm:t>
        <a:bodyPr/>
        <a:lstStyle/>
        <a:p>
          <a:endParaRPr lang="pt-BR"/>
        </a:p>
      </dgm:t>
    </dgm:pt>
    <dgm:pt modelId="{182AED9C-F9AE-4B5F-8039-C5F94A924B0F}">
      <dgm:prSet phldrT="[Texto]" custT="1"/>
      <dgm:spPr>
        <a:solidFill>
          <a:srgbClr val="0C557A"/>
        </a:solidFill>
        <a:ln>
          <a:noFill/>
        </a:ln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Graneis Sólidos Agrícolas (GSA)</a:t>
          </a:r>
        </a:p>
      </dgm:t>
    </dgm:pt>
    <dgm:pt modelId="{853E72FF-D65B-4F60-896E-9ED3F380DC1E}" type="parTrans" cxnId="{4E1027A5-E423-425D-BA2A-FE99E5E8EFDA}">
      <dgm:prSet/>
      <dgm:spPr/>
      <dgm:t>
        <a:bodyPr/>
        <a:lstStyle/>
        <a:p>
          <a:endParaRPr lang="pt-BR"/>
        </a:p>
      </dgm:t>
    </dgm:pt>
    <dgm:pt modelId="{67B68AC0-E0B6-4BE8-BFB8-8AD15E12D3FC}" type="sibTrans" cxnId="{4E1027A5-E423-425D-BA2A-FE99E5E8EFDA}">
      <dgm:prSet/>
      <dgm:spPr/>
      <dgm:t>
        <a:bodyPr/>
        <a:lstStyle/>
        <a:p>
          <a:endParaRPr lang="pt-BR"/>
        </a:p>
      </dgm:t>
    </dgm:pt>
    <dgm:pt modelId="{CF229417-3DAE-4BAA-A353-810FC0AAC554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Soja em grão</a:t>
          </a:r>
        </a:p>
      </dgm:t>
    </dgm:pt>
    <dgm:pt modelId="{888A1E56-9247-4F9F-B844-83AC484E010A}" type="parTrans" cxnId="{EE66BD3A-D3B1-4028-95B9-2AB8E46B659B}">
      <dgm:prSet/>
      <dgm:spPr/>
      <dgm:t>
        <a:bodyPr/>
        <a:lstStyle/>
        <a:p>
          <a:endParaRPr lang="pt-BR"/>
        </a:p>
      </dgm:t>
    </dgm:pt>
    <dgm:pt modelId="{3AE2BB8E-7246-4275-B6C1-1DBDFCF7CB7C}" type="sibTrans" cxnId="{EE66BD3A-D3B1-4028-95B9-2AB8E46B659B}">
      <dgm:prSet/>
      <dgm:spPr/>
      <dgm:t>
        <a:bodyPr/>
        <a:lstStyle/>
        <a:p>
          <a:endParaRPr lang="pt-BR"/>
        </a:p>
      </dgm:t>
    </dgm:pt>
    <dgm:pt modelId="{5D10C56C-1395-4BAC-A007-BDC9492296EE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Farelos</a:t>
          </a:r>
        </a:p>
      </dgm:t>
    </dgm:pt>
    <dgm:pt modelId="{D6BEC2BF-2C6C-47EE-BD5B-430DEEF3A647}" type="parTrans" cxnId="{E8C5ECCD-9DE2-4FA8-BA71-FC0A07797817}">
      <dgm:prSet/>
      <dgm:spPr/>
      <dgm:t>
        <a:bodyPr/>
        <a:lstStyle/>
        <a:p>
          <a:endParaRPr lang="pt-BR"/>
        </a:p>
      </dgm:t>
    </dgm:pt>
    <dgm:pt modelId="{B551C38A-9FAA-413B-9CD8-014CB6F1B661}" type="sibTrans" cxnId="{E8C5ECCD-9DE2-4FA8-BA71-FC0A07797817}">
      <dgm:prSet/>
      <dgm:spPr/>
      <dgm:t>
        <a:bodyPr/>
        <a:lstStyle/>
        <a:p>
          <a:endParaRPr lang="pt-BR"/>
        </a:p>
      </dgm:t>
    </dgm:pt>
    <dgm:pt modelId="{5D93BF2E-CB1A-4E23-9DCB-01DE9F7C40C7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Subprodutos do Minério de Ferro</a:t>
          </a:r>
        </a:p>
      </dgm:t>
    </dgm:pt>
    <dgm:pt modelId="{F1109C7D-B31B-4938-B72D-8370CE8F19E2}" type="parTrans" cxnId="{3FA1F8D0-F274-405B-8DD7-F12E0312D0E3}">
      <dgm:prSet/>
      <dgm:spPr/>
      <dgm:t>
        <a:bodyPr/>
        <a:lstStyle/>
        <a:p>
          <a:endParaRPr lang="pt-BR"/>
        </a:p>
      </dgm:t>
    </dgm:pt>
    <dgm:pt modelId="{FA65310B-4739-45C4-BE9A-61C0752AA682}" type="sibTrans" cxnId="{3FA1F8D0-F274-405B-8DD7-F12E0312D0E3}">
      <dgm:prSet/>
      <dgm:spPr/>
      <dgm:t>
        <a:bodyPr/>
        <a:lstStyle/>
        <a:p>
          <a:endParaRPr lang="pt-BR"/>
        </a:p>
      </dgm:t>
    </dgm:pt>
    <dgm:pt modelId="{1210F2EF-2AE4-487A-9FC1-EAB6E5D4C169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Milho em grão</a:t>
          </a:r>
        </a:p>
      </dgm:t>
    </dgm:pt>
    <dgm:pt modelId="{7EC9786D-7E69-47A2-A158-089DC57D417C}" type="parTrans" cxnId="{3D80D11F-982D-462E-947B-33003D5AAF49}">
      <dgm:prSet/>
      <dgm:spPr/>
      <dgm:t>
        <a:bodyPr/>
        <a:lstStyle/>
        <a:p>
          <a:endParaRPr lang="pt-BR"/>
        </a:p>
      </dgm:t>
    </dgm:pt>
    <dgm:pt modelId="{FCDAE641-764A-4521-BFAF-9FD8BFDB5D58}" type="sibTrans" cxnId="{3D80D11F-982D-462E-947B-33003D5AAF49}">
      <dgm:prSet/>
      <dgm:spPr/>
      <dgm:t>
        <a:bodyPr/>
        <a:lstStyle/>
        <a:p>
          <a:endParaRPr lang="pt-BR"/>
        </a:p>
      </dgm:t>
    </dgm:pt>
    <dgm:pt modelId="{8B7D6156-B322-45FA-8094-27154A4BFB23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Açúcar</a:t>
          </a:r>
        </a:p>
      </dgm:t>
    </dgm:pt>
    <dgm:pt modelId="{BBEB6E0A-369F-4757-8D57-3C20466C003C}" type="parTrans" cxnId="{B85D4883-C883-4124-AA11-16CDAFC08AF0}">
      <dgm:prSet/>
      <dgm:spPr/>
      <dgm:t>
        <a:bodyPr/>
        <a:lstStyle/>
        <a:p>
          <a:endParaRPr lang="pt-BR"/>
        </a:p>
      </dgm:t>
    </dgm:pt>
    <dgm:pt modelId="{CA97A0EF-C94F-4DEC-A642-C31515C5E7F9}" type="sibTrans" cxnId="{B85D4883-C883-4124-AA11-16CDAFC08AF0}">
      <dgm:prSet/>
      <dgm:spPr/>
      <dgm:t>
        <a:bodyPr/>
        <a:lstStyle/>
        <a:p>
          <a:endParaRPr lang="pt-BR"/>
        </a:p>
      </dgm:t>
    </dgm:pt>
    <dgm:pt modelId="{EA19F928-9EFF-4EDE-8B5C-47426F2AB7BE}">
      <dgm:prSet phldrT="[Texto]" custT="1"/>
      <dgm:spPr>
        <a:solidFill>
          <a:srgbClr val="0C557A"/>
        </a:solidFill>
        <a:ln>
          <a:noFill/>
        </a:ln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Cargas Gerais Conteinerizáveis (CGC)</a:t>
          </a:r>
        </a:p>
      </dgm:t>
    </dgm:pt>
    <dgm:pt modelId="{3903BFF2-3C98-43CC-8FFB-7E7D3EC5CD04}" type="parTrans" cxnId="{A6EEBEFD-722E-4E9A-A0D1-1A0677866666}">
      <dgm:prSet/>
      <dgm:spPr/>
      <dgm:t>
        <a:bodyPr/>
        <a:lstStyle/>
        <a:p>
          <a:endParaRPr lang="pt-BR"/>
        </a:p>
      </dgm:t>
    </dgm:pt>
    <dgm:pt modelId="{7DB833A0-66A3-4E7F-9CF3-219B4ED7AF4A}" type="sibTrans" cxnId="{A6EEBEFD-722E-4E9A-A0D1-1A0677866666}">
      <dgm:prSet/>
      <dgm:spPr/>
      <dgm:t>
        <a:bodyPr/>
        <a:lstStyle/>
        <a:p>
          <a:endParaRPr lang="pt-BR"/>
        </a:p>
      </dgm:t>
    </dgm:pt>
    <dgm:pt modelId="{F3EEA7D6-E90B-40D3-B063-63FB0C7AB50A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Alimentos processados</a:t>
          </a:r>
        </a:p>
      </dgm:t>
    </dgm:pt>
    <dgm:pt modelId="{99A6F217-4F80-4793-A86C-69F2A3428E82}" type="parTrans" cxnId="{5F7D9736-D9AA-457E-A5ED-66F367F7DA6E}">
      <dgm:prSet/>
      <dgm:spPr/>
      <dgm:t>
        <a:bodyPr/>
        <a:lstStyle/>
        <a:p>
          <a:endParaRPr lang="pt-BR"/>
        </a:p>
      </dgm:t>
    </dgm:pt>
    <dgm:pt modelId="{C427371A-47AB-44CD-997D-551F8EEC77E5}" type="sibTrans" cxnId="{5F7D9736-D9AA-457E-A5ED-66F367F7DA6E}">
      <dgm:prSet/>
      <dgm:spPr/>
      <dgm:t>
        <a:bodyPr/>
        <a:lstStyle/>
        <a:p>
          <a:endParaRPr lang="pt-BR"/>
        </a:p>
      </dgm:t>
    </dgm:pt>
    <dgm:pt modelId="{E87A6ADB-34DB-43AB-A009-CE8047496E0A}">
      <dgm:prSet phldrT="[Texto]" custT="1"/>
      <dgm:spPr>
        <a:solidFill>
          <a:srgbClr val="0C557A"/>
        </a:solidFill>
        <a:ln>
          <a:noFill/>
        </a:ln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Granéis Líquidos (GL)</a:t>
          </a:r>
        </a:p>
      </dgm:t>
    </dgm:pt>
    <dgm:pt modelId="{1A71EF9D-994C-478C-86BC-6190755B8345}" type="parTrans" cxnId="{ACF3FD6C-5170-4E75-A771-B2AD90E049F7}">
      <dgm:prSet/>
      <dgm:spPr/>
      <dgm:t>
        <a:bodyPr/>
        <a:lstStyle/>
        <a:p>
          <a:endParaRPr lang="pt-BR"/>
        </a:p>
      </dgm:t>
    </dgm:pt>
    <dgm:pt modelId="{8E91935C-FF8C-4D1F-AB44-3A1EBF80A58C}" type="sibTrans" cxnId="{ACF3FD6C-5170-4E75-A771-B2AD90E049F7}">
      <dgm:prSet/>
      <dgm:spPr/>
      <dgm:t>
        <a:bodyPr/>
        <a:lstStyle/>
        <a:p>
          <a:endParaRPr lang="pt-BR"/>
        </a:p>
      </dgm:t>
    </dgm:pt>
    <dgm:pt modelId="{CC0C0FB6-0273-4C94-A766-71616F2ECCD7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Biodiesel</a:t>
          </a:r>
        </a:p>
      </dgm:t>
    </dgm:pt>
    <dgm:pt modelId="{9E899269-FDF3-4C6E-9491-1E0E1B035CCC}" type="parTrans" cxnId="{D56EC144-390D-450C-8575-5917EB273856}">
      <dgm:prSet/>
      <dgm:spPr/>
      <dgm:t>
        <a:bodyPr/>
        <a:lstStyle/>
        <a:p>
          <a:endParaRPr lang="pt-BR"/>
        </a:p>
      </dgm:t>
    </dgm:pt>
    <dgm:pt modelId="{FEB6D94C-621E-4C7B-A086-6F6CE9E697EA}" type="sibTrans" cxnId="{D56EC144-390D-450C-8575-5917EB273856}">
      <dgm:prSet/>
      <dgm:spPr/>
      <dgm:t>
        <a:bodyPr/>
        <a:lstStyle/>
        <a:p>
          <a:endParaRPr lang="pt-BR"/>
        </a:p>
      </dgm:t>
    </dgm:pt>
    <dgm:pt modelId="{2C91C8A1-DF03-4573-ABCA-3D5D2ACB544C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Etanol</a:t>
          </a:r>
        </a:p>
      </dgm:t>
    </dgm:pt>
    <dgm:pt modelId="{E40BF67E-9F22-4D4D-9E77-4A4D3DEE9681}" type="parTrans" cxnId="{29ABA354-2ACC-4034-8270-77389280B50A}">
      <dgm:prSet/>
      <dgm:spPr/>
      <dgm:t>
        <a:bodyPr/>
        <a:lstStyle/>
        <a:p>
          <a:endParaRPr lang="pt-BR"/>
        </a:p>
      </dgm:t>
    </dgm:pt>
    <dgm:pt modelId="{21D5E025-97FB-4EBC-A35B-2C4395F93C21}" type="sibTrans" cxnId="{29ABA354-2ACC-4034-8270-77389280B50A}">
      <dgm:prSet/>
      <dgm:spPr/>
      <dgm:t>
        <a:bodyPr/>
        <a:lstStyle/>
        <a:p>
          <a:endParaRPr lang="pt-BR"/>
        </a:p>
      </dgm:t>
    </dgm:pt>
    <dgm:pt modelId="{C32BA4E4-C4D7-4913-A064-CC4F63FEB60A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Gás Natural</a:t>
          </a:r>
        </a:p>
      </dgm:t>
    </dgm:pt>
    <dgm:pt modelId="{D3982515-B173-4D4A-B373-9CAF954F8BF7}" type="parTrans" cxnId="{92D155A0-D861-4417-84D7-3AEFDB387FF8}">
      <dgm:prSet/>
      <dgm:spPr/>
      <dgm:t>
        <a:bodyPr/>
        <a:lstStyle/>
        <a:p>
          <a:endParaRPr lang="pt-BR"/>
        </a:p>
      </dgm:t>
    </dgm:pt>
    <dgm:pt modelId="{58BD9B86-8045-4FD8-915F-C9B9753A919B}" type="sibTrans" cxnId="{92D155A0-D861-4417-84D7-3AEFDB387FF8}">
      <dgm:prSet/>
      <dgm:spPr/>
      <dgm:t>
        <a:bodyPr/>
        <a:lstStyle/>
        <a:p>
          <a:endParaRPr lang="pt-BR"/>
        </a:p>
      </dgm:t>
    </dgm:pt>
    <dgm:pt modelId="{EF4AF26A-ED49-4294-BB6D-971008A08389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Óleo Diesel</a:t>
          </a:r>
        </a:p>
      </dgm:t>
    </dgm:pt>
    <dgm:pt modelId="{10E3E466-E2C9-4E99-BB3C-188CAE1C37B5}" type="parTrans" cxnId="{1326226C-2237-488D-979F-C7C33CB1C336}">
      <dgm:prSet/>
      <dgm:spPr/>
      <dgm:t>
        <a:bodyPr/>
        <a:lstStyle/>
        <a:p>
          <a:endParaRPr lang="pt-BR"/>
        </a:p>
      </dgm:t>
    </dgm:pt>
    <dgm:pt modelId="{F2368477-FB06-4007-BB19-7896A8BB4DF8}" type="sibTrans" cxnId="{1326226C-2237-488D-979F-C7C33CB1C336}">
      <dgm:prSet/>
      <dgm:spPr/>
      <dgm:t>
        <a:bodyPr/>
        <a:lstStyle/>
        <a:p>
          <a:endParaRPr lang="pt-BR"/>
        </a:p>
      </dgm:t>
    </dgm:pt>
    <dgm:pt modelId="{362C86A1-BC0A-4D71-BE5E-FFF3856D0905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Petroquímicos</a:t>
          </a:r>
        </a:p>
      </dgm:t>
    </dgm:pt>
    <dgm:pt modelId="{DF5ED30F-7A0D-434A-B2CE-6053C737876F}" type="parTrans" cxnId="{4D7BC17D-BC7D-46BA-BDB1-9B4A76D23DD6}">
      <dgm:prSet/>
      <dgm:spPr/>
      <dgm:t>
        <a:bodyPr/>
        <a:lstStyle/>
        <a:p>
          <a:endParaRPr lang="pt-BR"/>
        </a:p>
      </dgm:t>
    </dgm:pt>
    <dgm:pt modelId="{C4F271FD-156B-4DEE-84F5-56417907BC73}" type="sibTrans" cxnId="{4D7BC17D-BC7D-46BA-BDB1-9B4A76D23DD6}">
      <dgm:prSet/>
      <dgm:spPr/>
      <dgm:t>
        <a:bodyPr/>
        <a:lstStyle/>
        <a:p>
          <a:endParaRPr lang="pt-BR"/>
        </a:p>
      </dgm:t>
    </dgm:pt>
    <dgm:pt modelId="{3B630AD0-368E-4034-B989-DEB37D8C24DF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Bebidas – cervejas de malte</a:t>
          </a:r>
        </a:p>
      </dgm:t>
    </dgm:pt>
    <dgm:pt modelId="{9508F7F1-25EB-4283-B3E3-FD95BEE9B29E}" type="parTrans" cxnId="{FBCCD54E-8A44-4CD8-B595-E4E2D7D97FAF}">
      <dgm:prSet/>
      <dgm:spPr/>
      <dgm:t>
        <a:bodyPr/>
        <a:lstStyle/>
        <a:p>
          <a:endParaRPr lang="pt-BR"/>
        </a:p>
      </dgm:t>
    </dgm:pt>
    <dgm:pt modelId="{63ED508A-286D-4A1A-9AD4-15E8B90E468F}" type="sibTrans" cxnId="{FBCCD54E-8A44-4CD8-B595-E4E2D7D97FAF}">
      <dgm:prSet/>
      <dgm:spPr/>
      <dgm:t>
        <a:bodyPr/>
        <a:lstStyle/>
        <a:p>
          <a:endParaRPr lang="pt-BR"/>
        </a:p>
      </dgm:t>
    </dgm:pt>
    <dgm:pt modelId="{C7B684F9-59D6-4F7E-9932-F3701E6C7E9C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Bebidas – exceto cervejas de malte</a:t>
          </a:r>
        </a:p>
      </dgm:t>
    </dgm:pt>
    <dgm:pt modelId="{71598E21-1323-439A-9DCF-52A9716F0522}" type="parTrans" cxnId="{8D315701-BBC3-4583-B855-2F103DD5351B}">
      <dgm:prSet/>
      <dgm:spPr/>
      <dgm:t>
        <a:bodyPr/>
        <a:lstStyle/>
        <a:p>
          <a:endParaRPr lang="pt-BR"/>
        </a:p>
      </dgm:t>
    </dgm:pt>
    <dgm:pt modelId="{FAE18CDB-67EB-4D8E-88C3-2F126E6BB469}" type="sibTrans" cxnId="{8D315701-BBC3-4583-B855-2F103DD5351B}">
      <dgm:prSet/>
      <dgm:spPr/>
      <dgm:t>
        <a:bodyPr/>
        <a:lstStyle/>
        <a:p>
          <a:endParaRPr lang="pt-BR"/>
        </a:p>
      </dgm:t>
    </dgm:pt>
    <dgm:pt modelId="{B0177712-A4A5-4F85-9E52-F2644A89D2A3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Borracha e suas obras</a:t>
          </a:r>
        </a:p>
      </dgm:t>
    </dgm:pt>
    <dgm:pt modelId="{B9F677C5-C7A6-4EF3-B0BB-4AC23E076C18}" type="parTrans" cxnId="{E4AED00B-6B3A-4744-8FAF-2965A0556674}">
      <dgm:prSet/>
      <dgm:spPr/>
      <dgm:t>
        <a:bodyPr/>
        <a:lstStyle/>
        <a:p>
          <a:endParaRPr lang="pt-BR"/>
        </a:p>
      </dgm:t>
    </dgm:pt>
    <dgm:pt modelId="{6C695594-7F47-45FF-A65C-FBC89856D80F}" type="sibTrans" cxnId="{E4AED00B-6B3A-4744-8FAF-2965A0556674}">
      <dgm:prSet/>
      <dgm:spPr/>
      <dgm:t>
        <a:bodyPr/>
        <a:lstStyle/>
        <a:p>
          <a:endParaRPr lang="pt-BR"/>
        </a:p>
      </dgm:t>
    </dgm:pt>
    <dgm:pt modelId="{D2EB539D-E05C-4F83-ADAA-74BE55265AF5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Carnes</a:t>
          </a:r>
        </a:p>
      </dgm:t>
    </dgm:pt>
    <dgm:pt modelId="{0B2B6363-9282-47A1-8476-CD1117A35C55}" type="parTrans" cxnId="{6059B062-6F2C-4AD8-A493-6C733293ED84}">
      <dgm:prSet/>
      <dgm:spPr/>
      <dgm:t>
        <a:bodyPr/>
        <a:lstStyle/>
        <a:p>
          <a:endParaRPr lang="pt-BR"/>
        </a:p>
      </dgm:t>
    </dgm:pt>
    <dgm:pt modelId="{746DE12E-B4B7-4C66-B569-BA52C5B5007F}" type="sibTrans" cxnId="{6059B062-6F2C-4AD8-A493-6C733293ED84}">
      <dgm:prSet/>
      <dgm:spPr/>
      <dgm:t>
        <a:bodyPr/>
        <a:lstStyle/>
        <a:p>
          <a:endParaRPr lang="pt-BR"/>
        </a:p>
      </dgm:t>
    </dgm:pt>
    <dgm:pt modelId="{2EEE1F7F-CFF7-49C5-AE3A-08B20A3CBD53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Cosméticos</a:t>
          </a:r>
        </a:p>
      </dgm:t>
    </dgm:pt>
    <dgm:pt modelId="{CFDB55C1-4A57-45BE-BF98-69BC3A679A8B}" type="parTrans" cxnId="{A51A16F6-DF5F-474B-A064-889DC37F71EF}">
      <dgm:prSet/>
      <dgm:spPr/>
      <dgm:t>
        <a:bodyPr/>
        <a:lstStyle/>
        <a:p>
          <a:endParaRPr lang="pt-BR"/>
        </a:p>
      </dgm:t>
    </dgm:pt>
    <dgm:pt modelId="{76C7AFDB-DFAB-4BEE-9B3A-79E1D99DFFA7}" type="sibTrans" cxnId="{A51A16F6-DF5F-474B-A064-889DC37F71EF}">
      <dgm:prSet/>
      <dgm:spPr/>
      <dgm:t>
        <a:bodyPr/>
        <a:lstStyle/>
        <a:p>
          <a:endParaRPr lang="pt-BR"/>
        </a:p>
      </dgm:t>
    </dgm:pt>
    <dgm:pt modelId="{21DFFB78-A2C4-4F67-B1D4-D5EF2E8B026B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Fármacos</a:t>
          </a:r>
        </a:p>
      </dgm:t>
    </dgm:pt>
    <dgm:pt modelId="{D7FACD7A-7AC9-44C1-8502-5BDD198F392C}" type="parTrans" cxnId="{9771325C-369B-409C-A730-5A0CCC19DBC1}">
      <dgm:prSet/>
      <dgm:spPr/>
      <dgm:t>
        <a:bodyPr/>
        <a:lstStyle/>
        <a:p>
          <a:endParaRPr lang="pt-BR"/>
        </a:p>
      </dgm:t>
    </dgm:pt>
    <dgm:pt modelId="{C95F5443-7FEC-409C-8A54-DD529BA79191}" type="sibTrans" cxnId="{9771325C-369B-409C-A730-5A0CCC19DBC1}">
      <dgm:prSet/>
      <dgm:spPr/>
      <dgm:t>
        <a:bodyPr/>
        <a:lstStyle/>
        <a:p>
          <a:endParaRPr lang="pt-BR"/>
        </a:p>
      </dgm:t>
    </dgm:pt>
    <dgm:pt modelId="{2CCFEDED-C476-4B6B-9883-849E6750507E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Instrumentos e equipamentos profissionais</a:t>
          </a:r>
        </a:p>
      </dgm:t>
    </dgm:pt>
    <dgm:pt modelId="{79850E43-69AB-453A-B10C-B45DAFE3ECE7}" type="parTrans" cxnId="{A8DF088F-CEB2-4A69-B6EA-D00BAC7C6DFE}">
      <dgm:prSet/>
      <dgm:spPr/>
      <dgm:t>
        <a:bodyPr/>
        <a:lstStyle/>
        <a:p>
          <a:endParaRPr lang="pt-BR"/>
        </a:p>
      </dgm:t>
    </dgm:pt>
    <dgm:pt modelId="{C819B5D6-A05F-4F11-98F1-08D1B7CE0A80}" type="sibTrans" cxnId="{A8DF088F-CEB2-4A69-B6EA-D00BAC7C6DFE}">
      <dgm:prSet/>
      <dgm:spPr/>
      <dgm:t>
        <a:bodyPr/>
        <a:lstStyle/>
        <a:p>
          <a:endParaRPr lang="pt-BR"/>
        </a:p>
      </dgm:t>
    </dgm:pt>
    <dgm:pt modelId="{7E18C845-8E64-480E-AAD6-9CA9CB918E00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Laticínios</a:t>
          </a:r>
        </a:p>
      </dgm:t>
    </dgm:pt>
    <dgm:pt modelId="{F9EB38B4-7EBD-4A62-99F8-1DBBE011DD1F}" type="parTrans" cxnId="{327EB46E-4D77-458D-B8ED-F795649DB392}">
      <dgm:prSet/>
      <dgm:spPr/>
      <dgm:t>
        <a:bodyPr/>
        <a:lstStyle/>
        <a:p>
          <a:endParaRPr lang="pt-BR"/>
        </a:p>
      </dgm:t>
    </dgm:pt>
    <dgm:pt modelId="{E383880C-BE41-4946-8FAA-DF283C0DA4CE}" type="sibTrans" cxnId="{327EB46E-4D77-458D-B8ED-F795649DB392}">
      <dgm:prSet/>
      <dgm:spPr/>
      <dgm:t>
        <a:bodyPr/>
        <a:lstStyle/>
        <a:p>
          <a:endParaRPr lang="pt-BR"/>
        </a:p>
      </dgm:t>
    </dgm:pt>
    <dgm:pt modelId="{4CBC238D-31AB-47A7-9C49-CB505A42CF26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Máquinas e equipamentos elétricos</a:t>
          </a:r>
        </a:p>
      </dgm:t>
    </dgm:pt>
    <dgm:pt modelId="{A36C409F-451D-447B-A18D-65BB0E33067D}" type="parTrans" cxnId="{4030DE21-A482-499F-B6A3-9CD978D8BFAA}">
      <dgm:prSet/>
      <dgm:spPr/>
      <dgm:t>
        <a:bodyPr/>
        <a:lstStyle/>
        <a:p>
          <a:endParaRPr lang="pt-BR"/>
        </a:p>
      </dgm:t>
    </dgm:pt>
    <dgm:pt modelId="{C8A522E4-F892-49B9-B679-115C8E2D2EA1}" type="sibTrans" cxnId="{4030DE21-A482-499F-B6A3-9CD978D8BFAA}">
      <dgm:prSet/>
      <dgm:spPr/>
      <dgm:t>
        <a:bodyPr/>
        <a:lstStyle/>
        <a:p>
          <a:endParaRPr lang="pt-BR"/>
        </a:p>
      </dgm:t>
    </dgm:pt>
    <dgm:pt modelId="{5A768D5F-B23E-4673-8D92-1C544A27A74E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Máquinas e equipamentos mecânicos</a:t>
          </a:r>
        </a:p>
      </dgm:t>
    </dgm:pt>
    <dgm:pt modelId="{E15DE382-0F74-4888-84DE-F7EBD0AD150F}" type="parTrans" cxnId="{4F0C0988-DD05-4C1D-A8BD-8D157FCE6FBB}">
      <dgm:prSet/>
      <dgm:spPr/>
      <dgm:t>
        <a:bodyPr/>
        <a:lstStyle/>
        <a:p>
          <a:endParaRPr lang="pt-BR"/>
        </a:p>
      </dgm:t>
    </dgm:pt>
    <dgm:pt modelId="{AA6E186C-ABE1-43BC-968A-F1B1E7707B14}" type="sibTrans" cxnId="{4F0C0988-DD05-4C1D-A8BD-8D157FCE6FBB}">
      <dgm:prSet/>
      <dgm:spPr/>
      <dgm:t>
        <a:bodyPr/>
        <a:lstStyle/>
        <a:p>
          <a:endParaRPr lang="pt-BR"/>
        </a:p>
      </dgm:t>
    </dgm:pt>
    <dgm:pt modelId="{02148EA0-8C93-455B-9FE8-7649D7D831D8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Mobiliário</a:t>
          </a:r>
        </a:p>
      </dgm:t>
    </dgm:pt>
    <dgm:pt modelId="{CF5313DE-C582-4FFD-A83C-4EBD6E85E075}" type="parTrans" cxnId="{FBD98E60-BDB4-4322-B088-B40D36CD9037}">
      <dgm:prSet/>
      <dgm:spPr/>
      <dgm:t>
        <a:bodyPr/>
        <a:lstStyle/>
        <a:p>
          <a:endParaRPr lang="pt-BR"/>
        </a:p>
      </dgm:t>
    </dgm:pt>
    <dgm:pt modelId="{325FD326-C8BC-4077-BA20-8FC9F05E95DC}" type="sibTrans" cxnId="{FBD98E60-BDB4-4322-B088-B40D36CD9037}">
      <dgm:prSet/>
      <dgm:spPr/>
      <dgm:t>
        <a:bodyPr/>
        <a:lstStyle/>
        <a:p>
          <a:endParaRPr lang="pt-BR"/>
        </a:p>
      </dgm:t>
    </dgm:pt>
    <dgm:pt modelId="{D6CD2630-36EC-45C1-B959-A9DB88DD9F8C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Outros cereais e produtos agrícolas</a:t>
          </a:r>
        </a:p>
      </dgm:t>
    </dgm:pt>
    <dgm:pt modelId="{A02C9258-41F4-4B70-93EF-885AB30DC8DF}" type="parTrans" cxnId="{08575A05-2E2F-4658-B384-293D8221042A}">
      <dgm:prSet/>
      <dgm:spPr/>
      <dgm:t>
        <a:bodyPr/>
        <a:lstStyle/>
        <a:p>
          <a:endParaRPr lang="pt-BR"/>
        </a:p>
      </dgm:t>
    </dgm:pt>
    <dgm:pt modelId="{7C2EB025-30E2-47D5-933E-432B1A5DF83A}" type="sibTrans" cxnId="{08575A05-2E2F-4658-B384-293D8221042A}">
      <dgm:prSet/>
      <dgm:spPr/>
      <dgm:t>
        <a:bodyPr/>
        <a:lstStyle/>
        <a:p>
          <a:endParaRPr lang="pt-BR"/>
        </a:p>
      </dgm:t>
    </dgm:pt>
    <dgm:pt modelId="{63015068-04A6-4A06-A470-687BEBF925FB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Outras cargas gerais conteinerizáveis</a:t>
          </a:r>
        </a:p>
      </dgm:t>
    </dgm:pt>
    <dgm:pt modelId="{C83CDF85-820D-499B-8194-1C5AB520643A}" type="parTrans" cxnId="{860F8AC3-7E30-4993-BDE4-C72C8B7EC6EB}">
      <dgm:prSet/>
      <dgm:spPr/>
      <dgm:t>
        <a:bodyPr/>
        <a:lstStyle/>
        <a:p>
          <a:endParaRPr lang="pt-BR"/>
        </a:p>
      </dgm:t>
    </dgm:pt>
    <dgm:pt modelId="{0ACD3B9A-05E7-40C8-8C44-6902571B3490}" type="sibTrans" cxnId="{860F8AC3-7E30-4993-BDE4-C72C8B7EC6EB}">
      <dgm:prSet/>
      <dgm:spPr/>
      <dgm:t>
        <a:bodyPr/>
        <a:lstStyle/>
        <a:p>
          <a:endParaRPr lang="pt-BR"/>
        </a:p>
      </dgm:t>
    </dgm:pt>
    <dgm:pt modelId="{4F2A8961-F4AD-4E94-95FE-9061E3D0E270}">
      <dgm:prSet phldrT="[Texto]" custT="1"/>
      <dgm:spPr>
        <a:solidFill>
          <a:srgbClr val="0C557A"/>
        </a:solidFill>
        <a:ln>
          <a:noFill/>
        </a:ln>
      </dgm:spPr>
      <dgm:t>
        <a:bodyPr/>
        <a:lstStyle/>
        <a:p>
          <a:r>
            <a:rPr lang="pt-BR" sz="1200" b="1" dirty="0">
              <a:solidFill>
                <a:schemeClr val="bg1"/>
              </a:solidFill>
            </a:rPr>
            <a:t>Cargas Gerais Não Conteinerizáveis (CGNC)</a:t>
          </a:r>
        </a:p>
      </dgm:t>
    </dgm:pt>
    <dgm:pt modelId="{654F89CF-D518-4CE1-99A8-906CDA50C650}" type="parTrans" cxnId="{74082DE8-5785-4A0E-8DCE-ABEDE5E93961}">
      <dgm:prSet/>
      <dgm:spPr/>
      <dgm:t>
        <a:bodyPr/>
        <a:lstStyle/>
        <a:p>
          <a:endParaRPr lang="pt-BR"/>
        </a:p>
      </dgm:t>
    </dgm:pt>
    <dgm:pt modelId="{9AC770A2-EC99-4782-90C3-F3501F6B2EF3}" type="sibTrans" cxnId="{74082DE8-5785-4A0E-8DCE-ABEDE5E93961}">
      <dgm:prSet/>
      <dgm:spPr/>
      <dgm:t>
        <a:bodyPr/>
        <a:lstStyle/>
        <a:p>
          <a:endParaRPr lang="pt-BR"/>
        </a:p>
      </dgm:t>
    </dgm:pt>
    <dgm:pt modelId="{56ADFC2D-8A17-469B-B400-AD132B14F7EB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Papel</a:t>
          </a:r>
        </a:p>
      </dgm:t>
    </dgm:pt>
    <dgm:pt modelId="{4C0E8148-8574-42D6-86B5-A4DEAF80734E}" type="parTrans" cxnId="{13C27F16-69BA-44EE-AB79-17D71B568FC9}">
      <dgm:prSet/>
      <dgm:spPr/>
      <dgm:t>
        <a:bodyPr/>
        <a:lstStyle/>
        <a:p>
          <a:endParaRPr lang="pt-BR"/>
        </a:p>
      </dgm:t>
    </dgm:pt>
    <dgm:pt modelId="{D0666BBF-C122-41B7-8FA7-F2C096A27AB7}" type="sibTrans" cxnId="{13C27F16-69BA-44EE-AB79-17D71B568FC9}">
      <dgm:prSet/>
      <dgm:spPr/>
      <dgm:t>
        <a:bodyPr/>
        <a:lstStyle/>
        <a:p>
          <a:endParaRPr lang="pt-BR"/>
        </a:p>
      </dgm:t>
    </dgm:pt>
    <dgm:pt modelId="{C2FC86F1-4901-45F5-AC40-3F69A0A47CAB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Plásticos e suas obras</a:t>
          </a:r>
        </a:p>
      </dgm:t>
    </dgm:pt>
    <dgm:pt modelId="{B185E5C2-EBA2-41B3-8972-99BE473EC4E5}" type="parTrans" cxnId="{CDE220B8-3A78-45D6-A535-01952177C543}">
      <dgm:prSet/>
      <dgm:spPr/>
      <dgm:t>
        <a:bodyPr/>
        <a:lstStyle/>
        <a:p>
          <a:endParaRPr lang="pt-BR"/>
        </a:p>
      </dgm:t>
    </dgm:pt>
    <dgm:pt modelId="{FBF982E2-B74B-42D1-ACF3-0FF730F6C1A7}" type="sibTrans" cxnId="{CDE220B8-3A78-45D6-A535-01952177C543}">
      <dgm:prSet/>
      <dgm:spPr/>
      <dgm:t>
        <a:bodyPr/>
        <a:lstStyle/>
        <a:p>
          <a:endParaRPr lang="pt-BR"/>
        </a:p>
      </dgm:t>
    </dgm:pt>
    <dgm:pt modelId="{685274AA-EEE2-44C9-8BD8-D08543FFCD19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Produtos da indústria gráfica</a:t>
          </a:r>
        </a:p>
      </dgm:t>
    </dgm:pt>
    <dgm:pt modelId="{57F800B7-0AF3-4B26-9CFD-C690D43C7159}" type="parTrans" cxnId="{88456268-E9EF-44AE-B455-8035C4162258}">
      <dgm:prSet/>
      <dgm:spPr/>
      <dgm:t>
        <a:bodyPr/>
        <a:lstStyle/>
        <a:p>
          <a:endParaRPr lang="pt-BR"/>
        </a:p>
      </dgm:t>
    </dgm:pt>
    <dgm:pt modelId="{88BD1014-FB88-413C-A589-B3B486483749}" type="sibTrans" cxnId="{88456268-E9EF-44AE-B455-8035C4162258}">
      <dgm:prSet/>
      <dgm:spPr/>
      <dgm:t>
        <a:bodyPr/>
        <a:lstStyle/>
        <a:p>
          <a:endParaRPr lang="pt-BR"/>
        </a:p>
      </dgm:t>
    </dgm:pt>
    <dgm:pt modelId="{71C1EB14-0066-4E17-94FB-A173E7C08A2D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Produtos químicos industriais</a:t>
          </a:r>
        </a:p>
      </dgm:t>
    </dgm:pt>
    <dgm:pt modelId="{A3928F2C-A5B9-4133-9247-7EFE1CE08B99}" type="parTrans" cxnId="{004BDECE-E67C-465A-AB6E-41DBD54BCBEF}">
      <dgm:prSet/>
      <dgm:spPr/>
      <dgm:t>
        <a:bodyPr/>
        <a:lstStyle/>
        <a:p>
          <a:endParaRPr lang="pt-BR"/>
        </a:p>
      </dgm:t>
    </dgm:pt>
    <dgm:pt modelId="{7C39E515-7808-4F0A-9943-BE99E2DC2E91}" type="sibTrans" cxnId="{004BDECE-E67C-465A-AB6E-41DBD54BCBEF}">
      <dgm:prSet/>
      <dgm:spPr/>
      <dgm:t>
        <a:bodyPr/>
        <a:lstStyle/>
        <a:p>
          <a:endParaRPr lang="pt-BR"/>
        </a:p>
      </dgm:t>
    </dgm:pt>
    <dgm:pt modelId="{1F43140B-2153-41AF-9A0D-3B1E01D70C46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Produtos químicos orgânicos</a:t>
          </a:r>
        </a:p>
      </dgm:t>
    </dgm:pt>
    <dgm:pt modelId="{3E2B72FE-1634-4C5D-BE16-22A7D2708EB3}" type="parTrans" cxnId="{335806F7-C87E-4715-AB95-9E6B1EE96B31}">
      <dgm:prSet/>
      <dgm:spPr/>
      <dgm:t>
        <a:bodyPr/>
        <a:lstStyle/>
        <a:p>
          <a:endParaRPr lang="pt-BR"/>
        </a:p>
      </dgm:t>
    </dgm:pt>
    <dgm:pt modelId="{25A64831-A9C5-4DC9-AF40-09074747BDA3}" type="sibTrans" cxnId="{335806F7-C87E-4715-AB95-9E6B1EE96B31}">
      <dgm:prSet/>
      <dgm:spPr/>
      <dgm:t>
        <a:bodyPr/>
        <a:lstStyle/>
        <a:p>
          <a:endParaRPr lang="pt-BR"/>
        </a:p>
      </dgm:t>
    </dgm:pt>
    <dgm:pt modelId="{509B6CB7-0783-4509-8564-87AD83DEEA32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Animais Vivos</a:t>
          </a:r>
        </a:p>
      </dgm:t>
    </dgm:pt>
    <dgm:pt modelId="{3467667B-D82F-4A1F-992A-38799B92F5B9}" type="parTrans" cxnId="{C99FC855-D7F1-4C7A-8D71-799E06966783}">
      <dgm:prSet/>
      <dgm:spPr/>
      <dgm:t>
        <a:bodyPr/>
        <a:lstStyle/>
        <a:p>
          <a:endParaRPr lang="pt-BR"/>
        </a:p>
      </dgm:t>
    </dgm:pt>
    <dgm:pt modelId="{79A54767-7D93-4F4A-9F84-1DD3292BC864}" type="sibTrans" cxnId="{C99FC855-D7F1-4C7A-8D71-799E06966783}">
      <dgm:prSet/>
      <dgm:spPr/>
      <dgm:t>
        <a:bodyPr/>
        <a:lstStyle/>
        <a:p>
          <a:endParaRPr lang="pt-BR"/>
        </a:p>
      </dgm:t>
    </dgm:pt>
    <dgm:pt modelId="{B742B512-BEAD-498E-B90B-C5CE50F58763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Ferro</a:t>
          </a:r>
        </a:p>
      </dgm:t>
    </dgm:pt>
    <dgm:pt modelId="{BE1D3B2B-CB56-43CB-ACB6-BDC54EA7BF68}" type="parTrans" cxnId="{18F4DCBB-FD5F-476C-8377-DAA789A0C6B4}">
      <dgm:prSet/>
      <dgm:spPr/>
      <dgm:t>
        <a:bodyPr/>
        <a:lstStyle/>
        <a:p>
          <a:endParaRPr lang="pt-BR"/>
        </a:p>
      </dgm:t>
    </dgm:pt>
    <dgm:pt modelId="{8D04BCA5-10D4-48A5-A3BC-35DD6097D8DA}" type="sibTrans" cxnId="{18F4DCBB-FD5F-476C-8377-DAA789A0C6B4}">
      <dgm:prSet/>
      <dgm:spPr/>
      <dgm:t>
        <a:bodyPr/>
        <a:lstStyle/>
        <a:p>
          <a:endParaRPr lang="pt-BR"/>
        </a:p>
      </dgm:t>
    </dgm:pt>
    <dgm:pt modelId="{86261F50-74AC-42AD-ABCD-62D4869C7E5A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Máquinas pesadas</a:t>
          </a:r>
        </a:p>
      </dgm:t>
    </dgm:pt>
    <dgm:pt modelId="{31588035-74A1-41C5-978C-B573EB551046}" type="parTrans" cxnId="{EA0CB652-1D79-4A6C-99BA-7BD7107CFB23}">
      <dgm:prSet/>
      <dgm:spPr/>
      <dgm:t>
        <a:bodyPr/>
        <a:lstStyle/>
        <a:p>
          <a:endParaRPr lang="pt-BR"/>
        </a:p>
      </dgm:t>
    </dgm:pt>
    <dgm:pt modelId="{C86E1DB6-632C-425E-A565-37026ACA0D87}" type="sibTrans" cxnId="{EA0CB652-1D79-4A6C-99BA-7BD7107CFB23}">
      <dgm:prSet/>
      <dgm:spPr/>
      <dgm:t>
        <a:bodyPr/>
        <a:lstStyle/>
        <a:p>
          <a:endParaRPr lang="pt-BR"/>
        </a:p>
      </dgm:t>
    </dgm:pt>
    <dgm:pt modelId="{770F1F59-3645-4FF4-A95C-C790A5DFA402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Obras de ferro fundido, ferro ou aço</a:t>
          </a:r>
        </a:p>
      </dgm:t>
    </dgm:pt>
    <dgm:pt modelId="{C88BA173-15F7-4DF7-8531-3E73AE6175B3}" type="parTrans" cxnId="{6C4ABA5F-87B4-46A5-883C-37B77BB7D205}">
      <dgm:prSet/>
      <dgm:spPr/>
      <dgm:t>
        <a:bodyPr/>
        <a:lstStyle/>
        <a:p>
          <a:endParaRPr lang="pt-BR"/>
        </a:p>
      </dgm:t>
    </dgm:pt>
    <dgm:pt modelId="{755DF252-0B02-40D8-BBDD-745EF34E1D92}" type="sibTrans" cxnId="{6C4ABA5F-87B4-46A5-883C-37B77BB7D205}">
      <dgm:prSet/>
      <dgm:spPr/>
      <dgm:t>
        <a:bodyPr/>
        <a:lstStyle/>
        <a:p>
          <a:endParaRPr lang="pt-BR"/>
        </a:p>
      </dgm:t>
    </dgm:pt>
    <dgm:pt modelId="{5749B78B-AE96-4F3F-B91B-4D7D75232856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Outras cargas gerais não conteinerizáveis</a:t>
          </a:r>
        </a:p>
      </dgm:t>
    </dgm:pt>
    <dgm:pt modelId="{A0B7994F-913A-481E-8F75-9F7915658618}" type="parTrans" cxnId="{784BE8E1-6C63-457C-8725-BC3076FF6CD4}">
      <dgm:prSet/>
      <dgm:spPr/>
      <dgm:t>
        <a:bodyPr/>
        <a:lstStyle/>
        <a:p>
          <a:endParaRPr lang="pt-BR"/>
        </a:p>
      </dgm:t>
    </dgm:pt>
    <dgm:pt modelId="{5C0E34F2-3B63-4026-AC00-B8B63F4DE6B7}" type="sibTrans" cxnId="{784BE8E1-6C63-457C-8725-BC3076FF6CD4}">
      <dgm:prSet/>
      <dgm:spPr/>
      <dgm:t>
        <a:bodyPr/>
        <a:lstStyle/>
        <a:p>
          <a:endParaRPr lang="pt-BR"/>
        </a:p>
      </dgm:t>
    </dgm:pt>
    <dgm:pt modelId="{3FDC9D32-6C27-40B9-BDB2-8BB5F57E4F52}">
      <dgm:prSet phldrT="[Texto]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pt-BR" dirty="0">
              <a:solidFill>
                <a:srgbClr val="0C557A"/>
              </a:solidFill>
            </a:rPr>
            <a:t>Veículos</a:t>
          </a:r>
        </a:p>
      </dgm:t>
    </dgm:pt>
    <dgm:pt modelId="{E0F8C444-4197-4758-B806-9A62EFA98C5A}" type="parTrans" cxnId="{3D6DB442-EF5E-4251-93DF-7E3F78BE5DD5}">
      <dgm:prSet/>
      <dgm:spPr/>
      <dgm:t>
        <a:bodyPr/>
        <a:lstStyle/>
        <a:p>
          <a:endParaRPr lang="pt-BR"/>
        </a:p>
      </dgm:t>
    </dgm:pt>
    <dgm:pt modelId="{24865160-DCE0-48F8-B43B-AD68C947BA20}" type="sibTrans" cxnId="{3D6DB442-EF5E-4251-93DF-7E3F78BE5DD5}">
      <dgm:prSet/>
      <dgm:spPr/>
      <dgm:t>
        <a:bodyPr/>
        <a:lstStyle/>
        <a:p>
          <a:endParaRPr lang="pt-BR"/>
        </a:p>
      </dgm:t>
    </dgm:pt>
    <dgm:pt modelId="{857EB1CA-8171-47D9-8CAE-E0535E50F75B}" type="pres">
      <dgm:prSet presAssocID="{AFEDB25B-E7DB-45CC-B181-A96D02E58640}" presName="Name0" presStyleCnt="0">
        <dgm:presLayoutVars>
          <dgm:dir/>
          <dgm:animLvl val="lvl"/>
          <dgm:resizeHandles val="exact"/>
        </dgm:presLayoutVars>
      </dgm:prSet>
      <dgm:spPr/>
    </dgm:pt>
    <dgm:pt modelId="{D5FFB69B-F2D2-49A0-88DE-93CB4FBE129A}" type="pres">
      <dgm:prSet presAssocID="{4BB0D546-BC08-46F9-A1FA-38B735A1BAD0}" presName="composite" presStyleCnt="0"/>
      <dgm:spPr/>
    </dgm:pt>
    <dgm:pt modelId="{3BB282EB-3D3A-410F-85EC-26D491ECDF50}" type="pres">
      <dgm:prSet presAssocID="{4BB0D546-BC08-46F9-A1FA-38B735A1BAD0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9D001990-4B0E-4B4D-98FF-E230AEA3E267}" type="pres">
      <dgm:prSet presAssocID="{4BB0D546-BC08-46F9-A1FA-38B735A1BAD0}" presName="desTx" presStyleLbl="alignAccFollowNode1" presStyleIdx="0" presStyleCnt="6">
        <dgm:presLayoutVars>
          <dgm:bulletEnabled val="1"/>
        </dgm:presLayoutVars>
      </dgm:prSet>
      <dgm:spPr/>
    </dgm:pt>
    <dgm:pt modelId="{C950EDCA-4DB2-435C-B133-03CE075807E5}" type="pres">
      <dgm:prSet presAssocID="{21C61263-BCC4-449F-A7EB-1F59AA827A83}" presName="space" presStyleCnt="0"/>
      <dgm:spPr/>
    </dgm:pt>
    <dgm:pt modelId="{AE6153C8-B73B-41C4-9D7A-1755C2FCCE1B}" type="pres">
      <dgm:prSet presAssocID="{3AFC294F-666A-4294-A0B2-9517C701FBF9}" presName="composite" presStyleCnt="0"/>
      <dgm:spPr/>
    </dgm:pt>
    <dgm:pt modelId="{6D0D8636-319C-4F4C-9F0A-437995673CB6}" type="pres">
      <dgm:prSet presAssocID="{3AFC294F-666A-4294-A0B2-9517C701FBF9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6C46720D-70FB-40A5-B7B6-97A2CFD3BCEC}" type="pres">
      <dgm:prSet presAssocID="{3AFC294F-666A-4294-A0B2-9517C701FBF9}" presName="desTx" presStyleLbl="alignAccFollowNode1" presStyleIdx="1" presStyleCnt="6">
        <dgm:presLayoutVars>
          <dgm:bulletEnabled val="1"/>
        </dgm:presLayoutVars>
      </dgm:prSet>
      <dgm:spPr/>
    </dgm:pt>
    <dgm:pt modelId="{BDF4960E-9007-4C57-AA45-AE8378776FC8}" type="pres">
      <dgm:prSet presAssocID="{7F0BAA19-C581-47F7-82FA-0E0E31750AC3}" presName="space" presStyleCnt="0"/>
      <dgm:spPr/>
    </dgm:pt>
    <dgm:pt modelId="{83CAD94C-7183-4AF1-9C2C-C72CBEDAE686}" type="pres">
      <dgm:prSet presAssocID="{E87A6ADB-34DB-43AB-A009-CE8047496E0A}" presName="composite" presStyleCnt="0"/>
      <dgm:spPr/>
    </dgm:pt>
    <dgm:pt modelId="{76E74912-14A9-4B78-9AB2-A07827962CC0}" type="pres">
      <dgm:prSet presAssocID="{E87A6ADB-34DB-43AB-A009-CE8047496E0A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27DFB521-147E-402F-8BB7-F622FEB2090C}" type="pres">
      <dgm:prSet presAssocID="{E87A6ADB-34DB-43AB-A009-CE8047496E0A}" presName="desTx" presStyleLbl="alignAccFollowNode1" presStyleIdx="2" presStyleCnt="6">
        <dgm:presLayoutVars>
          <dgm:bulletEnabled val="1"/>
        </dgm:presLayoutVars>
      </dgm:prSet>
      <dgm:spPr/>
    </dgm:pt>
    <dgm:pt modelId="{D65B7993-07D4-440D-BAAD-81C29CA55426}" type="pres">
      <dgm:prSet presAssocID="{8E91935C-FF8C-4D1F-AB44-3A1EBF80A58C}" presName="space" presStyleCnt="0"/>
      <dgm:spPr/>
    </dgm:pt>
    <dgm:pt modelId="{87C9CFCD-2743-434B-94E5-D9C81D1057DB}" type="pres">
      <dgm:prSet presAssocID="{182AED9C-F9AE-4B5F-8039-C5F94A924B0F}" presName="composite" presStyleCnt="0"/>
      <dgm:spPr/>
    </dgm:pt>
    <dgm:pt modelId="{3B1D067F-E79B-4B6F-81C3-593CB74C5FD0}" type="pres">
      <dgm:prSet presAssocID="{182AED9C-F9AE-4B5F-8039-C5F94A924B0F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23618A4A-ABA8-46AE-AF95-7796A7F14603}" type="pres">
      <dgm:prSet presAssocID="{182AED9C-F9AE-4B5F-8039-C5F94A924B0F}" presName="desTx" presStyleLbl="alignAccFollowNode1" presStyleIdx="3" presStyleCnt="6">
        <dgm:presLayoutVars>
          <dgm:bulletEnabled val="1"/>
        </dgm:presLayoutVars>
      </dgm:prSet>
      <dgm:spPr/>
    </dgm:pt>
    <dgm:pt modelId="{BE1EE4DF-9E7C-4A0A-A7A1-E910828935BC}" type="pres">
      <dgm:prSet presAssocID="{67B68AC0-E0B6-4BE8-BFB8-8AD15E12D3FC}" presName="space" presStyleCnt="0"/>
      <dgm:spPr/>
    </dgm:pt>
    <dgm:pt modelId="{81EE5D88-69FE-4953-8E2F-1A5B0DE84EFC}" type="pres">
      <dgm:prSet presAssocID="{EA19F928-9EFF-4EDE-8B5C-47426F2AB7BE}" presName="composite" presStyleCnt="0"/>
      <dgm:spPr/>
    </dgm:pt>
    <dgm:pt modelId="{F22B57E7-52F0-40AB-892F-ACE38CA7A831}" type="pres">
      <dgm:prSet presAssocID="{EA19F928-9EFF-4EDE-8B5C-47426F2AB7BE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CD98A561-62D0-4C60-B342-0FF006302184}" type="pres">
      <dgm:prSet presAssocID="{EA19F928-9EFF-4EDE-8B5C-47426F2AB7BE}" presName="desTx" presStyleLbl="alignAccFollowNode1" presStyleIdx="4" presStyleCnt="6">
        <dgm:presLayoutVars>
          <dgm:bulletEnabled val="1"/>
        </dgm:presLayoutVars>
      </dgm:prSet>
      <dgm:spPr/>
    </dgm:pt>
    <dgm:pt modelId="{7E0481B8-645D-4024-857A-B019EC60B5EF}" type="pres">
      <dgm:prSet presAssocID="{7DB833A0-66A3-4E7F-9CF3-219B4ED7AF4A}" presName="space" presStyleCnt="0"/>
      <dgm:spPr/>
    </dgm:pt>
    <dgm:pt modelId="{D4207563-3CC7-45D2-B2CE-4395D00E3B01}" type="pres">
      <dgm:prSet presAssocID="{4F2A8961-F4AD-4E94-95FE-9061E3D0E270}" presName="composite" presStyleCnt="0"/>
      <dgm:spPr/>
    </dgm:pt>
    <dgm:pt modelId="{0F9A06AB-307E-4E33-9CB4-A23F42FE76BB}" type="pres">
      <dgm:prSet presAssocID="{4F2A8961-F4AD-4E94-95FE-9061E3D0E270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FE08E873-B71D-4818-A5E7-6AA88C8FB05F}" type="pres">
      <dgm:prSet presAssocID="{4F2A8961-F4AD-4E94-95FE-9061E3D0E270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88BD8D00-CCF8-4AA1-BE52-DFD46DFF0ABE}" type="presOf" srcId="{362C86A1-BC0A-4D71-BE5E-FFF3856D0905}" destId="{27DFB521-147E-402F-8BB7-F622FEB2090C}" srcOrd="0" destOrd="4" presId="urn:microsoft.com/office/officeart/2005/8/layout/hList1"/>
    <dgm:cxn modelId="{8D315701-BBC3-4583-B855-2F103DD5351B}" srcId="{EA19F928-9EFF-4EDE-8B5C-47426F2AB7BE}" destId="{C7B684F9-59D6-4F7E-9932-F3701E6C7E9C}" srcOrd="2" destOrd="0" parTransId="{71598E21-1323-439A-9DCF-52A9716F0522}" sibTransId="{FAE18CDB-67EB-4D8E-88C3-2F126E6BB469}"/>
    <dgm:cxn modelId="{95170A03-A990-4E87-B58B-CEF413150A72}" type="presOf" srcId="{509B6CB7-0783-4509-8564-87AD83DEEA32}" destId="{FE08E873-B71D-4818-A5E7-6AA88C8FB05F}" srcOrd="0" destOrd="0" presId="urn:microsoft.com/office/officeart/2005/8/layout/hList1"/>
    <dgm:cxn modelId="{08575A05-2E2F-4658-B384-293D8221042A}" srcId="{EA19F928-9EFF-4EDE-8B5C-47426F2AB7BE}" destId="{D6CD2630-36EC-45C1-B959-A9DB88DD9F8C}" srcOrd="12" destOrd="0" parTransId="{A02C9258-41F4-4B70-93EF-885AB30DC8DF}" sibTransId="{7C2EB025-30E2-47D5-933E-432B1A5DF83A}"/>
    <dgm:cxn modelId="{A6B84F08-351F-4439-9077-834A565987EA}" type="presOf" srcId="{EA19F928-9EFF-4EDE-8B5C-47426F2AB7BE}" destId="{F22B57E7-52F0-40AB-892F-ACE38CA7A831}" srcOrd="0" destOrd="0" presId="urn:microsoft.com/office/officeart/2005/8/layout/hList1"/>
    <dgm:cxn modelId="{F1902F0A-76F9-44A2-AACF-97937ED06D10}" type="presOf" srcId="{E87A6ADB-34DB-43AB-A009-CE8047496E0A}" destId="{76E74912-14A9-4B78-9AB2-A07827962CC0}" srcOrd="0" destOrd="0" presId="urn:microsoft.com/office/officeart/2005/8/layout/hList1"/>
    <dgm:cxn modelId="{E4AED00B-6B3A-4744-8FAF-2965A0556674}" srcId="{EA19F928-9EFF-4EDE-8B5C-47426F2AB7BE}" destId="{B0177712-A4A5-4F85-9E52-F2644A89D2A3}" srcOrd="3" destOrd="0" parTransId="{B9F677C5-C7A6-4EF3-B0BB-4AC23E076C18}" sibTransId="{6C695594-7F47-45FF-A65C-FBC89856D80F}"/>
    <dgm:cxn modelId="{42561511-3643-4DB6-821C-551B1D812B15}" type="presOf" srcId="{02148EA0-8C93-455B-9FE8-7649D7D831D8}" destId="{CD98A561-62D0-4C60-B342-0FF006302184}" srcOrd="0" destOrd="11" presId="urn:microsoft.com/office/officeart/2005/8/layout/hList1"/>
    <dgm:cxn modelId="{31E2E312-C872-4667-87E5-FE5176211A26}" type="presOf" srcId="{CF229417-3DAE-4BAA-A353-810FC0AAC554}" destId="{23618A4A-ABA8-46AE-AF95-7796A7F14603}" srcOrd="0" destOrd="0" presId="urn:microsoft.com/office/officeart/2005/8/layout/hList1"/>
    <dgm:cxn modelId="{13C27F16-69BA-44EE-AB79-17D71B568FC9}" srcId="{EA19F928-9EFF-4EDE-8B5C-47426F2AB7BE}" destId="{56ADFC2D-8A17-469B-B400-AD132B14F7EB}" srcOrd="14" destOrd="0" parTransId="{4C0E8148-8574-42D6-86B5-A4DEAF80734E}" sibTransId="{D0666BBF-C122-41B7-8FA7-F2C096A27AB7}"/>
    <dgm:cxn modelId="{9E795119-9680-4C27-B11D-F7CE5C25C437}" type="presOf" srcId="{1F43140B-2153-41AF-9A0D-3B1E01D70C46}" destId="{CD98A561-62D0-4C60-B342-0FF006302184}" srcOrd="0" destOrd="18" presId="urn:microsoft.com/office/officeart/2005/8/layout/hList1"/>
    <dgm:cxn modelId="{26B6C51D-24C7-488E-83B3-728C3F49F366}" type="presOf" srcId="{71C1EB14-0066-4E17-94FB-A173E7C08A2D}" destId="{CD98A561-62D0-4C60-B342-0FF006302184}" srcOrd="0" destOrd="17" presId="urn:microsoft.com/office/officeart/2005/8/layout/hList1"/>
    <dgm:cxn modelId="{3D80D11F-982D-462E-947B-33003D5AAF49}" srcId="{182AED9C-F9AE-4B5F-8039-C5F94A924B0F}" destId="{1210F2EF-2AE4-487A-9FC1-EAB6E5D4C169}" srcOrd="2" destOrd="0" parTransId="{7EC9786D-7E69-47A2-A158-089DC57D417C}" sibTransId="{FCDAE641-764A-4521-BFAF-9FD8BFDB5D58}"/>
    <dgm:cxn modelId="{4030DE21-A482-499F-B6A3-9CD978D8BFAA}" srcId="{EA19F928-9EFF-4EDE-8B5C-47426F2AB7BE}" destId="{4CBC238D-31AB-47A7-9C49-CB505A42CF26}" srcOrd="9" destOrd="0" parTransId="{A36C409F-451D-447B-A18D-65BB0E33067D}" sibTransId="{C8A522E4-F892-49B9-B679-115C8E2D2EA1}"/>
    <dgm:cxn modelId="{1FFFC12B-888E-4132-AA0A-F6D2AA328C79}" type="presOf" srcId="{B742B512-BEAD-498E-B90B-C5CE50F58763}" destId="{FE08E873-B71D-4818-A5E7-6AA88C8FB05F}" srcOrd="0" destOrd="1" presId="urn:microsoft.com/office/officeart/2005/8/layout/hList1"/>
    <dgm:cxn modelId="{DFE5952E-E693-465F-A274-A323E4B1CF93}" type="presOf" srcId="{EF4AF26A-ED49-4294-BB6D-971008A08389}" destId="{27DFB521-147E-402F-8BB7-F622FEB2090C}" srcOrd="0" destOrd="3" presId="urn:microsoft.com/office/officeart/2005/8/layout/hList1"/>
    <dgm:cxn modelId="{5F7D9736-D9AA-457E-A5ED-66F367F7DA6E}" srcId="{EA19F928-9EFF-4EDE-8B5C-47426F2AB7BE}" destId="{F3EEA7D6-E90B-40D3-B063-63FB0C7AB50A}" srcOrd="0" destOrd="0" parTransId="{99A6F217-4F80-4793-A86C-69F2A3428E82}" sibTransId="{C427371A-47AB-44CD-997D-551F8EEC77E5}"/>
    <dgm:cxn modelId="{EE66BD3A-D3B1-4028-95B9-2AB8E46B659B}" srcId="{182AED9C-F9AE-4B5F-8039-C5F94A924B0F}" destId="{CF229417-3DAE-4BAA-A353-810FC0AAC554}" srcOrd="0" destOrd="0" parTransId="{888A1E56-9247-4F9F-B844-83AC484E010A}" sibTransId="{3AE2BB8E-7246-4275-B6C1-1DBDFCF7CB7C}"/>
    <dgm:cxn modelId="{78B7393C-88EB-4CE8-98BD-FF314E86198C}" type="presOf" srcId="{1210F2EF-2AE4-487A-9FC1-EAB6E5D4C169}" destId="{23618A4A-ABA8-46AE-AF95-7796A7F14603}" srcOrd="0" destOrd="2" presId="urn:microsoft.com/office/officeart/2005/8/layout/hList1"/>
    <dgm:cxn modelId="{E962A63D-7503-4DD8-9FF6-5D8C02DD2085}" type="presOf" srcId="{C2FC86F1-4901-45F5-AC40-3F69A0A47CAB}" destId="{CD98A561-62D0-4C60-B342-0FF006302184}" srcOrd="0" destOrd="15" presId="urn:microsoft.com/office/officeart/2005/8/layout/hList1"/>
    <dgm:cxn modelId="{ED49943E-4E00-41B9-BD5B-5C975C7BBEA7}" type="presOf" srcId="{2C91C8A1-DF03-4573-ABCA-3D5D2ACB544C}" destId="{27DFB521-147E-402F-8BB7-F622FEB2090C}" srcOrd="0" destOrd="1" presId="urn:microsoft.com/office/officeart/2005/8/layout/hList1"/>
    <dgm:cxn modelId="{E313A05B-1AB9-47D1-995E-31209AE72D16}" type="presOf" srcId="{CC0C0FB6-0273-4C94-A766-71616F2ECCD7}" destId="{27DFB521-147E-402F-8BB7-F622FEB2090C}" srcOrd="0" destOrd="0" presId="urn:microsoft.com/office/officeart/2005/8/layout/hList1"/>
    <dgm:cxn modelId="{9771325C-369B-409C-A730-5A0CCC19DBC1}" srcId="{EA19F928-9EFF-4EDE-8B5C-47426F2AB7BE}" destId="{21DFFB78-A2C4-4F67-B1D4-D5EF2E8B026B}" srcOrd="6" destOrd="0" parTransId="{D7FACD7A-7AC9-44C1-8502-5BDD198F392C}" sibTransId="{C95F5443-7FEC-409C-8A54-DD529BA79191}"/>
    <dgm:cxn modelId="{6C4ABA5F-87B4-46A5-883C-37B77BB7D205}" srcId="{4F2A8961-F4AD-4E94-95FE-9061E3D0E270}" destId="{770F1F59-3645-4FF4-A95C-C790A5DFA402}" srcOrd="3" destOrd="0" parTransId="{C88BA173-15F7-4DF7-8531-3E73AE6175B3}" sibTransId="{755DF252-0B02-40D8-BBDD-745EF34E1D92}"/>
    <dgm:cxn modelId="{FBD98E60-BDB4-4322-B088-B40D36CD9037}" srcId="{EA19F928-9EFF-4EDE-8B5C-47426F2AB7BE}" destId="{02148EA0-8C93-455B-9FE8-7649D7D831D8}" srcOrd="11" destOrd="0" parTransId="{CF5313DE-C582-4FFD-A83C-4EBD6E85E075}" sibTransId="{325FD326-C8BC-4077-BA20-8FC9F05E95DC}"/>
    <dgm:cxn modelId="{6059B062-6F2C-4AD8-A493-6C733293ED84}" srcId="{EA19F928-9EFF-4EDE-8B5C-47426F2AB7BE}" destId="{D2EB539D-E05C-4F83-ADAA-74BE55265AF5}" srcOrd="4" destOrd="0" parTransId="{0B2B6363-9282-47A1-8476-CD1117A35C55}" sibTransId="{746DE12E-B4B7-4C66-B569-BA52C5B5007F}"/>
    <dgm:cxn modelId="{3D6DB442-EF5E-4251-93DF-7E3F78BE5DD5}" srcId="{4F2A8961-F4AD-4E94-95FE-9061E3D0E270}" destId="{3FDC9D32-6C27-40B9-BDB2-8BB5F57E4F52}" srcOrd="5" destOrd="0" parTransId="{E0F8C444-4197-4758-B806-9A62EFA98C5A}" sibTransId="{24865160-DCE0-48F8-B43B-AD68C947BA20}"/>
    <dgm:cxn modelId="{97534744-F21D-4E0F-9784-E4B6A37AA71E}" type="presOf" srcId="{B0177712-A4A5-4F85-9E52-F2644A89D2A3}" destId="{CD98A561-62D0-4C60-B342-0FF006302184}" srcOrd="0" destOrd="3" presId="urn:microsoft.com/office/officeart/2005/8/layout/hList1"/>
    <dgm:cxn modelId="{D56EC144-390D-450C-8575-5917EB273856}" srcId="{E87A6ADB-34DB-43AB-A009-CE8047496E0A}" destId="{CC0C0FB6-0273-4C94-A766-71616F2ECCD7}" srcOrd="0" destOrd="0" parTransId="{9E899269-FDF3-4C6E-9491-1E0E1B035CCC}" sibTransId="{FEB6D94C-621E-4C7B-A086-6F6CE9E697EA}"/>
    <dgm:cxn modelId="{24716545-2247-4055-BB6C-889A8C253B7C}" srcId="{AFEDB25B-E7DB-45CC-B181-A96D02E58640}" destId="{4BB0D546-BC08-46F9-A1FA-38B735A1BAD0}" srcOrd="0" destOrd="0" parTransId="{2FFB4B1A-1218-4758-847E-B0DECACC624A}" sibTransId="{21C61263-BCC4-449F-A7EB-1F59AA827A83}"/>
    <dgm:cxn modelId="{6AB77146-4FD8-4FD8-A940-15F71ADE922F}" type="presOf" srcId="{3A4FA42D-5F55-4F96-A68E-41A7CFE512AF}" destId="{6C46720D-70FB-40A5-B7B6-97A2CFD3BCEC}" srcOrd="0" destOrd="0" presId="urn:microsoft.com/office/officeart/2005/8/layout/hList1"/>
    <dgm:cxn modelId="{88456268-E9EF-44AE-B455-8035C4162258}" srcId="{EA19F928-9EFF-4EDE-8B5C-47426F2AB7BE}" destId="{685274AA-EEE2-44C9-8BD8-D08543FFCD19}" srcOrd="16" destOrd="0" parTransId="{57F800B7-0AF3-4B26-9CFD-C690D43C7159}" sibTransId="{88BD1014-FB88-413C-A589-B3B486483749}"/>
    <dgm:cxn modelId="{C3450C4A-19E6-46A2-BC24-FBC834A46231}" type="presOf" srcId="{4CBC238D-31AB-47A7-9C49-CB505A42CF26}" destId="{CD98A561-62D0-4C60-B342-0FF006302184}" srcOrd="0" destOrd="9" presId="urn:microsoft.com/office/officeart/2005/8/layout/hList1"/>
    <dgm:cxn modelId="{1326226C-2237-488D-979F-C7C33CB1C336}" srcId="{E87A6ADB-34DB-43AB-A009-CE8047496E0A}" destId="{EF4AF26A-ED49-4294-BB6D-971008A08389}" srcOrd="3" destOrd="0" parTransId="{10E3E466-E2C9-4E99-BB3C-188CAE1C37B5}" sibTransId="{F2368477-FB06-4007-BB19-7896A8BB4DF8}"/>
    <dgm:cxn modelId="{23F0AC4C-2F51-4190-A9CC-D6C138911B12}" type="presOf" srcId="{C32BA4E4-C4D7-4913-A064-CC4F63FEB60A}" destId="{27DFB521-147E-402F-8BB7-F622FEB2090C}" srcOrd="0" destOrd="2" presId="urn:microsoft.com/office/officeart/2005/8/layout/hList1"/>
    <dgm:cxn modelId="{ACF3FD6C-5170-4E75-A771-B2AD90E049F7}" srcId="{AFEDB25B-E7DB-45CC-B181-A96D02E58640}" destId="{E87A6ADB-34DB-43AB-A009-CE8047496E0A}" srcOrd="2" destOrd="0" parTransId="{1A71EF9D-994C-478C-86BC-6190755B8345}" sibTransId="{8E91935C-FF8C-4D1F-AB44-3A1EBF80A58C}"/>
    <dgm:cxn modelId="{327EB46E-4D77-458D-B8ED-F795649DB392}" srcId="{EA19F928-9EFF-4EDE-8B5C-47426F2AB7BE}" destId="{7E18C845-8E64-480E-AAD6-9CA9CB918E00}" srcOrd="8" destOrd="0" parTransId="{F9EB38B4-7EBD-4A62-99F8-1DBBE011DD1F}" sibTransId="{E383880C-BE41-4946-8FAA-DF283C0DA4CE}"/>
    <dgm:cxn modelId="{FBCCD54E-8A44-4CD8-B595-E4E2D7D97FAF}" srcId="{EA19F928-9EFF-4EDE-8B5C-47426F2AB7BE}" destId="{3B630AD0-368E-4034-B989-DEB37D8C24DF}" srcOrd="1" destOrd="0" parTransId="{9508F7F1-25EB-4283-B3E3-FD95BEE9B29E}" sibTransId="{63ED508A-286D-4A1A-9AD4-15E8B90E468F}"/>
    <dgm:cxn modelId="{CCA92170-7006-43BF-AEA0-CA0F1563A9B0}" type="presOf" srcId="{5D10C56C-1395-4BAC-A007-BDC9492296EE}" destId="{23618A4A-ABA8-46AE-AF95-7796A7F14603}" srcOrd="0" destOrd="1" presId="urn:microsoft.com/office/officeart/2005/8/layout/hList1"/>
    <dgm:cxn modelId="{48F0BE50-80AC-4CA0-B0C0-3B2176C15C26}" srcId="{3AFC294F-666A-4294-A0B2-9517C701FBF9}" destId="{C7E7B0DC-43DF-4624-B3AF-C05095FDBD1E}" srcOrd="1" destOrd="0" parTransId="{D2E8F8F4-3E22-4F24-8786-4190A5ECE858}" sibTransId="{573FDA42-AD41-4C73-91A0-03ECD5FD120C}"/>
    <dgm:cxn modelId="{9F4E1E52-A582-4802-AE7D-8BBEC6E87453}" srcId="{4BB0D546-BC08-46F9-A1FA-38B735A1BAD0}" destId="{9828DB65-F05D-4400-91A0-816544B96CBF}" srcOrd="0" destOrd="0" parTransId="{2E206C09-1ADE-4B4C-9C64-9EF702F49E4C}" sibTransId="{38F9958E-01A2-4C4A-9ACC-CC154F40DCB5}"/>
    <dgm:cxn modelId="{EA0CB652-1D79-4A6C-99BA-7BD7107CFB23}" srcId="{4F2A8961-F4AD-4E94-95FE-9061E3D0E270}" destId="{86261F50-74AC-42AD-ABCD-62D4869C7E5A}" srcOrd="2" destOrd="0" parTransId="{31588035-74A1-41C5-978C-B573EB551046}" sibTransId="{C86E1DB6-632C-425E-A565-37026ACA0D87}"/>
    <dgm:cxn modelId="{29ABA354-2ACC-4034-8270-77389280B50A}" srcId="{E87A6ADB-34DB-43AB-A009-CE8047496E0A}" destId="{2C91C8A1-DF03-4573-ABCA-3D5D2ACB544C}" srcOrd="1" destOrd="0" parTransId="{E40BF67E-9F22-4D4D-9E77-4A4D3DEE9681}" sibTransId="{21D5E025-97FB-4EBC-A35B-2C4395F93C21}"/>
    <dgm:cxn modelId="{C99FC855-D7F1-4C7A-8D71-799E06966783}" srcId="{4F2A8961-F4AD-4E94-95FE-9061E3D0E270}" destId="{509B6CB7-0783-4509-8564-87AD83DEEA32}" srcOrd="0" destOrd="0" parTransId="{3467667B-D82F-4A1F-992A-38799B92F5B9}" sibTransId="{79A54767-7D93-4F4A-9F84-1DD3292BC864}"/>
    <dgm:cxn modelId="{4A0A5656-EF14-43A2-BA0C-EF361E9A4729}" type="presOf" srcId="{8B7D6156-B322-45FA-8094-27154A4BFB23}" destId="{23618A4A-ABA8-46AE-AF95-7796A7F14603}" srcOrd="0" destOrd="3" presId="urn:microsoft.com/office/officeart/2005/8/layout/hList1"/>
    <dgm:cxn modelId="{BD3BE27A-8D50-4D5A-A544-34AA062EA2B8}" type="presOf" srcId="{86261F50-74AC-42AD-ABCD-62D4869C7E5A}" destId="{FE08E873-B71D-4818-A5E7-6AA88C8FB05F}" srcOrd="0" destOrd="2" presId="urn:microsoft.com/office/officeart/2005/8/layout/hList1"/>
    <dgm:cxn modelId="{4D7BC17D-BC7D-46BA-BDB1-9B4A76D23DD6}" srcId="{E87A6ADB-34DB-43AB-A009-CE8047496E0A}" destId="{362C86A1-BC0A-4D71-BE5E-FFF3856D0905}" srcOrd="4" destOrd="0" parTransId="{DF5ED30F-7A0D-434A-B2CE-6053C737876F}" sibTransId="{C4F271FD-156B-4DEE-84F5-56417907BC73}"/>
    <dgm:cxn modelId="{B85D4883-C883-4124-AA11-16CDAFC08AF0}" srcId="{182AED9C-F9AE-4B5F-8039-C5F94A924B0F}" destId="{8B7D6156-B322-45FA-8094-27154A4BFB23}" srcOrd="3" destOrd="0" parTransId="{BBEB6E0A-369F-4757-8D57-3C20466C003C}" sibTransId="{CA97A0EF-C94F-4DEC-A642-C31515C5E7F9}"/>
    <dgm:cxn modelId="{4F0C0988-DD05-4C1D-A8BD-8D157FCE6FBB}" srcId="{EA19F928-9EFF-4EDE-8B5C-47426F2AB7BE}" destId="{5A768D5F-B23E-4673-8D92-1C544A27A74E}" srcOrd="10" destOrd="0" parTransId="{E15DE382-0F74-4888-84DE-F7EBD0AD150F}" sibTransId="{AA6E186C-ABE1-43BC-968A-F1B1E7707B14}"/>
    <dgm:cxn modelId="{6D7D6C88-E291-4184-AEF9-0557FFEE6AAB}" type="presOf" srcId="{7E18C845-8E64-480E-AAD6-9CA9CB918E00}" destId="{CD98A561-62D0-4C60-B342-0FF006302184}" srcOrd="0" destOrd="8" presId="urn:microsoft.com/office/officeart/2005/8/layout/hList1"/>
    <dgm:cxn modelId="{6BF9D68A-8E42-4333-A9CC-E7E2BD680A41}" type="presOf" srcId="{5A768D5F-B23E-4673-8D92-1C544A27A74E}" destId="{CD98A561-62D0-4C60-B342-0FF006302184}" srcOrd="0" destOrd="10" presId="urn:microsoft.com/office/officeart/2005/8/layout/hList1"/>
    <dgm:cxn modelId="{A8DF088F-CEB2-4A69-B6EA-D00BAC7C6DFE}" srcId="{EA19F928-9EFF-4EDE-8B5C-47426F2AB7BE}" destId="{2CCFEDED-C476-4B6B-9883-849E6750507E}" srcOrd="7" destOrd="0" parTransId="{79850E43-69AB-453A-B10C-B45DAFE3ECE7}" sibTransId="{C819B5D6-A05F-4F11-98F1-08D1B7CE0A80}"/>
    <dgm:cxn modelId="{87465291-8F2B-4615-A556-AD3213E8D11D}" type="presOf" srcId="{685274AA-EEE2-44C9-8BD8-D08543FFCD19}" destId="{CD98A561-62D0-4C60-B342-0FF006302184}" srcOrd="0" destOrd="16" presId="urn:microsoft.com/office/officeart/2005/8/layout/hList1"/>
    <dgm:cxn modelId="{930F9D93-DEC2-4168-A5A8-DE17583F618D}" type="presOf" srcId="{21DFFB78-A2C4-4F67-B1D4-D5EF2E8B026B}" destId="{CD98A561-62D0-4C60-B342-0FF006302184}" srcOrd="0" destOrd="6" presId="urn:microsoft.com/office/officeart/2005/8/layout/hList1"/>
    <dgm:cxn modelId="{6945A599-A61A-4891-A5AA-ECAC3973C30A}" type="presOf" srcId="{AFEDB25B-E7DB-45CC-B181-A96D02E58640}" destId="{857EB1CA-8171-47D9-8CAE-E0535E50F75B}" srcOrd="0" destOrd="0" presId="urn:microsoft.com/office/officeart/2005/8/layout/hList1"/>
    <dgm:cxn modelId="{F186E89A-B6DF-47BA-8896-B72D327B4582}" type="presOf" srcId="{5D93BF2E-CB1A-4E23-9DCB-01DE9F7C40C7}" destId="{6C46720D-70FB-40A5-B7B6-97A2CFD3BCEC}" srcOrd="0" destOrd="2" presId="urn:microsoft.com/office/officeart/2005/8/layout/hList1"/>
    <dgm:cxn modelId="{4D71539D-1776-47A5-8E26-83C377D55A17}" type="presOf" srcId="{9828DB65-F05D-4400-91A0-816544B96CBF}" destId="{9D001990-4B0E-4B4D-98FF-E230AEA3E267}" srcOrd="0" destOrd="0" presId="urn:microsoft.com/office/officeart/2005/8/layout/hList1"/>
    <dgm:cxn modelId="{2B1AB79F-D4B5-4D48-9EE1-E5D437C2E6AC}" type="presOf" srcId="{C7B684F9-59D6-4F7E-9932-F3701E6C7E9C}" destId="{CD98A561-62D0-4C60-B342-0FF006302184}" srcOrd="0" destOrd="2" presId="urn:microsoft.com/office/officeart/2005/8/layout/hList1"/>
    <dgm:cxn modelId="{92D155A0-D861-4417-84D7-3AEFDB387FF8}" srcId="{E87A6ADB-34DB-43AB-A009-CE8047496E0A}" destId="{C32BA4E4-C4D7-4913-A064-CC4F63FEB60A}" srcOrd="2" destOrd="0" parTransId="{D3982515-B173-4D4A-B373-9CAF954F8BF7}" sibTransId="{58BD9B86-8045-4FD8-915F-C9B9753A919B}"/>
    <dgm:cxn modelId="{4E1027A5-E423-425D-BA2A-FE99E5E8EFDA}" srcId="{AFEDB25B-E7DB-45CC-B181-A96D02E58640}" destId="{182AED9C-F9AE-4B5F-8039-C5F94A924B0F}" srcOrd="3" destOrd="0" parTransId="{853E72FF-D65B-4F60-896E-9ED3F380DC1E}" sibTransId="{67B68AC0-E0B6-4BE8-BFB8-8AD15E12D3FC}"/>
    <dgm:cxn modelId="{313047A8-6C49-4B73-A4B8-3FBAF27DB5B6}" type="presOf" srcId="{C7E7B0DC-43DF-4624-B3AF-C05095FDBD1E}" destId="{6C46720D-70FB-40A5-B7B6-97A2CFD3BCEC}" srcOrd="0" destOrd="1" presId="urn:microsoft.com/office/officeart/2005/8/layout/hList1"/>
    <dgm:cxn modelId="{31BA1CAE-9094-426C-A61B-5F760678BB3E}" type="presOf" srcId="{3AFC294F-666A-4294-A0B2-9517C701FBF9}" destId="{6D0D8636-319C-4F4C-9F0A-437995673CB6}" srcOrd="0" destOrd="0" presId="urn:microsoft.com/office/officeart/2005/8/layout/hList1"/>
    <dgm:cxn modelId="{CDE220B8-3A78-45D6-A535-01952177C543}" srcId="{EA19F928-9EFF-4EDE-8B5C-47426F2AB7BE}" destId="{C2FC86F1-4901-45F5-AC40-3F69A0A47CAB}" srcOrd="15" destOrd="0" parTransId="{B185E5C2-EBA2-41B3-8972-99BE473EC4E5}" sibTransId="{FBF982E2-B74B-42D1-ACF3-0FF730F6C1A7}"/>
    <dgm:cxn modelId="{DEB906BB-C4C9-4C39-B517-24EE96054853}" type="presOf" srcId="{D6CD2630-36EC-45C1-B959-A9DB88DD9F8C}" destId="{CD98A561-62D0-4C60-B342-0FF006302184}" srcOrd="0" destOrd="12" presId="urn:microsoft.com/office/officeart/2005/8/layout/hList1"/>
    <dgm:cxn modelId="{18F4DCBB-FD5F-476C-8377-DAA789A0C6B4}" srcId="{4F2A8961-F4AD-4E94-95FE-9061E3D0E270}" destId="{B742B512-BEAD-498E-B90B-C5CE50F58763}" srcOrd="1" destOrd="0" parTransId="{BE1D3B2B-CB56-43CB-ACB6-BDC54EA7BF68}" sibTransId="{8D04BCA5-10D4-48A5-A3BC-35DD6097D8DA}"/>
    <dgm:cxn modelId="{A1D851BD-A9B8-419F-9B97-97DF411EBCD9}" type="presOf" srcId="{D2EB539D-E05C-4F83-ADAA-74BE55265AF5}" destId="{CD98A561-62D0-4C60-B342-0FF006302184}" srcOrd="0" destOrd="4" presId="urn:microsoft.com/office/officeart/2005/8/layout/hList1"/>
    <dgm:cxn modelId="{860F8AC3-7E30-4993-BDE4-C72C8B7EC6EB}" srcId="{EA19F928-9EFF-4EDE-8B5C-47426F2AB7BE}" destId="{63015068-04A6-4A06-A470-687BEBF925FB}" srcOrd="13" destOrd="0" parTransId="{C83CDF85-820D-499B-8194-1C5AB520643A}" sibTransId="{0ACD3B9A-05E7-40C8-8C44-6902571B3490}"/>
    <dgm:cxn modelId="{F74540C6-2CE4-43A7-965D-0C830565E2D4}" type="presOf" srcId="{56ADFC2D-8A17-469B-B400-AD132B14F7EB}" destId="{CD98A561-62D0-4C60-B342-0FF006302184}" srcOrd="0" destOrd="14" presId="urn:microsoft.com/office/officeart/2005/8/layout/hList1"/>
    <dgm:cxn modelId="{ED0ADDC7-97A8-454D-AD92-F6FE509AC896}" type="presOf" srcId="{2CCFEDED-C476-4B6B-9883-849E6750507E}" destId="{CD98A561-62D0-4C60-B342-0FF006302184}" srcOrd="0" destOrd="7" presId="urn:microsoft.com/office/officeart/2005/8/layout/hList1"/>
    <dgm:cxn modelId="{E8C5ECCD-9DE2-4FA8-BA71-FC0A07797817}" srcId="{182AED9C-F9AE-4B5F-8039-C5F94A924B0F}" destId="{5D10C56C-1395-4BAC-A007-BDC9492296EE}" srcOrd="1" destOrd="0" parTransId="{D6BEC2BF-2C6C-47EE-BD5B-430DEEF3A647}" sibTransId="{B551C38A-9FAA-413B-9CD8-014CB6F1B661}"/>
    <dgm:cxn modelId="{004BDECE-E67C-465A-AB6E-41DBD54BCBEF}" srcId="{EA19F928-9EFF-4EDE-8B5C-47426F2AB7BE}" destId="{71C1EB14-0066-4E17-94FB-A173E7C08A2D}" srcOrd="17" destOrd="0" parTransId="{A3928F2C-A5B9-4133-9247-7EFE1CE08B99}" sibTransId="{7C39E515-7808-4F0A-9943-BE99E2DC2E91}"/>
    <dgm:cxn modelId="{C9D221CF-391F-4821-8B5D-BFE2E3F20965}" type="presOf" srcId="{63015068-04A6-4A06-A470-687BEBF925FB}" destId="{CD98A561-62D0-4C60-B342-0FF006302184}" srcOrd="0" destOrd="13" presId="urn:microsoft.com/office/officeart/2005/8/layout/hList1"/>
    <dgm:cxn modelId="{EACFAACF-3189-4470-8F8F-96A8918D8013}" type="presOf" srcId="{2EEE1F7F-CFF7-49C5-AE3A-08B20A3CBD53}" destId="{CD98A561-62D0-4C60-B342-0FF006302184}" srcOrd="0" destOrd="5" presId="urn:microsoft.com/office/officeart/2005/8/layout/hList1"/>
    <dgm:cxn modelId="{3FA1F8D0-F274-405B-8DD7-F12E0312D0E3}" srcId="{3AFC294F-666A-4294-A0B2-9517C701FBF9}" destId="{5D93BF2E-CB1A-4E23-9DCB-01DE9F7C40C7}" srcOrd="2" destOrd="0" parTransId="{F1109C7D-B31B-4938-B72D-8370CE8F19E2}" sibTransId="{FA65310B-4739-45C4-BE9A-61C0752AA682}"/>
    <dgm:cxn modelId="{DE336BD7-A9C3-466B-9387-1866EE6ECAAD}" type="presOf" srcId="{4F2A8961-F4AD-4E94-95FE-9061E3D0E270}" destId="{0F9A06AB-307E-4E33-9CB4-A23F42FE76BB}" srcOrd="0" destOrd="0" presId="urn:microsoft.com/office/officeart/2005/8/layout/hList1"/>
    <dgm:cxn modelId="{725586D8-BE55-4446-9469-BF67A1AE5E24}" srcId="{AFEDB25B-E7DB-45CC-B181-A96D02E58640}" destId="{3AFC294F-666A-4294-A0B2-9517C701FBF9}" srcOrd="1" destOrd="0" parTransId="{927B5B8F-00E9-48D0-B194-55AB77306E46}" sibTransId="{7F0BAA19-C581-47F7-82FA-0E0E31750AC3}"/>
    <dgm:cxn modelId="{E1A280DA-9B6F-4441-A8A0-6C82678F0B24}" type="presOf" srcId="{5749B78B-AE96-4F3F-B91B-4D7D75232856}" destId="{FE08E873-B71D-4818-A5E7-6AA88C8FB05F}" srcOrd="0" destOrd="4" presId="urn:microsoft.com/office/officeart/2005/8/layout/hList1"/>
    <dgm:cxn modelId="{A4D9E7DC-98F3-43AB-B9B4-A87A4ED8ECE7}" srcId="{3AFC294F-666A-4294-A0B2-9517C701FBF9}" destId="{3A4FA42D-5F55-4F96-A68E-41A7CFE512AF}" srcOrd="0" destOrd="0" parTransId="{DE288569-1541-45FA-8F8F-A48D7D31F6AB}" sibTransId="{F4168FCB-1DCC-48E9-8DEF-884A1CF89712}"/>
    <dgm:cxn modelId="{784BE8E1-6C63-457C-8725-BC3076FF6CD4}" srcId="{4F2A8961-F4AD-4E94-95FE-9061E3D0E270}" destId="{5749B78B-AE96-4F3F-B91B-4D7D75232856}" srcOrd="4" destOrd="0" parTransId="{A0B7994F-913A-481E-8F75-9F7915658618}" sibTransId="{5C0E34F2-3B63-4026-AC00-B8B63F4DE6B7}"/>
    <dgm:cxn modelId="{A626E6E2-9A26-45B1-A2CE-FDF3BD1CFD7F}" type="presOf" srcId="{3B630AD0-368E-4034-B989-DEB37D8C24DF}" destId="{CD98A561-62D0-4C60-B342-0FF006302184}" srcOrd="0" destOrd="1" presId="urn:microsoft.com/office/officeart/2005/8/layout/hList1"/>
    <dgm:cxn modelId="{884791E3-C2A6-41D3-84A4-B6D805F6447C}" type="presOf" srcId="{4BB0D546-BC08-46F9-A1FA-38B735A1BAD0}" destId="{3BB282EB-3D3A-410F-85EC-26D491ECDF50}" srcOrd="0" destOrd="0" presId="urn:microsoft.com/office/officeart/2005/8/layout/hList1"/>
    <dgm:cxn modelId="{74082DE8-5785-4A0E-8DCE-ABEDE5E93961}" srcId="{AFEDB25B-E7DB-45CC-B181-A96D02E58640}" destId="{4F2A8961-F4AD-4E94-95FE-9061E3D0E270}" srcOrd="5" destOrd="0" parTransId="{654F89CF-D518-4CE1-99A8-906CDA50C650}" sibTransId="{9AC770A2-EC99-4782-90C3-F3501F6B2EF3}"/>
    <dgm:cxn modelId="{B6F4C1EB-CD80-42E8-B785-95A76DCC851B}" type="presOf" srcId="{F3EEA7D6-E90B-40D3-B063-63FB0C7AB50A}" destId="{CD98A561-62D0-4C60-B342-0FF006302184}" srcOrd="0" destOrd="0" presId="urn:microsoft.com/office/officeart/2005/8/layout/hList1"/>
    <dgm:cxn modelId="{770336ED-EE34-425F-9BC5-5EFCDCCCE344}" type="presOf" srcId="{182AED9C-F9AE-4B5F-8039-C5F94A924B0F}" destId="{3B1D067F-E79B-4B6F-81C3-593CB74C5FD0}" srcOrd="0" destOrd="0" presId="urn:microsoft.com/office/officeart/2005/8/layout/hList1"/>
    <dgm:cxn modelId="{8A64E0F1-A2DF-4DC0-A39A-AE0841913667}" type="presOf" srcId="{770F1F59-3645-4FF4-A95C-C790A5DFA402}" destId="{FE08E873-B71D-4818-A5E7-6AA88C8FB05F}" srcOrd="0" destOrd="3" presId="urn:microsoft.com/office/officeart/2005/8/layout/hList1"/>
    <dgm:cxn modelId="{A51A16F6-DF5F-474B-A064-889DC37F71EF}" srcId="{EA19F928-9EFF-4EDE-8B5C-47426F2AB7BE}" destId="{2EEE1F7F-CFF7-49C5-AE3A-08B20A3CBD53}" srcOrd="5" destOrd="0" parTransId="{CFDB55C1-4A57-45BE-BF98-69BC3A679A8B}" sibTransId="{76C7AFDB-DFAB-4BEE-9B3A-79E1D99DFFA7}"/>
    <dgm:cxn modelId="{0B64B1F6-6EDA-4EF0-9536-501B0F1DD502}" type="presOf" srcId="{3FDC9D32-6C27-40B9-BDB2-8BB5F57E4F52}" destId="{FE08E873-B71D-4818-A5E7-6AA88C8FB05F}" srcOrd="0" destOrd="5" presId="urn:microsoft.com/office/officeart/2005/8/layout/hList1"/>
    <dgm:cxn modelId="{335806F7-C87E-4715-AB95-9E6B1EE96B31}" srcId="{EA19F928-9EFF-4EDE-8B5C-47426F2AB7BE}" destId="{1F43140B-2153-41AF-9A0D-3B1E01D70C46}" srcOrd="18" destOrd="0" parTransId="{3E2B72FE-1634-4C5D-BE16-22A7D2708EB3}" sibTransId="{25A64831-A9C5-4DC9-AF40-09074747BDA3}"/>
    <dgm:cxn modelId="{A6EEBEFD-722E-4E9A-A0D1-1A0677866666}" srcId="{AFEDB25B-E7DB-45CC-B181-A96D02E58640}" destId="{EA19F928-9EFF-4EDE-8B5C-47426F2AB7BE}" srcOrd="4" destOrd="0" parTransId="{3903BFF2-3C98-43CC-8FFB-7E7D3EC5CD04}" sibTransId="{7DB833A0-66A3-4E7F-9CF3-219B4ED7AF4A}"/>
    <dgm:cxn modelId="{F27E7CC1-F46D-4F3F-9BAF-8F5B7CC5ED9D}" type="presParOf" srcId="{857EB1CA-8171-47D9-8CAE-E0535E50F75B}" destId="{D5FFB69B-F2D2-49A0-88DE-93CB4FBE129A}" srcOrd="0" destOrd="0" presId="urn:microsoft.com/office/officeart/2005/8/layout/hList1"/>
    <dgm:cxn modelId="{9B90BB78-F86D-4B5F-8442-5C8E2B04956C}" type="presParOf" srcId="{D5FFB69B-F2D2-49A0-88DE-93CB4FBE129A}" destId="{3BB282EB-3D3A-410F-85EC-26D491ECDF50}" srcOrd="0" destOrd="0" presId="urn:microsoft.com/office/officeart/2005/8/layout/hList1"/>
    <dgm:cxn modelId="{804EB021-647D-4FEE-9281-483B17618D30}" type="presParOf" srcId="{D5FFB69B-F2D2-49A0-88DE-93CB4FBE129A}" destId="{9D001990-4B0E-4B4D-98FF-E230AEA3E267}" srcOrd="1" destOrd="0" presId="urn:microsoft.com/office/officeart/2005/8/layout/hList1"/>
    <dgm:cxn modelId="{1C725E41-CCCA-4A55-A14C-46A0A0FAE7A6}" type="presParOf" srcId="{857EB1CA-8171-47D9-8CAE-E0535E50F75B}" destId="{C950EDCA-4DB2-435C-B133-03CE075807E5}" srcOrd="1" destOrd="0" presId="urn:microsoft.com/office/officeart/2005/8/layout/hList1"/>
    <dgm:cxn modelId="{E75C7021-C5A4-4295-8FAC-916075B4F759}" type="presParOf" srcId="{857EB1CA-8171-47D9-8CAE-E0535E50F75B}" destId="{AE6153C8-B73B-41C4-9D7A-1755C2FCCE1B}" srcOrd="2" destOrd="0" presId="urn:microsoft.com/office/officeart/2005/8/layout/hList1"/>
    <dgm:cxn modelId="{596C2CBC-9E74-4AEF-B954-C2F0DDF12A1E}" type="presParOf" srcId="{AE6153C8-B73B-41C4-9D7A-1755C2FCCE1B}" destId="{6D0D8636-319C-4F4C-9F0A-437995673CB6}" srcOrd="0" destOrd="0" presId="urn:microsoft.com/office/officeart/2005/8/layout/hList1"/>
    <dgm:cxn modelId="{CB4E4F40-DC95-4582-800E-A54AB22A69F0}" type="presParOf" srcId="{AE6153C8-B73B-41C4-9D7A-1755C2FCCE1B}" destId="{6C46720D-70FB-40A5-B7B6-97A2CFD3BCEC}" srcOrd="1" destOrd="0" presId="urn:microsoft.com/office/officeart/2005/8/layout/hList1"/>
    <dgm:cxn modelId="{DBE14D57-3024-4CEA-AB64-184EA6258F8B}" type="presParOf" srcId="{857EB1CA-8171-47D9-8CAE-E0535E50F75B}" destId="{BDF4960E-9007-4C57-AA45-AE8378776FC8}" srcOrd="3" destOrd="0" presId="urn:microsoft.com/office/officeart/2005/8/layout/hList1"/>
    <dgm:cxn modelId="{F4065A6A-ECEC-4DC3-9075-1CC61A503D3F}" type="presParOf" srcId="{857EB1CA-8171-47D9-8CAE-E0535E50F75B}" destId="{83CAD94C-7183-4AF1-9C2C-C72CBEDAE686}" srcOrd="4" destOrd="0" presId="urn:microsoft.com/office/officeart/2005/8/layout/hList1"/>
    <dgm:cxn modelId="{8AA48CED-B48A-4E30-BC25-AAFBAEEFC462}" type="presParOf" srcId="{83CAD94C-7183-4AF1-9C2C-C72CBEDAE686}" destId="{76E74912-14A9-4B78-9AB2-A07827962CC0}" srcOrd="0" destOrd="0" presId="urn:microsoft.com/office/officeart/2005/8/layout/hList1"/>
    <dgm:cxn modelId="{EAD0F256-3FF8-4364-8BB4-5D84398D40A1}" type="presParOf" srcId="{83CAD94C-7183-4AF1-9C2C-C72CBEDAE686}" destId="{27DFB521-147E-402F-8BB7-F622FEB2090C}" srcOrd="1" destOrd="0" presId="urn:microsoft.com/office/officeart/2005/8/layout/hList1"/>
    <dgm:cxn modelId="{9BA9A10D-30DA-458A-96D0-1C7DE75CEE7B}" type="presParOf" srcId="{857EB1CA-8171-47D9-8CAE-E0535E50F75B}" destId="{D65B7993-07D4-440D-BAAD-81C29CA55426}" srcOrd="5" destOrd="0" presId="urn:microsoft.com/office/officeart/2005/8/layout/hList1"/>
    <dgm:cxn modelId="{339D90B9-6FE5-4380-91EC-F433A0495D4A}" type="presParOf" srcId="{857EB1CA-8171-47D9-8CAE-E0535E50F75B}" destId="{87C9CFCD-2743-434B-94E5-D9C81D1057DB}" srcOrd="6" destOrd="0" presId="urn:microsoft.com/office/officeart/2005/8/layout/hList1"/>
    <dgm:cxn modelId="{2E33F7E5-7DF3-49DE-A13F-2C7C1CDAED61}" type="presParOf" srcId="{87C9CFCD-2743-434B-94E5-D9C81D1057DB}" destId="{3B1D067F-E79B-4B6F-81C3-593CB74C5FD0}" srcOrd="0" destOrd="0" presId="urn:microsoft.com/office/officeart/2005/8/layout/hList1"/>
    <dgm:cxn modelId="{76A9737D-3947-424E-A9A8-21A32E28FF3C}" type="presParOf" srcId="{87C9CFCD-2743-434B-94E5-D9C81D1057DB}" destId="{23618A4A-ABA8-46AE-AF95-7796A7F14603}" srcOrd="1" destOrd="0" presId="urn:microsoft.com/office/officeart/2005/8/layout/hList1"/>
    <dgm:cxn modelId="{C3D1036D-F19D-4E85-A45F-C51667FF8EA2}" type="presParOf" srcId="{857EB1CA-8171-47D9-8CAE-E0535E50F75B}" destId="{BE1EE4DF-9E7C-4A0A-A7A1-E910828935BC}" srcOrd="7" destOrd="0" presId="urn:microsoft.com/office/officeart/2005/8/layout/hList1"/>
    <dgm:cxn modelId="{F5CAA840-6981-4094-A3A7-CCE958E859FD}" type="presParOf" srcId="{857EB1CA-8171-47D9-8CAE-E0535E50F75B}" destId="{81EE5D88-69FE-4953-8E2F-1A5B0DE84EFC}" srcOrd="8" destOrd="0" presId="urn:microsoft.com/office/officeart/2005/8/layout/hList1"/>
    <dgm:cxn modelId="{DA47A669-C604-4F31-85EA-5175D38D98B6}" type="presParOf" srcId="{81EE5D88-69FE-4953-8E2F-1A5B0DE84EFC}" destId="{F22B57E7-52F0-40AB-892F-ACE38CA7A831}" srcOrd="0" destOrd="0" presId="urn:microsoft.com/office/officeart/2005/8/layout/hList1"/>
    <dgm:cxn modelId="{192AAEB9-5EE6-4106-AAF5-F29CE9CFF4E3}" type="presParOf" srcId="{81EE5D88-69FE-4953-8E2F-1A5B0DE84EFC}" destId="{CD98A561-62D0-4C60-B342-0FF006302184}" srcOrd="1" destOrd="0" presId="urn:microsoft.com/office/officeart/2005/8/layout/hList1"/>
    <dgm:cxn modelId="{E44664CD-9C64-41B4-A660-2BE4DCCECFE3}" type="presParOf" srcId="{857EB1CA-8171-47D9-8CAE-E0535E50F75B}" destId="{7E0481B8-645D-4024-857A-B019EC60B5EF}" srcOrd="9" destOrd="0" presId="urn:microsoft.com/office/officeart/2005/8/layout/hList1"/>
    <dgm:cxn modelId="{D2EDEB98-B096-4791-84D5-16388913C8CC}" type="presParOf" srcId="{857EB1CA-8171-47D9-8CAE-E0535E50F75B}" destId="{D4207563-3CC7-45D2-B2CE-4395D00E3B01}" srcOrd="10" destOrd="0" presId="urn:microsoft.com/office/officeart/2005/8/layout/hList1"/>
    <dgm:cxn modelId="{93D35DA0-A74B-487D-B479-E2731F1CA435}" type="presParOf" srcId="{D4207563-3CC7-45D2-B2CE-4395D00E3B01}" destId="{0F9A06AB-307E-4E33-9CB4-A23F42FE76BB}" srcOrd="0" destOrd="0" presId="urn:microsoft.com/office/officeart/2005/8/layout/hList1"/>
    <dgm:cxn modelId="{EF60E32F-922D-495D-84E6-8F0AD1E73FAA}" type="presParOf" srcId="{D4207563-3CC7-45D2-B2CE-4395D00E3B01}" destId="{FE08E873-B71D-4818-A5E7-6AA88C8FB05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B5560-DDEB-4024-9DB4-901534CAB409}" type="doc">
      <dgm:prSet loTypeId="urn:microsoft.com/office/officeart/2009/3/layout/RandomtoResultProcess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FD018C5-2EA5-4A7A-B2C1-7579361E156F}">
      <dgm:prSet phldrT="[Texto]" custT="1"/>
      <dgm:spPr/>
      <dgm:t>
        <a:bodyPr/>
        <a:lstStyle/>
        <a:p>
          <a:r>
            <a:rPr lang="pt-BR" sz="1400" dirty="0"/>
            <a:t>Extração dos Dados</a:t>
          </a:r>
        </a:p>
      </dgm:t>
    </dgm:pt>
    <dgm:pt modelId="{61F6906E-7A76-4580-979E-302D421AF46D}" type="parTrans" cxnId="{650D35EF-ECD4-482E-B9FD-7BAB6C1FE49E}">
      <dgm:prSet/>
      <dgm:spPr/>
      <dgm:t>
        <a:bodyPr/>
        <a:lstStyle/>
        <a:p>
          <a:endParaRPr lang="pt-BR" sz="1400"/>
        </a:p>
      </dgm:t>
    </dgm:pt>
    <dgm:pt modelId="{2E831A8F-FC7C-4022-BA45-E1C87DD40383}" type="sibTrans" cxnId="{650D35EF-ECD4-482E-B9FD-7BAB6C1FE49E}">
      <dgm:prSet custT="1"/>
      <dgm:spPr/>
      <dgm:t>
        <a:bodyPr/>
        <a:lstStyle/>
        <a:p>
          <a:endParaRPr lang="pt-BR" sz="1400"/>
        </a:p>
      </dgm:t>
    </dgm:pt>
    <dgm:pt modelId="{7A54E3A9-1983-4E6E-870F-4DA95F4B893E}">
      <dgm:prSet phldrT="[Texto]" custT="1"/>
      <dgm:spPr/>
      <dgm:t>
        <a:bodyPr/>
        <a:lstStyle/>
        <a:p>
          <a:r>
            <a:rPr lang="pt-BR" sz="1400" dirty="0"/>
            <a:t>Criação de Viagens e Estadias</a:t>
          </a:r>
        </a:p>
      </dgm:t>
    </dgm:pt>
    <dgm:pt modelId="{9CB99465-B7BC-4E35-808B-4C4F2352AA86}" type="parTrans" cxnId="{FCEB5265-E32C-420C-845F-4CFCA5F1C0A9}">
      <dgm:prSet/>
      <dgm:spPr/>
      <dgm:t>
        <a:bodyPr/>
        <a:lstStyle/>
        <a:p>
          <a:endParaRPr lang="pt-BR" sz="1400"/>
        </a:p>
      </dgm:t>
    </dgm:pt>
    <dgm:pt modelId="{7E67F432-200B-456E-A661-EE8EFF5B823F}" type="sibTrans" cxnId="{FCEB5265-E32C-420C-845F-4CFCA5F1C0A9}">
      <dgm:prSet custT="1"/>
      <dgm:spPr/>
      <dgm:t>
        <a:bodyPr/>
        <a:lstStyle/>
        <a:p>
          <a:endParaRPr lang="pt-BR" sz="1400"/>
        </a:p>
      </dgm:t>
    </dgm:pt>
    <dgm:pt modelId="{060E7223-2CC7-4F82-89B3-8717F47DF87F}">
      <dgm:prSet phldrT="[Texto]" custT="1"/>
      <dgm:spPr/>
      <dgm:t>
        <a:bodyPr/>
        <a:lstStyle/>
        <a:p>
          <a:r>
            <a:rPr lang="pt-BR" sz="1400" dirty="0"/>
            <a:t>Expansão Geográfica</a:t>
          </a:r>
        </a:p>
      </dgm:t>
    </dgm:pt>
    <dgm:pt modelId="{1AD9200C-1E6C-4503-B920-DDC7B4E90636}" type="parTrans" cxnId="{FB2E95F2-CAFB-4244-B433-4C18A97AC953}">
      <dgm:prSet/>
      <dgm:spPr/>
      <dgm:t>
        <a:bodyPr/>
        <a:lstStyle/>
        <a:p>
          <a:endParaRPr lang="pt-BR" sz="1400"/>
        </a:p>
      </dgm:t>
    </dgm:pt>
    <dgm:pt modelId="{55381E61-F7B3-4943-8CDA-A3905B376E37}" type="sibTrans" cxnId="{FB2E95F2-CAFB-4244-B433-4C18A97AC953}">
      <dgm:prSet custT="1"/>
      <dgm:spPr/>
      <dgm:t>
        <a:bodyPr/>
        <a:lstStyle/>
        <a:p>
          <a:endParaRPr lang="pt-BR" sz="1400"/>
        </a:p>
      </dgm:t>
    </dgm:pt>
    <dgm:pt modelId="{CBAF3DAC-F988-4042-B90F-1B4AF5302887}">
      <dgm:prSet phldrT="[Texto]" custT="1"/>
      <dgm:spPr/>
      <dgm:t>
        <a:bodyPr/>
        <a:lstStyle/>
        <a:p>
          <a:r>
            <a:rPr lang="pt-BR" sz="1400" dirty="0"/>
            <a:t>Transformação para Matriz Intermunicipal</a:t>
          </a:r>
        </a:p>
      </dgm:t>
    </dgm:pt>
    <dgm:pt modelId="{0B88749E-6FA7-4906-8D4F-7B7C39611388}" type="parTrans" cxnId="{DFD7299C-941A-4AA4-9357-B19599D8D02B}">
      <dgm:prSet/>
      <dgm:spPr/>
      <dgm:t>
        <a:bodyPr/>
        <a:lstStyle/>
        <a:p>
          <a:endParaRPr lang="pt-BR" sz="1400"/>
        </a:p>
      </dgm:t>
    </dgm:pt>
    <dgm:pt modelId="{47EC5218-DDCE-4C49-BE00-555983E63E55}" type="sibTrans" cxnId="{DFD7299C-941A-4AA4-9357-B19599D8D02B}">
      <dgm:prSet custT="1"/>
      <dgm:spPr/>
      <dgm:t>
        <a:bodyPr/>
        <a:lstStyle/>
        <a:p>
          <a:endParaRPr lang="pt-BR" sz="1400"/>
        </a:p>
      </dgm:t>
    </dgm:pt>
    <dgm:pt modelId="{027E948E-0044-443A-8AD4-C31C6A5D10E0}">
      <dgm:prSet phldrT="[Texto]" custT="1"/>
      <dgm:spPr/>
      <dgm:t>
        <a:bodyPr/>
        <a:lstStyle/>
        <a:p>
          <a:r>
            <a:rPr lang="pt-BR" sz="1400" dirty="0"/>
            <a:t>Divisão Modal </a:t>
          </a:r>
        </a:p>
      </dgm:t>
    </dgm:pt>
    <dgm:pt modelId="{7B8A361A-1FE7-41D3-AD6D-125246AB6D76}" type="parTrans" cxnId="{1553EC75-5313-41DB-8793-FACC218F86C1}">
      <dgm:prSet/>
      <dgm:spPr/>
      <dgm:t>
        <a:bodyPr/>
        <a:lstStyle/>
        <a:p>
          <a:endParaRPr lang="pt-BR" sz="1400"/>
        </a:p>
      </dgm:t>
    </dgm:pt>
    <dgm:pt modelId="{EE31EBD5-2EFA-4E9D-9FE1-952618BB34BA}" type="sibTrans" cxnId="{1553EC75-5313-41DB-8793-FACC218F86C1}">
      <dgm:prSet custT="1"/>
      <dgm:spPr/>
      <dgm:t>
        <a:bodyPr/>
        <a:lstStyle/>
        <a:p>
          <a:endParaRPr lang="pt-BR" sz="1400"/>
        </a:p>
      </dgm:t>
    </dgm:pt>
    <dgm:pt modelId="{FCF82003-FD7A-4087-AAD6-883283015F0E}">
      <dgm:prSet phldrT="[Texto]" custT="1"/>
      <dgm:spPr/>
      <dgm:t>
        <a:bodyPr/>
        <a:lstStyle/>
        <a:p>
          <a:r>
            <a:rPr lang="pt-BR" sz="1200" dirty="0"/>
            <a:t>Consolidação das MOD Pessoas</a:t>
          </a:r>
        </a:p>
      </dgm:t>
    </dgm:pt>
    <dgm:pt modelId="{F3B71EE6-0129-41FF-ACAB-4A0900A4EB26}" type="sibTrans" cxnId="{262731E4-88D8-4664-A636-EE2BEE3C3F1D}">
      <dgm:prSet/>
      <dgm:spPr/>
      <dgm:t>
        <a:bodyPr/>
        <a:lstStyle/>
        <a:p>
          <a:endParaRPr lang="pt-BR" sz="1400"/>
        </a:p>
      </dgm:t>
    </dgm:pt>
    <dgm:pt modelId="{578A17E4-AEA0-4435-BE6D-41C1FB3927A0}" type="parTrans" cxnId="{262731E4-88D8-4664-A636-EE2BEE3C3F1D}">
      <dgm:prSet/>
      <dgm:spPr/>
      <dgm:t>
        <a:bodyPr/>
        <a:lstStyle/>
        <a:p>
          <a:endParaRPr lang="pt-BR" sz="1400"/>
        </a:p>
      </dgm:t>
    </dgm:pt>
    <dgm:pt modelId="{F3853B7A-55C4-4D8F-9D8B-E330F050EE3C}" type="pres">
      <dgm:prSet presAssocID="{487B5560-DDEB-4024-9DB4-901534CAB409}" presName="Name0" presStyleCnt="0">
        <dgm:presLayoutVars>
          <dgm:dir/>
          <dgm:animOne val="branch"/>
          <dgm:animLvl val="lvl"/>
        </dgm:presLayoutVars>
      </dgm:prSet>
      <dgm:spPr/>
    </dgm:pt>
    <dgm:pt modelId="{F5B78F96-B75D-465A-B7BC-337F73891002}" type="pres">
      <dgm:prSet presAssocID="{2FD018C5-2EA5-4A7A-B2C1-7579361E156F}" presName="chaos" presStyleCnt="0"/>
      <dgm:spPr/>
    </dgm:pt>
    <dgm:pt modelId="{1370B153-DB95-4C28-A6AA-A86A1F82E122}" type="pres">
      <dgm:prSet presAssocID="{2FD018C5-2EA5-4A7A-B2C1-7579361E156F}" presName="parTx1" presStyleLbl="revTx" presStyleIdx="0" presStyleCnt="5"/>
      <dgm:spPr/>
    </dgm:pt>
    <dgm:pt modelId="{9CB2DE59-83C5-4E6A-AF7B-F3AA1A886FE5}" type="pres">
      <dgm:prSet presAssocID="{2FD018C5-2EA5-4A7A-B2C1-7579361E156F}" presName="c1" presStyleLbl="node1" presStyleIdx="0" presStyleCnt="19"/>
      <dgm:spPr/>
    </dgm:pt>
    <dgm:pt modelId="{E65DF5D4-906C-4BFA-B734-9903AD08FE16}" type="pres">
      <dgm:prSet presAssocID="{2FD018C5-2EA5-4A7A-B2C1-7579361E156F}" presName="c2" presStyleLbl="node1" presStyleIdx="1" presStyleCnt="19"/>
      <dgm:spPr/>
    </dgm:pt>
    <dgm:pt modelId="{9170E413-9FDE-47E4-858E-99F179BBD61C}" type="pres">
      <dgm:prSet presAssocID="{2FD018C5-2EA5-4A7A-B2C1-7579361E156F}" presName="c3" presStyleLbl="node1" presStyleIdx="2" presStyleCnt="19"/>
      <dgm:spPr/>
    </dgm:pt>
    <dgm:pt modelId="{78366544-FC11-412D-B3D8-C76AD0FB026F}" type="pres">
      <dgm:prSet presAssocID="{2FD018C5-2EA5-4A7A-B2C1-7579361E156F}" presName="c4" presStyleLbl="node1" presStyleIdx="3" presStyleCnt="19"/>
      <dgm:spPr/>
    </dgm:pt>
    <dgm:pt modelId="{A6DA4130-2915-4AAB-92A6-69F1CF4A23C5}" type="pres">
      <dgm:prSet presAssocID="{2FD018C5-2EA5-4A7A-B2C1-7579361E156F}" presName="c5" presStyleLbl="node1" presStyleIdx="4" presStyleCnt="19"/>
      <dgm:spPr/>
    </dgm:pt>
    <dgm:pt modelId="{90A2908E-11D6-4A69-A453-3D8BE6DA7BD8}" type="pres">
      <dgm:prSet presAssocID="{2FD018C5-2EA5-4A7A-B2C1-7579361E156F}" presName="c6" presStyleLbl="node1" presStyleIdx="5" presStyleCnt="19"/>
      <dgm:spPr/>
    </dgm:pt>
    <dgm:pt modelId="{AD84857D-C0DE-4B03-B81C-A9E9DD3769CA}" type="pres">
      <dgm:prSet presAssocID="{2FD018C5-2EA5-4A7A-B2C1-7579361E156F}" presName="c7" presStyleLbl="node1" presStyleIdx="6" presStyleCnt="19"/>
      <dgm:spPr/>
    </dgm:pt>
    <dgm:pt modelId="{F7730516-3AA7-4A85-B2D9-39286EC9E0B4}" type="pres">
      <dgm:prSet presAssocID="{2FD018C5-2EA5-4A7A-B2C1-7579361E156F}" presName="c8" presStyleLbl="node1" presStyleIdx="7" presStyleCnt="19"/>
      <dgm:spPr/>
    </dgm:pt>
    <dgm:pt modelId="{237E35A9-A340-4441-8C87-1C1B5406EBA9}" type="pres">
      <dgm:prSet presAssocID="{2FD018C5-2EA5-4A7A-B2C1-7579361E156F}" presName="c9" presStyleLbl="node1" presStyleIdx="8" presStyleCnt="19"/>
      <dgm:spPr/>
    </dgm:pt>
    <dgm:pt modelId="{27C054B5-2539-45AC-98AD-4C23C7A13969}" type="pres">
      <dgm:prSet presAssocID="{2FD018C5-2EA5-4A7A-B2C1-7579361E156F}" presName="c10" presStyleLbl="node1" presStyleIdx="9" presStyleCnt="19"/>
      <dgm:spPr/>
    </dgm:pt>
    <dgm:pt modelId="{49333ED6-6219-443F-921A-CA92DACC723E}" type="pres">
      <dgm:prSet presAssocID="{2FD018C5-2EA5-4A7A-B2C1-7579361E156F}" presName="c11" presStyleLbl="node1" presStyleIdx="10" presStyleCnt="19"/>
      <dgm:spPr/>
    </dgm:pt>
    <dgm:pt modelId="{CFF7154E-D23A-462C-8830-216AE40A8FEE}" type="pres">
      <dgm:prSet presAssocID="{2FD018C5-2EA5-4A7A-B2C1-7579361E156F}" presName="c12" presStyleLbl="node1" presStyleIdx="11" presStyleCnt="19"/>
      <dgm:spPr/>
    </dgm:pt>
    <dgm:pt modelId="{BFB93904-7C4F-409E-90DF-3DF66DE10674}" type="pres">
      <dgm:prSet presAssocID="{2FD018C5-2EA5-4A7A-B2C1-7579361E156F}" presName="c13" presStyleLbl="node1" presStyleIdx="12" presStyleCnt="19"/>
      <dgm:spPr/>
    </dgm:pt>
    <dgm:pt modelId="{A321B327-0DED-4E37-9929-C9CDD2A57052}" type="pres">
      <dgm:prSet presAssocID="{2FD018C5-2EA5-4A7A-B2C1-7579361E156F}" presName="c14" presStyleLbl="node1" presStyleIdx="13" presStyleCnt="19"/>
      <dgm:spPr/>
    </dgm:pt>
    <dgm:pt modelId="{5F4EB0F7-526B-4010-97E6-809EE3C2AE2D}" type="pres">
      <dgm:prSet presAssocID="{2FD018C5-2EA5-4A7A-B2C1-7579361E156F}" presName="c15" presStyleLbl="node1" presStyleIdx="14" presStyleCnt="19"/>
      <dgm:spPr/>
    </dgm:pt>
    <dgm:pt modelId="{32B65AF3-CCC8-480F-9B7C-9023869E5983}" type="pres">
      <dgm:prSet presAssocID="{2FD018C5-2EA5-4A7A-B2C1-7579361E156F}" presName="c16" presStyleLbl="node1" presStyleIdx="15" presStyleCnt="19"/>
      <dgm:spPr/>
    </dgm:pt>
    <dgm:pt modelId="{7409CA4D-890E-4B49-8A71-5A2C631311F1}" type="pres">
      <dgm:prSet presAssocID="{2FD018C5-2EA5-4A7A-B2C1-7579361E156F}" presName="c17" presStyleLbl="node1" presStyleIdx="16" presStyleCnt="19"/>
      <dgm:spPr/>
    </dgm:pt>
    <dgm:pt modelId="{A318D499-F704-406D-8028-DD1B51C4BA17}" type="pres">
      <dgm:prSet presAssocID="{2FD018C5-2EA5-4A7A-B2C1-7579361E156F}" presName="c18" presStyleLbl="node1" presStyleIdx="17" presStyleCnt="19"/>
      <dgm:spPr/>
    </dgm:pt>
    <dgm:pt modelId="{1388A314-238D-4C61-B58B-ACD63EA3B3AF}" type="pres">
      <dgm:prSet presAssocID="{2E831A8F-FC7C-4022-BA45-E1C87DD40383}" presName="chevronComposite1" presStyleCnt="0"/>
      <dgm:spPr/>
    </dgm:pt>
    <dgm:pt modelId="{2D9F20C6-0CEF-45F3-974E-9FF68E6F1139}" type="pres">
      <dgm:prSet presAssocID="{2E831A8F-FC7C-4022-BA45-E1C87DD40383}" presName="chevron1" presStyleLbl="sibTrans2D1" presStyleIdx="0" presStyleCnt="5"/>
      <dgm:spPr/>
    </dgm:pt>
    <dgm:pt modelId="{8F92176C-7715-4E29-9953-E347538BD4A5}" type="pres">
      <dgm:prSet presAssocID="{2E831A8F-FC7C-4022-BA45-E1C87DD40383}" presName="spChevron1" presStyleCnt="0"/>
      <dgm:spPr/>
    </dgm:pt>
    <dgm:pt modelId="{02F0027F-911B-4C14-8C17-38A1BD3C0D83}" type="pres">
      <dgm:prSet presAssocID="{7A54E3A9-1983-4E6E-870F-4DA95F4B893E}" presName="middle" presStyleCnt="0"/>
      <dgm:spPr/>
    </dgm:pt>
    <dgm:pt modelId="{0423C950-50A4-42FF-AC9E-47D5E0D8BC33}" type="pres">
      <dgm:prSet presAssocID="{7A54E3A9-1983-4E6E-870F-4DA95F4B893E}" presName="parTxMid" presStyleLbl="revTx" presStyleIdx="1" presStyleCnt="5"/>
      <dgm:spPr/>
    </dgm:pt>
    <dgm:pt modelId="{98CADDFC-A3D9-4668-BF30-8F7A41B68C65}" type="pres">
      <dgm:prSet presAssocID="{7A54E3A9-1983-4E6E-870F-4DA95F4B893E}" presName="spMid" presStyleCnt="0"/>
      <dgm:spPr/>
    </dgm:pt>
    <dgm:pt modelId="{F64D6DF2-4132-4B9F-8ED9-F2627D9C7F68}" type="pres">
      <dgm:prSet presAssocID="{7E67F432-200B-456E-A661-EE8EFF5B823F}" presName="chevronComposite1" presStyleCnt="0"/>
      <dgm:spPr/>
    </dgm:pt>
    <dgm:pt modelId="{C3B00EE6-0800-4EA0-B1CB-EF3D77F4AA2F}" type="pres">
      <dgm:prSet presAssocID="{7E67F432-200B-456E-A661-EE8EFF5B823F}" presName="chevron1" presStyleLbl="sibTrans2D1" presStyleIdx="1" presStyleCnt="5"/>
      <dgm:spPr/>
    </dgm:pt>
    <dgm:pt modelId="{51F7407B-6805-4DEC-950F-F3FA215C8EFC}" type="pres">
      <dgm:prSet presAssocID="{7E67F432-200B-456E-A661-EE8EFF5B823F}" presName="spChevron1" presStyleCnt="0"/>
      <dgm:spPr/>
    </dgm:pt>
    <dgm:pt modelId="{8487F484-BB1D-47A7-BD83-09FC99916DA9}" type="pres">
      <dgm:prSet presAssocID="{060E7223-2CC7-4F82-89B3-8717F47DF87F}" presName="middle" presStyleCnt="0"/>
      <dgm:spPr/>
    </dgm:pt>
    <dgm:pt modelId="{FF606AA8-BF90-4FFF-B28D-BD39224A38E5}" type="pres">
      <dgm:prSet presAssocID="{060E7223-2CC7-4F82-89B3-8717F47DF87F}" presName="parTxMid" presStyleLbl="revTx" presStyleIdx="2" presStyleCnt="5"/>
      <dgm:spPr/>
    </dgm:pt>
    <dgm:pt modelId="{0EF65CED-48D6-4BD7-9681-C343A513EBA7}" type="pres">
      <dgm:prSet presAssocID="{060E7223-2CC7-4F82-89B3-8717F47DF87F}" presName="spMid" presStyleCnt="0"/>
      <dgm:spPr/>
    </dgm:pt>
    <dgm:pt modelId="{D7675D4D-0BB8-409B-9EFC-AB544779BF15}" type="pres">
      <dgm:prSet presAssocID="{55381E61-F7B3-4943-8CDA-A3905B376E37}" presName="chevronComposite1" presStyleCnt="0"/>
      <dgm:spPr/>
    </dgm:pt>
    <dgm:pt modelId="{DF140128-E9E4-45A6-82E4-9D7A7A6263E3}" type="pres">
      <dgm:prSet presAssocID="{55381E61-F7B3-4943-8CDA-A3905B376E37}" presName="chevron1" presStyleLbl="sibTrans2D1" presStyleIdx="2" presStyleCnt="5"/>
      <dgm:spPr/>
    </dgm:pt>
    <dgm:pt modelId="{A6C79BAE-55F7-46DB-810C-44C2513A70D5}" type="pres">
      <dgm:prSet presAssocID="{55381E61-F7B3-4943-8CDA-A3905B376E37}" presName="spChevron1" presStyleCnt="0"/>
      <dgm:spPr/>
    </dgm:pt>
    <dgm:pt modelId="{83F15E0B-33F5-40EE-9EF9-8A08521BADB3}" type="pres">
      <dgm:prSet presAssocID="{CBAF3DAC-F988-4042-B90F-1B4AF5302887}" presName="middle" presStyleCnt="0"/>
      <dgm:spPr/>
    </dgm:pt>
    <dgm:pt modelId="{111928D3-9CB7-4A6B-990C-9F418D6B1DB4}" type="pres">
      <dgm:prSet presAssocID="{CBAF3DAC-F988-4042-B90F-1B4AF5302887}" presName="parTxMid" presStyleLbl="revTx" presStyleIdx="3" presStyleCnt="5"/>
      <dgm:spPr/>
    </dgm:pt>
    <dgm:pt modelId="{0D56A06F-FD18-475B-9E5D-BC83BAF91EEA}" type="pres">
      <dgm:prSet presAssocID="{CBAF3DAC-F988-4042-B90F-1B4AF5302887}" presName="spMid" presStyleCnt="0"/>
      <dgm:spPr/>
    </dgm:pt>
    <dgm:pt modelId="{F0C55A73-A4A9-4CB8-B3D0-96FF18706FBA}" type="pres">
      <dgm:prSet presAssocID="{47EC5218-DDCE-4C49-BE00-555983E63E55}" presName="chevronComposite1" presStyleCnt="0"/>
      <dgm:spPr/>
    </dgm:pt>
    <dgm:pt modelId="{30562888-B823-4DFB-8D72-6F91E3F2DB70}" type="pres">
      <dgm:prSet presAssocID="{47EC5218-DDCE-4C49-BE00-555983E63E55}" presName="chevron1" presStyleLbl="sibTrans2D1" presStyleIdx="3" presStyleCnt="5"/>
      <dgm:spPr/>
    </dgm:pt>
    <dgm:pt modelId="{326B2C42-020A-4635-B896-E5B36E7C3A02}" type="pres">
      <dgm:prSet presAssocID="{47EC5218-DDCE-4C49-BE00-555983E63E55}" presName="spChevron1" presStyleCnt="0"/>
      <dgm:spPr/>
    </dgm:pt>
    <dgm:pt modelId="{2D45C341-CB91-4C52-9855-7C877E5CA52A}" type="pres">
      <dgm:prSet presAssocID="{027E948E-0044-443A-8AD4-C31C6A5D10E0}" presName="middle" presStyleCnt="0"/>
      <dgm:spPr/>
    </dgm:pt>
    <dgm:pt modelId="{4E0F7E9C-C90B-4EFA-BEB2-B47CB5F257DA}" type="pres">
      <dgm:prSet presAssocID="{027E948E-0044-443A-8AD4-C31C6A5D10E0}" presName="parTxMid" presStyleLbl="revTx" presStyleIdx="4" presStyleCnt="5"/>
      <dgm:spPr/>
    </dgm:pt>
    <dgm:pt modelId="{FE4201D9-9009-40DF-966A-A7A825812502}" type="pres">
      <dgm:prSet presAssocID="{027E948E-0044-443A-8AD4-C31C6A5D10E0}" presName="spMid" presStyleCnt="0"/>
      <dgm:spPr/>
    </dgm:pt>
    <dgm:pt modelId="{2729D82C-F5E3-43F5-8E4D-F79010EC1549}" type="pres">
      <dgm:prSet presAssocID="{EE31EBD5-2EFA-4E9D-9FE1-952618BB34BA}" presName="chevronComposite1" presStyleCnt="0"/>
      <dgm:spPr/>
    </dgm:pt>
    <dgm:pt modelId="{56FCACC0-C2B3-47DE-98C2-E135FE411CC7}" type="pres">
      <dgm:prSet presAssocID="{EE31EBD5-2EFA-4E9D-9FE1-952618BB34BA}" presName="chevron1" presStyleLbl="sibTrans2D1" presStyleIdx="4" presStyleCnt="5"/>
      <dgm:spPr/>
    </dgm:pt>
    <dgm:pt modelId="{26E4EF16-E616-49F3-8EFF-0FAF683CA609}" type="pres">
      <dgm:prSet presAssocID="{EE31EBD5-2EFA-4E9D-9FE1-952618BB34BA}" presName="spChevron1" presStyleCnt="0"/>
      <dgm:spPr/>
    </dgm:pt>
    <dgm:pt modelId="{AED2D187-6183-4A9D-B411-7790AA780FA1}" type="pres">
      <dgm:prSet presAssocID="{FCF82003-FD7A-4087-AAD6-883283015F0E}" presName="last" presStyleCnt="0"/>
      <dgm:spPr/>
    </dgm:pt>
    <dgm:pt modelId="{9F741176-FD0B-47E8-9E62-B5ED1387ECC3}" type="pres">
      <dgm:prSet presAssocID="{FCF82003-FD7A-4087-AAD6-883283015F0E}" presName="circleTx" presStyleLbl="node1" presStyleIdx="18" presStyleCnt="19"/>
      <dgm:spPr/>
    </dgm:pt>
    <dgm:pt modelId="{F48E0B85-1734-4BA7-9929-55534425F177}" type="pres">
      <dgm:prSet presAssocID="{FCF82003-FD7A-4087-AAD6-883283015F0E}" presName="spN" presStyleCnt="0"/>
      <dgm:spPr/>
    </dgm:pt>
  </dgm:ptLst>
  <dgm:cxnLst>
    <dgm:cxn modelId="{FC968D3C-B6C5-4979-BEE3-C3D0F9BC336E}" type="presOf" srcId="{FCF82003-FD7A-4087-AAD6-883283015F0E}" destId="{9F741176-FD0B-47E8-9E62-B5ED1387ECC3}" srcOrd="0" destOrd="0" presId="urn:microsoft.com/office/officeart/2009/3/layout/RandomtoResultProcess"/>
    <dgm:cxn modelId="{FCEB5265-E32C-420C-845F-4CFCA5F1C0A9}" srcId="{487B5560-DDEB-4024-9DB4-901534CAB409}" destId="{7A54E3A9-1983-4E6E-870F-4DA95F4B893E}" srcOrd="1" destOrd="0" parTransId="{9CB99465-B7BC-4E35-808B-4C4F2352AA86}" sibTransId="{7E67F432-200B-456E-A661-EE8EFF5B823F}"/>
    <dgm:cxn modelId="{1553EC75-5313-41DB-8793-FACC218F86C1}" srcId="{487B5560-DDEB-4024-9DB4-901534CAB409}" destId="{027E948E-0044-443A-8AD4-C31C6A5D10E0}" srcOrd="4" destOrd="0" parTransId="{7B8A361A-1FE7-41D3-AD6D-125246AB6D76}" sibTransId="{EE31EBD5-2EFA-4E9D-9FE1-952618BB34BA}"/>
    <dgm:cxn modelId="{DFD7299C-941A-4AA4-9357-B19599D8D02B}" srcId="{487B5560-DDEB-4024-9DB4-901534CAB409}" destId="{CBAF3DAC-F988-4042-B90F-1B4AF5302887}" srcOrd="3" destOrd="0" parTransId="{0B88749E-6FA7-4906-8D4F-7B7C39611388}" sibTransId="{47EC5218-DDCE-4C49-BE00-555983E63E55}"/>
    <dgm:cxn modelId="{6198839F-6DEF-434A-8BE7-4045A42BD25F}" type="presOf" srcId="{2FD018C5-2EA5-4A7A-B2C1-7579361E156F}" destId="{1370B153-DB95-4C28-A6AA-A86A1F82E122}" srcOrd="0" destOrd="0" presId="urn:microsoft.com/office/officeart/2009/3/layout/RandomtoResultProcess"/>
    <dgm:cxn modelId="{975667C5-FA9D-4330-89C3-6452EAF6C536}" type="presOf" srcId="{487B5560-DDEB-4024-9DB4-901534CAB409}" destId="{F3853B7A-55C4-4D8F-9D8B-E330F050EE3C}" srcOrd="0" destOrd="0" presId="urn:microsoft.com/office/officeart/2009/3/layout/RandomtoResultProcess"/>
    <dgm:cxn modelId="{78AAE0C6-2129-4A1F-BB7E-D086F8CD3DA4}" type="presOf" srcId="{027E948E-0044-443A-8AD4-C31C6A5D10E0}" destId="{4E0F7E9C-C90B-4EFA-BEB2-B47CB5F257DA}" srcOrd="0" destOrd="0" presId="urn:microsoft.com/office/officeart/2009/3/layout/RandomtoResultProcess"/>
    <dgm:cxn modelId="{262731E4-88D8-4664-A636-EE2BEE3C3F1D}" srcId="{487B5560-DDEB-4024-9DB4-901534CAB409}" destId="{FCF82003-FD7A-4087-AAD6-883283015F0E}" srcOrd="5" destOrd="0" parTransId="{578A17E4-AEA0-4435-BE6D-41C1FB3927A0}" sibTransId="{F3B71EE6-0129-41FF-ACAB-4A0900A4EB26}"/>
    <dgm:cxn modelId="{E8EE80E9-FF05-4D56-AC8E-3AAD76F79E44}" type="presOf" srcId="{060E7223-2CC7-4F82-89B3-8717F47DF87F}" destId="{FF606AA8-BF90-4FFF-B28D-BD39224A38E5}" srcOrd="0" destOrd="0" presId="urn:microsoft.com/office/officeart/2009/3/layout/RandomtoResultProcess"/>
    <dgm:cxn modelId="{650D35EF-ECD4-482E-B9FD-7BAB6C1FE49E}" srcId="{487B5560-DDEB-4024-9DB4-901534CAB409}" destId="{2FD018C5-2EA5-4A7A-B2C1-7579361E156F}" srcOrd="0" destOrd="0" parTransId="{61F6906E-7A76-4580-979E-302D421AF46D}" sibTransId="{2E831A8F-FC7C-4022-BA45-E1C87DD40383}"/>
    <dgm:cxn modelId="{FB2E95F2-CAFB-4244-B433-4C18A97AC953}" srcId="{487B5560-DDEB-4024-9DB4-901534CAB409}" destId="{060E7223-2CC7-4F82-89B3-8717F47DF87F}" srcOrd="2" destOrd="0" parTransId="{1AD9200C-1E6C-4503-B920-DDC7B4E90636}" sibTransId="{55381E61-F7B3-4943-8CDA-A3905B376E37}"/>
    <dgm:cxn modelId="{847330F4-486B-486B-8C1B-76F2219459D1}" type="presOf" srcId="{7A54E3A9-1983-4E6E-870F-4DA95F4B893E}" destId="{0423C950-50A4-42FF-AC9E-47D5E0D8BC33}" srcOrd="0" destOrd="0" presId="urn:microsoft.com/office/officeart/2009/3/layout/RandomtoResultProcess"/>
    <dgm:cxn modelId="{026710FD-AA3D-47EC-ADF1-1C2910037D5A}" type="presOf" srcId="{CBAF3DAC-F988-4042-B90F-1B4AF5302887}" destId="{111928D3-9CB7-4A6B-990C-9F418D6B1DB4}" srcOrd="0" destOrd="0" presId="urn:microsoft.com/office/officeart/2009/3/layout/RandomtoResultProcess"/>
    <dgm:cxn modelId="{C1932651-A026-467E-BE28-BC50228AF2D6}" type="presParOf" srcId="{F3853B7A-55C4-4D8F-9D8B-E330F050EE3C}" destId="{F5B78F96-B75D-465A-B7BC-337F73891002}" srcOrd="0" destOrd="0" presId="urn:microsoft.com/office/officeart/2009/3/layout/RandomtoResultProcess"/>
    <dgm:cxn modelId="{F8C2D5CD-23C8-4339-B88C-99CA2212C57D}" type="presParOf" srcId="{F5B78F96-B75D-465A-B7BC-337F73891002}" destId="{1370B153-DB95-4C28-A6AA-A86A1F82E122}" srcOrd="0" destOrd="0" presId="urn:microsoft.com/office/officeart/2009/3/layout/RandomtoResultProcess"/>
    <dgm:cxn modelId="{30D04AF0-9DF8-486D-B92F-996B6500A0D5}" type="presParOf" srcId="{F5B78F96-B75D-465A-B7BC-337F73891002}" destId="{9CB2DE59-83C5-4E6A-AF7B-F3AA1A886FE5}" srcOrd="1" destOrd="0" presId="urn:microsoft.com/office/officeart/2009/3/layout/RandomtoResultProcess"/>
    <dgm:cxn modelId="{42F6AE1F-931A-4972-A5AD-E22A7BA9ED38}" type="presParOf" srcId="{F5B78F96-B75D-465A-B7BC-337F73891002}" destId="{E65DF5D4-906C-4BFA-B734-9903AD08FE16}" srcOrd="2" destOrd="0" presId="urn:microsoft.com/office/officeart/2009/3/layout/RandomtoResultProcess"/>
    <dgm:cxn modelId="{DD28F532-66E5-4326-A7FE-E201FBA04B8C}" type="presParOf" srcId="{F5B78F96-B75D-465A-B7BC-337F73891002}" destId="{9170E413-9FDE-47E4-858E-99F179BBD61C}" srcOrd="3" destOrd="0" presId="urn:microsoft.com/office/officeart/2009/3/layout/RandomtoResultProcess"/>
    <dgm:cxn modelId="{A0C1920F-AC3D-432B-8496-341C5A73380F}" type="presParOf" srcId="{F5B78F96-B75D-465A-B7BC-337F73891002}" destId="{78366544-FC11-412D-B3D8-C76AD0FB026F}" srcOrd="4" destOrd="0" presId="urn:microsoft.com/office/officeart/2009/3/layout/RandomtoResultProcess"/>
    <dgm:cxn modelId="{B13796B8-F2F2-4D1D-91C2-D2E76396D883}" type="presParOf" srcId="{F5B78F96-B75D-465A-B7BC-337F73891002}" destId="{A6DA4130-2915-4AAB-92A6-69F1CF4A23C5}" srcOrd="5" destOrd="0" presId="urn:microsoft.com/office/officeart/2009/3/layout/RandomtoResultProcess"/>
    <dgm:cxn modelId="{7B9D921C-3250-4521-BD84-8EE3F9A8AC03}" type="presParOf" srcId="{F5B78F96-B75D-465A-B7BC-337F73891002}" destId="{90A2908E-11D6-4A69-A453-3D8BE6DA7BD8}" srcOrd="6" destOrd="0" presId="urn:microsoft.com/office/officeart/2009/3/layout/RandomtoResultProcess"/>
    <dgm:cxn modelId="{73F76357-EB7D-4E4D-B512-51BFC7396D18}" type="presParOf" srcId="{F5B78F96-B75D-465A-B7BC-337F73891002}" destId="{AD84857D-C0DE-4B03-B81C-A9E9DD3769CA}" srcOrd="7" destOrd="0" presId="urn:microsoft.com/office/officeart/2009/3/layout/RandomtoResultProcess"/>
    <dgm:cxn modelId="{B18F1745-00F9-41ED-B0D6-A0B8285256F9}" type="presParOf" srcId="{F5B78F96-B75D-465A-B7BC-337F73891002}" destId="{F7730516-3AA7-4A85-B2D9-39286EC9E0B4}" srcOrd="8" destOrd="0" presId="urn:microsoft.com/office/officeart/2009/3/layout/RandomtoResultProcess"/>
    <dgm:cxn modelId="{80A3B9A2-FA8D-4FC5-B951-52B5E20CFE34}" type="presParOf" srcId="{F5B78F96-B75D-465A-B7BC-337F73891002}" destId="{237E35A9-A340-4441-8C87-1C1B5406EBA9}" srcOrd="9" destOrd="0" presId="urn:microsoft.com/office/officeart/2009/3/layout/RandomtoResultProcess"/>
    <dgm:cxn modelId="{CC1DB7CD-17D6-48C2-AA84-A88BAE8EE9ED}" type="presParOf" srcId="{F5B78F96-B75D-465A-B7BC-337F73891002}" destId="{27C054B5-2539-45AC-98AD-4C23C7A13969}" srcOrd="10" destOrd="0" presId="urn:microsoft.com/office/officeart/2009/3/layout/RandomtoResultProcess"/>
    <dgm:cxn modelId="{6EF2FA94-F371-4485-8B24-3C7F0AA760BC}" type="presParOf" srcId="{F5B78F96-B75D-465A-B7BC-337F73891002}" destId="{49333ED6-6219-443F-921A-CA92DACC723E}" srcOrd="11" destOrd="0" presId="urn:microsoft.com/office/officeart/2009/3/layout/RandomtoResultProcess"/>
    <dgm:cxn modelId="{1A53666B-87AC-41CB-8195-C76F926E8F98}" type="presParOf" srcId="{F5B78F96-B75D-465A-B7BC-337F73891002}" destId="{CFF7154E-D23A-462C-8830-216AE40A8FEE}" srcOrd="12" destOrd="0" presId="urn:microsoft.com/office/officeart/2009/3/layout/RandomtoResultProcess"/>
    <dgm:cxn modelId="{67D0790B-93B7-45E8-A0F1-9CD36946C97B}" type="presParOf" srcId="{F5B78F96-B75D-465A-B7BC-337F73891002}" destId="{BFB93904-7C4F-409E-90DF-3DF66DE10674}" srcOrd="13" destOrd="0" presId="urn:microsoft.com/office/officeart/2009/3/layout/RandomtoResultProcess"/>
    <dgm:cxn modelId="{3DEFA9BF-8D84-49AB-A609-20084583C22E}" type="presParOf" srcId="{F5B78F96-B75D-465A-B7BC-337F73891002}" destId="{A321B327-0DED-4E37-9929-C9CDD2A57052}" srcOrd="14" destOrd="0" presId="urn:microsoft.com/office/officeart/2009/3/layout/RandomtoResultProcess"/>
    <dgm:cxn modelId="{77800082-7A72-4841-8C72-E111602C7CCB}" type="presParOf" srcId="{F5B78F96-B75D-465A-B7BC-337F73891002}" destId="{5F4EB0F7-526B-4010-97E6-809EE3C2AE2D}" srcOrd="15" destOrd="0" presId="urn:microsoft.com/office/officeart/2009/3/layout/RandomtoResultProcess"/>
    <dgm:cxn modelId="{A49E5472-726B-4218-8636-3D4DBFAD34B1}" type="presParOf" srcId="{F5B78F96-B75D-465A-B7BC-337F73891002}" destId="{32B65AF3-CCC8-480F-9B7C-9023869E5983}" srcOrd="16" destOrd="0" presId="urn:microsoft.com/office/officeart/2009/3/layout/RandomtoResultProcess"/>
    <dgm:cxn modelId="{4537237D-513A-4446-AB05-B5138C8BC679}" type="presParOf" srcId="{F5B78F96-B75D-465A-B7BC-337F73891002}" destId="{7409CA4D-890E-4B49-8A71-5A2C631311F1}" srcOrd="17" destOrd="0" presId="urn:microsoft.com/office/officeart/2009/3/layout/RandomtoResultProcess"/>
    <dgm:cxn modelId="{EF383EE3-BEC7-40CC-B90F-CB31374C80EE}" type="presParOf" srcId="{F5B78F96-B75D-465A-B7BC-337F73891002}" destId="{A318D499-F704-406D-8028-DD1B51C4BA17}" srcOrd="18" destOrd="0" presId="urn:microsoft.com/office/officeart/2009/3/layout/RandomtoResultProcess"/>
    <dgm:cxn modelId="{CF5F7840-1733-4DFA-AF6E-B6D2C1890F57}" type="presParOf" srcId="{F3853B7A-55C4-4D8F-9D8B-E330F050EE3C}" destId="{1388A314-238D-4C61-B58B-ACD63EA3B3AF}" srcOrd="1" destOrd="0" presId="urn:microsoft.com/office/officeart/2009/3/layout/RandomtoResultProcess"/>
    <dgm:cxn modelId="{59CD7C7C-01B3-463A-83DE-7E2FBA33DAF1}" type="presParOf" srcId="{1388A314-238D-4C61-B58B-ACD63EA3B3AF}" destId="{2D9F20C6-0CEF-45F3-974E-9FF68E6F1139}" srcOrd="0" destOrd="0" presId="urn:microsoft.com/office/officeart/2009/3/layout/RandomtoResultProcess"/>
    <dgm:cxn modelId="{BAA3E617-D883-4371-9A1D-9D78FD24AF49}" type="presParOf" srcId="{1388A314-238D-4C61-B58B-ACD63EA3B3AF}" destId="{8F92176C-7715-4E29-9953-E347538BD4A5}" srcOrd="1" destOrd="0" presId="urn:microsoft.com/office/officeart/2009/3/layout/RandomtoResultProcess"/>
    <dgm:cxn modelId="{3711959D-4E64-4364-9429-60CA6C8BD552}" type="presParOf" srcId="{F3853B7A-55C4-4D8F-9D8B-E330F050EE3C}" destId="{02F0027F-911B-4C14-8C17-38A1BD3C0D83}" srcOrd="2" destOrd="0" presId="urn:microsoft.com/office/officeart/2009/3/layout/RandomtoResultProcess"/>
    <dgm:cxn modelId="{C920BEB6-4336-40B6-A48F-CDCA4FAEC7D2}" type="presParOf" srcId="{02F0027F-911B-4C14-8C17-38A1BD3C0D83}" destId="{0423C950-50A4-42FF-AC9E-47D5E0D8BC33}" srcOrd="0" destOrd="0" presId="urn:microsoft.com/office/officeart/2009/3/layout/RandomtoResultProcess"/>
    <dgm:cxn modelId="{87D2A9FF-0A3E-4800-9AEF-888D5BA1F5C5}" type="presParOf" srcId="{02F0027F-911B-4C14-8C17-38A1BD3C0D83}" destId="{98CADDFC-A3D9-4668-BF30-8F7A41B68C65}" srcOrd="1" destOrd="0" presId="urn:microsoft.com/office/officeart/2009/3/layout/RandomtoResultProcess"/>
    <dgm:cxn modelId="{0E44F380-7C0A-4F8B-BFD0-E9B6A58F12F3}" type="presParOf" srcId="{F3853B7A-55C4-4D8F-9D8B-E330F050EE3C}" destId="{F64D6DF2-4132-4B9F-8ED9-F2627D9C7F68}" srcOrd="3" destOrd="0" presId="urn:microsoft.com/office/officeart/2009/3/layout/RandomtoResultProcess"/>
    <dgm:cxn modelId="{4DC08442-EDD3-414F-9E7B-7A0BF894A2BD}" type="presParOf" srcId="{F64D6DF2-4132-4B9F-8ED9-F2627D9C7F68}" destId="{C3B00EE6-0800-4EA0-B1CB-EF3D77F4AA2F}" srcOrd="0" destOrd="0" presId="urn:microsoft.com/office/officeart/2009/3/layout/RandomtoResultProcess"/>
    <dgm:cxn modelId="{062A7020-8784-4431-92A3-60795828F69D}" type="presParOf" srcId="{F64D6DF2-4132-4B9F-8ED9-F2627D9C7F68}" destId="{51F7407B-6805-4DEC-950F-F3FA215C8EFC}" srcOrd="1" destOrd="0" presId="urn:microsoft.com/office/officeart/2009/3/layout/RandomtoResultProcess"/>
    <dgm:cxn modelId="{2813AACB-FAFC-4DE8-A04D-7A240D7666C1}" type="presParOf" srcId="{F3853B7A-55C4-4D8F-9D8B-E330F050EE3C}" destId="{8487F484-BB1D-47A7-BD83-09FC99916DA9}" srcOrd="4" destOrd="0" presId="urn:microsoft.com/office/officeart/2009/3/layout/RandomtoResultProcess"/>
    <dgm:cxn modelId="{8A89D920-36D4-46E5-ADB8-F53CAA737DD6}" type="presParOf" srcId="{8487F484-BB1D-47A7-BD83-09FC99916DA9}" destId="{FF606AA8-BF90-4FFF-B28D-BD39224A38E5}" srcOrd="0" destOrd="0" presId="urn:microsoft.com/office/officeart/2009/3/layout/RandomtoResultProcess"/>
    <dgm:cxn modelId="{3E175D45-23D0-4CC4-A457-E35025495377}" type="presParOf" srcId="{8487F484-BB1D-47A7-BD83-09FC99916DA9}" destId="{0EF65CED-48D6-4BD7-9681-C343A513EBA7}" srcOrd="1" destOrd="0" presId="urn:microsoft.com/office/officeart/2009/3/layout/RandomtoResultProcess"/>
    <dgm:cxn modelId="{9588F990-204B-40B6-B6E7-F59FC448219D}" type="presParOf" srcId="{F3853B7A-55C4-4D8F-9D8B-E330F050EE3C}" destId="{D7675D4D-0BB8-409B-9EFC-AB544779BF15}" srcOrd="5" destOrd="0" presId="urn:microsoft.com/office/officeart/2009/3/layout/RandomtoResultProcess"/>
    <dgm:cxn modelId="{C76C5512-1790-4C3E-B044-B20B0AC2BD1E}" type="presParOf" srcId="{D7675D4D-0BB8-409B-9EFC-AB544779BF15}" destId="{DF140128-E9E4-45A6-82E4-9D7A7A6263E3}" srcOrd="0" destOrd="0" presId="urn:microsoft.com/office/officeart/2009/3/layout/RandomtoResultProcess"/>
    <dgm:cxn modelId="{59750C1D-762F-4AA7-8683-EC0C6DF87F9A}" type="presParOf" srcId="{D7675D4D-0BB8-409B-9EFC-AB544779BF15}" destId="{A6C79BAE-55F7-46DB-810C-44C2513A70D5}" srcOrd="1" destOrd="0" presId="urn:microsoft.com/office/officeart/2009/3/layout/RandomtoResultProcess"/>
    <dgm:cxn modelId="{4A91D44F-A2CF-489D-92F7-1354057D16E1}" type="presParOf" srcId="{F3853B7A-55C4-4D8F-9D8B-E330F050EE3C}" destId="{83F15E0B-33F5-40EE-9EF9-8A08521BADB3}" srcOrd="6" destOrd="0" presId="urn:microsoft.com/office/officeart/2009/3/layout/RandomtoResultProcess"/>
    <dgm:cxn modelId="{210B328E-7E73-45C7-91B3-691E5FAE5810}" type="presParOf" srcId="{83F15E0B-33F5-40EE-9EF9-8A08521BADB3}" destId="{111928D3-9CB7-4A6B-990C-9F418D6B1DB4}" srcOrd="0" destOrd="0" presId="urn:microsoft.com/office/officeart/2009/3/layout/RandomtoResultProcess"/>
    <dgm:cxn modelId="{A605244E-0B11-4C31-AA1C-75AEB05E0D8B}" type="presParOf" srcId="{83F15E0B-33F5-40EE-9EF9-8A08521BADB3}" destId="{0D56A06F-FD18-475B-9E5D-BC83BAF91EEA}" srcOrd="1" destOrd="0" presId="urn:microsoft.com/office/officeart/2009/3/layout/RandomtoResultProcess"/>
    <dgm:cxn modelId="{92334BAC-F315-43AE-8F4D-C4B9C3AB7936}" type="presParOf" srcId="{F3853B7A-55C4-4D8F-9D8B-E330F050EE3C}" destId="{F0C55A73-A4A9-4CB8-B3D0-96FF18706FBA}" srcOrd="7" destOrd="0" presId="urn:microsoft.com/office/officeart/2009/3/layout/RandomtoResultProcess"/>
    <dgm:cxn modelId="{D757A8F1-472A-4D90-B073-4E56F51A2ABB}" type="presParOf" srcId="{F0C55A73-A4A9-4CB8-B3D0-96FF18706FBA}" destId="{30562888-B823-4DFB-8D72-6F91E3F2DB70}" srcOrd="0" destOrd="0" presId="urn:microsoft.com/office/officeart/2009/3/layout/RandomtoResultProcess"/>
    <dgm:cxn modelId="{214E1AB6-A582-4DF9-9D2A-34E9F41917D6}" type="presParOf" srcId="{F0C55A73-A4A9-4CB8-B3D0-96FF18706FBA}" destId="{326B2C42-020A-4635-B896-E5B36E7C3A02}" srcOrd="1" destOrd="0" presId="urn:microsoft.com/office/officeart/2009/3/layout/RandomtoResultProcess"/>
    <dgm:cxn modelId="{8DFD84B1-B2FF-433A-B310-D81EDB2007F3}" type="presParOf" srcId="{F3853B7A-55C4-4D8F-9D8B-E330F050EE3C}" destId="{2D45C341-CB91-4C52-9855-7C877E5CA52A}" srcOrd="8" destOrd="0" presId="urn:microsoft.com/office/officeart/2009/3/layout/RandomtoResultProcess"/>
    <dgm:cxn modelId="{A0C03E43-7FC7-449F-B795-32E3088A591A}" type="presParOf" srcId="{2D45C341-CB91-4C52-9855-7C877E5CA52A}" destId="{4E0F7E9C-C90B-4EFA-BEB2-B47CB5F257DA}" srcOrd="0" destOrd="0" presId="urn:microsoft.com/office/officeart/2009/3/layout/RandomtoResultProcess"/>
    <dgm:cxn modelId="{F41B824B-09BE-43E9-A54A-5123937FD331}" type="presParOf" srcId="{2D45C341-CB91-4C52-9855-7C877E5CA52A}" destId="{FE4201D9-9009-40DF-966A-A7A825812502}" srcOrd="1" destOrd="0" presId="urn:microsoft.com/office/officeart/2009/3/layout/RandomtoResultProcess"/>
    <dgm:cxn modelId="{0567CB82-F645-463D-8FE4-0D0481478544}" type="presParOf" srcId="{F3853B7A-55C4-4D8F-9D8B-E330F050EE3C}" destId="{2729D82C-F5E3-43F5-8E4D-F79010EC1549}" srcOrd="9" destOrd="0" presId="urn:microsoft.com/office/officeart/2009/3/layout/RandomtoResultProcess"/>
    <dgm:cxn modelId="{A7D98076-3831-4D60-A91B-373E2C59D473}" type="presParOf" srcId="{2729D82C-F5E3-43F5-8E4D-F79010EC1549}" destId="{56FCACC0-C2B3-47DE-98C2-E135FE411CC7}" srcOrd="0" destOrd="0" presId="urn:microsoft.com/office/officeart/2009/3/layout/RandomtoResultProcess"/>
    <dgm:cxn modelId="{010ECE20-7DD7-400E-9FAF-C46183FBF9CC}" type="presParOf" srcId="{2729D82C-F5E3-43F5-8E4D-F79010EC1549}" destId="{26E4EF16-E616-49F3-8EFF-0FAF683CA609}" srcOrd="1" destOrd="0" presId="urn:microsoft.com/office/officeart/2009/3/layout/RandomtoResultProcess"/>
    <dgm:cxn modelId="{07853BCE-C949-4060-9949-F0495A57E0D7}" type="presParOf" srcId="{F3853B7A-55C4-4D8F-9D8B-E330F050EE3C}" destId="{AED2D187-6183-4A9D-B411-7790AA780FA1}" srcOrd="10" destOrd="0" presId="urn:microsoft.com/office/officeart/2009/3/layout/RandomtoResultProcess"/>
    <dgm:cxn modelId="{D53CF385-F2D3-4C30-9058-9B1838CA7DCD}" type="presParOf" srcId="{AED2D187-6183-4A9D-B411-7790AA780FA1}" destId="{9F741176-FD0B-47E8-9E62-B5ED1387ECC3}" srcOrd="0" destOrd="0" presId="urn:microsoft.com/office/officeart/2009/3/layout/RandomtoResultProcess"/>
    <dgm:cxn modelId="{2E8D260F-233C-47C1-936E-36A101BB9E53}" type="presParOf" srcId="{AED2D187-6183-4A9D-B411-7790AA780FA1}" destId="{F48E0B85-1734-4BA7-9929-55534425F177}" srcOrd="1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0B153-DB95-4C28-A6AA-A86A1F82E122}">
      <dsp:nvSpPr>
        <dsp:cNvPr id="0" name=""/>
        <dsp:cNvSpPr/>
      </dsp:nvSpPr>
      <dsp:spPr>
        <a:xfrm>
          <a:off x="96489" y="2387473"/>
          <a:ext cx="1431196" cy="471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Extração dos Dados</a:t>
          </a:r>
        </a:p>
      </dsp:txBody>
      <dsp:txXfrm>
        <a:off x="96489" y="2387473"/>
        <a:ext cx="1431196" cy="471644"/>
      </dsp:txXfrm>
    </dsp:sp>
    <dsp:sp modelId="{9CB2DE59-83C5-4E6A-AF7B-F3AA1A886FE5}">
      <dsp:nvSpPr>
        <dsp:cNvPr id="0" name=""/>
        <dsp:cNvSpPr/>
      </dsp:nvSpPr>
      <dsp:spPr>
        <a:xfrm>
          <a:off x="94863" y="2244028"/>
          <a:ext cx="113845" cy="113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DF5D4-906C-4BFA-B734-9903AD08FE16}">
      <dsp:nvSpPr>
        <dsp:cNvPr id="0" name=""/>
        <dsp:cNvSpPr/>
      </dsp:nvSpPr>
      <dsp:spPr>
        <a:xfrm>
          <a:off x="174554" y="2084645"/>
          <a:ext cx="113845" cy="1138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0E413-9FDE-47E4-858E-99F179BBD61C}">
      <dsp:nvSpPr>
        <dsp:cNvPr id="0" name=""/>
        <dsp:cNvSpPr/>
      </dsp:nvSpPr>
      <dsp:spPr>
        <a:xfrm>
          <a:off x="365814" y="2116522"/>
          <a:ext cx="178899" cy="1788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66544-FC11-412D-B3D8-C76AD0FB026F}">
      <dsp:nvSpPr>
        <dsp:cNvPr id="0" name=""/>
        <dsp:cNvSpPr/>
      </dsp:nvSpPr>
      <dsp:spPr>
        <a:xfrm>
          <a:off x="525198" y="1941200"/>
          <a:ext cx="113845" cy="1138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A4130-2915-4AAB-92A6-69F1CF4A23C5}">
      <dsp:nvSpPr>
        <dsp:cNvPr id="0" name=""/>
        <dsp:cNvSpPr/>
      </dsp:nvSpPr>
      <dsp:spPr>
        <a:xfrm>
          <a:off x="732396" y="1877447"/>
          <a:ext cx="113845" cy="1138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2908E-11D6-4A69-A453-3D8BE6DA7BD8}">
      <dsp:nvSpPr>
        <dsp:cNvPr id="0" name=""/>
        <dsp:cNvSpPr/>
      </dsp:nvSpPr>
      <dsp:spPr>
        <a:xfrm>
          <a:off x="987409" y="1989015"/>
          <a:ext cx="113845" cy="113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4857D-C0DE-4B03-B81C-A9E9DD3769CA}">
      <dsp:nvSpPr>
        <dsp:cNvPr id="0" name=""/>
        <dsp:cNvSpPr/>
      </dsp:nvSpPr>
      <dsp:spPr>
        <a:xfrm>
          <a:off x="1146792" y="2068707"/>
          <a:ext cx="178899" cy="1788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30516-3AA7-4A85-B2D9-39286EC9E0B4}">
      <dsp:nvSpPr>
        <dsp:cNvPr id="0" name=""/>
        <dsp:cNvSpPr/>
      </dsp:nvSpPr>
      <dsp:spPr>
        <a:xfrm>
          <a:off x="1369929" y="2244028"/>
          <a:ext cx="113845" cy="1138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E35A9-A340-4441-8C87-1C1B5406EBA9}">
      <dsp:nvSpPr>
        <dsp:cNvPr id="0" name=""/>
        <dsp:cNvSpPr/>
      </dsp:nvSpPr>
      <dsp:spPr>
        <a:xfrm>
          <a:off x="1465559" y="2419350"/>
          <a:ext cx="113845" cy="1138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054B5-2539-45AC-98AD-4C23C7A13969}">
      <dsp:nvSpPr>
        <dsp:cNvPr id="0" name=""/>
        <dsp:cNvSpPr/>
      </dsp:nvSpPr>
      <dsp:spPr>
        <a:xfrm>
          <a:off x="636766" y="2084645"/>
          <a:ext cx="292744" cy="2927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33ED6-6219-443F-921A-CA92DACC723E}">
      <dsp:nvSpPr>
        <dsp:cNvPr id="0" name=""/>
        <dsp:cNvSpPr/>
      </dsp:nvSpPr>
      <dsp:spPr>
        <a:xfrm>
          <a:off x="15171" y="2690301"/>
          <a:ext cx="113845" cy="113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7154E-D23A-462C-8830-216AE40A8FEE}">
      <dsp:nvSpPr>
        <dsp:cNvPr id="0" name=""/>
        <dsp:cNvSpPr/>
      </dsp:nvSpPr>
      <dsp:spPr>
        <a:xfrm>
          <a:off x="110801" y="2833746"/>
          <a:ext cx="178899" cy="1788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93904-7C4F-409E-90DF-3DF66DE10674}">
      <dsp:nvSpPr>
        <dsp:cNvPr id="0" name=""/>
        <dsp:cNvSpPr/>
      </dsp:nvSpPr>
      <dsp:spPr>
        <a:xfrm>
          <a:off x="349876" y="2961253"/>
          <a:ext cx="260217" cy="260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1B327-0DED-4E37-9929-C9CDD2A57052}">
      <dsp:nvSpPr>
        <dsp:cNvPr id="0" name=""/>
        <dsp:cNvSpPr/>
      </dsp:nvSpPr>
      <dsp:spPr>
        <a:xfrm>
          <a:off x="684581" y="3168451"/>
          <a:ext cx="113845" cy="1138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EB0F7-526B-4010-97E6-809EE3C2AE2D}">
      <dsp:nvSpPr>
        <dsp:cNvPr id="0" name=""/>
        <dsp:cNvSpPr/>
      </dsp:nvSpPr>
      <dsp:spPr>
        <a:xfrm>
          <a:off x="748334" y="2961253"/>
          <a:ext cx="178899" cy="1788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65AF3-CCC8-480F-9B7C-9023869E5983}">
      <dsp:nvSpPr>
        <dsp:cNvPr id="0" name=""/>
        <dsp:cNvSpPr/>
      </dsp:nvSpPr>
      <dsp:spPr>
        <a:xfrm>
          <a:off x="907717" y="3184389"/>
          <a:ext cx="113845" cy="113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9CA4D-890E-4B49-8A71-5A2C631311F1}">
      <dsp:nvSpPr>
        <dsp:cNvPr id="0" name=""/>
        <dsp:cNvSpPr/>
      </dsp:nvSpPr>
      <dsp:spPr>
        <a:xfrm>
          <a:off x="1051162" y="2929376"/>
          <a:ext cx="260217" cy="260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8D499-F704-406D-8028-DD1B51C4BA17}">
      <dsp:nvSpPr>
        <dsp:cNvPr id="0" name=""/>
        <dsp:cNvSpPr/>
      </dsp:nvSpPr>
      <dsp:spPr>
        <a:xfrm>
          <a:off x="1401805" y="2865623"/>
          <a:ext cx="178899" cy="1788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F20C6-0CEF-45F3-974E-9FF68E6F1139}">
      <dsp:nvSpPr>
        <dsp:cNvPr id="0" name=""/>
        <dsp:cNvSpPr/>
      </dsp:nvSpPr>
      <dsp:spPr>
        <a:xfrm>
          <a:off x="1580705" y="2116256"/>
          <a:ext cx="525402" cy="100305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3C950-50A4-42FF-AC9E-47D5E0D8BC33}">
      <dsp:nvSpPr>
        <dsp:cNvPr id="0" name=""/>
        <dsp:cNvSpPr/>
      </dsp:nvSpPr>
      <dsp:spPr>
        <a:xfrm>
          <a:off x="2106107" y="2116744"/>
          <a:ext cx="1432915" cy="100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Tratamentos Iniciais</a:t>
          </a:r>
        </a:p>
      </dsp:txBody>
      <dsp:txXfrm>
        <a:off x="2106107" y="2116744"/>
        <a:ext cx="1432915" cy="1003041"/>
      </dsp:txXfrm>
    </dsp:sp>
    <dsp:sp modelId="{C3B00EE6-0800-4EA0-B1CB-EF3D77F4AA2F}">
      <dsp:nvSpPr>
        <dsp:cNvPr id="0" name=""/>
        <dsp:cNvSpPr/>
      </dsp:nvSpPr>
      <dsp:spPr>
        <a:xfrm>
          <a:off x="3539023" y="2116256"/>
          <a:ext cx="525402" cy="100305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06AA8-BF90-4FFF-B28D-BD39224A38E5}">
      <dsp:nvSpPr>
        <dsp:cNvPr id="0" name=""/>
        <dsp:cNvSpPr/>
      </dsp:nvSpPr>
      <dsp:spPr>
        <a:xfrm>
          <a:off x="4064426" y="2116744"/>
          <a:ext cx="1432915" cy="100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Definição dos Macroprodutos</a:t>
          </a:r>
        </a:p>
      </dsp:txBody>
      <dsp:txXfrm>
        <a:off x="4064426" y="2116744"/>
        <a:ext cx="1432915" cy="1003041"/>
      </dsp:txXfrm>
    </dsp:sp>
    <dsp:sp modelId="{DF140128-E9E4-45A6-82E4-9D7A7A6263E3}">
      <dsp:nvSpPr>
        <dsp:cNvPr id="0" name=""/>
        <dsp:cNvSpPr/>
      </dsp:nvSpPr>
      <dsp:spPr>
        <a:xfrm>
          <a:off x="5497342" y="2116256"/>
          <a:ext cx="525402" cy="1003050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928D3-9CB7-4A6B-990C-9F418D6B1DB4}">
      <dsp:nvSpPr>
        <dsp:cNvPr id="0" name=""/>
        <dsp:cNvSpPr/>
      </dsp:nvSpPr>
      <dsp:spPr>
        <a:xfrm>
          <a:off x="6022744" y="2116744"/>
          <a:ext cx="1432915" cy="100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Conversão de Valores em Pesos</a:t>
          </a:r>
        </a:p>
      </dsp:txBody>
      <dsp:txXfrm>
        <a:off x="6022744" y="2116744"/>
        <a:ext cx="1432915" cy="1003041"/>
      </dsp:txXfrm>
    </dsp:sp>
    <dsp:sp modelId="{30562888-B823-4DFB-8D72-6F91E3F2DB70}">
      <dsp:nvSpPr>
        <dsp:cNvPr id="0" name=""/>
        <dsp:cNvSpPr/>
      </dsp:nvSpPr>
      <dsp:spPr>
        <a:xfrm>
          <a:off x="7455660" y="2116256"/>
          <a:ext cx="525402" cy="1003050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F7E9C-C90B-4EFA-BEB2-B47CB5F257DA}">
      <dsp:nvSpPr>
        <dsp:cNvPr id="0" name=""/>
        <dsp:cNvSpPr/>
      </dsp:nvSpPr>
      <dsp:spPr>
        <a:xfrm>
          <a:off x="7981062" y="2116744"/>
          <a:ext cx="1432915" cy="100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Análise de Consistência </a:t>
          </a:r>
        </a:p>
      </dsp:txBody>
      <dsp:txXfrm>
        <a:off x="7981062" y="2116744"/>
        <a:ext cx="1432915" cy="1003041"/>
      </dsp:txXfrm>
    </dsp:sp>
    <dsp:sp modelId="{56FCACC0-C2B3-47DE-98C2-E135FE411CC7}">
      <dsp:nvSpPr>
        <dsp:cNvPr id="0" name=""/>
        <dsp:cNvSpPr/>
      </dsp:nvSpPr>
      <dsp:spPr>
        <a:xfrm>
          <a:off x="9413978" y="2116256"/>
          <a:ext cx="525402" cy="1003050"/>
        </a:xfrm>
        <a:prstGeom prst="chevron">
          <a:avLst>
            <a:gd name="adj" fmla="val 623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EEADD-A95E-45FE-A119-02FE20362749}">
      <dsp:nvSpPr>
        <dsp:cNvPr id="0" name=""/>
        <dsp:cNvSpPr/>
      </dsp:nvSpPr>
      <dsp:spPr>
        <a:xfrm>
          <a:off x="9939381" y="2116744"/>
          <a:ext cx="1432915" cy="1003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Projeções</a:t>
          </a:r>
        </a:p>
      </dsp:txBody>
      <dsp:txXfrm>
        <a:off x="9939381" y="2116744"/>
        <a:ext cx="1432915" cy="1003041"/>
      </dsp:txXfrm>
    </dsp:sp>
    <dsp:sp modelId="{C80A7111-DB57-4381-9F17-9E6A8FDADA27}">
      <dsp:nvSpPr>
        <dsp:cNvPr id="0" name=""/>
        <dsp:cNvSpPr/>
      </dsp:nvSpPr>
      <dsp:spPr>
        <a:xfrm>
          <a:off x="11372297" y="2116256"/>
          <a:ext cx="525402" cy="100305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41176-FD0B-47E8-9E62-B5ED1387ECC3}">
      <dsp:nvSpPr>
        <dsp:cNvPr id="0" name=""/>
        <dsp:cNvSpPr/>
      </dsp:nvSpPr>
      <dsp:spPr>
        <a:xfrm>
          <a:off x="11955016" y="2033362"/>
          <a:ext cx="1217978" cy="12179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Consolidação das MOD Cargas</a:t>
          </a:r>
        </a:p>
      </dsp:txBody>
      <dsp:txXfrm>
        <a:off x="12133385" y="2211731"/>
        <a:ext cx="861240" cy="861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282EB-3D3A-410F-85EC-26D491ECDF50}">
      <dsp:nvSpPr>
        <dsp:cNvPr id="0" name=""/>
        <dsp:cNvSpPr/>
      </dsp:nvSpPr>
      <dsp:spPr>
        <a:xfrm>
          <a:off x="3215" y="348822"/>
          <a:ext cx="1708322" cy="436248"/>
        </a:xfrm>
        <a:prstGeom prst="rect">
          <a:avLst/>
        </a:prstGeom>
        <a:solidFill>
          <a:srgbClr val="0C55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Graneis Sólidos Minerais (GSM)</a:t>
          </a:r>
        </a:p>
      </dsp:txBody>
      <dsp:txXfrm>
        <a:off x="3215" y="348822"/>
        <a:ext cx="1708322" cy="436248"/>
      </dsp:txXfrm>
    </dsp:sp>
    <dsp:sp modelId="{9D001990-4B0E-4B4D-98FF-E230AEA3E267}">
      <dsp:nvSpPr>
        <dsp:cNvPr id="0" name=""/>
        <dsp:cNvSpPr/>
      </dsp:nvSpPr>
      <dsp:spPr>
        <a:xfrm>
          <a:off x="3215" y="785070"/>
          <a:ext cx="1708322" cy="428477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Minério de Ferro</a:t>
          </a:r>
        </a:p>
      </dsp:txBody>
      <dsp:txXfrm>
        <a:off x="3215" y="785070"/>
        <a:ext cx="1708322" cy="4284773"/>
      </dsp:txXfrm>
    </dsp:sp>
    <dsp:sp modelId="{6D0D8636-319C-4F4C-9F0A-437995673CB6}">
      <dsp:nvSpPr>
        <dsp:cNvPr id="0" name=""/>
        <dsp:cNvSpPr/>
      </dsp:nvSpPr>
      <dsp:spPr>
        <a:xfrm>
          <a:off x="1950703" y="348822"/>
          <a:ext cx="1708322" cy="436248"/>
        </a:xfrm>
        <a:prstGeom prst="rect">
          <a:avLst/>
        </a:prstGeom>
        <a:solidFill>
          <a:srgbClr val="0C55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Outros Granéis Sólidos Minerais (OGSM)</a:t>
          </a:r>
        </a:p>
      </dsp:txBody>
      <dsp:txXfrm>
        <a:off x="1950703" y="348822"/>
        <a:ext cx="1708322" cy="436248"/>
      </dsp:txXfrm>
    </dsp:sp>
    <dsp:sp modelId="{6C46720D-70FB-40A5-B7B6-97A2CFD3BCEC}">
      <dsp:nvSpPr>
        <dsp:cNvPr id="0" name=""/>
        <dsp:cNvSpPr/>
      </dsp:nvSpPr>
      <dsp:spPr>
        <a:xfrm>
          <a:off x="1950703" y="785070"/>
          <a:ext cx="1708322" cy="428477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Fertilizantes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Outros minerais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Subprodutos do Minério de Ferro</a:t>
          </a:r>
        </a:p>
      </dsp:txBody>
      <dsp:txXfrm>
        <a:off x="1950703" y="785070"/>
        <a:ext cx="1708322" cy="4284773"/>
      </dsp:txXfrm>
    </dsp:sp>
    <dsp:sp modelId="{76E74912-14A9-4B78-9AB2-A07827962CC0}">
      <dsp:nvSpPr>
        <dsp:cNvPr id="0" name=""/>
        <dsp:cNvSpPr/>
      </dsp:nvSpPr>
      <dsp:spPr>
        <a:xfrm>
          <a:off x="3898191" y="348822"/>
          <a:ext cx="1708322" cy="436248"/>
        </a:xfrm>
        <a:prstGeom prst="rect">
          <a:avLst/>
        </a:prstGeom>
        <a:solidFill>
          <a:srgbClr val="0C55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Granéis Líquidos (GL)</a:t>
          </a:r>
        </a:p>
      </dsp:txBody>
      <dsp:txXfrm>
        <a:off x="3898191" y="348822"/>
        <a:ext cx="1708322" cy="436248"/>
      </dsp:txXfrm>
    </dsp:sp>
    <dsp:sp modelId="{27DFB521-147E-402F-8BB7-F622FEB2090C}">
      <dsp:nvSpPr>
        <dsp:cNvPr id="0" name=""/>
        <dsp:cNvSpPr/>
      </dsp:nvSpPr>
      <dsp:spPr>
        <a:xfrm>
          <a:off x="3898191" y="785070"/>
          <a:ext cx="1708322" cy="428477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Biodiesel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Etanol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Gás Natural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Óleo Diesel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Petroquímicos</a:t>
          </a:r>
        </a:p>
      </dsp:txBody>
      <dsp:txXfrm>
        <a:off x="3898191" y="785070"/>
        <a:ext cx="1708322" cy="4284773"/>
      </dsp:txXfrm>
    </dsp:sp>
    <dsp:sp modelId="{3B1D067F-E79B-4B6F-81C3-593CB74C5FD0}">
      <dsp:nvSpPr>
        <dsp:cNvPr id="0" name=""/>
        <dsp:cNvSpPr/>
      </dsp:nvSpPr>
      <dsp:spPr>
        <a:xfrm>
          <a:off x="5845679" y="348822"/>
          <a:ext cx="1708322" cy="436248"/>
        </a:xfrm>
        <a:prstGeom prst="rect">
          <a:avLst/>
        </a:prstGeom>
        <a:solidFill>
          <a:srgbClr val="0C55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Graneis Sólidos Agrícolas (GSA)</a:t>
          </a:r>
        </a:p>
      </dsp:txBody>
      <dsp:txXfrm>
        <a:off x="5845679" y="348822"/>
        <a:ext cx="1708322" cy="436248"/>
      </dsp:txXfrm>
    </dsp:sp>
    <dsp:sp modelId="{23618A4A-ABA8-46AE-AF95-7796A7F14603}">
      <dsp:nvSpPr>
        <dsp:cNvPr id="0" name=""/>
        <dsp:cNvSpPr/>
      </dsp:nvSpPr>
      <dsp:spPr>
        <a:xfrm>
          <a:off x="5845679" y="785070"/>
          <a:ext cx="1708322" cy="428477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Soja em grão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Farelos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Milho em grão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Açúcar</a:t>
          </a:r>
        </a:p>
      </dsp:txBody>
      <dsp:txXfrm>
        <a:off x="5845679" y="785070"/>
        <a:ext cx="1708322" cy="4284773"/>
      </dsp:txXfrm>
    </dsp:sp>
    <dsp:sp modelId="{F22B57E7-52F0-40AB-892F-ACE38CA7A831}">
      <dsp:nvSpPr>
        <dsp:cNvPr id="0" name=""/>
        <dsp:cNvSpPr/>
      </dsp:nvSpPr>
      <dsp:spPr>
        <a:xfrm>
          <a:off x="7793167" y="348822"/>
          <a:ext cx="1708322" cy="436248"/>
        </a:xfrm>
        <a:prstGeom prst="rect">
          <a:avLst/>
        </a:prstGeom>
        <a:solidFill>
          <a:srgbClr val="0C55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Cargas Gerais Conteinerizáveis (CGC)</a:t>
          </a:r>
        </a:p>
      </dsp:txBody>
      <dsp:txXfrm>
        <a:off x="7793167" y="348822"/>
        <a:ext cx="1708322" cy="436248"/>
      </dsp:txXfrm>
    </dsp:sp>
    <dsp:sp modelId="{CD98A561-62D0-4C60-B342-0FF006302184}">
      <dsp:nvSpPr>
        <dsp:cNvPr id="0" name=""/>
        <dsp:cNvSpPr/>
      </dsp:nvSpPr>
      <dsp:spPr>
        <a:xfrm>
          <a:off x="7793167" y="785070"/>
          <a:ext cx="1708322" cy="428477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Alimentos processados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Bebidas – cervejas de malte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Bebidas – exceto cervejas de malte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Borracha e suas obras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Carnes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Cosméticos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Fármacos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Instrumentos e equipamentos profissionais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Laticínios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Máquinas e equipamentos elétricos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Máquinas e equipamentos mecânicos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Mobiliário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Outros cereais e produtos agrícolas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Outras cargas gerais conteinerizáveis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Papel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Plásticos e suas obras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Produtos da indústria gráfica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Produtos químicos industriais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Produtos químicos orgânicos</a:t>
          </a:r>
        </a:p>
      </dsp:txBody>
      <dsp:txXfrm>
        <a:off x="7793167" y="785070"/>
        <a:ext cx="1708322" cy="4284773"/>
      </dsp:txXfrm>
    </dsp:sp>
    <dsp:sp modelId="{0F9A06AB-307E-4E33-9CB4-A23F42FE76BB}">
      <dsp:nvSpPr>
        <dsp:cNvPr id="0" name=""/>
        <dsp:cNvSpPr/>
      </dsp:nvSpPr>
      <dsp:spPr>
        <a:xfrm>
          <a:off x="9740654" y="348822"/>
          <a:ext cx="1708322" cy="436248"/>
        </a:xfrm>
        <a:prstGeom prst="rect">
          <a:avLst/>
        </a:prstGeom>
        <a:solidFill>
          <a:srgbClr val="0C55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</a:rPr>
            <a:t>Cargas Gerais Não Conteinerizáveis (CGNC)</a:t>
          </a:r>
        </a:p>
      </dsp:txBody>
      <dsp:txXfrm>
        <a:off x="9740654" y="348822"/>
        <a:ext cx="1708322" cy="436248"/>
      </dsp:txXfrm>
    </dsp:sp>
    <dsp:sp modelId="{FE08E873-B71D-4818-A5E7-6AA88C8FB05F}">
      <dsp:nvSpPr>
        <dsp:cNvPr id="0" name=""/>
        <dsp:cNvSpPr/>
      </dsp:nvSpPr>
      <dsp:spPr>
        <a:xfrm>
          <a:off x="9740654" y="785070"/>
          <a:ext cx="1708322" cy="428477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Animais Vivos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Ferro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Máquinas pesadas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Obras de ferro fundido, ferro ou aço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Outras cargas gerais não conteinerizáveis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000" kern="1200" dirty="0">
              <a:solidFill>
                <a:srgbClr val="0C557A"/>
              </a:solidFill>
            </a:rPr>
            <a:t>Veículos</a:t>
          </a:r>
        </a:p>
      </dsp:txBody>
      <dsp:txXfrm>
        <a:off x="9740654" y="785070"/>
        <a:ext cx="1708322" cy="4284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0B153-DB95-4C28-A6AA-A86A1F82E122}">
      <dsp:nvSpPr>
        <dsp:cNvPr id="0" name=""/>
        <dsp:cNvSpPr/>
      </dsp:nvSpPr>
      <dsp:spPr>
        <a:xfrm>
          <a:off x="118848" y="2352912"/>
          <a:ext cx="1678058" cy="55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Extração dos Dados</a:t>
          </a:r>
        </a:p>
      </dsp:txBody>
      <dsp:txXfrm>
        <a:off x="118848" y="2352912"/>
        <a:ext cx="1678058" cy="552996"/>
      </dsp:txXfrm>
    </dsp:sp>
    <dsp:sp modelId="{9CB2DE59-83C5-4E6A-AF7B-F3AA1A886FE5}">
      <dsp:nvSpPr>
        <dsp:cNvPr id="0" name=""/>
        <dsp:cNvSpPr/>
      </dsp:nvSpPr>
      <dsp:spPr>
        <a:xfrm>
          <a:off x="116941" y="2184725"/>
          <a:ext cx="133481" cy="13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DF5D4-906C-4BFA-B734-9903AD08FE16}">
      <dsp:nvSpPr>
        <dsp:cNvPr id="0" name=""/>
        <dsp:cNvSpPr/>
      </dsp:nvSpPr>
      <dsp:spPr>
        <a:xfrm>
          <a:off x="210379" y="1997850"/>
          <a:ext cx="133481" cy="1334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0E413-9FDE-47E4-858E-99F179BBD61C}">
      <dsp:nvSpPr>
        <dsp:cNvPr id="0" name=""/>
        <dsp:cNvSpPr/>
      </dsp:nvSpPr>
      <dsp:spPr>
        <a:xfrm>
          <a:off x="434628" y="2035225"/>
          <a:ext cx="209757" cy="2097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66544-FC11-412D-B3D8-C76AD0FB026F}">
      <dsp:nvSpPr>
        <dsp:cNvPr id="0" name=""/>
        <dsp:cNvSpPr/>
      </dsp:nvSpPr>
      <dsp:spPr>
        <a:xfrm>
          <a:off x="621503" y="1829663"/>
          <a:ext cx="133481" cy="133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A4130-2915-4AAB-92A6-69F1CF4A23C5}">
      <dsp:nvSpPr>
        <dsp:cNvPr id="0" name=""/>
        <dsp:cNvSpPr/>
      </dsp:nvSpPr>
      <dsp:spPr>
        <a:xfrm>
          <a:off x="864440" y="1754913"/>
          <a:ext cx="133481" cy="1334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2908E-11D6-4A69-A453-3D8BE6DA7BD8}">
      <dsp:nvSpPr>
        <dsp:cNvPr id="0" name=""/>
        <dsp:cNvSpPr/>
      </dsp:nvSpPr>
      <dsp:spPr>
        <a:xfrm>
          <a:off x="1163440" y="1885725"/>
          <a:ext cx="133481" cy="13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4857D-C0DE-4B03-B81C-A9E9DD3769CA}">
      <dsp:nvSpPr>
        <dsp:cNvPr id="0" name=""/>
        <dsp:cNvSpPr/>
      </dsp:nvSpPr>
      <dsp:spPr>
        <a:xfrm>
          <a:off x="1350315" y="1979163"/>
          <a:ext cx="209757" cy="2097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30516-3AA7-4A85-B2D9-39286EC9E0B4}">
      <dsp:nvSpPr>
        <dsp:cNvPr id="0" name=""/>
        <dsp:cNvSpPr/>
      </dsp:nvSpPr>
      <dsp:spPr>
        <a:xfrm>
          <a:off x="1611939" y="2184725"/>
          <a:ext cx="133481" cy="1334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E35A9-A340-4441-8C87-1C1B5406EBA9}">
      <dsp:nvSpPr>
        <dsp:cNvPr id="0" name=""/>
        <dsp:cNvSpPr/>
      </dsp:nvSpPr>
      <dsp:spPr>
        <a:xfrm>
          <a:off x="1724064" y="2390287"/>
          <a:ext cx="133481" cy="133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054B5-2539-45AC-98AD-4C23C7A13969}">
      <dsp:nvSpPr>
        <dsp:cNvPr id="0" name=""/>
        <dsp:cNvSpPr/>
      </dsp:nvSpPr>
      <dsp:spPr>
        <a:xfrm>
          <a:off x="752315" y="1997850"/>
          <a:ext cx="343239" cy="34323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33ED6-6219-443F-921A-CA92DACC723E}">
      <dsp:nvSpPr>
        <dsp:cNvPr id="0" name=""/>
        <dsp:cNvSpPr/>
      </dsp:nvSpPr>
      <dsp:spPr>
        <a:xfrm>
          <a:off x="23504" y="2707974"/>
          <a:ext cx="133481" cy="13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7154E-D23A-462C-8830-216AE40A8FEE}">
      <dsp:nvSpPr>
        <dsp:cNvPr id="0" name=""/>
        <dsp:cNvSpPr/>
      </dsp:nvSpPr>
      <dsp:spPr>
        <a:xfrm>
          <a:off x="135629" y="2876162"/>
          <a:ext cx="209757" cy="2097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93904-7C4F-409E-90DF-3DF66DE10674}">
      <dsp:nvSpPr>
        <dsp:cNvPr id="0" name=""/>
        <dsp:cNvSpPr/>
      </dsp:nvSpPr>
      <dsp:spPr>
        <a:xfrm>
          <a:off x="415941" y="3025661"/>
          <a:ext cx="305101" cy="3051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1B327-0DED-4E37-9929-C9CDD2A57052}">
      <dsp:nvSpPr>
        <dsp:cNvPr id="0" name=""/>
        <dsp:cNvSpPr/>
      </dsp:nvSpPr>
      <dsp:spPr>
        <a:xfrm>
          <a:off x="808378" y="3268598"/>
          <a:ext cx="133481" cy="1334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EB0F7-526B-4010-97E6-809EE3C2AE2D}">
      <dsp:nvSpPr>
        <dsp:cNvPr id="0" name=""/>
        <dsp:cNvSpPr/>
      </dsp:nvSpPr>
      <dsp:spPr>
        <a:xfrm>
          <a:off x="883128" y="3025661"/>
          <a:ext cx="209757" cy="2097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65AF3-CCC8-480F-9B7C-9023869E5983}">
      <dsp:nvSpPr>
        <dsp:cNvPr id="0" name=""/>
        <dsp:cNvSpPr/>
      </dsp:nvSpPr>
      <dsp:spPr>
        <a:xfrm>
          <a:off x="1070002" y="3287286"/>
          <a:ext cx="133481" cy="1334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9CA4D-890E-4B49-8A71-5A2C631311F1}">
      <dsp:nvSpPr>
        <dsp:cNvPr id="0" name=""/>
        <dsp:cNvSpPr/>
      </dsp:nvSpPr>
      <dsp:spPr>
        <a:xfrm>
          <a:off x="1238190" y="2988286"/>
          <a:ext cx="305101" cy="3051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8D499-F704-406D-8028-DD1B51C4BA17}">
      <dsp:nvSpPr>
        <dsp:cNvPr id="0" name=""/>
        <dsp:cNvSpPr/>
      </dsp:nvSpPr>
      <dsp:spPr>
        <a:xfrm>
          <a:off x="1649314" y="2913536"/>
          <a:ext cx="209757" cy="2097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F20C6-0CEF-45F3-974E-9FF68E6F1139}">
      <dsp:nvSpPr>
        <dsp:cNvPr id="0" name=""/>
        <dsp:cNvSpPr/>
      </dsp:nvSpPr>
      <dsp:spPr>
        <a:xfrm>
          <a:off x="1859071" y="2034914"/>
          <a:ext cx="616027" cy="1176063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3C950-50A4-42FF-AC9E-47D5E0D8BC33}">
      <dsp:nvSpPr>
        <dsp:cNvPr id="0" name=""/>
        <dsp:cNvSpPr/>
      </dsp:nvSpPr>
      <dsp:spPr>
        <a:xfrm>
          <a:off x="2475099" y="2035486"/>
          <a:ext cx="1680074" cy="1176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Criação de Viagens e Estadias</a:t>
          </a:r>
        </a:p>
      </dsp:txBody>
      <dsp:txXfrm>
        <a:off x="2475099" y="2035486"/>
        <a:ext cx="1680074" cy="1176052"/>
      </dsp:txXfrm>
    </dsp:sp>
    <dsp:sp modelId="{C3B00EE6-0800-4EA0-B1CB-EF3D77F4AA2F}">
      <dsp:nvSpPr>
        <dsp:cNvPr id="0" name=""/>
        <dsp:cNvSpPr/>
      </dsp:nvSpPr>
      <dsp:spPr>
        <a:xfrm>
          <a:off x="4155174" y="2034914"/>
          <a:ext cx="616027" cy="1176063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06AA8-BF90-4FFF-B28D-BD39224A38E5}">
      <dsp:nvSpPr>
        <dsp:cNvPr id="0" name=""/>
        <dsp:cNvSpPr/>
      </dsp:nvSpPr>
      <dsp:spPr>
        <a:xfrm>
          <a:off x="4771201" y="2035486"/>
          <a:ext cx="1680074" cy="1176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Expansão Geográfica</a:t>
          </a:r>
        </a:p>
      </dsp:txBody>
      <dsp:txXfrm>
        <a:off x="4771201" y="2035486"/>
        <a:ext cx="1680074" cy="1176052"/>
      </dsp:txXfrm>
    </dsp:sp>
    <dsp:sp modelId="{DF140128-E9E4-45A6-82E4-9D7A7A6263E3}">
      <dsp:nvSpPr>
        <dsp:cNvPr id="0" name=""/>
        <dsp:cNvSpPr/>
      </dsp:nvSpPr>
      <dsp:spPr>
        <a:xfrm>
          <a:off x="6451276" y="2034914"/>
          <a:ext cx="616027" cy="1176063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928D3-9CB7-4A6B-990C-9F418D6B1DB4}">
      <dsp:nvSpPr>
        <dsp:cNvPr id="0" name=""/>
        <dsp:cNvSpPr/>
      </dsp:nvSpPr>
      <dsp:spPr>
        <a:xfrm>
          <a:off x="7067304" y="2035486"/>
          <a:ext cx="1680074" cy="1176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Transformação para Matriz Intermunicipal</a:t>
          </a:r>
        </a:p>
      </dsp:txBody>
      <dsp:txXfrm>
        <a:off x="7067304" y="2035486"/>
        <a:ext cx="1680074" cy="1176052"/>
      </dsp:txXfrm>
    </dsp:sp>
    <dsp:sp modelId="{30562888-B823-4DFB-8D72-6F91E3F2DB70}">
      <dsp:nvSpPr>
        <dsp:cNvPr id="0" name=""/>
        <dsp:cNvSpPr/>
      </dsp:nvSpPr>
      <dsp:spPr>
        <a:xfrm>
          <a:off x="8747379" y="2034914"/>
          <a:ext cx="616027" cy="1176063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F7E9C-C90B-4EFA-BEB2-B47CB5F257DA}">
      <dsp:nvSpPr>
        <dsp:cNvPr id="0" name=""/>
        <dsp:cNvSpPr/>
      </dsp:nvSpPr>
      <dsp:spPr>
        <a:xfrm>
          <a:off x="9363406" y="2035486"/>
          <a:ext cx="1680074" cy="1176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Divisão Modal </a:t>
          </a:r>
        </a:p>
      </dsp:txBody>
      <dsp:txXfrm>
        <a:off x="9363406" y="2035486"/>
        <a:ext cx="1680074" cy="1176052"/>
      </dsp:txXfrm>
    </dsp:sp>
    <dsp:sp modelId="{56FCACC0-C2B3-47DE-98C2-E135FE411CC7}">
      <dsp:nvSpPr>
        <dsp:cNvPr id="0" name=""/>
        <dsp:cNvSpPr/>
      </dsp:nvSpPr>
      <dsp:spPr>
        <a:xfrm>
          <a:off x="11043481" y="2034914"/>
          <a:ext cx="616027" cy="1176063"/>
        </a:xfrm>
        <a:prstGeom prst="chevron">
          <a:avLst>
            <a:gd name="adj" fmla="val 623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41176-FD0B-47E8-9E62-B5ED1387ECC3}">
      <dsp:nvSpPr>
        <dsp:cNvPr id="0" name=""/>
        <dsp:cNvSpPr/>
      </dsp:nvSpPr>
      <dsp:spPr>
        <a:xfrm>
          <a:off x="11726711" y="1937722"/>
          <a:ext cx="1428063" cy="14280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Consolidação das MOD Pessoas</a:t>
          </a:r>
        </a:p>
      </dsp:txBody>
      <dsp:txXfrm>
        <a:off x="11935846" y="2146857"/>
        <a:ext cx="1009793" cy="1009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B2FB5-F48E-4566-8EC3-D200D97B8DBB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6CFAB-F443-496C-9E80-37FFCA9234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5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6CFAB-F443-496C-9E80-37FFCA9234B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87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6CFAB-F443-496C-9E80-37FFCA9234B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4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gepdl@epl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1400"/>
            <a:ext cx="12192000" cy="2387600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0C557A"/>
                </a:solidFill>
              </a:rPr>
              <a:t>Uso de Big Data para Construção de </a:t>
            </a:r>
            <a:br>
              <a:rPr lang="pt-BR" sz="4400" b="1" dirty="0">
                <a:solidFill>
                  <a:srgbClr val="0C557A"/>
                </a:solidFill>
              </a:rPr>
            </a:br>
            <a:r>
              <a:rPr lang="pt-BR" sz="4400" b="1" dirty="0">
                <a:solidFill>
                  <a:srgbClr val="0C557A"/>
                </a:solidFill>
              </a:rPr>
              <a:t>Matrizes Origem-Destino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549421"/>
            <a:ext cx="12191999" cy="1655762"/>
          </a:xfrm>
        </p:spPr>
        <p:txBody>
          <a:bodyPr>
            <a:normAutofit fontScale="85000" lnSpcReduction="20000"/>
          </a:bodyPr>
          <a:lstStyle/>
          <a:p>
            <a:endParaRPr lang="pt-BR" dirty="0">
              <a:solidFill>
                <a:srgbClr val="0C557A"/>
              </a:solidFill>
            </a:endParaRPr>
          </a:p>
          <a:p>
            <a:r>
              <a:rPr lang="pt-BR" b="1" dirty="0">
                <a:solidFill>
                  <a:srgbClr val="0C557A"/>
                </a:solidFill>
              </a:rPr>
              <a:t>Brunno Santos Gonçalves</a:t>
            </a:r>
          </a:p>
          <a:p>
            <a:r>
              <a:rPr lang="pt-BR" sz="1300" dirty="0">
                <a:solidFill>
                  <a:srgbClr val="0C557A"/>
                </a:solidFill>
              </a:rPr>
              <a:t>Assessor Técnico</a:t>
            </a:r>
          </a:p>
          <a:p>
            <a:r>
              <a:rPr lang="pt-BR" sz="1300" dirty="0">
                <a:solidFill>
                  <a:srgbClr val="0C557A"/>
                </a:solidFill>
              </a:rPr>
              <a:t>Gerência de Pesquisa e Desenvolvimento Logístico – GEPDL</a:t>
            </a:r>
          </a:p>
          <a:p>
            <a:r>
              <a:rPr lang="pt-BR" sz="1300" dirty="0">
                <a:solidFill>
                  <a:srgbClr val="0C557A"/>
                </a:solidFill>
              </a:rPr>
              <a:t>Diretoria de Planejamento - DPL</a:t>
            </a:r>
          </a:p>
          <a:p>
            <a:r>
              <a:rPr lang="pt-BR" sz="1300" dirty="0">
                <a:solidFill>
                  <a:srgbClr val="0C557A"/>
                </a:solidFill>
              </a:rPr>
              <a:t>Empresa de Planejamento Logístico – EPL</a:t>
            </a:r>
          </a:p>
          <a:p>
            <a:endParaRPr lang="pt-BR" sz="1300" dirty="0">
              <a:solidFill>
                <a:srgbClr val="0C557A"/>
              </a:solidFill>
            </a:endParaRPr>
          </a:p>
          <a:p>
            <a:endParaRPr lang="pt-BR" sz="1300" dirty="0">
              <a:solidFill>
                <a:srgbClr val="0C557A"/>
              </a:solidFill>
            </a:endParaRPr>
          </a:p>
          <a:p>
            <a:endParaRPr lang="pt-BR" sz="1300" dirty="0">
              <a:solidFill>
                <a:srgbClr val="0C557A"/>
              </a:solidFill>
            </a:endParaRP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A1A14B66-8DA9-4947-9342-8C4E49FDC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1" y="5652960"/>
            <a:ext cx="1808258" cy="93194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3EDC1750-A65C-411D-BD9F-2D510EF90A66}"/>
              </a:ext>
            </a:extLst>
          </p:cNvPr>
          <p:cNvSpPr txBox="1">
            <a:spLocks/>
          </p:cNvSpPr>
          <p:nvPr/>
        </p:nvSpPr>
        <p:spPr>
          <a:xfrm>
            <a:off x="-2" y="5987482"/>
            <a:ext cx="12192000" cy="1045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>
              <a:solidFill>
                <a:srgbClr val="0C557A"/>
              </a:solidFill>
            </a:endParaRPr>
          </a:p>
          <a:p>
            <a:r>
              <a:rPr lang="pt-BR" sz="1600" b="1" dirty="0">
                <a:solidFill>
                  <a:srgbClr val="0C557A"/>
                </a:solidFill>
              </a:rPr>
              <a:t>Março de 2022</a:t>
            </a:r>
          </a:p>
          <a:p>
            <a:endParaRPr lang="pt-BR" sz="1300" dirty="0">
              <a:solidFill>
                <a:srgbClr val="0C557A"/>
              </a:solidFill>
            </a:endParaRPr>
          </a:p>
          <a:p>
            <a:endParaRPr lang="pt-BR" sz="1300" dirty="0">
              <a:solidFill>
                <a:srgbClr val="0C5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198E045-C8CF-43BA-9996-BDFD0F4ED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417" y="1334940"/>
            <a:ext cx="9513163" cy="2258103"/>
          </a:xfrm>
          <a:solidFill>
            <a:srgbClr val="0C557A"/>
          </a:solidFill>
        </p:spPr>
        <p:txBody>
          <a:bodyPr>
            <a:noAutofit/>
          </a:bodyPr>
          <a:lstStyle/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Remoção de origens e destinos no mesmo município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Tratamentos de CFOP referentes à devoluções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Tratamento de CFOP de atividades que não geram viagens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Tratamento inicial de produtos autotransportáveis ou imóveis</a:t>
            </a:r>
          </a:p>
          <a:p>
            <a:pPr marL="1257017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555CBB-AB64-4CE7-9AD5-F6C67850F8B0}"/>
              </a:ext>
            </a:extLst>
          </p:cNvPr>
          <p:cNvSpPr txBox="1">
            <a:spLocks/>
          </p:cNvSpPr>
          <p:nvPr/>
        </p:nvSpPr>
        <p:spPr>
          <a:xfrm>
            <a:off x="2524957" y="9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C557A"/>
                </a:solidFill>
              </a:rPr>
              <a:t>Tratamentos Iniciais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954D016-E146-4A13-81A1-C34B3D423B5C}"/>
              </a:ext>
            </a:extLst>
          </p:cNvPr>
          <p:cNvSpPr txBox="1">
            <a:spLocks/>
          </p:cNvSpPr>
          <p:nvPr/>
        </p:nvSpPr>
        <p:spPr>
          <a:xfrm>
            <a:off x="1339417" y="3863897"/>
            <a:ext cx="9513163" cy="1515971"/>
          </a:xfrm>
          <a:prstGeom prst="rect">
            <a:avLst/>
          </a:prstGeom>
          <a:solidFill>
            <a:srgbClr val="0C557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Características do Banco de Dados resultante</a:t>
            </a:r>
          </a:p>
          <a:p>
            <a:pPr lvl="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643,08 GB</a:t>
            </a:r>
          </a:p>
          <a:p>
            <a:pPr lvl="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bg1"/>
                </a:solidFill>
              </a:rPr>
              <a:t>9,7 trilhões de Notas Fiscais Eletrônicas</a:t>
            </a:r>
          </a:p>
          <a:p>
            <a:pPr marL="1257017" lvl="2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4678CFA2-3C22-42A4-A9A1-00F38140C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7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3D6EB-0913-4045-BA24-62260C192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518" y="1430885"/>
            <a:ext cx="10086143" cy="4725556"/>
          </a:xfrm>
          <a:solidFill>
            <a:srgbClr val="0C557A"/>
          </a:solidFill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Baseada na somatória dos valores monetários das </a:t>
            </a:r>
            <a:r>
              <a:rPr lang="pt-BR" sz="1800" dirty="0" err="1">
                <a:solidFill>
                  <a:schemeClr val="bg1"/>
                </a:solidFill>
                <a:cs typeface="Arial" panose="020B0604020202020204" pitchFamily="34" charset="0"/>
              </a:rPr>
              <a:t>NFe</a:t>
            </a:r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 para cada NCM (8 dígitos)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A partir dos dados brutos gerados das </a:t>
            </a:r>
            <a:r>
              <a:rPr lang="pt-BR" sz="1800" dirty="0" err="1">
                <a:solidFill>
                  <a:schemeClr val="bg1"/>
                </a:solidFill>
                <a:cs typeface="Arial" panose="020B0604020202020204" pitchFamily="34" charset="0"/>
              </a:rPr>
              <a:t>NFe</a:t>
            </a:r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 é feito um agrupamento por capítulo (SH2) considerando esse valor monetário total. 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Caso um ou mais produtos representasse 30% ou mais em termos monetários do capítulo (SH2) ele é classificado com um produto separado. </a:t>
            </a:r>
          </a:p>
          <a:p>
            <a:pPr marL="799849" lvl="3" indent="-34279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Exemplo: Capitulo 27: Combustíveis</a:t>
            </a:r>
          </a:p>
          <a:p>
            <a:pPr marL="1256907" lvl="4" indent="-34279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Óleo Diesel – 30% do total em valor</a:t>
            </a:r>
          </a:p>
          <a:p>
            <a:pPr marL="1256907" lvl="4" indent="-34279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Gás Natural – 7% mas com grande quantidade transportada em dutos</a:t>
            </a:r>
          </a:p>
          <a:p>
            <a:pPr marL="1256907" lvl="4" indent="-342793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Outros 68 produtos (NCM) – 63% do total em valor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solidFill>
                  <a:schemeClr val="bg1"/>
                </a:solidFill>
                <a:cs typeface="Arial" panose="020B0604020202020204" pitchFamily="34" charset="0"/>
              </a:rPr>
              <a:t>Grupos de Carga: reúne diferentes matrizes com características de transporte similares</a:t>
            </a: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BE5D9B1-D648-49CC-BC21-A79CAA1BC199}"/>
              </a:ext>
            </a:extLst>
          </p:cNvPr>
          <p:cNvSpPr txBox="1">
            <a:spLocks/>
          </p:cNvSpPr>
          <p:nvPr/>
        </p:nvSpPr>
        <p:spPr>
          <a:xfrm>
            <a:off x="2524957" y="9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C557A"/>
                </a:solidFill>
              </a:rPr>
              <a:t>Definição dos Macroprodutos e </a:t>
            </a:r>
          </a:p>
          <a:p>
            <a:r>
              <a:rPr lang="pt-BR" sz="3200" b="1" dirty="0">
                <a:solidFill>
                  <a:srgbClr val="0C557A"/>
                </a:solidFill>
              </a:rPr>
              <a:t>Grupos de Carga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A50E9AF6-FE80-4A32-A360-5D8EB7225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BE5D9B1-D648-49CC-BC21-A79CAA1BC199}"/>
              </a:ext>
            </a:extLst>
          </p:cNvPr>
          <p:cNvSpPr txBox="1">
            <a:spLocks/>
          </p:cNvSpPr>
          <p:nvPr/>
        </p:nvSpPr>
        <p:spPr>
          <a:xfrm>
            <a:off x="2524957" y="9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C557A"/>
                </a:solidFill>
              </a:rPr>
              <a:t>Definição dos Macroprodutos e </a:t>
            </a:r>
          </a:p>
          <a:p>
            <a:r>
              <a:rPr lang="pt-BR" sz="3200" b="1" dirty="0">
                <a:solidFill>
                  <a:srgbClr val="0C557A"/>
                </a:solidFill>
              </a:rPr>
              <a:t>Grupos de Carga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4F3D558-FA0B-4F5B-B9A9-3D0E3B58E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466328"/>
              </p:ext>
            </p:extLst>
          </p:nvPr>
        </p:nvGraphicFramePr>
        <p:xfrm>
          <a:off x="369903" y="1069979"/>
          <a:ext cx="114521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12254875-0356-4AA3-963C-E60FB50EBA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16D673F1-E823-4824-BD71-DD5DD3D9E7FC}"/>
              </a:ext>
            </a:extLst>
          </p:cNvPr>
          <p:cNvSpPr txBox="1">
            <a:spLocks/>
          </p:cNvSpPr>
          <p:nvPr/>
        </p:nvSpPr>
        <p:spPr>
          <a:xfrm>
            <a:off x="628579" y="1334940"/>
            <a:ext cx="10934841" cy="4797649"/>
          </a:xfrm>
          <a:prstGeom prst="rect">
            <a:avLst/>
          </a:prstGeom>
          <a:solidFill>
            <a:srgbClr val="0C557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Verificação da representatividade de cada produto no seu </a:t>
            </a:r>
            <a:r>
              <a:rPr lang="pt-BR" sz="1600" b="1" dirty="0" err="1">
                <a:solidFill>
                  <a:schemeClr val="bg1"/>
                </a:solidFill>
              </a:rPr>
              <a:t>Macroproduto</a:t>
            </a:r>
            <a:endParaRPr lang="pt-BR" sz="1600" b="1" dirty="0">
              <a:solidFill>
                <a:schemeClr val="bg1"/>
              </a:solidFill>
            </a:endParaRPr>
          </a:p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Seleção dos produtos principais (até 65% de representatividade em valor acumulado do </a:t>
            </a:r>
            <a:r>
              <a:rPr lang="pt-BR" sz="1600" b="1" dirty="0" err="1">
                <a:solidFill>
                  <a:schemeClr val="bg1"/>
                </a:solidFill>
              </a:rPr>
              <a:t>Macroproduto</a:t>
            </a:r>
            <a:r>
              <a:rPr lang="pt-BR" sz="1600" b="1" dirty="0">
                <a:solidFill>
                  <a:schemeClr val="bg1"/>
                </a:solidFill>
              </a:rPr>
              <a:t>) – 487 produtos;</a:t>
            </a:r>
          </a:p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Diferenciação por agente da cadeia (produtor/atacado/varejo), a partir da análise do CNAE de origem;</a:t>
            </a:r>
          </a:p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Diferenciação por tipo de operação comercial (nacional/exportação/importação);</a:t>
            </a:r>
          </a:p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Pesquisa de preços médios nas seguintes fontes:</a:t>
            </a:r>
          </a:p>
          <a:p>
            <a:pPr marL="1028576" lvl="2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</a:rPr>
              <a:t>SECEX/MDIC</a:t>
            </a:r>
          </a:p>
          <a:p>
            <a:pPr marL="1028576" lvl="2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</a:rPr>
              <a:t>Produção Agrícola Municipal – PAM (IBGE)</a:t>
            </a:r>
          </a:p>
          <a:p>
            <a:pPr marL="1028576" lvl="2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</a:rPr>
              <a:t>Pesquisa Industrial Anual – PIA (IBGE)</a:t>
            </a:r>
          </a:p>
          <a:p>
            <a:pPr marL="1028576" lvl="2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</a:rPr>
              <a:t>Agência Nacional do Petróleo, Gás Natural e Biocombustíveis</a:t>
            </a:r>
          </a:p>
          <a:p>
            <a:pPr marL="1028576" lvl="2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bg1"/>
                </a:solidFill>
              </a:rPr>
              <a:t>Outras fontes e pesquisas específicas.</a:t>
            </a:r>
          </a:p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Tratamentos e conversões para R$/Toneladas</a:t>
            </a:r>
          </a:p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Resultado: Banco de dados com 88 mil preços diferenciados por NCM/Agente/Tipo de operação </a:t>
            </a:r>
          </a:p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600" b="1" dirty="0">
              <a:solidFill>
                <a:schemeClr val="bg1"/>
              </a:solidFill>
            </a:endParaRPr>
          </a:p>
          <a:p>
            <a:pPr marL="571376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600" b="1" dirty="0">
              <a:solidFill>
                <a:schemeClr val="bg1"/>
              </a:solidFill>
            </a:endParaRPr>
          </a:p>
          <a:p>
            <a:pPr marL="914400" lvl="2" indent="0" algn="just">
              <a:lnSpc>
                <a:spcPct val="150000"/>
              </a:lnSpc>
              <a:buNone/>
            </a:pPr>
            <a:endParaRPr lang="pt-BR" sz="1400" b="1" dirty="0">
              <a:solidFill>
                <a:schemeClr val="bg1"/>
              </a:solidFill>
            </a:endParaRPr>
          </a:p>
          <a:p>
            <a:pPr marL="399926" lvl="1" indent="0" algn="just">
              <a:lnSpc>
                <a:spcPct val="150000"/>
              </a:lnSpc>
              <a:buNone/>
            </a:pPr>
            <a:endParaRPr lang="pt-BR" sz="1200" b="1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D9EC244-99E5-4031-80DF-AB8440AA6891}"/>
              </a:ext>
            </a:extLst>
          </p:cNvPr>
          <p:cNvSpPr txBox="1">
            <a:spLocks/>
          </p:cNvSpPr>
          <p:nvPr/>
        </p:nvSpPr>
        <p:spPr>
          <a:xfrm>
            <a:off x="2524957" y="9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C557A"/>
                </a:solidFill>
              </a:rPr>
              <a:t>Conversão de Valores em Peso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39E5BEAF-F04B-4923-97B0-1F11C7E95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9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0CA7D12-E976-4209-9AB7-458F4FAB729D}"/>
              </a:ext>
            </a:extLst>
          </p:cNvPr>
          <p:cNvSpPr txBox="1">
            <a:spLocks/>
          </p:cNvSpPr>
          <p:nvPr/>
        </p:nvSpPr>
        <p:spPr>
          <a:xfrm>
            <a:off x="645110" y="1682526"/>
            <a:ext cx="10901779" cy="3892651"/>
          </a:xfrm>
          <a:prstGeom prst="rect">
            <a:avLst/>
          </a:prstGeom>
          <a:solidFill>
            <a:srgbClr val="0C557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</a:rPr>
              <a:t>Ajustes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Retirada de outliers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Ajustes nas origens (importação) e destinos (exportação): fluxos financeiros diferiam em alguns casos dos fluxos logísticos observados</a:t>
            </a:r>
          </a:p>
          <a:p>
            <a:pPr marL="228600" lvl="1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bg1"/>
                </a:solidFill>
              </a:rPr>
              <a:t>Validação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Comparação com dados de produção, de comércio exterior e de TKU para macroprodutos mais representativos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</a:rPr>
              <a:t>Média geral de erro da amostra comparada: -7,5%</a:t>
            </a:r>
          </a:p>
          <a:p>
            <a:pPr marL="0" indent="0">
              <a:spcBef>
                <a:spcPts val="900"/>
              </a:spcBef>
              <a:buNone/>
            </a:pPr>
            <a:endParaRPr lang="pt-BR" sz="2000" b="1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3D26E9D-3C0A-4949-A068-66B0F78196AF}"/>
              </a:ext>
            </a:extLst>
          </p:cNvPr>
          <p:cNvSpPr txBox="1">
            <a:spLocks/>
          </p:cNvSpPr>
          <p:nvPr/>
        </p:nvSpPr>
        <p:spPr>
          <a:xfrm>
            <a:off x="2524957" y="9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C557A"/>
                </a:solidFill>
              </a:rPr>
              <a:t>Análise de Consistência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F257A544-03EB-4851-8EFB-84C47B51B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4B46E56-BD7F-475C-8BEB-C91FA5B23177}"/>
              </a:ext>
            </a:extLst>
          </p:cNvPr>
          <p:cNvSpPr txBox="1">
            <a:spLocks/>
          </p:cNvSpPr>
          <p:nvPr/>
        </p:nvSpPr>
        <p:spPr>
          <a:xfrm>
            <a:off x="417250" y="2562327"/>
            <a:ext cx="5974183" cy="1974162"/>
          </a:xfrm>
          <a:prstGeom prst="rect">
            <a:avLst/>
          </a:prstGeom>
          <a:solidFill>
            <a:srgbClr val="0C557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bg1"/>
                </a:solidFill>
              </a:rPr>
              <a:t>Baseado na variação da produção para as 38 matrizes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chemeClr val="bg1"/>
                </a:solidFill>
              </a:rPr>
              <a:t>Variação de -1,2% de 2013 para 2017 no peso total transportado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pt-BR" sz="2000" b="1" dirty="0">
              <a:solidFill>
                <a:schemeClr val="bg1"/>
              </a:solidFill>
            </a:endParaRPr>
          </a:p>
          <a:p>
            <a:pPr marL="799959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b="1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015E40-2997-4279-8F8A-C764534A07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854" y="1646716"/>
            <a:ext cx="3816424" cy="46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DE8B628-30DA-4411-8FCE-9A5CB3F8EB25}"/>
              </a:ext>
            </a:extLst>
          </p:cNvPr>
          <p:cNvSpPr txBox="1"/>
          <p:nvPr/>
        </p:nvSpPr>
        <p:spPr>
          <a:xfrm>
            <a:off x="7391918" y="12773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C557A"/>
                </a:solidFill>
              </a:rPr>
              <a:t>2017 </a:t>
            </a:r>
            <a:r>
              <a:rPr lang="pt-BR" b="1" dirty="0">
                <a:solidFill>
                  <a:srgbClr val="0C557A"/>
                </a:solidFill>
                <a:sym typeface="Wingdings" panose="05000000000000000000" pitchFamily="2" charset="2"/>
              </a:rPr>
              <a:t> 2035</a:t>
            </a:r>
            <a:r>
              <a:rPr lang="pt-BR" b="1" dirty="0">
                <a:solidFill>
                  <a:srgbClr val="0C557A"/>
                </a:solidFill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75BD14-C3B2-4351-87DC-19F08896BAF6}"/>
              </a:ext>
            </a:extLst>
          </p:cNvPr>
          <p:cNvSpPr txBox="1"/>
          <p:nvPr/>
        </p:nvSpPr>
        <p:spPr>
          <a:xfrm>
            <a:off x="2072193" y="216077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C557A"/>
                </a:solidFill>
              </a:rPr>
              <a:t>2013 </a:t>
            </a:r>
            <a:r>
              <a:rPr lang="pt-BR" b="1" dirty="0">
                <a:solidFill>
                  <a:srgbClr val="0C557A"/>
                </a:solidFill>
                <a:sym typeface="Wingdings" panose="05000000000000000000" pitchFamily="2" charset="2"/>
              </a:rPr>
              <a:t> 2017</a:t>
            </a:r>
            <a:r>
              <a:rPr lang="pt-BR" b="1" dirty="0">
                <a:solidFill>
                  <a:srgbClr val="0C557A"/>
                </a:solidFill>
              </a:rPr>
              <a:t>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91856CF-3A92-4015-A4F2-25C2CD36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Projeções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5E1AF4-791B-45C4-B61D-0CF292F06204}"/>
              </a:ext>
            </a:extLst>
          </p:cNvPr>
          <p:cNvSpPr txBox="1"/>
          <p:nvPr/>
        </p:nvSpPr>
        <p:spPr>
          <a:xfrm>
            <a:off x="7152718" y="6281466"/>
            <a:ext cx="3142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/>
              <a:t>Fonte: Ministério da Economia</a:t>
            </a: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AA3F476-C8DF-4744-835B-0D04C3198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71A251A-31A2-4B71-8019-38BB1C8C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792" y="-88776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Resultados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68634D5-ABC9-48CF-9AA2-7D575847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777" y="1454480"/>
            <a:ext cx="9846733" cy="4351338"/>
          </a:xfrm>
          <a:solidFill>
            <a:srgbClr val="0C557A"/>
          </a:solidFill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38 Matrizes de produtos para o cenário base 2017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5.588 Zonas nacionais e internacionais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3,7 milhões de pares O/D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3,8 bilhões de toneladas transportadas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9,1 trilhões de R$ transportados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546C9181-45A0-4E95-9035-2C0DBFF93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8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71A251A-31A2-4B71-8019-38BB1C8C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792" y="-88776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Resultados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203166"/>
              </p:ext>
            </p:extLst>
          </p:nvPr>
        </p:nvGraphicFramePr>
        <p:xfrm>
          <a:off x="71021" y="1979149"/>
          <a:ext cx="5592932" cy="366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523696"/>
              </p:ext>
            </p:extLst>
          </p:nvPr>
        </p:nvGraphicFramePr>
        <p:xfrm>
          <a:off x="6312022" y="1979149"/>
          <a:ext cx="5466425" cy="366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95F0880-86C4-4C40-8DF3-951D28852AD9}"/>
              </a:ext>
            </a:extLst>
          </p:cNvPr>
          <p:cNvSpPr txBox="1"/>
          <p:nvPr/>
        </p:nvSpPr>
        <p:spPr>
          <a:xfrm>
            <a:off x="679882" y="1579968"/>
            <a:ext cx="3595457" cy="276999"/>
          </a:xfrm>
          <a:prstGeom prst="rect">
            <a:avLst/>
          </a:prstGeom>
          <a:solidFill>
            <a:srgbClr val="0C55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Representatividade dos Grupos de Carga por Peso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9D328C-5E23-4040-BE28-9BC941146D2A}"/>
              </a:ext>
            </a:extLst>
          </p:cNvPr>
          <p:cNvSpPr txBox="1"/>
          <p:nvPr/>
        </p:nvSpPr>
        <p:spPr>
          <a:xfrm>
            <a:off x="6999771" y="1579968"/>
            <a:ext cx="3595457" cy="276999"/>
          </a:xfrm>
          <a:prstGeom prst="rect">
            <a:avLst/>
          </a:prstGeom>
          <a:solidFill>
            <a:srgbClr val="0C55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Representatividade dos Grupos de Carga por Valor</a:t>
            </a: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DDE94E19-8C57-441B-A956-09EEE220F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51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20" y="2655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C557A"/>
                </a:solidFill>
              </a:rPr>
              <a:t>3. MOD Pessoas do PNL</a:t>
            </a:r>
            <a:br>
              <a:rPr lang="pt-BR" b="1" dirty="0">
                <a:solidFill>
                  <a:srgbClr val="0C557A"/>
                </a:solidFill>
              </a:rPr>
            </a:br>
            <a:r>
              <a:rPr lang="pt-BR" b="1" dirty="0">
                <a:solidFill>
                  <a:srgbClr val="0C557A"/>
                </a:solidFill>
              </a:rPr>
              <a:t> Visão Geral da Metodologia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0B7118EB-B077-436A-9C44-1E1187767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6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3833D0F-8970-47FD-83B4-2B0386268957}"/>
              </a:ext>
            </a:extLst>
          </p:cNvPr>
          <p:cNvSpPr/>
          <p:nvPr/>
        </p:nvSpPr>
        <p:spPr>
          <a:xfrm>
            <a:off x="71020" y="1704513"/>
            <a:ext cx="12055877" cy="3338004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7B0C9FF-CBAE-4F97-88FE-B13301B37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380840"/>
              </p:ext>
            </p:extLst>
          </p:nvPr>
        </p:nvGraphicFramePr>
        <p:xfrm>
          <a:off x="-807867" y="841159"/>
          <a:ext cx="13245483" cy="517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E71A251A-31A2-4B71-8019-38BB1C8C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Visão Geral da Metodologia</a:t>
            </a: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BF73C892-C734-4B6C-80CE-FEADB9BD5B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7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C557A"/>
                </a:solidFill>
              </a:rPr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408"/>
            <a:ext cx="10515600" cy="2781886"/>
          </a:xfrm>
          <a:solidFill>
            <a:srgbClr val="0C557A"/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O uso de </a:t>
            </a:r>
            <a:r>
              <a:rPr lang="pt-BR" sz="2400" b="1" i="1" dirty="0">
                <a:solidFill>
                  <a:schemeClr val="bg1"/>
                </a:solidFill>
              </a:rPr>
              <a:t>Big Data </a:t>
            </a:r>
            <a:r>
              <a:rPr lang="pt-BR" sz="2400" b="1" dirty="0">
                <a:solidFill>
                  <a:schemeClr val="bg1"/>
                </a:solidFill>
              </a:rPr>
              <a:t>para construção de matrizes origem-destino do PNL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MOD Cargas do PNL – Visão Geral da Metodologia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MOD Pessoas do PNL – Visão Geral da Metodologia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Considerações Finais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400" b="1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4D3E2EAD-CBB5-4BD9-AA72-8BC1D8686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pa, texto&#10;&#10;Descrição gerada automaticamente">
            <a:extLst>
              <a:ext uri="{FF2B5EF4-FFF2-40B4-BE49-F238E27FC236}">
                <a16:creationId xmlns:a16="http://schemas.microsoft.com/office/drawing/2014/main" id="{8EDCC3DE-D7AF-42A5-B7DE-16743355CF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976" y="1616540"/>
            <a:ext cx="4342007" cy="462395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374E487-AA76-48B4-BFFF-92397911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Extração dos Dados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B458850F-94ED-41CE-BDA5-8F229240F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04" y="1866506"/>
            <a:ext cx="6546912" cy="4124022"/>
          </a:xfrm>
          <a:solidFill>
            <a:srgbClr val="0C557A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u="sng" dirty="0">
                <a:solidFill>
                  <a:schemeClr val="bg1"/>
                </a:solidFill>
              </a:rPr>
              <a:t>Origem de Dados</a:t>
            </a:r>
            <a:r>
              <a:rPr lang="pt-BR" sz="2000" dirty="0">
                <a:solidFill>
                  <a:schemeClr val="bg1"/>
                </a:solidFill>
              </a:rPr>
              <a:t>: SAC/</a:t>
            </a:r>
            <a:r>
              <a:rPr lang="pt-BR" sz="2000" dirty="0" err="1">
                <a:solidFill>
                  <a:schemeClr val="bg1"/>
                </a:solidFill>
              </a:rPr>
              <a:t>MInfra</a:t>
            </a:r>
            <a:endParaRPr lang="pt-BR" sz="2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u="sng" dirty="0">
                <a:solidFill>
                  <a:schemeClr val="bg1"/>
                </a:solidFill>
              </a:rPr>
              <a:t>Operacionalização das extração dos dados</a:t>
            </a:r>
            <a:r>
              <a:rPr lang="pt-BR" sz="2000" dirty="0">
                <a:solidFill>
                  <a:schemeClr val="bg1"/>
                </a:solidFill>
              </a:rPr>
              <a:t>: VIVO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u="sng" dirty="0">
                <a:solidFill>
                  <a:schemeClr val="bg1"/>
                </a:solidFill>
              </a:rPr>
              <a:t>Fonte Primária dos Dados</a:t>
            </a:r>
            <a:r>
              <a:rPr lang="pt-BR" sz="2000" dirty="0">
                <a:solidFill>
                  <a:schemeClr val="bg1"/>
                </a:solidFill>
              </a:rPr>
              <a:t>: Sinais de Telefones Móveis</a:t>
            </a:r>
          </a:p>
          <a:p>
            <a:pPr marL="171450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250 milhões de usuários de telefonia móvel ativos no Brasil</a:t>
            </a:r>
          </a:p>
          <a:p>
            <a:pPr marL="171450" indent="-342900">
              <a:buFont typeface="Wingdings" panose="05000000000000000000" pitchFamily="2" charset="2"/>
              <a:buChar char="§"/>
            </a:pPr>
            <a:r>
              <a:rPr lang="pt-BR" sz="2000" u="sng" dirty="0">
                <a:solidFill>
                  <a:schemeClr val="bg1"/>
                </a:solidFill>
              </a:rPr>
              <a:t>Amostra</a:t>
            </a:r>
            <a:r>
              <a:rPr lang="pt-BR" sz="2000" dirty="0">
                <a:solidFill>
                  <a:schemeClr val="bg1"/>
                </a:solidFill>
              </a:rPr>
              <a:t>:</a:t>
            </a:r>
          </a:p>
          <a:p>
            <a:pPr marL="628509" lvl="1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26,5 milhões de pessoas (usuários válidos)</a:t>
            </a:r>
          </a:p>
          <a:p>
            <a:pPr marL="628509" lvl="1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219 milhões de viagens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012E798F-F811-4D6A-83C3-E1A2A8794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4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D2183199-B9A1-4BEC-BBB7-D2B057A5066D}"/>
              </a:ext>
            </a:extLst>
          </p:cNvPr>
          <p:cNvSpPr/>
          <p:nvPr/>
        </p:nvSpPr>
        <p:spPr>
          <a:xfrm>
            <a:off x="6821443" y="5096626"/>
            <a:ext cx="151245" cy="155538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D5EA866-F6A9-4425-B469-9C0A3985FB48}"/>
              </a:ext>
            </a:extLst>
          </p:cNvPr>
          <p:cNvGrpSpPr/>
          <p:nvPr/>
        </p:nvGrpSpPr>
        <p:grpSpPr>
          <a:xfrm>
            <a:off x="404986" y="1263355"/>
            <a:ext cx="7056650" cy="4893086"/>
            <a:chOff x="2686547" y="1334376"/>
            <a:chExt cx="7056650" cy="4893086"/>
          </a:xfrm>
        </p:grpSpPr>
        <p:pic>
          <p:nvPicPr>
            <p:cNvPr id="3" name="Picture 5" descr="D:\Users\rafael.braga\Documents\Imagens\Brasil\Zas.png">
              <a:extLst>
                <a:ext uri="{FF2B5EF4-FFF2-40B4-BE49-F238E27FC236}">
                  <a16:creationId xmlns:a16="http://schemas.microsoft.com/office/drawing/2014/main" id="{115963A8-CC03-476F-8AC3-F8AD513010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r="2972"/>
            <a:stretch>
              <a:fillRect/>
            </a:stretch>
          </p:blipFill>
          <p:spPr bwMode="auto">
            <a:xfrm>
              <a:off x="2686547" y="1334376"/>
              <a:ext cx="7056650" cy="4893086"/>
            </a:xfrm>
            <a:prstGeom prst="rect">
              <a:avLst/>
            </a:prstGeom>
            <a:noFill/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1CBA173-7795-4421-9CB3-F10E0AB8989A}"/>
                </a:ext>
              </a:extLst>
            </p:cNvPr>
            <p:cNvSpPr txBox="1"/>
            <p:nvPr/>
          </p:nvSpPr>
          <p:spPr>
            <a:xfrm>
              <a:off x="7254285" y="5088585"/>
              <a:ext cx="194421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Um sinal de telefonia móvel é identificado em alguma das regiões predefinidas</a:t>
              </a:r>
            </a:p>
          </p:txBody>
        </p:sp>
        <p:sp>
          <p:nvSpPr>
            <p:cNvPr id="7" name="Fluxograma: Conector 6">
              <a:extLst>
                <a:ext uri="{FF2B5EF4-FFF2-40B4-BE49-F238E27FC236}">
                  <a16:creationId xmlns:a16="http://schemas.microsoft.com/office/drawing/2014/main" id="{ACA4CB37-7DB7-4E37-A209-72F97531104F}"/>
                </a:ext>
              </a:extLst>
            </p:cNvPr>
            <p:cNvSpPr/>
            <p:nvPr/>
          </p:nvSpPr>
          <p:spPr>
            <a:xfrm>
              <a:off x="7902356" y="2345588"/>
              <a:ext cx="168919" cy="142202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7FFF39EB-EF7C-475C-BEF4-F0FDA6172451}"/>
                </a:ext>
              </a:extLst>
            </p:cNvPr>
            <p:cNvSpPr txBox="1"/>
            <p:nvPr/>
          </p:nvSpPr>
          <p:spPr>
            <a:xfrm>
              <a:off x="7758341" y="1775200"/>
              <a:ext cx="194421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Algum tempo depois o mesmo sinal é identificado em outra região</a:t>
              </a:r>
            </a:p>
          </p:txBody>
        </p:sp>
        <p:sp>
          <p:nvSpPr>
            <p:cNvPr id="9" name="Seta em curva para a direita 3">
              <a:extLst>
                <a:ext uri="{FF2B5EF4-FFF2-40B4-BE49-F238E27FC236}">
                  <a16:creationId xmlns:a16="http://schemas.microsoft.com/office/drawing/2014/main" id="{BC6A639E-903F-4E07-99EA-7C86D9FAC22F}"/>
                </a:ext>
              </a:extLst>
            </p:cNvPr>
            <p:cNvSpPr/>
            <p:nvPr/>
          </p:nvSpPr>
          <p:spPr>
            <a:xfrm rot="1200647" flipV="1">
              <a:off x="6885921" y="2159839"/>
              <a:ext cx="525544" cy="2754322"/>
            </a:xfrm>
            <a:prstGeom prst="curvedRightArrow">
              <a:avLst/>
            </a:prstGeom>
            <a:solidFill>
              <a:schemeClr val="accent2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ECCADB9-860F-4212-B069-F1851EF1287E}"/>
                </a:ext>
              </a:extLst>
            </p:cNvPr>
            <p:cNvSpPr txBox="1"/>
            <p:nvPr/>
          </p:nvSpPr>
          <p:spPr>
            <a:xfrm>
              <a:off x="8190389" y="3651397"/>
              <a:ext cx="151216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/>
                <a:t>Um deslocamento foi identificado</a:t>
              </a:r>
            </a:p>
          </p:txBody>
        </p:sp>
        <p:sp>
          <p:nvSpPr>
            <p:cNvPr id="11" name="Título 8">
              <a:extLst>
                <a:ext uri="{FF2B5EF4-FFF2-40B4-BE49-F238E27FC236}">
                  <a16:creationId xmlns:a16="http://schemas.microsoft.com/office/drawing/2014/main" id="{08A963F4-2702-48CF-80CF-95B3039D37E7}"/>
                </a:ext>
              </a:extLst>
            </p:cNvPr>
            <p:cNvSpPr txBox="1">
              <a:spLocks/>
            </p:cNvSpPr>
            <p:nvPr/>
          </p:nvSpPr>
          <p:spPr>
            <a:xfrm>
              <a:off x="2920453" y="4360841"/>
              <a:ext cx="1296144" cy="7719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>
                <a:spcBef>
                  <a:spcPct val="0"/>
                </a:spcBef>
                <a:buNone/>
                <a:defRPr sz="3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altLang="pt-BR" sz="2800" i="1" dirty="0">
                  <a:solidFill>
                    <a:srgbClr val="00648C"/>
                  </a:solidFill>
                  <a:latin typeface="Georgia" panose="02040502050405020303" pitchFamily="18" charset="0"/>
                </a:rPr>
                <a:t>780 </a:t>
              </a:r>
              <a:r>
                <a:rPr lang="pt-BR" altLang="pt-BR" sz="2800" i="1" dirty="0" err="1">
                  <a:solidFill>
                    <a:srgbClr val="00648C"/>
                  </a:solidFill>
                  <a:latin typeface="Georgia" panose="02040502050405020303" pitchFamily="18" charset="0"/>
                </a:rPr>
                <a:t>UTP’s</a:t>
              </a:r>
              <a:endParaRPr lang="pt-BR" altLang="pt-BR" sz="2000" i="1" dirty="0">
                <a:solidFill>
                  <a:prstClr val="black">
                    <a:lumMod val="65000"/>
                    <a:lumOff val="35000"/>
                  </a:prst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F6AD11A6-147D-41AD-ACBB-41C4BABA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Criação de Viagens e Estadias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9EC816A-4B4B-4F06-BB27-9AA349C3E6D7}"/>
              </a:ext>
            </a:extLst>
          </p:cNvPr>
          <p:cNvSpPr/>
          <p:nvPr/>
        </p:nvSpPr>
        <p:spPr>
          <a:xfrm>
            <a:off x="7578820" y="2678846"/>
            <a:ext cx="4454684" cy="2062103"/>
          </a:xfrm>
          <a:prstGeom prst="rect">
            <a:avLst/>
          </a:prstGeom>
          <a:solidFill>
            <a:srgbClr val="0C557A"/>
          </a:solidFill>
        </p:spPr>
        <p:txBody>
          <a:bodyPr wrap="square">
            <a:spAutoFit/>
          </a:bodyPr>
          <a:lstStyle/>
          <a:p>
            <a:pPr marL="17145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Estadia: Um sinal estável por mais de 30 minutos na mesma região indica uma parada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pPr marL="17145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O tempo entre as paradas indica um tempo médio de deslocamento entre as regiões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pPr marL="171450" indent="-34290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Viagens: Deslocamentos  muito velozes entre </a:t>
            </a:r>
            <a:r>
              <a:rPr lang="pt-BR" sz="1600" dirty="0" err="1">
                <a:solidFill>
                  <a:schemeClr val="bg1"/>
                </a:solidFill>
              </a:rPr>
              <a:t>UTP´s</a:t>
            </a:r>
            <a:r>
              <a:rPr lang="pt-BR" sz="1600" dirty="0">
                <a:solidFill>
                  <a:schemeClr val="bg1"/>
                </a:solidFill>
              </a:rPr>
              <a:t> são atribuídos a deslocamentos aéreos</a:t>
            </a: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F676D364-97C7-41A0-A130-23448ADF0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F144E5D-A70E-4331-96D4-1BB79BB1FC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/>
          <a:stretch/>
        </p:blipFill>
        <p:spPr>
          <a:xfrm>
            <a:off x="0" y="1448985"/>
            <a:ext cx="7237925" cy="54090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71FC3A-8A32-4F82-BB97-C2D9A6543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11423"/>
          <a:stretch/>
        </p:blipFill>
        <p:spPr>
          <a:xfrm>
            <a:off x="6420340" y="1448984"/>
            <a:ext cx="5771660" cy="5409016"/>
          </a:xfrm>
          <a:prstGeom prst="rect">
            <a:avLst/>
          </a:prstGeom>
        </p:spPr>
      </p:pic>
      <p:sp>
        <p:nvSpPr>
          <p:cNvPr id="8" name="Seta para a direita 5">
            <a:extLst>
              <a:ext uri="{FF2B5EF4-FFF2-40B4-BE49-F238E27FC236}">
                <a16:creationId xmlns:a16="http://schemas.microsoft.com/office/drawing/2014/main" id="{3C1BA46E-3587-41DE-AAC3-BD28FB28D77C}"/>
              </a:ext>
            </a:extLst>
          </p:cNvPr>
          <p:cNvSpPr/>
          <p:nvPr/>
        </p:nvSpPr>
        <p:spPr>
          <a:xfrm>
            <a:off x="5258537" y="4690292"/>
            <a:ext cx="3168352" cy="1944216"/>
          </a:xfrm>
          <a:prstGeom prst="rightArrow">
            <a:avLst/>
          </a:prstGeom>
          <a:solidFill>
            <a:srgbClr val="0C5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Cruzamento com dados secundários e aplicação de modelos econométricos (População e PIB)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3BBE6E5-7C00-40D4-8070-D0A92894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Expansão Geográfica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74AA261B-FC9C-4877-B8D6-3840E9C36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D42713-B333-4B17-9A79-CDCD1A763D17}"/>
              </a:ext>
            </a:extLst>
          </p:cNvPr>
          <p:cNvSpPr txBox="1">
            <a:spLocks/>
          </p:cNvSpPr>
          <p:nvPr/>
        </p:nvSpPr>
        <p:spPr>
          <a:xfrm>
            <a:off x="400394" y="1576549"/>
            <a:ext cx="11277600" cy="1039222"/>
          </a:xfrm>
          <a:prstGeom prst="rect">
            <a:avLst/>
          </a:prstGeom>
          <a:solidFill>
            <a:srgbClr val="0C557A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de modelo gravitacional de distribuição de viagens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e aplicação de modelos para estimativa de viagens internas nas </a:t>
            </a:r>
            <a:r>
              <a:rPr lang="pt-B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UTPs</a:t>
            </a: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Matrizes obtidas em  pesquisas de algumas regiões metropolitanas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BE246E-0997-4746-859B-DAFCEC9E1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0" t="15335" r="50141" b="9511"/>
          <a:stretch/>
        </p:blipFill>
        <p:spPr>
          <a:xfrm>
            <a:off x="153935" y="2813359"/>
            <a:ext cx="5897879" cy="3322749"/>
          </a:xfrm>
          <a:prstGeom prst="rect">
            <a:avLst/>
          </a:prstGeom>
          <a:solidFill>
            <a:srgbClr val="0C557A"/>
          </a:solidFill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D82C215-2928-40DD-91D9-EEDC510CE717}"/>
              </a:ext>
            </a:extLst>
          </p:cNvPr>
          <p:cNvSpPr/>
          <p:nvPr/>
        </p:nvSpPr>
        <p:spPr>
          <a:xfrm rot="20159048">
            <a:off x="1143917" y="4124928"/>
            <a:ext cx="3036887" cy="936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C898426-E906-41C2-BA71-9F3F7476E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9" t="15711" r="50352" b="8759"/>
          <a:stretch/>
        </p:blipFill>
        <p:spPr>
          <a:xfrm>
            <a:off x="6257372" y="2865806"/>
            <a:ext cx="5743365" cy="3270302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8D5EAF7A-DA6F-45D4-ADAA-F77444834803}"/>
              </a:ext>
            </a:extLst>
          </p:cNvPr>
          <p:cNvSpPr/>
          <p:nvPr/>
        </p:nvSpPr>
        <p:spPr>
          <a:xfrm rot="20159048">
            <a:off x="6392470" y="3228107"/>
            <a:ext cx="4260000" cy="2580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>
            <a:extLst>
              <a:ext uri="{FF2B5EF4-FFF2-40B4-BE49-F238E27FC236}">
                <a16:creationId xmlns:a16="http://schemas.microsoft.com/office/drawing/2014/main" id="{E67E5D35-AC55-4077-954A-B4A973135FD6}"/>
              </a:ext>
            </a:extLst>
          </p:cNvPr>
          <p:cNvSpPr/>
          <p:nvPr/>
        </p:nvSpPr>
        <p:spPr>
          <a:xfrm>
            <a:off x="5270635" y="2865806"/>
            <a:ext cx="1455313" cy="516086"/>
          </a:xfrm>
          <a:prstGeom prst="rightArrow">
            <a:avLst/>
          </a:prstGeom>
          <a:solidFill>
            <a:srgbClr val="0C557A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Ex</a:t>
            </a:r>
            <a:r>
              <a:rPr lang="pt-BR" dirty="0"/>
              <a:t>: 1 - 289</a:t>
            </a:r>
          </a:p>
        </p:txBody>
      </p:sp>
      <p:sp>
        <p:nvSpPr>
          <p:cNvPr id="10" name="Seta para a direita 9">
            <a:extLst>
              <a:ext uri="{FF2B5EF4-FFF2-40B4-BE49-F238E27FC236}">
                <a16:creationId xmlns:a16="http://schemas.microsoft.com/office/drawing/2014/main" id="{DADF09A4-FC9F-475C-A43C-94DE2A440003}"/>
              </a:ext>
            </a:extLst>
          </p:cNvPr>
          <p:cNvSpPr/>
          <p:nvPr/>
        </p:nvSpPr>
        <p:spPr>
          <a:xfrm>
            <a:off x="4012215" y="5594215"/>
            <a:ext cx="3972155" cy="516086"/>
          </a:xfrm>
          <a:prstGeom prst="rightArrow">
            <a:avLst/>
          </a:prstGeom>
          <a:solidFill>
            <a:srgbClr val="0C557A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Total de fluxos: 76 Mil – 5,15 Milhões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8589AAC-94AA-43BB-A378-E149DD09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Transformação para Matriz Intermunicipal</a:t>
            </a: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305DBDE2-8CF0-4A47-8EA4-15B8193B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3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B367249-849E-4E8C-83A1-B346EDBE4039}"/>
              </a:ext>
            </a:extLst>
          </p:cNvPr>
          <p:cNvSpPr txBox="1">
            <a:spLocks/>
          </p:cNvSpPr>
          <p:nvPr/>
        </p:nvSpPr>
        <p:spPr>
          <a:xfrm>
            <a:off x="240581" y="1834118"/>
            <a:ext cx="11277600" cy="3439218"/>
          </a:xfrm>
          <a:prstGeom prst="rect">
            <a:avLst/>
          </a:prstGeom>
          <a:solidFill>
            <a:srgbClr val="0C557A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Viagens Aéreas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Matriz MINFRA BD Telefônica/Vivo + Pesquisa aérea EPL + ANAC + BIMTRA para transporte aéreo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Viagens Rodoviárias por Ônibus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Pesquisa IBGE de ônibus rodoviários (com utilização de ocupações médias ANTT/MONITRIP)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Viagens Hidroviárias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Pesquisa ANTAQ de viagens hidroviárias + Pesquisa IBGE de viagens hidroviárias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Viagens Ferroviárias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Bases diversas de operadores ferroviários da ANTT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7A7DFC6-FB35-45BC-9E5E-940DC609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Divisão Modal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3F52F8FE-9650-4ED8-852D-446E35CAA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27EF66C-2230-4351-A001-A23249B9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Resultados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896B6E-F91C-4569-8E34-25FAFEBDBE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267" r="1786" b="13908"/>
          <a:stretch/>
        </p:blipFill>
        <p:spPr bwMode="auto">
          <a:xfrm>
            <a:off x="380872" y="1651194"/>
            <a:ext cx="5463892" cy="3555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EBD4C6D-AF53-4077-B54D-5DCEC8AB18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59" y="1815024"/>
            <a:ext cx="5463891" cy="3227952"/>
          </a:xfrm>
          <a:prstGeom prst="rect">
            <a:avLst/>
          </a:prstGeom>
          <a:noFill/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E8040273-7752-43A5-AB7E-7C67A5922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2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20" y="2655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C557A"/>
                </a:solidFill>
              </a:rPr>
              <a:t>4. Considerações Finais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E3407B49-EA21-4FD3-BF02-67B024400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C7A506-D447-4BF4-9EE3-ED3B291E7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25"/>
          <a:stretch/>
        </p:blipFill>
        <p:spPr>
          <a:xfrm>
            <a:off x="1835686" y="978376"/>
            <a:ext cx="8520621" cy="490124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02114F50-FC67-4FA1-9B8F-A0DA3FD1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Acesso às Matrizes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0E37229-6EAD-47B0-84FC-8958F88129B1}"/>
              </a:ext>
            </a:extLst>
          </p:cNvPr>
          <p:cNvSpPr/>
          <p:nvPr/>
        </p:nvSpPr>
        <p:spPr>
          <a:xfrm>
            <a:off x="3139130" y="6271619"/>
            <a:ext cx="5913735" cy="369332"/>
          </a:xfrm>
          <a:prstGeom prst="rect">
            <a:avLst/>
          </a:prstGeom>
          <a:solidFill>
            <a:srgbClr val="0C557A"/>
          </a:solidFill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https://ontl.epl.gov.br/planejamento-pnl-2035/matrizes-o-d/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5B087D95-747A-468D-A1C6-28E4D093AC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9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D1AD74-60E8-450D-969C-9725E251BB3B}"/>
              </a:ext>
            </a:extLst>
          </p:cNvPr>
          <p:cNvSpPr txBox="1">
            <a:spLocks/>
          </p:cNvSpPr>
          <p:nvPr/>
        </p:nvSpPr>
        <p:spPr>
          <a:xfrm>
            <a:off x="873710" y="1723741"/>
            <a:ext cx="10214500" cy="1705259"/>
          </a:xfrm>
          <a:prstGeom prst="rect">
            <a:avLst/>
          </a:prstGeom>
          <a:solidFill>
            <a:srgbClr val="0C557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b="1" dirty="0">
                <a:solidFill>
                  <a:schemeClr val="bg1"/>
                </a:solidFill>
              </a:rPr>
              <a:t>Atualizações previstas MOD Cargas: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</a:rPr>
              <a:t>Nova extração: 2017 e 2019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</a:rPr>
              <a:t>Revisão das projeções: utilizando o PILPI como referência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</a:endParaRPr>
          </a:p>
          <a:p>
            <a:pPr>
              <a:spcBef>
                <a:spcPts val="900"/>
              </a:spcBef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65B4948-7A5F-4AC3-8E40-E5F7C82644FC}"/>
              </a:ext>
            </a:extLst>
          </p:cNvPr>
          <p:cNvSpPr txBox="1">
            <a:spLocks/>
          </p:cNvSpPr>
          <p:nvPr/>
        </p:nvSpPr>
        <p:spPr>
          <a:xfrm>
            <a:off x="873710" y="3740452"/>
            <a:ext cx="10214499" cy="1705259"/>
          </a:xfrm>
          <a:prstGeom prst="rect">
            <a:avLst/>
          </a:prstGeom>
          <a:solidFill>
            <a:srgbClr val="0C557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pt-BR" b="1" dirty="0">
                <a:solidFill>
                  <a:schemeClr val="bg1"/>
                </a:solidFill>
              </a:rPr>
              <a:t>Atualizações previstas MOD Pessoas: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</a:rPr>
              <a:t>Nova extração: 2018 e 2019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</a:rPr>
              <a:t>Revisão das projeções: utilizando o PILPI como referência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A28F5F5-E0A8-4DAB-9535-24E54D18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Próximos Passos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217844BF-940E-4C69-9657-298B1BC3B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08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547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C557A"/>
                </a:solidFill>
              </a:rPr>
              <a:t>Obrigado!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813EDE-1596-4880-BD5C-22E7C70606A5}"/>
              </a:ext>
            </a:extLst>
          </p:cNvPr>
          <p:cNvSpPr txBox="1">
            <a:spLocks/>
          </p:cNvSpPr>
          <p:nvPr/>
        </p:nvSpPr>
        <p:spPr>
          <a:xfrm>
            <a:off x="0" y="4623745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Contato: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gepdl@epl.gov.br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D786AD02-64FF-402D-A59F-9DD3DF8A8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B1F04282-D9E9-4DC7-9DBD-77CE12471EBF}"/>
              </a:ext>
            </a:extLst>
          </p:cNvPr>
          <p:cNvSpPr txBox="1">
            <a:spLocks/>
          </p:cNvSpPr>
          <p:nvPr/>
        </p:nvSpPr>
        <p:spPr>
          <a:xfrm>
            <a:off x="0" y="3024512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>
              <a:solidFill>
                <a:srgbClr val="0C557A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0C557A"/>
                </a:solidFill>
              </a:rPr>
              <a:t>Brunno Santos Gonçalves</a:t>
            </a:r>
          </a:p>
          <a:p>
            <a:pPr marL="0" indent="0" algn="ctr">
              <a:buNone/>
            </a:pPr>
            <a:r>
              <a:rPr lang="pt-BR" sz="1300" dirty="0">
                <a:solidFill>
                  <a:srgbClr val="0C557A"/>
                </a:solidFill>
              </a:rPr>
              <a:t>Assessor Técnico</a:t>
            </a:r>
          </a:p>
          <a:p>
            <a:pPr marL="0" indent="0" algn="ctr">
              <a:buNone/>
            </a:pPr>
            <a:r>
              <a:rPr lang="pt-BR" sz="1300" dirty="0">
                <a:solidFill>
                  <a:srgbClr val="0C557A"/>
                </a:solidFill>
              </a:rPr>
              <a:t>Gerência de Pesquisa e Desenvolvimento Logístico – GEPDL</a:t>
            </a:r>
          </a:p>
          <a:p>
            <a:pPr marL="0" indent="0" algn="ctr">
              <a:buNone/>
            </a:pPr>
            <a:r>
              <a:rPr lang="pt-BR" sz="1300" dirty="0">
                <a:solidFill>
                  <a:srgbClr val="0C557A"/>
                </a:solidFill>
              </a:rPr>
              <a:t>Diretoria de Planejamento - DPL</a:t>
            </a:r>
          </a:p>
          <a:p>
            <a:pPr marL="0" indent="0" algn="ctr">
              <a:buNone/>
            </a:pPr>
            <a:r>
              <a:rPr lang="pt-BR" sz="1300" dirty="0">
                <a:solidFill>
                  <a:srgbClr val="0C557A"/>
                </a:solidFill>
              </a:rPr>
              <a:t>Empresa de Planejamento Logístico - EPL</a:t>
            </a:r>
          </a:p>
        </p:txBody>
      </p:sp>
    </p:spTree>
    <p:extLst>
      <p:ext uri="{BB962C8B-B14F-4D97-AF65-F5344CB8AC3E}">
        <p14:creationId xmlns:p14="http://schemas.microsoft.com/office/powerpoint/2010/main" val="149289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20" y="2655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C557A"/>
                </a:solidFill>
              </a:rPr>
              <a:t>1. O Uso do Big Data para a Construção de Matrizes Origem-Destino do PNL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44DDD628-3B7F-4809-84FE-59C4DFF98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3" y="18255"/>
            <a:ext cx="7145867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O que é Big Data?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4D37CB1-6581-4D74-856F-6F07D1934B09}"/>
              </a:ext>
            </a:extLst>
          </p:cNvPr>
          <p:cNvSpPr txBox="1">
            <a:spLocks/>
          </p:cNvSpPr>
          <p:nvPr/>
        </p:nvSpPr>
        <p:spPr>
          <a:xfrm>
            <a:off x="927099" y="1715161"/>
            <a:ext cx="10337801" cy="3427677"/>
          </a:xfrm>
          <a:prstGeom prst="rect">
            <a:avLst/>
          </a:prstGeom>
          <a:solidFill>
            <a:srgbClr val="0C557A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“</a:t>
            </a:r>
            <a:r>
              <a:rPr lang="pt-BR" sz="2400" b="1" i="1" dirty="0">
                <a:solidFill>
                  <a:schemeClr val="bg1"/>
                </a:solidFill>
              </a:rPr>
              <a:t>Big Data consiste de um conjunto de dados  caracterizados por um Volume, Velocidade e Variedade tão elevados que requerem Tecnologia e Métodos Analíticos específicos para sua transformação em Valor</a:t>
            </a:r>
            <a:r>
              <a:rPr lang="en-US" sz="2400" b="1" i="1" dirty="0">
                <a:solidFill>
                  <a:schemeClr val="bg1"/>
                </a:solidFill>
              </a:rPr>
              <a:t>” </a:t>
            </a:r>
          </a:p>
          <a:p>
            <a:pPr marL="0" indent="0" algn="r">
              <a:lnSpc>
                <a:spcPct val="200000"/>
              </a:lnSpc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(De Mauro, Greco e Grimaldi, 2014)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99D0D673-D368-4FA9-8FAD-7B3411F14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62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Inovações do PNL 2035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5BDC1F2-75F1-4A8A-AA5D-96BF9D80D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6"/>
          <a:stretch/>
        </p:blipFill>
        <p:spPr>
          <a:xfrm>
            <a:off x="665018" y="1325563"/>
            <a:ext cx="3906981" cy="51707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C80CD8D-2EE9-4BAA-A56D-1D0518310A3D}"/>
              </a:ext>
            </a:extLst>
          </p:cNvPr>
          <p:cNvSpPr/>
          <p:nvPr/>
        </p:nvSpPr>
        <p:spPr>
          <a:xfrm>
            <a:off x="5157268" y="3310794"/>
            <a:ext cx="6096000" cy="1200329"/>
          </a:xfrm>
          <a:prstGeom prst="rect">
            <a:avLst/>
          </a:prstGeom>
          <a:solidFill>
            <a:srgbClr val="0C557A"/>
          </a:solidFill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O uso do big data para construção das 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matrizes origem-destino de Cargas e de Pessoas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F36DD270-8729-40C9-80FD-FBA9E83AF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0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33" y="18255"/>
            <a:ext cx="5758011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Vantagens observadas do uso de Big Data nas MOD do PNL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9A25B-6891-40B5-8BC4-56419637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557" y="2044033"/>
            <a:ext cx="7474217" cy="3531144"/>
          </a:xfrm>
          <a:solidFill>
            <a:srgbClr val="0C557A"/>
          </a:solidFill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Maior assertividade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Maior amostragem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Menor custo de obtenção dos dados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/>
                </a:solidFill>
              </a:rPr>
              <a:t>Menor tempo de obtenção e análise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8516D000-E407-4680-BCF5-6E40B448C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20" y="26555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C557A"/>
                </a:solidFill>
              </a:rPr>
              <a:t>2. MOD Cargas do PNL </a:t>
            </a:r>
            <a:br>
              <a:rPr lang="pt-BR" b="1" dirty="0">
                <a:solidFill>
                  <a:srgbClr val="0C557A"/>
                </a:solidFill>
              </a:rPr>
            </a:br>
            <a:r>
              <a:rPr lang="pt-BR" b="1" dirty="0">
                <a:solidFill>
                  <a:srgbClr val="0C557A"/>
                </a:solidFill>
              </a:rPr>
              <a:t>Visão Geral da Metodologia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D6E9EF4C-C853-47F5-9644-2E4DF76C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9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3833D0F-8970-47FD-83B4-2B0386268957}"/>
              </a:ext>
            </a:extLst>
          </p:cNvPr>
          <p:cNvSpPr/>
          <p:nvPr/>
        </p:nvSpPr>
        <p:spPr>
          <a:xfrm>
            <a:off x="71020" y="1704513"/>
            <a:ext cx="12055877" cy="3338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Espaço Reservado para Conteúdo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B0C9FF-CBAE-4F97-88FE-B13301B37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0895"/>
              </p:ext>
            </p:extLst>
          </p:nvPr>
        </p:nvGraphicFramePr>
        <p:xfrm>
          <a:off x="-807867" y="841159"/>
          <a:ext cx="13245483" cy="5175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E71A251A-31A2-4B71-8019-38BB1C8C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Visão Geral da Metodologia</a:t>
            </a: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106CD782-8AE4-4AD8-BD09-01DD01EF9D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4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71A251A-31A2-4B71-8019-38BB1C8C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9377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C557A"/>
                </a:solidFill>
              </a:rPr>
              <a:t>Extração dos Dados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198E045-C8CF-43BA-9996-BDFD0F4ED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96" y="1269541"/>
            <a:ext cx="9436608" cy="4821501"/>
          </a:xfrm>
          <a:solidFill>
            <a:srgbClr val="0C557A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u="sng" dirty="0">
                <a:solidFill>
                  <a:schemeClr val="bg1"/>
                </a:solidFill>
              </a:rPr>
              <a:t>Instrumento jurídico</a:t>
            </a:r>
            <a:r>
              <a:rPr lang="pt-BR" sz="2000" dirty="0">
                <a:solidFill>
                  <a:schemeClr val="bg1"/>
                </a:solidFill>
              </a:rPr>
              <a:t>: Convênio EPL e Receita Federal do Brasil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u="sng" dirty="0">
                <a:solidFill>
                  <a:schemeClr val="bg1"/>
                </a:solidFill>
              </a:rPr>
              <a:t>Operacionalização das extração dos dados</a:t>
            </a:r>
            <a:r>
              <a:rPr lang="pt-BR" sz="2000" dirty="0">
                <a:solidFill>
                  <a:schemeClr val="bg1"/>
                </a:solidFill>
              </a:rPr>
              <a:t>: SERPRO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u="sng" dirty="0">
                <a:solidFill>
                  <a:schemeClr val="bg1"/>
                </a:solidFill>
              </a:rPr>
              <a:t>Fonte Primária dos Dados</a:t>
            </a:r>
            <a:r>
              <a:rPr lang="pt-BR" sz="2000" dirty="0">
                <a:solidFill>
                  <a:schemeClr val="bg1"/>
                </a:solidFill>
              </a:rPr>
              <a:t>: Notas Fiscais Eletrônicas referentes às transações comerciais nacionais e internacionais ocorridas entre os anos 2012 e 2013.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u="sng" dirty="0">
                <a:solidFill>
                  <a:schemeClr val="bg1"/>
                </a:solidFill>
              </a:rPr>
              <a:t>Possibilidade de extração das informações como: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</a:rPr>
              <a:t>Tipo da mercadoria comercializada (por Nomenclatura Comum do Mercosul - NCM)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</a:rPr>
              <a:t>Municípios de origem e de destino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</a:rPr>
              <a:t>Classificação Fiscal da Operação (CFOP) (compra, venda, devolução)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</a:rPr>
              <a:t>Cadastro Nacional de Atividades Econômicas (CNAE) do vendedor e do comprador, anonimizados</a:t>
            </a: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bg1"/>
                </a:solidFill>
              </a:rPr>
              <a:t>Valor (R$) da transação comercial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/>
              </a:solidFill>
            </a:endParaRPr>
          </a:p>
          <a:p>
            <a:pPr marL="914117" lvl="2" indent="0" algn="just">
              <a:lnSpc>
                <a:spcPct val="150000"/>
              </a:lnSpc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spcBef>
                <a:spcPts val="900"/>
              </a:spcBef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2C6B0A12-4FDB-4099-BF82-05FAFB113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6"/>
          <a:stretch/>
        </p:blipFill>
        <p:spPr>
          <a:xfrm>
            <a:off x="196662" y="6156441"/>
            <a:ext cx="1283075" cy="47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0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1305</Words>
  <Application>Microsoft Office PowerPoint</Application>
  <PresentationFormat>Widescreen</PresentationFormat>
  <Paragraphs>225</Paragraphs>
  <Slides>29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Wingdings</vt:lpstr>
      <vt:lpstr>Tema do Office</vt:lpstr>
      <vt:lpstr>Uso de Big Data para Construção de  Matrizes Origem-Destino</vt:lpstr>
      <vt:lpstr>Sumário</vt:lpstr>
      <vt:lpstr>1. O Uso do Big Data para a Construção de Matrizes Origem-Destino do PNL</vt:lpstr>
      <vt:lpstr>O que é Big Data?</vt:lpstr>
      <vt:lpstr>Inovações do PNL 2035</vt:lpstr>
      <vt:lpstr>Vantagens observadas do uso de Big Data nas MOD do PNL</vt:lpstr>
      <vt:lpstr>2. MOD Cargas do PNL  Visão Geral da Metodologia</vt:lpstr>
      <vt:lpstr>Visão Geral da Metodologia</vt:lpstr>
      <vt:lpstr>Extração dos Dados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Projeções</vt:lpstr>
      <vt:lpstr>Resultados</vt:lpstr>
      <vt:lpstr>Resultados</vt:lpstr>
      <vt:lpstr>3. MOD Pessoas do PNL  Visão Geral da Metodologia</vt:lpstr>
      <vt:lpstr>Visão Geral da Metodologia</vt:lpstr>
      <vt:lpstr>Extração dos Dados</vt:lpstr>
      <vt:lpstr>Criação de Viagens e Estadias</vt:lpstr>
      <vt:lpstr>Expansão Geográfica</vt:lpstr>
      <vt:lpstr>Transformação para Matriz Intermunicipal</vt:lpstr>
      <vt:lpstr>Divisão Modal</vt:lpstr>
      <vt:lpstr>Resultados</vt:lpstr>
      <vt:lpstr>4. Considerações Finais</vt:lpstr>
      <vt:lpstr>Acesso às Matrizes</vt:lpstr>
      <vt:lpstr>Próximos Passos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79</cp:revision>
  <dcterms:created xsi:type="dcterms:W3CDTF">2022-03-04T12:39:06Z</dcterms:created>
  <dcterms:modified xsi:type="dcterms:W3CDTF">2022-03-29T18:47:09Z</dcterms:modified>
</cp:coreProperties>
</file>