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31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33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76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56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5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97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46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19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alexandre.medeiros@dnit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543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dirty="0"/>
              <a:t>Contenções Rodoviárias: </a:t>
            </a:r>
            <a:br>
              <a:rPr lang="pt-BR" dirty="0"/>
            </a:br>
            <a:r>
              <a:rPr lang="pt-BR" dirty="0"/>
              <a:t>Projeto piloto de manutenção no Rio de Janeiro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71F86-490B-425D-B4EE-D2824A2D1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4300"/>
            <a:ext cx="9144000" cy="1655762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ALEXANDRE GIL BATISTA MEDEIROS</a:t>
            </a:r>
          </a:p>
        </p:txBody>
      </p:sp>
    </p:spTree>
    <p:extLst>
      <p:ext uri="{BB962C8B-B14F-4D97-AF65-F5344CB8AC3E}">
        <p14:creationId xmlns:p14="http://schemas.microsoft.com/office/powerpoint/2010/main" val="6194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INTRODUÇÃO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399" y="2319251"/>
            <a:ext cx="7678494" cy="291327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438102" y="523253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Emergência  na BR-101/RJ no km 436 em fevereiro de 2019 – contenção antes e após a execução dos serviços de emergência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893" y="2369129"/>
            <a:ext cx="3853253" cy="28077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04B45D9-BD68-4981-9767-5A746CABE1C1}"/>
              </a:ext>
            </a:extLst>
          </p:cNvPr>
          <p:cNvSpPr txBox="1">
            <a:spLocks/>
          </p:cNvSpPr>
          <p:nvPr/>
        </p:nvSpPr>
        <p:spPr>
          <a:xfrm>
            <a:off x="838200" y="141829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Desde de 2006 – 45 emergências na BR-101/RJ</a:t>
            </a:r>
          </a:p>
          <a:p>
            <a:r>
              <a:rPr lang="pt-BR"/>
              <a:t>Custo médio anual = R$ 7.167.541,03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7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72699"/>
            <a:ext cx="10515600" cy="1325563"/>
          </a:xfrm>
        </p:spPr>
        <p:txBody>
          <a:bodyPr>
            <a:normAutofit/>
          </a:bodyPr>
          <a:lstStyle/>
          <a:p>
            <a:r>
              <a:rPr lang="pt-BR" sz="3200" dirty="0"/>
              <a:t>Projeto piloto de manutenção de Estruturas de contenções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958628"/>
            <a:ext cx="10515600" cy="4351338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 1º Passo – Inspeção in loco. UL de Angra dos Reis/RJ possuía um levantamento de 65 Obras de Contenções na BR-101/RJ entre os km 416 e 599.</a:t>
            </a:r>
          </a:p>
          <a:p>
            <a:r>
              <a:rPr lang="pt-BR" dirty="0"/>
              <a:t>2º Passo –Análise dos Levantamentos e consolidação da planilha de serviços</a:t>
            </a:r>
          </a:p>
          <a:p>
            <a:r>
              <a:rPr lang="pt-BR" dirty="0"/>
              <a:t>3º Passo – Elaboração do orçamento referencial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127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Projeto piloto de manutenção de Estruturas de contenções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1º Passo – Inspeção in loco. </a:t>
            </a:r>
          </a:p>
        </p:txBody>
      </p:sp>
    </p:spTree>
    <p:extLst>
      <p:ext uri="{BB962C8B-B14F-4D97-AF65-F5344CB8AC3E}">
        <p14:creationId xmlns:p14="http://schemas.microsoft.com/office/powerpoint/2010/main" val="292490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7370" y="60719"/>
            <a:ext cx="10515600" cy="1325563"/>
          </a:xfrm>
        </p:spPr>
        <p:txBody>
          <a:bodyPr>
            <a:normAutofit/>
          </a:bodyPr>
          <a:lstStyle/>
          <a:p>
            <a:r>
              <a:rPr lang="pt-BR" sz="2600" dirty="0"/>
              <a:t>Formulário de inspeção – Estruturas de contenção</a:t>
            </a:r>
            <a:br>
              <a:rPr lang="pt-BR" sz="2600" dirty="0"/>
            </a:br>
            <a:endParaRPr lang="pt-BR" sz="2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29" y="856210"/>
            <a:ext cx="4638660" cy="576009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229" y="856211"/>
            <a:ext cx="4261850" cy="576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8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Fotos do Relatório de inspeção do ponto 22</a:t>
            </a:r>
          </a:p>
        </p:txBody>
      </p:sp>
      <p:pic>
        <p:nvPicPr>
          <p:cNvPr id="4" name="Imagem 3" descr="GEDC553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3004" y="1808854"/>
            <a:ext cx="2876550" cy="2159635"/>
          </a:xfrm>
          <a:prstGeom prst="rect">
            <a:avLst/>
          </a:prstGeom>
        </p:spPr>
      </p:pic>
      <p:pic>
        <p:nvPicPr>
          <p:cNvPr id="5" name="Imagem 4" descr="GEDC553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04833" y="1807635"/>
            <a:ext cx="2876550" cy="2159635"/>
          </a:xfrm>
          <a:prstGeom prst="rect">
            <a:avLst/>
          </a:prstGeom>
        </p:spPr>
      </p:pic>
      <p:pic>
        <p:nvPicPr>
          <p:cNvPr id="6" name="Imagem 5" descr="GEDC5534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83310" y="1800540"/>
            <a:ext cx="2876550" cy="2159635"/>
          </a:xfrm>
          <a:prstGeom prst="rect">
            <a:avLst/>
          </a:prstGeom>
        </p:spPr>
      </p:pic>
      <p:pic>
        <p:nvPicPr>
          <p:cNvPr id="7" name="Espaço Reservado para Conteúdo 6" descr="GEDC5539.JPG"/>
          <p:cNvPicPr>
            <a:picLocks noGrp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1199630" y="4282957"/>
            <a:ext cx="2880360" cy="1620982"/>
          </a:xfrm>
          <a:prstGeom prst="rect">
            <a:avLst/>
          </a:prstGeom>
        </p:spPr>
      </p:pic>
      <p:pic>
        <p:nvPicPr>
          <p:cNvPr id="8" name="Imagem 7" descr="GEDC5540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99783" y="4282957"/>
            <a:ext cx="2876550" cy="2159635"/>
          </a:xfrm>
          <a:prstGeom prst="rect">
            <a:avLst/>
          </a:prstGeom>
        </p:spPr>
      </p:pic>
      <p:pic>
        <p:nvPicPr>
          <p:cNvPr id="9" name="Imagem 8" descr="GEDC5542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96126" y="4282957"/>
            <a:ext cx="2876550" cy="2159635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2100569" y="3970158"/>
            <a:ext cx="140718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Vista geral.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525563" y="3934018"/>
            <a:ext cx="444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Vegetação cobrindo a base da cortina.</a:t>
            </a:r>
            <a:r>
              <a:rPr lang="pt-BR" b="1" i="1" dirty="0"/>
              <a:t> 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1617735" y="5962596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Dreno obstruído.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4752480" y="6424369"/>
            <a:ext cx="2540119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Tirante desprotegido.</a:t>
            </a:r>
            <a:endParaRPr lang="pt-B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8012982" y="6353136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Canaleta de drenagem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3490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Projeto piloto de manutenção de Estruturas de contenções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2º Passo – Análise dos Levantamentos e consolidação da planilha de serviços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524" y="2600973"/>
            <a:ext cx="7487430" cy="386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Projeto piloto de manutenção de Estruturas de contenções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3º Passo – Elaboração do orçamento referencial</a:t>
            </a:r>
          </a:p>
        </p:txBody>
      </p:sp>
    </p:spTree>
    <p:extLst>
      <p:ext uri="{BB962C8B-B14F-4D97-AF65-F5344CB8AC3E}">
        <p14:creationId xmlns:p14="http://schemas.microsoft.com/office/powerpoint/2010/main" val="2455892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279" y="240433"/>
            <a:ext cx="5451430" cy="646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8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- Ponto 22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998" y="1690688"/>
            <a:ext cx="5201975" cy="435133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175" y="1690689"/>
            <a:ext cx="518055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92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– Ponto 22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" y="1800686"/>
            <a:ext cx="6000750" cy="25812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86" y="4280794"/>
            <a:ext cx="6067425" cy="24860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654" y="1998547"/>
            <a:ext cx="5104205" cy="437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01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– Ponto 22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6064"/>
            <a:ext cx="6115050" cy="25146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226158"/>
            <a:ext cx="6096000" cy="24955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050" y="1825625"/>
            <a:ext cx="4973408" cy="419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99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– Ponto 22 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9133" y="1522268"/>
            <a:ext cx="5257800" cy="217764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3" y="1522268"/>
            <a:ext cx="6115050" cy="51435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133" y="3944588"/>
            <a:ext cx="2504545" cy="220162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5015" y="3944589"/>
            <a:ext cx="2678785" cy="220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42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– Ponto 22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06" y="1825625"/>
            <a:ext cx="5809394" cy="488156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4" y="1825625"/>
            <a:ext cx="5492981" cy="221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82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– Ponto 22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22" y="1825625"/>
            <a:ext cx="5281959" cy="450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74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– Outros pontos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3456" y="1241799"/>
            <a:ext cx="3124200" cy="26289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32" y="1241799"/>
            <a:ext cx="3095625" cy="26003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66" y="4001567"/>
            <a:ext cx="3095625" cy="271462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957" y="4038136"/>
            <a:ext cx="3124200" cy="264795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898" y="4063479"/>
            <a:ext cx="30289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87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COMEC – Coordenação de Manutenção de Estruturas e Contenções</a:t>
            </a:r>
          </a:p>
          <a:p>
            <a:pPr marL="0" indent="0">
              <a:buNone/>
            </a:pPr>
            <a:r>
              <a:rPr lang="pt-BR" dirty="0"/>
              <a:t>                                </a:t>
            </a:r>
            <a:r>
              <a:rPr lang="pt-BR" dirty="0">
                <a:hlinkClick r:id="rId2"/>
              </a:rPr>
              <a:t>alexandre.medeiros@dnit.gov.br</a:t>
            </a:r>
            <a:r>
              <a:rPr lang="pt-BR" dirty="0"/>
              <a:t> </a:t>
            </a:r>
          </a:p>
          <a:p>
            <a:pPr marL="0" indent="0" algn="ctr">
              <a:buNone/>
            </a:pPr>
            <a:r>
              <a:rPr lang="pt-BR" dirty="0" err="1"/>
              <a:t>Whatsapp</a:t>
            </a:r>
            <a:r>
              <a:rPr lang="pt-BR" dirty="0"/>
              <a:t>: (61)98117-0354</a:t>
            </a:r>
          </a:p>
          <a:p>
            <a:pPr marL="0" indent="0" algn="ctr">
              <a:buNone/>
            </a:pP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dirty="0"/>
              <a:t>                                                     OBRIGADO</a:t>
            </a:r>
          </a:p>
        </p:txBody>
      </p:sp>
    </p:spTree>
    <p:extLst>
      <p:ext uri="{BB962C8B-B14F-4D97-AF65-F5344CB8AC3E}">
        <p14:creationId xmlns:p14="http://schemas.microsoft.com/office/powerpoint/2010/main" val="28680307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260</Words>
  <Application>Microsoft Office PowerPoint</Application>
  <PresentationFormat>Widescreen</PresentationFormat>
  <Paragraphs>39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Contenções Rodoviárias:  Projeto piloto de manutenção no Rio de Janeiro</vt:lpstr>
      <vt:lpstr>INTRODUÇÃO</vt:lpstr>
      <vt:lpstr>Projeto piloto de manutenção de Estruturas de contenções</vt:lpstr>
      <vt:lpstr>Projeto piloto de manutenção de Estruturas de contenções</vt:lpstr>
      <vt:lpstr>Formulário de inspeção – Estruturas de contenção </vt:lpstr>
      <vt:lpstr>Fotos do Relatório de inspeção do ponto 22</vt:lpstr>
      <vt:lpstr>Projeto piloto de manutenção de Estruturas de contenções</vt:lpstr>
      <vt:lpstr>Projeto piloto de manutenção de Estruturas de contenções</vt:lpstr>
      <vt:lpstr>Apresentação do PowerPoint</vt:lpstr>
      <vt:lpstr>Resultados - Ponto 22</vt:lpstr>
      <vt:lpstr>Resultados – Ponto 22</vt:lpstr>
      <vt:lpstr>Resultados – Ponto 22</vt:lpstr>
      <vt:lpstr>Resultados – Ponto 22 </vt:lpstr>
      <vt:lpstr>Resultados – Ponto 22</vt:lpstr>
      <vt:lpstr>Resultados – Ponto 22</vt:lpstr>
      <vt:lpstr>Resultados – Outros pontos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Borges</dc:creator>
  <cp:lastModifiedBy>Gabriella Lima</cp:lastModifiedBy>
  <cp:revision>19</cp:revision>
  <dcterms:created xsi:type="dcterms:W3CDTF">2022-03-04T12:39:06Z</dcterms:created>
  <dcterms:modified xsi:type="dcterms:W3CDTF">2022-03-25T14:16:27Z</dcterms:modified>
</cp:coreProperties>
</file>