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67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E77D7-1632-43DC-8285-82BF9A411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7253EC-64BF-424F-ADEC-5B5DB91AD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411894-4E72-425A-8246-BC135A4F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F8A17E-FB54-4FBD-8D1B-8A41D3AA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CD0172-6152-412F-AD1A-57EC78CB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31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3400-C558-43E1-BAC4-A12EFE5A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E0B996-E885-474D-8D9A-65363A140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AADAE3-A843-441B-8A62-730F778F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4FA384-2A9F-4384-B0D5-5B63AEC7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3CC029-ECE6-4EAC-BF18-87163A88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48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AE1E56-B353-4E99-BD02-89963933D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E8E0182-44FC-4E16-9CBB-B098403CC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D1E96B-46DB-4965-AB5A-D3735014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D9AAC7-C3AC-4282-819B-C7D48EF3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4EA375-8F8B-486E-96F6-C2F8280C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19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703E5-2A29-47AE-85D5-7850D211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3E0798-C12E-47C5-AB55-8542634F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1296DE-6511-40F3-A2B6-E9BDC4C0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FC4522-B445-4368-B34C-BD261CE7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BFE492-306F-4052-B72C-9B06D9DE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72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36169-2F47-4A3B-8170-A48FDEB7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0D26BD-2FCA-4969-BD06-53CB29FA4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D0070B-B926-426A-B477-5C4C7FB1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5D83DE-194C-499C-8842-61B4DDF0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65B098-C182-4501-847C-F11D2C7A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33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F56E1-E8C1-4B36-AA90-B881BC3A5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EE6EA4-FD3F-4B90-9022-F43F7AF2F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F44919-FEBD-4B92-B8D4-E6D3E8C78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E8CD96-70E6-490A-B62A-9551E52B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B7E887-53DA-4498-B891-7A50191F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39AA22-3DEB-435F-8706-856AE147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7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7A9E1-3D66-42FA-9CE6-5C3480C4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B7BACD-9851-4E73-AC98-9C83E643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BF0582-DE7C-47BE-B8F0-3C364E723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1542C2-CA34-48E4-95A7-0F790F908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F2789AB-739D-4221-B5F1-267EE89DC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0AB6852-1B4A-450C-BA16-B82F6475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65EED2F-F1F5-4602-B7B5-37D7A2CE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D25586-3474-4730-A463-2F2FD37D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72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2F841-88C9-4F41-A1C6-97C7AA81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A66904-B528-4F9A-8E75-53B6D59A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1677D-2A73-4B5D-BF58-9C9B514A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D83D8C-1F03-49DC-A055-56C2AF64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56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4D2C5F-4406-4E46-92EF-542EC9F6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924C0B-AA71-40BD-AA4B-94402E3B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F7416D-F206-4495-9969-C67E178B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15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7FE45-8843-4A2F-A352-E59A6A90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A71197-B7D9-4363-A1FB-600523854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315C35-B351-44B5-8E01-5820B392A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CBC8FF-20E6-4EAE-A3D7-1557E283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9B1DF8-7A0C-4DE7-976F-68518915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6C49BB-7989-4EAC-B2AC-B3AD8402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97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BC473-23EA-45E2-8AFB-F217DBB5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2A544C9-8CD5-471B-B4EE-B82D6ECAF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E99241-AC02-4564-91F8-6362D9829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2278FC-3B56-4D85-BA2C-59413BC4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370DD1-4D89-4BF2-83B3-FBCCDD36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80DDAE-472A-4C53-9630-EC142DF8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46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2E4566A-041C-4F4D-AFD2-1B94AD04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584696-6805-4494-B6F3-DAC76CBE3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CAE9A5-EE82-47CC-9CEC-0E9199441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57FD1-8873-467D-BE5E-3B3757E9FB3E}" type="datetimeFigureOut">
              <a:rPr lang="pt-BR" smtClean="0"/>
              <a:t>25/03/2022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83374E-5746-48AB-B13E-C9D61286E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5F1ED6-5EE3-4D3E-AF6C-D3F707650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0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alexandre.medeiros@dnit.gov.b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3F021-2230-4609-A362-0CC7F74CA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5438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dirty="0"/>
              <a:t>Contenções Rodoviárias: </a:t>
            </a:r>
            <a:br>
              <a:rPr lang="pt-BR" dirty="0"/>
            </a:br>
            <a:r>
              <a:rPr lang="pt-BR" dirty="0"/>
              <a:t>Projeto piloto de manutenção no Rio de Janeiro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971F86-490B-425D-B4EE-D2824A2D1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4300"/>
            <a:ext cx="9144000" cy="1655762"/>
          </a:xfrm>
        </p:spPr>
        <p:txBody>
          <a:bodyPr/>
          <a:lstStyle/>
          <a:p>
            <a:endParaRPr lang="pt-BR" dirty="0"/>
          </a:p>
          <a:p>
            <a:r>
              <a:rPr lang="pt-BR" dirty="0"/>
              <a:t>ALEXANDRE GIL BATISTA MEDEIROS</a:t>
            </a:r>
          </a:p>
        </p:txBody>
      </p:sp>
    </p:spTree>
    <p:extLst>
      <p:ext uri="{BB962C8B-B14F-4D97-AF65-F5344CB8AC3E}">
        <p14:creationId xmlns:p14="http://schemas.microsoft.com/office/powerpoint/2010/main" val="61940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- Ponto 22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998" y="1690688"/>
            <a:ext cx="5201975" cy="435133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175" y="1690689"/>
            <a:ext cx="518055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92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– Ponto 22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5" y="1800686"/>
            <a:ext cx="6000750" cy="25812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86" y="4280794"/>
            <a:ext cx="6067425" cy="24860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654" y="1998547"/>
            <a:ext cx="5104205" cy="437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01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– Ponto 22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6064"/>
            <a:ext cx="6115050" cy="25146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4226158"/>
            <a:ext cx="6096000" cy="24955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050" y="1825625"/>
            <a:ext cx="4973408" cy="419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99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– Ponto 22 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9133" y="1522268"/>
            <a:ext cx="5257800" cy="217764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83" y="1522268"/>
            <a:ext cx="6115050" cy="51435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133" y="3944588"/>
            <a:ext cx="2504545" cy="220162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5015" y="3944589"/>
            <a:ext cx="2678785" cy="22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42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– Ponto 22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06" y="1825625"/>
            <a:ext cx="5809394" cy="488156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44" y="1825625"/>
            <a:ext cx="5492981" cy="221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82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– Ponto 22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22" y="1825625"/>
            <a:ext cx="5281959" cy="450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74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– Outros pontos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3456" y="1241799"/>
            <a:ext cx="3124200" cy="26289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32" y="1241799"/>
            <a:ext cx="3095625" cy="26003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66" y="4001567"/>
            <a:ext cx="3095625" cy="27146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9957" y="4038136"/>
            <a:ext cx="3124200" cy="26479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898" y="4063479"/>
            <a:ext cx="30289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87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COMEC – Coordenação de Manutenção de Estruturas e Contenções</a:t>
            </a:r>
          </a:p>
          <a:p>
            <a:pPr marL="0" indent="0">
              <a:buNone/>
            </a:pPr>
            <a:r>
              <a:rPr lang="pt-BR" dirty="0"/>
              <a:t>                                </a:t>
            </a:r>
            <a:r>
              <a:rPr lang="pt-BR" dirty="0">
                <a:hlinkClick r:id="rId2"/>
              </a:rPr>
              <a:t>alexandre.medeiros@dnit.gov.br</a:t>
            </a:r>
            <a:r>
              <a:rPr lang="pt-BR" dirty="0"/>
              <a:t> </a:t>
            </a:r>
          </a:p>
          <a:p>
            <a:pPr marL="0" indent="0" algn="ctr">
              <a:buNone/>
            </a:pPr>
            <a:r>
              <a:rPr lang="pt-BR" dirty="0" err="1"/>
              <a:t>Whatsapp</a:t>
            </a:r>
            <a:r>
              <a:rPr lang="pt-BR" dirty="0"/>
              <a:t>: (61)98117-0354</a:t>
            </a:r>
          </a:p>
          <a:p>
            <a:pPr marL="0" indent="0" algn="ctr">
              <a:buNone/>
            </a:pPr>
            <a:r>
              <a:rPr lang="pt-BR" dirty="0"/>
              <a:t> </a:t>
            </a:r>
          </a:p>
          <a:p>
            <a:pPr marL="0" indent="0">
              <a:buNone/>
            </a:pPr>
            <a:r>
              <a:rPr lang="pt-BR" dirty="0"/>
              <a:t>                                                     OBRIGADO</a:t>
            </a:r>
          </a:p>
        </p:txBody>
      </p:sp>
    </p:spTree>
    <p:extLst>
      <p:ext uri="{BB962C8B-B14F-4D97-AF65-F5344CB8AC3E}">
        <p14:creationId xmlns:p14="http://schemas.microsoft.com/office/powerpoint/2010/main" val="286803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INTRODUÇÃO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399" y="2319251"/>
            <a:ext cx="7678494" cy="291327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438102" y="523253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Emergência  na BR-101/RJ no km 436 em fevereiro de 2019 – contenção antes e após a execução dos serviços de emergência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893" y="2369129"/>
            <a:ext cx="3853253" cy="2807797"/>
          </a:xfrm>
          <a:prstGeom prst="rect">
            <a:avLst/>
          </a:prstGeom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004B45D9-BD68-4981-9767-5A746CABE1C1}"/>
              </a:ext>
            </a:extLst>
          </p:cNvPr>
          <p:cNvSpPr txBox="1">
            <a:spLocks/>
          </p:cNvSpPr>
          <p:nvPr/>
        </p:nvSpPr>
        <p:spPr>
          <a:xfrm>
            <a:off x="838200" y="14182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Desde de 2006 – 45 emergências na BR-101/RJ</a:t>
            </a:r>
          </a:p>
          <a:p>
            <a:r>
              <a:rPr lang="pt-BR"/>
              <a:t>Custo médio anual = R$ 7.167.541,03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7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72699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dirty="0"/>
              <a:t>Projeto piloto de manutenção de Estruturas de contenções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958628"/>
            <a:ext cx="10515600" cy="4351338"/>
          </a:xfrm>
        </p:spPr>
        <p:txBody>
          <a:bodyPr/>
          <a:lstStyle/>
          <a:p>
            <a:endParaRPr lang="pt-BR" dirty="0"/>
          </a:p>
          <a:p>
            <a:r>
              <a:rPr lang="pt-BR" dirty="0"/>
              <a:t> 1º Passo – Inspeção in loco. UL de Angra dos Reis/RJ possuía um levantamento de 65 Obras de Contenções na BR-101/RJ entre os km 416 e 599.</a:t>
            </a:r>
          </a:p>
          <a:p>
            <a:r>
              <a:rPr lang="pt-BR" dirty="0"/>
              <a:t>2º Passo –Análise dos Levantamentos e consolidação da planilha de serviços</a:t>
            </a:r>
          </a:p>
          <a:p>
            <a:r>
              <a:rPr lang="pt-BR" dirty="0"/>
              <a:t>3º Passo – Elaboração do orçamento referencial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1278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Projeto piloto de manutenção de Estruturas de contenções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 1º Passo – Inspeção in loco. </a:t>
            </a:r>
          </a:p>
        </p:txBody>
      </p:sp>
    </p:spTree>
    <p:extLst>
      <p:ext uri="{BB962C8B-B14F-4D97-AF65-F5344CB8AC3E}">
        <p14:creationId xmlns:p14="http://schemas.microsoft.com/office/powerpoint/2010/main" val="2924903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7370" y="60719"/>
            <a:ext cx="10515600" cy="1325563"/>
          </a:xfrm>
        </p:spPr>
        <p:txBody>
          <a:bodyPr>
            <a:normAutofit/>
          </a:bodyPr>
          <a:lstStyle/>
          <a:p>
            <a:r>
              <a:rPr lang="pt-BR" sz="2600" dirty="0"/>
              <a:t>Formulário de inspeção – Estruturas de contenção</a:t>
            </a:r>
            <a:br>
              <a:rPr lang="pt-BR" sz="2600" dirty="0"/>
            </a:br>
            <a:endParaRPr lang="pt-BR" sz="2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29" y="856210"/>
            <a:ext cx="4638660" cy="576009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229" y="856211"/>
            <a:ext cx="4261850" cy="576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89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Fotos do Relatório de inspeção do ponto 22</a:t>
            </a:r>
          </a:p>
        </p:txBody>
      </p:sp>
      <p:pic>
        <p:nvPicPr>
          <p:cNvPr id="4" name="Imagem 3" descr="GEDC553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3004" y="1808854"/>
            <a:ext cx="2876550" cy="2159635"/>
          </a:xfrm>
          <a:prstGeom prst="rect">
            <a:avLst/>
          </a:prstGeom>
        </p:spPr>
      </p:pic>
      <p:pic>
        <p:nvPicPr>
          <p:cNvPr id="5" name="Imagem 4" descr="GEDC553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04833" y="1807635"/>
            <a:ext cx="2876550" cy="2159635"/>
          </a:xfrm>
          <a:prstGeom prst="rect">
            <a:avLst/>
          </a:prstGeom>
        </p:spPr>
      </p:pic>
      <p:pic>
        <p:nvPicPr>
          <p:cNvPr id="6" name="Imagem 5" descr="GEDC5534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83310" y="1800540"/>
            <a:ext cx="2876550" cy="2159635"/>
          </a:xfrm>
          <a:prstGeom prst="rect">
            <a:avLst/>
          </a:prstGeom>
        </p:spPr>
      </p:pic>
      <p:pic>
        <p:nvPicPr>
          <p:cNvPr id="7" name="Espaço Reservado para Conteúdo 6" descr="GEDC5539.JPG"/>
          <p:cNvPicPr>
            <a:picLocks noGrp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199630" y="4282957"/>
            <a:ext cx="2880360" cy="1620982"/>
          </a:xfrm>
          <a:prstGeom prst="rect">
            <a:avLst/>
          </a:prstGeom>
        </p:spPr>
      </p:pic>
      <p:pic>
        <p:nvPicPr>
          <p:cNvPr id="8" name="Imagem 7" descr="GEDC5540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99783" y="4282957"/>
            <a:ext cx="2876550" cy="2159635"/>
          </a:xfrm>
          <a:prstGeom prst="rect">
            <a:avLst/>
          </a:prstGeom>
        </p:spPr>
      </p:pic>
      <p:pic>
        <p:nvPicPr>
          <p:cNvPr id="9" name="Imagem 8" descr="GEDC5542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96126" y="4282957"/>
            <a:ext cx="2876550" cy="215963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2100569" y="3970158"/>
            <a:ext cx="140718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Vista geral.</a:t>
            </a:r>
            <a:endParaRPr lang="pt-B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525563" y="3934018"/>
            <a:ext cx="4448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Vegetação cobrindo a base da cortina.</a:t>
            </a:r>
            <a:r>
              <a:rPr lang="pt-BR" b="1" i="1" dirty="0"/>
              <a:t> 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1617735" y="5962596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Dreno obstruído.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4752480" y="6424369"/>
            <a:ext cx="254011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Tirante desprotegido.</a:t>
            </a:r>
            <a:endParaRPr lang="pt-B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012982" y="6353136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Canaleta de drenagem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3490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Projeto piloto de manutenção de Estruturas de contenções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 2º Passo – Análise dos Levantamentos e consolidação da planilha de serviços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524" y="2600973"/>
            <a:ext cx="7487430" cy="386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9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Projeto piloto de manutenção de Estruturas de contenções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 3º Passo – Elaboração do orçamento referencial</a:t>
            </a:r>
          </a:p>
        </p:txBody>
      </p:sp>
    </p:spTree>
    <p:extLst>
      <p:ext uri="{BB962C8B-B14F-4D97-AF65-F5344CB8AC3E}">
        <p14:creationId xmlns:p14="http://schemas.microsoft.com/office/powerpoint/2010/main" val="245589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279" y="240433"/>
            <a:ext cx="5451430" cy="646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87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260</Words>
  <Application>Microsoft Office PowerPoint</Application>
  <PresentationFormat>Widescreen</PresentationFormat>
  <Paragraphs>39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do Office</vt:lpstr>
      <vt:lpstr>Contenções Rodoviárias:  Projeto piloto de manutenção no Rio de Janeiro</vt:lpstr>
      <vt:lpstr>INTRODUÇÃO</vt:lpstr>
      <vt:lpstr>Projeto piloto de manutenção de Estruturas de contenções</vt:lpstr>
      <vt:lpstr>Projeto piloto de manutenção de Estruturas de contenções</vt:lpstr>
      <vt:lpstr>Formulário de inspeção – Estruturas de contenção </vt:lpstr>
      <vt:lpstr>Fotos do Relatório de inspeção do ponto 22</vt:lpstr>
      <vt:lpstr>Projeto piloto de manutenção de Estruturas de contenções</vt:lpstr>
      <vt:lpstr>Projeto piloto de manutenção de Estruturas de contenções</vt:lpstr>
      <vt:lpstr>Apresentação do PowerPoint</vt:lpstr>
      <vt:lpstr>Resultados - Ponto 22</vt:lpstr>
      <vt:lpstr>Resultados – Ponto 22</vt:lpstr>
      <vt:lpstr>Resultados – Ponto 22</vt:lpstr>
      <vt:lpstr>Resultados – Ponto 22 </vt:lpstr>
      <vt:lpstr>Resultados – Ponto 22</vt:lpstr>
      <vt:lpstr>Resultados – Ponto 22</vt:lpstr>
      <vt:lpstr>Resultados – Outros pontos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Marilia Borges</dc:creator>
  <cp:lastModifiedBy>Gabriella Lima</cp:lastModifiedBy>
  <cp:revision>19</cp:revision>
  <dcterms:created xsi:type="dcterms:W3CDTF">2022-03-04T12:39:06Z</dcterms:created>
  <dcterms:modified xsi:type="dcterms:W3CDTF">2022-03-25T14:16:27Z</dcterms:modified>
</cp:coreProperties>
</file>