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1" r:id="rId5"/>
    <p:sldId id="258" r:id="rId6"/>
    <p:sldId id="259" r:id="rId7"/>
    <p:sldId id="260" r:id="rId8"/>
    <p:sldId id="257" r:id="rId9"/>
    <p:sldId id="256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worldbankgroup-my.sharepoint.com/personal/samorincriado_ifc_org/Documents/Parana%20Roads%20-%20Consultores/WP/Apresentacoes/211020%20Analise%20Precos/Dados%20e%20Previas/Indice%20Rodovias%20-%20Parana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r>
              <a:rPr lang="pt-BR" sz="1200" b="1" i="0" u="none" strike="noStrike" baseline="0" dirty="0">
                <a:solidFill>
                  <a:srgbClr val="002060"/>
                </a:solidFill>
                <a:effectLst/>
              </a:rPr>
              <a:t>Índice de Reajustamento de Obras Rodoviárias</a:t>
            </a:r>
            <a:endParaRPr lang="pt-BR" sz="1200" dirty="0">
              <a:solidFill>
                <a:srgbClr val="002060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rgbClr val="002060"/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>
        <c:manualLayout>
          <c:layoutTarget val="inner"/>
          <c:xMode val="edge"/>
          <c:yMode val="edge"/>
          <c:x val="8.2606239953778124E-2"/>
          <c:y val="0.15179046449764683"/>
          <c:w val="0.89152358130680509"/>
          <c:h val="0.45842561576672158"/>
        </c:manualLayout>
      </c:layout>
      <c:lineChart>
        <c:grouping val="standard"/>
        <c:varyColors val="0"/>
        <c:ser>
          <c:idx val="0"/>
          <c:order val="0"/>
          <c:tx>
            <c:strRef>
              <c:f>Insumos!$B$4</c:f>
              <c:strCache>
                <c:ptCount val="1"/>
                <c:pt idx="0">
                  <c:v>Terraplenagem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Insumos!$D$3:$IT$3</c:f>
              <c:numCache>
                <c:formatCode>[$-409]mmm\-yy;@</c:formatCode>
                <c:ptCount val="251"/>
                <c:pt idx="0">
                  <c:v>36861</c:v>
                </c:pt>
                <c:pt idx="1">
                  <c:v>36892</c:v>
                </c:pt>
                <c:pt idx="2">
                  <c:v>36923</c:v>
                </c:pt>
                <c:pt idx="3">
                  <c:v>36951</c:v>
                </c:pt>
                <c:pt idx="4">
                  <c:v>36982</c:v>
                </c:pt>
                <c:pt idx="5">
                  <c:v>37012</c:v>
                </c:pt>
                <c:pt idx="6">
                  <c:v>37043</c:v>
                </c:pt>
                <c:pt idx="7">
                  <c:v>37073</c:v>
                </c:pt>
                <c:pt idx="8">
                  <c:v>37104</c:v>
                </c:pt>
                <c:pt idx="9">
                  <c:v>37135</c:v>
                </c:pt>
                <c:pt idx="10">
                  <c:v>37165</c:v>
                </c:pt>
                <c:pt idx="11">
                  <c:v>37196</c:v>
                </c:pt>
                <c:pt idx="12">
                  <c:v>37226</c:v>
                </c:pt>
                <c:pt idx="13">
                  <c:v>37257</c:v>
                </c:pt>
                <c:pt idx="14">
                  <c:v>37288</c:v>
                </c:pt>
                <c:pt idx="15">
                  <c:v>37316</c:v>
                </c:pt>
                <c:pt idx="16">
                  <c:v>37347</c:v>
                </c:pt>
                <c:pt idx="17">
                  <c:v>37377</c:v>
                </c:pt>
                <c:pt idx="18">
                  <c:v>37408</c:v>
                </c:pt>
                <c:pt idx="19">
                  <c:v>37438</c:v>
                </c:pt>
                <c:pt idx="20">
                  <c:v>37469</c:v>
                </c:pt>
                <c:pt idx="21">
                  <c:v>37500</c:v>
                </c:pt>
                <c:pt idx="22">
                  <c:v>37530</c:v>
                </c:pt>
                <c:pt idx="23">
                  <c:v>37561</c:v>
                </c:pt>
                <c:pt idx="24">
                  <c:v>37591</c:v>
                </c:pt>
                <c:pt idx="25">
                  <c:v>37622</c:v>
                </c:pt>
                <c:pt idx="26">
                  <c:v>37653</c:v>
                </c:pt>
                <c:pt idx="27">
                  <c:v>37681</c:v>
                </c:pt>
                <c:pt idx="28">
                  <c:v>37712</c:v>
                </c:pt>
                <c:pt idx="29">
                  <c:v>37742</c:v>
                </c:pt>
                <c:pt idx="30">
                  <c:v>37773</c:v>
                </c:pt>
                <c:pt idx="31">
                  <c:v>37803</c:v>
                </c:pt>
                <c:pt idx="32">
                  <c:v>37834</c:v>
                </c:pt>
                <c:pt idx="33">
                  <c:v>37865</c:v>
                </c:pt>
                <c:pt idx="34">
                  <c:v>37895</c:v>
                </c:pt>
                <c:pt idx="35">
                  <c:v>37926</c:v>
                </c:pt>
                <c:pt idx="36">
                  <c:v>37956</c:v>
                </c:pt>
                <c:pt idx="37">
                  <c:v>37987</c:v>
                </c:pt>
                <c:pt idx="38">
                  <c:v>38018</c:v>
                </c:pt>
                <c:pt idx="39">
                  <c:v>38047</c:v>
                </c:pt>
                <c:pt idx="40">
                  <c:v>38078</c:v>
                </c:pt>
                <c:pt idx="41">
                  <c:v>38108</c:v>
                </c:pt>
                <c:pt idx="42">
                  <c:v>38139</c:v>
                </c:pt>
                <c:pt idx="43">
                  <c:v>38169</c:v>
                </c:pt>
                <c:pt idx="44">
                  <c:v>38200</c:v>
                </c:pt>
                <c:pt idx="45">
                  <c:v>38231</c:v>
                </c:pt>
                <c:pt idx="46">
                  <c:v>38261</c:v>
                </c:pt>
                <c:pt idx="47">
                  <c:v>38292</c:v>
                </c:pt>
                <c:pt idx="48">
                  <c:v>38322</c:v>
                </c:pt>
                <c:pt idx="49">
                  <c:v>38353</c:v>
                </c:pt>
                <c:pt idx="50">
                  <c:v>38384</c:v>
                </c:pt>
                <c:pt idx="51">
                  <c:v>38412</c:v>
                </c:pt>
                <c:pt idx="52">
                  <c:v>38443</c:v>
                </c:pt>
                <c:pt idx="53">
                  <c:v>38473</c:v>
                </c:pt>
                <c:pt idx="54">
                  <c:v>38504</c:v>
                </c:pt>
                <c:pt idx="55">
                  <c:v>38534</c:v>
                </c:pt>
                <c:pt idx="56">
                  <c:v>38565</c:v>
                </c:pt>
                <c:pt idx="57">
                  <c:v>38596</c:v>
                </c:pt>
                <c:pt idx="58">
                  <c:v>38626</c:v>
                </c:pt>
                <c:pt idx="59">
                  <c:v>38657</c:v>
                </c:pt>
                <c:pt idx="60">
                  <c:v>38687</c:v>
                </c:pt>
                <c:pt idx="61">
                  <c:v>38718</c:v>
                </c:pt>
                <c:pt idx="62">
                  <c:v>38749</c:v>
                </c:pt>
                <c:pt idx="63">
                  <c:v>38777</c:v>
                </c:pt>
                <c:pt idx="64">
                  <c:v>38808</c:v>
                </c:pt>
                <c:pt idx="65">
                  <c:v>38838</c:v>
                </c:pt>
                <c:pt idx="66">
                  <c:v>38869</c:v>
                </c:pt>
                <c:pt idx="67">
                  <c:v>38899</c:v>
                </c:pt>
                <c:pt idx="68">
                  <c:v>38930</c:v>
                </c:pt>
                <c:pt idx="69">
                  <c:v>38961</c:v>
                </c:pt>
                <c:pt idx="70">
                  <c:v>38991</c:v>
                </c:pt>
                <c:pt idx="71">
                  <c:v>39022</c:v>
                </c:pt>
                <c:pt idx="72">
                  <c:v>39052</c:v>
                </c:pt>
                <c:pt idx="73">
                  <c:v>39083</c:v>
                </c:pt>
                <c:pt idx="74">
                  <c:v>39114</c:v>
                </c:pt>
                <c:pt idx="75">
                  <c:v>39142</c:v>
                </c:pt>
                <c:pt idx="76">
                  <c:v>39173</c:v>
                </c:pt>
                <c:pt idx="77">
                  <c:v>39203</c:v>
                </c:pt>
                <c:pt idx="78">
                  <c:v>39234</c:v>
                </c:pt>
                <c:pt idx="79">
                  <c:v>39264</c:v>
                </c:pt>
                <c:pt idx="80">
                  <c:v>39295</c:v>
                </c:pt>
                <c:pt idx="81">
                  <c:v>39326</c:v>
                </c:pt>
                <c:pt idx="82">
                  <c:v>39356</c:v>
                </c:pt>
                <c:pt idx="83">
                  <c:v>39387</c:v>
                </c:pt>
                <c:pt idx="84">
                  <c:v>39417</c:v>
                </c:pt>
                <c:pt idx="85">
                  <c:v>39448</c:v>
                </c:pt>
                <c:pt idx="86">
                  <c:v>39479</c:v>
                </c:pt>
                <c:pt idx="87">
                  <c:v>39508</c:v>
                </c:pt>
                <c:pt idx="88">
                  <c:v>39539</c:v>
                </c:pt>
                <c:pt idx="89">
                  <c:v>39569</c:v>
                </c:pt>
                <c:pt idx="90">
                  <c:v>39600</c:v>
                </c:pt>
                <c:pt idx="91">
                  <c:v>39630</c:v>
                </c:pt>
                <c:pt idx="92">
                  <c:v>39661</c:v>
                </c:pt>
                <c:pt idx="93">
                  <c:v>39692</c:v>
                </c:pt>
                <c:pt idx="94">
                  <c:v>39722</c:v>
                </c:pt>
                <c:pt idx="95">
                  <c:v>39753</c:v>
                </c:pt>
                <c:pt idx="96">
                  <c:v>39783</c:v>
                </c:pt>
                <c:pt idx="97">
                  <c:v>39814</c:v>
                </c:pt>
                <c:pt idx="98">
                  <c:v>39845</c:v>
                </c:pt>
                <c:pt idx="99">
                  <c:v>39873</c:v>
                </c:pt>
                <c:pt idx="100">
                  <c:v>39904</c:v>
                </c:pt>
                <c:pt idx="101">
                  <c:v>39934</c:v>
                </c:pt>
                <c:pt idx="102">
                  <c:v>39965</c:v>
                </c:pt>
                <c:pt idx="103">
                  <c:v>39995</c:v>
                </c:pt>
                <c:pt idx="104">
                  <c:v>40026</c:v>
                </c:pt>
                <c:pt idx="105">
                  <c:v>40057</c:v>
                </c:pt>
                <c:pt idx="106">
                  <c:v>40087</c:v>
                </c:pt>
                <c:pt idx="107">
                  <c:v>40118</c:v>
                </c:pt>
                <c:pt idx="108">
                  <c:v>40148</c:v>
                </c:pt>
                <c:pt idx="109">
                  <c:v>40179</c:v>
                </c:pt>
                <c:pt idx="110">
                  <c:v>40210</c:v>
                </c:pt>
                <c:pt idx="111">
                  <c:v>40238</c:v>
                </c:pt>
                <c:pt idx="112">
                  <c:v>40269</c:v>
                </c:pt>
                <c:pt idx="113">
                  <c:v>40299</c:v>
                </c:pt>
                <c:pt idx="114">
                  <c:v>40330</c:v>
                </c:pt>
                <c:pt idx="115">
                  <c:v>40360</c:v>
                </c:pt>
                <c:pt idx="116">
                  <c:v>40391</c:v>
                </c:pt>
                <c:pt idx="117">
                  <c:v>40422</c:v>
                </c:pt>
                <c:pt idx="118">
                  <c:v>40452</c:v>
                </c:pt>
                <c:pt idx="119">
                  <c:v>40483</c:v>
                </c:pt>
                <c:pt idx="120">
                  <c:v>40513</c:v>
                </c:pt>
                <c:pt idx="121">
                  <c:v>40544</c:v>
                </c:pt>
                <c:pt idx="122">
                  <c:v>40575</c:v>
                </c:pt>
                <c:pt idx="123">
                  <c:v>40603</c:v>
                </c:pt>
                <c:pt idx="124">
                  <c:v>40634</c:v>
                </c:pt>
                <c:pt idx="125">
                  <c:v>40664</c:v>
                </c:pt>
                <c:pt idx="126">
                  <c:v>40695</c:v>
                </c:pt>
                <c:pt idx="127">
                  <c:v>40725</c:v>
                </c:pt>
                <c:pt idx="128">
                  <c:v>40756</c:v>
                </c:pt>
                <c:pt idx="129">
                  <c:v>40787</c:v>
                </c:pt>
                <c:pt idx="130">
                  <c:v>40817</c:v>
                </c:pt>
                <c:pt idx="131">
                  <c:v>40848</c:v>
                </c:pt>
                <c:pt idx="132">
                  <c:v>40878</c:v>
                </c:pt>
                <c:pt idx="133">
                  <c:v>40909</c:v>
                </c:pt>
                <c:pt idx="134">
                  <c:v>40940</c:v>
                </c:pt>
                <c:pt idx="135">
                  <c:v>40969</c:v>
                </c:pt>
                <c:pt idx="136">
                  <c:v>41000</c:v>
                </c:pt>
                <c:pt idx="137">
                  <c:v>41030</c:v>
                </c:pt>
                <c:pt idx="138">
                  <c:v>41061</c:v>
                </c:pt>
                <c:pt idx="139">
                  <c:v>41091</c:v>
                </c:pt>
                <c:pt idx="140">
                  <c:v>41122</c:v>
                </c:pt>
                <c:pt idx="141">
                  <c:v>41153</c:v>
                </c:pt>
                <c:pt idx="142">
                  <c:v>41183</c:v>
                </c:pt>
                <c:pt idx="143">
                  <c:v>41214</c:v>
                </c:pt>
                <c:pt idx="144">
                  <c:v>41244</c:v>
                </c:pt>
                <c:pt idx="145">
                  <c:v>41275</c:v>
                </c:pt>
                <c:pt idx="146">
                  <c:v>41306</c:v>
                </c:pt>
                <c:pt idx="147">
                  <c:v>41334</c:v>
                </c:pt>
                <c:pt idx="148">
                  <c:v>41365</c:v>
                </c:pt>
                <c:pt idx="149">
                  <c:v>41395</c:v>
                </c:pt>
                <c:pt idx="150">
                  <c:v>41426</c:v>
                </c:pt>
                <c:pt idx="151">
                  <c:v>41456</c:v>
                </c:pt>
                <c:pt idx="152">
                  <c:v>41487</c:v>
                </c:pt>
                <c:pt idx="153">
                  <c:v>41518</c:v>
                </c:pt>
                <c:pt idx="154">
                  <c:v>41548</c:v>
                </c:pt>
                <c:pt idx="155">
                  <c:v>41579</c:v>
                </c:pt>
                <c:pt idx="156">
                  <c:v>41609</c:v>
                </c:pt>
                <c:pt idx="157">
                  <c:v>41640</c:v>
                </c:pt>
                <c:pt idx="158">
                  <c:v>41671</c:v>
                </c:pt>
                <c:pt idx="159">
                  <c:v>41699</c:v>
                </c:pt>
                <c:pt idx="160">
                  <c:v>41730</c:v>
                </c:pt>
                <c:pt idx="161">
                  <c:v>41760</c:v>
                </c:pt>
                <c:pt idx="162">
                  <c:v>41791</c:v>
                </c:pt>
                <c:pt idx="163">
                  <c:v>41821</c:v>
                </c:pt>
                <c:pt idx="164">
                  <c:v>41852</c:v>
                </c:pt>
                <c:pt idx="165">
                  <c:v>41883</c:v>
                </c:pt>
                <c:pt idx="166">
                  <c:v>41913</c:v>
                </c:pt>
                <c:pt idx="167">
                  <c:v>41944</c:v>
                </c:pt>
                <c:pt idx="168">
                  <c:v>41974</c:v>
                </c:pt>
                <c:pt idx="169">
                  <c:v>42005</c:v>
                </c:pt>
                <c:pt idx="170">
                  <c:v>42036</c:v>
                </c:pt>
                <c:pt idx="171">
                  <c:v>42064</c:v>
                </c:pt>
                <c:pt idx="172">
                  <c:v>42095</c:v>
                </c:pt>
                <c:pt idx="173">
                  <c:v>42125</c:v>
                </c:pt>
                <c:pt idx="174">
                  <c:v>42156</c:v>
                </c:pt>
                <c:pt idx="175">
                  <c:v>42186</c:v>
                </c:pt>
                <c:pt idx="176">
                  <c:v>42217</c:v>
                </c:pt>
                <c:pt idx="177">
                  <c:v>42248</c:v>
                </c:pt>
                <c:pt idx="178">
                  <c:v>42278</c:v>
                </c:pt>
                <c:pt idx="179">
                  <c:v>42309</c:v>
                </c:pt>
                <c:pt idx="180">
                  <c:v>42339</c:v>
                </c:pt>
                <c:pt idx="181">
                  <c:v>42370</c:v>
                </c:pt>
                <c:pt idx="182">
                  <c:v>42401</c:v>
                </c:pt>
                <c:pt idx="183">
                  <c:v>42430</c:v>
                </c:pt>
                <c:pt idx="184">
                  <c:v>42461</c:v>
                </c:pt>
                <c:pt idx="185">
                  <c:v>42491</c:v>
                </c:pt>
                <c:pt idx="186">
                  <c:v>42522</c:v>
                </c:pt>
                <c:pt idx="187">
                  <c:v>42552</c:v>
                </c:pt>
                <c:pt idx="188">
                  <c:v>42583</c:v>
                </c:pt>
                <c:pt idx="189">
                  <c:v>42614</c:v>
                </c:pt>
                <c:pt idx="190">
                  <c:v>42644</c:v>
                </c:pt>
                <c:pt idx="191">
                  <c:v>42675</c:v>
                </c:pt>
                <c:pt idx="192">
                  <c:v>42705</c:v>
                </c:pt>
                <c:pt idx="193">
                  <c:v>42736</c:v>
                </c:pt>
                <c:pt idx="194">
                  <c:v>42767</c:v>
                </c:pt>
                <c:pt idx="195">
                  <c:v>42795</c:v>
                </c:pt>
                <c:pt idx="196">
                  <c:v>42826</c:v>
                </c:pt>
                <c:pt idx="197">
                  <c:v>42856</c:v>
                </c:pt>
                <c:pt idx="198">
                  <c:v>42887</c:v>
                </c:pt>
                <c:pt idx="199">
                  <c:v>42917</c:v>
                </c:pt>
                <c:pt idx="200">
                  <c:v>42948</c:v>
                </c:pt>
                <c:pt idx="201">
                  <c:v>42979</c:v>
                </c:pt>
                <c:pt idx="202">
                  <c:v>43009</c:v>
                </c:pt>
                <c:pt idx="203">
                  <c:v>43040</c:v>
                </c:pt>
                <c:pt idx="204">
                  <c:v>43070</c:v>
                </c:pt>
                <c:pt idx="205">
                  <c:v>43101</c:v>
                </c:pt>
                <c:pt idx="206">
                  <c:v>43132</c:v>
                </c:pt>
                <c:pt idx="207">
                  <c:v>43160</c:v>
                </c:pt>
                <c:pt idx="208">
                  <c:v>43191</c:v>
                </c:pt>
                <c:pt idx="209">
                  <c:v>43221</c:v>
                </c:pt>
                <c:pt idx="210">
                  <c:v>43252</c:v>
                </c:pt>
                <c:pt idx="211">
                  <c:v>43282</c:v>
                </c:pt>
                <c:pt idx="212">
                  <c:v>43313</c:v>
                </c:pt>
                <c:pt idx="213">
                  <c:v>43344</c:v>
                </c:pt>
                <c:pt idx="214">
                  <c:v>43374</c:v>
                </c:pt>
                <c:pt idx="215">
                  <c:v>43405</c:v>
                </c:pt>
                <c:pt idx="216">
                  <c:v>43435</c:v>
                </c:pt>
                <c:pt idx="217">
                  <c:v>43466</c:v>
                </c:pt>
                <c:pt idx="218">
                  <c:v>43497</c:v>
                </c:pt>
                <c:pt idx="219">
                  <c:v>43525</c:v>
                </c:pt>
                <c:pt idx="220">
                  <c:v>43556</c:v>
                </c:pt>
                <c:pt idx="221">
                  <c:v>43586</c:v>
                </c:pt>
                <c:pt idx="222">
                  <c:v>43617</c:v>
                </c:pt>
                <c:pt idx="223">
                  <c:v>43647</c:v>
                </c:pt>
                <c:pt idx="224">
                  <c:v>43678</c:v>
                </c:pt>
                <c:pt idx="225">
                  <c:v>43709</c:v>
                </c:pt>
                <c:pt idx="226">
                  <c:v>43739</c:v>
                </c:pt>
                <c:pt idx="227">
                  <c:v>43770</c:v>
                </c:pt>
                <c:pt idx="228">
                  <c:v>43800</c:v>
                </c:pt>
                <c:pt idx="229">
                  <c:v>43831</c:v>
                </c:pt>
                <c:pt idx="230">
                  <c:v>43862</c:v>
                </c:pt>
                <c:pt idx="231">
                  <c:v>43891</c:v>
                </c:pt>
                <c:pt idx="232">
                  <c:v>43922</c:v>
                </c:pt>
                <c:pt idx="233">
                  <c:v>43952</c:v>
                </c:pt>
                <c:pt idx="234">
                  <c:v>43983</c:v>
                </c:pt>
                <c:pt idx="235">
                  <c:v>44013</c:v>
                </c:pt>
                <c:pt idx="236">
                  <c:v>44044</c:v>
                </c:pt>
                <c:pt idx="237">
                  <c:v>44075</c:v>
                </c:pt>
                <c:pt idx="238">
                  <c:v>44105</c:v>
                </c:pt>
                <c:pt idx="239">
                  <c:v>44136</c:v>
                </c:pt>
                <c:pt idx="240">
                  <c:v>44166</c:v>
                </c:pt>
                <c:pt idx="241">
                  <c:v>44197</c:v>
                </c:pt>
                <c:pt idx="242">
                  <c:v>44228</c:v>
                </c:pt>
                <c:pt idx="243">
                  <c:v>44256</c:v>
                </c:pt>
                <c:pt idx="244">
                  <c:v>44287</c:v>
                </c:pt>
                <c:pt idx="245">
                  <c:v>44317</c:v>
                </c:pt>
                <c:pt idx="246">
                  <c:v>44348</c:v>
                </c:pt>
                <c:pt idx="247">
                  <c:v>44378</c:v>
                </c:pt>
                <c:pt idx="248">
                  <c:v>44409</c:v>
                </c:pt>
                <c:pt idx="249">
                  <c:v>44440</c:v>
                </c:pt>
                <c:pt idx="250">
                  <c:v>44470</c:v>
                </c:pt>
              </c:numCache>
            </c:numRef>
          </c:cat>
          <c:val>
            <c:numRef>
              <c:f>Insumos!$D$4:$IR$4</c:f>
              <c:numCache>
                <c:formatCode>#,##0</c:formatCode>
                <c:ptCount val="249"/>
                <c:pt idx="0">
                  <c:v>100</c:v>
                </c:pt>
                <c:pt idx="1">
                  <c:v>101.621</c:v>
                </c:pt>
                <c:pt idx="2">
                  <c:v>101.748</c:v>
                </c:pt>
                <c:pt idx="3">
                  <c:v>101.97799999999999</c:v>
                </c:pt>
                <c:pt idx="4">
                  <c:v>102.64100000000001</c:v>
                </c:pt>
                <c:pt idx="5">
                  <c:v>102.887</c:v>
                </c:pt>
                <c:pt idx="6">
                  <c:v>103.499</c:v>
                </c:pt>
                <c:pt idx="7">
                  <c:v>104.676</c:v>
                </c:pt>
                <c:pt idx="8">
                  <c:v>105.904</c:v>
                </c:pt>
                <c:pt idx="9">
                  <c:v>106.762</c:v>
                </c:pt>
                <c:pt idx="10">
                  <c:v>109.053</c:v>
                </c:pt>
                <c:pt idx="11">
                  <c:v>109.04600000000001</c:v>
                </c:pt>
                <c:pt idx="12">
                  <c:v>111.11199999999999</c:v>
                </c:pt>
                <c:pt idx="13">
                  <c:v>111.08</c:v>
                </c:pt>
                <c:pt idx="14">
                  <c:v>111.044</c:v>
                </c:pt>
                <c:pt idx="15">
                  <c:v>111.444</c:v>
                </c:pt>
                <c:pt idx="16">
                  <c:v>113.643</c:v>
                </c:pt>
                <c:pt idx="17">
                  <c:v>115.136</c:v>
                </c:pt>
                <c:pt idx="18">
                  <c:v>117.054</c:v>
                </c:pt>
                <c:pt idx="19">
                  <c:v>121.32899999999999</c:v>
                </c:pt>
                <c:pt idx="20">
                  <c:v>123.119</c:v>
                </c:pt>
                <c:pt idx="21">
                  <c:v>124.857</c:v>
                </c:pt>
                <c:pt idx="22">
                  <c:v>127.876</c:v>
                </c:pt>
                <c:pt idx="23">
                  <c:v>133.13900000000001</c:v>
                </c:pt>
                <c:pt idx="24">
                  <c:v>137.14099999999999</c:v>
                </c:pt>
                <c:pt idx="25">
                  <c:v>142.91499999999999</c:v>
                </c:pt>
                <c:pt idx="26">
                  <c:v>144.98599999999999</c:v>
                </c:pt>
                <c:pt idx="27">
                  <c:v>145.68299999999999</c:v>
                </c:pt>
                <c:pt idx="28">
                  <c:v>144.93700000000001</c:v>
                </c:pt>
                <c:pt idx="29">
                  <c:v>143.13800000000001</c:v>
                </c:pt>
                <c:pt idx="30">
                  <c:v>142.74600000000001</c:v>
                </c:pt>
                <c:pt idx="31">
                  <c:v>142.46299999999999</c:v>
                </c:pt>
                <c:pt idx="32">
                  <c:v>144.45500000000001</c:v>
                </c:pt>
                <c:pt idx="33" formatCode="0">
                  <c:v>144.80000000000001</c:v>
                </c:pt>
                <c:pt idx="34">
                  <c:v>145.12700000000001</c:v>
                </c:pt>
                <c:pt idx="35">
                  <c:v>145.31100000000001</c:v>
                </c:pt>
                <c:pt idx="36">
                  <c:v>146.30500000000001</c:v>
                </c:pt>
                <c:pt idx="37">
                  <c:v>147.691</c:v>
                </c:pt>
                <c:pt idx="38">
                  <c:v>148.78200000000001</c:v>
                </c:pt>
                <c:pt idx="39">
                  <c:v>150.672</c:v>
                </c:pt>
                <c:pt idx="40">
                  <c:v>151.023</c:v>
                </c:pt>
                <c:pt idx="41">
                  <c:v>153.714</c:v>
                </c:pt>
                <c:pt idx="42">
                  <c:v>155.16499999999999</c:v>
                </c:pt>
                <c:pt idx="43">
                  <c:v>157.047</c:v>
                </c:pt>
                <c:pt idx="44">
                  <c:v>158.19200000000001</c:v>
                </c:pt>
                <c:pt idx="45">
                  <c:v>158.167</c:v>
                </c:pt>
                <c:pt idx="46">
                  <c:v>159.62200000000001</c:v>
                </c:pt>
                <c:pt idx="47">
                  <c:v>161.328</c:v>
                </c:pt>
                <c:pt idx="48">
                  <c:v>163.65100000000001</c:v>
                </c:pt>
                <c:pt idx="49">
                  <c:v>165.06</c:v>
                </c:pt>
                <c:pt idx="50">
                  <c:v>165.31299999999999</c:v>
                </c:pt>
                <c:pt idx="51">
                  <c:v>166.34</c:v>
                </c:pt>
                <c:pt idx="52">
                  <c:v>166.07</c:v>
                </c:pt>
                <c:pt idx="53">
                  <c:v>166.96899999999999</c:v>
                </c:pt>
                <c:pt idx="54">
                  <c:v>168.762</c:v>
                </c:pt>
                <c:pt idx="55">
                  <c:v>168.49199999999999</c:v>
                </c:pt>
                <c:pt idx="56">
                  <c:v>169.553</c:v>
                </c:pt>
                <c:pt idx="57">
                  <c:v>171.399</c:v>
                </c:pt>
                <c:pt idx="58">
                  <c:v>173.98699999999999</c:v>
                </c:pt>
                <c:pt idx="59">
                  <c:v>173.703</c:v>
                </c:pt>
                <c:pt idx="60">
                  <c:v>174.358</c:v>
                </c:pt>
                <c:pt idx="61">
                  <c:v>175.54900000000001</c:v>
                </c:pt>
                <c:pt idx="62">
                  <c:v>176.72499999999999</c:v>
                </c:pt>
                <c:pt idx="63">
                  <c:v>177.09299999999999</c:v>
                </c:pt>
                <c:pt idx="64">
                  <c:v>177.536</c:v>
                </c:pt>
                <c:pt idx="65">
                  <c:v>178.64699999999999</c:v>
                </c:pt>
                <c:pt idx="66">
                  <c:v>179.48</c:v>
                </c:pt>
                <c:pt idx="67">
                  <c:v>179.816</c:v>
                </c:pt>
                <c:pt idx="68">
                  <c:v>179.83799999999999</c:v>
                </c:pt>
                <c:pt idx="69">
                  <c:v>180.01499999999999</c:v>
                </c:pt>
                <c:pt idx="70">
                  <c:v>180.18799999999999</c:v>
                </c:pt>
                <c:pt idx="71">
                  <c:v>180.84399999999999</c:v>
                </c:pt>
                <c:pt idx="72">
                  <c:v>180.86799999999999</c:v>
                </c:pt>
                <c:pt idx="73">
                  <c:v>181.89500000000001</c:v>
                </c:pt>
                <c:pt idx="74">
                  <c:v>182.21</c:v>
                </c:pt>
                <c:pt idx="75">
                  <c:v>182.21600000000001</c:v>
                </c:pt>
                <c:pt idx="76">
                  <c:v>182.38300000000001</c:v>
                </c:pt>
                <c:pt idx="77">
                  <c:v>182.90899999999999</c:v>
                </c:pt>
                <c:pt idx="78">
                  <c:v>183.01900000000001</c:v>
                </c:pt>
                <c:pt idx="79">
                  <c:v>183.09</c:v>
                </c:pt>
                <c:pt idx="80">
                  <c:v>183.8</c:v>
                </c:pt>
                <c:pt idx="81">
                  <c:v>184.15799999999999</c:v>
                </c:pt>
                <c:pt idx="82">
                  <c:v>183.42599999999999</c:v>
                </c:pt>
                <c:pt idx="83">
                  <c:v>183.559</c:v>
                </c:pt>
                <c:pt idx="84">
                  <c:v>184.125</c:v>
                </c:pt>
                <c:pt idx="85">
                  <c:v>185.8</c:v>
                </c:pt>
                <c:pt idx="86">
                  <c:v>185.74299999999999</c:v>
                </c:pt>
                <c:pt idx="87">
                  <c:v>185.59100000000001</c:v>
                </c:pt>
                <c:pt idx="88">
                  <c:v>186.51499999999999</c:v>
                </c:pt>
                <c:pt idx="89">
                  <c:v>189.71700000000001</c:v>
                </c:pt>
                <c:pt idx="90">
                  <c:v>191.429</c:v>
                </c:pt>
                <c:pt idx="91">
                  <c:v>193.691</c:v>
                </c:pt>
                <c:pt idx="92">
                  <c:v>194.63</c:v>
                </c:pt>
                <c:pt idx="93">
                  <c:v>196.898</c:v>
                </c:pt>
                <c:pt idx="94">
                  <c:v>197.506</c:v>
                </c:pt>
                <c:pt idx="95">
                  <c:v>199.37</c:v>
                </c:pt>
                <c:pt idx="96">
                  <c:v>201.48599999999999</c:v>
                </c:pt>
                <c:pt idx="97">
                  <c:v>201.953</c:v>
                </c:pt>
                <c:pt idx="98">
                  <c:v>201.506</c:v>
                </c:pt>
                <c:pt idx="99">
                  <c:v>201.45500000000001</c:v>
                </c:pt>
                <c:pt idx="100">
                  <c:v>201.96799999999999</c:v>
                </c:pt>
                <c:pt idx="101">
                  <c:v>200.92</c:v>
                </c:pt>
                <c:pt idx="102">
                  <c:v>199.255</c:v>
                </c:pt>
                <c:pt idx="103">
                  <c:v>198.13200000000001</c:v>
                </c:pt>
                <c:pt idx="104">
                  <c:v>196.554</c:v>
                </c:pt>
                <c:pt idx="105">
                  <c:v>195.87700000000001</c:v>
                </c:pt>
                <c:pt idx="106">
                  <c:v>195.36699999999999</c:v>
                </c:pt>
                <c:pt idx="107">
                  <c:v>195.761</c:v>
                </c:pt>
                <c:pt idx="108">
                  <c:v>195.72200000000001</c:v>
                </c:pt>
                <c:pt idx="109">
                  <c:v>196.70099999999999</c:v>
                </c:pt>
                <c:pt idx="110">
                  <c:v>197.93600000000001</c:v>
                </c:pt>
                <c:pt idx="111">
                  <c:v>198.625</c:v>
                </c:pt>
                <c:pt idx="112">
                  <c:v>198.74299999999999</c:v>
                </c:pt>
                <c:pt idx="113">
                  <c:v>199.85499999999999</c:v>
                </c:pt>
                <c:pt idx="114">
                  <c:v>200.66800000000001</c:v>
                </c:pt>
                <c:pt idx="115">
                  <c:v>201.114</c:v>
                </c:pt>
                <c:pt idx="116">
                  <c:v>201.57300000000001</c:v>
                </c:pt>
                <c:pt idx="117">
                  <c:v>202.584</c:v>
                </c:pt>
                <c:pt idx="118">
                  <c:v>202.38900000000001</c:v>
                </c:pt>
                <c:pt idx="119">
                  <c:v>202.84899999999999</c:v>
                </c:pt>
                <c:pt idx="120">
                  <c:v>203.102</c:v>
                </c:pt>
                <c:pt idx="121">
                  <c:v>203.31299999999999</c:v>
                </c:pt>
                <c:pt idx="122">
                  <c:v>203.917</c:v>
                </c:pt>
                <c:pt idx="123">
                  <c:v>204.429</c:v>
                </c:pt>
                <c:pt idx="124">
                  <c:v>204.70699999999999</c:v>
                </c:pt>
                <c:pt idx="125">
                  <c:v>206.006</c:v>
                </c:pt>
                <c:pt idx="126">
                  <c:v>206.25899999999999</c:v>
                </c:pt>
                <c:pt idx="127">
                  <c:v>207.19800000000001</c:v>
                </c:pt>
                <c:pt idx="128">
                  <c:v>207.357</c:v>
                </c:pt>
                <c:pt idx="129">
                  <c:v>209.01499999999999</c:v>
                </c:pt>
                <c:pt idx="130">
                  <c:v>209.30500000000001</c:v>
                </c:pt>
                <c:pt idx="131">
                  <c:v>210.02</c:v>
                </c:pt>
                <c:pt idx="132">
                  <c:v>210.39599999999999</c:v>
                </c:pt>
                <c:pt idx="133">
                  <c:v>210.84200000000001</c:v>
                </c:pt>
                <c:pt idx="134">
                  <c:v>209.92</c:v>
                </c:pt>
                <c:pt idx="135">
                  <c:v>210.65199999999999</c:v>
                </c:pt>
                <c:pt idx="136">
                  <c:v>212.00299999999999</c:v>
                </c:pt>
                <c:pt idx="137">
                  <c:v>213.82599999999999</c:v>
                </c:pt>
                <c:pt idx="138">
                  <c:v>215.24299999999999</c:v>
                </c:pt>
                <c:pt idx="139">
                  <c:v>217.29300000000001</c:v>
                </c:pt>
                <c:pt idx="140">
                  <c:v>218.524</c:v>
                </c:pt>
                <c:pt idx="141">
                  <c:v>219.02</c:v>
                </c:pt>
                <c:pt idx="142">
                  <c:v>219.66399999999999</c:v>
                </c:pt>
                <c:pt idx="143">
                  <c:v>220.31</c:v>
                </c:pt>
                <c:pt idx="144">
                  <c:v>221.327</c:v>
                </c:pt>
                <c:pt idx="145">
                  <c:v>222.60400000000001</c:v>
                </c:pt>
                <c:pt idx="146">
                  <c:v>225.732</c:v>
                </c:pt>
                <c:pt idx="147">
                  <c:v>227.13200000000001</c:v>
                </c:pt>
                <c:pt idx="148">
                  <c:v>228.40199999999999</c:v>
                </c:pt>
                <c:pt idx="149">
                  <c:v>229.035</c:v>
                </c:pt>
                <c:pt idx="150">
                  <c:v>231.279</c:v>
                </c:pt>
                <c:pt idx="151">
                  <c:v>232.90100000000001</c:v>
                </c:pt>
                <c:pt idx="152">
                  <c:v>235.01</c:v>
                </c:pt>
                <c:pt idx="153">
                  <c:v>235.464</c:v>
                </c:pt>
                <c:pt idx="154">
                  <c:v>235.47</c:v>
                </c:pt>
                <c:pt idx="155">
                  <c:v>236.97399999999999</c:v>
                </c:pt>
                <c:pt idx="156">
                  <c:v>240.803</c:v>
                </c:pt>
                <c:pt idx="157">
                  <c:v>241.89500000000001</c:v>
                </c:pt>
                <c:pt idx="158">
                  <c:v>242.16900000000001</c:v>
                </c:pt>
                <c:pt idx="159">
                  <c:v>242.321</c:v>
                </c:pt>
                <c:pt idx="160">
                  <c:v>242.31800000000001</c:v>
                </c:pt>
                <c:pt idx="161">
                  <c:v>242.90700000000001</c:v>
                </c:pt>
                <c:pt idx="162">
                  <c:v>243.874</c:v>
                </c:pt>
                <c:pt idx="163">
                  <c:v>244.45099999999999</c:v>
                </c:pt>
                <c:pt idx="164">
                  <c:v>244.74700000000001</c:v>
                </c:pt>
                <c:pt idx="165">
                  <c:v>246.233</c:v>
                </c:pt>
                <c:pt idx="166">
                  <c:v>247.279</c:v>
                </c:pt>
                <c:pt idx="167">
                  <c:v>249.721</c:v>
                </c:pt>
                <c:pt idx="168">
                  <c:v>251.303</c:v>
                </c:pt>
                <c:pt idx="169">
                  <c:v>252.33199999999999</c:v>
                </c:pt>
                <c:pt idx="170">
                  <c:v>258.101</c:v>
                </c:pt>
                <c:pt idx="171">
                  <c:v>260.976</c:v>
                </c:pt>
                <c:pt idx="172">
                  <c:v>262.19499999999999</c:v>
                </c:pt>
                <c:pt idx="173">
                  <c:v>262.48399999999998</c:v>
                </c:pt>
                <c:pt idx="174">
                  <c:v>262.92700000000002</c:v>
                </c:pt>
                <c:pt idx="175">
                  <c:v>263.923</c:v>
                </c:pt>
                <c:pt idx="176">
                  <c:v>265.92399999999998</c:v>
                </c:pt>
                <c:pt idx="177">
                  <c:v>268.61500000000001</c:v>
                </c:pt>
                <c:pt idx="178">
                  <c:v>271.86</c:v>
                </c:pt>
                <c:pt idx="179">
                  <c:v>273.34300000000002</c:v>
                </c:pt>
                <c:pt idx="180">
                  <c:v>274.851</c:v>
                </c:pt>
                <c:pt idx="181">
                  <c:v>276.411</c:v>
                </c:pt>
                <c:pt idx="182">
                  <c:v>277.81099999999998</c:v>
                </c:pt>
                <c:pt idx="183">
                  <c:v>276.49599999999998</c:v>
                </c:pt>
                <c:pt idx="184">
                  <c:v>276.66300000000001</c:v>
                </c:pt>
                <c:pt idx="185">
                  <c:v>276.34399999999999</c:v>
                </c:pt>
                <c:pt idx="186">
                  <c:v>277.21199999999999</c:v>
                </c:pt>
                <c:pt idx="187">
                  <c:v>276.78699999999998</c:v>
                </c:pt>
                <c:pt idx="188">
                  <c:v>277.64</c:v>
                </c:pt>
                <c:pt idx="189">
                  <c:v>278.38799999999998</c:v>
                </c:pt>
                <c:pt idx="190">
                  <c:v>278.85000000000002</c:v>
                </c:pt>
                <c:pt idx="191">
                  <c:v>279.822</c:v>
                </c:pt>
                <c:pt idx="192">
                  <c:v>282.37799999999999</c:v>
                </c:pt>
                <c:pt idx="193">
                  <c:v>284.00400000000002</c:v>
                </c:pt>
                <c:pt idx="194">
                  <c:v>283.07499999999999</c:v>
                </c:pt>
                <c:pt idx="195">
                  <c:v>282.89100000000002</c:v>
                </c:pt>
                <c:pt idx="196">
                  <c:v>282.81099999999998</c:v>
                </c:pt>
                <c:pt idx="197">
                  <c:v>284.31</c:v>
                </c:pt>
                <c:pt idx="198">
                  <c:v>283.56299999999999</c:v>
                </c:pt>
                <c:pt idx="199">
                  <c:v>283.15899999999999</c:v>
                </c:pt>
                <c:pt idx="200">
                  <c:v>289.22300000000001</c:v>
                </c:pt>
                <c:pt idx="201">
                  <c:v>293.19200000000001</c:v>
                </c:pt>
                <c:pt idx="202">
                  <c:v>294.81400000000002</c:v>
                </c:pt>
                <c:pt idx="203">
                  <c:v>297.49799999999999</c:v>
                </c:pt>
                <c:pt idx="204">
                  <c:v>297.56400000000002</c:v>
                </c:pt>
                <c:pt idx="205">
                  <c:v>300.62099999999998</c:v>
                </c:pt>
                <c:pt idx="206">
                  <c:v>300.39800000000002</c:v>
                </c:pt>
                <c:pt idx="207">
                  <c:v>301.34100000000001</c:v>
                </c:pt>
                <c:pt idx="208">
                  <c:v>306.08699999999999</c:v>
                </c:pt>
                <c:pt idx="209">
                  <c:v>313.55</c:v>
                </c:pt>
                <c:pt idx="210">
                  <c:v>307.87</c:v>
                </c:pt>
                <c:pt idx="211">
                  <c:v>308.01400000000001</c:v>
                </c:pt>
                <c:pt idx="212">
                  <c:v>308.226</c:v>
                </c:pt>
                <c:pt idx="213">
                  <c:v>316.678</c:v>
                </c:pt>
                <c:pt idx="214">
                  <c:v>317.98200000000003</c:v>
                </c:pt>
                <c:pt idx="215">
                  <c:v>315.548</c:v>
                </c:pt>
                <c:pt idx="216">
                  <c:v>310.08600000000001</c:v>
                </c:pt>
                <c:pt idx="217">
                  <c:v>310.59399999999999</c:v>
                </c:pt>
                <c:pt idx="218">
                  <c:v>312.85000000000002</c:v>
                </c:pt>
                <c:pt idx="219">
                  <c:v>316.10500000000002</c:v>
                </c:pt>
                <c:pt idx="220">
                  <c:v>318.089</c:v>
                </c:pt>
                <c:pt idx="221">
                  <c:v>320.51400000000001</c:v>
                </c:pt>
                <c:pt idx="222">
                  <c:v>317.55500000000001</c:v>
                </c:pt>
                <c:pt idx="223">
                  <c:v>316.54599999999999</c:v>
                </c:pt>
                <c:pt idx="224">
                  <c:v>318.07100000000003</c:v>
                </c:pt>
                <c:pt idx="225">
                  <c:v>323.97500000000002</c:v>
                </c:pt>
                <c:pt idx="226">
                  <c:v>327.54500000000002</c:v>
                </c:pt>
                <c:pt idx="227">
                  <c:v>327.00900000000001</c:v>
                </c:pt>
                <c:pt idx="228">
                  <c:v>327.99599999999998</c:v>
                </c:pt>
                <c:pt idx="229">
                  <c:v>330.87200000000001</c:v>
                </c:pt>
                <c:pt idx="230">
                  <c:v>327.52300000000002</c:v>
                </c:pt>
                <c:pt idx="231">
                  <c:v>321.68799999999999</c:v>
                </c:pt>
                <c:pt idx="232">
                  <c:v>316.06200000000001</c:v>
                </c:pt>
                <c:pt idx="233">
                  <c:v>312.26299999999998</c:v>
                </c:pt>
                <c:pt idx="234">
                  <c:v>313.59800000000001</c:v>
                </c:pt>
                <c:pt idx="235">
                  <c:v>319.14299999999997</c:v>
                </c:pt>
                <c:pt idx="236">
                  <c:v>324.34300000000002</c:v>
                </c:pt>
                <c:pt idx="237">
                  <c:v>327.20699999999999</c:v>
                </c:pt>
                <c:pt idx="238">
                  <c:v>329.01900000000001</c:v>
                </c:pt>
                <c:pt idx="239">
                  <c:v>331.62200000000001</c:v>
                </c:pt>
                <c:pt idx="240">
                  <c:v>334.69600000000003</c:v>
                </c:pt>
                <c:pt idx="241">
                  <c:v>340.39400000000001</c:v>
                </c:pt>
                <c:pt idx="242">
                  <c:v>344.88099999999997</c:v>
                </c:pt>
                <c:pt idx="243">
                  <c:v>353.221</c:v>
                </c:pt>
                <c:pt idx="244">
                  <c:v>353.714</c:v>
                </c:pt>
                <c:pt idx="245">
                  <c:v>359.97399999999999</c:v>
                </c:pt>
                <c:pt idx="246">
                  <c:v>365.18799999999999</c:v>
                </c:pt>
                <c:pt idx="247">
                  <c:v>372.04399999999998</c:v>
                </c:pt>
                <c:pt idx="248">
                  <c:v>379.21199999999999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B36-482C-8366-62F19ABCD323}"/>
            </c:ext>
          </c:extLst>
        </c:ser>
        <c:ser>
          <c:idx val="1"/>
          <c:order val="1"/>
          <c:tx>
            <c:strRef>
              <c:f>Insumos!$B$5</c:f>
              <c:strCache>
                <c:ptCount val="1"/>
                <c:pt idx="0">
                  <c:v>Obras De Arte Especiais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Insumos!$D$3:$IT$3</c:f>
              <c:numCache>
                <c:formatCode>[$-409]mmm\-yy;@</c:formatCode>
                <c:ptCount val="251"/>
                <c:pt idx="0">
                  <c:v>36861</c:v>
                </c:pt>
                <c:pt idx="1">
                  <c:v>36892</c:v>
                </c:pt>
                <c:pt idx="2">
                  <c:v>36923</c:v>
                </c:pt>
                <c:pt idx="3">
                  <c:v>36951</c:v>
                </c:pt>
                <c:pt idx="4">
                  <c:v>36982</c:v>
                </c:pt>
                <c:pt idx="5">
                  <c:v>37012</c:v>
                </c:pt>
                <c:pt idx="6">
                  <c:v>37043</c:v>
                </c:pt>
                <c:pt idx="7">
                  <c:v>37073</c:v>
                </c:pt>
                <c:pt idx="8">
                  <c:v>37104</c:v>
                </c:pt>
                <c:pt idx="9">
                  <c:v>37135</c:v>
                </c:pt>
                <c:pt idx="10">
                  <c:v>37165</c:v>
                </c:pt>
                <c:pt idx="11">
                  <c:v>37196</c:v>
                </c:pt>
                <c:pt idx="12">
                  <c:v>37226</c:v>
                </c:pt>
                <c:pt idx="13">
                  <c:v>37257</c:v>
                </c:pt>
                <c:pt idx="14">
                  <c:v>37288</c:v>
                </c:pt>
                <c:pt idx="15">
                  <c:v>37316</c:v>
                </c:pt>
                <c:pt idx="16">
                  <c:v>37347</c:v>
                </c:pt>
                <c:pt idx="17">
                  <c:v>37377</c:v>
                </c:pt>
                <c:pt idx="18">
                  <c:v>37408</c:v>
                </c:pt>
                <c:pt idx="19">
                  <c:v>37438</c:v>
                </c:pt>
                <c:pt idx="20">
                  <c:v>37469</c:v>
                </c:pt>
                <c:pt idx="21">
                  <c:v>37500</c:v>
                </c:pt>
                <c:pt idx="22">
                  <c:v>37530</c:v>
                </c:pt>
                <c:pt idx="23">
                  <c:v>37561</c:v>
                </c:pt>
                <c:pt idx="24">
                  <c:v>37591</c:v>
                </c:pt>
                <c:pt idx="25">
                  <c:v>37622</c:v>
                </c:pt>
                <c:pt idx="26">
                  <c:v>37653</c:v>
                </c:pt>
                <c:pt idx="27">
                  <c:v>37681</c:v>
                </c:pt>
                <c:pt idx="28">
                  <c:v>37712</c:v>
                </c:pt>
                <c:pt idx="29">
                  <c:v>37742</c:v>
                </c:pt>
                <c:pt idx="30">
                  <c:v>37773</c:v>
                </c:pt>
                <c:pt idx="31">
                  <c:v>37803</c:v>
                </c:pt>
                <c:pt idx="32">
                  <c:v>37834</c:v>
                </c:pt>
                <c:pt idx="33">
                  <c:v>37865</c:v>
                </c:pt>
                <c:pt idx="34">
                  <c:v>37895</c:v>
                </c:pt>
                <c:pt idx="35">
                  <c:v>37926</c:v>
                </c:pt>
                <c:pt idx="36">
                  <c:v>37956</c:v>
                </c:pt>
                <c:pt idx="37">
                  <c:v>37987</c:v>
                </c:pt>
                <c:pt idx="38">
                  <c:v>38018</c:v>
                </c:pt>
                <c:pt idx="39">
                  <c:v>38047</c:v>
                </c:pt>
                <c:pt idx="40">
                  <c:v>38078</c:v>
                </c:pt>
                <c:pt idx="41">
                  <c:v>38108</c:v>
                </c:pt>
                <c:pt idx="42">
                  <c:v>38139</c:v>
                </c:pt>
                <c:pt idx="43">
                  <c:v>38169</c:v>
                </c:pt>
                <c:pt idx="44">
                  <c:v>38200</c:v>
                </c:pt>
                <c:pt idx="45">
                  <c:v>38231</c:v>
                </c:pt>
                <c:pt idx="46">
                  <c:v>38261</c:v>
                </c:pt>
                <c:pt idx="47">
                  <c:v>38292</c:v>
                </c:pt>
                <c:pt idx="48">
                  <c:v>38322</c:v>
                </c:pt>
                <c:pt idx="49">
                  <c:v>38353</c:v>
                </c:pt>
                <c:pt idx="50">
                  <c:v>38384</c:v>
                </c:pt>
                <c:pt idx="51">
                  <c:v>38412</c:v>
                </c:pt>
                <c:pt idx="52">
                  <c:v>38443</c:v>
                </c:pt>
                <c:pt idx="53">
                  <c:v>38473</c:v>
                </c:pt>
                <c:pt idx="54">
                  <c:v>38504</c:v>
                </c:pt>
                <c:pt idx="55">
                  <c:v>38534</c:v>
                </c:pt>
                <c:pt idx="56">
                  <c:v>38565</c:v>
                </c:pt>
                <c:pt idx="57">
                  <c:v>38596</c:v>
                </c:pt>
                <c:pt idx="58">
                  <c:v>38626</c:v>
                </c:pt>
                <c:pt idx="59">
                  <c:v>38657</c:v>
                </c:pt>
                <c:pt idx="60">
                  <c:v>38687</c:v>
                </c:pt>
                <c:pt idx="61">
                  <c:v>38718</c:v>
                </c:pt>
                <c:pt idx="62">
                  <c:v>38749</c:v>
                </c:pt>
                <c:pt idx="63">
                  <c:v>38777</c:v>
                </c:pt>
                <c:pt idx="64">
                  <c:v>38808</c:v>
                </c:pt>
                <c:pt idx="65">
                  <c:v>38838</c:v>
                </c:pt>
                <c:pt idx="66">
                  <c:v>38869</c:v>
                </c:pt>
                <c:pt idx="67">
                  <c:v>38899</c:v>
                </c:pt>
                <c:pt idx="68">
                  <c:v>38930</c:v>
                </c:pt>
                <c:pt idx="69">
                  <c:v>38961</c:v>
                </c:pt>
                <c:pt idx="70">
                  <c:v>38991</c:v>
                </c:pt>
                <c:pt idx="71">
                  <c:v>39022</c:v>
                </c:pt>
                <c:pt idx="72">
                  <c:v>39052</c:v>
                </c:pt>
                <c:pt idx="73">
                  <c:v>39083</c:v>
                </c:pt>
                <c:pt idx="74">
                  <c:v>39114</c:v>
                </c:pt>
                <c:pt idx="75">
                  <c:v>39142</c:v>
                </c:pt>
                <c:pt idx="76">
                  <c:v>39173</c:v>
                </c:pt>
                <c:pt idx="77">
                  <c:v>39203</c:v>
                </c:pt>
                <c:pt idx="78">
                  <c:v>39234</c:v>
                </c:pt>
                <c:pt idx="79">
                  <c:v>39264</c:v>
                </c:pt>
                <c:pt idx="80">
                  <c:v>39295</c:v>
                </c:pt>
                <c:pt idx="81">
                  <c:v>39326</c:v>
                </c:pt>
                <c:pt idx="82">
                  <c:v>39356</c:v>
                </c:pt>
                <c:pt idx="83">
                  <c:v>39387</c:v>
                </c:pt>
                <c:pt idx="84">
                  <c:v>39417</c:v>
                </c:pt>
                <c:pt idx="85">
                  <c:v>39448</c:v>
                </c:pt>
                <c:pt idx="86">
                  <c:v>39479</c:v>
                </c:pt>
                <c:pt idx="87">
                  <c:v>39508</c:v>
                </c:pt>
                <c:pt idx="88">
                  <c:v>39539</c:v>
                </c:pt>
                <c:pt idx="89">
                  <c:v>39569</c:v>
                </c:pt>
                <c:pt idx="90">
                  <c:v>39600</c:v>
                </c:pt>
                <c:pt idx="91">
                  <c:v>39630</c:v>
                </c:pt>
                <c:pt idx="92">
                  <c:v>39661</c:v>
                </c:pt>
                <c:pt idx="93">
                  <c:v>39692</c:v>
                </c:pt>
                <c:pt idx="94">
                  <c:v>39722</c:v>
                </c:pt>
                <c:pt idx="95">
                  <c:v>39753</c:v>
                </c:pt>
                <c:pt idx="96">
                  <c:v>39783</c:v>
                </c:pt>
                <c:pt idx="97">
                  <c:v>39814</c:v>
                </c:pt>
                <c:pt idx="98">
                  <c:v>39845</c:v>
                </c:pt>
                <c:pt idx="99">
                  <c:v>39873</c:v>
                </c:pt>
                <c:pt idx="100">
                  <c:v>39904</c:v>
                </c:pt>
                <c:pt idx="101">
                  <c:v>39934</c:v>
                </c:pt>
                <c:pt idx="102">
                  <c:v>39965</c:v>
                </c:pt>
                <c:pt idx="103">
                  <c:v>39995</c:v>
                </c:pt>
                <c:pt idx="104">
                  <c:v>40026</c:v>
                </c:pt>
                <c:pt idx="105">
                  <c:v>40057</c:v>
                </c:pt>
                <c:pt idx="106">
                  <c:v>40087</c:v>
                </c:pt>
                <c:pt idx="107">
                  <c:v>40118</c:v>
                </c:pt>
                <c:pt idx="108">
                  <c:v>40148</c:v>
                </c:pt>
                <c:pt idx="109">
                  <c:v>40179</c:v>
                </c:pt>
                <c:pt idx="110">
                  <c:v>40210</c:v>
                </c:pt>
                <c:pt idx="111">
                  <c:v>40238</c:v>
                </c:pt>
                <c:pt idx="112">
                  <c:v>40269</c:v>
                </c:pt>
                <c:pt idx="113">
                  <c:v>40299</c:v>
                </c:pt>
                <c:pt idx="114">
                  <c:v>40330</c:v>
                </c:pt>
                <c:pt idx="115">
                  <c:v>40360</c:v>
                </c:pt>
                <c:pt idx="116">
                  <c:v>40391</c:v>
                </c:pt>
                <c:pt idx="117">
                  <c:v>40422</c:v>
                </c:pt>
                <c:pt idx="118">
                  <c:v>40452</c:v>
                </c:pt>
                <c:pt idx="119">
                  <c:v>40483</c:v>
                </c:pt>
                <c:pt idx="120">
                  <c:v>40513</c:v>
                </c:pt>
                <c:pt idx="121">
                  <c:v>40544</c:v>
                </c:pt>
                <c:pt idx="122">
                  <c:v>40575</c:v>
                </c:pt>
                <c:pt idx="123">
                  <c:v>40603</c:v>
                </c:pt>
                <c:pt idx="124">
                  <c:v>40634</c:v>
                </c:pt>
                <c:pt idx="125">
                  <c:v>40664</c:v>
                </c:pt>
                <c:pt idx="126">
                  <c:v>40695</c:v>
                </c:pt>
                <c:pt idx="127">
                  <c:v>40725</c:v>
                </c:pt>
                <c:pt idx="128">
                  <c:v>40756</c:v>
                </c:pt>
                <c:pt idx="129">
                  <c:v>40787</c:v>
                </c:pt>
                <c:pt idx="130">
                  <c:v>40817</c:v>
                </c:pt>
                <c:pt idx="131">
                  <c:v>40848</c:v>
                </c:pt>
                <c:pt idx="132">
                  <c:v>40878</c:v>
                </c:pt>
                <c:pt idx="133">
                  <c:v>40909</c:v>
                </c:pt>
                <c:pt idx="134">
                  <c:v>40940</c:v>
                </c:pt>
                <c:pt idx="135">
                  <c:v>40969</c:v>
                </c:pt>
                <c:pt idx="136">
                  <c:v>41000</c:v>
                </c:pt>
                <c:pt idx="137">
                  <c:v>41030</c:v>
                </c:pt>
                <c:pt idx="138">
                  <c:v>41061</c:v>
                </c:pt>
                <c:pt idx="139">
                  <c:v>41091</c:v>
                </c:pt>
                <c:pt idx="140">
                  <c:v>41122</c:v>
                </c:pt>
                <c:pt idx="141">
                  <c:v>41153</c:v>
                </c:pt>
                <c:pt idx="142">
                  <c:v>41183</c:v>
                </c:pt>
                <c:pt idx="143">
                  <c:v>41214</c:v>
                </c:pt>
                <c:pt idx="144">
                  <c:v>41244</c:v>
                </c:pt>
                <c:pt idx="145">
                  <c:v>41275</c:v>
                </c:pt>
                <c:pt idx="146">
                  <c:v>41306</c:v>
                </c:pt>
                <c:pt idx="147">
                  <c:v>41334</c:v>
                </c:pt>
                <c:pt idx="148">
                  <c:v>41365</c:v>
                </c:pt>
                <c:pt idx="149">
                  <c:v>41395</c:v>
                </c:pt>
                <c:pt idx="150">
                  <c:v>41426</c:v>
                </c:pt>
                <c:pt idx="151">
                  <c:v>41456</c:v>
                </c:pt>
                <c:pt idx="152">
                  <c:v>41487</c:v>
                </c:pt>
                <c:pt idx="153">
                  <c:v>41518</c:v>
                </c:pt>
                <c:pt idx="154">
                  <c:v>41548</c:v>
                </c:pt>
                <c:pt idx="155">
                  <c:v>41579</c:v>
                </c:pt>
                <c:pt idx="156">
                  <c:v>41609</c:v>
                </c:pt>
                <c:pt idx="157">
                  <c:v>41640</c:v>
                </c:pt>
                <c:pt idx="158">
                  <c:v>41671</c:v>
                </c:pt>
                <c:pt idx="159">
                  <c:v>41699</c:v>
                </c:pt>
                <c:pt idx="160">
                  <c:v>41730</c:v>
                </c:pt>
                <c:pt idx="161">
                  <c:v>41760</c:v>
                </c:pt>
                <c:pt idx="162">
                  <c:v>41791</c:v>
                </c:pt>
                <c:pt idx="163">
                  <c:v>41821</c:v>
                </c:pt>
                <c:pt idx="164">
                  <c:v>41852</c:v>
                </c:pt>
                <c:pt idx="165">
                  <c:v>41883</c:v>
                </c:pt>
                <c:pt idx="166">
                  <c:v>41913</c:v>
                </c:pt>
                <c:pt idx="167">
                  <c:v>41944</c:v>
                </c:pt>
                <c:pt idx="168">
                  <c:v>41974</c:v>
                </c:pt>
                <c:pt idx="169">
                  <c:v>42005</c:v>
                </c:pt>
                <c:pt idx="170">
                  <c:v>42036</c:v>
                </c:pt>
                <c:pt idx="171">
                  <c:v>42064</c:v>
                </c:pt>
                <c:pt idx="172">
                  <c:v>42095</c:v>
                </c:pt>
                <c:pt idx="173">
                  <c:v>42125</c:v>
                </c:pt>
                <c:pt idx="174">
                  <c:v>42156</c:v>
                </c:pt>
                <c:pt idx="175">
                  <c:v>42186</c:v>
                </c:pt>
                <c:pt idx="176">
                  <c:v>42217</c:v>
                </c:pt>
                <c:pt idx="177">
                  <c:v>42248</c:v>
                </c:pt>
                <c:pt idx="178">
                  <c:v>42278</c:v>
                </c:pt>
                <c:pt idx="179">
                  <c:v>42309</c:v>
                </c:pt>
                <c:pt idx="180">
                  <c:v>42339</c:v>
                </c:pt>
                <c:pt idx="181">
                  <c:v>42370</c:v>
                </c:pt>
                <c:pt idx="182">
                  <c:v>42401</c:v>
                </c:pt>
                <c:pt idx="183">
                  <c:v>42430</c:v>
                </c:pt>
                <c:pt idx="184">
                  <c:v>42461</c:v>
                </c:pt>
                <c:pt idx="185">
                  <c:v>42491</c:v>
                </c:pt>
                <c:pt idx="186">
                  <c:v>42522</c:v>
                </c:pt>
                <c:pt idx="187">
                  <c:v>42552</c:v>
                </c:pt>
                <c:pt idx="188">
                  <c:v>42583</c:v>
                </c:pt>
                <c:pt idx="189">
                  <c:v>42614</c:v>
                </c:pt>
                <c:pt idx="190">
                  <c:v>42644</c:v>
                </c:pt>
                <c:pt idx="191">
                  <c:v>42675</c:v>
                </c:pt>
                <c:pt idx="192">
                  <c:v>42705</c:v>
                </c:pt>
                <c:pt idx="193">
                  <c:v>42736</c:v>
                </c:pt>
                <c:pt idx="194">
                  <c:v>42767</c:v>
                </c:pt>
                <c:pt idx="195">
                  <c:v>42795</c:v>
                </c:pt>
                <c:pt idx="196">
                  <c:v>42826</c:v>
                </c:pt>
                <c:pt idx="197">
                  <c:v>42856</c:v>
                </c:pt>
                <c:pt idx="198">
                  <c:v>42887</c:v>
                </c:pt>
                <c:pt idx="199">
                  <c:v>42917</c:v>
                </c:pt>
                <c:pt idx="200">
                  <c:v>42948</c:v>
                </c:pt>
                <c:pt idx="201">
                  <c:v>42979</c:v>
                </c:pt>
                <c:pt idx="202">
                  <c:v>43009</c:v>
                </c:pt>
                <c:pt idx="203">
                  <c:v>43040</c:v>
                </c:pt>
                <c:pt idx="204">
                  <c:v>43070</c:v>
                </c:pt>
                <c:pt idx="205">
                  <c:v>43101</c:v>
                </c:pt>
                <c:pt idx="206">
                  <c:v>43132</c:v>
                </c:pt>
                <c:pt idx="207">
                  <c:v>43160</c:v>
                </c:pt>
                <c:pt idx="208">
                  <c:v>43191</c:v>
                </c:pt>
                <c:pt idx="209">
                  <c:v>43221</c:v>
                </c:pt>
                <c:pt idx="210">
                  <c:v>43252</c:v>
                </c:pt>
                <c:pt idx="211">
                  <c:v>43282</c:v>
                </c:pt>
                <c:pt idx="212">
                  <c:v>43313</c:v>
                </c:pt>
                <c:pt idx="213">
                  <c:v>43344</c:v>
                </c:pt>
                <c:pt idx="214">
                  <c:v>43374</c:v>
                </c:pt>
                <c:pt idx="215">
                  <c:v>43405</c:v>
                </c:pt>
                <c:pt idx="216">
                  <c:v>43435</c:v>
                </c:pt>
                <c:pt idx="217">
                  <c:v>43466</c:v>
                </c:pt>
                <c:pt idx="218">
                  <c:v>43497</c:v>
                </c:pt>
                <c:pt idx="219">
                  <c:v>43525</c:v>
                </c:pt>
                <c:pt idx="220">
                  <c:v>43556</c:v>
                </c:pt>
                <c:pt idx="221">
                  <c:v>43586</c:v>
                </c:pt>
                <c:pt idx="222">
                  <c:v>43617</c:v>
                </c:pt>
                <c:pt idx="223">
                  <c:v>43647</c:v>
                </c:pt>
                <c:pt idx="224">
                  <c:v>43678</c:v>
                </c:pt>
                <c:pt idx="225">
                  <c:v>43709</c:v>
                </c:pt>
                <c:pt idx="226">
                  <c:v>43739</c:v>
                </c:pt>
                <c:pt idx="227">
                  <c:v>43770</c:v>
                </c:pt>
                <c:pt idx="228">
                  <c:v>43800</c:v>
                </c:pt>
                <c:pt idx="229">
                  <c:v>43831</c:v>
                </c:pt>
                <c:pt idx="230">
                  <c:v>43862</c:v>
                </c:pt>
                <c:pt idx="231">
                  <c:v>43891</c:v>
                </c:pt>
                <c:pt idx="232">
                  <c:v>43922</c:v>
                </c:pt>
                <c:pt idx="233">
                  <c:v>43952</c:v>
                </c:pt>
                <c:pt idx="234">
                  <c:v>43983</c:v>
                </c:pt>
                <c:pt idx="235">
                  <c:v>44013</c:v>
                </c:pt>
                <c:pt idx="236">
                  <c:v>44044</c:v>
                </c:pt>
                <c:pt idx="237">
                  <c:v>44075</c:v>
                </c:pt>
                <c:pt idx="238">
                  <c:v>44105</c:v>
                </c:pt>
                <c:pt idx="239">
                  <c:v>44136</c:v>
                </c:pt>
                <c:pt idx="240">
                  <c:v>44166</c:v>
                </c:pt>
                <c:pt idx="241">
                  <c:v>44197</c:v>
                </c:pt>
                <c:pt idx="242">
                  <c:v>44228</c:v>
                </c:pt>
                <c:pt idx="243">
                  <c:v>44256</c:v>
                </c:pt>
                <c:pt idx="244">
                  <c:v>44287</c:v>
                </c:pt>
                <c:pt idx="245">
                  <c:v>44317</c:v>
                </c:pt>
                <c:pt idx="246">
                  <c:v>44348</c:v>
                </c:pt>
                <c:pt idx="247">
                  <c:v>44378</c:v>
                </c:pt>
                <c:pt idx="248">
                  <c:v>44409</c:v>
                </c:pt>
                <c:pt idx="249">
                  <c:v>44440</c:v>
                </c:pt>
                <c:pt idx="250">
                  <c:v>44470</c:v>
                </c:pt>
              </c:numCache>
            </c:numRef>
          </c:cat>
          <c:val>
            <c:numRef>
              <c:f>Insumos!$D$5:$IT$5</c:f>
              <c:numCache>
                <c:formatCode>#,##0</c:formatCode>
                <c:ptCount val="251"/>
                <c:pt idx="0">
                  <c:v>100</c:v>
                </c:pt>
                <c:pt idx="1">
                  <c:v>101.38800000000001</c:v>
                </c:pt>
                <c:pt idx="2">
                  <c:v>101.557</c:v>
                </c:pt>
                <c:pt idx="3">
                  <c:v>101.81399999999999</c:v>
                </c:pt>
                <c:pt idx="4">
                  <c:v>102.07299999999999</c:v>
                </c:pt>
                <c:pt idx="5">
                  <c:v>102.61</c:v>
                </c:pt>
                <c:pt idx="6">
                  <c:v>104.051</c:v>
                </c:pt>
                <c:pt idx="7">
                  <c:v>105.672</c:v>
                </c:pt>
                <c:pt idx="8">
                  <c:v>106.88</c:v>
                </c:pt>
                <c:pt idx="9">
                  <c:v>108.08199999999999</c:v>
                </c:pt>
                <c:pt idx="10">
                  <c:v>108.89</c:v>
                </c:pt>
                <c:pt idx="11">
                  <c:v>109.69799999999999</c:v>
                </c:pt>
                <c:pt idx="12">
                  <c:v>110.511</c:v>
                </c:pt>
                <c:pt idx="13">
                  <c:v>110.977</c:v>
                </c:pt>
                <c:pt idx="14">
                  <c:v>111.27800000000001</c:v>
                </c:pt>
                <c:pt idx="15">
                  <c:v>111.712</c:v>
                </c:pt>
                <c:pt idx="16">
                  <c:v>113.001</c:v>
                </c:pt>
                <c:pt idx="17">
                  <c:v>114.24299999999999</c:v>
                </c:pt>
                <c:pt idx="18">
                  <c:v>115.63800000000001</c:v>
                </c:pt>
                <c:pt idx="19">
                  <c:v>116.809</c:v>
                </c:pt>
                <c:pt idx="20">
                  <c:v>117.901</c:v>
                </c:pt>
                <c:pt idx="21">
                  <c:v>119.194</c:v>
                </c:pt>
                <c:pt idx="22">
                  <c:v>120.702</c:v>
                </c:pt>
                <c:pt idx="23">
                  <c:v>125.48399999999999</c:v>
                </c:pt>
                <c:pt idx="24">
                  <c:v>128.96700000000001</c:v>
                </c:pt>
                <c:pt idx="25">
                  <c:v>132.65799999999999</c:v>
                </c:pt>
                <c:pt idx="26">
                  <c:v>133.57900000000001</c:v>
                </c:pt>
                <c:pt idx="27">
                  <c:v>134.28700000000001</c:v>
                </c:pt>
                <c:pt idx="28">
                  <c:v>136.12700000000001</c:v>
                </c:pt>
                <c:pt idx="29">
                  <c:v>136.375</c:v>
                </c:pt>
                <c:pt idx="30">
                  <c:v>137.102</c:v>
                </c:pt>
                <c:pt idx="31">
                  <c:v>137.47399999999999</c:v>
                </c:pt>
                <c:pt idx="32">
                  <c:v>139.58099999999999</c:v>
                </c:pt>
                <c:pt idx="33" formatCode="0">
                  <c:v>140.22300000000001</c:v>
                </c:pt>
                <c:pt idx="34">
                  <c:v>140.14400000000001</c:v>
                </c:pt>
                <c:pt idx="35">
                  <c:v>140.447</c:v>
                </c:pt>
                <c:pt idx="36">
                  <c:v>141.51</c:v>
                </c:pt>
                <c:pt idx="37">
                  <c:v>142.61500000000001</c:v>
                </c:pt>
                <c:pt idx="38">
                  <c:v>142.84700000000001</c:v>
                </c:pt>
                <c:pt idx="39">
                  <c:v>144.66999999999999</c:v>
                </c:pt>
                <c:pt idx="40">
                  <c:v>146.14099999999999</c:v>
                </c:pt>
                <c:pt idx="41">
                  <c:v>148.584</c:v>
                </c:pt>
                <c:pt idx="42">
                  <c:v>149.38900000000001</c:v>
                </c:pt>
                <c:pt idx="43">
                  <c:v>152.03</c:v>
                </c:pt>
                <c:pt idx="44">
                  <c:v>153.79499999999999</c:v>
                </c:pt>
                <c:pt idx="45">
                  <c:v>155.12799999999999</c:v>
                </c:pt>
                <c:pt idx="46">
                  <c:v>157.12100000000001</c:v>
                </c:pt>
                <c:pt idx="47">
                  <c:v>158.48599999999999</c:v>
                </c:pt>
                <c:pt idx="48">
                  <c:v>160.15799999999999</c:v>
                </c:pt>
                <c:pt idx="49">
                  <c:v>161.476</c:v>
                </c:pt>
                <c:pt idx="50">
                  <c:v>162.22499999999999</c:v>
                </c:pt>
                <c:pt idx="51">
                  <c:v>162.19900000000001</c:v>
                </c:pt>
                <c:pt idx="52">
                  <c:v>162.184</c:v>
                </c:pt>
                <c:pt idx="53">
                  <c:v>162.69200000000001</c:v>
                </c:pt>
                <c:pt idx="54">
                  <c:v>164.387</c:v>
                </c:pt>
                <c:pt idx="55">
                  <c:v>165.017</c:v>
                </c:pt>
                <c:pt idx="56">
                  <c:v>165.101</c:v>
                </c:pt>
                <c:pt idx="57">
                  <c:v>166.10599999999999</c:v>
                </c:pt>
                <c:pt idx="58">
                  <c:v>167.59800000000001</c:v>
                </c:pt>
                <c:pt idx="59">
                  <c:v>167.53399999999999</c:v>
                </c:pt>
                <c:pt idx="60">
                  <c:v>168.03700000000001</c:v>
                </c:pt>
                <c:pt idx="61">
                  <c:v>168.42099999999999</c:v>
                </c:pt>
                <c:pt idx="62">
                  <c:v>168.68700000000001</c:v>
                </c:pt>
                <c:pt idx="63">
                  <c:v>168.50800000000001</c:v>
                </c:pt>
                <c:pt idx="64">
                  <c:v>168.76499999999999</c:v>
                </c:pt>
                <c:pt idx="65">
                  <c:v>169.88300000000001</c:v>
                </c:pt>
                <c:pt idx="66">
                  <c:v>170.40899999999999</c:v>
                </c:pt>
                <c:pt idx="67">
                  <c:v>171.22200000000001</c:v>
                </c:pt>
                <c:pt idx="68">
                  <c:v>171.459</c:v>
                </c:pt>
                <c:pt idx="69">
                  <c:v>171.52500000000001</c:v>
                </c:pt>
                <c:pt idx="70">
                  <c:v>171.71600000000001</c:v>
                </c:pt>
                <c:pt idx="71">
                  <c:v>172.45</c:v>
                </c:pt>
                <c:pt idx="72">
                  <c:v>172.65899999999999</c:v>
                </c:pt>
                <c:pt idx="73">
                  <c:v>173.15899999999999</c:v>
                </c:pt>
                <c:pt idx="74">
                  <c:v>173.43799999999999</c:v>
                </c:pt>
                <c:pt idx="75">
                  <c:v>173.51400000000001</c:v>
                </c:pt>
                <c:pt idx="76">
                  <c:v>173.93100000000001</c:v>
                </c:pt>
                <c:pt idx="77">
                  <c:v>175.244</c:v>
                </c:pt>
                <c:pt idx="78">
                  <c:v>175.999</c:v>
                </c:pt>
                <c:pt idx="79">
                  <c:v>176.83099999999999</c:v>
                </c:pt>
                <c:pt idx="80">
                  <c:v>177.143</c:v>
                </c:pt>
                <c:pt idx="81">
                  <c:v>178.21199999999999</c:v>
                </c:pt>
                <c:pt idx="82">
                  <c:v>179.255</c:v>
                </c:pt>
                <c:pt idx="83">
                  <c:v>180.08099999999999</c:v>
                </c:pt>
                <c:pt idx="84">
                  <c:v>180.70500000000001</c:v>
                </c:pt>
                <c:pt idx="85">
                  <c:v>180.99199999999999</c:v>
                </c:pt>
                <c:pt idx="86">
                  <c:v>181.56800000000001</c:v>
                </c:pt>
                <c:pt idx="87">
                  <c:v>182.34399999999999</c:v>
                </c:pt>
                <c:pt idx="88">
                  <c:v>183.32599999999999</c:v>
                </c:pt>
                <c:pt idx="89">
                  <c:v>186.87899999999999</c:v>
                </c:pt>
                <c:pt idx="90">
                  <c:v>190.17</c:v>
                </c:pt>
                <c:pt idx="91">
                  <c:v>194.874</c:v>
                </c:pt>
                <c:pt idx="92">
                  <c:v>198.58</c:v>
                </c:pt>
                <c:pt idx="93">
                  <c:v>201.071</c:v>
                </c:pt>
                <c:pt idx="94">
                  <c:v>202.80799999999999</c:v>
                </c:pt>
                <c:pt idx="95">
                  <c:v>203.27500000000001</c:v>
                </c:pt>
                <c:pt idx="96">
                  <c:v>204.75700000000001</c:v>
                </c:pt>
                <c:pt idx="97">
                  <c:v>204.77699999999999</c:v>
                </c:pt>
                <c:pt idx="98">
                  <c:v>203.9</c:v>
                </c:pt>
                <c:pt idx="99">
                  <c:v>203.245</c:v>
                </c:pt>
                <c:pt idx="100">
                  <c:v>202.09399999999999</c:v>
                </c:pt>
                <c:pt idx="101">
                  <c:v>202.00700000000001</c:v>
                </c:pt>
                <c:pt idx="102">
                  <c:v>201.65600000000001</c:v>
                </c:pt>
                <c:pt idx="103">
                  <c:v>201.25700000000001</c:v>
                </c:pt>
                <c:pt idx="104">
                  <c:v>201.57900000000001</c:v>
                </c:pt>
                <c:pt idx="105">
                  <c:v>201.98400000000001</c:v>
                </c:pt>
                <c:pt idx="106">
                  <c:v>203.02600000000001</c:v>
                </c:pt>
                <c:pt idx="107">
                  <c:v>203.441</c:v>
                </c:pt>
                <c:pt idx="108">
                  <c:v>203.4</c:v>
                </c:pt>
                <c:pt idx="109">
                  <c:v>203.71299999999999</c:v>
                </c:pt>
                <c:pt idx="110">
                  <c:v>204.90600000000001</c:v>
                </c:pt>
                <c:pt idx="111">
                  <c:v>204.92400000000001</c:v>
                </c:pt>
                <c:pt idx="112">
                  <c:v>205.48599999999999</c:v>
                </c:pt>
                <c:pt idx="113">
                  <c:v>206.697</c:v>
                </c:pt>
                <c:pt idx="114">
                  <c:v>208.82300000000001</c:v>
                </c:pt>
                <c:pt idx="115">
                  <c:v>210.81</c:v>
                </c:pt>
                <c:pt idx="116">
                  <c:v>211.51900000000001</c:v>
                </c:pt>
                <c:pt idx="117">
                  <c:v>211.91900000000001</c:v>
                </c:pt>
                <c:pt idx="118">
                  <c:v>211.86099999999999</c:v>
                </c:pt>
                <c:pt idx="119">
                  <c:v>211.60300000000001</c:v>
                </c:pt>
                <c:pt idx="120">
                  <c:v>211.71</c:v>
                </c:pt>
                <c:pt idx="121">
                  <c:v>212.17</c:v>
                </c:pt>
                <c:pt idx="122">
                  <c:v>212.44499999999999</c:v>
                </c:pt>
                <c:pt idx="123">
                  <c:v>213.27199999999999</c:v>
                </c:pt>
                <c:pt idx="124">
                  <c:v>213.86600000000001</c:v>
                </c:pt>
                <c:pt idx="125">
                  <c:v>215.47</c:v>
                </c:pt>
                <c:pt idx="126">
                  <c:v>216.904</c:v>
                </c:pt>
                <c:pt idx="127">
                  <c:v>217.87200000000001</c:v>
                </c:pt>
                <c:pt idx="128">
                  <c:v>217.47300000000001</c:v>
                </c:pt>
                <c:pt idx="129">
                  <c:v>218.78800000000001</c:v>
                </c:pt>
                <c:pt idx="130">
                  <c:v>219.06100000000001</c:v>
                </c:pt>
                <c:pt idx="131">
                  <c:v>219.85300000000001</c:v>
                </c:pt>
                <c:pt idx="132">
                  <c:v>219.9</c:v>
                </c:pt>
                <c:pt idx="133">
                  <c:v>220.274</c:v>
                </c:pt>
                <c:pt idx="134">
                  <c:v>220.49799999999999</c:v>
                </c:pt>
                <c:pt idx="135">
                  <c:v>220.70099999999999</c:v>
                </c:pt>
                <c:pt idx="136">
                  <c:v>222.00899999999999</c:v>
                </c:pt>
                <c:pt idx="137">
                  <c:v>224.11699999999999</c:v>
                </c:pt>
                <c:pt idx="138">
                  <c:v>224.89</c:v>
                </c:pt>
                <c:pt idx="139">
                  <c:v>227.90899999999999</c:v>
                </c:pt>
                <c:pt idx="140">
                  <c:v>229.137</c:v>
                </c:pt>
                <c:pt idx="141">
                  <c:v>229.54499999999999</c:v>
                </c:pt>
                <c:pt idx="142">
                  <c:v>229.767</c:v>
                </c:pt>
                <c:pt idx="143">
                  <c:v>230.041</c:v>
                </c:pt>
                <c:pt idx="144">
                  <c:v>230.423</c:v>
                </c:pt>
                <c:pt idx="145">
                  <c:v>231.36500000000001</c:v>
                </c:pt>
                <c:pt idx="146">
                  <c:v>232.79400000000001</c:v>
                </c:pt>
                <c:pt idx="147">
                  <c:v>233.87899999999999</c:v>
                </c:pt>
                <c:pt idx="148">
                  <c:v>235.142</c:v>
                </c:pt>
                <c:pt idx="149">
                  <c:v>236.58199999999999</c:v>
                </c:pt>
                <c:pt idx="150">
                  <c:v>238.31200000000001</c:v>
                </c:pt>
                <c:pt idx="151">
                  <c:v>240.018</c:v>
                </c:pt>
                <c:pt idx="152">
                  <c:v>240.971</c:v>
                </c:pt>
                <c:pt idx="153">
                  <c:v>243.018</c:v>
                </c:pt>
                <c:pt idx="154">
                  <c:v>244.11199999999999</c:v>
                </c:pt>
                <c:pt idx="155">
                  <c:v>244.786</c:v>
                </c:pt>
                <c:pt idx="156">
                  <c:v>246.83600000000001</c:v>
                </c:pt>
                <c:pt idx="157">
                  <c:v>247.661</c:v>
                </c:pt>
                <c:pt idx="158">
                  <c:v>248.292</c:v>
                </c:pt>
                <c:pt idx="159">
                  <c:v>248.86</c:v>
                </c:pt>
                <c:pt idx="160">
                  <c:v>250.083</c:v>
                </c:pt>
                <c:pt idx="161">
                  <c:v>250.756</c:v>
                </c:pt>
                <c:pt idx="162">
                  <c:v>251.95599999999999</c:v>
                </c:pt>
                <c:pt idx="163">
                  <c:v>253.22</c:v>
                </c:pt>
                <c:pt idx="164">
                  <c:v>253.51599999999999</c:v>
                </c:pt>
                <c:pt idx="165">
                  <c:v>254.93</c:v>
                </c:pt>
                <c:pt idx="166">
                  <c:v>255.607</c:v>
                </c:pt>
                <c:pt idx="167">
                  <c:v>256.71600000000001</c:v>
                </c:pt>
                <c:pt idx="168">
                  <c:v>257.37900000000002</c:v>
                </c:pt>
                <c:pt idx="169">
                  <c:v>258.14499999999998</c:v>
                </c:pt>
                <c:pt idx="170">
                  <c:v>260.97300000000001</c:v>
                </c:pt>
                <c:pt idx="171">
                  <c:v>262.05599999999998</c:v>
                </c:pt>
                <c:pt idx="172">
                  <c:v>263.15199999999999</c:v>
                </c:pt>
                <c:pt idx="173">
                  <c:v>263.78500000000003</c:v>
                </c:pt>
                <c:pt idx="174">
                  <c:v>263.97000000000003</c:v>
                </c:pt>
                <c:pt idx="175">
                  <c:v>264.75</c:v>
                </c:pt>
                <c:pt idx="176">
                  <c:v>265.10500000000002</c:v>
                </c:pt>
                <c:pt idx="177">
                  <c:v>265.375</c:v>
                </c:pt>
                <c:pt idx="178">
                  <c:v>267.67399999999998</c:v>
                </c:pt>
                <c:pt idx="179">
                  <c:v>269.67599999999999</c:v>
                </c:pt>
                <c:pt idx="180">
                  <c:v>270.07299999999998</c:v>
                </c:pt>
                <c:pt idx="181">
                  <c:v>270.32900000000001</c:v>
                </c:pt>
                <c:pt idx="182">
                  <c:v>270.64</c:v>
                </c:pt>
                <c:pt idx="183">
                  <c:v>270.53300000000002</c:v>
                </c:pt>
                <c:pt idx="184">
                  <c:v>270.476</c:v>
                </c:pt>
                <c:pt idx="185">
                  <c:v>270.19400000000002</c:v>
                </c:pt>
                <c:pt idx="186">
                  <c:v>271.79599999999999</c:v>
                </c:pt>
                <c:pt idx="187">
                  <c:v>272.92099999999999</c:v>
                </c:pt>
                <c:pt idx="188">
                  <c:v>273.97500000000002</c:v>
                </c:pt>
                <c:pt idx="189">
                  <c:v>274.76499999999999</c:v>
                </c:pt>
                <c:pt idx="190">
                  <c:v>275.06099999999998</c:v>
                </c:pt>
                <c:pt idx="191">
                  <c:v>275.28800000000001</c:v>
                </c:pt>
                <c:pt idx="192">
                  <c:v>276.32499999999999</c:v>
                </c:pt>
                <c:pt idx="193">
                  <c:v>278.01799999999997</c:v>
                </c:pt>
                <c:pt idx="194">
                  <c:v>277.96199999999999</c:v>
                </c:pt>
                <c:pt idx="195">
                  <c:v>277.77300000000002</c:v>
                </c:pt>
                <c:pt idx="196">
                  <c:v>278.56599999999997</c:v>
                </c:pt>
                <c:pt idx="197">
                  <c:v>278.608</c:v>
                </c:pt>
                <c:pt idx="198">
                  <c:v>279.57100000000003</c:v>
                </c:pt>
                <c:pt idx="199">
                  <c:v>280.12900000000002</c:v>
                </c:pt>
                <c:pt idx="200">
                  <c:v>281.54399999999998</c:v>
                </c:pt>
                <c:pt idx="201">
                  <c:v>282.58</c:v>
                </c:pt>
                <c:pt idx="202">
                  <c:v>286.96699999999998</c:v>
                </c:pt>
                <c:pt idx="203">
                  <c:v>292.08300000000003</c:v>
                </c:pt>
                <c:pt idx="204">
                  <c:v>292.54500000000002</c:v>
                </c:pt>
                <c:pt idx="205">
                  <c:v>294.88499999999999</c:v>
                </c:pt>
                <c:pt idx="206">
                  <c:v>296.8</c:v>
                </c:pt>
                <c:pt idx="207">
                  <c:v>298.49599999999998</c:v>
                </c:pt>
                <c:pt idx="208">
                  <c:v>299.18299999999999</c:v>
                </c:pt>
                <c:pt idx="209">
                  <c:v>299.988</c:v>
                </c:pt>
                <c:pt idx="210">
                  <c:v>303.05700000000002</c:v>
                </c:pt>
                <c:pt idx="211">
                  <c:v>305.68200000000002</c:v>
                </c:pt>
                <c:pt idx="212">
                  <c:v>307.24700000000001</c:v>
                </c:pt>
                <c:pt idx="213">
                  <c:v>309.77699999999999</c:v>
                </c:pt>
                <c:pt idx="214">
                  <c:v>311.642</c:v>
                </c:pt>
                <c:pt idx="215">
                  <c:v>311.98099999999999</c:v>
                </c:pt>
                <c:pt idx="216">
                  <c:v>311.46699999999998</c:v>
                </c:pt>
                <c:pt idx="217">
                  <c:v>311.36399999999998</c:v>
                </c:pt>
                <c:pt idx="218">
                  <c:v>311.65899999999999</c:v>
                </c:pt>
                <c:pt idx="219">
                  <c:v>312.53500000000003</c:v>
                </c:pt>
                <c:pt idx="220">
                  <c:v>313.15800000000002</c:v>
                </c:pt>
                <c:pt idx="221">
                  <c:v>313.44</c:v>
                </c:pt>
                <c:pt idx="222">
                  <c:v>313.70400000000001</c:v>
                </c:pt>
                <c:pt idx="223">
                  <c:v>313.51499999999999</c:v>
                </c:pt>
                <c:pt idx="224">
                  <c:v>313.38400000000001</c:v>
                </c:pt>
                <c:pt idx="225">
                  <c:v>314.20100000000002</c:v>
                </c:pt>
                <c:pt idx="226">
                  <c:v>315.01</c:v>
                </c:pt>
                <c:pt idx="227">
                  <c:v>315.31099999999998</c:v>
                </c:pt>
                <c:pt idx="228">
                  <c:v>316.05799999999999</c:v>
                </c:pt>
                <c:pt idx="229">
                  <c:v>318.87</c:v>
                </c:pt>
                <c:pt idx="230">
                  <c:v>319.75200000000001</c:v>
                </c:pt>
                <c:pt idx="231">
                  <c:v>320.06</c:v>
                </c:pt>
                <c:pt idx="232">
                  <c:v>320.54700000000003</c:v>
                </c:pt>
                <c:pt idx="233">
                  <c:v>320.423</c:v>
                </c:pt>
                <c:pt idx="234">
                  <c:v>321.28899999999999</c:v>
                </c:pt>
                <c:pt idx="235">
                  <c:v>325.26499999999999</c:v>
                </c:pt>
                <c:pt idx="236">
                  <c:v>331.69600000000003</c:v>
                </c:pt>
                <c:pt idx="237">
                  <c:v>337.45400000000001</c:v>
                </c:pt>
                <c:pt idx="238">
                  <c:v>344.78500000000003</c:v>
                </c:pt>
                <c:pt idx="239">
                  <c:v>352.25099999999998</c:v>
                </c:pt>
                <c:pt idx="240">
                  <c:v>359.35300000000001</c:v>
                </c:pt>
                <c:pt idx="241">
                  <c:v>366.40199999999999</c:v>
                </c:pt>
                <c:pt idx="242">
                  <c:v>374.50700000000001</c:v>
                </c:pt>
                <c:pt idx="243">
                  <c:v>381.78399999999999</c:v>
                </c:pt>
                <c:pt idx="244">
                  <c:v>388.65699999999998</c:v>
                </c:pt>
                <c:pt idx="245">
                  <c:v>397.71300000000002</c:v>
                </c:pt>
                <c:pt idx="246">
                  <c:v>407.21100000000001</c:v>
                </c:pt>
                <c:pt idx="247">
                  <c:v>415.12099999999998</c:v>
                </c:pt>
                <c:pt idx="248">
                  <c:v>418.72300000000001</c:v>
                </c:pt>
                <c:pt idx="249">
                  <c:v>421.46</c:v>
                </c:pt>
                <c:pt idx="250">
                  <c:v>425.988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B36-482C-8366-62F19ABCD323}"/>
            </c:ext>
          </c:extLst>
        </c:ser>
        <c:ser>
          <c:idx val="2"/>
          <c:order val="2"/>
          <c:tx>
            <c:strRef>
              <c:f>Insumos!$B$6</c:f>
              <c:strCache>
                <c:ptCount val="1"/>
                <c:pt idx="0">
                  <c:v>Pavimentação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Insumos!$D$3:$IT$3</c:f>
              <c:numCache>
                <c:formatCode>[$-409]mmm\-yy;@</c:formatCode>
                <c:ptCount val="251"/>
                <c:pt idx="0">
                  <c:v>36861</c:v>
                </c:pt>
                <c:pt idx="1">
                  <c:v>36892</c:v>
                </c:pt>
                <c:pt idx="2">
                  <c:v>36923</c:v>
                </c:pt>
                <c:pt idx="3">
                  <c:v>36951</c:v>
                </c:pt>
                <c:pt idx="4">
                  <c:v>36982</c:v>
                </c:pt>
                <c:pt idx="5">
                  <c:v>37012</c:v>
                </c:pt>
                <c:pt idx="6">
                  <c:v>37043</c:v>
                </c:pt>
                <c:pt idx="7">
                  <c:v>37073</c:v>
                </c:pt>
                <c:pt idx="8">
                  <c:v>37104</c:v>
                </c:pt>
                <c:pt idx="9">
                  <c:v>37135</c:v>
                </c:pt>
                <c:pt idx="10">
                  <c:v>37165</c:v>
                </c:pt>
                <c:pt idx="11">
                  <c:v>37196</c:v>
                </c:pt>
                <c:pt idx="12">
                  <c:v>37226</c:v>
                </c:pt>
                <c:pt idx="13">
                  <c:v>37257</c:v>
                </c:pt>
                <c:pt idx="14">
                  <c:v>37288</c:v>
                </c:pt>
                <c:pt idx="15">
                  <c:v>37316</c:v>
                </c:pt>
                <c:pt idx="16">
                  <c:v>37347</c:v>
                </c:pt>
                <c:pt idx="17">
                  <c:v>37377</c:v>
                </c:pt>
                <c:pt idx="18">
                  <c:v>37408</c:v>
                </c:pt>
                <c:pt idx="19">
                  <c:v>37438</c:v>
                </c:pt>
                <c:pt idx="20">
                  <c:v>37469</c:v>
                </c:pt>
                <c:pt idx="21">
                  <c:v>37500</c:v>
                </c:pt>
                <c:pt idx="22">
                  <c:v>37530</c:v>
                </c:pt>
                <c:pt idx="23">
                  <c:v>37561</c:v>
                </c:pt>
                <c:pt idx="24">
                  <c:v>37591</c:v>
                </c:pt>
                <c:pt idx="25">
                  <c:v>37622</c:v>
                </c:pt>
                <c:pt idx="26">
                  <c:v>37653</c:v>
                </c:pt>
                <c:pt idx="27">
                  <c:v>37681</c:v>
                </c:pt>
                <c:pt idx="28">
                  <c:v>37712</c:v>
                </c:pt>
                <c:pt idx="29">
                  <c:v>37742</c:v>
                </c:pt>
                <c:pt idx="30">
                  <c:v>37773</c:v>
                </c:pt>
                <c:pt idx="31">
                  <c:v>37803</c:v>
                </c:pt>
                <c:pt idx="32">
                  <c:v>37834</c:v>
                </c:pt>
                <c:pt idx="33">
                  <c:v>37865</c:v>
                </c:pt>
                <c:pt idx="34">
                  <c:v>37895</c:v>
                </c:pt>
                <c:pt idx="35">
                  <c:v>37926</c:v>
                </c:pt>
                <c:pt idx="36">
                  <c:v>37956</c:v>
                </c:pt>
                <c:pt idx="37">
                  <c:v>37987</c:v>
                </c:pt>
                <c:pt idx="38">
                  <c:v>38018</c:v>
                </c:pt>
                <c:pt idx="39">
                  <c:v>38047</c:v>
                </c:pt>
                <c:pt idx="40">
                  <c:v>38078</c:v>
                </c:pt>
                <c:pt idx="41">
                  <c:v>38108</c:v>
                </c:pt>
                <c:pt idx="42">
                  <c:v>38139</c:v>
                </c:pt>
                <c:pt idx="43">
                  <c:v>38169</c:v>
                </c:pt>
                <c:pt idx="44">
                  <c:v>38200</c:v>
                </c:pt>
                <c:pt idx="45">
                  <c:v>38231</c:v>
                </c:pt>
                <c:pt idx="46">
                  <c:v>38261</c:v>
                </c:pt>
                <c:pt idx="47">
                  <c:v>38292</c:v>
                </c:pt>
                <c:pt idx="48">
                  <c:v>38322</c:v>
                </c:pt>
                <c:pt idx="49">
                  <c:v>38353</c:v>
                </c:pt>
                <c:pt idx="50">
                  <c:v>38384</c:v>
                </c:pt>
                <c:pt idx="51">
                  <c:v>38412</c:v>
                </c:pt>
                <c:pt idx="52">
                  <c:v>38443</c:v>
                </c:pt>
                <c:pt idx="53">
                  <c:v>38473</c:v>
                </c:pt>
                <c:pt idx="54">
                  <c:v>38504</c:v>
                </c:pt>
                <c:pt idx="55">
                  <c:v>38534</c:v>
                </c:pt>
                <c:pt idx="56">
                  <c:v>38565</c:v>
                </c:pt>
                <c:pt idx="57">
                  <c:v>38596</c:v>
                </c:pt>
                <c:pt idx="58">
                  <c:v>38626</c:v>
                </c:pt>
                <c:pt idx="59">
                  <c:v>38657</c:v>
                </c:pt>
                <c:pt idx="60">
                  <c:v>38687</c:v>
                </c:pt>
                <c:pt idx="61">
                  <c:v>38718</c:v>
                </c:pt>
                <c:pt idx="62">
                  <c:v>38749</c:v>
                </c:pt>
                <c:pt idx="63">
                  <c:v>38777</c:v>
                </c:pt>
                <c:pt idx="64">
                  <c:v>38808</c:v>
                </c:pt>
                <c:pt idx="65">
                  <c:v>38838</c:v>
                </c:pt>
                <c:pt idx="66">
                  <c:v>38869</c:v>
                </c:pt>
                <c:pt idx="67">
                  <c:v>38899</c:v>
                </c:pt>
                <c:pt idx="68">
                  <c:v>38930</c:v>
                </c:pt>
                <c:pt idx="69">
                  <c:v>38961</c:v>
                </c:pt>
                <c:pt idx="70">
                  <c:v>38991</c:v>
                </c:pt>
                <c:pt idx="71">
                  <c:v>39022</c:v>
                </c:pt>
                <c:pt idx="72">
                  <c:v>39052</c:v>
                </c:pt>
                <c:pt idx="73">
                  <c:v>39083</c:v>
                </c:pt>
                <c:pt idx="74">
                  <c:v>39114</c:v>
                </c:pt>
                <c:pt idx="75">
                  <c:v>39142</c:v>
                </c:pt>
                <c:pt idx="76">
                  <c:v>39173</c:v>
                </c:pt>
                <c:pt idx="77">
                  <c:v>39203</c:v>
                </c:pt>
                <c:pt idx="78">
                  <c:v>39234</c:v>
                </c:pt>
                <c:pt idx="79">
                  <c:v>39264</c:v>
                </c:pt>
                <c:pt idx="80">
                  <c:v>39295</c:v>
                </c:pt>
                <c:pt idx="81">
                  <c:v>39326</c:v>
                </c:pt>
                <c:pt idx="82">
                  <c:v>39356</c:v>
                </c:pt>
                <c:pt idx="83">
                  <c:v>39387</c:v>
                </c:pt>
                <c:pt idx="84">
                  <c:v>39417</c:v>
                </c:pt>
                <c:pt idx="85">
                  <c:v>39448</c:v>
                </c:pt>
                <c:pt idx="86">
                  <c:v>39479</c:v>
                </c:pt>
                <c:pt idx="87">
                  <c:v>39508</c:v>
                </c:pt>
                <c:pt idx="88">
                  <c:v>39539</c:v>
                </c:pt>
                <c:pt idx="89">
                  <c:v>39569</c:v>
                </c:pt>
                <c:pt idx="90">
                  <c:v>39600</c:v>
                </c:pt>
                <c:pt idx="91">
                  <c:v>39630</c:v>
                </c:pt>
                <c:pt idx="92">
                  <c:v>39661</c:v>
                </c:pt>
                <c:pt idx="93">
                  <c:v>39692</c:v>
                </c:pt>
                <c:pt idx="94">
                  <c:v>39722</c:v>
                </c:pt>
                <c:pt idx="95">
                  <c:v>39753</c:v>
                </c:pt>
                <c:pt idx="96">
                  <c:v>39783</c:v>
                </c:pt>
                <c:pt idx="97">
                  <c:v>39814</c:v>
                </c:pt>
                <c:pt idx="98">
                  <c:v>39845</c:v>
                </c:pt>
                <c:pt idx="99">
                  <c:v>39873</c:v>
                </c:pt>
                <c:pt idx="100">
                  <c:v>39904</c:v>
                </c:pt>
                <c:pt idx="101">
                  <c:v>39934</c:v>
                </c:pt>
                <c:pt idx="102">
                  <c:v>39965</c:v>
                </c:pt>
                <c:pt idx="103">
                  <c:v>39995</c:v>
                </c:pt>
                <c:pt idx="104">
                  <c:v>40026</c:v>
                </c:pt>
                <c:pt idx="105">
                  <c:v>40057</c:v>
                </c:pt>
                <c:pt idx="106">
                  <c:v>40087</c:v>
                </c:pt>
                <c:pt idx="107">
                  <c:v>40118</c:v>
                </c:pt>
                <c:pt idx="108">
                  <c:v>40148</c:v>
                </c:pt>
                <c:pt idx="109">
                  <c:v>40179</c:v>
                </c:pt>
                <c:pt idx="110">
                  <c:v>40210</c:v>
                </c:pt>
                <c:pt idx="111">
                  <c:v>40238</c:v>
                </c:pt>
                <c:pt idx="112">
                  <c:v>40269</c:v>
                </c:pt>
                <c:pt idx="113">
                  <c:v>40299</c:v>
                </c:pt>
                <c:pt idx="114">
                  <c:v>40330</c:v>
                </c:pt>
                <c:pt idx="115">
                  <c:v>40360</c:v>
                </c:pt>
                <c:pt idx="116">
                  <c:v>40391</c:v>
                </c:pt>
                <c:pt idx="117">
                  <c:v>40422</c:v>
                </c:pt>
                <c:pt idx="118">
                  <c:v>40452</c:v>
                </c:pt>
                <c:pt idx="119">
                  <c:v>40483</c:v>
                </c:pt>
                <c:pt idx="120">
                  <c:v>40513</c:v>
                </c:pt>
                <c:pt idx="121">
                  <c:v>40544</c:v>
                </c:pt>
                <c:pt idx="122">
                  <c:v>40575</c:v>
                </c:pt>
                <c:pt idx="123">
                  <c:v>40603</c:v>
                </c:pt>
                <c:pt idx="124">
                  <c:v>40634</c:v>
                </c:pt>
                <c:pt idx="125">
                  <c:v>40664</c:v>
                </c:pt>
                <c:pt idx="126">
                  <c:v>40695</c:v>
                </c:pt>
                <c:pt idx="127">
                  <c:v>40725</c:v>
                </c:pt>
                <c:pt idx="128">
                  <c:v>40756</c:v>
                </c:pt>
                <c:pt idx="129">
                  <c:v>40787</c:v>
                </c:pt>
                <c:pt idx="130">
                  <c:v>40817</c:v>
                </c:pt>
                <c:pt idx="131">
                  <c:v>40848</c:v>
                </c:pt>
                <c:pt idx="132">
                  <c:v>40878</c:v>
                </c:pt>
                <c:pt idx="133">
                  <c:v>40909</c:v>
                </c:pt>
                <c:pt idx="134">
                  <c:v>40940</c:v>
                </c:pt>
                <c:pt idx="135">
                  <c:v>40969</c:v>
                </c:pt>
                <c:pt idx="136">
                  <c:v>41000</c:v>
                </c:pt>
                <c:pt idx="137">
                  <c:v>41030</c:v>
                </c:pt>
                <c:pt idx="138">
                  <c:v>41061</c:v>
                </c:pt>
                <c:pt idx="139">
                  <c:v>41091</c:v>
                </c:pt>
                <c:pt idx="140">
                  <c:v>41122</c:v>
                </c:pt>
                <c:pt idx="141">
                  <c:v>41153</c:v>
                </c:pt>
                <c:pt idx="142">
                  <c:v>41183</c:v>
                </c:pt>
                <c:pt idx="143">
                  <c:v>41214</c:v>
                </c:pt>
                <c:pt idx="144">
                  <c:v>41244</c:v>
                </c:pt>
                <c:pt idx="145">
                  <c:v>41275</c:v>
                </c:pt>
                <c:pt idx="146">
                  <c:v>41306</c:v>
                </c:pt>
                <c:pt idx="147">
                  <c:v>41334</c:v>
                </c:pt>
                <c:pt idx="148">
                  <c:v>41365</c:v>
                </c:pt>
                <c:pt idx="149">
                  <c:v>41395</c:v>
                </c:pt>
                <c:pt idx="150">
                  <c:v>41426</c:v>
                </c:pt>
                <c:pt idx="151">
                  <c:v>41456</c:v>
                </c:pt>
                <c:pt idx="152">
                  <c:v>41487</c:v>
                </c:pt>
                <c:pt idx="153">
                  <c:v>41518</c:v>
                </c:pt>
                <c:pt idx="154">
                  <c:v>41548</c:v>
                </c:pt>
                <c:pt idx="155">
                  <c:v>41579</c:v>
                </c:pt>
                <c:pt idx="156">
                  <c:v>41609</c:v>
                </c:pt>
                <c:pt idx="157">
                  <c:v>41640</c:v>
                </c:pt>
                <c:pt idx="158">
                  <c:v>41671</c:v>
                </c:pt>
                <c:pt idx="159">
                  <c:v>41699</c:v>
                </c:pt>
                <c:pt idx="160">
                  <c:v>41730</c:v>
                </c:pt>
                <c:pt idx="161">
                  <c:v>41760</c:v>
                </c:pt>
                <c:pt idx="162">
                  <c:v>41791</c:v>
                </c:pt>
                <c:pt idx="163">
                  <c:v>41821</c:v>
                </c:pt>
                <c:pt idx="164">
                  <c:v>41852</c:v>
                </c:pt>
                <c:pt idx="165">
                  <c:v>41883</c:v>
                </c:pt>
                <c:pt idx="166">
                  <c:v>41913</c:v>
                </c:pt>
                <c:pt idx="167">
                  <c:v>41944</c:v>
                </c:pt>
                <c:pt idx="168">
                  <c:v>41974</c:v>
                </c:pt>
                <c:pt idx="169">
                  <c:v>42005</c:v>
                </c:pt>
                <c:pt idx="170">
                  <c:v>42036</c:v>
                </c:pt>
                <c:pt idx="171">
                  <c:v>42064</c:v>
                </c:pt>
                <c:pt idx="172">
                  <c:v>42095</c:v>
                </c:pt>
                <c:pt idx="173">
                  <c:v>42125</c:v>
                </c:pt>
                <c:pt idx="174">
                  <c:v>42156</c:v>
                </c:pt>
                <c:pt idx="175">
                  <c:v>42186</c:v>
                </c:pt>
                <c:pt idx="176">
                  <c:v>42217</c:v>
                </c:pt>
                <c:pt idx="177">
                  <c:v>42248</c:v>
                </c:pt>
                <c:pt idx="178">
                  <c:v>42278</c:v>
                </c:pt>
                <c:pt idx="179">
                  <c:v>42309</c:v>
                </c:pt>
                <c:pt idx="180">
                  <c:v>42339</c:v>
                </c:pt>
                <c:pt idx="181">
                  <c:v>42370</c:v>
                </c:pt>
                <c:pt idx="182">
                  <c:v>42401</c:v>
                </c:pt>
                <c:pt idx="183">
                  <c:v>42430</c:v>
                </c:pt>
                <c:pt idx="184">
                  <c:v>42461</c:v>
                </c:pt>
                <c:pt idx="185">
                  <c:v>42491</c:v>
                </c:pt>
                <c:pt idx="186">
                  <c:v>42522</c:v>
                </c:pt>
                <c:pt idx="187">
                  <c:v>42552</c:v>
                </c:pt>
                <c:pt idx="188">
                  <c:v>42583</c:v>
                </c:pt>
                <c:pt idx="189">
                  <c:v>42614</c:v>
                </c:pt>
                <c:pt idx="190">
                  <c:v>42644</c:v>
                </c:pt>
                <c:pt idx="191">
                  <c:v>42675</c:v>
                </c:pt>
                <c:pt idx="192">
                  <c:v>42705</c:v>
                </c:pt>
                <c:pt idx="193">
                  <c:v>42736</c:v>
                </c:pt>
                <c:pt idx="194">
                  <c:v>42767</c:v>
                </c:pt>
                <c:pt idx="195">
                  <c:v>42795</c:v>
                </c:pt>
                <c:pt idx="196">
                  <c:v>42826</c:v>
                </c:pt>
                <c:pt idx="197">
                  <c:v>42856</c:v>
                </c:pt>
                <c:pt idx="198">
                  <c:v>42887</c:v>
                </c:pt>
                <c:pt idx="199">
                  <c:v>42917</c:v>
                </c:pt>
                <c:pt idx="200">
                  <c:v>42948</c:v>
                </c:pt>
                <c:pt idx="201">
                  <c:v>42979</c:v>
                </c:pt>
                <c:pt idx="202">
                  <c:v>43009</c:v>
                </c:pt>
                <c:pt idx="203">
                  <c:v>43040</c:v>
                </c:pt>
                <c:pt idx="204">
                  <c:v>43070</c:v>
                </c:pt>
                <c:pt idx="205">
                  <c:v>43101</c:v>
                </c:pt>
                <c:pt idx="206">
                  <c:v>43132</c:v>
                </c:pt>
                <c:pt idx="207">
                  <c:v>43160</c:v>
                </c:pt>
                <c:pt idx="208">
                  <c:v>43191</c:v>
                </c:pt>
                <c:pt idx="209">
                  <c:v>43221</c:v>
                </c:pt>
                <c:pt idx="210">
                  <c:v>43252</c:v>
                </c:pt>
                <c:pt idx="211">
                  <c:v>43282</c:v>
                </c:pt>
                <c:pt idx="212">
                  <c:v>43313</c:v>
                </c:pt>
                <c:pt idx="213">
                  <c:v>43344</c:v>
                </c:pt>
                <c:pt idx="214">
                  <c:v>43374</c:v>
                </c:pt>
                <c:pt idx="215">
                  <c:v>43405</c:v>
                </c:pt>
                <c:pt idx="216">
                  <c:v>43435</c:v>
                </c:pt>
                <c:pt idx="217">
                  <c:v>43466</c:v>
                </c:pt>
                <c:pt idx="218">
                  <c:v>43497</c:v>
                </c:pt>
                <c:pt idx="219">
                  <c:v>43525</c:v>
                </c:pt>
                <c:pt idx="220">
                  <c:v>43556</c:v>
                </c:pt>
                <c:pt idx="221">
                  <c:v>43586</c:v>
                </c:pt>
                <c:pt idx="222">
                  <c:v>43617</c:v>
                </c:pt>
                <c:pt idx="223">
                  <c:v>43647</c:v>
                </c:pt>
                <c:pt idx="224">
                  <c:v>43678</c:v>
                </c:pt>
                <c:pt idx="225">
                  <c:v>43709</c:v>
                </c:pt>
                <c:pt idx="226">
                  <c:v>43739</c:v>
                </c:pt>
                <c:pt idx="227">
                  <c:v>43770</c:v>
                </c:pt>
                <c:pt idx="228">
                  <c:v>43800</c:v>
                </c:pt>
                <c:pt idx="229">
                  <c:v>43831</c:v>
                </c:pt>
                <c:pt idx="230">
                  <c:v>43862</c:v>
                </c:pt>
                <c:pt idx="231">
                  <c:v>43891</c:v>
                </c:pt>
                <c:pt idx="232">
                  <c:v>43922</c:v>
                </c:pt>
                <c:pt idx="233">
                  <c:v>43952</c:v>
                </c:pt>
                <c:pt idx="234">
                  <c:v>43983</c:v>
                </c:pt>
                <c:pt idx="235">
                  <c:v>44013</c:v>
                </c:pt>
                <c:pt idx="236">
                  <c:v>44044</c:v>
                </c:pt>
                <c:pt idx="237">
                  <c:v>44075</c:v>
                </c:pt>
                <c:pt idx="238">
                  <c:v>44105</c:v>
                </c:pt>
                <c:pt idx="239">
                  <c:v>44136</c:v>
                </c:pt>
                <c:pt idx="240">
                  <c:v>44166</c:v>
                </c:pt>
                <c:pt idx="241">
                  <c:v>44197</c:v>
                </c:pt>
                <c:pt idx="242">
                  <c:v>44228</c:v>
                </c:pt>
                <c:pt idx="243">
                  <c:v>44256</c:v>
                </c:pt>
                <c:pt idx="244">
                  <c:v>44287</c:v>
                </c:pt>
                <c:pt idx="245">
                  <c:v>44317</c:v>
                </c:pt>
                <c:pt idx="246">
                  <c:v>44348</c:v>
                </c:pt>
                <c:pt idx="247">
                  <c:v>44378</c:v>
                </c:pt>
                <c:pt idx="248">
                  <c:v>44409</c:v>
                </c:pt>
                <c:pt idx="249">
                  <c:v>44440</c:v>
                </c:pt>
                <c:pt idx="250">
                  <c:v>44470</c:v>
                </c:pt>
              </c:numCache>
            </c:numRef>
          </c:cat>
          <c:val>
            <c:numRef>
              <c:f>Insumos!$D$6:$IT$6</c:f>
              <c:numCache>
                <c:formatCode>#,##0</c:formatCode>
                <c:ptCount val="251"/>
                <c:pt idx="0">
                  <c:v>100</c:v>
                </c:pt>
                <c:pt idx="1">
                  <c:v>102.048</c:v>
                </c:pt>
                <c:pt idx="2">
                  <c:v>102.083</c:v>
                </c:pt>
                <c:pt idx="3">
                  <c:v>102.328</c:v>
                </c:pt>
                <c:pt idx="4">
                  <c:v>102.44799999999999</c:v>
                </c:pt>
                <c:pt idx="5">
                  <c:v>102.631</c:v>
                </c:pt>
                <c:pt idx="6">
                  <c:v>103.054</c:v>
                </c:pt>
                <c:pt idx="7">
                  <c:v>104.797</c:v>
                </c:pt>
                <c:pt idx="8">
                  <c:v>106.34</c:v>
                </c:pt>
                <c:pt idx="9">
                  <c:v>107.01300000000001</c:v>
                </c:pt>
                <c:pt idx="10">
                  <c:v>108.29600000000001</c:v>
                </c:pt>
                <c:pt idx="11">
                  <c:v>108.636</c:v>
                </c:pt>
                <c:pt idx="12">
                  <c:v>109.238</c:v>
                </c:pt>
                <c:pt idx="13">
                  <c:v>108.396</c:v>
                </c:pt>
                <c:pt idx="14">
                  <c:v>108.77500000000001</c:v>
                </c:pt>
                <c:pt idx="15">
                  <c:v>109.542</c:v>
                </c:pt>
                <c:pt idx="16">
                  <c:v>112.23699999999999</c:v>
                </c:pt>
                <c:pt idx="17">
                  <c:v>112.91500000000001</c:v>
                </c:pt>
                <c:pt idx="18">
                  <c:v>114.176</c:v>
                </c:pt>
                <c:pt idx="19">
                  <c:v>116.982</c:v>
                </c:pt>
                <c:pt idx="20">
                  <c:v>118.613</c:v>
                </c:pt>
                <c:pt idx="21">
                  <c:v>118.938</c:v>
                </c:pt>
                <c:pt idx="22">
                  <c:v>119.57899999999999</c:v>
                </c:pt>
                <c:pt idx="23">
                  <c:v>127.836</c:v>
                </c:pt>
                <c:pt idx="24">
                  <c:v>133.04300000000001</c:v>
                </c:pt>
                <c:pt idx="25">
                  <c:v>142.10599999999999</c:v>
                </c:pt>
                <c:pt idx="26">
                  <c:v>144.49199999999999</c:v>
                </c:pt>
                <c:pt idx="27">
                  <c:v>145.642</c:v>
                </c:pt>
                <c:pt idx="28">
                  <c:v>146.774</c:v>
                </c:pt>
                <c:pt idx="29">
                  <c:v>144.803</c:v>
                </c:pt>
                <c:pt idx="30">
                  <c:v>144.22999999999999</c:v>
                </c:pt>
                <c:pt idx="31">
                  <c:v>143.84800000000001</c:v>
                </c:pt>
                <c:pt idx="32">
                  <c:v>144.69</c:v>
                </c:pt>
                <c:pt idx="33" formatCode="0">
                  <c:v>145.07599999999999</c:v>
                </c:pt>
                <c:pt idx="34">
                  <c:v>144.88900000000001</c:v>
                </c:pt>
                <c:pt idx="35">
                  <c:v>144.97999999999999</c:v>
                </c:pt>
                <c:pt idx="36">
                  <c:v>145.68299999999999</c:v>
                </c:pt>
                <c:pt idx="37">
                  <c:v>147.488</c:v>
                </c:pt>
                <c:pt idx="38">
                  <c:v>147.49100000000001</c:v>
                </c:pt>
                <c:pt idx="39">
                  <c:v>149.95400000000001</c:v>
                </c:pt>
                <c:pt idx="40">
                  <c:v>150.30799999999999</c:v>
                </c:pt>
                <c:pt idx="41">
                  <c:v>151.98099999999999</c:v>
                </c:pt>
                <c:pt idx="42">
                  <c:v>153.28</c:v>
                </c:pt>
                <c:pt idx="43">
                  <c:v>156.77000000000001</c:v>
                </c:pt>
                <c:pt idx="44">
                  <c:v>158.10599999999999</c:v>
                </c:pt>
                <c:pt idx="45">
                  <c:v>158.75399999999999</c:v>
                </c:pt>
                <c:pt idx="46">
                  <c:v>161.44200000000001</c:v>
                </c:pt>
                <c:pt idx="47">
                  <c:v>164.06399999999999</c:v>
                </c:pt>
                <c:pt idx="48">
                  <c:v>167.227</c:v>
                </c:pt>
                <c:pt idx="49">
                  <c:v>169.72499999999999</c:v>
                </c:pt>
                <c:pt idx="50">
                  <c:v>171.25299999999999</c:v>
                </c:pt>
                <c:pt idx="51">
                  <c:v>171.703</c:v>
                </c:pt>
                <c:pt idx="52">
                  <c:v>172.29</c:v>
                </c:pt>
                <c:pt idx="53">
                  <c:v>174.59</c:v>
                </c:pt>
                <c:pt idx="54">
                  <c:v>176.15100000000001</c:v>
                </c:pt>
                <c:pt idx="55">
                  <c:v>176.678</c:v>
                </c:pt>
                <c:pt idx="56">
                  <c:v>178.215</c:v>
                </c:pt>
                <c:pt idx="57">
                  <c:v>180.74</c:v>
                </c:pt>
                <c:pt idx="58">
                  <c:v>184.572</c:v>
                </c:pt>
                <c:pt idx="59">
                  <c:v>185.25299999999999</c:v>
                </c:pt>
                <c:pt idx="60">
                  <c:v>185.67699999999999</c:v>
                </c:pt>
                <c:pt idx="61">
                  <c:v>186.56899999999999</c:v>
                </c:pt>
                <c:pt idx="62">
                  <c:v>187.251</c:v>
                </c:pt>
                <c:pt idx="63">
                  <c:v>187.822</c:v>
                </c:pt>
                <c:pt idx="64">
                  <c:v>188.24</c:v>
                </c:pt>
                <c:pt idx="65">
                  <c:v>189.31100000000001</c:v>
                </c:pt>
                <c:pt idx="66">
                  <c:v>190.17500000000001</c:v>
                </c:pt>
                <c:pt idx="67">
                  <c:v>190.255</c:v>
                </c:pt>
                <c:pt idx="68">
                  <c:v>190.36199999999999</c:v>
                </c:pt>
                <c:pt idx="69">
                  <c:v>190.398</c:v>
                </c:pt>
                <c:pt idx="70">
                  <c:v>190.59100000000001</c:v>
                </c:pt>
                <c:pt idx="71">
                  <c:v>191.22800000000001</c:v>
                </c:pt>
                <c:pt idx="72">
                  <c:v>191.387</c:v>
                </c:pt>
                <c:pt idx="73">
                  <c:v>193.232</c:v>
                </c:pt>
                <c:pt idx="74">
                  <c:v>193.62100000000001</c:v>
                </c:pt>
                <c:pt idx="75">
                  <c:v>193.666</c:v>
                </c:pt>
                <c:pt idx="76">
                  <c:v>195.309</c:v>
                </c:pt>
                <c:pt idx="77">
                  <c:v>195.78700000000001</c:v>
                </c:pt>
                <c:pt idx="78">
                  <c:v>196.19900000000001</c:v>
                </c:pt>
                <c:pt idx="79">
                  <c:v>196.53700000000001</c:v>
                </c:pt>
                <c:pt idx="80">
                  <c:v>196.64599999999999</c:v>
                </c:pt>
                <c:pt idx="81">
                  <c:v>197.881</c:v>
                </c:pt>
                <c:pt idx="82">
                  <c:v>197.637</c:v>
                </c:pt>
                <c:pt idx="83">
                  <c:v>197.995</c:v>
                </c:pt>
                <c:pt idx="84">
                  <c:v>198.61699999999999</c:v>
                </c:pt>
                <c:pt idx="85">
                  <c:v>199.988</c:v>
                </c:pt>
                <c:pt idx="86">
                  <c:v>199.477</c:v>
                </c:pt>
                <c:pt idx="87">
                  <c:v>199.572</c:v>
                </c:pt>
                <c:pt idx="88">
                  <c:v>201.13499999999999</c:v>
                </c:pt>
                <c:pt idx="89">
                  <c:v>207.386</c:v>
                </c:pt>
                <c:pt idx="90">
                  <c:v>209.559</c:v>
                </c:pt>
                <c:pt idx="91">
                  <c:v>214.09800000000001</c:v>
                </c:pt>
                <c:pt idx="92">
                  <c:v>217.321</c:v>
                </c:pt>
                <c:pt idx="93">
                  <c:v>219.17500000000001</c:v>
                </c:pt>
                <c:pt idx="94">
                  <c:v>220.08199999999999</c:v>
                </c:pt>
                <c:pt idx="95">
                  <c:v>223.97300000000001</c:v>
                </c:pt>
                <c:pt idx="96">
                  <c:v>224.898</c:v>
                </c:pt>
                <c:pt idx="97">
                  <c:v>224.886</c:v>
                </c:pt>
                <c:pt idx="98">
                  <c:v>223.941</c:v>
                </c:pt>
                <c:pt idx="99">
                  <c:v>223.86799999999999</c:v>
                </c:pt>
                <c:pt idx="100">
                  <c:v>223.02500000000001</c:v>
                </c:pt>
                <c:pt idx="101">
                  <c:v>223.31700000000001</c:v>
                </c:pt>
                <c:pt idx="102">
                  <c:v>222.54400000000001</c:v>
                </c:pt>
                <c:pt idx="103">
                  <c:v>221.28899999999999</c:v>
                </c:pt>
                <c:pt idx="104">
                  <c:v>220.31399999999999</c:v>
                </c:pt>
                <c:pt idx="105">
                  <c:v>220.41399999999999</c:v>
                </c:pt>
                <c:pt idx="106">
                  <c:v>220.77</c:v>
                </c:pt>
                <c:pt idx="107">
                  <c:v>221.42500000000001</c:v>
                </c:pt>
                <c:pt idx="108">
                  <c:v>221.434</c:v>
                </c:pt>
                <c:pt idx="109">
                  <c:v>222.27199999999999</c:v>
                </c:pt>
                <c:pt idx="110">
                  <c:v>223.21600000000001</c:v>
                </c:pt>
                <c:pt idx="111">
                  <c:v>223.43</c:v>
                </c:pt>
                <c:pt idx="112">
                  <c:v>223.953</c:v>
                </c:pt>
                <c:pt idx="113">
                  <c:v>224.65600000000001</c:v>
                </c:pt>
                <c:pt idx="114">
                  <c:v>225.761</c:v>
                </c:pt>
                <c:pt idx="115">
                  <c:v>226.84700000000001</c:v>
                </c:pt>
                <c:pt idx="116">
                  <c:v>227.33199999999999</c:v>
                </c:pt>
                <c:pt idx="117">
                  <c:v>228.702</c:v>
                </c:pt>
                <c:pt idx="118">
                  <c:v>229.36099999999999</c:v>
                </c:pt>
                <c:pt idx="119">
                  <c:v>229.464</c:v>
                </c:pt>
                <c:pt idx="120">
                  <c:v>230.03100000000001</c:v>
                </c:pt>
                <c:pt idx="121">
                  <c:v>231.428</c:v>
                </c:pt>
                <c:pt idx="122">
                  <c:v>232.88900000000001</c:v>
                </c:pt>
                <c:pt idx="123">
                  <c:v>234.00399999999999</c:v>
                </c:pt>
                <c:pt idx="124">
                  <c:v>234.56100000000001</c:v>
                </c:pt>
                <c:pt idx="125">
                  <c:v>235.167</c:v>
                </c:pt>
                <c:pt idx="126">
                  <c:v>235.22200000000001</c:v>
                </c:pt>
                <c:pt idx="127">
                  <c:v>236.10300000000001</c:v>
                </c:pt>
                <c:pt idx="128">
                  <c:v>235.83500000000001</c:v>
                </c:pt>
                <c:pt idx="129">
                  <c:v>236.548</c:v>
                </c:pt>
                <c:pt idx="130">
                  <c:v>236.869</c:v>
                </c:pt>
                <c:pt idx="131">
                  <c:v>234.059</c:v>
                </c:pt>
                <c:pt idx="132">
                  <c:v>234.29900000000001</c:v>
                </c:pt>
                <c:pt idx="133">
                  <c:v>234.93199999999999</c:v>
                </c:pt>
                <c:pt idx="134">
                  <c:v>234.36799999999999</c:v>
                </c:pt>
                <c:pt idx="135">
                  <c:v>234.65600000000001</c:v>
                </c:pt>
                <c:pt idx="136">
                  <c:v>235.03100000000001</c:v>
                </c:pt>
                <c:pt idx="137">
                  <c:v>235.184</c:v>
                </c:pt>
                <c:pt idx="138">
                  <c:v>234.84200000000001</c:v>
                </c:pt>
                <c:pt idx="139">
                  <c:v>239.489</c:v>
                </c:pt>
                <c:pt idx="140">
                  <c:v>242.261</c:v>
                </c:pt>
                <c:pt idx="141">
                  <c:v>242.76900000000001</c:v>
                </c:pt>
                <c:pt idx="142">
                  <c:v>242.636</c:v>
                </c:pt>
                <c:pt idx="143">
                  <c:v>243.41800000000001</c:v>
                </c:pt>
                <c:pt idx="144">
                  <c:v>244.89400000000001</c:v>
                </c:pt>
                <c:pt idx="145">
                  <c:v>246.191</c:v>
                </c:pt>
                <c:pt idx="146">
                  <c:v>250.42599999999999</c:v>
                </c:pt>
                <c:pt idx="147">
                  <c:v>252.535</c:v>
                </c:pt>
                <c:pt idx="148">
                  <c:v>254.14599999999999</c:v>
                </c:pt>
                <c:pt idx="149">
                  <c:v>254.63800000000001</c:v>
                </c:pt>
                <c:pt idx="150">
                  <c:v>255.53700000000001</c:v>
                </c:pt>
                <c:pt idx="151">
                  <c:v>255.86199999999999</c:v>
                </c:pt>
                <c:pt idx="152">
                  <c:v>256.50299999999999</c:v>
                </c:pt>
                <c:pt idx="153">
                  <c:v>257.24</c:v>
                </c:pt>
                <c:pt idx="154">
                  <c:v>257.935</c:v>
                </c:pt>
                <c:pt idx="155">
                  <c:v>258.726</c:v>
                </c:pt>
                <c:pt idx="156">
                  <c:v>264.04599999999999</c:v>
                </c:pt>
                <c:pt idx="157">
                  <c:v>266.98099999999999</c:v>
                </c:pt>
                <c:pt idx="158">
                  <c:v>267.26299999999998</c:v>
                </c:pt>
                <c:pt idx="159">
                  <c:v>267.58300000000003</c:v>
                </c:pt>
                <c:pt idx="160">
                  <c:v>268.75200000000001</c:v>
                </c:pt>
                <c:pt idx="161">
                  <c:v>269.137</c:v>
                </c:pt>
                <c:pt idx="162">
                  <c:v>269.67399999999998</c:v>
                </c:pt>
                <c:pt idx="163">
                  <c:v>270.23700000000002</c:v>
                </c:pt>
                <c:pt idx="164">
                  <c:v>270.68599999999998</c:v>
                </c:pt>
                <c:pt idx="165">
                  <c:v>271.75599999999997</c:v>
                </c:pt>
                <c:pt idx="166">
                  <c:v>272.38900000000001</c:v>
                </c:pt>
                <c:pt idx="167">
                  <c:v>275.387</c:v>
                </c:pt>
                <c:pt idx="168">
                  <c:v>276.42599999999999</c:v>
                </c:pt>
                <c:pt idx="169">
                  <c:v>278.38099999999997</c:v>
                </c:pt>
                <c:pt idx="170">
                  <c:v>285.95600000000002</c:v>
                </c:pt>
                <c:pt idx="171">
                  <c:v>288.07</c:v>
                </c:pt>
                <c:pt idx="172">
                  <c:v>289.13799999999998</c:v>
                </c:pt>
                <c:pt idx="173">
                  <c:v>289.39299999999997</c:v>
                </c:pt>
                <c:pt idx="174">
                  <c:v>289.60599999999999</c:v>
                </c:pt>
                <c:pt idx="175">
                  <c:v>289.69600000000003</c:v>
                </c:pt>
                <c:pt idx="176">
                  <c:v>290.14400000000001</c:v>
                </c:pt>
                <c:pt idx="177">
                  <c:v>290.37200000000001</c:v>
                </c:pt>
                <c:pt idx="178">
                  <c:v>295.02499999999998</c:v>
                </c:pt>
                <c:pt idx="179">
                  <c:v>297.459</c:v>
                </c:pt>
                <c:pt idx="180">
                  <c:v>298.34399999999999</c:v>
                </c:pt>
                <c:pt idx="181">
                  <c:v>300.26499999999999</c:v>
                </c:pt>
                <c:pt idx="182">
                  <c:v>302.03399999999999</c:v>
                </c:pt>
                <c:pt idx="183">
                  <c:v>302.14</c:v>
                </c:pt>
                <c:pt idx="184">
                  <c:v>302.66699999999997</c:v>
                </c:pt>
                <c:pt idx="185">
                  <c:v>302.28899999999999</c:v>
                </c:pt>
                <c:pt idx="186">
                  <c:v>302.66800000000001</c:v>
                </c:pt>
                <c:pt idx="187">
                  <c:v>302.69900000000001</c:v>
                </c:pt>
                <c:pt idx="188">
                  <c:v>303.45600000000002</c:v>
                </c:pt>
                <c:pt idx="189">
                  <c:v>303.86099999999999</c:v>
                </c:pt>
                <c:pt idx="190">
                  <c:v>303.90600000000001</c:v>
                </c:pt>
                <c:pt idx="191">
                  <c:v>303.75200000000001</c:v>
                </c:pt>
                <c:pt idx="192">
                  <c:v>306.892</c:v>
                </c:pt>
                <c:pt idx="193">
                  <c:v>312.03699999999998</c:v>
                </c:pt>
                <c:pt idx="194">
                  <c:v>310.45400000000001</c:v>
                </c:pt>
                <c:pt idx="195">
                  <c:v>309.654</c:v>
                </c:pt>
                <c:pt idx="196">
                  <c:v>309.572</c:v>
                </c:pt>
                <c:pt idx="197">
                  <c:v>309.67399999999998</c:v>
                </c:pt>
                <c:pt idx="198">
                  <c:v>309.53399999999999</c:v>
                </c:pt>
                <c:pt idx="199">
                  <c:v>309.58600000000001</c:v>
                </c:pt>
                <c:pt idx="200">
                  <c:v>311.88499999999999</c:v>
                </c:pt>
                <c:pt idx="201">
                  <c:v>314.94099999999997</c:v>
                </c:pt>
                <c:pt idx="202">
                  <c:v>314.65699999999998</c:v>
                </c:pt>
                <c:pt idx="203">
                  <c:v>316.77199999999999</c:v>
                </c:pt>
                <c:pt idx="204">
                  <c:v>318.90600000000001</c:v>
                </c:pt>
                <c:pt idx="205">
                  <c:v>318.67500000000001</c:v>
                </c:pt>
                <c:pt idx="206">
                  <c:v>319.85599999999999</c:v>
                </c:pt>
                <c:pt idx="207">
                  <c:v>321.45</c:v>
                </c:pt>
                <c:pt idx="208">
                  <c:v>323.89800000000002</c:v>
                </c:pt>
                <c:pt idx="209">
                  <c:v>330.21899999999999</c:v>
                </c:pt>
                <c:pt idx="210">
                  <c:v>329.28699999999998</c:v>
                </c:pt>
                <c:pt idx="211">
                  <c:v>331.05200000000002</c:v>
                </c:pt>
                <c:pt idx="212">
                  <c:v>332.32</c:v>
                </c:pt>
                <c:pt idx="213">
                  <c:v>336.49</c:v>
                </c:pt>
                <c:pt idx="214">
                  <c:v>336.435</c:v>
                </c:pt>
                <c:pt idx="215">
                  <c:v>336.26400000000001</c:v>
                </c:pt>
                <c:pt idx="216">
                  <c:v>334.89800000000002</c:v>
                </c:pt>
                <c:pt idx="217">
                  <c:v>335.40600000000001</c:v>
                </c:pt>
                <c:pt idx="218">
                  <c:v>336.12799999999999</c:v>
                </c:pt>
                <c:pt idx="219">
                  <c:v>338.21</c:v>
                </c:pt>
                <c:pt idx="220">
                  <c:v>340.42399999999998</c:v>
                </c:pt>
                <c:pt idx="221">
                  <c:v>341.315</c:v>
                </c:pt>
                <c:pt idx="222">
                  <c:v>340.976</c:v>
                </c:pt>
                <c:pt idx="223">
                  <c:v>341.99400000000003</c:v>
                </c:pt>
                <c:pt idx="224">
                  <c:v>342.46699999999998</c:v>
                </c:pt>
                <c:pt idx="225">
                  <c:v>345.18299999999999</c:v>
                </c:pt>
                <c:pt idx="226">
                  <c:v>348.238</c:v>
                </c:pt>
                <c:pt idx="227">
                  <c:v>348.59800000000001</c:v>
                </c:pt>
                <c:pt idx="228">
                  <c:v>350.16500000000002</c:v>
                </c:pt>
                <c:pt idx="229">
                  <c:v>352.22199999999998</c:v>
                </c:pt>
                <c:pt idx="230">
                  <c:v>352.11099999999999</c:v>
                </c:pt>
                <c:pt idx="231">
                  <c:v>351.12</c:v>
                </c:pt>
                <c:pt idx="232">
                  <c:v>351.34</c:v>
                </c:pt>
                <c:pt idx="233">
                  <c:v>352.82900000000001</c:v>
                </c:pt>
                <c:pt idx="234">
                  <c:v>355.75</c:v>
                </c:pt>
                <c:pt idx="235">
                  <c:v>358.399</c:v>
                </c:pt>
                <c:pt idx="236">
                  <c:v>361.83100000000002</c:v>
                </c:pt>
                <c:pt idx="237">
                  <c:v>365.25700000000001</c:v>
                </c:pt>
                <c:pt idx="238">
                  <c:v>368.37599999999998</c:v>
                </c:pt>
                <c:pt idx="239">
                  <c:v>371.685</c:v>
                </c:pt>
                <c:pt idx="240">
                  <c:v>374.62299999999999</c:v>
                </c:pt>
                <c:pt idx="241">
                  <c:v>379.92099999999999</c:v>
                </c:pt>
                <c:pt idx="242">
                  <c:v>386.50700000000001</c:v>
                </c:pt>
                <c:pt idx="243">
                  <c:v>394.16500000000002</c:v>
                </c:pt>
                <c:pt idx="244">
                  <c:v>399.11700000000002</c:v>
                </c:pt>
                <c:pt idx="245">
                  <c:v>408.29300000000001</c:v>
                </c:pt>
                <c:pt idx="246">
                  <c:v>413.42899999999997</c:v>
                </c:pt>
                <c:pt idx="247">
                  <c:v>418.12400000000002</c:v>
                </c:pt>
                <c:pt idx="248">
                  <c:v>424.08800000000002</c:v>
                </c:pt>
                <c:pt idx="249">
                  <c:v>428.47500000000002</c:v>
                </c:pt>
                <c:pt idx="250">
                  <c:v>432.71499999999997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B36-482C-8366-62F19ABCD323}"/>
            </c:ext>
          </c:extLst>
        </c:ser>
        <c:ser>
          <c:idx val="3"/>
          <c:order val="3"/>
          <c:tx>
            <c:strRef>
              <c:f>Insumos!$B$7</c:f>
              <c:strCache>
                <c:ptCount val="1"/>
                <c:pt idx="0">
                  <c:v>Consultoria ( Supervisão E Projetos)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Insumos!$D$3:$IT$3</c:f>
              <c:numCache>
                <c:formatCode>[$-409]mmm\-yy;@</c:formatCode>
                <c:ptCount val="251"/>
                <c:pt idx="0">
                  <c:v>36861</c:v>
                </c:pt>
                <c:pt idx="1">
                  <c:v>36892</c:v>
                </c:pt>
                <c:pt idx="2">
                  <c:v>36923</c:v>
                </c:pt>
                <c:pt idx="3">
                  <c:v>36951</c:v>
                </c:pt>
                <c:pt idx="4">
                  <c:v>36982</c:v>
                </c:pt>
                <c:pt idx="5">
                  <c:v>37012</c:v>
                </c:pt>
                <c:pt idx="6">
                  <c:v>37043</c:v>
                </c:pt>
                <c:pt idx="7">
                  <c:v>37073</c:v>
                </c:pt>
                <c:pt idx="8">
                  <c:v>37104</c:v>
                </c:pt>
                <c:pt idx="9">
                  <c:v>37135</c:v>
                </c:pt>
                <c:pt idx="10">
                  <c:v>37165</c:v>
                </c:pt>
                <c:pt idx="11">
                  <c:v>37196</c:v>
                </c:pt>
                <c:pt idx="12">
                  <c:v>37226</c:v>
                </c:pt>
                <c:pt idx="13">
                  <c:v>37257</c:v>
                </c:pt>
                <c:pt idx="14">
                  <c:v>37288</c:v>
                </c:pt>
                <c:pt idx="15">
                  <c:v>37316</c:v>
                </c:pt>
                <c:pt idx="16">
                  <c:v>37347</c:v>
                </c:pt>
                <c:pt idx="17">
                  <c:v>37377</c:v>
                </c:pt>
                <c:pt idx="18">
                  <c:v>37408</c:v>
                </c:pt>
                <c:pt idx="19">
                  <c:v>37438</c:v>
                </c:pt>
                <c:pt idx="20">
                  <c:v>37469</c:v>
                </c:pt>
                <c:pt idx="21">
                  <c:v>37500</c:v>
                </c:pt>
                <c:pt idx="22">
                  <c:v>37530</c:v>
                </c:pt>
                <c:pt idx="23">
                  <c:v>37561</c:v>
                </c:pt>
                <c:pt idx="24">
                  <c:v>37591</c:v>
                </c:pt>
                <c:pt idx="25">
                  <c:v>37622</c:v>
                </c:pt>
                <c:pt idx="26">
                  <c:v>37653</c:v>
                </c:pt>
                <c:pt idx="27">
                  <c:v>37681</c:v>
                </c:pt>
                <c:pt idx="28">
                  <c:v>37712</c:v>
                </c:pt>
                <c:pt idx="29">
                  <c:v>37742</c:v>
                </c:pt>
                <c:pt idx="30">
                  <c:v>37773</c:v>
                </c:pt>
                <c:pt idx="31">
                  <c:v>37803</c:v>
                </c:pt>
                <c:pt idx="32">
                  <c:v>37834</c:v>
                </c:pt>
                <c:pt idx="33">
                  <c:v>37865</c:v>
                </c:pt>
                <c:pt idx="34">
                  <c:v>37895</c:v>
                </c:pt>
                <c:pt idx="35">
                  <c:v>37926</c:v>
                </c:pt>
                <c:pt idx="36">
                  <c:v>37956</c:v>
                </c:pt>
                <c:pt idx="37">
                  <c:v>37987</c:v>
                </c:pt>
                <c:pt idx="38">
                  <c:v>38018</c:v>
                </c:pt>
                <c:pt idx="39">
                  <c:v>38047</c:v>
                </c:pt>
                <c:pt idx="40">
                  <c:v>38078</c:v>
                </c:pt>
                <c:pt idx="41">
                  <c:v>38108</c:v>
                </c:pt>
                <c:pt idx="42">
                  <c:v>38139</c:v>
                </c:pt>
                <c:pt idx="43">
                  <c:v>38169</c:v>
                </c:pt>
                <c:pt idx="44">
                  <c:v>38200</c:v>
                </c:pt>
                <c:pt idx="45">
                  <c:v>38231</c:v>
                </c:pt>
                <c:pt idx="46">
                  <c:v>38261</c:v>
                </c:pt>
                <c:pt idx="47">
                  <c:v>38292</c:v>
                </c:pt>
                <c:pt idx="48">
                  <c:v>38322</c:v>
                </c:pt>
                <c:pt idx="49">
                  <c:v>38353</c:v>
                </c:pt>
                <c:pt idx="50">
                  <c:v>38384</c:v>
                </c:pt>
                <c:pt idx="51">
                  <c:v>38412</c:v>
                </c:pt>
                <c:pt idx="52">
                  <c:v>38443</c:v>
                </c:pt>
                <c:pt idx="53">
                  <c:v>38473</c:v>
                </c:pt>
                <c:pt idx="54">
                  <c:v>38504</c:v>
                </c:pt>
                <c:pt idx="55">
                  <c:v>38534</c:v>
                </c:pt>
                <c:pt idx="56">
                  <c:v>38565</c:v>
                </c:pt>
                <c:pt idx="57">
                  <c:v>38596</c:v>
                </c:pt>
                <c:pt idx="58">
                  <c:v>38626</c:v>
                </c:pt>
                <c:pt idx="59">
                  <c:v>38657</c:v>
                </c:pt>
                <c:pt idx="60">
                  <c:v>38687</c:v>
                </c:pt>
                <c:pt idx="61">
                  <c:v>38718</c:v>
                </c:pt>
                <c:pt idx="62">
                  <c:v>38749</c:v>
                </c:pt>
                <c:pt idx="63">
                  <c:v>38777</c:v>
                </c:pt>
                <c:pt idx="64">
                  <c:v>38808</c:v>
                </c:pt>
                <c:pt idx="65">
                  <c:v>38838</c:v>
                </c:pt>
                <c:pt idx="66">
                  <c:v>38869</c:v>
                </c:pt>
                <c:pt idx="67">
                  <c:v>38899</c:v>
                </c:pt>
                <c:pt idx="68">
                  <c:v>38930</c:v>
                </c:pt>
                <c:pt idx="69">
                  <c:v>38961</c:v>
                </c:pt>
                <c:pt idx="70">
                  <c:v>38991</c:v>
                </c:pt>
                <c:pt idx="71">
                  <c:v>39022</c:v>
                </c:pt>
                <c:pt idx="72">
                  <c:v>39052</c:v>
                </c:pt>
                <c:pt idx="73">
                  <c:v>39083</c:v>
                </c:pt>
                <c:pt idx="74">
                  <c:v>39114</c:v>
                </c:pt>
                <c:pt idx="75">
                  <c:v>39142</c:v>
                </c:pt>
                <c:pt idx="76">
                  <c:v>39173</c:v>
                </c:pt>
                <c:pt idx="77">
                  <c:v>39203</c:v>
                </c:pt>
                <c:pt idx="78">
                  <c:v>39234</c:v>
                </c:pt>
                <c:pt idx="79">
                  <c:v>39264</c:v>
                </c:pt>
                <c:pt idx="80">
                  <c:v>39295</c:v>
                </c:pt>
                <c:pt idx="81">
                  <c:v>39326</c:v>
                </c:pt>
                <c:pt idx="82">
                  <c:v>39356</c:v>
                </c:pt>
                <c:pt idx="83">
                  <c:v>39387</c:v>
                </c:pt>
                <c:pt idx="84">
                  <c:v>39417</c:v>
                </c:pt>
                <c:pt idx="85">
                  <c:v>39448</c:v>
                </c:pt>
                <c:pt idx="86">
                  <c:v>39479</c:v>
                </c:pt>
                <c:pt idx="87">
                  <c:v>39508</c:v>
                </c:pt>
                <c:pt idx="88">
                  <c:v>39539</c:v>
                </c:pt>
                <c:pt idx="89">
                  <c:v>39569</c:v>
                </c:pt>
                <c:pt idx="90">
                  <c:v>39600</c:v>
                </c:pt>
                <c:pt idx="91">
                  <c:v>39630</c:v>
                </c:pt>
                <c:pt idx="92">
                  <c:v>39661</c:v>
                </c:pt>
                <c:pt idx="93">
                  <c:v>39692</c:v>
                </c:pt>
                <c:pt idx="94">
                  <c:v>39722</c:v>
                </c:pt>
                <c:pt idx="95">
                  <c:v>39753</c:v>
                </c:pt>
                <c:pt idx="96">
                  <c:v>39783</c:v>
                </c:pt>
                <c:pt idx="97">
                  <c:v>39814</c:v>
                </c:pt>
                <c:pt idx="98">
                  <c:v>39845</c:v>
                </c:pt>
                <c:pt idx="99">
                  <c:v>39873</c:v>
                </c:pt>
                <c:pt idx="100">
                  <c:v>39904</c:v>
                </c:pt>
                <c:pt idx="101">
                  <c:v>39934</c:v>
                </c:pt>
                <c:pt idx="102">
                  <c:v>39965</c:v>
                </c:pt>
                <c:pt idx="103">
                  <c:v>39995</c:v>
                </c:pt>
                <c:pt idx="104">
                  <c:v>40026</c:v>
                </c:pt>
                <c:pt idx="105">
                  <c:v>40057</c:v>
                </c:pt>
                <c:pt idx="106">
                  <c:v>40087</c:v>
                </c:pt>
                <c:pt idx="107">
                  <c:v>40118</c:v>
                </c:pt>
                <c:pt idx="108">
                  <c:v>40148</c:v>
                </c:pt>
                <c:pt idx="109">
                  <c:v>40179</c:v>
                </c:pt>
                <c:pt idx="110">
                  <c:v>40210</c:v>
                </c:pt>
                <c:pt idx="111">
                  <c:v>40238</c:v>
                </c:pt>
                <c:pt idx="112">
                  <c:v>40269</c:v>
                </c:pt>
                <c:pt idx="113">
                  <c:v>40299</c:v>
                </c:pt>
                <c:pt idx="114">
                  <c:v>40330</c:v>
                </c:pt>
                <c:pt idx="115">
                  <c:v>40360</c:v>
                </c:pt>
                <c:pt idx="116">
                  <c:v>40391</c:v>
                </c:pt>
                <c:pt idx="117">
                  <c:v>40422</c:v>
                </c:pt>
                <c:pt idx="118">
                  <c:v>40452</c:v>
                </c:pt>
                <c:pt idx="119">
                  <c:v>40483</c:v>
                </c:pt>
                <c:pt idx="120">
                  <c:v>40513</c:v>
                </c:pt>
                <c:pt idx="121">
                  <c:v>40544</c:v>
                </c:pt>
                <c:pt idx="122">
                  <c:v>40575</c:v>
                </c:pt>
                <c:pt idx="123">
                  <c:v>40603</c:v>
                </c:pt>
                <c:pt idx="124">
                  <c:v>40634</c:v>
                </c:pt>
                <c:pt idx="125">
                  <c:v>40664</c:v>
                </c:pt>
                <c:pt idx="126">
                  <c:v>40695</c:v>
                </c:pt>
                <c:pt idx="127">
                  <c:v>40725</c:v>
                </c:pt>
                <c:pt idx="128">
                  <c:v>40756</c:v>
                </c:pt>
                <c:pt idx="129">
                  <c:v>40787</c:v>
                </c:pt>
                <c:pt idx="130">
                  <c:v>40817</c:v>
                </c:pt>
                <c:pt idx="131">
                  <c:v>40848</c:v>
                </c:pt>
                <c:pt idx="132">
                  <c:v>40878</c:v>
                </c:pt>
                <c:pt idx="133">
                  <c:v>40909</c:v>
                </c:pt>
                <c:pt idx="134">
                  <c:v>40940</c:v>
                </c:pt>
                <c:pt idx="135">
                  <c:v>40969</c:v>
                </c:pt>
                <c:pt idx="136">
                  <c:v>41000</c:v>
                </c:pt>
                <c:pt idx="137">
                  <c:v>41030</c:v>
                </c:pt>
                <c:pt idx="138">
                  <c:v>41061</c:v>
                </c:pt>
                <c:pt idx="139">
                  <c:v>41091</c:v>
                </c:pt>
                <c:pt idx="140">
                  <c:v>41122</c:v>
                </c:pt>
                <c:pt idx="141">
                  <c:v>41153</c:v>
                </c:pt>
                <c:pt idx="142">
                  <c:v>41183</c:v>
                </c:pt>
                <c:pt idx="143">
                  <c:v>41214</c:v>
                </c:pt>
                <c:pt idx="144">
                  <c:v>41244</c:v>
                </c:pt>
                <c:pt idx="145">
                  <c:v>41275</c:v>
                </c:pt>
                <c:pt idx="146">
                  <c:v>41306</c:v>
                </c:pt>
                <c:pt idx="147">
                  <c:v>41334</c:v>
                </c:pt>
                <c:pt idx="148">
                  <c:v>41365</c:v>
                </c:pt>
                <c:pt idx="149">
                  <c:v>41395</c:v>
                </c:pt>
                <c:pt idx="150">
                  <c:v>41426</c:v>
                </c:pt>
                <c:pt idx="151">
                  <c:v>41456</c:v>
                </c:pt>
                <c:pt idx="152">
                  <c:v>41487</c:v>
                </c:pt>
                <c:pt idx="153">
                  <c:v>41518</c:v>
                </c:pt>
                <c:pt idx="154">
                  <c:v>41548</c:v>
                </c:pt>
                <c:pt idx="155">
                  <c:v>41579</c:v>
                </c:pt>
                <c:pt idx="156">
                  <c:v>41609</c:v>
                </c:pt>
                <c:pt idx="157">
                  <c:v>41640</c:v>
                </c:pt>
                <c:pt idx="158">
                  <c:v>41671</c:v>
                </c:pt>
                <c:pt idx="159">
                  <c:v>41699</c:v>
                </c:pt>
                <c:pt idx="160">
                  <c:v>41730</c:v>
                </c:pt>
                <c:pt idx="161">
                  <c:v>41760</c:v>
                </c:pt>
                <c:pt idx="162">
                  <c:v>41791</c:v>
                </c:pt>
                <c:pt idx="163">
                  <c:v>41821</c:v>
                </c:pt>
                <c:pt idx="164">
                  <c:v>41852</c:v>
                </c:pt>
                <c:pt idx="165">
                  <c:v>41883</c:v>
                </c:pt>
                <c:pt idx="166">
                  <c:v>41913</c:v>
                </c:pt>
                <c:pt idx="167">
                  <c:v>41944</c:v>
                </c:pt>
                <c:pt idx="168">
                  <c:v>41974</c:v>
                </c:pt>
                <c:pt idx="169">
                  <c:v>42005</c:v>
                </c:pt>
                <c:pt idx="170">
                  <c:v>42036</c:v>
                </c:pt>
                <c:pt idx="171">
                  <c:v>42064</c:v>
                </c:pt>
                <c:pt idx="172">
                  <c:v>42095</c:v>
                </c:pt>
                <c:pt idx="173">
                  <c:v>42125</c:v>
                </c:pt>
                <c:pt idx="174">
                  <c:v>42156</c:v>
                </c:pt>
                <c:pt idx="175">
                  <c:v>42186</c:v>
                </c:pt>
                <c:pt idx="176">
                  <c:v>42217</c:v>
                </c:pt>
                <c:pt idx="177">
                  <c:v>42248</c:v>
                </c:pt>
                <c:pt idx="178">
                  <c:v>42278</c:v>
                </c:pt>
                <c:pt idx="179">
                  <c:v>42309</c:v>
                </c:pt>
                <c:pt idx="180">
                  <c:v>42339</c:v>
                </c:pt>
                <c:pt idx="181">
                  <c:v>42370</c:v>
                </c:pt>
                <c:pt idx="182">
                  <c:v>42401</c:v>
                </c:pt>
                <c:pt idx="183">
                  <c:v>42430</c:v>
                </c:pt>
                <c:pt idx="184">
                  <c:v>42461</c:v>
                </c:pt>
                <c:pt idx="185">
                  <c:v>42491</c:v>
                </c:pt>
                <c:pt idx="186">
                  <c:v>42522</c:v>
                </c:pt>
                <c:pt idx="187">
                  <c:v>42552</c:v>
                </c:pt>
                <c:pt idx="188">
                  <c:v>42583</c:v>
                </c:pt>
                <c:pt idx="189">
                  <c:v>42614</c:v>
                </c:pt>
                <c:pt idx="190">
                  <c:v>42644</c:v>
                </c:pt>
                <c:pt idx="191">
                  <c:v>42675</c:v>
                </c:pt>
                <c:pt idx="192">
                  <c:v>42705</c:v>
                </c:pt>
                <c:pt idx="193">
                  <c:v>42736</c:v>
                </c:pt>
                <c:pt idx="194">
                  <c:v>42767</c:v>
                </c:pt>
                <c:pt idx="195">
                  <c:v>42795</c:v>
                </c:pt>
                <c:pt idx="196">
                  <c:v>42826</c:v>
                </c:pt>
                <c:pt idx="197">
                  <c:v>42856</c:v>
                </c:pt>
                <c:pt idx="198">
                  <c:v>42887</c:v>
                </c:pt>
                <c:pt idx="199">
                  <c:v>42917</c:v>
                </c:pt>
                <c:pt idx="200">
                  <c:v>42948</c:v>
                </c:pt>
                <c:pt idx="201">
                  <c:v>42979</c:v>
                </c:pt>
                <c:pt idx="202">
                  <c:v>43009</c:v>
                </c:pt>
                <c:pt idx="203">
                  <c:v>43040</c:v>
                </c:pt>
                <c:pt idx="204">
                  <c:v>43070</c:v>
                </c:pt>
                <c:pt idx="205">
                  <c:v>43101</c:v>
                </c:pt>
                <c:pt idx="206">
                  <c:v>43132</c:v>
                </c:pt>
                <c:pt idx="207">
                  <c:v>43160</c:v>
                </c:pt>
                <c:pt idx="208">
                  <c:v>43191</c:v>
                </c:pt>
                <c:pt idx="209">
                  <c:v>43221</c:v>
                </c:pt>
                <c:pt idx="210">
                  <c:v>43252</c:v>
                </c:pt>
                <c:pt idx="211">
                  <c:v>43282</c:v>
                </c:pt>
                <c:pt idx="212">
                  <c:v>43313</c:v>
                </c:pt>
                <c:pt idx="213">
                  <c:v>43344</c:v>
                </c:pt>
                <c:pt idx="214">
                  <c:v>43374</c:v>
                </c:pt>
                <c:pt idx="215">
                  <c:v>43405</c:v>
                </c:pt>
                <c:pt idx="216">
                  <c:v>43435</c:v>
                </c:pt>
                <c:pt idx="217">
                  <c:v>43466</c:v>
                </c:pt>
                <c:pt idx="218">
                  <c:v>43497</c:v>
                </c:pt>
                <c:pt idx="219">
                  <c:v>43525</c:v>
                </c:pt>
                <c:pt idx="220">
                  <c:v>43556</c:v>
                </c:pt>
                <c:pt idx="221">
                  <c:v>43586</c:v>
                </c:pt>
                <c:pt idx="222">
                  <c:v>43617</c:v>
                </c:pt>
                <c:pt idx="223">
                  <c:v>43647</c:v>
                </c:pt>
                <c:pt idx="224">
                  <c:v>43678</c:v>
                </c:pt>
                <c:pt idx="225">
                  <c:v>43709</c:v>
                </c:pt>
                <c:pt idx="226">
                  <c:v>43739</c:v>
                </c:pt>
                <c:pt idx="227">
                  <c:v>43770</c:v>
                </c:pt>
                <c:pt idx="228">
                  <c:v>43800</c:v>
                </c:pt>
                <c:pt idx="229">
                  <c:v>43831</c:v>
                </c:pt>
                <c:pt idx="230">
                  <c:v>43862</c:v>
                </c:pt>
                <c:pt idx="231">
                  <c:v>43891</c:v>
                </c:pt>
                <c:pt idx="232">
                  <c:v>43922</c:v>
                </c:pt>
                <c:pt idx="233">
                  <c:v>43952</c:v>
                </c:pt>
                <c:pt idx="234">
                  <c:v>43983</c:v>
                </c:pt>
                <c:pt idx="235">
                  <c:v>44013</c:v>
                </c:pt>
                <c:pt idx="236">
                  <c:v>44044</c:v>
                </c:pt>
                <c:pt idx="237">
                  <c:v>44075</c:v>
                </c:pt>
                <c:pt idx="238">
                  <c:v>44105</c:v>
                </c:pt>
                <c:pt idx="239">
                  <c:v>44136</c:v>
                </c:pt>
                <c:pt idx="240">
                  <c:v>44166</c:v>
                </c:pt>
                <c:pt idx="241">
                  <c:v>44197</c:v>
                </c:pt>
                <c:pt idx="242">
                  <c:v>44228</c:v>
                </c:pt>
                <c:pt idx="243">
                  <c:v>44256</c:v>
                </c:pt>
                <c:pt idx="244">
                  <c:v>44287</c:v>
                </c:pt>
                <c:pt idx="245">
                  <c:v>44317</c:v>
                </c:pt>
                <c:pt idx="246">
                  <c:v>44348</c:v>
                </c:pt>
                <c:pt idx="247">
                  <c:v>44378</c:v>
                </c:pt>
                <c:pt idx="248">
                  <c:v>44409</c:v>
                </c:pt>
                <c:pt idx="249">
                  <c:v>44440</c:v>
                </c:pt>
                <c:pt idx="250">
                  <c:v>44470</c:v>
                </c:pt>
              </c:numCache>
            </c:numRef>
          </c:cat>
          <c:val>
            <c:numRef>
              <c:f>Insumos!$D$7:$IT$7</c:f>
              <c:numCache>
                <c:formatCode>#,##0</c:formatCode>
                <c:ptCount val="251"/>
                <c:pt idx="0">
                  <c:v>100</c:v>
                </c:pt>
                <c:pt idx="1">
                  <c:v>100.39</c:v>
                </c:pt>
                <c:pt idx="2">
                  <c:v>100.411</c:v>
                </c:pt>
                <c:pt idx="3">
                  <c:v>100.401</c:v>
                </c:pt>
                <c:pt idx="4">
                  <c:v>100.438</c:v>
                </c:pt>
                <c:pt idx="5">
                  <c:v>100.84699999999999</c:v>
                </c:pt>
                <c:pt idx="6">
                  <c:v>102.416</c:v>
                </c:pt>
                <c:pt idx="7">
                  <c:v>103.221</c:v>
                </c:pt>
                <c:pt idx="8">
                  <c:v>103.625</c:v>
                </c:pt>
                <c:pt idx="9">
                  <c:v>104.206</c:v>
                </c:pt>
                <c:pt idx="10">
                  <c:v>104.711</c:v>
                </c:pt>
                <c:pt idx="11">
                  <c:v>105.268</c:v>
                </c:pt>
                <c:pt idx="12">
                  <c:v>106.04900000000001</c:v>
                </c:pt>
                <c:pt idx="13">
                  <c:v>106.45</c:v>
                </c:pt>
                <c:pt idx="14">
                  <c:v>106.566</c:v>
                </c:pt>
                <c:pt idx="15">
                  <c:v>106.836</c:v>
                </c:pt>
                <c:pt idx="16">
                  <c:v>107.321</c:v>
                </c:pt>
                <c:pt idx="17">
                  <c:v>107.82599999999999</c:v>
                </c:pt>
                <c:pt idx="18">
                  <c:v>109.601</c:v>
                </c:pt>
                <c:pt idx="19">
                  <c:v>110.21599999999999</c:v>
                </c:pt>
                <c:pt idx="20">
                  <c:v>110.574</c:v>
                </c:pt>
                <c:pt idx="21">
                  <c:v>111.1</c:v>
                </c:pt>
                <c:pt idx="22">
                  <c:v>112.021</c:v>
                </c:pt>
                <c:pt idx="23">
                  <c:v>112.708</c:v>
                </c:pt>
                <c:pt idx="24">
                  <c:v>113.151</c:v>
                </c:pt>
                <c:pt idx="25">
                  <c:v>114.105</c:v>
                </c:pt>
                <c:pt idx="26">
                  <c:v>114.22799999999999</c:v>
                </c:pt>
                <c:pt idx="27">
                  <c:v>115.73399999999999</c:v>
                </c:pt>
                <c:pt idx="28">
                  <c:v>116.36499999999999</c:v>
                </c:pt>
                <c:pt idx="29">
                  <c:v>117.631</c:v>
                </c:pt>
                <c:pt idx="30">
                  <c:v>119.036</c:v>
                </c:pt>
                <c:pt idx="31">
                  <c:v>119.503</c:v>
                </c:pt>
                <c:pt idx="32">
                  <c:v>121.383</c:v>
                </c:pt>
                <c:pt idx="33" formatCode="0">
                  <c:v>121.952</c:v>
                </c:pt>
                <c:pt idx="34">
                  <c:v>122.482</c:v>
                </c:pt>
                <c:pt idx="35">
                  <c:v>122.98099999999999</c:v>
                </c:pt>
                <c:pt idx="36">
                  <c:v>124.039</c:v>
                </c:pt>
                <c:pt idx="37">
                  <c:v>125.005</c:v>
                </c:pt>
                <c:pt idx="38">
                  <c:v>125.64</c:v>
                </c:pt>
                <c:pt idx="39">
                  <c:v>126.151</c:v>
                </c:pt>
                <c:pt idx="40">
                  <c:v>126.476</c:v>
                </c:pt>
                <c:pt idx="41">
                  <c:v>127.416</c:v>
                </c:pt>
                <c:pt idx="42">
                  <c:v>128.07900000000001</c:v>
                </c:pt>
                <c:pt idx="43">
                  <c:v>129.202</c:v>
                </c:pt>
                <c:pt idx="44">
                  <c:v>129.898</c:v>
                </c:pt>
                <c:pt idx="45">
                  <c:v>130.06700000000001</c:v>
                </c:pt>
                <c:pt idx="46">
                  <c:v>130.44499999999999</c:v>
                </c:pt>
                <c:pt idx="47">
                  <c:v>131.04400000000001</c:v>
                </c:pt>
                <c:pt idx="48">
                  <c:v>131.72</c:v>
                </c:pt>
                <c:pt idx="49">
                  <c:v>132.32599999999999</c:v>
                </c:pt>
                <c:pt idx="50">
                  <c:v>132.51400000000001</c:v>
                </c:pt>
                <c:pt idx="51">
                  <c:v>132.733</c:v>
                </c:pt>
                <c:pt idx="52">
                  <c:v>132.76599999999999</c:v>
                </c:pt>
                <c:pt idx="53">
                  <c:v>133.46199999999999</c:v>
                </c:pt>
                <c:pt idx="54">
                  <c:v>135.571</c:v>
                </c:pt>
                <c:pt idx="55">
                  <c:v>136.715</c:v>
                </c:pt>
                <c:pt idx="56">
                  <c:v>137.03100000000001</c:v>
                </c:pt>
                <c:pt idx="57">
                  <c:v>137.30600000000001</c:v>
                </c:pt>
                <c:pt idx="58">
                  <c:v>137.64400000000001</c:v>
                </c:pt>
                <c:pt idx="59">
                  <c:v>137.74299999999999</c:v>
                </c:pt>
                <c:pt idx="60">
                  <c:v>138.68</c:v>
                </c:pt>
                <c:pt idx="61">
                  <c:v>138.83600000000001</c:v>
                </c:pt>
                <c:pt idx="62">
                  <c:v>139.10599999999999</c:v>
                </c:pt>
                <c:pt idx="63">
                  <c:v>139.006</c:v>
                </c:pt>
                <c:pt idx="64">
                  <c:v>139.215</c:v>
                </c:pt>
                <c:pt idx="65">
                  <c:v>139.86000000000001</c:v>
                </c:pt>
                <c:pt idx="66">
                  <c:v>140.54900000000001</c:v>
                </c:pt>
                <c:pt idx="67">
                  <c:v>141.124</c:v>
                </c:pt>
                <c:pt idx="68">
                  <c:v>141.774</c:v>
                </c:pt>
                <c:pt idx="69">
                  <c:v>141.828</c:v>
                </c:pt>
                <c:pt idx="70">
                  <c:v>142.07599999999999</c:v>
                </c:pt>
                <c:pt idx="71">
                  <c:v>143.274</c:v>
                </c:pt>
                <c:pt idx="72">
                  <c:v>143.61099999999999</c:v>
                </c:pt>
                <c:pt idx="73">
                  <c:v>143.72200000000001</c:v>
                </c:pt>
                <c:pt idx="74">
                  <c:v>143.77099999999999</c:v>
                </c:pt>
                <c:pt idx="75">
                  <c:v>144.05699999999999</c:v>
                </c:pt>
                <c:pt idx="76">
                  <c:v>144.22900000000001</c:v>
                </c:pt>
                <c:pt idx="77">
                  <c:v>145.22499999999999</c:v>
                </c:pt>
                <c:pt idx="78">
                  <c:v>146.15799999999999</c:v>
                </c:pt>
                <c:pt idx="79">
                  <c:v>146.864</c:v>
                </c:pt>
                <c:pt idx="80">
                  <c:v>146.93199999999999</c:v>
                </c:pt>
                <c:pt idx="81">
                  <c:v>147.18700000000001</c:v>
                </c:pt>
                <c:pt idx="82">
                  <c:v>147.43</c:v>
                </c:pt>
                <c:pt idx="83">
                  <c:v>147.52600000000001</c:v>
                </c:pt>
                <c:pt idx="84">
                  <c:v>148.03299999999999</c:v>
                </c:pt>
                <c:pt idx="85">
                  <c:v>148.45099999999999</c:v>
                </c:pt>
                <c:pt idx="86">
                  <c:v>148.126</c:v>
                </c:pt>
                <c:pt idx="87">
                  <c:v>148.27099999999999</c:v>
                </c:pt>
                <c:pt idx="88">
                  <c:v>148.452</c:v>
                </c:pt>
                <c:pt idx="89">
                  <c:v>149.167</c:v>
                </c:pt>
                <c:pt idx="90">
                  <c:v>151.51300000000001</c:v>
                </c:pt>
                <c:pt idx="91">
                  <c:v>152.41800000000001</c:v>
                </c:pt>
                <c:pt idx="92">
                  <c:v>153.066</c:v>
                </c:pt>
                <c:pt idx="93">
                  <c:v>153.81200000000001</c:v>
                </c:pt>
                <c:pt idx="94">
                  <c:v>153.767</c:v>
                </c:pt>
                <c:pt idx="95">
                  <c:v>154.51900000000001</c:v>
                </c:pt>
                <c:pt idx="96">
                  <c:v>155.82300000000001</c:v>
                </c:pt>
                <c:pt idx="97">
                  <c:v>156.197</c:v>
                </c:pt>
                <c:pt idx="98">
                  <c:v>156.22499999999999</c:v>
                </c:pt>
                <c:pt idx="99">
                  <c:v>156.43600000000001</c:v>
                </c:pt>
                <c:pt idx="100">
                  <c:v>156.41399999999999</c:v>
                </c:pt>
                <c:pt idx="101">
                  <c:v>157.30000000000001</c:v>
                </c:pt>
                <c:pt idx="102">
                  <c:v>158.32300000000001</c:v>
                </c:pt>
                <c:pt idx="103">
                  <c:v>159.40199999999999</c:v>
                </c:pt>
                <c:pt idx="104">
                  <c:v>160.547</c:v>
                </c:pt>
                <c:pt idx="105">
                  <c:v>161.251</c:v>
                </c:pt>
                <c:pt idx="106">
                  <c:v>161.642</c:v>
                </c:pt>
                <c:pt idx="107">
                  <c:v>162.24100000000001</c:v>
                </c:pt>
                <c:pt idx="108">
                  <c:v>162.446</c:v>
                </c:pt>
                <c:pt idx="109">
                  <c:v>162.648</c:v>
                </c:pt>
                <c:pt idx="110">
                  <c:v>163.10900000000001</c:v>
                </c:pt>
                <c:pt idx="111">
                  <c:v>163.452</c:v>
                </c:pt>
                <c:pt idx="112">
                  <c:v>164.34299999999999</c:v>
                </c:pt>
                <c:pt idx="113">
                  <c:v>165.03200000000001</c:v>
                </c:pt>
                <c:pt idx="114">
                  <c:v>167.005</c:v>
                </c:pt>
                <c:pt idx="115">
                  <c:v>168.82400000000001</c:v>
                </c:pt>
                <c:pt idx="116">
                  <c:v>170.32300000000001</c:v>
                </c:pt>
                <c:pt idx="117">
                  <c:v>169.357</c:v>
                </c:pt>
                <c:pt idx="118">
                  <c:v>169.72200000000001</c:v>
                </c:pt>
                <c:pt idx="119">
                  <c:v>170.166</c:v>
                </c:pt>
                <c:pt idx="120">
                  <c:v>170.44</c:v>
                </c:pt>
                <c:pt idx="121">
                  <c:v>170.65</c:v>
                </c:pt>
                <c:pt idx="122">
                  <c:v>170.83699999999999</c:v>
                </c:pt>
                <c:pt idx="123">
                  <c:v>171.14599999999999</c:v>
                </c:pt>
                <c:pt idx="124">
                  <c:v>171.82</c:v>
                </c:pt>
                <c:pt idx="125">
                  <c:v>173.40799999999999</c:v>
                </c:pt>
                <c:pt idx="126">
                  <c:v>175.232</c:v>
                </c:pt>
                <c:pt idx="127">
                  <c:v>175.40899999999999</c:v>
                </c:pt>
                <c:pt idx="128">
                  <c:v>176.167</c:v>
                </c:pt>
                <c:pt idx="129">
                  <c:v>177.232</c:v>
                </c:pt>
                <c:pt idx="130">
                  <c:v>177.50399999999999</c:v>
                </c:pt>
                <c:pt idx="131">
                  <c:v>178.04</c:v>
                </c:pt>
                <c:pt idx="132">
                  <c:v>178.012</c:v>
                </c:pt>
                <c:pt idx="133">
                  <c:v>178.82900000000001</c:v>
                </c:pt>
                <c:pt idx="134">
                  <c:v>178.45599999999999</c:v>
                </c:pt>
                <c:pt idx="135">
                  <c:v>178.73</c:v>
                </c:pt>
                <c:pt idx="136">
                  <c:v>178.98699999999999</c:v>
                </c:pt>
                <c:pt idx="137">
                  <c:v>180.119</c:v>
                </c:pt>
                <c:pt idx="138">
                  <c:v>181.55799999999999</c:v>
                </c:pt>
                <c:pt idx="139">
                  <c:v>184.512</c:v>
                </c:pt>
                <c:pt idx="140">
                  <c:v>184.67500000000001</c:v>
                </c:pt>
                <c:pt idx="141">
                  <c:v>184.971</c:v>
                </c:pt>
                <c:pt idx="142">
                  <c:v>184.59200000000001</c:v>
                </c:pt>
                <c:pt idx="143">
                  <c:v>184.67099999999999</c:v>
                </c:pt>
                <c:pt idx="144">
                  <c:v>185.184</c:v>
                </c:pt>
                <c:pt idx="145">
                  <c:v>185.32499999999999</c:v>
                </c:pt>
                <c:pt idx="146">
                  <c:v>185.47399999999999</c:v>
                </c:pt>
                <c:pt idx="147">
                  <c:v>185.97399999999999</c:v>
                </c:pt>
                <c:pt idx="148">
                  <c:v>186.15700000000001</c:v>
                </c:pt>
                <c:pt idx="149">
                  <c:v>186.46700000000001</c:v>
                </c:pt>
                <c:pt idx="150">
                  <c:v>187.994</c:v>
                </c:pt>
                <c:pt idx="151">
                  <c:v>189.39500000000001</c:v>
                </c:pt>
                <c:pt idx="152">
                  <c:v>190.32499999999999</c:v>
                </c:pt>
                <c:pt idx="153">
                  <c:v>190.298</c:v>
                </c:pt>
                <c:pt idx="154">
                  <c:v>190.54</c:v>
                </c:pt>
                <c:pt idx="155">
                  <c:v>190.87200000000001</c:v>
                </c:pt>
                <c:pt idx="156">
                  <c:v>191.59800000000001</c:v>
                </c:pt>
                <c:pt idx="157">
                  <c:v>192.333</c:v>
                </c:pt>
                <c:pt idx="158">
                  <c:v>192.614</c:v>
                </c:pt>
                <c:pt idx="159">
                  <c:v>192.91800000000001</c:v>
                </c:pt>
                <c:pt idx="160">
                  <c:v>193.488</c:v>
                </c:pt>
                <c:pt idx="161">
                  <c:v>194.13200000000001</c:v>
                </c:pt>
                <c:pt idx="162">
                  <c:v>195.11600000000001</c:v>
                </c:pt>
                <c:pt idx="163">
                  <c:v>195.94399999999999</c:v>
                </c:pt>
                <c:pt idx="164">
                  <c:v>197.363</c:v>
                </c:pt>
                <c:pt idx="165">
                  <c:v>198.27099999999999</c:v>
                </c:pt>
                <c:pt idx="166">
                  <c:v>198.648</c:v>
                </c:pt>
                <c:pt idx="167">
                  <c:v>199.03700000000001</c:v>
                </c:pt>
                <c:pt idx="168">
                  <c:v>199.559</c:v>
                </c:pt>
                <c:pt idx="169">
                  <c:v>199.928</c:v>
                </c:pt>
                <c:pt idx="170">
                  <c:v>200.41499999999999</c:v>
                </c:pt>
                <c:pt idx="171">
                  <c:v>200.952</c:v>
                </c:pt>
                <c:pt idx="172">
                  <c:v>201.065</c:v>
                </c:pt>
                <c:pt idx="173">
                  <c:v>201.46</c:v>
                </c:pt>
                <c:pt idx="174">
                  <c:v>201.89400000000001</c:v>
                </c:pt>
                <c:pt idx="175">
                  <c:v>203.065</c:v>
                </c:pt>
                <c:pt idx="176">
                  <c:v>204.333</c:v>
                </c:pt>
                <c:pt idx="177">
                  <c:v>204.68</c:v>
                </c:pt>
                <c:pt idx="178">
                  <c:v>204.73699999999999</c:v>
                </c:pt>
                <c:pt idx="179">
                  <c:v>205.26300000000001</c:v>
                </c:pt>
                <c:pt idx="180">
                  <c:v>205.53399999999999</c:v>
                </c:pt>
                <c:pt idx="181">
                  <c:v>206.78399999999999</c:v>
                </c:pt>
                <c:pt idx="182">
                  <c:v>206.10300000000001</c:v>
                </c:pt>
                <c:pt idx="183">
                  <c:v>206.392</c:v>
                </c:pt>
                <c:pt idx="184">
                  <c:v>206.33600000000001</c:v>
                </c:pt>
                <c:pt idx="185">
                  <c:v>206.78800000000001</c:v>
                </c:pt>
                <c:pt idx="186">
                  <c:v>208.63800000000001</c:v>
                </c:pt>
                <c:pt idx="187">
                  <c:v>209.86699999999999</c:v>
                </c:pt>
                <c:pt idx="188">
                  <c:v>210.21199999999999</c:v>
                </c:pt>
                <c:pt idx="189">
                  <c:v>210.386</c:v>
                </c:pt>
                <c:pt idx="190">
                  <c:v>211.327</c:v>
                </c:pt>
                <c:pt idx="191">
                  <c:v>211.32499999999999</c:v>
                </c:pt>
                <c:pt idx="192">
                  <c:v>212.13200000000001</c:v>
                </c:pt>
                <c:pt idx="193">
                  <c:v>213.434</c:v>
                </c:pt>
                <c:pt idx="194">
                  <c:v>214.39099999999999</c:v>
                </c:pt>
                <c:pt idx="195">
                  <c:v>213.959</c:v>
                </c:pt>
                <c:pt idx="196">
                  <c:v>215.33500000000001</c:v>
                </c:pt>
                <c:pt idx="197">
                  <c:v>215.28399999999999</c:v>
                </c:pt>
                <c:pt idx="198">
                  <c:v>216.17599999999999</c:v>
                </c:pt>
                <c:pt idx="199">
                  <c:v>216.619</c:v>
                </c:pt>
                <c:pt idx="200">
                  <c:v>216.648</c:v>
                </c:pt>
                <c:pt idx="201">
                  <c:v>216.929</c:v>
                </c:pt>
                <c:pt idx="202">
                  <c:v>217.65100000000001</c:v>
                </c:pt>
                <c:pt idx="203">
                  <c:v>218.05799999999999</c:v>
                </c:pt>
                <c:pt idx="204">
                  <c:v>218.489</c:v>
                </c:pt>
                <c:pt idx="205">
                  <c:v>220.124</c:v>
                </c:pt>
                <c:pt idx="206">
                  <c:v>220.74100000000001</c:v>
                </c:pt>
                <c:pt idx="207">
                  <c:v>221.529</c:v>
                </c:pt>
                <c:pt idx="208">
                  <c:v>222.09</c:v>
                </c:pt>
                <c:pt idx="209">
                  <c:v>222.637</c:v>
                </c:pt>
                <c:pt idx="210">
                  <c:v>223.10900000000001</c:v>
                </c:pt>
                <c:pt idx="211">
                  <c:v>223.233</c:v>
                </c:pt>
                <c:pt idx="212">
                  <c:v>223.328</c:v>
                </c:pt>
                <c:pt idx="213">
                  <c:v>223.666</c:v>
                </c:pt>
                <c:pt idx="214">
                  <c:v>224.273</c:v>
                </c:pt>
                <c:pt idx="215">
                  <c:v>225.13</c:v>
                </c:pt>
                <c:pt idx="216">
                  <c:v>225.392</c:v>
                </c:pt>
                <c:pt idx="217">
                  <c:v>226.40899999999999</c:v>
                </c:pt>
                <c:pt idx="218">
                  <c:v>226.11699999999999</c:v>
                </c:pt>
                <c:pt idx="219">
                  <c:v>225.755</c:v>
                </c:pt>
                <c:pt idx="220">
                  <c:v>226.119</c:v>
                </c:pt>
                <c:pt idx="221">
                  <c:v>227.136</c:v>
                </c:pt>
                <c:pt idx="222">
                  <c:v>229.96600000000001</c:v>
                </c:pt>
                <c:pt idx="223">
                  <c:v>230.827</c:v>
                </c:pt>
                <c:pt idx="224">
                  <c:v>230.78299999999999</c:v>
                </c:pt>
                <c:pt idx="225">
                  <c:v>231.01900000000001</c:v>
                </c:pt>
                <c:pt idx="226">
                  <c:v>231.095</c:v>
                </c:pt>
                <c:pt idx="227">
                  <c:v>234.64699999999999</c:v>
                </c:pt>
                <c:pt idx="228">
                  <c:v>236.55</c:v>
                </c:pt>
                <c:pt idx="229">
                  <c:v>239.08600000000001</c:v>
                </c:pt>
                <c:pt idx="230">
                  <c:v>239.69</c:v>
                </c:pt>
                <c:pt idx="231">
                  <c:v>239.613</c:v>
                </c:pt>
                <c:pt idx="232">
                  <c:v>239.05500000000001</c:v>
                </c:pt>
                <c:pt idx="233">
                  <c:v>239.39500000000001</c:v>
                </c:pt>
                <c:pt idx="234">
                  <c:v>240.00299999999999</c:v>
                </c:pt>
                <c:pt idx="235">
                  <c:v>240.929</c:v>
                </c:pt>
                <c:pt idx="236">
                  <c:v>242.10300000000001</c:v>
                </c:pt>
                <c:pt idx="237">
                  <c:v>243.71799999999999</c:v>
                </c:pt>
                <c:pt idx="238">
                  <c:v>244.381</c:v>
                </c:pt>
                <c:pt idx="239">
                  <c:v>244.83799999999999</c:v>
                </c:pt>
                <c:pt idx="240">
                  <c:v>245.291</c:v>
                </c:pt>
                <c:pt idx="241">
                  <c:v>245.714</c:v>
                </c:pt>
                <c:pt idx="242">
                  <c:v>245.83600000000001</c:v>
                </c:pt>
                <c:pt idx="243">
                  <c:v>245.977</c:v>
                </c:pt>
                <c:pt idx="244">
                  <c:v>247.32599999999999</c:v>
                </c:pt>
                <c:pt idx="245">
                  <c:v>247.64500000000001</c:v>
                </c:pt>
                <c:pt idx="246">
                  <c:v>249.93700000000001</c:v>
                </c:pt>
                <c:pt idx="247">
                  <c:v>251.077</c:v>
                </c:pt>
                <c:pt idx="248">
                  <c:v>251.964</c:v>
                </c:pt>
                <c:pt idx="249">
                  <c:v>252.42500000000001</c:v>
                </c:pt>
                <c:pt idx="250">
                  <c:v>255.76599999999999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DB36-482C-8366-62F19ABCD323}"/>
            </c:ext>
          </c:extLst>
        </c:ser>
        <c:ser>
          <c:idx val="4"/>
          <c:order val="4"/>
          <c:tx>
            <c:strRef>
              <c:f>Insumos!$B$8</c:f>
              <c:strCache>
                <c:ptCount val="1"/>
                <c:pt idx="0">
                  <c:v>Drenagem</c:v>
                </c:pt>
              </c:strCache>
            </c:strRef>
          </c:tx>
          <c:spPr>
            <a:ln w="28575" cap="rnd">
              <a:solidFill>
                <a:srgbClr val="FF7979"/>
              </a:solidFill>
              <a:round/>
            </a:ln>
            <a:effectLst/>
          </c:spPr>
          <c:marker>
            <c:symbol val="none"/>
          </c:marker>
          <c:cat>
            <c:numRef>
              <c:f>Insumos!$D$3:$IT$3</c:f>
              <c:numCache>
                <c:formatCode>[$-409]mmm\-yy;@</c:formatCode>
                <c:ptCount val="251"/>
                <c:pt idx="0">
                  <c:v>36861</c:v>
                </c:pt>
                <c:pt idx="1">
                  <c:v>36892</c:v>
                </c:pt>
                <c:pt idx="2">
                  <c:v>36923</c:v>
                </c:pt>
                <c:pt idx="3">
                  <c:v>36951</c:v>
                </c:pt>
                <c:pt idx="4">
                  <c:v>36982</c:v>
                </c:pt>
                <c:pt idx="5">
                  <c:v>37012</c:v>
                </c:pt>
                <c:pt idx="6">
                  <c:v>37043</c:v>
                </c:pt>
                <c:pt idx="7">
                  <c:v>37073</c:v>
                </c:pt>
                <c:pt idx="8">
                  <c:v>37104</c:v>
                </c:pt>
                <c:pt idx="9">
                  <c:v>37135</c:v>
                </c:pt>
                <c:pt idx="10">
                  <c:v>37165</c:v>
                </c:pt>
                <c:pt idx="11">
                  <c:v>37196</c:v>
                </c:pt>
                <c:pt idx="12">
                  <c:v>37226</c:v>
                </c:pt>
                <c:pt idx="13">
                  <c:v>37257</c:v>
                </c:pt>
                <c:pt idx="14">
                  <c:v>37288</c:v>
                </c:pt>
                <c:pt idx="15">
                  <c:v>37316</c:v>
                </c:pt>
                <c:pt idx="16">
                  <c:v>37347</c:v>
                </c:pt>
                <c:pt idx="17">
                  <c:v>37377</c:v>
                </c:pt>
                <c:pt idx="18">
                  <c:v>37408</c:v>
                </c:pt>
                <c:pt idx="19">
                  <c:v>37438</c:v>
                </c:pt>
                <c:pt idx="20">
                  <c:v>37469</c:v>
                </c:pt>
                <c:pt idx="21">
                  <c:v>37500</c:v>
                </c:pt>
                <c:pt idx="22">
                  <c:v>37530</c:v>
                </c:pt>
                <c:pt idx="23">
                  <c:v>37561</c:v>
                </c:pt>
                <c:pt idx="24">
                  <c:v>37591</c:v>
                </c:pt>
                <c:pt idx="25">
                  <c:v>37622</c:v>
                </c:pt>
                <c:pt idx="26">
                  <c:v>37653</c:v>
                </c:pt>
                <c:pt idx="27">
                  <c:v>37681</c:v>
                </c:pt>
                <c:pt idx="28">
                  <c:v>37712</c:v>
                </c:pt>
                <c:pt idx="29">
                  <c:v>37742</c:v>
                </c:pt>
                <c:pt idx="30">
                  <c:v>37773</c:v>
                </c:pt>
                <c:pt idx="31">
                  <c:v>37803</c:v>
                </c:pt>
                <c:pt idx="32">
                  <c:v>37834</c:v>
                </c:pt>
                <c:pt idx="33">
                  <c:v>37865</c:v>
                </c:pt>
                <c:pt idx="34">
                  <c:v>37895</c:v>
                </c:pt>
                <c:pt idx="35">
                  <c:v>37926</c:v>
                </c:pt>
                <c:pt idx="36">
                  <c:v>37956</c:v>
                </c:pt>
                <c:pt idx="37">
                  <c:v>37987</c:v>
                </c:pt>
                <c:pt idx="38">
                  <c:v>38018</c:v>
                </c:pt>
                <c:pt idx="39">
                  <c:v>38047</c:v>
                </c:pt>
                <c:pt idx="40">
                  <c:v>38078</c:v>
                </c:pt>
                <c:pt idx="41">
                  <c:v>38108</c:v>
                </c:pt>
                <c:pt idx="42">
                  <c:v>38139</c:v>
                </c:pt>
                <c:pt idx="43">
                  <c:v>38169</c:v>
                </c:pt>
                <c:pt idx="44">
                  <c:v>38200</c:v>
                </c:pt>
                <c:pt idx="45">
                  <c:v>38231</c:v>
                </c:pt>
                <c:pt idx="46">
                  <c:v>38261</c:v>
                </c:pt>
                <c:pt idx="47">
                  <c:v>38292</c:v>
                </c:pt>
                <c:pt idx="48">
                  <c:v>38322</c:v>
                </c:pt>
                <c:pt idx="49">
                  <c:v>38353</c:v>
                </c:pt>
                <c:pt idx="50">
                  <c:v>38384</c:v>
                </c:pt>
                <c:pt idx="51">
                  <c:v>38412</c:v>
                </c:pt>
                <c:pt idx="52">
                  <c:v>38443</c:v>
                </c:pt>
                <c:pt idx="53">
                  <c:v>38473</c:v>
                </c:pt>
                <c:pt idx="54">
                  <c:v>38504</c:v>
                </c:pt>
                <c:pt idx="55">
                  <c:v>38534</c:v>
                </c:pt>
                <c:pt idx="56">
                  <c:v>38565</c:v>
                </c:pt>
                <c:pt idx="57">
                  <c:v>38596</c:v>
                </c:pt>
                <c:pt idx="58">
                  <c:v>38626</c:v>
                </c:pt>
                <c:pt idx="59">
                  <c:v>38657</c:v>
                </c:pt>
                <c:pt idx="60">
                  <c:v>38687</c:v>
                </c:pt>
                <c:pt idx="61">
                  <c:v>38718</c:v>
                </c:pt>
                <c:pt idx="62">
                  <c:v>38749</c:v>
                </c:pt>
                <c:pt idx="63">
                  <c:v>38777</c:v>
                </c:pt>
                <c:pt idx="64">
                  <c:v>38808</c:v>
                </c:pt>
                <c:pt idx="65">
                  <c:v>38838</c:v>
                </c:pt>
                <c:pt idx="66">
                  <c:v>38869</c:v>
                </c:pt>
                <c:pt idx="67">
                  <c:v>38899</c:v>
                </c:pt>
                <c:pt idx="68">
                  <c:v>38930</c:v>
                </c:pt>
                <c:pt idx="69">
                  <c:v>38961</c:v>
                </c:pt>
                <c:pt idx="70">
                  <c:v>38991</c:v>
                </c:pt>
                <c:pt idx="71">
                  <c:v>39022</c:v>
                </c:pt>
                <c:pt idx="72">
                  <c:v>39052</c:v>
                </c:pt>
                <c:pt idx="73">
                  <c:v>39083</c:v>
                </c:pt>
                <c:pt idx="74">
                  <c:v>39114</c:v>
                </c:pt>
                <c:pt idx="75">
                  <c:v>39142</c:v>
                </c:pt>
                <c:pt idx="76">
                  <c:v>39173</c:v>
                </c:pt>
                <c:pt idx="77">
                  <c:v>39203</c:v>
                </c:pt>
                <c:pt idx="78">
                  <c:v>39234</c:v>
                </c:pt>
                <c:pt idx="79">
                  <c:v>39264</c:v>
                </c:pt>
                <c:pt idx="80">
                  <c:v>39295</c:v>
                </c:pt>
                <c:pt idx="81">
                  <c:v>39326</c:v>
                </c:pt>
                <c:pt idx="82">
                  <c:v>39356</c:v>
                </c:pt>
                <c:pt idx="83">
                  <c:v>39387</c:v>
                </c:pt>
                <c:pt idx="84">
                  <c:v>39417</c:v>
                </c:pt>
                <c:pt idx="85">
                  <c:v>39448</c:v>
                </c:pt>
                <c:pt idx="86">
                  <c:v>39479</c:v>
                </c:pt>
                <c:pt idx="87">
                  <c:v>39508</c:v>
                </c:pt>
                <c:pt idx="88">
                  <c:v>39539</c:v>
                </c:pt>
                <c:pt idx="89">
                  <c:v>39569</c:v>
                </c:pt>
                <c:pt idx="90">
                  <c:v>39600</c:v>
                </c:pt>
                <c:pt idx="91">
                  <c:v>39630</c:v>
                </c:pt>
                <c:pt idx="92">
                  <c:v>39661</c:v>
                </c:pt>
                <c:pt idx="93">
                  <c:v>39692</c:v>
                </c:pt>
                <c:pt idx="94">
                  <c:v>39722</c:v>
                </c:pt>
                <c:pt idx="95">
                  <c:v>39753</c:v>
                </c:pt>
                <c:pt idx="96">
                  <c:v>39783</c:v>
                </c:pt>
                <c:pt idx="97">
                  <c:v>39814</c:v>
                </c:pt>
                <c:pt idx="98">
                  <c:v>39845</c:v>
                </c:pt>
                <c:pt idx="99">
                  <c:v>39873</c:v>
                </c:pt>
                <c:pt idx="100">
                  <c:v>39904</c:v>
                </c:pt>
                <c:pt idx="101">
                  <c:v>39934</c:v>
                </c:pt>
                <c:pt idx="102">
                  <c:v>39965</c:v>
                </c:pt>
                <c:pt idx="103">
                  <c:v>39995</c:v>
                </c:pt>
                <c:pt idx="104">
                  <c:v>40026</c:v>
                </c:pt>
                <c:pt idx="105">
                  <c:v>40057</c:v>
                </c:pt>
                <c:pt idx="106">
                  <c:v>40087</c:v>
                </c:pt>
                <c:pt idx="107">
                  <c:v>40118</c:v>
                </c:pt>
                <c:pt idx="108">
                  <c:v>40148</c:v>
                </c:pt>
                <c:pt idx="109">
                  <c:v>40179</c:v>
                </c:pt>
                <c:pt idx="110">
                  <c:v>40210</c:v>
                </c:pt>
                <c:pt idx="111">
                  <c:v>40238</c:v>
                </c:pt>
                <c:pt idx="112">
                  <c:v>40269</c:v>
                </c:pt>
                <c:pt idx="113">
                  <c:v>40299</c:v>
                </c:pt>
                <c:pt idx="114">
                  <c:v>40330</c:v>
                </c:pt>
                <c:pt idx="115">
                  <c:v>40360</c:v>
                </c:pt>
                <c:pt idx="116">
                  <c:v>40391</c:v>
                </c:pt>
                <c:pt idx="117">
                  <c:v>40422</c:v>
                </c:pt>
                <c:pt idx="118">
                  <c:v>40452</c:v>
                </c:pt>
                <c:pt idx="119">
                  <c:v>40483</c:v>
                </c:pt>
                <c:pt idx="120">
                  <c:v>40513</c:v>
                </c:pt>
                <c:pt idx="121">
                  <c:v>40544</c:v>
                </c:pt>
                <c:pt idx="122">
                  <c:v>40575</c:v>
                </c:pt>
                <c:pt idx="123">
                  <c:v>40603</c:v>
                </c:pt>
                <c:pt idx="124">
                  <c:v>40634</c:v>
                </c:pt>
                <c:pt idx="125">
                  <c:v>40664</c:v>
                </c:pt>
                <c:pt idx="126">
                  <c:v>40695</c:v>
                </c:pt>
                <c:pt idx="127">
                  <c:v>40725</c:v>
                </c:pt>
                <c:pt idx="128">
                  <c:v>40756</c:v>
                </c:pt>
                <c:pt idx="129">
                  <c:v>40787</c:v>
                </c:pt>
                <c:pt idx="130">
                  <c:v>40817</c:v>
                </c:pt>
                <c:pt idx="131">
                  <c:v>40848</c:v>
                </c:pt>
                <c:pt idx="132">
                  <c:v>40878</c:v>
                </c:pt>
                <c:pt idx="133">
                  <c:v>40909</c:v>
                </c:pt>
                <c:pt idx="134">
                  <c:v>40940</c:v>
                </c:pt>
                <c:pt idx="135">
                  <c:v>40969</c:v>
                </c:pt>
                <c:pt idx="136">
                  <c:v>41000</c:v>
                </c:pt>
                <c:pt idx="137">
                  <c:v>41030</c:v>
                </c:pt>
                <c:pt idx="138">
                  <c:v>41061</c:v>
                </c:pt>
                <c:pt idx="139">
                  <c:v>41091</c:v>
                </c:pt>
                <c:pt idx="140">
                  <c:v>41122</c:v>
                </c:pt>
                <c:pt idx="141">
                  <c:v>41153</c:v>
                </c:pt>
                <c:pt idx="142">
                  <c:v>41183</c:v>
                </c:pt>
                <c:pt idx="143">
                  <c:v>41214</c:v>
                </c:pt>
                <c:pt idx="144">
                  <c:v>41244</c:v>
                </c:pt>
                <c:pt idx="145">
                  <c:v>41275</c:v>
                </c:pt>
                <c:pt idx="146">
                  <c:v>41306</c:v>
                </c:pt>
                <c:pt idx="147">
                  <c:v>41334</c:v>
                </c:pt>
                <c:pt idx="148">
                  <c:v>41365</c:v>
                </c:pt>
                <c:pt idx="149">
                  <c:v>41395</c:v>
                </c:pt>
                <c:pt idx="150">
                  <c:v>41426</c:v>
                </c:pt>
                <c:pt idx="151">
                  <c:v>41456</c:v>
                </c:pt>
                <c:pt idx="152">
                  <c:v>41487</c:v>
                </c:pt>
                <c:pt idx="153">
                  <c:v>41518</c:v>
                </c:pt>
                <c:pt idx="154">
                  <c:v>41548</c:v>
                </c:pt>
                <c:pt idx="155">
                  <c:v>41579</c:v>
                </c:pt>
                <c:pt idx="156">
                  <c:v>41609</c:v>
                </c:pt>
                <c:pt idx="157">
                  <c:v>41640</c:v>
                </c:pt>
                <c:pt idx="158">
                  <c:v>41671</c:v>
                </c:pt>
                <c:pt idx="159">
                  <c:v>41699</c:v>
                </c:pt>
                <c:pt idx="160">
                  <c:v>41730</c:v>
                </c:pt>
                <c:pt idx="161">
                  <c:v>41760</c:v>
                </c:pt>
                <c:pt idx="162">
                  <c:v>41791</c:v>
                </c:pt>
                <c:pt idx="163">
                  <c:v>41821</c:v>
                </c:pt>
                <c:pt idx="164">
                  <c:v>41852</c:v>
                </c:pt>
                <c:pt idx="165">
                  <c:v>41883</c:v>
                </c:pt>
                <c:pt idx="166">
                  <c:v>41913</c:v>
                </c:pt>
                <c:pt idx="167">
                  <c:v>41944</c:v>
                </c:pt>
                <c:pt idx="168">
                  <c:v>41974</c:v>
                </c:pt>
                <c:pt idx="169">
                  <c:v>42005</c:v>
                </c:pt>
                <c:pt idx="170">
                  <c:v>42036</c:v>
                </c:pt>
                <c:pt idx="171">
                  <c:v>42064</c:v>
                </c:pt>
                <c:pt idx="172">
                  <c:v>42095</c:v>
                </c:pt>
                <c:pt idx="173">
                  <c:v>42125</c:v>
                </c:pt>
                <c:pt idx="174">
                  <c:v>42156</c:v>
                </c:pt>
                <c:pt idx="175">
                  <c:v>42186</c:v>
                </c:pt>
                <c:pt idx="176">
                  <c:v>42217</c:v>
                </c:pt>
                <c:pt idx="177">
                  <c:v>42248</c:v>
                </c:pt>
                <c:pt idx="178">
                  <c:v>42278</c:v>
                </c:pt>
                <c:pt idx="179">
                  <c:v>42309</c:v>
                </c:pt>
                <c:pt idx="180">
                  <c:v>42339</c:v>
                </c:pt>
                <c:pt idx="181">
                  <c:v>42370</c:v>
                </c:pt>
                <c:pt idx="182">
                  <c:v>42401</c:v>
                </c:pt>
                <c:pt idx="183">
                  <c:v>42430</c:v>
                </c:pt>
                <c:pt idx="184">
                  <c:v>42461</c:v>
                </c:pt>
                <c:pt idx="185">
                  <c:v>42491</c:v>
                </c:pt>
                <c:pt idx="186">
                  <c:v>42522</c:v>
                </c:pt>
                <c:pt idx="187">
                  <c:v>42552</c:v>
                </c:pt>
                <c:pt idx="188">
                  <c:v>42583</c:v>
                </c:pt>
                <c:pt idx="189">
                  <c:v>42614</c:v>
                </c:pt>
                <c:pt idx="190">
                  <c:v>42644</c:v>
                </c:pt>
                <c:pt idx="191">
                  <c:v>42675</c:v>
                </c:pt>
                <c:pt idx="192">
                  <c:v>42705</c:v>
                </c:pt>
                <c:pt idx="193">
                  <c:v>42736</c:v>
                </c:pt>
                <c:pt idx="194">
                  <c:v>42767</c:v>
                </c:pt>
                <c:pt idx="195">
                  <c:v>42795</c:v>
                </c:pt>
                <c:pt idx="196">
                  <c:v>42826</c:v>
                </c:pt>
                <c:pt idx="197">
                  <c:v>42856</c:v>
                </c:pt>
                <c:pt idx="198">
                  <c:v>42887</c:v>
                </c:pt>
                <c:pt idx="199">
                  <c:v>42917</c:v>
                </c:pt>
                <c:pt idx="200">
                  <c:v>42948</c:v>
                </c:pt>
                <c:pt idx="201">
                  <c:v>42979</c:v>
                </c:pt>
                <c:pt idx="202">
                  <c:v>43009</c:v>
                </c:pt>
                <c:pt idx="203">
                  <c:v>43040</c:v>
                </c:pt>
                <c:pt idx="204">
                  <c:v>43070</c:v>
                </c:pt>
                <c:pt idx="205">
                  <c:v>43101</c:v>
                </c:pt>
                <c:pt idx="206">
                  <c:v>43132</c:v>
                </c:pt>
                <c:pt idx="207">
                  <c:v>43160</c:v>
                </c:pt>
                <c:pt idx="208">
                  <c:v>43191</c:v>
                </c:pt>
                <c:pt idx="209">
                  <c:v>43221</c:v>
                </c:pt>
                <c:pt idx="210">
                  <c:v>43252</c:v>
                </c:pt>
                <c:pt idx="211">
                  <c:v>43282</c:v>
                </c:pt>
                <c:pt idx="212">
                  <c:v>43313</c:v>
                </c:pt>
                <c:pt idx="213">
                  <c:v>43344</c:v>
                </c:pt>
                <c:pt idx="214">
                  <c:v>43374</c:v>
                </c:pt>
                <c:pt idx="215">
                  <c:v>43405</c:v>
                </c:pt>
                <c:pt idx="216">
                  <c:v>43435</c:v>
                </c:pt>
                <c:pt idx="217">
                  <c:v>43466</c:v>
                </c:pt>
                <c:pt idx="218">
                  <c:v>43497</c:v>
                </c:pt>
                <c:pt idx="219">
                  <c:v>43525</c:v>
                </c:pt>
                <c:pt idx="220">
                  <c:v>43556</c:v>
                </c:pt>
                <c:pt idx="221">
                  <c:v>43586</c:v>
                </c:pt>
                <c:pt idx="222">
                  <c:v>43617</c:v>
                </c:pt>
                <c:pt idx="223">
                  <c:v>43647</c:v>
                </c:pt>
                <c:pt idx="224">
                  <c:v>43678</c:v>
                </c:pt>
                <c:pt idx="225">
                  <c:v>43709</c:v>
                </c:pt>
                <c:pt idx="226">
                  <c:v>43739</c:v>
                </c:pt>
                <c:pt idx="227">
                  <c:v>43770</c:v>
                </c:pt>
                <c:pt idx="228">
                  <c:v>43800</c:v>
                </c:pt>
                <c:pt idx="229">
                  <c:v>43831</c:v>
                </c:pt>
                <c:pt idx="230">
                  <c:v>43862</c:v>
                </c:pt>
                <c:pt idx="231">
                  <c:v>43891</c:v>
                </c:pt>
                <c:pt idx="232">
                  <c:v>43922</c:v>
                </c:pt>
                <c:pt idx="233">
                  <c:v>43952</c:v>
                </c:pt>
                <c:pt idx="234">
                  <c:v>43983</c:v>
                </c:pt>
                <c:pt idx="235">
                  <c:v>44013</c:v>
                </c:pt>
                <c:pt idx="236">
                  <c:v>44044</c:v>
                </c:pt>
                <c:pt idx="237">
                  <c:v>44075</c:v>
                </c:pt>
                <c:pt idx="238">
                  <c:v>44105</c:v>
                </c:pt>
                <c:pt idx="239">
                  <c:v>44136</c:v>
                </c:pt>
                <c:pt idx="240">
                  <c:v>44166</c:v>
                </c:pt>
                <c:pt idx="241">
                  <c:v>44197</c:v>
                </c:pt>
                <c:pt idx="242">
                  <c:v>44228</c:v>
                </c:pt>
                <c:pt idx="243">
                  <c:v>44256</c:v>
                </c:pt>
                <c:pt idx="244">
                  <c:v>44287</c:v>
                </c:pt>
                <c:pt idx="245">
                  <c:v>44317</c:v>
                </c:pt>
                <c:pt idx="246">
                  <c:v>44348</c:v>
                </c:pt>
                <c:pt idx="247">
                  <c:v>44378</c:v>
                </c:pt>
                <c:pt idx="248">
                  <c:v>44409</c:v>
                </c:pt>
                <c:pt idx="249">
                  <c:v>44440</c:v>
                </c:pt>
                <c:pt idx="250">
                  <c:v>44470</c:v>
                </c:pt>
              </c:numCache>
            </c:numRef>
          </c:cat>
          <c:val>
            <c:numRef>
              <c:f>Insumos!$D$8:$IT$8</c:f>
              <c:numCache>
                <c:formatCode>#,##0</c:formatCode>
                <c:ptCount val="251"/>
                <c:pt idx="0">
                  <c:v>100</c:v>
                </c:pt>
                <c:pt idx="1">
                  <c:v>101.631</c:v>
                </c:pt>
                <c:pt idx="2">
                  <c:v>101.755</c:v>
                </c:pt>
                <c:pt idx="3">
                  <c:v>101.999</c:v>
                </c:pt>
                <c:pt idx="4">
                  <c:v>102.24</c:v>
                </c:pt>
                <c:pt idx="5">
                  <c:v>102.748</c:v>
                </c:pt>
                <c:pt idx="6">
                  <c:v>104.261</c:v>
                </c:pt>
                <c:pt idx="7">
                  <c:v>106.033</c:v>
                </c:pt>
                <c:pt idx="8">
                  <c:v>107.29300000000001</c:v>
                </c:pt>
                <c:pt idx="9">
                  <c:v>108.578</c:v>
                </c:pt>
                <c:pt idx="10">
                  <c:v>109.616</c:v>
                </c:pt>
                <c:pt idx="11">
                  <c:v>110.244</c:v>
                </c:pt>
                <c:pt idx="12">
                  <c:v>110.98699999999999</c:v>
                </c:pt>
                <c:pt idx="13">
                  <c:v>111.16500000000001</c:v>
                </c:pt>
                <c:pt idx="14">
                  <c:v>111.57299999999999</c:v>
                </c:pt>
                <c:pt idx="15">
                  <c:v>112.092</c:v>
                </c:pt>
                <c:pt idx="16">
                  <c:v>113.56699999999999</c:v>
                </c:pt>
                <c:pt idx="17">
                  <c:v>115.012</c:v>
                </c:pt>
                <c:pt idx="18">
                  <c:v>116.547</c:v>
                </c:pt>
                <c:pt idx="19">
                  <c:v>117.965</c:v>
                </c:pt>
                <c:pt idx="20">
                  <c:v>118.96299999999999</c:v>
                </c:pt>
                <c:pt idx="21">
                  <c:v>120.176</c:v>
                </c:pt>
                <c:pt idx="22">
                  <c:v>121.548</c:v>
                </c:pt>
                <c:pt idx="23">
                  <c:v>126.884</c:v>
                </c:pt>
                <c:pt idx="24">
                  <c:v>130.16800000000001</c:v>
                </c:pt>
                <c:pt idx="25">
                  <c:v>134.238</c:v>
                </c:pt>
                <c:pt idx="26">
                  <c:v>134.999</c:v>
                </c:pt>
                <c:pt idx="27">
                  <c:v>136.04900000000001</c:v>
                </c:pt>
                <c:pt idx="28">
                  <c:v>137.66800000000001</c:v>
                </c:pt>
                <c:pt idx="29">
                  <c:v>137.828</c:v>
                </c:pt>
                <c:pt idx="30">
                  <c:v>138.51599999999999</c:v>
                </c:pt>
                <c:pt idx="31">
                  <c:v>139.00800000000001</c:v>
                </c:pt>
                <c:pt idx="32">
                  <c:v>141.012</c:v>
                </c:pt>
                <c:pt idx="33" formatCode="0">
                  <c:v>141.80600000000001</c:v>
                </c:pt>
                <c:pt idx="34">
                  <c:v>141.834</c:v>
                </c:pt>
                <c:pt idx="35">
                  <c:v>142.196</c:v>
                </c:pt>
                <c:pt idx="36">
                  <c:v>143.31100000000001</c:v>
                </c:pt>
                <c:pt idx="37">
                  <c:v>144.07900000000001</c:v>
                </c:pt>
                <c:pt idx="38">
                  <c:v>144.559</c:v>
                </c:pt>
                <c:pt idx="39">
                  <c:v>146.34700000000001</c:v>
                </c:pt>
                <c:pt idx="40">
                  <c:v>147.48099999999999</c:v>
                </c:pt>
                <c:pt idx="41">
                  <c:v>149.61099999999999</c:v>
                </c:pt>
                <c:pt idx="42">
                  <c:v>150.434</c:v>
                </c:pt>
                <c:pt idx="43">
                  <c:v>153.37899999999999</c:v>
                </c:pt>
                <c:pt idx="44">
                  <c:v>154.899</c:v>
                </c:pt>
                <c:pt idx="45">
                  <c:v>155.60499999999999</c:v>
                </c:pt>
                <c:pt idx="46">
                  <c:v>157.404</c:v>
                </c:pt>
                <c:pt idx="47">
                  <c:v>159.03200000000001</c:v>
                </c:pt>
                <c:pt idx="48">
                  <c:v>161.48699999999999</c:v>
                </c:pt>
                <c:pt idx="49">
                  <c:v>162.37700000000001</c:v>
                </c:pt>
                <c:pt idx="50">
                  <c:v>162.94200000000001</c:v>
                </c:pt>
                <c:pt idx="51">
                  <c:v>163.012</c:v>
                </c:pt>
                <c:pt idx="52">
                  <c:v>163.02500000000001</c:v>
                </c:pt>
                <c:pt idx="53">
                  <c:v>164.05</c:v>
                </c:pt>
                <c:pt idx="54">
                  <c:v>166.06800000000001</c:v>
                </c:pt>
                <c:pt idx="55">
                  <c:v>166.65799999999999</c:v>
                </c:pt>
                <c:pt idx="56">
                  <c:v>167.05500000000001</c:v>
                </c:pt>
                <c:pt idx="57">
                  <c:v>168.46799999999999</c:v>
                </c:pt>
                <c:pt idx="58">
                  <c:v>170.535</c:v>
                </c:pt>
                <c:pt idx="59">
                  <c:v>170.70400000000001</c:v>
                </c:pt>
                <c:pt idx="60">
                  <c:v>171.226</c:v>
                </c:pt>
                <c:pt idx="61">
                  <c:v>171.77600000000001</c:v>
                </c:pt>
                <c:pt idx="62">
                  <c:v>172.279</c:v>
                </c:pt>
                <c:pt idx="63">
                  <c:v>172.01</c:v>
                </c:pt>
                <c:pt idx="64">
                  <c:v>172.27500000000001</c:v>
                </c:pt>
                <c:pt idx="65">
                  <c:v>173.374</c:v>
                </c:pt>
                <c:pt idx="66">
                  <c:v>174.03200000000001</c:v>
                </c:pt>
                <c:pt idx="67">
                  <c:v>174.77699999999999</c:v>
                </c:pt>
                <c:pt idx="68">
                  <c:v>175.02199999999999</c:v>
                </c:pt>
                <c:pt idx="69">
                  <c:v>175.078</c:v>
                </c:pt>
                <c:pt idx="70">
                  <c:v>175.28399999999999</c:v>
                </c:pt>
                <c:pt idx="71">
                  <c:v>175.999</c:v>
                </c:pt>
                <c:pt idx="72">
                  <c:v>176.27199999999999</c:v>
                </c:pt>
                <c:pt idx="73">
                  <c:v>176.98099999999999</c:v>
                </c:pt>
                <c:pt idx="74">
                  <c:v>177.22300000000001</c:v>
                </c:pt>
                <c:pt idx="75">
                  <c:v>177.44399999999999</c:v>
                </c:pt>
                <c:pt idx="76">
                  <c:v>178.01300000000001</c:v>
                </c:pt>
                <c:pt idx="77">
                  <c:v>179.386</c:v>
                </c:pt>
                <c:pt idx="78">
                  <c:v>180.02</c:v>
                </c:pt>
                <c:pt idx="79">
                  <c:v>180.6</c:v>
                </c:pt>
                <c:pt idx="80">
                  <c:v>180.63800000000001</c:v>
                </c:pt>
                <c:pt idx="81">
                  <c:v>181.66399999999999</c:v>
                </c:pt>
                <c:pt idx="82">
                  <c:v>182.25899999999999</c:v>
                </c:pt>
                <c:pt idx="83">
                  <c:v>182.87700000000001</c:v>
                </c:pt>
                <c:pt idx="84">
                  <c:v>183.58199999999999</c:v>
                </c:pt>
                <c:pt idx="85">
                  <c:v>184.02799999999999</c:v>
                </c:pt>
                <c:pt idx="86">
                  <c:v>184.428</c:v>
                </c:pt>
                <c:pt idx="87">
                  <c:v>185.196</c:v>
                </c:pt>
                <c:pt idx="88">
                  <c:v>186.22200000000001</c:v>
                </c:pt>
                <c:pt idx="89">
                  <c:v>190.375</c:v>
                </c:pt>
                <c:pt idx="90">
                  <c:v>193.60300000000001</c:v>
                </c:pt>
                <c:pt idx="91">
                  <c:v>197.404</c:v>
                </c:pt>
                <c:pt idx="92">
                  <c:v>200.12</c:v>
                </c:pt>
                <c:pt idx="93">
                  <c:v>202.34</c:v>
                </c:pt>
                <c:pt idx="94">
                  <c:v>203.887</c:v>
                </c:pt>
                <c:pt idx="95">
                  <c:v>204.459</c:v>
                </c:pt>
                <c:pt idx="96">
                  <c:v>205.78299999999999</c:v>
                </c:pt>
                <c:pt idx="97">
                  <c:v>206.214</c:v>
                </c:pt>
                <c:pt idx="98">
                  <c:v>205.619</c:v>
                </c:pt>
                <c:pt idx="99">
                  <c:v>205.678</c:v>
                </c:pt>
                <c:pt idx="100">
                  <c:v>204.95599999999999</c:v>
                </c:pt>
                <c:pt idx="101">
                  <c:v>204.923</c:v>
                </c:pt>
                <c:pt idx="102">
                  <c:v>204.43</c:v>
                </c:pt>
                <c:pt idx="103">
                  <c:v>203.86099999999999</c:v>
                </c:pt>
                <c:pt idx="104">
                  <c:v>203.79400000000001</c:v>
                </c:pt>
                <c:pt idx="105">
                  <c:v>204.285</c:v>
                </c:pt>
                <c:pt idx="106">
                  <c:v>204.99299999999999</c:v>
                </c:pt>
                <c:pt idx="107">
                  <c:v>205.59100000000001</c:v>
                </c:pt>
                <c:pt idx="108">
                  <c:v>205.376</c:v>
                </c:pt>
                <c:pt idx="109">
                  <c:v>205.751</c:v>
                </c:pt>
                <c:pt idx="110">
                  <c:v>206.73500000000001</c:v>
                </c:pt>
                <c:pt idx="111">
                  <c:v>206.93199999999999</c:v>
                </c:pt>
                <c:pt idx="112">
                  <c:v>207.53899999999999</c:v>
                </c:pt>
                <c:pt idx="113">
                  <c:v>208.727</c:v>
                </c:pt>
                <c:pt idx="114">
                  <c:v>211.06700000000001</c:v>
                </c:pt>
                <c:pt idx="115">
                  <c:v>212.952</c:v>
                </c:pt>
                <c:pt idx="116">
                  <c:v>213.62100000000001</c:v>
                </c:pt>
                <c:pt idx="117">
                  <c:v>214.50399999999999</c:v>
                </c:pt>
                <c:pt idx="118">
                  <c:v>214.33500000000001</c:v>
                </c:pt>
                <c:pt idx="119">
                  <c:v>214.16399999999999</c:v>
                </c:pt>
                <c:pt idx="120">
                  <c:v>214.35400000000001</c:v>
                </c:pt>
                <c:pt idx="121">
                  <c:v>214.78899999999999</c:v>
                </c:pt>
                <c:pt idx="122">
                  <c:v>215.26599999999999</c:v>
                </c:pt>
                <c:pt idx="123">
                  <c:v>216.15899999999999</c:v>
                </c:pt>
                <c:pt idx="124">
                  <c:v>216.71799999999999</c:v>
                </c:pt>
                <c:pt idx="125">
                  <c:v>218.33799999999999</c:v>
                </c:pt>
                <c:pt idx="126">
                  <c:v>219.923</c:v>
                </c:pt>
                <c:pt idx="127">
                  <c:v>221.04400000000001</c:v>
                </c:pt>
                <c:pt idx="128">
                  <c:v>220.65</c:v>
                </c:pt>
                <c:pt idx="129">
                  <c:v>221.798</c:v>
                </c:pt>
                <c:pt idx="130">
                  <c:v>221.911</c:v>
                </c:pt>
                <c:pt idx="131">
                  <c:v>222.761</c:v>
                </c:pt>
                <c:pt idx="132">
                  <c:v>222.87299999999999</c:v>
                </c:pt>
                <c:pt idx="133">
                  <c:v>223.37899999999999</c:v>
                </c:pt>
                <c:pt idx="134">
                  <c:v>223.44300000000001</c:v>
                </c:pt>
                <c:pt idx="135">
                  <c:v>223.85599999999999</c:v>
                </c:pt>
                <c:pt idx="136">
                  <c:v>224.786</c:v>
                </c:pt>
                <c:pt idx="137">
                  <c:v>227.19900000000001</c:v>
                </c:pt>
                <c:pt idx="138">
                  <c:v>228.024</c:v>
                </c:pt>
                <c:pt idx="139">
                  <c:v>231.16</c:v>
                </c:pt>
                <c:pt idx="140">
                  <c:v>232.53</c:v>
                </c:pt>
                <c:pt idx="141">
                  <c:v>233.131</c:v>
                </c:pt>
                <c:pt idx="142">
                  <c:v>233.25399999999999</c:v>
                </c:pt>
                <c:pt idx="143">
                  <c:v>233.60900000000001</c:v>
                </c:pt>
                <c:pt idx="144">
                  <c:v>234.011</c:v>
                </c:pt>
                <c:pt idx="145">
                  <c:v>235.35400000000001</c:v>
                </c:pt>
                <c:pt idx="146">
                  <c:v>237.27699999999999</c:v>
                </c:pt>
                <c:pt idx="147">
                  <c:v>238.583</c:v>
                </c:pt>
                <c:pt idx="148">
                  <c:v>240.006</c:v>
                </c:pt>
                <c:pt idx="149">
                  <c:v>241.304</c:v>
                </c:pt>
                <c:pt idx="150">
                  <c:v>243.05500000000001</c:v>
                </c:pt>
                <c:pt idx="151">
                  <c:v>244.53200000000001</c:v>
                </c:pt>
                <c:pt idx="152">
                  <c:v>245.447</c:v>
                </c:pt>
                <c:pt idx="153">
                  <c:v>247.589</c:v>
                </c:pt>
                <c:pt idx="154">
                  <c:v>248.56899999999999</c:v>
                </c:pt>
                <c:pt idx="155">
                  <c:v>249.08799999999999</c:v>
                </c:pt>
                <c:pt idx="156">
                  <c:v>251.929</c:v>
                </c:pt>
                <c:pt idx="157">
                  <c:v>253.09</c:v>
                </c:pt>
                <c:pt idx="158">
                  <c:v>253.83099999999999</c:v>
                </c:pt>
                <c:pt idx="159">
                  <c:v>254.53299999999999</c:v>
                </c:pt>
                <c:pt idx="160">
                  <c:v>255.46899999999999</c:v>
                </c:pt>
                <c:pt idx="161">
                  <c:v>256.05099999999999</c:v>
                </c:pt>
                <c:pt idx="162">
                  <c:v>257.31799999999998</c:v>
                </c:pt>
                <c:pt idx="163">
                  <c:v>258.399</c:v>
                </c:pt>
                <c:pt idx="164">
                  <c:v>258.75400000000002</c:v>
                </c:pt>
                <c:pt idx="165">
                  <c:v>260.28100000000001</c:v>
                </c:pt>
                <c:pt idx="166">
                  <c:v>260.78500000000003</c:v>
                </c:pt>
                <c:pt idx="167">
                  <c:v>262.15199999999999</c:v>
                </c:pt>
                <c:pt idx="168">
                  <c:v>262.916</c:v>
                </c:pt>
                <c:pt idx="169">
                  <c:v>263.959</c:v>
                </c:pt>
                <c:pt idx="170">
                  <c:v>267.529</c:v>
                </c:pt>
                <c:pt idx="171">
                  <c:v>268.69799999999998</c:v>
                </c:pt>
                <c:pt idx="172">
                  <c:v>269.76</c:v>
                </c:pt>
                <c:pt idx="173">
                  <c:v>270.303</c:v>
                </c:pt>
                <c:pt idx="174">
                  <c:v>270.54399999999998</c:v>
                </c:pt>
                <c:pt idx="175">
                  <c:v>271.25099999999998</c:v>
                </c:pt>
                <c:pt idx="176">
                  <c:v>271.64999999999998</c:v>
                </c:pt>
                <c:pt idx="177">
                  <c:v>271.90899999999999</c:v>
                </c:pt>
                <c:pt idx="178">
                  <c:v>274.63900000000001</c:v>
                </c:pt>
                <c:pt idx="179">
                  <c:v>276.791</c:v>
                </c:pt>
                <c:pt idx="180">
                  <c:v>277.32100000000003</c:v>
                </c:pt>
                <c:pt idx="181">
                  <c:v>277.95600000000002</c:v>
                </c:pt>
                <c:pt idx="182">
                  <c:v>278.36599999999999</c:v>
                </c:pt>
                <c:pt idx="183">
                  <c:v>278.19099999999997</c:v>
                </c:pt>
                <c:pt idx="184">
                  <c:v>278.03300000000002</c:v>
                </c:pt>
                <c:pt idx="185">
                  <c:v>277.81599999999997</c:v>
                </c:pt>
                <c:pt idx="186">
                  <c:v>280.12599999999998</c:v>
                </c:pt>
                <c:pt idx="187">
                  <c:v>281.024</c:v>
                </c:pt>
                <c:pt idx="188">
                  <c:v>281.98399999999998</c:v>
                </c:pt>
                <c:pt idx="189">
                  <c:v>282.63799999999998</c:v>
                </c:pt>
                <c:pt idx="190">
                  <c:v>283.09399999999999</c:v>
                </c:pt>
                <c:pt idx="191">
                  <c:v>283.62200000000001</c:v>
                </c:pt>
                <c:pt idx="192">
                  <c:v>285.10899999999998</c:v>
                </c:pt>
                <c:pt idx="193">
                  <c:v>287.12700000000001</c:v>
                </c:pt>
                <c:pt idx="194">
                  <c:v>286.97500000000002</c:v>
                </c:pt>
                <c:pt idx="195">
                  <c:v>286.54700000000003</c:v>
                </c:pt>
                <c:pt idx="196">
                  <c:v>286.935</c:v>
                </c:pt>
                <c:pt idx="197">
                  <c:v>286.86799999999999</c:v>
                </c:pt>
                <c:pt idx="198">
                  <c:v>287.19600000000003</c:v>
                </c:pt>
                <c:pt idx="199">
                  <c:v>287.49099999999999</c:v>
                </c:pt>
                <c:pt idx="200">
                  <c:v>288.23500000000001</c:v>
                </c:pt>
                <c:pt idx="201">
                  <c:v>288.60899999999998</c:v>
                </c:pt>
                <c:pt idx="202">
                  <c:v>290.05900000000003</c:v>
                </c:pt>
                <c:pt idx="203">
                  <c:v>292.29000000000002</c:v>
                </c:pt>
                <c:pt idx="204">
                  <c:v>292.12900000000002</c:v>
                </c:pt>
                <c:pt idx="205">
                  <c:v>292.92599999999999</c:v>
                </c:pt>
                <c:pt idx="206">
                  <c:v>294.45499999999998</c:v>
                </c:pt>
                <c:pt idx="207">
                  <c:v>295.34500000000003</c:v>
                </c:pt>
                <c:pt idx="208">
                  <c:v>296.291</c:v>
                </c:pt>
                <c:pt idx="209">
                  <c:v>297.26900000000001</c:v>
                </c:pt>
                <c:pt idx="210">
                  <c:v>298.56900000000002</c:v>
                </c:pt>
                <c:pt idx="211">
                  <c:v>299.988</c:v>
                </c:pt>
                <c:pt idx="212">
                  <c:v>299.90699999999998</c:v>
                </c:pt>
                <c:pt idx="213">
                  <c:v>301.31700000000001</c:v>
                </c:pt>
                <c:pt idx="214">
                  <c:v>301.93700000000001</c:v>
                </c:pt>
                <c:pt idx="215">
                  <c:v>303.55599999999998</c:v>
                </c:pt>
                <c:pt idx="216">
                  <c:v>303.35000000000002</c:v>
                </c:pt>
                <c:pt idx="217">
                  <c:v>304.09300000000002</c:v>
                </c:pt>
                <c:pt idx="218">
                  <c:v>304.77999999999997</c:v>
                </c:pt>
                <c:pt idx="219">
                  <c:v>305.80099999999999</c:v>
                </c:pt>
                <c:pt idx="220">
                  <c:v>306.60500000000002</c:v>
                </c:pt>
                <c:pt idx="221">
                  <c:v>306.95400000000001</c:v>
                </c:pt>
                <c:pt idx="222">
                  <c:v>308.10399999999998</c:v>
                </c:pt>
                <c:pt idx="223">
                  <c:v>309.20400000000001</c:v>
                </c:pt>
                <c:pt idx="224">
                  <c:v>310.01600000000002</c:v>
                </c:pt>
                <c:pt idx="225">
                  <c:v>311.14699999999999</c:v>
                </c:pt>
                <c:pt idx="226">
                  <c:v>311.33499999999998</c:v>
                </c:pt>
                <c:pt idx="227">
                  <c:v>311.74200000000002</c:v>
                </c:pt>
                <c:pt idx="228">
                  <c:v>312.95999999999998</c:v>
                </c:pt>
                <c:pt idx="229">
                  <c:v>314.66500000000002</c:v>
                </c:pt>
                <c:pt idx="230">
                  <c:v>314.42599999999999</c:v>
                </c:pt>
                <c:pt idx="231">
                  <c:v>314.75299999999999</c:v>
                </c:pt>
                <c:pt idx="232">
                  <c:v>315.17500000000001</c:v>
                </c:pt>
                <c:pt idx="233">
                  <c:v>315.55200000000002</c:v>
                </c:pt>
                <c:pt idx="234">
                  <c:v>317.26799999999997</c:v>
                </c:pt>
                <c:pt idx="235">
                  <c:v>320.28100000000001</c:v>
                </c:pt>
                <c:pt idx="236">
                  <c:v>323.71300000000002</c:v>
                </c:pt>
                <c:pt idx="237">
                  <c:v>328.21600000000001</c:v>
                </c:pt>
                <c:pt idx="238">
                  <c:v>332.77100000000002</c:v>
                </c:pt>
                <c:pt idx="239">
                  <c:v>337.87799999999999</c:v>
                </c:pt>
                <c:pt idx="240">
                  <c:v>342.56200000000001</c:v>
                </c:pt>
                <c:pt idx="241">
                  <c:v>347.38200000000001</c:v>
                </c:pt>
                <c:pt idx="242">
                  <c:v>351.83</c:v>
                </c:pt>
                <c:pt idx="243">
                  <c:v>357.04599999999999</c:v>
                </c:pt>
                <c:pt idx="244">
                  <c:v>361.44600000000003</c:v>
                </c:pt>
                <c:pt idx="245">
                  <c:v>364.61900000000003</c:v>
                </c:pt>
                <c:pt idx="246">
                  <c:v>368.59199999999998</c:v>
                </c:pt>
                <c:pt idx="247">
                  <c:v>374.96199999999999</c:v>
                </c:pt>
                <c:pt idx="248">
                  <c:v>379.995</c:v>
                </c:pt>
                <c:pt idx="249">
                  <c:v>383.70499999999998</c:v>
                </c:pt>
                <c:pt idx="250">
                  <c:v>388.541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DB36-482C-8366-62F19ABCD323}"/>
            </c:ext>
          </c:extLst>
        </c:ser>
        <c:ser>
          <c:idx val="5"/>
          <c:order val="5"/>
          <c:tx>
            <c:strRef>
              <c:f>Insumos!$B$9</c:f>
              <c:strCache>
                <c:ptCount val="1"/>
                <c:pt idx="0">
                  <c:v>Sinalização Horizontal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numRef>
              <c:f>Insumos!$D$3:$IT$3</c:f>
              <c:numCache>
                <c:formatCode>[$-409]mmm\-yy;@</c:formatCode>
                <c:ptCount val="251"/>
                <c:pt idx="0">
                  <c:v>36861</c:v>
                </c:pt>
                <c:pt idx="1">
                  <c:v>36892</c:v>
                </c:pt>
                <c:pt idx="2">
                  <c:v>36923</c:v>
                </c:pt>
                <c:pt idx="3">
                  <c:v>36951</c:v>
                </c:pt>
                <c:pt idx="4">
                  <c:v>36982</c:v>
                </c:pt>
                <c:pt idx="5">
                  <c:v>37012</c:v>
                </c:pt>
                <c:pt idx="6">
                  <c:v>37043</c:v>
                </c:pt>
                <c:pt idx="7">
                  <c:v>37073</c:v>
                </c:pt>
                <c:pt idx="8">
                  <c:v>37104</c:v>
                </c:pt>
                <c:pt idx="9">
                  <c:v>37135</c:v>
                </c:pt>
                <c:pt idx="10">
                  <c:v>37165</c:v>
                </c:pt>
                <c:pt idx="11">
                  <c:v>37196</c:v>
                </c:pt>
                <c:pt idx="12">
                  <c:v>37226</c:v>
                </c:pt>
                <c:pt idx="13">
                  <c:v>37257</c:v>
                </c:pt>
                <c:pt idx="14">
                  <c:v>37288</c:v>
                </c:pt>
                <c:pt idx="15">
                  <c:v>37316</c:v>
                </c:pt>
                <c:pt idx="16">
                  <c:v>37347</c:v>
                </c:pt>
                <c:pt idx="17">
                  <c:v>37377</c:v>
                </c:pt>
                <c:pt idx="18">
                  <c:v>37408</c:v>
                </c:pt>
                <c:pt idx="19">
                  <c:v>37438</c:v>
                </c:pt>
                <c:pt idx="20">
                  <c:v>37469</c:v>
                </c:pt>
                <c:pt idx="21">
                  <c:v>37500</c:v>
                </c:pt>
                <c:pt idx="22">
                  <c:v>37530</c:v>
                </c:pt>
                <c:pt idx="23">
                  <c:v>37561</c:v>
                </c:pt>
                <c:pt idx="24">
                  <c:v>37591</c:v>
                </c:pt>
                <c:pt idx="25">
                  <c:v>37622</c:v>
                </c:pt>
                <c:pt idx="26">
                  <c:v>37653</c:v>
                </c:pt>
                <c:pt idx="27">
                  <c:v>37681</c:v>
                </c:pt>
                <c:pt idx="28">
                  <c:v>37712</c:v>
                </c:pt>
                <c:pt idx="29">
                  <c:v>37742</c:v>
                </c:pt>
                <c:pt idx="30">
                  <c:v>37773</c:v>
                </c:pt>
                <c:pt idx="31">
                  <c:v>37803</c:v>
                </c:pt>
                <c:pt idx="32">
                  <c:v>37834</c:v>
                </c:pt>
                <c:pt idx="33">
                  <c:v>37865</c:v>
                </c:pt>
                <c:pt idx="34">
                  <c:v>37895</c:v>
                </c:pt>
                <c:pt idx="35">
                  <c:v>37926</c:v>
                </c:pt>
                <c:pt idx="36">
                  <c:v>37956</c:v>
                </c:pt>
                <c:pt idx="37">
                  <c:v>37987</c:v>
                </c:pt>
                <c:pt idx="38">
                  <c:v>38018</c:v>
                </c:pt>
                <c:pt idx="39">
                  <c:v>38047</c:v>
                </c:pt>
                <c:pt idx="40">
                  <c:v>38078</c:v>
                </c:pt>
                <c:pt idx="41">
                  <c:v>38108</c:v>
                </c:pt>
                <c:pt idx="42">
                  <c:v>38139</c:v>
                </c:pt>
                <c:pt idx="43">
                  <c:v>38169</c:v>
                </c:pt>
                <c:pt idx="44">
                  <c:v>38200</c:v>
                </c:pt>
                <c:pt idx="45">
                  <c:v>38231</c:v>
                </c:pt>
                <c:pt idx="46">
                  <c:v>38261</c:v>
                </c:pt>
                <c:pt idx="47">
                  <c:v>38292</c:v>
                </c:pt>
                <c:pt idx="48">
                  <c:v>38322</c:v>
                </c:pt>
                <c:pt idx="49">
                  <c:v>38353</c:v>
                </c:pt>
                <c:pt idx="50">
                  <c:v>38384</c:v>
                </c:pt>
                <c:pt idx="51">
                  <c:v>38412</c:v>
                </c:pt>
                <c:pt idx="52">
                  <c:v>38443</c:v>
                </c:pt>
                <c:pt idx="53">
                  <c:v>38473</c:v>
                </c:pt>
                <c:pt idx="54">
                  <c:v>38504</c:v>
                </c:pt>
                <c:pt idx="55">
                  <c:v>38534</c:v>
                </c:pt>
                <c:pt idx="56">
                  <c:v>38565</c:v>
                </c:pt>
                <c:pt idx="57">
                  <c:v>38596</c:v>
                </c:pt>
                <c:pt idx="58">
                  <c:v>38626</c:v>
                </c:pt>
                <c:pt idx="59">
                  <c:v>38657</c:v>
                </c:pt>
                <c:pt idx="60">
                  <c:v>38687</c:v>
                </c:pt>
                <c:pt idx="61">
                  <c:v>38718</c:v>
                </c:pt>
                <c:pt idx="62">
                  <c:v>38749</c:v>
                </c:pt>
                <c:pt idx="63">
                  <c:v>38777</c:v>
                </c:pt>
                <c:pt idx="64">
                  <c:v>38808</c:v>
                </c:pt>
                <c:pt idx="65">
                  <c:v>38838</c:v>
                </c:pt>
                <c:pt idx="66">
                  <c:v>38869</c:v>
                </c:pt>
                <c:pt idx="67">
                  <c:v>38899</c:v>
                </c:pt>
                <c:pt idx="68">
                  <c:v>38930</c:v>
                </c:pt>
                <c:pt idx="69">
                  <c:v>38961</c:v>
                </c:pt>
                <c:pt idx="70">
                  <c:v>38991</c:v>
                </c:pt>
                <c:pt idx="71">
                  <c:v>39022</c:v>
                </c:pt>
                <c:pt idx="72">
                  <c:v>39052</c:v>
                </c:pt>
                <c:pt idx="73">
                  <c:v>39083</c:v>
                </c:pt>
                <c:pt idx="74">
                  <c:v>39114</c:v>
                </c:pt>
                <c:pt idx="75">
                  <c:v>39142</c:v>
                </c:pt>
                <c:pt idx="76">
                  <c:v>39173</c:v>
                </c:pt>
                <c:pt idx="77">
                  <c:v>39203</c:v>
                </c:pt>
                <c:pt idx="78">
                  <c:v>39234</c:v>
                </c:pt>
                <c:pt idx="79">
                  <c:v>39264</c:v>
                </c:pt>
                <c:pt idx="80">
                  <c:v>39295</c:v>
                </c:pt>
                <c:pt idx="81">
                  <c:v>39326</c:v>
                </c:pt>
                <c:pt idx="82">
                  <c:v>39356</c:v>
                </c:pt>
                <c:pt idx="83">
                  <c:v>39387</c:v>
                </c:pt>
                <c:pt idx="84">
                  <c:v>39417</c:v>
                </c:pt>
                <c:pt idx="85">
                  <c:v>39448</c:v>
                </c:pt>
                <c:pt idx="86">
                  <c:v>39479</c:v>
                </c:pt>
                <c:pt idx="87">
                  <c:v>39508</c:v>
                </c:pt>
                <c:pt idx="88">
                  <c:v>39539</c:v>
                </c:pt>
                <c:pt idx="89">
                  <c:v>39569</c:v>
                </c:pt>
                <c:pt idx="90">
                  <c:v>39600</c:v>
                </c:pt>
                <c:pt idx="91">
                  <c:v>39630</c:v>
                </c:pt>
                <c:pt idx="92">
                  <c:v>39661</c:v>
                </c:pt>
                <c:pt idx="93">
                  <c:v>39692</c:v>
                </c:pt>
                <c:pt idx="94">
                  <c:v>39722</c:v>
                </c:pt>
                <c:pt idx="95">
                  <c:v>39753</c:v>
                </c:pt>
                <c:pt idx="96">
                  <c:v>39783</c:v>
                </c:pt>
                <c:pt idx="97">
                  <c:v>39814</c:v>
                </c:pt>
                <c:pt idx="98">
                  <c:v>39845</c:v>
                </c:pt>
                <c:pt idx="99">
                  <c:v>39873</c:v>
                </c:pt>
                <c:pt idx="100">
                  <c:v>39904</c:v>
                </c:pt>
                <c:pt idx="101">
                  <c:v>39934</c:v>
                </c:pt>
                <c:pt idx="102">
                  <c:v>39965</c:v>
                </c:pt>
                <c:pt idx="103">
                  <c:v>39995</c:v>
                </c:pt>
                <c:pt idx="104">
                  <c:v>40026</c:v>
                </c:pt>
                <c:pt idx="105">
                  <c:v>40057</c:v>
                </c:pt>
                <c:pt idx="106">
                  <c:v>40087</c:v>
                </c:pt>
                <c:pt idx="107">
                  <c:v>40118</c:v>
                </c:pt>
                <c:pt idx="108">
                  <c:v>40148</c:v>
                </c:pt>
                <c:pt idx="109">
                  <c:v>40179</c:v>
                </c:pt>
                <c:pt idx="110">
                  <c:v>40210</c:v>
                </c:pt>
                <c:pt idx="111">
                  <c:v>40238</c:v>
                </c:pt>
                <c:pt idx="112">
                  <c:v>40269</c:v>
                </c:pt>
                <c:pt idx="113">
                  <c:v>40299</c:v>
                </c:pt>
                <c:pt idx="114">
                  <c:v>40330</c:v>
                </c:pt>
                <c:pt idx="115">
                  <c:v>40360</c:v>
                </c:pt>
                <c:pt idx="116">
                  <c:v>40391</c:v>
                </c:pt>
                <c:pt idx="117">
                  <c:v>40422</c:v>
                </c:pt>
                <c:pt idx="118">
                  <c:v>40452</c:v>
                </c:pt>
                <c:pt idx="119">
                  <c:v>40483</c:v>
                </c:pt>
                <c:pt idx="120">
                  <c:v>40513</c:v>
                </c:pt>
                <c:pt idx="121">
                  <c:v>40544</c:v>
                </c:pt>
                <c:pt idx="122">
                  <c:v>40575</c:v>
                </c:pt>
                <c:pt idx="123">
                  <c:v>40603</c:v>
                </c:pt>
                <c:pt idx="124">
                  <c:v>40634</c:v>
                </c:pt>
                <c:pt idx="125">
                  <c:v>40664</c:v>
                </c:pt>
                <c:pt idx="126">
                  <c:v>40695</c:v>
                </c:pt>
                <c:pt idx="127">
                  <c:v>40725</c:v>
                </c:pt>
                <c:pt idx="128">
                  <c:v>40756</c:v>
                </c:pt>
                <c:pt idx="129">
                  <c:v>40787</c:v>
                </c:pt>
                <c:pt idx="130">
                  <c:v>40817</c:v>
                </c:pt>
                <c:pt idx="131">
                  <c:v>40848</c:v>
                </c:pt>
                <c:pt idx="132">
                  <c:v>40878</c:v>
                </c:pt>
                <c:pt idx="133">
                  <c:v>40909</c:v>
                </c:pt>
                <c:pt idx="134">
                  <c:v>40940</c:v>
                </c:pt>
                <c:pt idx="135">
                  <c:v>40969</c:v>
                </c:pt>
                <c:pt idx="136">
                  <c:v>41000</c:v>
                </c:pt>
                <c:pt idx="137">
                  <c:v>41030</c:v>
                </c:pt>
                <c:pt idx="138">
                  <c:v>41061</c:v>
                </c:pt>
                <c:pt idx="139">
                  <c:v>41091</c:v>
                </c:pt>
                <c:pt idx="140">
                  <c:v>41122</c:v>
                </c:pt>
                <c:pt idx="141">
                  <c:v>41153</c:v>
                </c:pt>
                <c:pt idx="142">
                  <c:v>41183</c:v>
                </c:pt>
                <c:pt idx="143">
                  <c:v>41214</c:v>
                </c:pt>
                <c:pt idx="144">
                  <c:v>41244</c:v>
                </c:pt>
                <c:pt idx="145">
                  <c:v>41275</c:v>
                </c:pt>
                <c:pt idx="146">
                  <c:v>41306</c:v>
                </c:pt>
                <c:pt idx="147">
                  <c:v>41334</c:v>
                </c:pt>
                <c:pt idx="148">
                  <c:v>41365</c:v>
                </c:pt>
                <c:pt idx="149">
                  <c:v>41395</c:v>
                </c:pt>
                <c:pt idx="150">
                  <c:v>41426</c:v>
                </c:pt>
                <c:pt idx="151">
                  <c:v>41456</c:v>
                </c:pt>
                <c:pt idx="152">
                  <c:v>41487</c:v>
                </c:pt>
                <c:pt idx="153">
                  <c:v>41518</c:v>
                </c:pt>
                <c:pt idx="154">
                  <c:v>41548</c:v>
                </c:pt>
                <c:pt idx="155">
                  <c:v>41579</c:v>
                </c:pt>
                <c:pt idx="156">
                  <c:v>41609</c:v>
                </c:pt>
                <c:pt idx="157">
                  <c:v>41640</c:v>
                </c:pt>
                <c:pt idx="158">
                  <c:v>41671</c:v>
                </c:pt>
                <c:pt idx="159">
                  <c:v>41699</c:v>
                </c:pt>
                <c:pt idx="160">
                  <c:v>41730</c:v>
                </c:pt>
                <c:pt idx="161">
                  <c:v>41760</c:v>
                </c:pt>
                <c:pt idx="162">
                  <c:v>41791</c:v>
                </c:pt>
                <c:pt idx="163">
                  <c:v>41821</c:v>
                </c:pt>
                <c:pt idx="164">
                  <c:v>41852</c:v>
                </c:pt>
                <c:pt idx="165">
                  <c:v>41883</c:v>
                </c:pt>
                <c:pt idx="166">
                  <c:v>41913</c:v>
                </c:pt>
                <c:pt idx="167">
                  <c:v>41944</c:v>
                </c:pt>
                <c:pt idx="168">
                  <c:v>41974</c:v>
                </c:pt>
                <c:pt idx="169">
                  <c:v>42005</c:v>
                </c:pt>
                <c:pt idx="170">
                  <c:v>42036</c:v>
                </c:pt>
                <c:pt idx="171">
                  <c:v>42064</c:v>
                </c:pt>
                <c:pt idx="172">
                  <c:v>42095</c:v>
                </c:pt>
                <c:pt idx="173">
                  <c:v>42125</c:v>
                </c:pt>
                <c:pt idx="174">
                  <c:v>42156</c:v>
                </c:pt>
                <c:pt idx="175">
                  <c:v>42186</c:v>
                </c:pt>
                <c:pt idx="176">
                  <c:v>42217</c:v>
                </c:pt>
                <c:pt idx="177">
                  <c:v>42248</c:v>
                </c:pt>
                <c:pt idx="178">
                  <c:v>42278</c:v>
                </c:pt>
                <c:pt idx="179">
                  <c:v>42309</c:v>
                </c:pt>
                <c:pt idx="180">
                  <c:v>42339</c:v>
                </c:pt>
                <c:pt idx="181">
                  <c:v>42370</c:v>
                </c:pt>
                <c:pt idx="182">
                  <c:v>42401</c:v>
                </c:pt>
                <c:pt idx="183">
                  <c:v>42430</c:v>
                </c:pt>
                <c:pt idx="184">
                  <c:v>42461</c:v>
                </c:pt>
                <c:pt idx="185">
                  <c:v>42491</c:v>
                </c:pt>
                <c:pt idx="186">
                  <c:v>42522</c:v>
                </c:pt>
                <c:pt idx="187">
                  <c:v>42552</c:v>
                </c:pt>
                <c:pt idx="188">
                  <c:v>42583</c:v>
                </c:pt>
                <c:pt idx="189">
                  <c:v>42614</c:v>
                </c:pt>
                <c:pt idx="190">
                  <c:v>42644</c:v>
                </c:pt>
                <c:pt idx="191">
                  <c:v>42675</c:v>
                </c:pt>
                <c:pt idx="192">
                  <c:v>42705</c:v>
                </c:pt>
                <c:pt idx="193">
                  <c:v>42736</c:v>
                </c:pt>
                <c:pt idx="194">
                  <c:v>42767</c:v>
                </c:pt>
                <c:pt idx="195">
                  <c:v>42795</c:v>
                </c:pt>
                <c:pt idx="196">
                  <c:v>42826</c:v>
                </c:pt>
                <c:pt idx="197">
                  <c:v>42856</c:v>
                </c:pt>
                <c:pt idx="198">
                  <c:v>42887</c:v>
                </c:pt>
                <c:pt idx="199">
                  <c:v>42917</c:v>
                </c:pt>
                <c:pt idx="200">
                  <c:v>42948</c:v>
                </c:pt>
                <c:pt idx="201">
                  <c:v>42979</c:v>
                </c:pt>
                <c:pt idx="202">
                  <c:v>43009</c:v>
                </c:pt>
                <c:pt idx="203">
                  <c:v>43040</c:v>
                </c:pt>
                <c:pt idx="204">
                  <c:v>43070</c:v>
                </c:pt>
                <c:pt idx="205">
                  <c:v>43101</c:v>
                </c:pt>
                <c:pt idx="206">
                  <c:v>43132</c:v>
                </c:pt>
                <c:pt idx="207">
                  <c:v>43160</c:v>
                </c:pt>
                <c:pt idx="208">
                  <c:v>43191</c:v>
                </c:pt>
                <c:pt idx="209">
                  <c:v>43221</c:v>
                </c:pt>
                <c:pt idx="210">
                  <c:v>43252</c:v>
                </c:pt>
                <c:pt idx="211">
                  <c:v>43282</c:v>
                </c:pt>
                <c:pt idx="212">
                  <c:v>43313</c:v>
                </c:pt>
                <c:pt idx="213">
                  <c:v>43344</c:v>
                </c:pt>
                <c:pt idx="214">
                  <c:v>43374</c:v>
                </c:pt>
                <c:pt idx="215">
                  <c:v>43405</c:v>
                </c:pt>
                <c:pt idx="216">
                  <c:v>43435</c:v>
                </c:pt>
                <c:pt idx="217">
                  <c:v>43466</c:v>
                </c:pt>
                <c:pt idx="218">
                  <c:v>43497</c:v>
                </c:pt>
                <c:pt idx="219">
                  <c:v>43525</c:v>
                </c:pt>
                <c:pt idx="220">
                  <c:v>43556</c:v>
                </c:pt>
                <c:pt idx="221">
                  <c:v>43586</c:v>
                </c:pt>
                <c:pt idx="222">
                  <c:v>43617</c:v>
                </c:pt>
                <c:pt idx="223">
                  <c:v>43647</c:v>
                </c:pt>
                <c:pt idx="224">
                  <c:v>43678</c:v>
                </c:pt>
                <c:pt idx="225">
                  <c:v>43709</c:v>
                </c:pt>
                <c:pt idx="226">
                  <c:v>43739</c:v>
                </c:pt>
                <c:pt idx="227">
                  <c:v>43770</c:v>
                </c:pt>
                <c:pt idx="228">
                  <c:v>43800</c:v>
                </c:pt>
                <c:pt idx="229">
                  <c:v>43831</c:v>
                </c:pt>
                <c:pt idx="230">
                  <c:v>43862</c:v>
                </c:pt>
                <c:pt idx="231">
                  <c:v>43891</c:v>
                </c:pt>
                <c:pt idx="232">
                  <c:v>43922</c:v>
                </c:pt>
                <c:pt idx="233">
                  <c:v>43952</c:v>
                </c:pt>
                <c:pt idx="234">
                  <c:v>43983</c:v>
                </c:pt>
                <c:pt idx="235">
                  <c:v>44013</c:v>
                </c:pt>
                <c:pt idx="236">
                  <c:v>44044</c:v>
                </c:pt>
                <c:pt idx="237">
                  <c:v>44075</c:v>
                </c:pt>
                <c:pt idx="238">
                  <c:v>44105</c:v>
                </c:pt>
                <c:pt idx="239">
                  <c:v>44136</c:v>
                </c:pt>
                <c:pt idx="240">
                  <c:v>44166</c:v>
                </c:pt>
                <c:pt idx="241">
                  <c:v>44197</c:v>
                </c:pt>
                <c:pt idx="242">
                  <c:v>44228</c:v>
                </c:pt>
                <c:pt idx="243">
                  <c:v>44256</c:v>
                </c:pt>
                <c:pt idx="244">
                  <c:v>44287</c:v>
                </c:pt>
                <c:pt idx="245">
                  <c:v>44317</c:v>
                </c:pt>
                <c:pt idx="246">
                  <c:v>44348</c:v>
                </c:pt>
                <c:pt idx="247">
                  <c:v>44378</c:v>
                </c:pt>
                <c:pt idx="248">
                  <c:v>44409</c:v>
                </c:pt>
                <c:pt idx="249">
                  <c:v>44440</c:v>
                </c:pt>
                <c:pt idx="250">
                  <c:v>44470</c:v>
                </c:pt>
              </c:numCache>
            </c:numRef>
          </c:cat>
          <c:val>
            <c:numRef>
              <c:f>Insumos!$D$9:$IT$9</c:f>
              <c:numCache>
                <c:formatCode>#,##0</c:formatCode>
                <c:ptCount val="251"/>
                <c:pt idx="0">
                  <c:v>100</c:v>
                </c:pt>
                <c:pt idx="1">
                  <c:v>100.748</c:v>
                </c:pt>
                <c:pt idx="2">
                  <c:v>100.88800000000001</c:v>
                </c:pt>
                <c:pt idx="3">
                  <c:v>101.771</c:v>
                </c:pt>
                <c:pt idx="4">
                  <c:v>102.072</c:v>
                </c:pt>
                <c:pt idx="5">
                  <c:v>102.206</c:v>
                </c:pt>
                <c:pt idx="6">
                  <c:v>102.48</c:v>
                </c:pt>
                <c:pt idx="7">
                  <c:v>103.021</c:v>
                </c:pt>
                <c:pt idx="8">
                  <c:v>104.08199999999999</c:v>
                </c:pt>
                <c:pt idx="9">
                  <c:v>104.871</c:v>
                </c:pt>
                <c:pt idx="10">
                  <c:v>106.071</c:v>
                </c:pt>
                <c:pt idx="11">
                  <c:v>107.813</c:v>
                </c:pt>
                <c:pt idx="12">
                  <c:v>108.053</c:v>
                </c:pt>
                <c:pt idx="13">
                  <c:v>108.357</c:v>
                </c:pt>
                <c:pt idx="14">
                  <c:v>108.629</c:v>
                </c:pt>
                <c:pt idx="15">
                  <c:v>109.03100000000001</c:v>
                </c:pt>
                <c:pt idx="16">
                  <c:v>108.423</c:v>
                </c:pt>
                <c:pt idx="17">
                  <c:v>108.36</c:v>
                </c:pt>
                <c:pt idx="18">
                  <c:v>109.265</c:v>
                </c:pt>
                <c:pt idx="19">
                  <c:v>109.818</c:v>
                </c:pt>
                <c:pt idx="20">
                  <c:v>110.279</c:v>
                </c:pt>
                <c:pt idx="21">
                  <c:v>113.506</c:v>
                </c:pt>
                <c:pt idx="22">
                  <c:v>117.07899999999999</c:v>
                </c:pt>
                <c:pt idx="23">
                  <c:v>122.538</c:v>
                </c:pt>
                <c:pt idx="24">
                  <c:v>123.679</c:v>
                </c:pt>
                <c:pt idx="25">
                  <c:v>126.38800000000001</c:v>
                </c:pt>
                <c:pt idx="26">
                  <c:v>127.983</c:v>
                </c:pt>
                <c:pt idx="27">
                  <c:v>128.27099999999999</c:v>
                </c:pt>
                <c:pt idx="28">
                  <c:v>129.63300000000001</c:v>
                </c:pt>
                <c:pt idx="29">
                  <c:v>130.06299999999999</c:v>
                </c:pt>
                <c:pt idx="30">
                  <c:v>130.25700000000001</c:v>
                </c:pt>
                <c:pt idx="31">
                  <c:v>131.40600000000001</c:v>
                </c:pt>
                <c:pt idx="32">
                  <c:v>131.43899999999999</c:v>
                </c:pt>
                <c:pt idx="33" formatCode="0">
                  <c:v>131.166</c:v>
                </c:pt>
                <c:pt idx="34">
                  <c:v>130.95099999999999</c:v>
                </c:pt>
                <c:pt idx="35">
                  <c:v>131.33600000000001</c:v>
                </c:pt>
                <c:pt idx="36">
                  <c:v>133.43700000000001</c:v>
                </c:pt>
                <c:pt idx="37">
                  <c:v>135.78399999999999</c:v>
                </c:pt>
                <c:pt idx="38">
                  <c:v>137.45599999999999</c:v>
                </c:pt>
                <c:pt idx="39">
                  <c:v>140.14500000000001</c:v>
                </c:pt>
                <c:pt idx="40">
                  <c:v>141.577</c:v>
                </c:pt>
                <c:pt idx="41">
                  <c:v>142.846</c:v>
                </c:pt>
                <c:pt idx="42">
                  <c:v>143.14599999999999</c:v>
                </c:pt>
                <c:pt idx="43">
                  <c:v>145.00800000000001</c:v>
                </c:pt>
                <c:pt idx="44">
                  <c:v>146.87</c:v>
                </c:pt>
                <c:pt idx="45">
                  <c:v>147.59299999999999</c:v>
                </c:pt>
                <c:pt idx="46">
                  <c:v>149.501</c:v>
                </c:pt>
                <c:pt idx="47">
                  <c:v>152.614</c:v>
                </c:pt>
                <c:pt idx="48">
                  <c:v>153.11199999999999</c:v>
                </c:pt>
                <c:pt idx="49">
                  <c:v>156.39599999999999</c:v>
                </c:pt>
                <c:pt idx="50">
                  <c:v>157.46700000000001</c:v>
                </c:pt>
                <c:pt idx="51">
                  <c:v>158.71700000000001</c:v>
                </c:pt>
                <c:pt idx="52">
                  <c:v>159.834</c:v>
                </c:pt>
                <c:pt idx="53">
                  <c:v>160.822</c:v>
                </c:pt>
                <c:pt idx="54">
                  <c:v>161.95599999999999</c:v>
                </c:pt>
                <c:pt idx="55">
                  <c:v>163.60300000000001</c:v>
                </c:pt>
                <c:pt idx="56">
                  <c:v>163.286</c:v>
                </c:pt>
                <c:pt idx="57">
                  <c:v>164.488</c:v>
                </c:pt>
                <c:pt idx="58">
                  <c:v>164.072</c:v>
                </c:pt>
                <c:pt idx="59">
                  <c:v>164.589</c:v>
                </c:pt>
                <c:pt idx="60">
                  <c:v>164.846</c:v>
                </c:pt>
                <c:pt idx="61">
                  <c:v>165.535</c:v>
                </c:pt>
                <c:pt idx="62">
                  <c:v>166.76400000000001</c:v>
                </c:pt>
                <c:pt idx="63">
                  <c:v>165.864</c:v>
                </c:pt>
                <c:pt idx="64">
                  <c:v>166.179</c:v>
                </c:pt>
                <c:pt idx="65">
                  <c:v>167.79499999999999</c:v>
                </c:pt>
                <c:pt idx="66">
                  <c:v>167.99199999999999</c:v>
                </c:pt>
                <c:pt idx="67">
                  <c:v>168.86600000000001</c:v>
                </c:pt>
                <c:pt idx="68">
                  <c:v>168.11500000000001</c:v>
                </c:pt>
                <c:pt idx="69">
                  <c:v>169.22499999999999</c:v>
                </c:pt>
                <c:pt idx="70">
                  <c:v>170.749</c:v>
                </c:pt>
                <c:pt idx="71">
                  <c:v>171.279</c:v>
                </c:pt>
                <c:pt idx="72">
                  <c:v>171.577</c:v>
                </c:pt>
                <c:pt idx="73">
                  <c:v>172.59299999999999</c:v>
                </c:pt>
                <c:pt idx="74">
                  <c:v>172.92400000000001</c:v>
                </c:pt>
                <c:pt idx="75">
                  <c:v>173.417</c:v>
                </c:pt>
                <c:pt idx="76">
                  <c:v>173.48</c:v>
                </c:pt>
                <c:pt idx="77">
                  <c:v>173.846</c:v>
                </c:pt>
                <c:pt idx="78">
                  <c:v>173.976</c:v>
                </c:pt>
                <c:pt idx="79">
                  <c:v>174.80500000000001</c:v>
                </c:pt>
                <c:pt idx="80">
                  <c:v>174.91800000000001</c:v>
                </c:pt>
                <c:pt idx="81">
                  <c:v>175.23500000000001</c:v>
                </c:pt>
                <c:pt idx="82">
                  <c:v>175.64699999999999</c:v>
                </c:pt>
                <c:pt idx="83">
                  <c:v>175.26900000000001</c:v>
                </c:pt>
                <c:pt idx="84">
                  <c:v>175.63800000000001</c:v>
                </c:pt>
                <c:pt idx="85">
                  <c:v>178.29599999999999</c:v>
                </c:pt>
                <c:pt idx="86">
                  <c:v>178.14099999999999</c:v>
                </c:pt>
                <c:pt idx="87">
                  <c:v>178.27099999999999</c:v>
                </c:pt>
                <c:pt idx="88">
                  <c:v>178.62</c:v>
                </c:pt>
                <c:pt idx="89">
                  <c:v>179.727</c:v>
                </c:pt>
                <c:pt idx="90">
                  <c:v>181.49799999999999</c:v>
                </c:pt>
                <c:pt idx="91">
                  <c:v>184.012</c:v>
                </c:pt>
                <c:pt idx="92">
                  <c:v>185.042</c:v>
                </c:pt>
                <c:pt idx="93">
                  <c:v>187.667</c:v>
                </c:pt>
                <c:pt idx="94">
                  <c:v>190.40299999999999</c:v>
                </c:pt>
                <c:pt idx="95">
                  <c:v>192.67599999999999</c:v>
                </c:pt>
                <c:pt idx="96">
                  <c:v>197.46600000000001</c:v>
                </c:pt>
                <c:pt idx="97">
                  <c:v>199.215</c:v>
                </c:pt>
                <c:pt idx="98">
                  <c:v>199.21199999999999</c:v>
                </c:pt>
                <c:pt idx="99">
                  <c:v>199.01599999999999</c:v>
                </c:pt>
                <c:pt idx="100">
                  <c:v>198.977</c:v>
                </c:pt>
                <c:pt idx="101">
                  <c:v>198.333</c:v>
                </c:pt>
                <c:pt idx="102">
                  <c:v>199.26599999999999</c:v>
                </c:pt>
                <c:pt idx="103">
                  <c:v>196.73099999999999</c:v>
                </c:pt>
                <c:pt idx="104">
                  <c:v>195.33099999999999</c:v>
                </c:pt>
                <c:pt idx="105">
                  <c:v>195.46</c:v>
                </c:pt>
                <c:pt idx="106">
                  <c:v>195.79599999999999</c:v>
                </c:pt>
                <c:pt idx="107">
                  <c:v>198.98699999999999</c:v>
                </c:pt>
                <c:pt idx="108">
                  <c:v>196.28800000000001</c:v>
                </c:pt>
                <c:pt idx="109">
                  <c:v>196.267</c:v>
                </c:pt>
                <c:pt idx="110">
                  <c:v>197.33</c:v>
                </c:pt>
                <c:pt idx="111">
                  <c:v>198.89400000000001</c:v>
                </c:pt>
                <c:pt idx="112">
                  <c:v>199.53299999999999</c:v>
                </c:pt>
                <c:pt idx="113">
                  <c:v>199.6</c:v>
                </c:pt>
                <c:pt idx="114">
                  <c:v>201.24700000000001</c:v>
                </c:pt>
                <c:pt idx="115">
                  <c:v>200.88900000000001</c:v>
                </c:pt>
                <c:pt idx="116">
                  <c:v>206.29599999999999</c:v>
                </c:pt>
                <c:pt idx="117">
                  <c:v>206.285</c:v>
                </c:pt>
                <c:pt idx="118">
                  <c:v>206.24799999999999</c:v>
                </c:pt>
                <c:pt idx="119">
                  <c:v>206.38399999999999</c:v>
                </c:pt>
                <c:pt idx="120">
                  <c:v>206.46700000000001</c:v>
                </c:pt>
                <c:pt idx="121">
                  <c:v>206.78399999999999</c:v>
                </c:pt>
                <c:pt idx="122">
                  <c:v>207.32499999999999</c:v>
                </c:pt>
                <c:pt idx="123">
                  <c:v>207.489</c:v>
                </c:pt>
                <c:pt idx="124">
                  <c:v>207.661</c:v>
                </c:pt>
                <c:pt idx="125">
                  <c:v>210.429</c:v>
                </c:pt>
                <c:pt idx="126">
                  <c:v>211.14400000000001</c:v>
                </c:pt>
                <c:pt idx="127">
                  <c:v>211.30099999999999</c:v>
                </c:pt>
                <c:pt idx="128">
                  <c:v>211.71600000000001</c:v>
                </c:pt>
                <c:pt idx="129">
                  <c:v>211.74799999999999</c:v>
                </c:pt>
                <c:pt idx="130">
                  <c:v>212.262</c:v>
                </c:pt>
                <c:pt idx="131">
                  <c:v>212.803</c:v>
                </c:pt>
                <c:pt idx="132">
                  <c:v>214.15799999999999</c:v>
                </c:pt>
                <c:pt idx="133">
                  <c:v>220.54900000000001</c:v>
                </c:pt>
                <c:pt idx="134">
                  <c:v>220.74199999999999</c:v>
                </c:pt>
                <c:pt idx="135">
                  <c:v>220.21100000000001</c:v>
                </c:pt>
                <c:pt idx="136">
                  <c:v>224.82</c:v>
                </c:pt>
                <c:pt idx="137">
                  <c:v>225.46700000000001</c:v>
                </c:pt>
                <c:pt idx="138">
                  <c:v>224.42500000000001</c:v>
                </c:pt>
                <c:pt idx="139">
                  <c:v>224.286</c:v>
                </c:pt>
                <c:pt idx="140">
                  <c:v>224.78200000000001</c:v>
                </c:pt>
                <c:pt idx="141">
                  <c:v>225.392</c:v>
                </c:pt>
                <c:pt idx="142">
                  <c:v>225.57300000000001</c:v>
                </c:pt>
                <c:pt idx="143">
                  <c:v>226.16900000000001</c:v>
                </c:pt>
                <c:pt idx="144">
                  <c:v>226.268</c:v>
                </c:pt>
                <c:pt idx="145">
                  <c:v>227.37100000000001</c:v>
                </c:pt>
                <c:pt idx="146">
                  <c:v>221.99600000000001</c:v>
                </c:pt>
                <c:pt idx="147">
                  <c:v>222.20699999999999</c:v>
                </c:pt>
                <c:pt idx="148">
                  <c:v>222.94399999999999</c:v>
                </c:pt>
                <c:pt idx="149">
                  <c:v>228.643</c:v>
                </c:pt>
                <c:pt idx="150">
                  <c:v>229.435</c:v>
                </c:pt>
                <c:pt idx="151">
                  <c:v>230.04499999999999</c:v>
                </c:pt>
                <c:pt idx="152">
                  <c:v>233.29900000000001</c:v>
                </c:pt>
                <c:pt idx="153">
                  <c:v>234.642</c:v>
                </c:pt>
                <c:pt idx="154">
                  <c:v>235.06100000000001</c:v>
                </c:pt>
                <c:pt idx="155">
                  <c:v>235.22800000000001</c:v>
                </c:pt>
                <c:pt idx="156">
                  <c:v>236.36500000000001</c:v>
                </c:pt>
                <c:pt idx="157">
                  <c:v>240.81399999999999</c:v>
                </c:pt>
                <c:pt idx="158">
                  <c:v>241.78200000000001</c:v>
                </c:pt>
                <c:pt idx="159">
                  <c:v>242.31100000000001</c:v>
                </c:pt>
                <c:pt idx="160">
                  <c:v>242.739</c:v>
                </c:pt>
                <c:pt idx="161">
                  <c:v>243.06200000000001</c:v>
                </c:pt>
                <c:pt idx="162">
                  <c:v>244.31800000000001</c:v>
                </c:pt>
                <c:pt idx="163">
                  <c:v>245.18799999999999</c:v>
                </c:pt>
                <c:pt idx="164">
                  <c:v>249.84299999999999</c:v>
                </c:pt>
                <c:pt idx="165">
                  <c:v>251</c:v>
                </c:pt>
                <c:pt idx="166">
                  <c:v>251.29</c:v>
                </c:pt>
                <c:pt idx="167">
                  <c:v>252.88200000000001</c:v>
                </c:pt>
                <c:pt idx="168">
                  <c:v>253.761</c:v>
                </c:pt>
                <c:pt idx="169">
                  <c:v>257.96100000000001</c:v>
                </c:pt>
                <c:pt idx="170">
                  <c:v>258.71600000000001</c:v>
                </c:pt>
                <c:pt idx="171">
                  <c:v>259.84699999999998</c:v>
                </c:pt>
                <c:pt idx="172">
                  <c:v>261.14800000000002</c:v>
                </c:pt>
                <c:pt idx="173">
                  <c:v>261.77100000000002</c:v>
                </c:pt>
                <c:pt idx="174">
                  <c:v>262.82600000000002</c:v>
                </c:pt>
                <c:pt idx="175">
                  <c:v>263.68</c:v>
                </c:pt>
                <c:pt idx="176">
                  <c:v>266.53500000000003</c:v>
                </c:pt>
                <c:pt idx="177">
                  <c:v>267.44</c:v>
                </c:pt>
                <c:pt idx="178">
                  <c:v>268.45</c:v>
                </c:pt>
                <c:pt idx="179">
                  <c:v>270.30700000000002</c:v>
                </c:pt>
                <c:pt idx="180">
                  <c:v>270.91300000000001</c:v>
                </c:pt>
                <c:pt idx="181">
                  <c:v>271.83600000000001</c:v>
                </c:pt>
                <c:pt idx="182">
                  <c:v>274.279</c:v>
                </c:pt>
                <c:pt idx="183">
                  <c:v>274.125</c:v>
                </c:pt>
                <c:pt idx="184">
                  <c:v>275.23599999999999</c:v>
                </c:pt>
                <c:pt idx="185">
                  <c:v>276.327</c:v>
                </c:pt>
                <c:pt idx="186">
                  <c:v>276.87400000000002</c:v>
                </c:pt>
                <c:pt idx="187">
                  <c:v>277.892</c:v>
                </c:pt>
                <c:pt idx="188">
                  <c:v>280.39400000000001</c:v>
                </c:pt>
                <c:pt idx="189">
                  <c:v>281.06200000000001</c:v>
                </c:pt>
                <c:pt idx="190">
                  <c:v>283.40800000000002</c:v>
                </c:pt>
                <c:pt idx="191">
                  <c:v>284.14100000000002</c:v>
                </c:pt>
                <c:pt idx="192">
                  <c:v>284.57900000000001</c:v>
                </c:pt>
                <c:pt idx="193">
                  <c:v>285.226</c:v>
                </c:pt>
                <c:pt idx="194">
                  <c:v>285.71800000000002</c:v>
                </c:pt>
                <c:pt idx="195">
                  <c:v>285.87900000000002</c:v>
                </c:pt>
                <c:pt idx="196">
                  <c:v>285.786</c:v>
                </c:pt>
                <c:pt idx="197">
                  <c:v>286.31200000000001</c:v>
                </c:pt>
                <c:pt idx="198">
                  <c:v>286.80500000000001</c:v>
                </c:pt>
                <c:pt idx="199">
                  <c:v>287.63299999999998</c:v>
                </c:pt>
                <c:pt idx="200">
                  <c:v>289.82299999999998</c:v>
                </c:pt>
                <c:pt idx="201">
                  <c:v>290.86200000000002</c:v>
                </c:pt>
                <c:pt idx="202">
                  <c:v>290.99</c:v>
                </c:pt>
                <c:pt idx="203">
                  <c:v>291.029</c:v>
                </c:pt>
                <c:pt idx="204">
                  <c:v>291.14400000000001</c:v>
                </c:pt>
                <c:pt idx="205">
                  <c:v>292.75700000000001</c:v>
                </c:pt>
                <c:pt idx="206">
                  <c:v>292.98200000000003</c:v>
                </c:pt>
                <c:pt idx="207">
                  <c:v>293.18900000000002</c:v>
                </c:pt>
                <c:pt idx="208">
                  <c:v>295.22399999999999</c:v>
                </c:pt>
                <c:pt idx="209">
                  <c:v>296.52199999999999</c:v>
                </c:pt>
                <c:pt idx="210">
                  <c:v>297.779</c:v>
                </c:pt>
                <c:pt idx="211">
                  <c:v>300.32799999999997</c:v>
                </c:pt>
                <c:pt idx="212">
                  <c:v>301.37099999999998</c:v>
                </c:pt>
                <c:pt idx="213">
                  <c:v>303.32799999999997</c:v>
                </c:pt>
                <c:pt idx="214">
                  <c:v>304.43200000000002</c:v>
                </c:pt>
                <c:pt idx="215">
                  <c:v>303.42200000000003</c:v>
                </c:pt>
                <c:pt idx="216">
                  <c:v>303.50799999999998</c:v>
                </c:pt>
                <c:pt idx="217">
                  <c:v>302.916</c:v>
                </c:pt>
                <c:pt idx="218">
                  <c:v>302.62299999999999</c:v>
                </c:pt>
                <c:pt idx="219">
                  <c:v>308.22399999999999</c:v>
                </c:pt>
                <c:pt idx="220">
                  <c:v>308.255</c:v>
                </c:pt>
                <c:pt idx="221">
                  <c:v>309.45999999999998</c:v>
                </c:pt>
                <c:pt idx="222">
                  <c:v>309.65499999999997</c:v>
                </c:pt>
                <c:pt idx="223">
                  <c:v>310.30099999999999</c:v>
                </c:pt>
                <c:pt idx="224">
                  <c:v>310.38400000000001</c:v>
                </c:pt>
                <c:pt idx="225">
                  <c:v>311.53699999999998</c:v>
                </c:pt>
                <c:pt idx="226">
                  <c:v>311.73599999999999</c:v>
                </c:pt>
                <c:pt idx="227">
                  <c:v>312.00700000000001</c:v>
                </c:pt>
                <c:pt idx="228">
                  <c:v>312.92399999999998</c:v>
                </c:pt>
                <c:pt idx="229">
                  <c:v>313.46600000000001</c:v>
                </c:pt>
                <c:pt idx="230">
                  <c:v>311.31799999999998</c:v>
                </c:pt>
                <c:pt idx="231">
                  <c:v>311.072</c:v>
                </c:pt>
                <c:pt idx="232">
                  <c:v>309.81299999999999</c:v>
                </c:pt>
                <c:pt idx="233">
                  <c:v>309.14100000000002</c:v>
                </c:pt>
                <c:pt idx="234">
                  <c:v>309.73500000000001</c:v>
                </c:pt>
                <c:pt idx="235">
                  <c:v>311.64</c:v>
                </c:pt>
                <c:pt idx="236">
                  <c:v>313.041</c:v>
                </c:pt>
                <c:pt idx="237">
                  <c:v>316.24900000000002</c:v>
                </c:pt>
                <c:pt idx="238">
                  <c:v>316.71899999999999</c:v>
                </c:pt>
                <c:pt idx="239">
                  <c:v>319.721</c:v>
                </c:pt>
                <c:pt idx="240">
                  <c:v>320.17700000000002</c:v>
                </c:pt>
                <c:pt idx="241">
                  <c:v>324.82</c:v>
                </c:pt>
                <c:pt idx="242">
                  <c:v>330.791</c:v>
                </c:pt>
                <c:pt idx="243">
                  <c:v>337.72399999999999</c:v>
                </c:pt>
                <c:pt idx="244">
                  <c:v>342.87299999999999</c:v>
                </c:pt>
                <c:pt idx="245">
                  <c:v>348.339</c:v>
                </c:pt>
                <c:pt idx="246">
                  <c:v>354.42399999999998</c:v>
                </c:pt>
                <c:pt idx="247">
                  <c:v>360.28800000000001</c:v>
                </c:pt>
                <c:pt idx="248">
                  <c:v>371.56700000000001</c:v>
                </c:pt>
                <c:pt idx="249">
                  <c:v>373.24400000000003</c:v>
                </c:pt>
                <c:pt idx="250">
                  <c:v>377.43900000000002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DB36-482C-8366-62F19ABCD323}"/>
            </c:ext>
          </c:extLst>
        </c:ser>
        <c:ser>
          <c:idx val="6"/>
          <c:order val="6"/>
          <c:tx>
            <c:strRef>
              <c:f>Insumos!$B$10</c:f>
              <c:strCache>
                <c:ptCount val="1"/>
                <c:pt idx="0">
                  <c:v>Pavimentos Concreto Cimento Portland</c:v>
                </c:pt>
              </c:strCache>
            </c:strRef>
          </c:tx>
          <c:spPr>
            <a:ln w="28575" cap="rnd">
              <a:solidFill>
                <a:srgbClr val="7030A0"/>
              </a:solidFill>
              <a:round/>
            </a:ln>
            <a:effectLst/>
          </c:spPr>
          <c:marker>
            <c:symbol val="none"/>
          </c:marker>
          <c:cat>
            <c:numRef>
              <c:f>Insumos!$D$3:$IT$3</c:f>
              <c:numCache>
                <c:formatCode>[$-409]mmm\-yy;@</c:formatCode>
                <c:ptCount val="251"/>
                <c:pt idx="0">
                  <c:v>36861</c:v>
                </c:pt>
                <c:pt idx="1">
                  <c:v>36892</c:v>
                </c:pt>
                <c:pt idx="2">
                  <c:v>36923</c:v>
                </c:pt>
                <c:pt idx="3">
                  <c:v>36951</c:v>
                </c:pt>
                <c:pt idx="4">
                  <c:v>36982</c:v>
                </c:pt>
                <c:pt idx="5">
                  <c:v>37012</c:v>
                </c:pt>
                <c:pt idx="6">
                  <c:v>37043</c:v>
                </c:pt>
                <c:pt idx="7">
                  <c:v>37073</c:v>
                </c:pt>
                <c:pt idx="8">
                  <c:v>37104</c:v>
                </c:pt>
                <c:pt idx="9">
                  <c:v>37135</c:v>
                </c:pt>
                <c:pt idx="10">
                  <c:v>37165</c:v>
                </c:pt>
                <c:pt idx="11">
                  <c:v>37196</c:v>
                </c:pt>
                <c:pt idx="12">
                  <c:v>37226</c:v>
                </c:pt>
                <c:pt idx="13">
                  <c:v>37257</c:v>
                </c:pt>
                <c:pt idx="14">
                  <c:v>37288</c:v>
                </c:pt>
                <c:pt idx="15">
                  <c:v>37316</c:v>
                </c:pt>
                <c:pt idx="16">
                  <c:v>37347</c:v>
                </c:pt>
                <c:pt idx="17">
                  <c:v>37377</c:v>
                </c:pt>
                <c:pt idx="18">
                  <c:v>37408</c:v>
                </c:pt>
                <c:pt idx="19">
                  <c:v>37438</c:v>
                </c:pt>
                <c:pt idx="20">
                  <c:v>37469</c:v>
                </c:pt>
                <c:pt idx="21">
                  <c:v>37500</c:v>
                </c:pt>
                <c:pt idx="22">
                  <c:v>37530</c:v>
                </c:pt>
                <c:pt idx="23">
                  <c:v>37561</c:v>
                </c:pt>
                <c:pt idx="24">
                  <c:v>37591</c:v>
                </c:pt>
                <c:pt idx="25">
                  <c:v>37622</c:v>
                </c:pt>
                <c:pt idx="26">
                  <c:v>37653</c:v>
                </c:pt>
                <c:pt idx="27">
                  <c:v>37681</c:v>
                </c:pt>
                <c:pt idx="28">
                  <c:v>37712</c:v>
                </c:pt>
                <c:pt idx="29">
                  <c:v>37742</c:v>
                </c:pt>
                <c:pt idx="30">
                  <c:v>37773</c:v>
                </c:pt>
                <c:pt idx="31">
                  <c:v>37803</c:v>
                </c:pt>
                <c:pt idx="32">
                  <c:v>37834</c:v>
                </c:pt>
                <c:pt idx="33">
                  <c:v>37865</c:v>
                </c:pt>
                <c:pt idx="34">
                  <c:v>37895</c:v>
                </c:pt>
                <c:pt idx="35">
                  <c:v>37926</c:v>
                </c:pt>
                <c:pt idx="36">
                  <c:v>37956</c:v>
                </c:pt>
                <c:pt idx="37">
                  <c:v>37987</c:v>
                </c:pt>
                <c:pt idx="38">
                  <c:v>38018</c:v>
                </c:pt>
                <c:pt idx="39">
                  <c:v>38047</c:v>
                </c:pt>
                <c:pt idx="40">
                  <c:v>38078</c:v>
                </c:pt>
                <c:pt idx="41">
                  <c:v>38108</c:v>
                </c:pt>
                <c:pt idx="42">
                  <c:v>38139</c:v>
                </c:pt>
                <c:pt idx="43">
                  <c:v>38169</c:v>
                </c:pt>
                <c:pt idx="44">
                  <c:v>38200</c:v>
                </c:pt>
                <c:pt idx="45">
                  <c:v>38231</c:v>
                </c:pt>
                <c:pt idx="46">
                  <c:v>38261</c:v>
                </c:pt>
                <c:pt idx="47">
                  <c:v>38292</c:v>
                </c:pt>
                <c:pt idx="48">
                  <c:v>38322</c:v>
                </c:pt>
                <c:pt idx="49">
                  <c:v>38353</c:v>
                </c:pt>
                <c:pt idx="50">
                  <c:v>38384</c:v>
                </c:pt>
                <c:pt idx="51">
                  <c:v>38412</c:v>
                </c:pt>
                <c:pt idx="52">
                  <c:v>38443</c:v>
                </c:pt>
                <c:pt idx="53">
                  <c:v>38473</c:v>
                </c:pt>
                <c:pt idx="54">
                  <c:v>38504</c:v>
                </c:pt>
                <c:pt idx="55">
                  <c:v>38534</c:v>
                </c:pt>
                <c:pt idx="56">
                  <c:v>38565</c:v>
                </c:pt>
                <c:pt idx="57">
                  <c:v>38596</c:v>
                </c:pt>
                <c:pt idx="58">
                  <c:v>38626</c:v>
                </c:pt>
                <c:pt idx="59">
                  <c:v>38657</c:v>
                </c:pt>
                <c:pt idx="60">
                  <c:v>38687</c:v>
                </c:pt>
                <c:pt idx="61">
                  <c:v>38718</c:v>
                </c:pt>
                <c:pt idx="62">
                  <c:v>38749</c:v>
                </c:pt>
                <c:pt idx="63">
                  <c:v>38777</c:v>
                </c:pt>
                <c:pt idx="64">
                  <c:v>38808</c:v>
                </c:pt>
                <c:pt idx="65">
                  <c:v>38838</c:v>
                </c:pt>
                <c:pt idx="66">
                  <c:v>38869</c:v>
                </c:pt>
                <c:pt idx="67">
                  <c:v>38899</c:v>
                </c:pt>
                <c:pt idx="68">
                  <c:v>38930</c:v>
                </c:pt>
                <c:pt idx="69">
                  <c:v>38961</c:v>
                </c:pt>
                <c:pt idx="70">
                  <c:v>38991</c:v>
                </c:pt>
                <c:pt idx="71">
                  <c:v>39022</c:v>
                </c:pt>
                <c:pt idx="72">
                  <c:v>39052</c:v>
                </c:pt>
                <c:pt idx="73">
                  <c:v>39083</c:v>
                </c:pt>
                <c:pt idx="74">
                  <c:v>39114</c:v>
                </c:pt>
                <c:pt idx="75">
                  <c:v>39142</c:v>
                </c:pt>
                <c:pt idx="76">
                  <c:v>39173</c:v>
                </c:pt>
                <c:pt idx="77">
                  <c:v>39203</c:v>
                </c:pt>
                <c:pt idx="78">
                  <c:v>39234</c:v>
                </c:pt>
                <c:pt idx="79">
                  <c:v>39264</c:v>
                </c:pt>
                <c:pt idx="80">
                  <c:v>39295</c:v>
                </c:pt>
                <c:pt idx="81">
                  <c:v>39326</c:v>
                </c:pt>
                <c:pt idx="82">
                  <c:v>39356</c:v>
                </c:pt>
                <c:pt idx="83">
                  <c:v>39387</c:v>
                </c:pt>
                <c:pt idx="84">
                  <c:v>39417</c:v>
                </c:pt>
                <c:pt idx="85">
                  <c:v>39448</c:v>
                </c:pt>
                <c:pt idx="86">
                  <c:v>39479</c:v>
                </c:pt>
                <c:pt idx="87">
                  <c:v>39508</c:v>
                </c:pt>
                <c:pt idx="88">
                  <c:v>39539</c:v>
                </c:pt>
                <c:pt idx="89">
                  <c:v>39569</c:v>
                </c:pt>
                <c:pt idx="90">
                  <c:v>39600</c:v>
                </c:pt>
                <c:pt idx="91">
                  <c:v>39630</c:v>
                </c:pt>
                <c:pt idx="92">
                  <c:v>39661</c:v>
                </c:pt>
                <c:pt idx="93">
                  <c:v>39692</c:v>
                </c:pt>
                <c:pt idx="94">
                  <c:v>39722</c:v>
                </c:pt>
                <c:pt idx="95">
                  <c:v>39753</c:v>
                </c:pt>
                <c:pt idx="96">
                  <c:v>39783</c:v>
                </c:pt>
                <c:pt idx="97">
                  <c:v>39814</c:v>
                </c:pt>
                <c:pt idx="98">
                  <c:v>39845</c:v>
                </c:pt>
                <c:pt idx="99">
                  <c:v>39873</c:v>
                </c:pt>
                <c:pt idx="100">
                  <c:v>39904</c:v>
                </c:pt>
                <c:pt idx="101">
                  <c:v>39934</c:v>
                </c:pt>
                <c:pt idx="102">
                  <c:v>39965</c:v>
                </c:pt>
                <c:pt idx="103">
                  <c:v>39995</c:v>
                </c:pt>
                <c:pt idx="104">
                  <c:v>40026</c:v>
                </c:pt>
                <c:pt idx="105">
                  <c:v>40057</c:v>
                </c:pt>
                <c:pt idx="106">
                  <c:v>40087</c:v>
                </c:pt>
                <c:pt idx="107">
                  <c:v>40118</c:v>
                </c:pt>
                <c:pt idx="108">
                  <c:v>40148</c:v>
                </c:pt>
                <c:pt idx="109">
                  <c:v>40179</c:v>
                </c:pt>
                <c:pt idx="110">
                  <c:v>40210</c:v>
                </c:pt>
                <c:pt idx="111">
                  <c:v>40238</c:v>
                </c:pt>
                <c:pt idx="112">
                  <c:v>40269</c:v>
                </c:pt>
                <c:pt idx="113">
                  <c:v>40299</c:v>
                </c:pt>
                <c:pt idx="114">
                  <c:v>40330</c:v>
                </c:pt>
                <c:pt idx="115">
                  <c:v>40360</c:v>
                </c:pt>
                <c:pt idx="116">
                  <c:v>40391</c:v>
                </c:pt>
                <c:pt idx="117">
                  <c:v>40422</c:v>
                </c:pt>
                <c:pt idx="118">
                  <c:v>40452</c:v>
                </c:pt>
                <c:pt idx="119">
                  <c:v>40483</c:v>
                </c:pt>
                <c:pt idx="120">
                  <c:v>40513</c:v>
                </c:pt>
                <c:pt idx="121">
                  <c:v>40544</c:v>
                </c:pt>
                <c:pt idx="122">
                  <c:v>40575</c:v>
                </c:pt>
                <c:pt idx="123">
                  <c:v>40603</c:v>
                </c:pt>
                <c:pt idx="124">
                  <c:v>40634</c:v>
                </c:pt>
                <c:pt idx="125">
                  <c:v>40664</c:v>
                </c:pt>
                <c:pt idx="126">
                  <c:v>40695</c:v>
                </c:pt>
                <c:pt idx="127">
                  <c:v>40725</c:v>
                </c:pt>
                <c:pt idx="128">
                  <c:v>40756</c:v>
                </c:pt>
                <c:pt idx="129">
                  <c:v>40787</c:v>
                </c:pt>
                <c:pt idx="130">
                  <c:v>40817</c:v>
                </c:pt>
                <c:pt idx="131">
                  <c:v>40848</c:v>
                </c:pt>
                <c:pt idx="132">
                  <c:v>40878</c:v>
                </c:pt>
                <c:pt idx="133">
                  <c:v>40909</c:v>
                </c:pt>
                <c:pt idx="134">
                  <c:v>40940</c:v>
                </c:pt>
                <c:pt idx="135">
                  <c:v>40969</c:v>
                </c:pt>
                <c:pt idx="136">
                  <c:v>41000</c:v>
                </c:pt>
                <c:pt idx="137">
                  <c:v>41030</c:v>
                </c:pt>
                <c:pt idx="138">
                  <c:v>41061</c:v>
                </c:pt>
                <c:pt idx="139">
                  <c:v>41091</c:v>
                </c:pt>
                <c:pt idx="140">
                  <c:v>41122</c:v>
                </c:pt>
                <c:pt idx="141">
                  <c:v>41153</c:v>
                </c:pt>
                <c:pt idx="142">
                  <c:v>41183</c:v>
                </c:pt>
                <c:pt idx="143">
                  <c:v>41214</c:v>
                </c:pt>
                <c:pt idx="144">
                  <c:v>41244</c:v>
                </c:pt>
                <c:pt idx="145">
                  <c:v>41275</c:v>
                </c:pt>
                <c:pt idx="146">
                  <c:v>41306</c:v>
                </c:pt>
                <c:pt idx="147">
                  <c:v>41334</c:v>
                </c:pt>
                <c:pt idx="148">
                  <c:v>41365</c:v>
                </c:pt>
                <c:pt idx="149">
                  <c:v>41395</c:v>
                </c:pt>
                <c:pt idx="150">
                  <c:v>41426</c:v>
                </c:pt>
                <c:pt idx="151">
                  <c:v>41456</c:v>
                </c:pt>
                <c:pt idx="152">
                  <c:v>41487</c:v>
                </c:pt>
                <c:pt idx="153">
                  <c:v>41518</c:v>
                </c:pt>
                <c:pt idx="154">
                  <c:v>41548</c:v>
                </c:pt>
                <c:pt idx="155">
                  <c:v>41579</c:v>
                </c:pt>
                <c:pt idx="156">
                  <c:v>41609</c:v>
                </c:pt>
                <c:pt idx="157">
                  <c:v>41640</c:v>
                </c:pt>
                <c:pt idx="158">
                  <c:v>41671</c:v>
                </c:pt>
                <c:pt idx="159">
                  <c:v>41699</c:v>
                </c:pt>
                <c:pt idx="160">
                  <c:v>41730</c:v>
                </c:pt>
                <c:pt idx="161">
                  <c:v>41760</c:v>
                </c:pt>
                <c:pt idx="162">
                  <c:v>41791</c:v>
                </c:pt>
                <c:pt idx="163">
                  <c:v>41821</c:v>
                </c:pt>
                <c:pt idx="164">
                  <c:v>41852</c:v>
                </c:pt>
                <c:pt idx="165">
                  <c:v>41883</c:v>
                </c:pt>
                <c:pt idx="166">
                  <c:v>41913</c:v>
                </c:pt>
                <c:pt idx="167">
                  <c:v>41944</c:v>
                </c:pt>
                <c:pt idx="168">
                  <c:v>41974</c:v>
                </c:pt>
                <c:pt idx="169">
                  <c:v>42005</c:v>
                </c:pt>
                <c:pt idx="170">
                  <c:v>42036</c:v>
                </c:pt>
                <c:pt idx="171">
                  <c:v>42064</c:v>
                </c:pt>
                <c:pt idx="172">
                  <c:v>42095</c:v>
                </c:pt>
                <c:pt idx="173">
                  <c:v>42125</c:v>
                </c:pt>
                <c:pt idx="174">
                  <c:v>42156</c:v>
                </c:pt>
                <c:pt idx="175">
                  <c:v>42186</c:v>
                </c:pt>
                <c:pt idx="176">
                  <c:v>42217</c:v>
                </c:pt>
                <c:pt idx="177">
                  <c:v>42248</c:v>
                </c:pt>
                <c:pt idx="178">
                  <c:v>42278</c:v>
                </c:pt>
                <c:pt idx="179">
                  <c:v>42309</c:v>
                </c:pt>
                <c:pt idx="180">
                  <c:v>42339</c:v>
                </c:pt>
                <c:pt idx="181">
                  <c:v>42370</c:v>
                </c:pt>
                <c:pt idx="182">
                  <c:v>42401</c:v>
                </c:pt>
                <c:pt idx="183">
                  <c:v>42430</c:v>
                </c:pt>
                <c:pt idx="184">
                  <c:v>42461</c:v>
                </c:pt>
                <c:pt idx="185">
                  <c:v>42491</c:v>
                </c:pt>
                <c:pt idx="186">
                  <c:v>42522</c:v>
                </c:pt>
                <c:pt idx="187">
                  <c:v>42552</c:v>
                </c:pt>
                <c:pt idx="188">
                  <c:v>42583</c:v>
                </c:pt>
                <c:pt idx="189">
                  <c:v>42614</c:v>
                </c:pt>
                <c:pt idx="190">
                  <c:v>42644</c:v>
                </c:pt>
                <c:pt idx="191">
                  <c:v>42675</c:v>
                </c:pt>
                <c:pt idx="192">
                  <c:v>42705</c:v>
                </c:pt>
                <c:pt idx="193">
                  <c:v>42736</c:v>
                </c:pt>
                <c:pt idx="194">
                  <c:v>42767</c:v>
                </c:pt>
                <c:pt idx="195">
                  <c:v>42795</c:v>
                </c:pt>
                <c:pt idx="196">
                  <c:v>42826</c:v>
                </c:pt>
                <c:pt idx="197">
                  <c:v>42856</c:v>
                </c:pt>
                <c:pt idx="198">
                  <c:v>42887</c:v>
                </c:pt>
                <c:pt idx="199">
                  <c:v>42917</c:v>
                </c:pt>
                <c:pt idx="200">
                  <c:v>42948</c:v>
                </c:pt>
                <c:pt idx="201">
                  <c:v>42979</c:v>
                </c:pt>
                <c:pt idx="202">
                  <c:v>43009</c:v>
                </c:pt>
                <c:pt idx="203">
                  <c:v>43040</c:v>
                </c:pt>
                <c:pt idx="204">
                  <c:v>43070</c:v>
                </c:pt>
                <c:pt idx="205">
                  <c:v>43101</c:v>
                </c:pt>
                <c:pt idx="206">
                  <c:v>43132</c:v>
                </c:pt>
                <c:pt idx="207">
                  <c:v>43160</c:v>
                </c:pt>
                <c:pt idx="208">
                  <c:v>43191</c:v>
                </c:pt>
                <c:pt idx="209">
                  <c:v>43221</c:v>
                </c:pt>
                <c:pt idx="210">
                  <c:v>43252</c:v>
                </c:pt>
                <c:pt idx="211">
                  <c:v>43282</c:v>
                </c:pt>
                <c:pt idx="212">
                  <c:v>43313</c:v>
                </c:pt>
                <c:pt idx="213">
                  <c:v>43344</c:v>
                </c:pt>
                <c:pt idx="214">
                  <c:v>43374</c:v>
                </c:pt>
                <c:pt idx="215">
                  <c:v>43405</c:v>
                </c:pt>
                <c:pt idx="216">
                  <c:v>43435</c:v>
                </c:pt>
                <c:pt idx="217">
                  <c:v>43466</c:v>
                </c:pt>
                <c:pt idx="218">
                  <c:v>43497</c:v>
                </c:pt>
                <c:pt idx="219">
                  <c:v>43525</c:v>
                </c:pt>
                <c:pt idx="220">
                  <c:v>43556</c:v>
                </c:pt>
                <c:pt idx="221">
                  <c:v>43586</c:v>
                </c:pt>
                <c:pt idx="222">
                  <c:v>43617</c:v>
                </c:pt>
                <c:pt idx="223">
                  <c:v>43647</c:v>
                </c:pt>
                <c:pt idx="224">
                  <c:v>43678</c:v>
                </c:pt>
                <c:pt idx="225">
                  <c:v>43709</c:v>
                </c:pt>
                <c:pt idx="226">
                  <c:v>43739</c:v>
                </c:pt>
                <c:pt idx="227">
                  <c:v>43770</c:v>
                </c:pt>
                <c:pt idx="228">
                  <c:v>43800</c:v>
                </c:pt>
                <c:pt idx="229">
                  <c:v>43831</c:v>
                </c:pt>
                <c:pt idx="230">
                  <c:v>43862</c:v>
                </c:pt>
                <c:pt idx="231">
                  <c:v>43891</c:v>
                </c:pt>
                <c:pt idx="232">
                  <c:v>43922</c:v>
                </c:pt>
                <c:pt idx="233">
                  <c:v>43952</c:v>
                </c:pt>
                <c:pt idx="234">
                  <c:v>43983</c:v>
                </c:pt>
                <c:pt idx="235">
                  <c:v>44013</c:v>
                </c:pt>
                <c:pt idx="236">
                  <c:v>44044</c:v>
                </c:pt>
                <c:pt idx="237">
                  <c:v>44075</c:v>
                </c:pt>
                <c:pt idx="238">
                  <c:v>44105</c:v>
                </c:pt>
                <c:pt idx="239">
                  <c:v>44136</c:v>
                </c:pt>
                <c:pt idx="240">
                  <c:v>44166</c:v>
                </c:pt>
                <c:pt idx="241">
                  <c:v>44197</c:v>
                </c:pt>
                <c:pt idx="242">
                  <c:v>44228</c:v>
                </c:pt>
                <c:pt idx="243">
                  <c:v>44256</c:v>
                </c:pt>
                <c:pt idx="244">
                  <c:v>44287</c:v>
                </c:pt>
                <c:pt idx="245">
                  <c:v>44317</c:v>
                </c:pt>
                <c:pt idx="246">
                  <c:v>44348</c:v>
                </c:pt>
                <c:pt idx="247">
                  <c:v>44378</c:v>
                </c:pt>
                <c:pt idx="248">
                  <c:v>44409</c:v>
                </c:pt>
                <c:pt idx="249">
                  <c:v>44440</c:v>
                </c:pt>
                <c:pt idx="250">
                  <c:v>44470</c:v>
                </c:pt>
              </c:numCache>
            </c:numRef>
          </c:cat>
          <c:val>
            <c:numRef>
              <c:f>Insumos!$D$10:$IT$10</c:f>
              <c:numCache>
                <c:formatCode>#,##0</c:formatCode>
                <c:ptCount val="251"/>
                <c:pt idx="0">
                  <c:v>100</c:v>
                </c:pt>
                <c:pt idx="1">
                  <c:v>101.35899999999999</c:v>
                </c:pt>
                <c:pt idx="2">
                  <c:v>102.089</c:v>
                </c:pt>
                <c:pt idx="3">
                  <c:v>102.72499999999999</c:v>
                </c:pt>
                <c:pt idx="4">
                  <c:v>102.95099999999999</c:v>
                </c:pt>
                <c:pt idx="5">
                  <c:v>103.622</c:v>
                </c:pt>
                <c:pt idx="6">
                  <c:v>104.544</c:v>
                </c:pt>
                <c:pt idx="7">
                  <c:v>105.75</c:v>
                </c:pt>
                <c:pt idx="8">
                  <c:v>107.952</c:v>
                </c:pt>
                <c:pt idx="9">
                  <c:v>109.38</c:v>
                </c:pt>
                <c:pt idx="10">
                  <c:v>110.642</c:v>
                </c:pt>
                <c:pt idx="11">
                  <c:v>112.041</c:v>
                </c:pt>
                <c:pt idx="12">
                  <c:v>112.84399999999999</c:v>
                </c:pt>
                <c:pt idx="13">
                  <c:v>114.574</c:v>
                </c:pt>
                <c:pt idx="14">
                  <c:v>115.315</c:v>
                </c:pt>
                <c:pt idx="15">
                  <c:v>115.292</c:v>
                </c:pt>
                <c:pt idx="16">
                  <c:v>115.20699999999999</c:v>
                </c:pt>
                <c:pt idx="17">
                  <c:v>115.56100000000001</c:v>
                </c:pt>
                <c:pt idx="18">
                  <c:v>116.029</c:v>
                </c:pt>
                <c:pt idx="19">
                  <c:v>116.864</c:v>
                </c:pt>
                <c:pt idx="20">
                  <c:v>118.146</c:v>
                </c:pt>
                <c:pt idx="21">
                  <c:v>120.673</c:v>
                </c:pt>
                <c:pt idx="22">
                  <c:v>122.71</c:v>
                </c:pt>
                <c:pt idx="23">
                  <c:v>129.09299999999999</c:v>
                </c:pt>
                <c:pt idx="24">
                  <c:v>134.47499999999999</c:v>
                </c:pt>
                <c:pt idx="25">
                  <c:v>140.58199999999999</c:v>
                </c:pt>
                <c:pt idx="26">
                  <c:v>142.923</c:v>
                </c:pt>
                <c:pt idx="27">
                  <c:v>143.55500000000001</c:v>
                </c:pt>
                <c:pt idx="28">
                  <c:v>144.78800000000001</c:v>
                </c:pt>
                <c:pt idx="29">
                  <c:v>144.50399999999999</c:v>
                </c:pt>
                <c:pt idx="30">
                  <c:v>144.73099999999999</c:v>
                </c:pt>
                <c:pt idx="31">
                  <c:v>143.999</c:v>
                </c:pt>
                <c:pt idx="32">
                  <c:v>144.471</c:v>
                </c:pt>
                <c:pt idx="33" formatCode="0">
                  <c:v>144.22999999999999</c:v>
                </c:pt>
                <c:pt idx="34">
                  <c:v>144.24600000000001</c:v>
                </c:pt>
                <c:pt idx="35">
                  <c:v>144.06100000000001</c:v>
                </c:pt>
                <c:pt idx="36">
                  <c:v>143.911</c:v>
                </c:pt>
                <c:pt idx="37">
                  <c:v>144.245</c:v>
                </c:pt>
                <c:pt idx="38">
                  <c:v>144.637</c:v>
                </c:pt>
                <c:pt idx="39">
                  <c:v>145.49199999999999</c:v>
                </c:pt>
                <c:pt idx="40">
                  <c:v>146.24700000000001</c:v>
                </c:pt>
                <c:pt idx="41">
                  <c:v>147.30099999999999</c:v>
                </c:pt>
                <c:pt idx="42">
                  <c:v>148.03299999999999</c:v>
                </c:pt>
                <c:pt idx="43">
                  <c:v>149.57300000000001</c:v>
                </c:pt>
                <c:pt idx="44">
                  <c:v>150.21799999999999</c:v>
                </c:pt>
                <c:pt idx="45">
                  <c:v>150.565</c:v>
                </c:pt>
                <c:pt idx="46">
                  <c:v>151.89400000000001</c:v>
                </c:pt>
                <c:pt idx="47">
                  <c:v>152.029</c:v>
                </c:pt>
                <c:pt idx="48">
                  <c:v>153.499</c:v>
                </c:pt>
                <c:pt idx="49">
                  <c:v>153.923</c:v>
                </c:pt>
                <c:pt idx="50">
                  <c:v>153.40700000000001</c:v>
                </c:pt>
                <c:pt idx="51">
                  <c:v>152.19</c:v>
                </c:pt>
                <c:pt idx="52">
                  <c:v>151.429</c:v>
                </c:pt>
                <c:pt idx="53">
                  <c:v>151.196</c:v>
                </c:pt>
                <c:pt idx="54">
                  <c:v>149.74600000000001</c:v>
                </c:pt>
                <c:pt idx="55">
                  <c:v>149.548</c:v>
                </c:pt>
                <c:pt idx="56">
                  <c:v>148.17099999999999</c:v>
                </c:pt>
                <c:pt idx="57">
                  <c:v>148.41300000000001</c:v>
                </c:pt>
                <c:pt idx="58">
                  <c:v>148.50800000000001</c:v>
                </c:pt>
                <c:pt idx="59">
                  <c:v>148.79499999999999</c:v>
                </c:pt>
                <c:pt idx="60">
                  <c:v>147.63999999999999</c:v>
                </c:pt>
                <c:pt idx="61">
                  <c:v>147.934</c:v>
                </c:pt>
                <c:pt idx="62">
                  <c:v>149.23699999999999</c:v>
                </c:pt>
                <c:pt idx="63">
                  <c:v>148.929</c:v>
                </c:pt>
                <c:pt idx="64">
                  <c:v>149.02099999999999</c:v>
                </c:pt>
                <c:pt idx="65">
                  <c:v>149.565</c:v>
                </c:pt>
                <c:pt idx="66">
                  <c:v>149.446</c:v>
                </c:pt>
                <c:pt idx="67">
                  <c:v>149.56700000000001</c:v>
                </c:pt>
                <c:pt idx="68">
                  <c:v>149.977</c:v>
                </c:pt>
                <c:pt idx="69">
                  <c:v>150.102</c:v>
                </c:pt>
                <c:pt idx="70">
                  <c:v>150.149</c:v>
                </c:pt>
                <c:pt idx="71">
                  <c:v>150.197</c:v>
                </c:pt>
                <c:pt idx="72">
                  <c:v>150.029</c:v>
                </c:pt>
                <c:pt idx="73">
                  <c:v>150.74299999999999</c:v>
                </c:pt>
                <c:pt idx="74">
                  <c:v>151.161</c:v>
                </c:pt>
                <c:pt idx="75">
                  <c:v>151.113</c:v>
                </c:pt>
                <c:pt idx="76">
                  <c:v>151.24600000000001</c:v>
                </c:pt>
                <c:pt idx="77">
                  <c:v>151.81100000000001</c:v>
                </c:pt>
                <c:pt idx="78">
                  <c:v>152.18600000000001</c:v>
                </c:pt>
                <c:pt idx="79">
                  <c:v>152.69999999999999</c:v>
                </c:pt>
                <c:pt idx="80">
                  <c:v>153.79599999999999</c:v>
                </c:pt>
                <c:pt idx="81">
                  <c:v>156.41999999999999</c:v>
                </c:pt>
                <c:pt idx="82">
                  <c:v>161.626</c:v>
                </c:pt>
                <c:pt idx="83">
                  <c:v>165.185</c:v>
                </c:pt>
                <c:pt idx="84">
                  <c:v>165.41900000000001</c:v>
                </c:pt>
                <c:pt idx="85">
                  <c:v>164.91800000000001</c:v>
                </c:pt>
                <c:pt idx="86">
                  <c:v>165.114</c:v>
                </c:pt>
                <c:pt idx="87">
                  <c:v>165.54300000000001</c:v>
                </c:pt>
                <c:pt idx="88">
                  <c:v>166.761</c:v>
                </c:pt>
                <c:pt idx="89">
                  <c:v>170.947</c:v>
                </c:pt>
                <c:pt idx="90">
                  <c:v>173.66900000000001</c:v>
                </c:pt>
                <c:pt idx="91">
                  <c:v>176.69200000000001</c:v>
                </c:pt>
                <c:pt idx="92">
                  <c:v>182.29599999999999</c:v>
                </c:pt>
                <c:pt idx="93">
                  <c:v>187.607</c:v>
                </c:pt>
                <c:pt idx="94">
                  <c:v>192.875</c:v>
                </c:pt>
                <c:pt idx="95">
                  <c:v>193.46100000000001</c:v>
                </c:pt>
                <c:pt idx="96">
                  <c:v>193.19800000000001</c:v>
                </c:pt>
                <c:pt idx="97">
                  <c:v>194.10599999999999</c:v>
                </c:pt>
                <c:pt idx="98">
                  <c:v>192.77199999999999</c:v>
                </c:pt>
                <c:pt idx="99">
                  <c:v>192.214</c:v>
                </c:pt>
                <c:pt idx="100">
                  <c:v>188.22300000000001</c:v>
                </c:pt>
                <c:pt idx="101">
                  <c:v>186.99100000000001</c:v>
                </c:pt>
                <c:pt idx="102">
                  <c:v>186.46199999999999</c:v>
                </c:pt>
                <c:pt idx="103">
                  <c:v>186.38800000000001</c:v>
                </c:pt>
                <c:pt idx="104">
                  <c:v>186.036</c:v>
                </c:pt>
                <c:pt idx="105">
                  <c:v>186.084</c:v>
                </c:pt>
                <c:pt idx="106">
                  <c:v>185.994</c:v>
                </c:pt>
                <c:pt idx="107">
                  <c:v>186.458</c:v>
                </c:pt>
                <c:pt idx="108">
                  <c:v>186.47499999999999</c:v>
                </c:pt>
                <c:pt idx="109">
                  <c:v>186.75200000000001</c:v>
                </c:pt>
                <c:pt idx="110">
                  <c:v>187.39500000000001</c:v>
                </c:pt>
                <c:pt idx="111">
                  <c:v>188.125</c:v>
                </c:pt>
                <c:pt idx="112">
                  <c:v>189.053</c:v>
                </c:pt>
                <c:pt idx="113">
                  <c:v>191.05199999999999</c:v>
                </c:pt>
                <c:pt idx="114">
                  <c:v>193.25299999999999</c:v>
                </c:pt>
                <c:pt idx="115">
                  <c:v>194.55699999999999</c:v>
                </c:pt>
                <c:pt idx="116">
                  <c:v>195.05799999999999</c:v>
                </c:pt>
                <c:pt idx="117">
                  <c:v>195.94900000000001</c:v>
                </c:pt>
                <c:pt idx="118">
                  <c:v>196.94800000000001</c:v>
                </c:pt>
                <c:pt idx="119">
                  <c:v>196.47300000000001</c:v>
                </c:pt>
                <c:pt idx="120">
                  <c:v>196.98400000000001</c:v>
                </c:pt>
                <c:pt idx="121">
                  <c:v>196.88399999999999</c:v>
                </c:pt>
                <c:pt idx="122">
                  <c:v>197.245</c:v>
                </c:pt>
                <c:pt idx="123">
                  <c:v>197.59</c:v>
                </c:pt>
                <c:pt idx="124">
                  <c:v>198.642</c:v>
                </c:pt>
                <c:pt idx="125">
                  <c:v>200.20500000000001</c:v>
                </c:pt>
                <c:pt idx="126">
                  <c:v>201.33099999999999</c:v>
                </c:pt>
                <c:pt idx="127">
                  <c:v>202.33</c:v>
                </c:pt>
                <c:pt idx="128">
                  <c:v>202.43600000000001</c:v>
                </c:pt>
                <c:pt idx="129">
                  <c:v>202.94300000000001</c:v>
                </c:pt>
                <c:pt idx="130">
                  <c:v>203.55799999999999</c:v>
                </c:pt>
                <c:pt idx="131">
                  <c:v>202.76499999999999</c:v>
                </c:pt>
                <c:pt idx="132">
                  <c:v>202.72800000000001</c:v>
                </c:pt>
                <c:pt idx="133">
                  <c:v>203.18700000000001</c:v>
                </c:pt>
                <c:pt idx="134">
                  <c:v>203.667</c:v>
                </c:pt>
                <c:pt idx="135">
                  <c:v>203.89500000000001</c:v>
                </c:pt>
                <c:pt idx="136">
                  <c:v>204.99</c:v>
                </c:pt>
                <c:pt idx="137">
                  <c:v>205.56100000000001</c:v>
                </c:pt>
                <c:pt idx="138">
                  <c:v>205.703</c:v>
                </c:pt>
                <c:pt idx="139">
                  <c:v>207.48699999999999</c:v>
                </c:pt>
                <c:pt idx="140">
                  <c:v>208.45400000000001</c:v>
                </c:pt>
                <c:pt idx="141">
                  <c:v>209.28100000000001</c:v>
                </c:pt>
                <c:pt idx="142">
                  <c:v>209.49</c:v>
                </c:pt>
                <c:pt idx="143">
                  <c:v>209.52500000000001</c:v>
                </c:pt>
                <c:pt idx="144">
                  <c:v>209.68600000000001</c:v>
                </c:pt>
                <c:pt idx="145">
                  <c:v>210.178</c:v>
                </c:pt>
                <c:pt idx="146">
                  <c:v>210.90799999999999</c:v>
                </c:pt>
                <c:pt idx="147">
                  <c:v>212.01300000000001</c:v>
                </c:pt>
                <c:pt idx="148">
                  <c:v>213.512</c:v>
                </c:pt>
                <c:pt idx="149">
                  <c:v>215.11500000000001</c:v>
                </c:pt>
                <c:pt idx="150">
                  <c:v>215.76900000000001</c:v>
                </c:pt>
                <c:pt idx="151">
                  <c:v>216.53899999999999</c:v>
                </c:pt>
                <c:pt idx="152">
                  <c:v>217.62299999999999</c:v>
                </c:pt>
                <c:pt idx="153">
                  <c:v>219.256</c:v>
                </c:pt>
                <c:pt idx="154">
                  <c:v>222.374</c:v>
                </c:pt>
                <c:pt idx="155">
                  <c:v>223.68299999999999</c:v>
                </c:pt>
                <c:pt idx="156">
                  <c:v>225.048</c:v>
                </c:pt>
                <c:pt idx="157">
                  <c:v>226.53800000000001</c:v>
                </c:pt>
                <c:pt idx="158">
                  <c:v>227.142</c:v>
                </c:pt>
                <c:pt idx="159">
                  <c:v>228.18700000000001</c:v>
                </c:pt>
                <c:pt idx="160">
                  <c:v>229.90700000000001</c:v>
                </c:pt>
                <c:pt idx="161">
                  <c:v>231.51599999999999</c:v>
                </c:pt>
                <c:pt idx="162">
                  <c:v>232.44800000000001</c:v>
                </c:pt>
                <c:pt idx="163">
                  <c:v>233.149</c:v>
                </c:pt>
                <c:pt idx="164">
                  <c:v>233.733</c:v>
                </c:pt>
                <c:pt idx="165">
                  <c:v>234.62899999999999</c:v>
                </c:pt>
                <c:pt idx="166">
                  <c:v>235.38399999999999</c:v>
                </c:pt>
                <c:pt idx="167">
                  <c:v>236.727</c:v>
                </c:pt>
                <c:pt idx="168">
                  <c:v>237.50200000000001</c:v>
                </c:pt>
                <c:pt idx="169">
                  <c:v>237.899</c:v>
                </c:pt>
                <c:pt idx="170">
                  <c:v>239.197</c:v>
                </c:pt>
                <c:pt idx="171">
                  <c:v>241.12</c:v>
                </c:pt>
                <c:pt idx="172">
                  <c:v>244.20099999999999</c:v>
                </c:pt>
                <c:pt idx="173">
                  <c:v>245.19399999999999</c:v>
                </c:pt>
                <c:pt idx="174">
                  <c:v>244.99799999999999</c:v>
                </c:pt>
                <c:pt idx="175">
                  <c:v>244.803</c:v>
                </c:pt>
                <c:pt idx="176">
                  <c:v>244.30500000000001</c:v>
                </c:pt>
                <c:pt idx="177">
                  <c:v>244.39400000000001</c:v>
                </c:pt>
                <c:pt idx="178">
                  <c:v>245.60599999999999</c:v>
                </c:pt>
                <c:pt idx="179">
                  <c:v>247.821</c:v>
                </c:pt>
                <c:pt idx="180">
                  <c:v>248.73</c:v>
                </c:pt>
                <c:pt idx="181">
                  <c:v>249.03100000000001</c:v>
                </c:pt>
                <c:pt idx="182">
                  <c:v>249.15</c:v>
                </c:pt>
                <c:pt idx="183">
                  <c:v>248.44499999999999</c:v>
                </c:pt>
                <c:pt idx="184">
                  <c:v>247.214</c:v>
                </c:pt>
                <c:pt idx="185">
                  <c:v>246.52699999999999</c:v>
                </c:pt>
                <c:pt idx="186">
                  <c:v>244.79300000000001</c:v>
                </c:pt>
                <c:pt idx="187">
                  <c:v>244.16900000000001</c:v>
                </c:pt>
                <c:pt idx="188">
                  <c:v>246.52099999999999</c:v>
                </c:pt>
                <c:pt idx="189">
                  <c:v>247.53200000000001</c:v>
                </c:pt>
                <c:pt idx="190">
                  <c:v>247.303</c:v>
                </c:pt>
                <c:pt idx="191">
                  <c:v>246.161</c:v>
                </c:pt>
                <c:pt idx="192">
                  <c:v>246.16499999999999</c:v>
                </c:pt>
                <c:pt idx="193">
                  <c:v>247.04900000000001</c:v>
                </c:pt>
                <c:pt idx="194">
                  <c:v>246.53200000000001</c:v>
                </c:pt>
                <c:pt idx="195">
                  <c:v>245.49</c:v>
                </c:pt>
                <c:pt idx="196">
                  <c:v>245.59</c:v>
                </c:pt>
                <c:pt idx="197">
                  <c:v>243.56100000000001</c:v>
                </c:pt>
                <c:pt idx="198">
                  <c:v>242.179</c:v>
                </c:pt>
                <c:pt idx="199">
                  <c:v>242.18199999999999</c:v>
                </c:pt>
                <c:pt idx="200">
                  <c:v>242.261</c:v>
                </c:pt>
                <c:pt idx="201">
                  <c:v>243.185</c:v>
                </c:pt>
                <c:pt idx="202">
                  <c:v>246.17400000000001</c:v>
                </c:pt>
                <c:pt idx="203">
                  <c:v>249.02799999999999</c:v>
                </c:pt>
                <c:pt idx="204">
                  <c:v>248.87700000000001</c:v>
                </c:pt>
                <c:pt idx="205">
                  <c:v>248.78399999999999</c:v>
                </c:pt>
                <c:pt idx="206">
                  <c:v>251.63200000000001</c:v>
                </c:pt>
                <c:pt idx="207">
                  <c:v>253.24700000000001</c:v>
                </c:pt>
                <c:pt idx="208">
                  <c:v>254.393</c:v>
                </c:pt>
                <c:pt idx="209">
                  <c:v>255.43199999999999</c:v>
                </c:pt>
                <c:pt idx="210">
                  <c:v>257.01400000000001</c:v>
                </c:pt>
                <c:pt idx="211">
                  <c:v>259.584</c:v>
                </c:pt>
                <c:pt idx="212">
                  <c:v>257.14499999999998</c:v>
                </c:pt>
                <c:pt idx="213">
                  <c:v>259.47000000000003</c:v>
                </c:pt>
                <c:pt idx="214">
                  <c:v>258.75299999999999</c:v>
                </c:pt>
                <c:pt idx="215">
                  <c:v>260.12599999999998</c:v>
                </c:pt>
                <c:pt idx="216">
                  <c:v>260.565</c:v>
                </c:pt>
                <c:pt idx="217">
                  <c:v>260.89600000000002</c:v>
                </c:pt>
                <c:pt idx="218">
                  <c:v>260.75099999999998</c:v>
                </c:pt>
                <c:pt idx="219">
                  <c:v>260.34199999999998</c:v>
                </c:pt>
                <c:pt idx="220">
                  <c:v>261.51600000000002</c:v>
                </c:pt>
                <c:pt idx="221">
                  <c:v>260.67500000000001</c:v>
                </c:pt>
                <c:pt idx="222">
                  <c:v>261.392</c:v>
                </c:pt>
                <c:pt idx="223">
                  <c:v>261.88200000000001</c:v>
                </c:pt>
                <c:pt idx="224">
                  <c:v>262.346</c:v>
                </c:pt>
                <c:pt idx="225">
                  <c:v>263.50599999999997</c:v>
                </c:pt>
                <c:pt idx="226">
                  <c:v>261.99900000000002</c:v>
                </c:pt>
                <c:pt idx="227">
                  <c:v>264.14</c:v>
                </c:pt>
                <c:pt idx="228">
                  <c:v>265.47399999999999</c:v>
                </c:pt>
                <c:pt idx="229">
                  <c:v>267.05900000000003</c:v>
                </c:pt>
                <c:pt idx="230">
                  <c:v>264.48500000000001</c:v>
                </c:pt>
                <c:pt idx="231">
                  <c:v>266.12299999999999</c:v>
                </c:pt>
                <c:pt idx="232">
                  <c:v>268.37900000000002</c:v>
                </c:pt>
                <c:pt idx="233">
                  <c:v>269.71899999999999</c:v>
                </c:pt>
                <c:pt idx="234">
                  <c:v>272.78500000000003</c:v>
                </c:pt>
                <c:pt idx="235">
                  <c:v>276.83300000000003</c:v>
                </c:pt>
                <c:pt idx="236">
                  <c:v>281.08499999999998</c:v>
                </c:pt>
                <c:pt idx="237">
                  <c:v>288.38</c:v>
                </c:pt>
                <c:pt idx="238">
                  <c:v>292.60599999999999</c:v>
                </c:pt>
                <c:pt idx="239">
                  <c:v>297.887</c:v>
                </c:pt>
                <c:pt idx="240">
                  <c:v>302.57600000000002</c:v>
                </c:pt>
                <c:pt idx="241">
                  <c:v>304.11399999999998</c:v>
                </c:pt>
                <c:pt idx="242">
                  <c:v>307.04599999999999</c:v>
                </c:pt>
                <c:pt idx="243">
                  <c:v>310.48899999999998</c:v>
                </c:pt>
                <c:pt idx="244">
                  <c:v>313.68599999999998</c:v>
                </c:pt>
                <c:pt idx="245">
                  <c:v>317.22899999999998</c:v>
                </c:pt>
                <c:pt idx="246">
                  <c:v>322.92099999999999</c:v>
                </c:pt>
                <c:pt idx="247">
                  <c:v>327.988</c:v>
                </c:pt>
                <c:pt idx="248">
                  <c:v>332.11</c:v>
                </c:pt>
                <c:pt idx="249">
                  <c:v>335.37099999999998</c:v>
                </c:pt>
                <c:pt idx="250">
                  <c:v>339.80599999999998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DB36-482C-8366-62F19ABCD323}"/>
            </c:ext>
          </c:extLst>
        </c:ser>
        <c:ser>
          <c:idx val="7"/>
          <c:order val="7"/>
          <c:tx>
            <c:strRef>
              <c:f>Insumos!$B$11</c:f>
              <c:strCache>
                <c:ptCount val="1"/>
                <c:pt idx="0">
                  <c:v>Conservação Rodoviária</c:v>
                </c:pt>
              </c:strCache>
            </c:strRef>
          </c:tx>
          <c:spPr>
            <a:ln w="28575" cap="rnd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Insumos!$D$3:$IT$3</c:f>
              <c:numCache>
                <c:formatCode>[$-409]mmm\-yy;@</c:formatCode>
                <c:ptCount val="251"/>
                <c:pt idx="0">
                  <c:v>36861</c:v>
                </c:pt>
                <c:pt idx="1">
                  <c:v>36892</c:v>
                </c:pt>
                <c:pt idx="2">
                  <c:v>36923</c:v>
                </c:pt>
                <c:pt idx="3">
                  <c:v>36951</c:v>
                </c:pt>
                <c:pt idx="4">
                  <c:v>36982</c:v>
                </c:pt>
                <c:pt idx="5">
                  <c:v>37012</c:v>
                </c:pt>
                <c:pt idx="6">
                  <c:v>37043</c:v>
                </c:pt>
                <c:pt idx="7">
                  <c:v>37073</c:v>
                </c:pt>
                <c:pt idx="8">
                  <c:v>37104</c:v>
                </c:pt>
                <c:pt idx="9">
                  <c:v>37135</c:v>
                </c:pt>
                <c:pt idx="10">
                  <c:v>37165</c:v>
                </c:pt>
                <c:pt idx="11">
                  <c:v>37196</c:v>
                </c:pt>
                <c:pt idx="12">
                  <c:v>37226</c:v>
                </c:pt>
                <c:pt idx="13">
                  <c:v>37257</c:v>
                </c:pt>
                <c:pt idx="14">
                  <c:v>37288</c:v>
                </c:pt>
                <c:pt idx="15">
                  <c:v>37316</c:v>
                </c:pt>
                <c:pt idx="16">
                  <c:v>37347</c:v>
                </c:pt>
                <c:pt idx="17">
                  <c:v>37377</c:v>
                </c:pt>
                <c:pt idx="18">
                  <c:v>37408</c:v>
                </c:pt>
                <c:pt idx="19">
                  <c:v>37438</c:v>
                </c:pt>
                <c:pt idx="20">
                  <c:v>37469</c:v>
                </c:pt>
                <c:pt idx="21">
                  <c:v>37500</c:v>
                </c:pt>
                <c:pt idx="22">
                  <c:v>37530</c:v>
                </c:pt>
                <c:pt idx="23">
                  <c:v>37561</c:v>
                </c:pt>
                <c:pt idx="24">
                  <c:v>37591</c:v>
                </c:pt>
                <c:pt idx="25">
                  <c:v>37622</c:v>
                </c:pt>
                <c:pt idx="26">
                  <c:v>37653</c:v>
                </c:pt>
                <c:pt idx="27">
                  <c:v>37681</c:v>
                </c:pt>
                <c:pt idx="28">
                  <c:v>37712</c:v>
                </c:pt>
                <c:pt idx="29">
                  <c:v>37742</c:v>
                </c:pt>
                <c:pt idx="30">
                  <c:v>37773</c:v>
                </c:pt>
                <c:pt idx="31">
                  <c:v>37803</c:v>
                </c:pt>
                <c:pt idx="32">
                  <c:v>37834</c:v>
                </c:pt>
                <c:pt idx="33">
                  <c:v>37865</c:v>
                </c:pt>
                <c:pt idx="34">
                  <c:v>37895</c:v>
                </c:pt>
                <c:pt idx="35">
                  <c:v>37926</c:v>
                </c:pt>
                <c:pt idx="36">
                  <c:v>37956</c:v>
                </c:pt>
                <c:pt idx="37">
                  <c:v>37987</c:v>
                </c:pt>
                <c:pt idx="38">
                  <c:v>38018</c:v>
                </c:pt>
                <c:pt idx="39">
                  <c:v>38047</c:v>
                </c:pt>
                <c:pt idx="40">
                  <c:v>38078</c:v>
                </c:pt>
                <c:pt idx="41">
                  <c:v>38108</c:v>
                </c:pt>
                <c:pt idx="42">
                  <c:v>38139</c:v>
                </c:pt>
                <c:pt idx="43">
                  <c:v>38169</c:v>
                </c:pt>
                <c:pt idx="44">
                  <c:v>38200</c:v>
                </c:pt>
                <c:pt idx="45">
                  <c:v>38231</c:v>
                </c:pt>
                <c:pt idx="46">
                  <c:v>38261</c:v>
                </c:pt>
                <c:pt idx="47">
                  <c:v>38292</c:v>
                </c:pt>
                <c:pt idx="48">
                  <c:v>38322</c:v>
                </c:pt>
                <c:pt idx="49">
                  <c:v>38353</c:v>
                </c:pt>
                <c:pt idx="50">
                  <c:v>38384</c:v>
                </c:pt>
                <c:pt idx="51">
                  <c:v>38412</c:v>
                </c:pt>
                <c:pt idx="52">
                  <c:v>38443</c:v>
                </c:pt>
                <c:pt idx="53">
                  <c:v>38473</c:v>
                </c:pt>
                <c:pt idx="54">
                  <c:v>38504</c:v>
                </c:pt>
                <c:pt idx="55">
                  <c:v>38534</c:v>
                </c:pt>
                <c:pt idx="56">
                  <c:v>38565</c:v>
                </c:pt>
                <c:pt idx="57">
                  <c:v>38596</c:v>
                </c:pt>
                <c:pt idx="58">
                  <c:v>38626</c:v>
                </c:pt>
                <c:pt idx="59">
                  <c:v>38657</c:v>
                </c:pt>
                <c:pt idx="60">
                  <c:v>38687</c:v>
                </c:pt>
                <c:pt idx="61">
                  <c:v>38718</c:v>
                </c:pt>
                <c:pt idx="62">
                  <c:v>38749</c:v>
                </c:pt>
                <c:pt idx="63">
                  <c:v>38777</c:v>
                </c:pt>
                <c:pt idx="64">
                  <c:v>38808</c:v>
                </c:pt>
                <c:pt idx="65">
                  <c:v>38838</c:v>
                </c:pt>
                <c:pt idx="66">
                  <c:v>38869</c:v>
                </c:pt>
                <c:pt idx="67">
                  <c:v>38899</c:v>
                </c:pt>
                <c:pt idx="68">
                  <c:v>38930</c:v>
                </c:pt>
                <c:pt idx="69">
                  <c:v>38961</c:v>
                </c:pt>
                <c:pt idx="70">
                  <c:v>38991</c:v>
                </c:pt>
                <c:pt idx="71">
                  <c:v>39022</c:v>
                </c:pt>
                <c:pt idx="72">
                  <c:v>39052</c:v>
                </c:pt>
                <c:pt idx="73">
                  <c:v>39083</c:v>
                </c:pt>
                <c:pt idx="74">
                  <c:v>39114</c:v>
                </c:pt>
                <c:pt idx="75">
                  <c:v>39142</c:v>
                </c:pt>
                <c:pt idx="76">
                  <c:v>39173</c:v>
                </c:pt>
                <c:pt idx="77">
                  <c:v>39203</c:v>
                </c:pt>
                <c:pt idx="78">
                  <c:v>39234</c:v>
                </c:pt>
                <c:pt idx="79">
                  <c:v>39264</c:v>
                </c:pt>
                <c:pt idx="80">
                  <c:v>39295</c:v>
                </c:pt>
                <c:pt idx="81">
                  <c:v>39326</c:v>
                </c:pt>
                <c:pt idx="82">
                  <c:v>39356</c:v>
                </c:pt>
                <c:pt idx="83">
                  <c:v>39387</c:v>
                </c:pt>
                <c:pt idx="84">
                  <c:v>39417</c:v>
                </c:pt>
                <c:pt idx="85">
                  <c:v>39448</c:v>
                </c:pt>
                <c:pt idx="86">
                  <c:v>39479</c:v>
                </c:pt>
                <c:pt idx="87">
                  <c:v>39508</c:v>
                </c:pt>
                <c:pt idx="88">
                  <c:v>39539</c:v>
                </c:pt>
                <c:pt idx="89">
                  <c:v>39569</c:v>
                </c:pt>
                <c:pt idx="90">
                  <c:v>39600</c:v>
                </c:pt>
                <c:pt idx="91">
                  <c:v>39630</c:v>
                </c:pt>
                <c:pt idx="92">
                  <c:v>39661</c:v>
                </c:pt>
                <c:pt idx="93">
                  <c:v>39692</c:v>
                </c:pt>
                <c:pt idx="94">
                  <c:v>39722</c:v>
                </c:pt>
                <c:pt idx="95">
                  <c:v>39753</c:v>
                </c:pt>
                <c:pt idx="96">
                  <c:v>39783</c:v>
                </c:pt>
                <c:pt idx="97">
                  <c:v>39814</c:v>
                </c:pt>
                <c:pt idx="98">
                  <c:v>39845</c:v>
                </c:pt>
                <c:pt idx="99">
                  <c:v>39873</c:v>
                </c:pt>
                <c:pt idx="100">
                  <c:v>39904</c:v>
                </c:pt>
                <c:pt idx="101">
                  <c:v>39934</c:v>
                </c:pt>
                <c:pt idx="102">
                  <c:v>39965</c:v>
                </c:pt>
                <c:pt idx="103">
                  <c:v>39995</c:v>
                </c:pt>
                <c:pt idx="104">
                  <c:v>40026</c:v>
                </c:pt>
                <c:pt idx="105">
                  <c:v>40057</c:v>
                </c:pt>
                <c:pt idx="106">
                  <c:v>40087</c:v>
                </c:pt>
                <c:pt idx="107">
                  <c:v>40118</c:v>
                </c:pt>
                <c:pt idx="108">
                  <c:v>40148</c:v>
                </c:pt>
                <c:pt idx="109">
                  <c:v>40179</c:v>
                </c:pt>
                <c:pt idx="110">
                  <c:v>40210</c:v>
                </c:pt>
                <c:pt idx="111">
                  <c:v>40238</c:v>
                </c:pt>
                <c:pt idx="112">
                  <c:v>40269</c:v>
                </c:pt>
                <c:pt idx="113">
                  <c:v>40299</c:v>
                </c:pt>
                <c:pt idx="114">
                  <c:v>40330</c:v>
                </c:pt>
                <c:pt idx="115">
                  <c:v>40360</c:v>
                </c:pt>
                <c:pt idx="116">
                  <c:v>40391</c:v>
                </c:pt>
                <c:pt idx="117">
                  <c:v>40422</c:v>
                </c:pt>
                <c:pt idx="118">
                  <c:v>40452</c:v>
                </c:pt>
                <c:pt idx="119">
                  <c:v>40483</c:v>
                </c:pt>
                <c:pt idx="120">
                  <c:v>40513</c:v>
                </c:pt>
                <c:pt idx="121">
                  <c:v>40544</c:v>
                </c:pt>
                <c:pt idx="122">
                  <c:v>40575</c:v>
                </c:pt>
                <c:pt idx="123">
                  <c:v>40603</c:v>
                </c:pt>
                <c:pt idx="124">
                  <c:v>40634</c:v>
                </c:pt>
                <c:pt idx="125">
                  <c:v>40664</c:v>
                </c:pt>
                <c:pt idx="126">
                  <c:v>40695</c:v>
                </c:pt>
                <c:pt idx="127">
                  <c:v>40725</c:v>
                </c:pt>
                <c:pt idx="128">
                  <c:v>40756</c:v>
                </c:pt>
                <c:pt idx="129">
                  <c:v>40787</c:v>
                </c:pt>
                <c:pt idx="130">
                  <c:v>40817</c:v>
                </c:pt>
                <c:pt idx="131">
                  <c:v>40848</c:v>
                </c:pt>
                <c:pt idx="132">
                  <c:v>40878</c:v>
                </c:pt>
                <c:pt idx="133">
                  <c:v>40909</c:v>
                </c:pt>
                <c:pt idx="134">
                  <c:v>40940</c:v>
                </c:pt>
                <c:pt idx="135">
                  <c:v>40969</c:v>
                </c:pt>
                <c:pt idx="136">
                  <c:v>41000</c:v>
                </c:pt>
                <c:pt idx="137">
                  <c:v>41030</c:v>
                </c:pt>
                <c:pt idx="138">
                  <c:v>41061</c:v>
                </c:pt>
                <c:pt idx="139">
                  <c:v>41091</c:v>
                </c:pt>
                <c:pt idx="140">
                  <c:v>41122</c:v>
                </c:pt>
                <c:pt idx="141">
                  <c:v>41153</c:v>
                </c:pt>
                <c:pt idx="142">
                  <c:v>41183</c:v>
                </c:pt>
                <c:pt idx="143">
                  <c:v>41214</c:v>
                </c:pt>
                <c:pt idx="144">
                  <c:v>41244</c:v>
                </c:pt>
                <c:pt idx="145">
                  <c:v>41275</c:v>
                </c:pt>
                <c:pt idx="146">
                  <c:v>41306</c:v>
                </c:pt>
                <c:pt idx="147">
                  <c:v>41334</c:v>
                </c:pt>
                <c:pt idx="148">
                  <c:v>41365</c:v>
                </c:pt>
                <c:pt idx="149">
                  <c:v>41395</c:v>
                </c:pt>
                <c:pt idx="150">
                  <c:v>41426</c:v>
                </c:pt>
                <c:pt idx="151">
                  <c:v>41456</c:v>
                </c:pt>
                <c:pt idx="152">
                  <c:v>41487</c:v>
                </c:pt>
                <c:pt idx="153">
                  <c:v>41518</c:v>
                </c:pt>
                <c:pt idx="154">
                  <c:v>41548</c:v>
                </c:pt>
                <c:pt idx="155">
                  <c:v>41579</c:v>
                </c:pt>
                <c:pt idx="156">
                  <c:v>41609</c:v>
                </c:pt>
                <c:pt idx="157">
                  <c:v>41640</c:v>
                </c:pt>
                <c:pt idx="158">
                  <c:v>41671</c:v>
                </c:pt>
                <c:pt idx="159">
                  <c:v>41699</c:v>
                </c:pt>
                <c:pt idx="160">
                  <c:v>41730</c:v>
                </c:pt>
                <c:pt idx="161">
                  <c:v>41760</c:v>
                </c:pt>
                <c:pt idx="162">
                  <c:v>41791</c:v>
                </c:pt>
                <c:pt idx="163">
                  <c:v>41821</c:v>
                </c:pt>
                <c:pt idx="164">
                  <c:v>41852</c:v>
                </c:pt>
                <c:pt idx="165">
                  <c:v>41883</c:v>
                </c:pt>
                <c:pt idx="166">
                  <c:v>41913</c:v>
                </c:pt>
                <c:pt idx="167">
                  <c:v>41944</c:v>
                </c:pt>
                <c:pt idx="168">
                  <c:v>41974</c:v>
                </c:pt>
                <c:pt idx="169">
                  <c:v>42005</c:v>
                </c:pt>
                <c:pt idx="170">
                  <c:v>42036</c:v>
                </c:pt>
                <c:pt idx="171">
                  <c:v>42064</c:v>
                </c:pt>
                <c:pt idx="172">
                  <c:v>42095</c:v>
                </c:pt>
                <c:pt idx="173">
                  <c:v>42125</c:v>
                </c:pt>
                <c:pt idx="174">
                  <c:v>42156</c:v>
                </c:pt>
                <c:pt idx="175">
                  <c:v>42186</c:v>
                </c:pt>
                <c:pt idx="176">
                  <c:v>42217</c:v>
                </c:pt>
                <c:pt idx="177">
                  <c:v>42248</c:v>
                </c:pt>
                <c:pt idx="178">
                  <c:v>42278</c:v>
                </c:pt>
                <c:pt idx="179">
                  <c:v>42309</c:v>
                </c:pt>
                <c:pt idx="180">
                  <c:v>42339</c:v>
                </c:pt>
                <c:pt idx="181">
                  <c:v>42370</c:v>
                </c:pt>
                <c:pt idx="182">
                  <c:v>42401</c:v>
                </c:pt>
                <c:pt idx="183">
                  <c:v>42430</c:v>
                </c:pt>
                <c:pt idx="184">
                  <c:v>42461</c:v>
                </c:pt>
                <c:pt idx="185">
                  <c:v>42491</c:v>
                </c:pt>
                <c:pt idx="186">
                  <c:v>42522</c:v>
                </c:pt>
                <c:pt idx="187">
                  <c:v>42552</c:v>
                </c:pt>
                <c:pt idx="188">
                  <c:v>42583</c:v>
                </c:pt>
                <c:pt idx="189">
                  <c:v>42614</c:v>
                </c:pt>
                <c:pt idx="190">
                  <c:v>42644</c:v>
                </c:pt>
                <c:pt idx="191">
                  <c:v>42675</c:v>
                </c:pt>
                <c:pt idx="192">
                  <c:v>42705</c:v>
                </c:pt>
                <c:pt idx="193">
                  <c:v>42736</c:v>
                </c:pt>
                <c:pt idx="194">
                  <c:v>42767</c:v>
                </c:pt>
                <c:pt idx="195">
                  <c:v>42795</c:v>
                </c:pt>
                <c:pt idx="196">
                  <c:v>42826</c:v>
                </c:pt>
                <c:pt idx="197">
                  <c:v>42856</c:v>
                </c:pt>
                <c:pt idx="198">
                  <c:v>42887</c:v>
                </c:pt>
                <c:pt idx="199">
                  <c:v>42917</c:v>
                </c:pt>
                <c:pt idx="200">
                  <c:v>42948</c:v>
                </c:pt>
                <c:pt idx="201">
                  <c:v>42979</c:v>
                </c:pt>
                <c:pt idx="202">
                  <c:v>43009</c:v>
                </c:pt>
                <c:pt idx="203">
                  <c:v>43040</c:v>
                </c:pt>
                <c:pt idx="204">
                  <c:v>43070</c:v>
                </c:pt>
                <c:pt idx="205">
                  <c:v>43101</c:v>
                </c:pt>
                <c:pt idx="206">
                  <c:v>43132</c:v>
                </c:pt>
                <c:pt idx="207">
                  <c:v>43160</c:v>
                </c:pt>
                <c:pt idx="208">
                  <c:v>43191</c:v>
                </c:pt>
                <c:pt idx="209">
                  <c:v>43221</c:v>
                </c:pt>
                <c:pt idx="210">
                  <c:v>43252</c:v>
                </c:pt>
                <c:pt idx="211">
                  <c:v>43282</c:v>
                </c:pt>
                <c:pt idx="212">
                  <c:v>43313</c:v>
                </c:pt>
                <c:pt idx="213">
                  <c:v>43344</c:v>
                </c:pt>
                <c:pt idx="214">
                  <c:v>43374</c:v>
                </c:pt>
                <c:pt idx="215">
                  <c:v>43405</c:v>
                </c:pt>
                <c:pt idx="216">
                  <c:v>43435</c:v>
                </c:pt>
                <c:pt idx="217">
                  <c:v>43466</c:v>
                </c:pt>
                <c:pt idx="218">
                  <c:v>43497</c:v>
                </c:pt>
                <c:pt idx="219">
                  <c:v>43525</c:v>
                </c:pt>
                <c:pt idx="220">
                  <c:v>43556</c:v>
                </c:pt>
                <c:pt idx="221">
                  <c:v>43586</c:v>
                </c:pt>
                <c:pt idx="222">
                  <c:v>43617</c:v>
                </c:pt>
                <c:pt idx="223">
                  <c:v>43647</c:v>
                </c:pt>
                <c:pt idx="224">
                  <c:v>43678</c:v>
                </c:pt>
                <c:pt idx="225">
                  <c:v>43709</c:v>
                </c:pt>
                <c:pt idx="226">
                  <c:v>43739</c:v>
                </c:pt>
                <c:pt idx="227">
                  <c:v>43770</c:v>
                </c:pt>
                <c:pt idx="228">
                  <c:v>43800</c:v>
                </c:pt>
                <c:pt idx="229">
                  <c:v>43831</c:v>
                </c:pt>
                <c:pt idx="230">
                  <c:v>43862</c:v>
                </c:pt>
                <c:pt idx="231">
                  <c:v>43891</c:v>
                </c:pt>
                <c:pt idx="232">
                  <c:v>43922</c:v>
                </c:pt>
                <c:pt idx="233">
                  <c:v>43952</c:v>
                </c:pt>
                <c:pt idx="234">
                  <c:v>43983</c:v>
                </c:pt>
                <c:pt idx="235">
                  <c:v>44013</c:v>
                </c:pt>
                <c:pt idx="236">
                  <c:v>44044</c:v>
                </c:pt>
                <c:pt idx="237">
                  <c:v>44075</c:v>
                </c:pt>
                <c:pt idx="238">
                  <c:v>44105</c:v>
                </c:pt>
                <c:pt idx="239">
                  <c:v>44136</c:v>
                </c:pt>
                <c:pt idx="240">
                  <c:v>44166</c:v>
                </c:pt>
                <c:pt idx="241">
                  <c:v>44197</c:v>
                </c:pt>
                <c:pt idx="242">
                  <c:v>44228</c:v>
                </c:pt>
                <c:pt idx="243">
                  <c:v>44256</c:v>
                </c:pt>
                <c:pt idx="244">
                  <c:v>44287</c:v>
                </c:pt>
                <c:pt idx="245">
                  <c:v>44317</c:v>
                </c:pt>
                <c:pt idx="246">
                  <c:v>44348</c:v>
                </c:pt>
                <c:pt idx="247">
                  <c:v>44378</c:v>
                </c:pt>
                <c:pt idx="248">
                  <c:v>44409</c:v>
                </c:pt>
                <c:pt idx="249">
                  <c:v>44440</c:v>
                </c:pt>
                <c:pt idx="250">
                  <c:v>44470</c:v>
                </c:pt>
              </c:numCache>
            </c:numRef>
          </c:cat>
          <c:val>
            <c:numRef>
              <c:f>Insumos!$D$11:$IT$11</c:f>
              <c:numCache>
                <c:formatCode>#,##0</c:formatCode>
                <c:ptCount val="251"/>
                <c:pt idx="0">
                  <c:v>100</c:v>
                </c:pt>
                <c:pt idx="1">
                  <c:v>101.355</c:v>
                </c:pt>
                <c:pt idx="2">
                  <c:v>101.48</c:v>
                </c:pt>
                <c:pt idx="3">
                  <c:v>101.636</c:v>
                </c:pt>
                <c:pt idx="4">
                  <c:v>101.908</c:v>
                </c:pt>
                <c:pt idx="5">
                  <c:v>102.569</c:v>
                </c:pt>
                <c:pt idx="6">
                  <c:v>104.31399999999999</c:v>
                </c:pt>
                <c:pt idx="7">
                  <c:v>106.012</c:v>
                </c:pt>
                <c:pt idx="8">
                  <c:v>106.851</c:v>
                </c:pt>
                <c:pt idx="9">
                  <c:v>107.896</c:v>
                </c:pt>
                <c:pt idx="10">
                  <c:v>108.50700000000001</c:v>
                </c:pt>
                <c:pt idx="11">
                  <c:v>109.13500000000001</c:v>
                </c:pt>
                <c:pt idx="12">
                  <c:v>109.821</c:v>
                </c:pt>
                <c:pt idx="13">
                  <c:v>110.203</c:v>
                </c:pt>
                <c:pt idx="14">
                  <c:v>110.496</c:v>
                </c:pt>
                <c:pt idx="15">
                  <c:v>111.126</c:v>
                </c:pt>
                <c:pt idx="16">
                  <c:v>112.361</c:v>
                </c:pt>
                <c:pt idx="17">
                  <c:v>113.997</c:v>
                </c:pt>
                <c:pt idx="18">
                  <c:v>115.575</c:v>
                </c:pt>
                <c:pt idx="19">
                  <c:v>116.887</c:v>
                </c:pt>
                <c:pt idx="20">
                  <c:v>117.73099999999999</c:v>
                </c:pt>
                <c:pt idx="21">
                  <c:v>118.672</c:v>
                </c:pt>
                <c:pt idx="22">
                  <c:v>119.607</c:v>
                </c:pt>
                <c:pt idx="23">
                  <c:v>123.604</c:v>
                </c:pt>
                <c:pt idx="24">
                  <c:v>125.855</c:v>
                </c:pt>
                <c:pt idx="25">
                  <c:v>128.708</c:v>
                </c:pt>
                <c:pt idx="26">
                  <c:v>129.268</c:v>
                </c:pt>
                <c:pt idx="27">
                  <c:v>130.029</c:v>
                </c:pt>
                <c:pt idx="28">
                  <c:v>131.422</c:v>
                </c:pt>
                <c:pt idx="29">
                  <c:v>131.70699999999999</c:v>
                </c:pt>
                <c:pt idx="30">
                  <c:v>132.55000000000001</c:v>
                </c:pt>
                <c:pt idx="31">
                  <c:v>133.221</c:v>
                </c:pt>
                <c:pt idx="32">
                  <c:v>135.827</c:v>
                </c:pt>
                <c:pt idx="33" formatCode="0">
                  <c:v>136.631</c:v>
                </c:pt>
                <c:pt idx="34">
                  <c:v>136.56700000000001</c:v>
                </c:pt>
                <c:pt idx="35">
                  <c:v>136.91800000000001</c:v>
                </c:pt>
                <c:pt idx="36">
                  <c:v>138.33600000000001</c:v>
                </c:pt>
                <c:pt idx="37">
                  <c:v>138.982</c:v>
                </c:pt>
                <c:pt idx="38">
                  <c:v>139.78899999999999</c:v>
                </c:pt>
                <c:pt idx="39">
                  <c:v>141.215</c:v>
                </c:pt>
                <c:pt idx="40">
                  <c:v>141.81700000000001</c:v>
                </c:pt>
                <c:pt idx="41">
                  <c:v>143.655</c:v>
                </c:pt>
                <c:pt idx="42">
                  <c:v>144.29400000000001</c:v>
                </c:pt>
                <c:pt idx="43">
                  <c:v>146.64599999999999</c:v>
                </c:pt>
                <c:pt idx="44">
                  <c:v>147.31800000000001</c:v>
                </c:pt>
                <c:pt idx="45">
                  <c:v>147.66999999999999</c:v>
                </c:pt>
                <c:pt idx="46">
                  <c:v>148.702</c:v>
                </c:pt>
                <c:pt idx="47">
                  <c:v>149.86600000000001</c:v>
                </c:pt>
                <c:pt idx="48">
                  <c:v>151.66</c:v>
                </c:pt>
                <c:pt idx="49">
                  <c:v>152.42099999999999</c:v>
                </c:pt>
                <c:pt idx="50">
                  <c:v>152.81399999999999</c:v>
                </c:pt>
                <c:pt idx="51">
                  <c:v>152.80000000000001</c:v>
                </c:pt>
                <c:pt idx="52">
                  <c:v>152.70099999999999</c:v>
                </c:pt>
                <c:pt idx="53">
                  <c:v>153.81100000000001</c:v>
                </c:pt>
                <c:pt idx="54">
                  <c:v>156.298</c:v>
                </c:pt>
                <c:pt idx="55">
                  <c:v>157.21899999999999</c:v>
                </c:pt>
                <c:pt idx="56">
                  <c:v>157.673</c:v>
                </c:pt>
                <c:pt idx="57">
                  <c:v>158.476</c:v>
                </c:pt>
                <c:pt idx="58">
                  <c:v>159.63800000000001</c:v>
                </c:pt>
                <c:pt idx="59">
                  <c:v>159.80199999999999</c:v>
                </c:pt>
                <c:pt idx="60">
                  <c:v>160.483</c:v>
                </c:pt>
                <c:pt idx="61">
                  <c:v>161.13</c:v>
                </c:pt>
                <c:pt idx="62">
                  <c:v>161.441</c:v>
                </c:pt>
                <c:pt idx="63">
                  <c:v>161.83000000000001</c:v>
                </c:pt>
                <c:pt idx="64">
                  <c:v>162.21799999999999</c:v>
                </c:pt>
                <c:pt idx="65">
                  <c:v>163.56100000000001</c:v>
                </c:pt>
                <c:pt idx="66">
                  <c:v>164.197</c:v>
                </c:pt>
                <c:pt idx="67">
                  <c:v>165.44900000000001</c:v>
                </c:pt>
                <c:pt idx="68">
                  <c:v>165.79499999999999</c:v>
                </c:pt>
                <c:pt idx="69">
                  <c:v>165.83600000000001</c:v>
                </c:pt>
                <c:pt idx="70">
                  <c:v>166.03100000000001</c:v>
                </c:pt>
                <c:pt idx="71">
                  <c:v>166.96600000000001</c:v>
                </c:pt>
                <c:pt idx="72">
                  <c:v>167.34299999999999</c:v>
                </c:pt>
                <c:pt idx="73">
                  <c:v>168.02199999999999</c:v>
                </c:pt>
                <c:pt idx="74">
                  <c:v>168.24600000000001</c:v>
                </c:pt>
                <c:pt idx="75">
                  <c:v>168.39</c:v>
                </c:pt>
                <c:pt idx="76">
                  <c:v>168.739</c:v>
                </c:pt>
                <c:pt idx="77">
                  <c:v>170.53100000000001</c:v>
                </c:pt>
                <c:pt idx="78">
                  <c:v>171.29300000000001</c:v>
                </c:pt>
                <c:pt idx="79">
                  <c:v>172.054</c:v>
                </c:pt>
                <c:pt idx="80">
                  <c:v>172.30799999999999</c:v>
                </c:pt>
                <c:pt idx="81">
                  <c:v>173.262</c:v>
                </c:pt>
                <c:pt idx="82">
                  <c:v>174.07400000000001</c:v>
                </c:pt>
                <c:pt idx="83">
                  <c:v>174.81399999999999</c:v>
                </c:pt>
                <c:pt idx="84">
                  <c:v>175.49799999999999</c:v>
                </c:pt>
                <c:pt idx="85">
                  <c:v>175.63</c:v>
                </c:pt>
                <c:pt idx="86">
                  <c:v>175.768</c:v>
                </c:pt>
                <c:pt idx="87">
                  <c:v>176.215</c:v>
                </c:pt>
                <c:pt idx="88">
                  <c:v>177.21100000000001</c:v>
                </c:pt>
                <c:pt idx="89">
                  <c:v>180.45099999999999</c:v>
                </c:pt>
                <c:pt idx="90">
                  <c:v>183.578</c:v>
                </c:pt>
                <c:pt idx="91">
                  <c:v>186.49799999999999</c:v>
                </c:pt>
                <c:pt idx="92">
                  <c:v>188.47300000000001</c:v>
                </c:pt>
                <c:pt idx="93">
                  <c:v>190.01400000000001</c:v>
                </c:pt>
                <c:pt idx="94">
                  <c:v>191.43199999999999</c:v>
                </c:pt>
                <c:pt idx="95">
                  <c:v>192.023</c:v>
                </c:pt>
                <c:pt idx="96">
                  <c:v>193.95400000000001</c:v>
                </c:pt>
                <c:pt idx="97">
                  <c:v>193.91499999999999</c:v>
                </c:pt>
                <c:pt idx="98">
                  <c:v>193.85599999999999</c:v>
                </c:pt>
                <c:pt idx="99">
                  <c:v>194.35</c:v>
                </c:pt>
                <c:pt idx="100">
                  <c:v>193.90299999999999</c:v>
                </c:pt>
                <c:pt idx="101">
                  <c:v>194.22200000000001</c:v>
                </c:pt>
                <c:pt idx="102">
                  <c:v>194.21100000000001</c:v>
                </c:pt>
                <c:pt idx="103">
                  <c:v>194.63300000000001</c:v>
                </c:pt>
                <c:pt idx="104">
                  <c:v>195.11699999999999</c:v>
                </c:pt>
                <c:pt idx="105">
                  <c:v>195.79499999999999</c:v>
                </c:pt>
                <c:pt idx="106">
                  <c:v>196.465</c:v>
                </c:pt>
                <c:pt idx="107">
                  <c:v>197.13300000000001</c:v>
                </c:pt>
                <c:pt idx="108">
                  <c:v>197.261</c:v>
                </c:pt>
                <c:pt idx="109">
                  <c:v>197.93899999999999</c:v>
                </c:pt>
                <c:pt idx="110">
                  <c:v>199.482</c:v>
                </c:pt>
                <c:pt idx="111">
                  <c:v>199.57599999999999</c:v>
                </c:pt>
                <c:pt idx="112">
                  <c:v>200.10499999999999</c:v>
                </c:pt>
                <c:pt idx="113">
                  <c:v>201.67699999999999</c:v>
                </c:pt>
                <c:pt idx="114">
                  <c:v>203.756</c:v>
                </c:pt>
                <c:pt idx="115">
                  <c:v>206.17400000000001</c:v>
                </c:pt>
                <c:pt idx="116">
                  <c:v>207.47300000000001</c:v>
                </c:pt>
                <c:pt idx="117">
                  <c:v>208.83099999999999</c:v>
                </c:pt>
                <c:pt idx="118">
                  <c:v>209.119</c:v>
                </c:pt>
                <c:pt idx="119">
                  <c:v>209.571</c:v>
                </c:pt>
                <c:pt idx="120">
                  <c:v>210.02600000000001</c:v>
                </c:pt>
                <c:pt idx="121">
                  <c:v>210.33099999999999</c:v>
                </c:pt>
                <c:pt idx="122">
                  <c:v>210.649</c:v>
                </c:pt>
                <c:pt idx="123">
                  <c:v>211.24</c:v>
                </c:pt>
                <c:pt idx="124">
                  <c:v>211.77099999999999</c:v>
                </c:pt>
                <c:pt idx="125">
                  <c:v>214.131</c:v>
                </c:pt>
                <c:pt idx="126">
                  <c:v>216.04</c:v>
                </c:pt>
                <c:pt idx="127">
                  <c:v>217.11600000000001</c:v>
                </c:pt>
                <c:pt idx="128">
                  <c:v>217.11500000000001</c:v>
                </c:pt>
                <c:pt idx="129">
                  <c:v>218.239</c:v>
                </c:pt>
                <c:pt idx="130">
                  <c:v>218.38300000000001</c:v>
                </c:pt>
                <c:pt idx="131">
                  <c:v>219.61</c:v>
                </c:pt>
                <c:pt idx="132">
                  <c:v>219.7</c:v>
                </c:pt>
                <c:pt idx="133">
                  <c:v>220.07</c:v>
                </c:pt>
                <c:pt idx="134">
                  <c:v>220.32499999999999</c:v>
                </c:pt>
                <c:pt idx="135">
                  <c:v>220.57300000000001</c:v>
                </c:pt>
                <c:pt idx="136">
                  <c:v>221.364</c:v>
                </c:pt>
                <c:pt idx="137">
                  <c:v>223.69900000000001</c:v>
                </c:pt>
                <c:pt idx="138">
                  <c:v>224.607</c:v>
                </c:pt>
                <c:pt idx="139">
                  <c:v>227.971</c:v>
                </c:pt>
                <c:pt idx="140">
                  <c:v>229.17699999999999</c:v>
                </c:pt>
                <c:pt idx="141">
                  <c:v>229.99600000000001</c:v>
                </c:pt>
                <c:pt idx="142">
                  <c:v>230.15600000000001</c:v>
                </c:pt>
                <c:pt idx="143">
                  <c:v>230.459</c:v>
                </c:pt>
                <c:pt idx="144">
                  <c:v>230.595</c:v>
                </c:pt>
                <c:pt idx="145">
                  <c:v>231.309</c:v>
                </c:pt>
                <c:pt idx="146">
                  <c:v>232.38200000000001</c:v>
                </c:pt>
                <c:pt idx="147">
                  <c:v>233.12299999999999</c:v>
                </c:pt>
                <c:pt idx="148">
                  <c:v>234.38399999999999</c:v>
                </c:pt>
                <c:pt idx="149">
                  <c:v>235.50899999999999</c:v>
                </c:pt>
                <c:pt idx="150">
                  <c:v>237.34800000000001</c:v>
                </c:pt>
                <c:pt idx="151">
                  <c:v>239.285</c:v>
                </c:pt>
                <c:pt idx="152">
                  <c:v>240.14500000000001</c:v>
                </c:pt>
                <c:pt idx="153">
                  <c:v>242.42099999999999</c:v>
                </c:pt>
                <c:pt idx="154">
                  <c:v>243.114</c:v>
                </c:pt>
                <c:pt idx="155">
                  <c:v>244.059</c:v>
                </c:pt>
                <c:pt idx="156">
                  <c:v>245.85400000000001</c:v>
                </c:pt>
                <c:pt idx="157">
                  <c:v>246.76900000000001</c:v>
                </c:pt>
                <c:pt idx="158">
                  <c:v>247.126</c:v>
                </c:pt>
                <c:pt idx="159">
                  <c:v>247.602</c:v>
                </c:pt>
                <c:pt idx="160">
                  <c:v>248.53</c:v>
                </c:pt>
                <c:pt idx="161">
                  <c:v>249.31899999999999</c:v>
                </c:pt>
                <c:pt idx="162">
                  <c:v>250.601</c:v>
                </c:pt>
                <c:pt idx="163">
                  <c:v>252.10400000000001</c:v>
                </c:pt>
                <c:pt idx="164">
                  <c:v>252.649</c:v>
                </c:pt>
                <c:pt idx="165">
                  <c:v>254.369</c:v>
                </c:pt>
                <c:pt idx="166">
                  <c:v>254.983</c:v>
                </c:pt>
                <c:pt idx="167">
                  <c:v>256.084</c:v>
                </c:pt>
                <c:pt idx="168">
                  <c:v>256.697</c:v>
                </c:pt>
                <c:pt idx="169">
                  <c:v>257.14100000000002</c:v>
                </c:pt>
                <c:pt idx="170">
                  <c:v>259.60199999999998</c:v>
                </c:pt>
                <c:pt idx="171">
                  <c:v>260.43900000000002</c:v>
                </c:pt>
                <c:pt idx="172">
                  <c:v>261.173</c:v>
                </c:pt>
                <c:pt idx="173">
                  <c:v>261.57100000000003</c:v>
                </c:pt>
                <c:pt idx="174">
                  <c:v>261.84300000000002</c:v>
                </c:pt>
                <c:pt idx="175">
                  <c:v>262.87599999999998</c:v>
                </c:pt>
                <c:pt idx="176">
                  <c:v>263.33999999999997</c:v>
                </c:pt>
                <c:pt idx="177">
                  <c:v>263.54199999999997</c:v>
                </c:pt>
                <c:pt idx="178">
                  <c:v>265.33100000000002</c:v>
                </c:pt>
                <c:pt idx="179">
                  <c:v>267.44799999999998</c:v>
                </c:pt>
                <c:pt idx="180">
                  <c:v>267.68700000000001</c:v>
                </c:pt>
                <c:pt idx="181">
                  <c:v>268.10599999999999</c:v>
                </c:pt>
                <c:pt idx="182">
                  <c:v>268.57799999999997</c:v>
                </c:pt>
                <c:pt idx="183">
                  <c:v>268.55900000000003</c:v>
                </c:pt>
                <c:pt idx="184">
                  <c:v>268.64600000000002</c:v>
                </c:pt>
                <c:pt idx="185">
                  <c:v>268.49700000000001</c:v>
                </c:pt>
                <c:pt idx="186">
                  <c:v>271.40499999999997</c:v>
                </c:pt>
                <c:pt idx="187">
                  <c:v>272.51900000000001</c:v>
                </c:pt>
                <c:pt idx="188">
                  <c:v>273.56400000000002</c:v>
                </c:pt>
                <c:pt idx="189">
                  <c:v>274.34699999999998</c:v>
                </c:pt>
                <c:pt idx="190">
                  <c:v>275.16000000000003</c:v>
                </c:pt>
                <c:pt idx="191">
                  <c:v>276.08</c:v>
                </c:pt>
                <c:pt idx="192">
                  <c:v>277.21699999999998</c:v>
                </c:pt>
                <c:pt idx="193">
                  <c:v>278.44499999999999</c:v>
                </c:pt>
                <c:pt idx="194">
                  <c:v>278.79899999999998</c:v>
                </c:pt>
                <c:pt idx="195">
                  <c:v>278.887</c:v>
                </c:pt>
                <c:pt idx="196">
                  <c:v>279.54899999999998</c:v>
                </c:pt>
                <c:pt idx="197">
                  <c:v>281.12599999999998</c:v>
                </c:pt>
                <c:pt idx="198">
                  <c:v>282.18700000000001</c:v>
                </c:pt>
                <c:pt idx="199">
                  <c:v>282.65600000000001</c:v>
                </c:pt>
                <c:pt idx="200">
                  <c:v>283.80700000000002</c:v>
                </c:pt>
                <c:pt idx="201">
                  <c:v>284.803</c:v>
                </c:pt>
                <c:pt idx="202">
                  <c:v>285.608</c:v>
                </c:pt>
                <c:pt idx="203">
                  <c:v>286.95699999999999</c:v>
                </c:pt>
                <c:pt idx="204">
                  <c:v>286.64499999999998</c:v>
                </c:pt>
                <c:pt idx="205">
                  <c:v>288.096</c:v>
                </c:pt>
                <c:pt idx="206">
                  <c:v>288.41899999999998</c:v>
                </c:pt>
                <c:pt idx="207">
                  <c:v>288.76900000000001</c:v>
                </c:pt>
                <c:pt idx="208">
                  <c:v>289.71199999999999</c:v>
                </c:pt>
                <c:pt idx="209">
                  <c:v>291.32499999999999</c:v>
                </c:pt>
                <c:pt idx="210">
                  <c:v>291.68700000000001</c:v>
                </c:pt>
                <c:pt idx="211">
                  <c:v>292.62400000000002</c:v>
                </c:pt>
                <c:pt idx="212">
                  <c:v>293.00099999999998</c:v>
                </c:pt>
                <c:pt idx="213">
                  <c:v>294.58800000000002</c:v>
                </c:pt>
                <c:pt idx="214">
                  <c:v>295.28699999999998</c:v>
                </c:pt>
                <c:pt idx="215">
                  <c:v>296.18700000000001</c:v>
                </c:pt>
                <c:pt idx="216">
                  <c:v>295.673</c:v>
                </c:pt>
                <c:pt idx="217">
                  <c:v>296.54000000000002</c:v>
                </c:pt>
                <c:pt idx="218">
                  <c:v>297.08199999999999</c:v>
                </c:pt>
                <c:pt idx="219">
                  <c:v>298.45100000000002</c:v>
                </c:pt>
                <c:pt idx="220">
                  <c:v>299.56799999999998</c:v>
                </c:pt>
                <c:pt idx="221">
                  <c:v>300.71100000000001</c:v>
                </c:pt>
                <c:pt idx="222">
                  <c:v>301.64800000000002</c:v>
                </c:pt>
                <c:pt idx="223">
                  <c:v>303.471</c:v>
                </c:pt>
                <c:pt idx="224">
                  <c:v>303.99799999999999</c:v>
                </c:pt>
                <c:pt idx="225">
                  <c:v>305.67</c:v>
                </c:pt>
                <c:pt idx="226">
                  <c:v>306.36500000000001</c:v>
                </c:pt>
                <c:pt idx="227">
                  <c:v>306.79199999999997</c:v>
                </c:pt>
                <c:pt idx="228">
                  <c:v>307.93</c:v>
                </c:pt>
                <c:pt idx="229">
                  <c:v>309.50400000000002</c:v>
                </c:pt>
                <c:pt idx="230">
                  <c:v>309.59699999999998</c:v>
                </c:pt>
                <c:pt idx="231">
                  <c:v>308.976</c:v>
                </c:pt>
                <c:pt idx="232">
                  <c:v>308.572</c:v>
                </c:pt>
                <c:pt idx="233">
                  <c:v>308.68599999999998</c:v>
                </c:pt>
                <c:pt idx="234">
                  <c:v>309.80200000000002</c:v>
                </c:pt>
                <c:pt idx="235">
                  <c:v>311.79700000000003</c:v>
                </c:pt>
                <c:pt idx="236">
                  <c:v>313.375</c:v>
                </c:pt>
                <c:pt idx="237">
                  <c:v>315.24900000000002</c:v>
                </c:pt>
                <c:pt idx="238">
                  <c:v>316.65899999999999</c:v>
                </c:pt>
                <c:pt idx="239">
                  <c:v>319.09899999999999</c:v>
                </c:pt>
                <c:pt idx="240">
                  <c:v>320.73700000000002</c:v>
                </c:pt>
                <c:pt idx="241">
                  <c:v>324.142</c:v>
                </c:pt>
                <c:pt idx="242">
                  <c:v>326.53199999999998</c:v>
                </c:pt>
                <c:pt idx="243">
                  <c:v>329.98599999999999</c:v>
                </c:pt>
                <c:pt idx="244">
                  <c:v>331.45400000000001</c:v>
                </c:pt>
                <c:pt idx="245">
                  <c:v>334.12099999999998</c:v>
                </c:pt>
                <c:pt idx="246">
                  <c:v>337.12799999999999</c:v>
                </c:pt>
                <c:pt idx="247">
                  <c:v>340.95600000000002</c:v>
                </c:pt>
                <c:pt idx="248">
                  <c:v>344.04199999999997</c:v>
                </c:pt>
                <c:pt idx="249">
                  <c:v>346.45100000000002</c:v>
                </c:pt>
                <c:pt idx="250">
                  <c:v>349.40100000000001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DB36-482C-8366-62F19ABCD323}"/>
            </c:ext>
          </c:extLst>
        </c:ser>
        <c:ser>
          <c:idx val="8"/>
          <c:order val="8"/>
          <c:tx>
            <c:strRef>
              <c:f>Insumos!$B$12</c:f>
              <c:strCache>
                <c:ptCount val="1"/>
                <c:pt idx="0">
                  <c:v>Ligantes Betuminosos</c:v>
                </c:pt>
              </c:strCache>
            </c:strRef>
          </c:tx>
          <c:spPr>
            <a:ln w="28575" cap="rnd">
              <a:solidFill>
                <a:schemeClr val="accent3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Insumos!$D$3:$IT$3</c:f>
              <c:numCache>
                <c:formatCode>[$-409]mmm\-yy;@</c:formatCode>
                <c:ptCount val="251"/>
                <c:pt idx="0">
                  <c:v>36861</c:v>
                </c:pt>
                <c:pt idx="1">
                  <c:v>36892</c:v>
                </c:pt>
                <c:pt idx="2">
                  <c:v>36923</c:v>
                </c:pt>
                <c:pt idx="3">
                  <c:v>36951</c:v>
                </c:pt>
                <c:pt idx="4">
                  <c:v>36982</c:v>
                </c:pt>
                <c:pt idx="5">
                  <c:v>37012</c:v>
                </c:pt>
                <c:pt idx="6">
                  <c:v>37043</c:v>
                </c:pt>
                <c:pt idx="7">
                  <c:v>37073</c:v>
                </c:pt>
                <c:pt idx="8">
                  <c:v>37104</c:v>
                </c:pt>
                <c:pt idx="9">
                  <c:v>37135</c:v>
                </c:pt>
                <c:pt idx="10">
                  <c:v>37165</c:v>
                </c:pt>
                <c:pt idx="11">
                  <c:v>37196</c:v>
                </c:pt>
                <c:pt idx="12">
                  <c:v>37226</c:v>
                </c:pt>
                <c:pt idx="13">
                  <c:v>37257</c:v>
                </c:pt>
                <c:pt idx="14">
                  <c:v>37288</c:v>
                </c:pt>
                <c:pt idx="15">
                  <c:v>37316</c:v>
                </c:pt>
                <c:pt idx="16">
                  <c:v>37347</c:v>
                </c:pt>
                <c:pt idx="17">
                  <c:v>37377</c:v>
                </c:pt>
                <c:pt idx="18">
                  <c:v>37408</c:v>
                </c:pt>
                <c:pt idx="19">
                  <c:v>37438</c:v>
                </c:pt>
                <c:pt idx="20">
                  <c:v>37469</c:v>
                </c:pt>
                <c:pt idx="21">
                  <c:v>37500</c:v>
                </c:pt>
                <c:pt idx="22">
                  <c:v>37530</c:v>
                </c:pt>
                <c:pt idx="23">
                  <c:v>37561</c:v>
                </c:pt>
                <c:pt idx="24">
                  <c:v>37591</c:v>
                </c:pt>
                <c:pt idx="25">
                  <c:v>37622</c:v>
                </c:pt>
                <c:pt idx="26">
                  <c:v>37653</c:v>
                </c:pt>
                <c:pt idx="27">
                  <c:v>37681</c:v>
                </c:pt>
                <c:pt idx="28">
                  <c:v>37712</c:v>
                </c:pt>
                <c:pt idx="29">
                  <c:v>37742</c:v>
                </c:pt>
                <c:pt idx="30">
                  <c:v>37773</c:v>
                </c:pt>
                <c:pt idx="31">
                  <c:v>37803</c:v>
                </c:pt>
                <c:pt idx="32">
                  <c:v>37834</c:v>
                </c:pt>
                <c:pt idx="33">
                  <c:v>37865</c:v>
                </c:pt>
                <c:pt idx="34">
                  <c:v>37895</c:v>
                </c:pt>
                <c:pt idx="35">
                  <c:v>37926</c:v>
                </c:pt>
                <c:pt idx="36">
                  <c:v>37956</c:v>
                </c:pt>
                <c:pt idx="37">
                  <c:v>37987</c:v>
                </c:pt>
                <c:pt idx="38">
                  <c:v>38018</c:v>
                </c:pt>
                <c:pt idx="39">
                  <c:v>38047</c:v>
                </c:pt>
                <c:pt idx="40">
                  <c:v>38078</c:v>
                </c:pt>
                <c:pt idx="41">
                  <c:v>38108</c:v>
                </c:pt>
                <c:pt idx="42">
                  <c:v>38139</c:v>
                </c:pt>
                <c:pt idx="43">
                  <c:v>38169</c:v>
                </c:pt>
                <c:pt idx="44">
                  <c:v>38200</c:v>
                </c:pt>
                <c:pt idx="45">
                  <c:v>38231</c:v>
                </c:pt>
                <c:pt idx="46">
                  <c:v>38261</c:v>
                </c:pt>
                <c:pt idx="47">
                  <c:v>38292</c:v>
                </c:pt>
                <c:pt idx="48">
                  <c:v>38322</c:v>
                </c:pt>
                <c:pt idx="49">
                  <c:v>38353</c:v>
                </c:pt>
                <c:pt idx="50">
                  <c:v>38384</c:v>
                </c:pt>
                <c:pt idx="51">
                  <c:v>38412</c:v>
                </c:pt>
                <c:pt idx="52">
                  <c:v>38443</c:v>
                </c:pt>
                <c:pt idx="53">
                  <c:v>38473</c:v>
                </c:pt>
                <c:pt idx="54">
                  <c:v>38504</c:v>
                </c:pt>
                <c:pt idx="55">
                  <c:v>38534</c:v>
                </c:pt>
                <c:pt idx="56">
                  <c:v>38565</c:v>
                </c:pt>
                <c:pt idx="57">
                  <c:v>38596</c:v>
                </c:pt>
                <c:pt idx="58">
                  <c:v>38626</c:v>
                </c:pt>
                <c:pt idx="59">
                  <c:v>38657</c:v>
                </c:pt>
                <c:pt idx="60">
                  <c:v>38687</c:v>
                </c:pt>
                <c:pt idx="61">
                  <c:v>38718</c:v>
                </c:pt>
                <c:pt idx="62">
                  <c:v>38749</c:v>
                </c:pt>
                <c:pt idx="63">
                  <c:v>38777</c:v>
                </c:pt>
                <c:pt idx="64">
                  <c:v>38808</c:v>
                </c:pt>
                <c:pt idx="65">
                  <c:v>38838</c:v>
                </c:pt>
                <c:pt idx="66">
                  <c:v>38869</c:v>
                </c:pt>
                <c:pt idx="67">
                  <c:v>38899</c:v>
                </c:pt>
                <c:pt idx="68">
                  <c:v>38930</c:v>
                </c:pt>
                <c:pt idx="69">
                  <c:v>38961</c:v>
                </c:pt>
                <c:pt idx="70">
                  <c:v>38991</c:v>
                </c:pt>
                <c:pt idx="71">
                  <c:v>39022</c:v>
                </c:pt>
                <c:pt idx="72">
                  <c:v>39052</c:v>
                </c:pt>
                <c:pt idx="73">
                  <c:v>39083</c:v>
                </c:pt>
                <c:pt idx="74">
                  <c:v>39114</c:v>
                </c:pt>
                <c:pt idx="75">
                  <c:v>39142</c:v>
                </c:pt>
                <c:pt idx="76">
                  <c:v>39173</c:v>
                </c:pt>
                <c:pt idx="77">
                  <c:v>39203</c:v>
                </c:pt>
                <c:pt idx="78">
                  <c:v>39234</c:v>
                </c:pt>
                <c:pt idx="79">
                  <c:v>39264</c:v>
                </c:pt>
                <c:pt idx="80">
                  <c:v>39295</c:v>
                </c:pt>
                <c:pt idx="81">
                  <c:v>39326</c:v>
                </c:pt>
                <c:pt idx="82">
                  <c:v>39356</c:v>
                </c:pt>
                <c:pt idx="83">
                  <c:v>39387</c:v>
                </c:pt>
                <c:pt idx="84">
                  <c:v>39417</c:v>
                </c:pt>
                <c:pt idx="85">
                  <c:v>39448</c:v>
                </c:pt>
                <c:pt idx="86">
                  <c:v>39479</c:v>
                </c:pt>
                <c:pt idx="87">
                  <c:v>39508</c:v>
                </c:pt>
                <c:pt idx="88">
                  <c:v>39539</c:v>
                </c:pt>
                <c:pt idx="89">
                  <c:v>39569</c:v>
                </c:pt>
                <c:pt idx="90">
                  <c:v>39600</c:v>
                </c:pt>
                <c:pt idx="91">
                  <c:v>39630</c:v>
                </c:pt>
                <c:pt idx="92">
                  <c:v>39661</c:v>
                </c:pt>
                <c:pt idx="93">
                  <c:v>39692</c:v>
                </c:pt>
                <c:pt idx="94">
                  <c:v>39722</c:v>
                </c:pt>
                <c:pt idx="95">
                  <c:v>39753</c:v>
                </c:pt>
                <c:pt idx="96">
                  <c:v>39783</c:v>
                </c:pt>
                <c:pt idx="97">
                  <c:v>39814</c:v>
                </c:pt>
                <c:pt idx="98">
                  <c:v>39845</c:v>
                </c:pt>
                <c:pt idx="99">
                  <c:v>39873</c:v>
                </c:pt>
                <c:pt idx="100">
                  <c:v>39904</c:v>
                </c:pt>
                <c:pt idx="101">
                  <c:v>39934</c:v>
                </c:pt>
                <c:pt idx="102">
                  <c:v>39965</c:v>
                </c:pt>
                <c:pt idx="103">
                  <c:v>39995</c:v>
                </c:pt>
                <c:pt idx="104">
                  <c:v>40026</c:v>
                </c:pt>
                <c:pt idx="105">
                  <c:v>40057</c:v>
                </c:pt>
                <c:pt idx="106">
                  <c:v>40087</c:v>
                </c:pt>
                <c:pt idx="107">
                  <c:v>40118</c:v>
                </c:pt>
                <c:pt idx="108">
                  <c:v>40148</c:v>
                </c:pt>
                <c:pt idx="109">
                  <c:v>40179</c:v>
                </c:pt>
                <c:pt idx="110">
                  <c:v>40210</c:v>
                </c:pt>
                <c:pt idx="111">
                  <c:v>40238</c:v>
                </c:pt>
                <c:pt idx="112">
                  <c:v>40269</c:v>
                </c:pt>
                <c:pt idx="113">
                  <c:v>40299</c:v>
                </c:pt>
                <c:pt idx="114">
                  <c:v>40330</c:v>
                </c:pt>
                <c:pt idx="115">
                  <c:v>40360</c:v>
                </c:pt>
                <c:pt idx="116">
                  <c:v>40391</c:v>
                </c:pt>
                <c:pt idx="117">
                  <c:v>40422</c:v>
                </c:pt>
                <c:pt idx="118">
                  <c:v>40452</c:v>
                </c:pt>
                <c:pt idx="119">
                  <c:v>40483</c:v>
                </c:pt>
                <c:pt idx="120">
                  <c:v>40513</c:v>
                </c:pt>
                <c:pt idx="121">
                  <c:v>40544</c:v>
                </c:pt>
                <c:pt idx="122">
                  <c:v>40575</c:v>
                </c:pt>
                <c:pt idx="123">
                  <c:v>40603</c:v>
                </c:pt>
                <c:pt idx="124">
                  <c:v>40634</c:v>
                </c:pt>
                <c:pt idx="125">
                  <c:v>40664</c:v>
                </c:pt>
                <c:pt idx="126">
                  <c:v>40695</c:v>
                </c:pt>
                <c:pt idx="127">
                  <c:v>40725</c:v>
                </c:pt>
                <c:pt idx="128">
                  <c:v>40756</c:v>
                </c:pt>
                <c:pt idx="129">
                  <c:v>40787</c:v>
                </c:pt>
                <c:pt idx="130">
                  <c:v>40817</c:v>
                </c:pt>
                <c:pt idx="131">
                  <c:v>40848</c:v>
                </c:pt>
                <c:pt idx="132">
                  <c:v>40878</c:v>
                </c:pt>
                <c:pt idx="133">
                  <c:v>40909</c:v>
                </c:pt>
                <c:pt idx="134">
                  <c:v>40940</c:v>
                </c:pt>
                <c:pt idx="135">
                  <c:v>40969</c:v>
                </c:pt>
                <c:pt idx="136">
                  <c:v>41000</c:v>
                </c:pt>
                <c:pt idx="137">
                  <c:v>41030</c:v>
                </c:pt>
                <c:pt idx="138">
                  <c:v>41061</c:v>
                </c:pt>
                <c:pt idx="139">
                  <c:v>41091</c:v>
                </c:pt>
                <c:pt idx="140">
                  <c:v>41122</c:v>
                </c:pt>
                <c:pt idx="141">
                  <c:v>41153</c:v>
                </c:pt>
                <c:pt idx="142">
                  <c:v>41183</c:v>
                </c:pt>
                <c:pt idx="143">
                  <c:v>41214</c:v>
                </c:pt>
                <c:pt idx="144">
                  <c:v>41244</c:v>
                </c:pt>
                <c:pt idx="145">
                  <c:v>41275</c:v>
                </c:pt>
                <c:pt idx="146">
                  <c:v>41306</c:v>
                </c:pt>
                <c:pt idx="147">
                  <c:v>41334</c:v>
                </c:pt>
                <c:pt idx="148">
                  <c:v>41365</c:v>
                </c:pt>
                <c:pt idx="149">
                  <c:v>41395</c:v>
                </c:pt>
                <c:pt idx="150">
                  <c:v>41426</c:v>
                </c:pt>
                <c:pt idx="151">
                  <c:v>41456</c:v>
                </c:pt>
                <c:pt idx="152">
                  <c:v>41487</c:v>
                </c:pt>
                <c:pt idx="153">
                  <c:v>41518</c:v>
                </c:pt>
                <c:pt idx="154">
                  <c:v>41548</c:v>
                </c:pt>
                <c:pt idx="155">
                  <c:v>41579</c:v>
                </c:pt>
                <c:pt idx="156">
                  <c:v>41609</c:v>
                </c:pt>
                <c:pt idx="157">
                  <c:v>41640</c:v>
                </c:pt>
                <c:pt idx="158">
                  <c:v>41671</c:v>
                </c:pt>
                <c:pt idx="159">
                  <c:v>41699</c:v>
                </c:pt>
                <c:pt idx="160">
                  <c:v>41730</c:v>
                </c:pt>
                <c:pt idx="161">
                  <c:v>41760</c:v>
                </c:pt>
                <c:pt idx="162">
                  <c:v>41791</c:v>
                </c:pt>
                <c:pt idx="163">
                  <c:v>41821</c:v>
                </c:pt>
                <c:pt idx="164">
                  <c:v>41852</c:v>
                </c:pt>
                <c:pt idx="165">
                  <c:v>41883</c:v>
                </c:pt>
                <c:pt idx="166">
                  <c:v>41913</c:v>
                </c:pt>
                <c:pt idx="167">
                  <c:v>41944</c:v>
                </c:pt>
                <c:pt idx="168">
                  <c:v>41974</c:v>
                </c:pt>
                <c:pt idx="169">
                  <c:v>42005</c:v>
                </c:pt>
                <c:pt idx="170">
                  <c:v>42036</c:v>
                </c:pt>
                <c:pt idx="171">
                  <c:v>42064</c:v>
                </c:pt>
                <c:pt idx="172">
                  <c:v>42095</c:v>
                </c:pt>
                <c:pt idx="173">
                  <c:v>42125</c:v>
                </c:pt>
                <c:pt idx="174">
                  <c:v>42156</c:v>
                </c:pt>
                <c:pt idx="175">
                  <c:v>42186</c:v>
                </c:pt>
                <c:pt idx="176">
                  <c:v>42217</c:v>
                </c:pt>
                <c:pt idx="177">
                  <c:v>42248</c:v>
                </c:pt>
                <c:pt idx="178">
                  <c:v>42278</c:v>
                </c:pt>
                <c:pt idx="179">
                  <c:v>42309</c:v>
                </c:pt>
                <c:pt idx="180">
                  <c:v>42339</c:v>
                </c:pt>
                <c:pt idx="181">
                  <c:v>42370</c:v>
                </c:pt>
                <c:pt idx="182">
                  <c:v>42401</c:v>
                </c:pt>
                <c:pt idx="183">
                  <c:v>42430</c:v>
                </c:pt>
                <c:pt idx="184">
                  <c:v>42461</c:v>
                </c:pt>
                <c:pt idx="185">
                  <c:v>42491</c:v>
                </c:pt>
                <c:pt idx="186">
                  <c:v>42522</c:v>
                </c:pt>
                <c:pt idx="187">
                  <c:v>42552</c:v>
                </c:pt>
                <c:pt idx="188">
                  <c:v>42583</c:v>
                </c:pt>
                <c:pt idx="189">
                  <c:v>42614</c:v>
                </c:pt>
                <c:pt idx="190">
                  <c:v>42644</c:v>
                </c:pt>
                <c:pt idx="191">
                  <c:v>42675</c:v>
                </c:pt>
                <c:pt idx="192">
                  <c:v>42705</c:v>
                </c:pt>
                <c:pt idx="193">
                  <c:v>42736</c:v>
                </c:pt>
                <c:pt idx="194">
                  <c:v>42767</c:v>
                </c:pt>
                <c:pt idx="195">
                  <c:v>42795</c:v>
                </c:pt>
                <c:pt idx="196">
                  <c:v>42826</c:v>
                </c:pt>
                <c:pt idx="197">
                  <c:v>42856</c:v>
                </c:pt>
                <c:pt idx="198">
                  <c:v>42887</c:v>
                </c:pt>
                <c:pt idx="199">
                  <c:v>42917</c:v>
                </c:pt>
                <c:pt idx="200">
                  <c:v>42948</c:v>
                </c:pt>
                <c:pt idx="201">
                  <c:v>42979</c:v>
                </c:pt>
                <c:pt idx="202">
                  <c:v>43009</c:v>
                </c:pt>
                <c:pt idx="203">
                  <c:v>43040</c:v>
                </c:pt>
                <c:pt idx="204">
                  <c:v>43070</c:v>
                </c:pt>
                <c:pt idx="205">
                  <c:v>43101</c:v>
                </c:pt>
                <c:pt idx="206">
                  <c:v>43132</c:v>
                </c:pt>
                <c:pt idx="207">
                  <c:v>43160</c:v>
                </c:pt>
                <c:pt idx="208">
                  <c:v>43191</c:v>
                </c:pt>
                <c:pt idx="209">
                  <c:v>43221</c:v>
                </c:pt>
                <c:pt idx="210">
                  <c:v>43252</c:v>
                </c:pt>
                <c:pt idx="211">
                  <c:v>43282</c:v>
                </c:pt>
                <c:pt idx="212">
                  <c:v>43313</c:v>
                </c:pt>
                <c:pt idx="213">
                  <c:v>43344</c:v>
                </c:pt>
                <c:pt idx="214">
                  <c:v>43374</c:v>
                </c:pt>
                <c:pt idx="215">
                  <c:v>43405</c:v>
                </c:pt>
                <c:pt idx="216">
                  <c:v>43435</c:v>
                </c:pt>
                <c:pt idx="217">
                  <c:v>43466</c:v>
                </c:pt>
                <c:pt idx="218">
                  <c:v>43497</c:v>
                </c:pt>
                <c:pt idx="219">
                  <c:v>43525</c:v>
                </c:pt>
                <c:pt idx="220">
                  <c:v>43556</c:v>
                </c:pt>
                <c:pt idx="221">
                  <c:v>43586</c:v>
                </c:pt>
                <c:pt idx="222">
                  <c:v>43617</c:v>
                </c:pt>
                <c:pt idx="223">
                  <c:v>43647</c:v>
                </c:pt>
                <c:pt idx="224">
                  <c:v>43678</c:v>
                </c:pt>
                <c:pt idx="225">
                  <c:v>43709</c:v>
                </c:pt>
                <c:pt idx="226">
                  <c:v>43739</c:v>
                </c:pt>
                <c:pt idx="227">
                  <c:v>43770</c:v>
                </c:pt>
                <c:pt idx="228">
                  <c:v>43800</c:v>
                </c:pt>
                <c:pt idx="229">
                  <c:v>43831</c:v>
                </c:pt>
                <c:pt idx="230">
                  <c:v>43862</c:v>
                </c:pt>
                <c:pt idx="231">
                  <c:v>43891</c:v>
                </c:pt>
                <c:pt idx="232">
                  <c:v>43922</c:v>
                </c:pt>
                <c:pt idx="233">
                  <c:v>43952</c:v>
                </c:pt>
                <c:pt idx="234">
                  <c:v>43983</c:v>
                </c:pt>
                <c:pt idx="235">
                  <c:v>44013</c:v>
                </c:pt>
                <c:pt idx="236">
                  <c:v>44044</c:v>
                </c:pt>
                <c:pt idx="237">
                  <c:v>44075</c:v>
                </c:pt>
                <c:pt idx="238">
                  <c:v>44105</c:v>
                </c:pt>
                <c:pt idx="239">
                  <c:v>44136</c:v>
                </c:pt>
                <c:pt idx="240">
                  <c:v>44166</c:v>
                </c:pt>
                <c:pt idx="241">
                  <c:v>44197</c:v>
                </c:pt>
                <c:pt idx="242">
                  <c:v>44228</c:v>
                </c:pt>
                <c:pt idx="243">
                  <c:v>44256</c:v>
                </c:pt>
                <c:pt idx="244">
                  <c:v>44287</c:v>
                </c:pt>
                <c:pt idx="245">
                  <c:v>44317</c:v>
                </c:pt>
                <c:pt idx="246">
                  <c:v>44348</c:v>
                </c:pt>
                <c:pt idx="247">
                  <c:v>44378</c:v>
                </c:pt>
                <c:pt idx="248">
                  <c:v>44409</c:v>
                </c:pt>
                <c:pt idx="249">
                  <c:v>44440</c:v>
                </c:pt>
                <c:pt idx="250">
                  <c:v>44470</c:v>
                </c:pt>
              </c:numCache>
            </c:numRef>
          </c:cat>
          <c:val>
            <c:numRef>
              <c:f>Insumos!$D$12:$IT$12</c:f>
              <c:numCache>
                <c:formatCode>#,##0</c:formatCode>
                <c:ptCount val="251"/>
                <c:pt idx="0">
                  <c:v>100</c:v>
                </c:pt>
                <c:pt idx="1">
                  <c:v>101.979</c:v>
                </c:pt>
                <c:pt idx="2">
                  <c:v>101.98699999999999</c:v>
                </c:pt>
                <c:pt idx="3">
                  <c:v>102.849</c:v>
                </c:pt>
                <c:pt idx="4">
                  <c:v>104.059</c:v>
                </c:pt>
                <c:pt idx="5">
                  <c:v>105.82599999999999</c:v>
                </c:pt>
                <c:pt idx="6">
                  <c:v>106.78700000000001</c:v>
                </c:pt>
                <c:pt idx="7">
                  <c:v>106.08</c:v>
                </c:pt>
                <c:pt idx="8">
                  <c:v>111.295</c:v>
                </c:pt>
                <c:pt idx="9">
                  <c:v>112.39</c:v>
                </c:pt>
                <c:pt idx="10">
                  <c:v>116.042</c:v>
                </c:pt>
                <c:pt idx="11">
                  <c:v>116.758</c:v>
                </c:pt>
                <c:pt idx="12">
                  <c:v>111.116</c:v>
                </c:pt>
                <c:pt idx="13">
                  <c:v>108.65300000000001</c:v>
                </c:pt>
                <c:pt idx="14">
                  <c:v>109.34699999999999</c:v>
                </c:pt>
                <c:pt idx="15">
                  <c:v>110.38800000000001</c:v>
                </c:pt>
                <c:pt idx="16">
                  <c:v>112.099</c:v>
                </c:pt>
                <c:pt idx="17">
                  <c:v>110.27</c:v>
                </c:pt>
                <c:pt idx="18">
                  <c:v>110.15900000000001</c:v>
                </c:pt>
                <c:pt idx="19">
                  <c:v>113.84699999999999</c:v>
                </c:pt>
                <c:pt idx="20">
                  <c:v>129.102</c:v>
                </c:pt>
                <c:pt idx="21">
                  <c:v>141.01900000000001</c:v>
                </c:pt>
                <c:pt idx="22">
                  <c:v>157.05099999999999</c:v>
                </c:pt>
                <c:pt idx="23">
                  <c:v>170.08199999999999</c:v>
                </c:pt>
                <c:pt idx="24">
                  <c:v>188.38800000000001</c:v>
                </c:pt>
                <c:pt idx="25">
                  <c:v>190.922</c:v>
                </c:pt>
                <c:pt idx="26">
                  <c:v>179.95500000000001</c:v>
                </c:pt>
                <c:pt idx="27">
                  <c:v>194.40700000000001</c:v>
                </c:pt>
                <c:pt idx="28">
                  <c:v>191.25200000000001</c:v>
                </c:pt>
                <c:pt idx="29">
                  <c:v>180.35599999999999</c:v>
                </c:pt>
                <c:pt idx="30">
                  <c:v>180.35599999999999</c:v>
                </c:pt>
                <c:pt idx="31">
                  <c:v>180.35599999999999</c:v>
                </c:pt>
                <c:pt idx="32">
                  <c:v>178.286</c:v>
                </c:pt>
                <c:pt idx="33" formatCode="0">
                  <c:v>177.47499999999999</c:v>
                </c:pt>
                <c:pt idx="34">
                  <c:v>177.47499999999999</c:v>
                </c:pt>
                <c:pt idx="35">
                  <c:v>174.36699999999999</c:v>
                </c:pt>
                <c:pt idx="36">
                  <c:v>174.179</c:v>
                </c:pt>
                <c:pt idx="37">
                  <c:v>173.48599999999999</c:v>
                </c:pt>
                <c:pt idx="38">
                  <c:v>175.28299999999999</c:v>
                </c:pt>
                <c:pt idx="39">
                  <c:v>176.035</c:v>
                </c:pt>
                <c:pt idx="40">
                  <c:v>176.357</c:v>
                </c:pt>
                <c:pt idx="41">
                  <c:v>176.77799999999999</c:v>
                </c:pt>
                <c:pt idx="42">
                  <c:v>186.858</c:v>
                </c:pt>
                <c:pt idx="43">
                  <c:v>187.39099999999999</c:v>
                </c:pt>
                <c:pt idx="44">
                  <c:v>187.899</c:v>
                </c:pt>
                <c:pt idx="45">
                  <c:v>188.017</c:v>
                </c:pt>
                <c:pt idx="46">
                  <c:v>187.77099999999999</c:v>
                </c:pt>
                <c:pt idx="47">
                  <c:v>187.739</c:v>
                </c:pt>
                <c:pt idx="48">
                  <c:v>187.869</c:v>
                </c:pt>
                <c:pt idx="49">
                  <c:v>187.79900000000001</c:v>
                </c:pt>
                <c:pt idx="50">
                  <c:v>187.79900000000001</c:v>
                </c:pt>
                <c:pt idx="51">
                  <c:v>187.81399999999999</c:v>
                </c:pt>
                <c:pt idx="52">
                  <c:v>187.756</c:v>
                </c:pt>
                <c:pt idx="53">
                  <c:v>187.797</c:v>
                </c:pt>
                <c:pt idx="54">
                  <c:v>182.59700000000001</c:v>
                </c:pt>
                <c:pt idx="55">
                  <c:v>182.82</c:v>
                </c:pt>
                <c:pt idx="56">
                  <c:v>182.92099999999999</c:v>
                </c:pt>
                <c:pt idx="57">
                  <c:v>182.67599999999999</c:v>
                </c:pt>
                <c:pt idx="58">
                  <c:v>182.67599999999999</c:v>
                </c:pt>
                <c:pt idx="59">
                  <c:v>184.80600000000001</c:v>
                </c:pt>
                <c:pt idx="60">
                  <c:v>184.81899999999999</c:v>
                </c:pt>
                <c:pt idx="61">
                  <c:v>189.08199999999999</c:v>
                </c:pt>
                <c:pt idx="62">
                  <c:v>192.624</c:v>
                </c:pt>
                <c:pt idx="63">
                  <c:v>192.16800000000001</c:v>
                </c:pt>
                <c:pt idx="64">
                  <c:v>201.517</c:v>
                </c:pt>
                <c:pt idx="65">
                  <c:v>205.95</c:v>
                </c:pt>
                <c:pt idx="66">
                  <c:v>214.989</c:v>
                </c:pt>
                <c:pt idx="67">
                  <c:v>215.964</c:v>
                </c:pt>
                <c:pt idx="68">
                  <c:v>216.214</c:v>
                </c:pt>
                <c:pt idx="69">
                  <c:v>219.089</c:v>
                </c:pt>
                <c:pt idx="70">
                  <c:v>219.09</c:v>
                </c:pt>
                <c:pt idx="71">
                  <c:v>219.03700000000001</c:v>
                </c:pt>
                <c:pt idx="72">
                  <c:v>231.76300000000001</c:v>
                </c:pt>
                <c:pt idx="73">
                  <c:v>241.28299999999999</c:v>
                </c:pt>
                <c:pt idx="74">
                  <c:v>241.392</c:v>
                </c:pt>
                <c:pt idx="75">
                  <c:v>241.446</c:v>
                </c:pt>
                <c:pt idx="76">
                  <c:v>242.22499999999999</c:v>
                </c:pt>
                <c:pt idx="77">
                  <c:v>242.30099999999999</c:v>
                </c:pt>
                <c:pt idx="78">
                  <c:v>241.86</c:v>
                </c:pt>
                <c:pt idx="79">
                  <c:v>241.86</c:v>
                </c:pt>
                <c:pt idx="80">
                  <c:v>241.72499999999999</c:v>
                </c:pt>
                <c:pt idx="81">
                  <c:v>241.72499999999999</c:v>
                </c:pt>
                <c:pt idx="82">
                  <c:v>241.72499999999999</c:v>
                </c:pt>
                <c:pt idx="83">
                  <c:v>243.459</c:v>
                </c:pt>
                <c:pt idx="84">
                  <c:v>244.465</c:v>
                </c:pt>
                <c:pt idx="85">
                  <c:v>254.42</c:v>
                </c:pt>
                <c:pt idx="86">
                  <c:v>255.28200000000001</c:v>
                </c:pt>
                <c:pt idx="87">
                  <c:v>255.26</c:v>
                </c:pt>
                <c:pt idx="88">
                  <c:v>256.565</c:v>
                </c:pt>
                <c:pt idx="89">
                  <c:v>256.565</c:v>
                </c:pt>
                <c:pt idx="90">
                  <c:v>256.565</c:v>
                </c:pt>
                <c:pt idx="91">
                  <c:v>255.53200000000001</c:v>
                </c:pt>
                <c:pt idx="92">
                  <c:v>263.149</c:v>
                </c:pt>
                <c:pt idx="93">
                  <c:v>273.74299999999999</c:v>
                </c:pt>
                <c:pt idx="94">
                  <c:v>274.101</c:v>
                </c:pt>
                <c:pt idx="95">
                  <c:v>270.05500000000001</c:v>
                </c:pt>
                <c:pt idx="96">
                  <c:v>268.666</c:v>
                </c:pt>
                <c:pt idx="97">
                  <c:v>286.44499999999999</c:v>
                </c:pt>
                <c:pt idx="98">
                  <c:v>286.47199999999998</c:v>
                </c:pt>
                <c:pt idx="99">
                  <c:v>261.75900000000001</c:v>
                </c:pt>
                <c:pt idx="100">
                  <c:v>259.40499999999997</c:v>
                </c:pt>
                <c:pt idx="101">
                  <c:v>259.40499999999997</c:v>
                </c:pt>
                <c:pt idx="102">
                  <c:v>253.393</c:v>
                </c:pt>
                <c:pt idx="103">
                  <c:v>252.405</c:v>
                </c:pt>
                <c:pt idx="104">
                  <c:v>250.56700000000001</c:v>
                </c:pt>
                <c:pt idx="105">
                  <c:v>251.93600000000001</c:v>
                </c:pt>
                <c:pt idx="106">
                  <c:v>251.744</c:v>
                </c:pt>
                <c:pt idx="107">
                  <c:v>251.38399999999999</c:v>
                </c:pt>
                <c:pt idx="108">
                  <c:v>251.96899999999999</c:v>
                </c:pt>
                <c:pt idx="109">
                  <c:v>251.83099999999999</c:v>
                </c:pt>
                <c:pt idx="110">
                  <c:v>251.70099999999999</c:v>
                </c:pt>
                <c:pt idx="111">
                  <c:v>256.61099999999999</c:v>
                </c:pt>
                <c:pt idx="112">
                  <c:v>256.64</c:v>
                </c:pt>
                <c:pt idx="113">
                  <c:v>256.60500000000002</c:v>
                </c:pt>
                <c:pt idx="114">
                  <c:v>256.79000000000002</c:v>
                </c:pt>
                <c:pt idx="115">
                  <c:v>256.79000000000002</c:v>
                </c:pt>
                <c:pt idx="116">
                  <c:v>256.94</c:v>
                </c:pt>
                <c:pt idx="117">
                  <c:v>257.02100000000002</c:v>
                </c:pt>
                <c:pt idx="118">
                  <c:v>257.37799999999999</c:v>
                </c:pt>
                <c:pt idx="119">
                  <c:v>258.23099999999999</c:v>
                </c:pt>
                <c:pt idx="120">
                  <c:v>258.67599999999999</c:v>
                </c:pt>
                <c:pt idx="121">
                  <c:v>258.67599999999999</c:v>
                </c:pt>
                <c:pt idx="122">
                  <c:v>258.702</c:v>
                </c:pt>
                <c:pt idx="123">
                  <c:v>258.35000000000002</c:v>
                </c:pt>
                <c:pt idx="124">
                  <c:v>258.971</c:v>
                </c:pt>
                <c:pt idx="125">
                  <c:v>258.19400000000002</c:v>
                </c:pt>
                <c:pt idx="126">
                  <c:v>258.13499999999999</c:v>
                </c:pt>
                <c:pt idx="127">
                  <c:v>258.13499999999999</c:v>
                </c:pt>
                <c:pt idx="128">
                  <c:v>258.48899999999998</c:v>
                </c:pt>
                <c:pt idx="129">
                  <c:v>259.51799999999997</c:v>
                </c:pt>
                <c:pt idx="130">
                  <c:v>260.09399999999999</c:v>
                </c:pt>
                <c:pt idx="131">
                  <c:v>259.548</c:v>
                </c:pt>
                <c:pt idx="132">
                  <c:v>260.07600000000002</c:v>
                </c:pt>
                <c:pt idx="133">
                  <c:v>261.89600000000002</c:v>
                </c:pt>
                <c:pt idx="134">
                  <c:v>261.91899999999998</c:v>
                </c:pt>
                <c:pt idx="135">
                  <c:v>261.98700000000002</c:v>
                </c:pt>
                <c:pt idx="136">
                  <c:v>262.298</c:v>
                </c:pt>
                <c:pt idx="137">
                  <c:v>265.154</c:v>
                </c:pt>
                <c:pt idx="138">
                  <c:v>264.99799999999999</c:v>
                </c:pt>
                <c:pt idx="139">
                  <c:v>265.27800000000002</c:v>
                </c:pt>
                <c:pt idx="140">
                  <c:v>263.47199999999998</c:v>
                </c:pt>
                <c:pt idx="141">
                  <c:v>263.47199999999998</c:v>
                </c:pt>
                <c:pt idx="142">
                  <c:v>269.78100000000001</c:v>
                </c:pt>
                <c:pt idx="143">
                  <c:v>266.44299999999998</c:v>
                </c:pt>
                <c:pt idx="144">
                  <c:v>266.50299999999999</c:v>
                </c:pt>
                <c:pt idx="145">
                  <c:v>269.87099999999998</c:v>
                </c:pt>
                <c:pt idx="146">
                  <c:v>266.82400000000001</c:v>
                </c:pt>
                <c:pt idx="147">
                  <c:v>267.476</c:v>
                </c:pt>
                <c:pt idx="148">
                  <c:v>271.00200000000001</c:v>
                </c:pt>
                <c:pt idx="149">
                  <c:v>270.68799999999999</c:v>
                </c:pt>
                <c:pt idx="150">
                  <c:v>270.697</c:v>
                </c:pt>
                <c:pt idx="151">
                  <c:v>271.67500000000001</c:v>
                </c:pt>
                <c:pt idx="152">
                  <c:v>271.74400000000003</c:v>
                </c:pt>
                <c:pt idx="153">
                  <c:v>271.74400000000003</c:v>
                </c:pt>
                <c:pt idx="154">
                  <c:v>275.29000000000002</c:v>
                </c:pt>
                <c:pt idx="155">
                  <c:v>275.54899999999998</c:v>
                </c:pt>
                <c:pt idx="156">
                  <c:v>274.46600000000001</c:v>
                </c:pt>
                <c:pt idx="157">
                  <c:v>277.52999999999997</c:v>
                </c:pt>
                <c:pt idx="158">
                  <c:v>280.66500000000002</c:v>
                </c:pt>
                <c:pt idx="159">
                  <c:v>280.66500000000002</c:v>
                </c:pt>
                <c:pt idx="160">
                  <c:v>278.77199999999999</c:v>
                </c:pt>
                <c:pt idx="161">
                  <c:v>278.95999999999998</c:v>
                </c:pt>
                <c:pt idx="162">
                  <c:v>279.75</c:v>
                </c:pt>
                <c:pt idx="163">
                  <c:v>280.73399999999998</c:v>
                </c:pt>
                <c:pt idx="164">
                  <c:v>280.411</c:v>
                </c:pt>
                <c:pt idx="165">
                  <c:v>274.04199999999997</c:v>
                </c:pt>
                <c:pt idx="166">
                  <c:v>271.78500000000003</c:v>
                </c:pt>
                <c:pt idx="167">
                  <c:v>278.92899999999997</c:v>
                </c:pt>
                <c:pt idx="168">
                  <c:v>266.98</c:v>
                </c:pt>
                <c:pt idx="169">
                  <c:v>273.73899999999998</c:v>
                </c:pt>
                <c:pt idx="170">
                  <c:v>297.577</c:v>
                </c:pt>
                <c:pt idx="171">
                  <c:v>340.041</c:v>
                </c:pt>
                <c:pt idx="172">
                  <c:v>334.21499999999997</c:v>
                </c:pt>
                <c:pt idx="173">
                  <c:v>339.55</c:v>
                </c:pt>
                <c:pt idx="174">
                  <c:v>332.75299999999999</c:v>
                </c:pt>
                <c:pt idx="175">
                  <c:v>333.09399999999999</c:v>
                </c:pt>
                <c:pt idx="176">
                  <c:v>332.66800000000001</c:v>
                </c:pt>
                <c:pt idx="177">
                  <c:v>332.39800000000002</c:v>
                </c:pt>
                <c:pt idx="178">
                  <c:v>336.072</c:v>
                </c:pt>
                <c:pt idx="179">
                  <c:v>343.29500000000002</c:v>
                </c:pt>
                <c:pt idx="180">
                  <c:v>362.226</c:v>
                </c:pt>
                <c:pt idx="181">
                  <c:v>395.18099999999998</c:v>
                </c:pt>
                <c:pt idx="182">
                  <c:v>394.51499999999999</c:v>
                </c:pt>
                <c:pt idx="183">
                  <c:v>400.07100000000003</c:v>
                </c:pt>
                <c:pt idx="184">
                  <c:v>402.84100000000001</c:v>
                </c:pt>
                <c:pt idx="185">
                  <c:v>403.36900000000003</c:v>
                </c:pt>
                <c:pt idx="186">
                  <c:v>439.78399999999999</c:v>
                </c:pt>
                <c:pt idx="187">
                  <c:v>440.23500000000001</c:v>
                </c:pt>
                <c:pt idx="188">
                  <c:v>441.363</c:v>
                </c:pt>
                <c:pt idx="189">
                  <c:v>443.33300000000003</c:v>
                </c:pt>
                <c:pt idx="190">
                  <c:v>446.19099999999997</c:v>
                </c:pt>
                <c:pt idx="191">
                  <c:v>412.27800000000002</c:v>
                </c:pt>
                <c:pt idx="192">
                  <c:v>411.02100000000002</c:v>
                </c:pt>
                <c:pt idx="193">
                  <c:v>411.697</c:v>
                </c:pt>
                <c:pt idx="194">
                  <c:v>404.07499999999999</c:v>
                </c:pt>
                <c:pt idx="195">
                  <c:v>400.55900000000003</c:v>
                </c:pt>
                <c:pt idx="196">
                  <c:v>399.70299999999997</c:v>
                </c:pt>
                <c:pt idx="197">
                  <c:v>414.75599999999997</c:v>
                </c:pt>
                <c:pt idx="198">
                  <c:v>406.35300000000001</c:v>
                </c:pt>
                <c:pt idx="199">
                  <c:v>404.35500000000002</c:v>
                </c:pt>
                <c:pt idx="200">
                  <c:v>408.03899999999999</c:v>
                </c:pt>
                <c:pt idx="201">
                  <c:v>403.91199999999998</c:v>
                </c:pt>
                <c:pt idx="202">
                  <c:v>398.43099999999998</c:v>
                </c:pt>
                <c:pt idx="203">
                  <c:v>405.47899999999998</c:v>
                </c:pt>
                <c:pt idx="204">
                  <c:v>414.12700000000001</c:v>
                </c:pt>
                <c:pt idx="205">
                  <c:v>438.35300000000001</c:v>
                </c:pt>
                <c:pt idx="206">
                  <c:v>446.58199999999999</c:v>
                </c:pt>
                <c:pt idx="207">
                  <c:v>469.16199999999998</c:v>
                </c:pt>
                <c:pt idx="208">
                  <c:v>475.24299999999999</c:v>
                </c:pt>
                <c:pt idx="209">
                  <c:v>472.29700000000003</c:v>
                </c:pt>
                <c:pt idx="210">
                  <c:v>461.03300000000002</c:v>
                </c:pt>
                <c:pt idx="211">
                  <c:v>479.89100000000002</c:v>
                </c:pt>
                <c:pt idx="212">
                  <c:v>505.286</c:v>
                </c:pt>
                <c:pt idx="213">
                  <c:v>537.25699999999995</c:v>
                </c:pt>
                <c:pt idx="214">
                  <c:v>586.98099999999999</c:v>
                </c:pt>
                <c:pt idx="215">
                  <c:v>584.79399999999998</c:v>
                </c:pt>
                <c:pt idx="216">
                  <c:v>594.82500000000005</c:v>
                </c:pt>
                <c:pt idx="217">
                  <c:v>673.94299999999998</c:v>
                </c:pt>
                <c:pt idx="218">
                  <c:v>737.93799999999999</c:v>
                </c:pt>
                <c:pt idx="219">
                  <c:v>738.09500000000003</c:v>
                </c:pt>
                <c:pt idx="220">
                  <c:v>739.55600000000004</c:v>
                </c:pt>
                <c:pt idx="221">
                  <c:v>738.35400000000004</c:v>
                </c:pt>
                <c:pt idx="222">
                  <c:v>735.84400000000005</c:v>
                </c:pt>
                <c:pt idx="223">
                  <c:v>735.35199999999998</c:v>
                </c:pt>
                <c:pt idx="224">
                  <c:v>671.84199999999998</c:v>
                </c:pt>
                <c:pt idx="225">
                  <c:v>670.32799999999997</c:v>
                </c:pt>
                <c:pt idx="226">
                  <c:v>669.12099999999998</c:v>
                </c:pt>
                <c:pt idx="227">
                  <c:v>678.26300000000003</c:v>
                </c:pt>
                <c:pt idx="228">
                  <c:v>679.65099999999995</c:v>
                </c:pt>
                <c:pt idx="229">
                  <c:v>682.81899999999996</c:v>
                </c:pt>
                <c:pt idx="230">
                  <c:v>622.649</c:v>
                </c:pt>
                <c:pt idx="231">
                  <c:v>624.65200000000004</c:v>
                </c:pt>
                <c:pt idx="232">
                  <c:v>622.99900000000002</c:v>
                </c:pt>
                <c:pt idx="233">
                  <c:v>620.74</c:v>
                </c:pt>
                <c:pt idx="234">
                  <c:v>619.96500000000003</c:v>
                </c:pt>
                <c:pt idx="235">
                  <c:v>623.15800000000002</c:v>
                </c:pt>
                <c:pt idx="236">
                  <c:v>654.12599999999998</c:v>
                </c:pt>
                <c:pt idx="237">
                  <c:v>655.11099999999999</c:v>
                </c:pt>
                <c:pt idx="238">
                  <c:v>655.89700000000005</c:v>
                </c:pt>
                <c:pt idx="239">
                  <c:v>703.36</c:v>
                </c:pt>
                <c:pt idx="240">
                  <c:v>706.47</c:v>
                </c:pt>
                <c:pt idx="241">
                  <c:v>707.04600000000005</c:v>
                </c:pt>
                <c:pt idx="242">
                  <c:v>765.37199999999996</c:v>
                </c:pt>
                <c:pt idx="243">
                  <c:v>764.30799999999999</c:v>
                </c:pt>
                <c:pt idx="244">
                  <c:v>763.32</c:v>
                </c:pt>
                <c:pt idx="245">
                  <c:v>930.52599999999995</c:v>
                </c:pt>
                <c:pt idx="246">
                  <c:v>929.63800000000003</c:v>
                </c:pt>
                <c:pt idx="247">
                  <c:v>935.39</c:v>
                </c:pt>
                <c:pt idx="248">
                  <c:v>981.55600000000004</c:v>
                </c:pt>
                <c:pt idx="249">
                  <c:v>981.81299999999999</c:v>
                </c:pt>
                <c:pt idx="250">
                  <c:v>982.24400000000003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DB36-482C-8366-62F19ABCD323}"/>
            </c:ext>
          </c:extLst>
        </c:ser>
        <c:ser>
          <c:idx val="10"/>
          <c:order val="9"/>
          <c:tx>
            <c:strRef>
              <c:f>Insumos!$B$32</c:f>
              <c:strCache>
                <c:ptCount val="1"/>
                <c:pt idx="0">
                  <c:v>Média Insumos Obra Rodoviária</c:v>
                </c:pt>
              </c:strCache>
            </c:strRef>
          </c:tx>
          <c:spPr>
            <a:ln w="28575" cap="rnd">
              <a:solidFill>
                <a:srgbClr val="FF0000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Insumos!$D$3:$IT$3</c:f>
              <c:numCache>
                <c:formatCode>[$-409]mmm\-yy;@</c:formatCode>
                <c:ptCount val="251"/>
                <c:pt idx="0">
                  <c:v>36861</c:v>
                </c:pt>
                <c:pt idx="1">
                  <c:v>36892</c:v>
                </c:pt>
                <c:pt idx="2">
                  <c:v>36923</c:v>
                </c:pt>
                <c:pt idx="3">
                  <c:v>36951</c:v>
                </c:pt>
                <c:pt idx="4">
                  <c:v>36982</c:v>
                </c:pt>
                <c:pt idx="5">
                  <c:v>37012</c:v>
                </c:pt>
                <c:pt idx="6">
                  <c:v>37043</c:v>
                </c:pt>
                <c:pt idx="7">
                  <c:v>37073</c:v>
                </c:pt>
                <c:pt idx="8">
                  <c:v>37104</c:v>
                </c:pt>
                <c:pt idx="9">
                  <c:v>37135</c:v>
                </c:pt>
                <c:pt idx="10">
                  <c:v>37165</c:v>
                </c:pt>
                <c:pt idx="11">
                  <c:v>37196</c:v>
                </c:pt>
                <c:pt idx="12">
                  <c:v>37226</c:v>
                </c:pt>
                <c:pt idx="13">
                  <c:v>37257</c:v>
                </c:pt>
                <c:pt idx="14">
                  <c:v>37288</c:v>
                </c:pt>
                <c:pt idx="15">
                  <c:v>37316</c:v>
                </c:pt>
                <c:pt idx="16">
                  <c:v>37347</c:v>
                </c:pt>
                <c:pt idx="17">
                  <c:v>37377</c:v>
                </c:pt>
                <c:pt idx="18">
                  <c:v>37408</c:v>
                </c:pt>
                <c:pt idx="19">
                  <c:v>37438</c:v>
                </c:pt>
                <c:pt idx="20">
                  <c:v>37469</c:v>
                </c:pt>
                <c:pt idx="21">
                  <c:v>37500</c:v>
                </c:pt>
                <c:pt idx="22">
                  <c:v>37530</c:v>
                </c:pt>
                <c:pt idx="23">
                  <c:v>37561</c:v>
                </c:pt>
                <c:pt idx="24">
                  <c:v>37591</c:v>
                </c:pt>
                <c:pt idx="25">
                  <c:v>37622</c:v>
                </c:pt>
                <c:pt idx="26">
                  <c:v>37653</c:v>
                </c:pt>
                <c:pt idx="27">
                  <c:v>37681</c:v>
                </c:pt>
                <c:pt idx="28">
                  <c:v>37712</c:v>
                </c:pt>
                <c:pt idx="29">
                  <c:v>37742</c:v>
                </c:pt>
                <c:pt idx="30">
                  <c:v>37773</c:v>
                </c:pt>
                <c:pt idx="31">
                  <c:v>37803</c:v>
                </c:pt>
                <c:pt idx="32">
                  <c:v>37834</c:v>
                </c:pt>
                <c:pt idx="33">
                  <c:v>37865</c:v>
                </c:pt>
                <c:pt idx="34">
                  <c:v>37895</c:v>
                </c:pt>
                <c:pt idx="35">
                  <c:v>37926</c:v>
                </c:pt>
                <c:pt idx="36">
                  <c:v>37956</c:v>
                </c:pt>
                <c:pt idx="37">
                  <c:v>37987</c:v>
                </c:pt>
                <c:pt idx="38">
                  <c:v>38018</c:v>
                </c:pt>
                <c:pt idx="39">
                  <c:v>38047</c:v>
                </c:pt>
                <c:pt idx="40">
                  <c:v>38078</c:v>
                </c:pt>
                <c:pt idx="41">
                  <c:v>38108</c:v>
                </c:pt>
                <c:pt idx="42">
                  <c:v>38139</c:v>
                </c:pt>
                <c:pt idx="43">
                  <c:v>38169</c:v>
                </c:pt>
                <c:pt idx="44">
                  <c:v>38200</c:v>
                </c:pt>
                <c:pt idx="45">
                  <c:v>38231</c:v>
                </c:pt>
                <c:pt idx="46">
                  <c:v>38261</c:v>
                </c:pt>
                <c:pt idx="47">
                  <c:v>38292</c:v>
                </c:pt>
                <c:pt idx="48">
                  <c:v>38322</c:v>
                </c:pt>
                <c:pt idx="49">
                  <c:v>38353</c:v>
                </c:pt>
                <c:pt idx="50">
                  <c:v>38384</c:v>
                </c:pt>
                <c:pt idx="51">
                  <c:v>38412</c:v>
                </c:pt>
                <c:pt idx="52">
                  <c:v>38443</c:v>
                </c:pt>
                <c:pt idx="53">
                  <c:v>38473</c:v>
                </c:pt>
                <c:pt idx="54">
                  <c:v>38504</c:v>
                </c:pt>
                <c:pt idx="55">
                  <c:v>38534</c:v>
                </c:pt>
                <c:pt idx="56">
                  <c:v>38565</c:v>
                </c:pt>
                <c:pt idx="57">
                  <c:v>38596</c:v>
                </c:pt>
                <c:pt idx="58">
                  <c:v>38626</c:v>
                </c:pt>
                <c:pt idx="59">
                  <c:v>38657</c:v>
                </c:pt>
                <c:pt idx="60">
                  <c:v>38687</c:v>
                </c:pt>
                <c:pt idx="61">
                  <c:v>38718</c:v>
                </c:pt>
                <c:pt idx="62">
                  <c:v>38749</c:v>
                </c:pt>
                <c:pt idx="63">
                  <c:v>38777</c:v>
                </c:pt>
                <c:pt idx="64">
                  <c:v>38808</c:v>
                </c:pt>
                <c:pt idx="65">
                  <c:v>38838</c:v>
                </c:pt>
                <c:pt idx="66">
                  <c:v>38869</c:v>
                </c:pt>
                <c:pt idx="67">
                  <c:v>38899</c:v>
                </c:pt>
                <c:pt idx="68">
                  <c:v>38930</c:v>
                </c:pt>
                <c:pt idx="69">
                  <c:v>38961</c:v>
                </c:pt>
                <c:pt idx="70">
                  <c:v>38991</c:v>
                </c:pt>
                <c:pt idx="71">
                  <c:v>39022</c:v>
                </c:pt>
                <c:pt idx="72">
                  <c:v>39052</c:v>
                </c:pt>
                <c:pt idx="73">
                  <c:v>39083</c:v>
                </c:pt>
                <c:pt idx="74">
                  <c:v>39114</c:v>
                </c:pt>
                <c:pt idx="75">
                  <c:v>39142</c:v>
                </c:pt>
                <c:pt idx="76">
                  <c:v>39173</c:v>
                </c:pt>
                <c:pt idx="77">
                  <c:v>39203</c:v>
                </c:pt>
                <c:pt idx="78">
                  <c:v>39234</c:v>
                </c:pt>
                <c:pt idx="79">
                  <c:v>39264</c:v>
                </c:pt>
                <c:pt idx="80">
                  <c:v>39295</c:v>
                </c:pt>
                <c:pt idx="81">
                  <c:v>39326</c:v>
                </c:pt>
                <c:pt idx="82">
                  <c:v>39356</c:v>
                </c:pt>
                <c:pt idx="83">
                  <c:v>39387</c:v>
                </c:pt>
                <c:pt idx="84">
                  <c:v>39417</c:v>
                </c:pt>
                <c:pt idx="85">
                  <c:v>39448</c:v>
                </c:pt>
                <c:pt idx="86">
                  <c:v>39479</c:v>
                </c:pt>
                <c:pt idx="87">
                  <c:v>39508</c:v>
                </c:pt>
                <c:pt idx="88">
                  <c:v>39539</c:v>
                </c:pt>
                <c:pt idx="89">
                  <c:v>39569</c:v>
                </c:pt>
                <c:pt idx="90">
                  <c:v>39600</c:v>
                </c:pt>
                <c:pt idx="91">
                  <c:v>39630</c:v>
                </c:pt>
                <c:pt idx="92">
                  <c:v>39661</c:v>
                </c:pt>
                <c:pt idx="93">
                  <c:v>39692</c:v>
                </c:pt>
                <c:pt idx="94">
                  <c:v>39722</c:v>
                </c:pt>
                <c:pt idx="95">
                  <c:v>39753</c:v>
                </c:pt>
                <c:pt idx="96">
                  <c:v>39783</c:v>
                </c:pt>
                <c:pt idx="97">
                  <c:v>39814</c:v>
                </c:pt>
                <c:pt idx="98">
                  <c:v>39845</c:v>
                </c:pt>
                <c:pt idx="99">
                  <c:v>39873</c:v>
                </c:pt>
                <c:pt idx="100">
                  <c:v>39904</c:v>
                </c:pt>
                <c:pt idx="101">
                  <c:v>39934</c:v>
                </c:pt>
                <c:pt idx="102">
                  <c:v>39965</c:v>
                </c:pt>
                <c:pt idx="103">
                  <c:v>39995</c:v>
                </c:pt>
                <c:pt idx="104">
                  <c:v>40026</c:v>
                </c:pt>
                <c:pt idx="105">
                  <c:v>40057</c:v>
                </c:pt>
                <c:pt idx="106">
                  <c:v>40087</c:v>
                </c:pt>
                <c:pt idx="107">
                  <c:v>40118</c:v>
                </c:pt>
                <c:pt idx="108">
                  <c:v>40148</c:v>
                </c:pt>
                <c:pt idx="109">
                  <c:v>40179</c:v>
                </c:pt>
                <c:pt idx="110">
                  <c:v>40210</c:v>
                </c:pt>
                <c:pt idx="111">
                  <c:v>40238</c:v>
                </c:pt>
                <c:pt idx="112">
                  <c:v>40269</c:v>
                </c:pt>
                <c:pt idx="113">
                  <c:v>40299</c:v>
                </c:pt>
                <c:pt idx="114">
                  <c:v>40330</c:v>
                </c:pt>
                <c:pt idx="115">
                  <c:v>40360</c:v>
                </c:pt>
                <c:pt idx="116">
                  <c:v>40391</c:v>
                </c:pt>
                <c:pt idx="117">
                  <c:v>40422</c:v>
                </c:pt>
                <c:pt idx="118">
                  <c:v>40452</c:v>
                </c:pt>
                <c:pt idx="119">
                  <c:v>40483</c:v>
                </c:pt>
                <c:pt idx="120">
                  <c:v>40513</c:v>
                </c:pt>
                <c:pt idx="121">
                  <c:v>40544</c:v>
                </c:pt>
                <c:pt idx="122">
                  <c:v>40575</c:v>
                </c:pt>
                <c:pt idx="123">
                  <c:v>40603</c:v>
                </c:pt>
                <c:pt idx="124">
                  <c:v>40634</c:v>
                </c:pt>
                <c:pt idx="125">
                  <c:v>40664</c:v>
                </c:pt>
                <c:pt idx="126">
                  <c:v>40695</c:v>
                </c:pt>
                <c:pt idx="127">
                  <c:v>40725</c:v>
                </c:pt>
                <c:pt idx="128">
                  <c:v>40756</c:v>
                </c:pt>
                <c:pt idx="129">
                  <c:v>40787</c:v>
                </c:pt>
                <c:pt idx="130">
                  <c:v>40817</c:v>
                </c:pt>
                <c:pt idx="131">
                  <c:v>40848</c:v>
                </c:pt>
                <c:pt idx="132">
                  <c:v>40878</c:v>
                </c:pt>
                <c:pt idx="133">
                  <c:v>40909</c:v>
                </c:pt>
                <c:pt idx="134">
                  <c:v>40940</c:v>
                </c:pt>
                <c:pt idx="135">
                  <c:v>40969</c:v>
                </c:pt>
                <c:pt idx="136">
                  <c:v>41000</c:v>
                </c:pt>
                <c:pt idx="137">
                  <c:v>41030</c:v>
                </c:pt>
                <c:pt idx="138">
                  <c:v>41061</c:v>
                </c:pt>
                <c:pt idx="139">
                  <c:v>41091</c:v>
                </c:pt>
                <c:pt idx="140">
                  <c:v>41122</c:v>
                </c:pt>
                <c:pt idx="141">
                  <c:v>41153</c:v>
                </c:pt>
                <c:pt idx="142">
                  <c:v>41183</c:v>
                </c:pt>
                <c:pt idx="143">
                  <c:v>41214</c:v>
                </c:pt>
                <c:pt idx="144">
                  <c:v>41244</c:v>
                </c:pt>
                <c:pt idx="145">
                  <c:v>41275</c:v>
                </c:pt>
                <c:pt idx="146">
                  <c:v>41306</c:v>
                </c:pt>
                <c:pt idx="147">
                  <c:v>41334</c:v>
                </c:pt>
                <c:pt idx="148">
                  <c:v>41365</c:v>
                </c:pt>
                <c:pt idx="149">
                  <c:v>41395</c:v>
                </c:pt>
                <c:pt idx="150">
                  <c:v>41426</c:v>
                </c:pt>
                <c:pt idx="151">
                  <c:v>41456</c:v>
                </c:pt>
                <c:pt idx="152">
                  <c:v>41487</c:v>
                </c:pt>
                <c:pt idx="153">
                  <c:v>41518</c:v>
                </c:pt>
                <c:pt idx="154">
                  <c:v>41548</c:v>
                </c:pt>
                <c:pt idx="155">
                  <c:v>41579</c:v>
                </c:pt>
                <c:pt idx="156">
                  <c:v>41609</c:v>
                </c:pt>
                <c:pt idx="157">
                  <c:v>41640</c:v>
                </c:pt>
                <c:pt idx="158">
                  <c:v>41671</c:v>
                </c:pt>
                <c:pt idx="159">
                  <c:v>41699</c:v>
                </c:pt>
                <c:pt idx="160">
                  <c:v>41730</c:v>
                </c:pt>
                <c:pt idx="161">
                  <c:v>41760</c:v>
                </c:pt>
                <c:pt idx="162">
                  <c:v>41791</c:v>
                </c:pt>
                <c:pt idx="163">
                  <c:v>41821</c:v>
                </c:pt>
                <c:pt idx="164">
                  <c:v>41852</c:v>
                </c:pt>
                <c:pt idx="165">
                  <c:v>41883</c:v>
                </c:pt>
                <c:pt idx="166">
                  <c:v>41913</c:v>
                </c:pt>
                <c:pt idx="167">
                  <c:v>41944</c:v>
                </c:pt>
                <c:pt idx="168">
                  <c:v>41974</c:v>
                </c:pt>
                <c:pt idx="169">
                  <c:v>42005</c:v>
                </c:pt>
                <c:pt idx="170">
                  <c:v>42036</c:v>
                </c:pt>
                <c:pt idx="171">
                  <c:v>42064</c:v>
                </c:pt>
                <c:pt idx="172">
                  <c:v>42095</c:v>
                </c:pt>
                <c:pt idx="173">
                  <c:v>42125</c:v>
                </c:pt>
                <c:pt idx="174">
                  <c:v>42156</c:v>
                </c:pt>
                <c:pt idx="175">
                  <c:v>42186</c:v>
                </c:pt>
                <c:pt idx="176">
                  <c:v>42217</c:v>
                </c:pt>
                <c:pt idx="177">
                  <c:v>42248</c:v>
                </c:pt>
                <c:pt idx="178">
                  <c:v>42278</c:v>
                </c:pt>
                <c:pt idx="179">
                  <c:v>42309</c:v>
                </c:pt>
                <c:pt idx="180">
                  <c:v>42339</c:v>
                </c:pt>
                <c:pt idx="181">
                  <c:v>42370</c:v>
                </c:pt>
                <c:pt idx="182">
                  <c:v>42401</c:v>
                </c:pt>
                <c:pt idx="183">
                  <c:v>42430</c:v>
                </c:pt>
                <c:pt idx="184">
                  <c:v>42461</c:v>
                </c:pt>
                <c:pt idx="185">
                  <c:v>42491</c:v>
                </c:pt>
                <c:pt idx="186">
                  <c:v>42522</c:v>
                </c:pt>
                <c:pt idx="187">
                  <c:v>42552</c:v>
                </c:pt>
                <c:pt idx="188">
                  <c:v>42583</c:v>
                </c:pt>
                <c:pt idx="189">
                  <c:v>42614</c:v>
                </c:pt>
                <c:pt idx="190">
                  <c:v>42644</c:v>
                </c:pt>
                <c:pt idx="191">
                  <c:v>42675</c:v>
                </c:pt>
                <c:pt idx="192">
                  <c:v>42705</c:v>
                </c:pt>
                <c:pt idx="193">
                  <c:v>42736</c:v>
                </c:pt>
                <c:pt idx="194">
                  <c:v>42767</c:v>
                </c:pt>
                <c:pt idx="195">
                  <c:v>42795</c:v>
                </c:pt>
                <c:pt idx="196">
                  <c:v>42826</c:v>
                </c:pt>
                <c:pt idx="197">
                  <c:v>42856</c:v>
                </c:pt>
                <c:pt idx="198">
                  <c:v>42887</c:v>
                </c:pt>
                <c:pt idx="199">
                  <c:v>42917</c:v>
                </c:pt>
                <c:pt idx="200">
                  <c:v>42948</c:v>
                </c:pt>
                <c:pt idx="201">
                  <c:v>42979</c:v>
                </c:pt>
                <c:pt idx="202">
                  <c:v>43009</c:v>
                </c:pt>
                <c:pt idx="203">
                  <c:v>43040</c:v>
                </c:pt>
                <c:pt idx="204">
                  <c:v>43070</c:v>
                </c:pt>
                <c:pt idx="205">
                  <c:v>43101</c:v>
                </c:pt>
                <c:pt idx="206">
                  <c:v>43132</c:v>
                </c:pt>
                <c:pt idx="207">
                  <c:v>43160</c:v>
                </c:pt>
                <c:pt idx="208">
                  <c:v>43191</c:v>
                </c:pt>
                <c:pt idx="209">
                  <c:v>43221</c:v>
                </c:pt>
                <c:pt idx="210">
                  <c:v>43252</c:v>
                </c:pt>
                <c:pt idx="211">
                  <c:v>43282</c:v>
                </c:pt>
                <c:pt idx="212">
                  <c:v>43313</c:v>
                </c:pt>
                <c:pt idx="213">
                  <c:v>43344</c:v>
                </c:pt>
                <c:pt idx="214">
                  <c:v>43374</c:v>
                </c:pt>
                <c:pt idx="215">
                  <c:v>43405</c:v>
                </c:pt>
                <c:pt idx="216">
                  <c:v>43435</c:v>
                </c:pt>
                <c:pt idx="217">
                  <c:v>43466</c:v>
                </c:pt>
                <c:pt idx="218">
                  <c:v>43497</c:v>
                </c:pt>
                <c:pt idx="219">
                  <c:v>43525</c:v>
                </c:pt>
                <c:pt idx="220">
                  <c:v>43556</c:v>
                </c:pt>
                <c:pt idx="221">
                  <c:v>43586</c:v>
                </c:pt>
                <c:pt idx="222">
                  <c:v>43617</c:v>
                </c:pt>
                <c:pt idx="223">
                  <c:v>43647</c:v>
                </c:pt>
                <c:pt idx="224">
                  <c:v>43678</c:v>
                </c:pt>
                <c:pt idx="225">
                  <c:v>43709</c:v>
                </c:pt>
                <c:pt idx="226">
                  <c:v>43739</c:v>
                </c:pt>
                <c:pt idx="227">
                  <c:v>43770</c:v>
                </c:pt>
                <c:pt idx="228">
                  <c:v>43800</c:v>
                </c:pt>
                <c:pt idx="229">
                  <c:v>43831</c:v>
                </c:pt>
                <c:pt idx="230">
                  <c:v>43862</c:v>
                </c:pt>
                <c:pt idx="231">
                  <c:v>43891</c:v>
                </c:pt>
                <c:pt idx="232">
                  <c:v>43922</c:v>
                </c:pt>
                <c:pt idx="233">
                  <c:v>43952</c:v>
                </c:pt>
                <c:pt idx="234">
                  <c:v>43983</c:v>
                </c:pt>
                <c:pt idx="235">
                  <c:v>44013</c:v>
                </c:pt>
                <c:pt idx="236">
                  <c:v>44044</c:v>
                </c:pt>
                <c:pt idx="237">
                  <c:v>44075</c:v>
                </c:pt>
                <c:pt idx="238">
                  <c:v>44105</c:v>
                </c:pt>
                <c:pt idx="239">
                  <c:v>44136</c:v>
                </c:pt>
                <c:pt idx="240">
                  <c:v>44166</c:v>
                </c:pt>
                <c:pt idx="241">
                  <c:v>44197</c:v>
                </c:pt>
                <c:pt idx="242">
                  <c:v>44228</c:v>
                </c:pt>
                <c:pt idx="243">
                  <c:v>44256</c:v>
                </c:pt>
                <c:pt idx="244">
                  <c:v>44287</c:v>
                </c:pt>
                <c:pt idx="245">
                  <c:v>44317</c:v>
                </c:pt>
                <c:pt idx="246">
                  <c:v>44348</c:v>
                </c:pt>
                <c:pt idx="247">
                  <c:v>44378</c:v>
                </c:pt>
                <c:pt idx="248">
                  <c:v>44409</c:v>
                </c:pt>
                <c:pt idx="249">
                  <c:v>44440</c:v>
                </c:pt>
                <c:pt idx="250">
                  <c:v>44470</c:v>
                </c:pt>
              </c:numCache>
            </c:numRef>
          </c:cat>
          <c:val>
            <c:numRef>
              <c:f>Insumos!$D$32:$IT$32</c:f>
              <c:numCache>
                <c:formatCode>#,##0</c:formatCode>
                <c:ptCount val="251"/>
                <c:pt idx="0">
                  <c:v>100</c:v>
                </c:pt>
                <c:pt idx="1">
                  <c:v>101.39100000000002</c:v>
                </c:pt>
                <c:pt idx="2">
                  <c:v>101.55533333333332</c:v>
                </c:pt>
                <c:pt idx="3">
                  <c:v>101.94455555555555</c:v>
                </c:pt>
                <c:pt idx="4">
                  <c:v>102.31444444444445</c:v>
                </c:pt>
                <c:pt idx="5">
                  <c:v>102.88288888888889</c:v>
                </c:pt>
                <c:pt idx="6">
                  <c:v>103.93400000000001</c:v>
                </c:pt>
                <c:pt idx="7">
                  <c:v>105.02911111111112</c:v>
                </c:pt>
                <c:pt idx="8">
                  <c:v>106.69133333333333</c:v>
                </c:pt>
                <c:pt idx="9">
                  <c:v>107.68644444444443</c:v>
                </c:pt>
                <c:pt idx="10">
                  <c:v>109.09200000000001</c:v>
                </c:pt>
                <c:pt idx="11">
                  <c:v>109.8487777777778</c:v>
                </c:pt>
                <c:pt idx="12">
                  <c:v>109.97011111111109</c:v>
                </c:pt>
                <c:pt idx="13">
                  <c:v>109.98388888888888</c:v>
                </c:pt>
                <c:pt idx="14">
                  <c:v>110.33588888888889</c:v>
                </c:pt>
                <c:pt idx="15">
                  <c:v>110.82922222222221</c:v>
                </c:pt>
                <c:pt idx="16">
                  <c:v>111.98433333333334</c:v>
                </c:pt>
                <c:pt idx="17">
                  <c:v>112.59111111111112</c:v>
                </c:pt>
                <c:pt idx="18">
                  <c:v>113.78266666666667</c:v>
                </c:pt>
                <c:pt idx="19">
                  <c:v>115.63522222222224</c:v>
                </c:pt>
                <c:pt idx="20">
                  <c:v>118.26977777777776</c:v>
                </c:pt>
                <c:pt idx="21">
                  <c:v>120.90388888888889</c:v>
                </c:pt>
                <c:pt idx="22">
                  <c:v>124.24144444444444</c:v>
                </c:pt>
                <c:pt idx="23">
                  <c:v>130.15199999999999</c:v>
                </c:pt>
                <c:pt idx="24">
                  <c:v>134.98522222222221</c:v>
                </c:pt>
                <c:pt idx="25">
                  <c:v>139.18022222222223</c:v>
                </c:pt>
                <c:pt idx="26">
                  <c:v>139.15700000000001</c:v>
                </c:pt>
                <c:pt idx="27">
                  <c:v>141.51744444444444</c:v>
                </c:pt>
                <c:pt idx="28">
                  <c:v>142.10733333333332</c:v>
                </c:pt>
                <c:pt idx="29">
                  <c:v>140.71166666666667</c:v>
                </c:pt>
                <c:pt idx="30">
                  <c:v>141.05822222222221</c:v>
                </c:pt>
                <c:pt idx="31">
                  <c:v>141.25311111111111</c:v>
                </c:pt>
                <c:pt idx="32">
                  <c:v>142.34933333333336</c:v>
                </c:pt>
                <c:pt idx="33">
                  <c:v>142.59544444444447</c:v>
                </c:pt>
                <c:pt idx="34">
                  <c:v>142.63500000000002</c:v>
                </c:pt>
                <c:pt idx="35">
                  <c:v>142.51077777777778</c:v>
                </c:pt>
                <c:pt idx="36">
                  <c:v>143.41233333333335</c:v>
                </c:pt>
                <c:pt idx="37">
                  <c:v>144.375</c:v>
                </c:pt>
                <c:pt idx="38">
                  <c:v>145.16488888888887</c:v>
                </c:pt>
                <c:pt idx="39">
                  <c:v>146.74233333333333</c:v>
                </c:pt>
                <c:pt idx="40">
                  <c:v>147.49188888888887</c:v>
                </c:pt>
                <c:pt idx="41">
                  <c:v>149.09844444444445</c:v>
                </c:pt>
                <c:pt idx="42">
                  <c:v>150.96422222222222</c:v>
                </c:pt>
                <c:pt idx="43">
                  <c:v>153.00511111111112</c:v>
                </c:pt>
                <c:pt idx="44">
                  <c:v>154.13277777777779</c:v>
                </c:pt>
                <c:pt idx="45">
                  <c:v>154.61844444444444</c:v>
                </c:pt>
                <c:pt idx="46">
                  <c:v>155.98911111111113</c:v>
                </c:pt>
                <c:pt idx="47">
                  <c:v>157.35577777777777</c:v>
                </c:pt>
                <c:pt idx="48">
                  <c:v>158.93144444444442</c:v>
                </c:pt>
                <c:pt idx="49">
                  <c:v>160.167</c:v>
                </c:pt>
                <c:pt idx="50">
                  <c:v>160.63711111111112</c:v>
                </c:pt>
                <c:pt idx="51">
                  <c:v>160.83422222222219</c:v>
                </c:pt>
                <c:pt idx="52">
                  <c:v>160.89500000000001</c:v>
                </c:pt>
                <c:pt idx="53">
                  <c:v>161.70988888888888</c:v>
                </c:pt>
                <c:pt idx="54">
                  <c:v>162.3928888888889</c:v>
                </c:pt>
                <c:pt idx="55">
                  <c:v>162.97222222222223</c:v>
                </c:pt>
                <c:pt idx="56">
                  <c:v>163.22288888888892</c:v>
                </c:pt>
                <c:pt idx="57">
                  <c:v>164.23022222222224</c:v>
                </c:pt>
                <c:pt idx="58">
                  <c:v>165.46999999999997</c:v>
                </c:pt>
                <c:pt idx="59">
                  <c:v>165.88099999999997</c:v>
                </c:pt>
                <c:pt idx="60">
                  <c:v>166.19622222222222</c:v>
                </c:pt>
                <c:pt idx="61">
                  <c:v>167.20355555555554</c:v>
                </c:pt>
                <c:pt idx="62">
                  <c:v>168.23488888888889</c:v>
                </c:pt>
                <c:pt idx="63">
                  <c:v>168.13666666666666</c:v>
                </c:pt>
                <c:pt idx="64">
                  <c:v>169.44066666666669</c:v>
                </c:pt>
                <c:pt idx="65">
                  <c:v>170.88288888888889</c:v>
                </c:pt>
                <c:pt idx="66">
                  <c:v>172.36322222222225</c:v>
                </c:pt>
                <c:pt idx="67">
                  <c:v>173.00444444444443</c:v>
                </c:pt>
                <c:pt idx="68">
                  <c:v>173.17288888888891</c:v>
                </c:pt>
                <c:pt idx="69">
                  <c:v>173.67733333333334</c:v>
                </c:pt>
                <c:pt idx="70">
                  <c:v>173.98599999999999</c:v>
                </c:pt>
                <c:pt idx="71">
                  <c:v>174.58600000000001</c:v>
                </c:pt>
                <c:pt idx="72">
                  <c:v>176.16766666666666</c:v>
                </c:pt>
                <c:pt idx="73">
                  <c:v>177.95888888888885</c:v>
                </c:pt>
                <c:pt idx="74">
                  <c:v>178.22066666666669</c:v>
                </c:pt>
                <c:pt idx="75">
                  <c:v>178.36255555555556</c:v>
                </c:pt>
                <c:pt idx="76">
                  <c:v>178.83944444444444</c:v>
                </c:pt>
                <c:pt idx="77">
                  <c:v>179.67111111111109</c:v>
                </c:pt>
                <c:pt idx="78">
                  <c:v>180.07888888888888</c:v>
                </c:pt>
                <c:pt idx="79">
                  <c:v>180.59344444444449</c:v>
                </c:pt>
                <c:pt idx="80">
                  <c:v>180.87844444444443</c:v>
                </c:pt>
                <c:pt idx="81">
                  <c:v>181.74933333333331</c:v>
                </c:pt>
                <c:pt idx="82">
                  <c:v>182.56433333333334</c:v>
                </c:pt>
                <c:pt idx="83">
                  <c:v>183.41833333333335</c:v>
                </c:pt>
                <c:pt idx="84">
                  <c:v>184.00911111111111</c:v>
                </c:pt>
                <c:pt idx="85">
                  <c:v>185.83588888888892</c:v>
                </c:pt>
                <c:pt idx="86">
                  <c:v>185.96077777777776</c:v>
                </c:pt>
                <c:pt idx="87">
                  <c:v>186.25144444444445</c:v>
                </c:pt>
                <c:pt idx="88">
                  <c:v>187.20077777777777</c:v>
                </c:pt>
                <c:pt idx="89">
                  <c:v>190.1348888888889</c:v>
                </c:pt>
                <c:pt idx="90">
                  <c:v>192.39822222222224</c:v>
                </c:pt>
                <c:pt idx="91">
                  <c:v>195.02433333333335</c:v>
                </c:pt>
                <c:pt idx="92">
                  <c:v>198.07522222222224</c:v>
                </c:pt>
                <c:pt idx="93">
                  <c:v>201.36966666666663</c:v>
                </c:pt>
                <c:pt idx="94">
                  <c:v>202.98455555555554</c:v>
                </c:pt>
                <c:pt idx="95">
                  <c:v>203.75677777777776</c:v>
                </c:pt>
                <c:pt idx="96">
                  <c:v>205.11455555555554</c:v>
                </c:pt>
                <c:pt idx="97">
                  <c:v>207.52311111111109</c:v>
                </c:pt>
                <c:pt idx="98">
                  <c:v>207.05588888888889</c:v>
                </c:pt>
                <c:pt idx="99">
                  <c:v>204.22455555555555</c:v>
                </c:pt>
                <c:pt idx="100">
                  <c:v>203.21833333333333</c:v>
                </c:pt>
                <c:pt idx="101">
                  <c:v>203.04644444444446</c:v>
                </c:pt>
                <c:pt idx="102">
                  <c:v>202.17111111111114</c:v>
                </c:pt>
                <c:pt idx="103">
                  <c:v>201.56644444444444</c:v>
                </c:pt>
                <c:pt idx="104">
                  <c:v>201.09322222222221</c:v>
                </c:pt>
                <c:pt idx="105">
                  <c:v>201.45400000000001</c:v>
                </c:pt>
                <c:pt idx="106">
                  <c:v>201.75522222222219</c:v>
                </c:pt>
                <c:pt idx="107">
                  <c:v>202.49122222222223</c:v>
                </c:pt>
                <c:pt idx="108">
                  <c:v>202.26344444444445</c:v>
                </c:pt>
                <c:pt idx="109">
                  <c:v>202.65266666666665</c:v>
                </c:pt>
                <c:pt idx="110">
                  <c:v>203.53444444444443</c:v>
                </c:pt>
                <c:pt idx="111">
                  <c:v>204.50766666666667</c:v>
                </c:pt>
                <c:pt idx="112">
                  <c:v>205.04388888888889</c:v>
                </c:pt>
                <c:pt idx="113">
                  <c:v>205.98899999999998</c:v>
                </c:pt>
                <c:pt idx="114">
                  <c:v>207.59666666666666</c:v>
                </c:pt>
                <c:pt idx="115">
                  <c:v>208.77300000000002</c:v>
                </c:pt>
                <c:pt idx="116">
                  <c:v>210.01499999999999</c:v>
                </c:pt>
                <c:pt idx="117">
                  <c:v>210.57244444444444</c:v>
                </c:pt>
                <c:pt idx="118">
                  <c:v>210.81788888888889</c:v>
                </c:pt>
                <c:pt idx="119">
                  <c:v>210.98944444444442</c:v>
                </c:pt>
                <c:pt idx="120">
                  <c:v>211.31000000000003</c:v>
                </c:pt>
                <c:pt idx="121">
                  <c:v>211.66944444444442</c:v>
                </c:pt>
                <c:pt idx="122">
                  <c:v>212.14166666666665</c:v>
                </c:pt>
                <c:pt idx="123">
                  <c:v>212.631</c:v>
                </c:pt>
                <c:pt idx="124">
                  <c:v>213.19077777777778</c:v>
                </c:pt>
                <c:pt idx="125">
                  <c:v>214.59422222222224</c:v>
                </c:pt>
                <c:pt idx="126">
                  <c:v>215.57666666666665</c:v>
                </c:pt>
                <c:pt idx="127">
                  <c:v>216.27866666666665</c:v>
                </c:pt>
                <c:pt idx="128">
                  <c:v>216.35977777777782</c:v>
                </c:pt>
                <c:pt idx="129">
                  <c:v>217.31433333333334</c:v>
                </c:pt>
                <c:pt idx="130">
                  <c:v>217.66077777777778</c:v>
                </c:pt>
                <c:pt idx="131">
                  <c:v>217.71766666666667</c:v>
                </c:pt>
                <c:pt idx="132">
                  <c:v>218.01577777777777</c:v>
                </c:pt>
                <c:pt idx="133">
                  <c:v>219.32866666666663</c:v>
                </c:pt>
                <c:pt idx="134">
                  <c:v>219.2597777777778</c:v>
                </c:pt>
                <c:pt idx="135">
                  <c:v>219.47344444444445</c:v>
                </c:pt>
                <c:pt idx="136">
                  <c:v>220.69866666666664</c:v>
                </c:pt>
                <c:pt idx="137">
                  <c:v>222.25844444444445</c:v>
                </c:pt>
                <c:pt idx="138">
                  <c:v>222.69888888888889</c:v>
                </c:pt>
                <c:pt idx="139">
                  <c:v>225.04277777777781</c:v>
                </c:pt>
                <c:pt idx="140">
                  <c:v>225.89022222222218</c:v>
                </c:pt>
                <c:pt idx="141">
                  <c:v>226.39744444444446</c:v>
                </c:pt>
                <c:pt idx="142">
                  <c:v>227.21255555555555</c:v>
                </c:pt>
                <c:pt idx="143">
                  <c:v>227.1827777777778</c:v>
                </c:pt>
                <c:pt idx="144">
                  <c:v>227.65455555555556</c:v>
                </c:pt>
                <c:pt idx="145">
                  <c:v>228.84088888888891</c:v>
                </c:pt>
                <c:pt idx="146">
                  <c:v>229.31255555555558</c:v>
                </c:pt>
                <c:pt idx="147">
                  <c:v>230.32466666666667</c:v>
                </c:pt>
                <c:pt idx="148">
                  <c:v>231.7438888888889</c:v>
                </c:pt>
                <c:pt idx="149">
                  <c:v>233.10900000000004</c:v>
                </c:pt>
                <c:pt idx="150">
                  <c:v>234.38066666666666</c:v>
                </c:pt>
                <c:pt idx="151">
                  <c:v>235.58355555555556</c:v>
                </c:pt>
                <c:pt idx="152">
                  <c:v>236.78522222222222</c:v>
                </c:pt>
                <c:pt idx="153">
                  <c:v>237.96355555555556</c:v>
                </c:pt>
                <c:pt idx="154">
                  <c:v>239.16277777777779</c:v>
                </c:pt>
                <c:pt idx="155">
                  <c:v>239.88500000000002</c:v>
                </c:pt>
                <c:pt idx="156">
                  <c:v>241.88277777777779</c:v>
                </c:pt>
                <c:pt idx="157">
                  <c:v>243.73455555555554</c:v>
                </c:pt>
                <c:pt idx="158">
                  <c:v>244.54266666666666</c:v>
                </c:pt>
                <c:pt idx="159">
                  <c:v>244.99777777777783</c:v>
                </c:pt>
                <c:pt idx="160">
                  <c:v>245.56200000000001</c:v>
                </c:pt>
                <c:pt idx="161">
                  <c:v>246.20444444444445</c:v>
                </c:pt>
                <c:pt idx="162">
                  <c:v>247.22833333333332</c:v>
                </c:pt>
                <c:pt idx="163">
                  <c:v>248.15844444444443</c:v>
                </c:pt>
                <c:pt idx="164">
                  <c:v>249.07800000000003</c:v>
                </c:pt>
                <c:pt idx="165">
                  <c:v>249.50122222222222</c:v>
                </c:pt>
                <c:pt idx="166">
                  <c:v>249.79444444444445</c:v>
                </c:pt>
                <c:pt idx="167">
                  <c:v>251.95944444444447</c:v>
                </c:pt>
                <c:pt idx="168">
                  <c:v>251.3914444444444</c:v>
                </c:pt>
                <c:pt idx="169">
                  <c:v>253.27611111111113</c:v>
                </c:pt>
                <c:pt idx="170">
                  <c:v>258.67399999999998</c:v>
                </c:pt>
                <c:pt idx="171">
                  <c:v>264.68877777777777</c:v>
                </c:pt>
                <c:pt idx="172">
                  <c:v>265.11633333333339</c:v>
                </c:pt>
                <c:pt idx="173">
                  <c:v>266.16788888888891</c:v>
                </c:pt>
                <c:pt idx="174">
                  <c:v>265.7067777777778</c:v>
                </c:pt>
                <c:pt idx="175">
                  <c:v>266.34866666666665</c:v>
                </c:pt>
                <c:pt idx="176">
                  <c:v>267.11155555555558</c:v>
                </c:pt>
                <c:pt idx="177">
                  <c:v>267.63611111111118</c:v>
                </c:pt>
                <c:pt idx="178">
                  <c:v>269.93266666666671</c:v>
                </c:pt>
                <c:pt idx="179">
                  <c:v>272.37811111111108</c:v>
                </c:pt>
                <c:pt idx="180">
                  <c:v>275.07544444444443</c:v>
                </c:pt>
                <c:pt idx="181">
                  <c:v>279.54433333333333</c:v>
                </c:pt>
                <c:pt idx="182">
                  <c:v>280.16399999999999</c:v>
                </c:pt>
                <c:pt idx="183">
                  <c:v>280.5502222222222</c:v>
                </c:pt>
                <c:pt idx="184">
                  <c:v>280.90133333333335</c:v>
                </c:pt>
                <c:pt idx="185">
                  <c:v>280.90566666666672</c:v>
                </c:pt>
                <c:pt idx="186">
                  <c:v>285.92177777777778</c:v>
                </c:pt>
                <c:pt idx="187">
                  <c:v>286.45699999999999</c:v>
                </c:pt>
                <c:pt idx="188">
                  <c:v>287.67877777777773</c:v>
                </c:pt>
                <c:pt idx="189">
                  <c:v>288.47911111111108</c:v>
                </c:pt>
                <c:pt idx="190">
                  <c:v>289.36666666666662</c:v>
                </c:pt>
                <c:pt idx="191">
                  <c:v>285.82988888888889</c:v>
                </c:pt>
                <c:pt idx="192">
                  <c:v>286.86866666666668</c:v>
                </c:pt>
                <c:pt idx="193">
                  <c:v>288.55966666666671</c:v>
                </c:pt>
                <c:pt idx="194">
                  <c:v>287.55344444444444</c:v>
                </c:pt>
                <c:pt idx="195">
                  <c:v>286.8487777777778</c:v>
                </c:pt>
                <c:pt idx="196">
                  <c:v>287.09411111111109</c:v>
                </c:pt>
                <c:pt idx="197">
                  <c:v>288.9443333333333</c:v>
                </c:pt>
                <c:pt idx="198">
                  <c:v>288.17377777777779</c:v>
                </c:pt>
                <c:pt idx="199">
                  <c:v>288.20111111111112</c:v>
                </c:pt>
                <c:pt idx="200">
                  <c:v>290.16277777777771</c:v>
                </c:pt>
                <c:pt idx="201">
                  <c:v>291.00144444444442</c:v>
                </c:pt>
                <c:pt idx="202">
                  <c:v>291.70566666666667</c:v>
                </c:pt>
                <c:pt idx="203">
                  <c:v>294.35488888888887</c:v>
                </c:pt>
                <c:pt idx="204">
                  <c:v>295.60288888888886</c:v>
                </c:pt>
                <c:pt idx="205">
                  <c:v>299.46899999999999</c:v>
                </c:pt>
                <c:pt idx="206">
                  <c:v>301.31833333333333</c:v>
                </c:pt>
                <c:pt idx="207">
                  <c:v>304.72533333333331</c:v>
                </c:pt>
                <c:pt idx="208">
                  <c:v>306.90233333333327</c:v>
                </c:pt>
                <c:pt idx="209">
                  <c:v>308.80433333333332</c:v>
                </c:pt>
                <c:pt idx="210">
                  <c:v>307.71166666666664</c:v>
                </c:pt>
                <c:pt idx="211">
                  <c:v>311.15511111111113</c:v>
                </c:pt>
                <c:pt idx="212">
                  <c:v>314.20344444444447</c:v>
                </c:pt>
                <c:pt idx="213">
                  <c:v>320.28566666666666</c:v>
                </c:pt>
                <c:pt idx="214">
                  <c:v>326.41355555555555</c:v>
                </c:pt>
                <c:pt idx="215">
                  <c:v>326.33422222222219</c:v>
                </c:pt>
                <c:pt idx="216">
                  <c:v>326.64044444444448</c:v>
                </c:pt>
                <c:pt idx="217">
                  <c:v>335.79566666666665</c:v>
                </c:pt>
                <c:pt idx="218">
                  <c:v>343.32533333333333</c:v>
                </c:pt>
                <c:pt idx="219">
                  <c:v>344.83533333333332</c:v>
                </c:pt>
                <c:pt idx="220">
                  <c:v>345.92111111111114</c:v>
                </c:pt>
                <c:pt idx="221">
                  <c:v>346.50655555555556</c:v>
                </c:pt>
                <c:pt idx="222">
                  <c:v>346.5382222222222</c:v>
                </c:pt>
                <c:pt idx="223">
                  <c:v>347.01022222222218</c:v>
                </c:pt>
                <c:pt idx="224">
                  <c:v>340.3656666666667</c:v>
                </c:pt>
                <c:pt idx="225">
                  <c:v>341.84066666666672</c:v>
                </c:pt>
                <c:pt idx="226">
                  <c:v>342.49377777777784</c:v>
                </c:pt>
                <c:pt idx="227">
                  <c:v>344.27877777777775</c:v>
                </c:pt>
                <c:pt idx="228">
                  <c:v>345.52311111111106</c:v>
                </c:pt>
                <c:pt idx="229">
                  <c:v>347.61811111111115</c:v>
                </c:pt>
                <c:pt idx="230">
                  <c:v>340.17233333333331</c:v>
                </c:pt>
                <c:pt idx="231">
                  <c:v>339.78411111111114</c:v>
                </c:pt>
                <c:pt idx="232">
                  <c:v>339.10466666666667</c:v>
                </c:pt>
                <c:pt idx="233">
                  <c:v>338.74977777777781</c:v>
                </c:pt>
                <c:pt idx="234">
                  <c:v>340.0216666666667</c:v>
                </c:pt>
                <c:pt idx="235">
                  <c:v>343.04944444444442</c:v>
                </c:pt>
                <c:pt idx="236">
                  <c:v>349.47922222222223</c:v>
                </c:pt>
                <c:pt idx="237">
                  <c:v>352.98233333333337</c:v>
                </c:pt>
                <c:pt idx="238">
                  <c:v>355.69033333333334</c:v>
                </c:pt>
                <c:pt idx="239">
                  <c:v>364.26011111111114</c:v>
                </c:pt>
                <c:pt idx="240">
                  <c:v>367.38722222222231</c:v>
                </c:pt>
                <c:pt idx="241">
                  <c:v>371.10388888888883</c:v>
                </c:pt>
                <c:pt idx="242">
                  <c:v>381.47799999999995</c:v>
                </c:pt>
                <c:pt idx="243">
                  <c:v>386.07777777777778</c:v>
                </c:pt>
                <c:pt idx="244">
                  <c:v>389.06588888888899</c:v>
                </c:pt>
                <c:pt idx="245">
                  <c:v>412.05099999999999</c:v>
                </c:pt>
                <c:pt idx="246">
                  <c:v>416.49644444444442</c:v>
                </c:pt>
                <c:pt idx="247">
                  <c:v>421.77222222222218</c:v>
                </c:pt>
                <c:pt idx="248">
                  <c:v>431.47300000000001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DB36-482C-8366-62F19ABCD323}"/>
            </c:ext>
          </c:extLst>
        </c:ser>
        <c:ser>
          <c:idx val="9"/>
          <c:order val="10"/>
          <c:tx>
            <c:strRef>
              <c:f>Insumos!$B$34</c:f>
              <c:strCache>
                <c:ptCount val="1"/>
                <c:pt idx="0">
                  <c:v>IGP - DI</c:v>
                </c:pt>
              </c:strCache>
            </c:strRef>
          </c:tx>
          <c:spPr>
            <a:ln w="28575" cap="rnd">
              <a:solidFill>
                <a:schemeClr val="accent4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Insumos!$D$3:$IT$3</c:f>
              <c:numCache>
                <c:formatCode>[$-409]mmm\-yy;@</c:formatCode>
                <c:ptCount val="251"/>
                <c:pt idx="0">
                  <c:v>36861</c:v>
                </c:pt>
                <c:pt idx="1">
                  <c:v>36892</c:v>
                </c:pt>
                <c:pt idx="2">
                  <c:v>36923</c:v>
                </c:pt>
                <c:pt idx="3">
                  <c:v>36951</c:v>
                </c:pt>
                <c:pt idx="4">
                  <c:v>36982</c:v>
                </c:pt>
                <c:pt idx="5">
                  <c:v>37012</c:v>
                </c:pt>
                <c:pt idx="6">
                  <c:v>37043</c:v>
                </c:pt>
                <c:pt idx="7">
                  <c:v>37073</c:v>
                </c:pt>
                <c:pt idx="8">
                  <c:v>37104</c:v>
                </c:pt>
                <c:pt idx="9">
                  <c:v>37135</c:v>
                </c:pt>
                <c:pt idx="10">
                  <c:v>37165</c:v>
                </c:pt>
                <c:pt idx="11">
                  <c:v>37196</c:v>
                </c:pt>
                <c:pt idx="12">
                  <c:v>37226</c:v>
                </c:pt>
                <c:pt idx="13">
                  <c:v>37257</c:v>
                </c:pt>
                <c:pt idx="14">
                  <c:v>37288</c:v>
                </c:pt>
                <c:pt idx="15">
                  <c:v>37316</c:v>
                </c:pt>
                <c:pt idx="16">
                  <c:v>37347</c:v>
                </c:pt>
                <c:pt idx="17">
                  <c:v>37377</c:v>
                </c:pt>
                <c:pt idx="18">
                  <c:v>37408</c:v>
                </c:pt>
                <c:pt idx="19">
                  <c:v>37438</c:v>
                </c:pt>
                <c:pt idx="20">
                  <c:v>37469</c:v>
                </c:pt>
                <c:pt idx="21">
                  <c:v>37500</c:v>
                </c:pt>
                <c:pt idx="22">
                  <c:v>37530</c:v>
                </c:pt>
                <c:pt idx="23">
                  <c:v>37561</c:v>
                </c:pt>
                <c:pt idx="24">
                  <c:v>37591</c:v>
                </c:pt>
                <c:pt idx="25">
                  <c:v>37622</c:v>
                </c:pt>
                <c:pt idx="26">
                  <c:v>37653</c:v>
                </c:pt>
                <c:pt idx="27">
                  <c:v>37681</c:v>
                </c:pt>
                <c:pt idx="28">
                  <c:v>37712</c:v>
                </c:pt>
                <c:pt idx="29">
                  <c:v>37742</c:v>
                </c:pt>
                <c:pt idx="30">
                  <c:v>37773</c:v>
                </c:pt>
                <c:pt idx="31">
                  <c:v>37803</c:v>
                </c:pt>
                <c:pt idx="32">
                  <c:v>37834</c:v>
                </c:pt>
                <c:pt idx="33">
                  <c:v>37865</c:v>
                </c:pt>
                <c:pt idx="34">
                  <c:v>37895</c:v>
                </c:pt>
                <c:pt idx="35">
                  <c:v>37926</c:v>
                </c:pt>
                <c:pt idx="36">
                  <c:v>37956</c:v>
                </c:pt>
                <c:pt idx="37">
                  <c:v>37987</c:v>
                </c:pt>
                <c:pt idx="38">
                  <c:v>38018</c:v>
                </c:pt>
                <c:pt idx="39">
                  <c:v>38047</c:v>
                </c:pt>
                <c:pt idx="40">
                  <c:v>38078</c:v>
                </c:pt>
                <c:pt idx="41">
                  <c:v>38108</c:v>
                </c:pt>
                <c:pt idx="42">
                  <c:v>38139</c:v>
                </c:pt>
                <c:pt idx="43">
                  <c:v>38169</c:v>
                </c:pt>
                <c:pt idx="44">
                  <c:v>38200</c:v>
                </c:pt>
                <c:pt idx="45">
                  <c:v>38231</c:v>
                </c:pt>
                <c:pt idx="46">
                  <c:v>38261</c:v>
                </c:pt>
                <c:pt idx="47">
                  <c:v>38292</c:v>
                </c:pt>
                <c:pt idx="48">
                  <c:v>38322</c:v>
                </c:pt>
                <c:pt idx="49">
                  <c:v>38353</c:v>
                </c:pt>
                <c:pt idx="50">
                  <c:v>38384</c:v>
                </c:pt>
                <c:pt idx="51">
                  <c:v>38412</c:v>
                </c:pt>
                <c:pt idx="52">
                  <c:v>38443</c:v>
                </c:pt>
                <c:pt idx="53">
                  <c:v>38473</c:v>
                </c:pt>
                <c:pt idx="54">
                  <c:v>38504</c:v>
                </c:pt>
                <c:pt idx="55">
                  <c:v>38534</c:v>
                </c:pt>
                <c:pt idx="56">
                  <c:v>38565</c:v>
                </c:pt>
                <c:pt idx="57">
                  <c:v>38596</c:v>
                </c:pt>
                <c:pt idx="58">
                  <c:v>38626</c:v>
                </c:pt>
                <c:pt idx="59">
                  <c:v>38657</c:v>
                </c:pt>
                <c:pt idx="60">
                  <c:v>38687</c:v>
                </c:pt>
                <c:pt idx="61">
                  <c:v>38718</c:v>
                </c:pt>
                <c:pt idx="62">
                  <c:v>38749</c:v>
                </c:pt>
                <c:pt idx="63">
                  <c:v>38777</c:v>
                </c:pt>
                <c:pt idx="64">
                  <c:v>38808</c:v>
                </c:pt>
                <c:pt idx="65">
                  <c:v>38838</c:v>
                </c:pt>
                <c:pt idx="66">
                  <c:v>38869</c:v>
                </c:pt>
                <c:pt idx="67">
                  <c:v>38899</c:v>
                </c:pt>
                <c:pt idx="68">
                  <c:v>38930</c:v>
                </c:pt>
                <c:pt idx="69">
                  <c:v>38961</c:v>
                </c:pt>
                <c:pt idx="70">
                  <c:v>38991</c:v>
                </c:pt>
                <c:pt idx="71">
                  <c:v>39022</c:v>
                </c:pt>
                <c:pt idx="72">
                  <c:v>39052</c:v>
                </c:pt>
                <c:pt idx="73">
                  <c:v>39083</c:v>
                </c:pt>
                <c:pt idx="74">
                  <c:v>39114</c:v>
                </c:pt>
                <c:pt idx="75">
                  <c:v>39142</c:v>
                </c:pt>
                <c:pt idx="76">
                  <c:v>39173</c:v>
                </c:pt>
                <c:pt idx="77">
                  <c:v>39203</c:v>
                </c:pt>
                <c:pt idx="78">
                  <c:v>39234</c:v>
                </c:pt>
                <c:pt idx="79">
                  <c:v>39264</c:v>
                </c:pt>
                <c:pt idx="80">
                  <c:v>39295</c:v>
                </c:pt>
                <c:pt idx="81">
                  <c:v>39326</c:v>
                </c:pt>
                <c:pt idx="82">
                  <c:v>39356</c:v>
                </c:pt>
                <c:pt idx="83">
                  <c:v>39387</c:v>
                </c:pt>
                <c:pt idx="84">
                  <c:v>39417</c:v>
                </c:pt>
                <c:pt idx="85">
                  <c:v>39448</c:v>
                </c:pt>
                <c:pt idx="86">
                  <c:v>39479</c:v>
                </c:pt>
                <c:pt idx="87">
                  <c:v>39508</c:v>
                </c:pt>
                <c:pt idx="88">
                  <c:v>39539</c:v>
                </c:pt>
                <c:pt idx="89">
                  <c:v>39569</c:v>
                </c:pt>
                <c:pt idx="90">
                  <c:v>39600</c:v>
                </c:pt>
                <c:pt idx="91">
                  <c:v>39630</c:v>
                </c:pt>
                <c:pt idx="92">
                  <c:v>39661</c:v>
                </c:pt>
                <c:pt idx="93">
                  <c:v>39692</c:v>
                </c:pt>
                <c:pt idx="94">
                  <c:v>39722</c:v>
                </c:pt>
                <c:pt idx="95">
                  <c:v>39753</c:v>
                </c:pt>
                <c:pt idx="96">
                  <c:v>39783</c:v>
                </c:pt>
                <c:pt idx="97">
                  <c:v>39814</c:v>
                </c:pt>
                <c:pt idx="98">
                  <c:v>39845</c:v>
                </c:pt>
                <c:pt idx="99">
                  <c:v>39873</c:v>
                </c:pt>
                <c:pt idx="100">
                  <c:v>39904</c:v>
                </c:pt>
                <c:pt idx="101">
                  <c:v>39934</c:v>
                </c:pt>
                <c:pt idx="102">
                  <c:v>39965</c:v>
                </c:pt>
                <c:pt idx="103">
                  <c:v>39995</c:v>
                </c:pt>
                <c:pt idx="104">
                  <c:v>40026</c:v>
                </c:pt>
                <c:pt idx="105">
                  <c:v>40057</c:v>
                </c:pt>
                <c:pt idx="106">
                  <c:v>40087</c:v>
                </c:pt>
                <c:pt idx="107">
                  <c:v>40118</c:v>
                </c:pt>
                <c:pt idx="108">
                  <c:v>40148</c:v>
                </c:pt>
                <c:pt idx="109">
                  <c:v>40179</c:v>
                </c:pt>
                <c:pt idx="110">
                  <c:v>40210</c:v>
                </c:pt>
                <c:pt idx="111">
                  <c:v>40238</c:v>
                </c:pt>
                <c:pt idx="112">
                  <c:v>40269</c:v>
                </c:pt>
                <c:pt idx="113">
                  <c:v>40299</c:v>
                </c:pt>
                <c:pt idx="114">
                  <c:v>40330</c:v>
                </c:pt>
                <c:pt idx="115">
                  <c:v>40360</c:v>
                </c:pt>
                <c:pt idx="116">
                  <c:v>40391</c:v>
                </c:pt>
                <c:pt idx="117">
                  <c:v>40422</c:v>
                </c:pt>
                <c:pt idx="118">
                  <c:v>40452</c:v>
                </c:pt>
                <c:pt idx="119">
                  <c:v>40483</c:v>
                </c:pt>
                <c:pt idx="120">
                  <c:v>40513</c:v>
                </c:pt>
                <c:pt idx="121">
                  <c:v>40544</c:v>
                </c:pt>
                <c:pt idx="122">
                  <c:v>40575</c:v>
                </c:pt>
                <c:pt idx="123">
                  <c:v>40603</c:v>
                </c:pt>
                <c:pt idx="124">
                  <c:v>40634</c:v>
                </c:pt>
                <c:pt idx="125">
                  <c:v>40664</c:v>
                </c:pt>
                <c:pt idx="126">
                  <c:v>40695</c:v>
                </c:pt>
                <c:pt idx="127">
                  <c:v>40725</c:v>
                </c:pt>
                <c:pt idx="128">
                  <c:v>40756</c:v>
                </c:pt>
                <c:pt idx="129">
                  <c:v>40787</c:v>
                </c:pt>
                <c:pt idx="130">
                  <c:v>40817</c:v>
                </c:pt>
                <c:pt idx="131">
                  <c:v>40848</c:v>
                </c:pt>
                <c:pt idx="132">
                  <c:v>40878</c:v>
                </c:pt>
                <c:pt idx="133">
                  <c:v>40909</c:v>
                </c:pt>
                <c:pt idx="134">
                  <c:v>40940</c:v>
                </c:pt>
                <c:pt idx="135">
                  <c:v>40969</c:v>
                </c:pt>
                <c:pt idx="136">
                  <c:v>41000</c:v>
                </c:pt>
                <c:pt idx="137">
                  <c:v>41030</c:v>
                </c:pt>
                <c:pt idx="138">
                  <c:v>41061</c:v>
                </c:pt>
                <c:pt idx="139">
                  <c:v>41091</c:v>
                </c:pt>
                <c:pt idx="140">
                  <c:v>41122</c:v>
                </c:pt>
                <c:pt idx="141">
                  <c:v>41153</c:v>
                </c:pt>
                <c:pt idx="142">
                  <c:v>41183</c:v>
                </c:pt>
                <c:pt idx="143">
                  <c:v>41214</c:v>
                </c:pt>
                <c:pt idx="144">
                  <c:v>41244</c:v>
                </c:pt>
                <c:pt idx="145">
                  <c:v>41275</c:v>
                </c:pt>
                <c:pt idx="146">
                  <c:v>41306</c:v>
                </c:pt>
                <c:pt idx="147">
                  <c:v>41334</c:v>
                </c:pt>
                <c:pt idx="148">
                  <c:v>41365</c:v>
                </c:pt>
                <c:pt idx="149">
                  <c:v>41395</c:v>
                </c:pt>
                <c:pt idx="150">
                  <c:v>41426</c:v>
                </c:pt>
                <c:pt idx="151">
                  <c:v>41456</c:v>
                </c:pt>
                <c:pt idx="152">
                  <c:v>41487</c:v>
                </c:pt>
                <c:pt idx="153">
                  <c:v>41518</c:v>
                </c:pt>
                <c:pt idx="154">
                  <c:v>41548</c:v>
                </c:pt>
                <c:pt idx="155">
                  <c:v>41579</c:v>
                </c:pt>
                <c:pt idx="156">
                  <c:v>41609</c:v>
                </c:pt>
                <c:pt idx="157">
                  <c:v>41640</c:v>
                </c:pt>
                <c:pt idx="158">
                  <c:v>41671</c:v>
                </c:pt>
                <c:pt idx="159">
                  <c:v>41699</c:v>
                </c:pt>
                <c:pt idx="160">
                  <c:v>41730</c:v>
                </c:pt>
                <c:pt idx="161">
                  <c:v>41760</c:v>
                </c:pt>
                <c:pt idx="162">
                  <c:v>41791</c:v>
                </c:pt>
                <c:pt idx="163">
                  <c:v>41821</c:v>
                </c:pt>
                <c:pt idx="164">
                  <c:v>41852</c:v>
                </c:pt>
                <c:pt idx="165">
                  <c:v>41883</c:v>
                </c:pt>
                <c:pt idx="166">
                  <c:v>41913</c:v>
                </c:pt>
                <c:pt idx="167">
                  <c:v>41944</c:v>
                </c:pt>
                <c:pt idx="168">
                  <c:v>41974</c:v>
                </c:pt>
                <c:pt idx="169">
                  <c:v>42005</c:v>
                </c:pt>
                <c:pt idx="170">
                  <c:v>42036</c:v>
                </c:pt>
                <c:pt idx="171">
                  <c:v>42064</c:v>
                </c:pt>
                <c:pt idx="172">
                  <c:v>42095</c:v>
                </c:pt>
                <c:pt idx="173">
                  <c:v>42125</c:v>
                </c:pt>
                <c:pt idx="174">
                  <c:v>42156</c:v>
                </c:pt>
                <c:pt idx="175">
                  <c:v>42186</c:v>
                </c:pt>
                <c:pt idx="176">
                  <c:v>42217</c:v>
                </c:pt>
                <c:pt idx="177">
                  <c:v>42248</c:v>
                </c:pt>
                <c:pt idx="178">
                  <c:v>42278</c:v>
                </c:pt>
                <c:pt idx="179">
                  <c:v>42309</c:v>
                </c:pt>
                <c:pt idx="180">
                  <c:v>42339</c:v>
                </c:pt>
                <c:pt idx="181">
                  <c:v>42370</c:v>
                </c:pt>
                <c:pt idx="182">
                  <c:v>42401</c:v>
                </c:pt>
                <c:pt idx="183">
                  <c:v>42430</c:v>
                </c:pt>
                <c:pt idx="184">
                  <c:v>42461</c:v>
                </c:pt>
                <c:pt idx="185">
                  <c:v>42491</c:v>
                </c:pt>
                <c:pt idx="186">
                  <c:v>42522</c:v>
                </c:pt>
                <c:pt idx="187">
                  <c:v>42552</c:v>
                </c:pt>
                <c:pt idx="188">
                  <c:v>42583</c:v>
                </c:pt>
                <c:pt idx="189">
                  <c:v>42614</c:v>
                </c:pt>
                <c:pt idx="190">
                  <c:v>42644</c:v>
                </c:pt>
                <c:pt idx="191">
                  <c:v>42675</c:v>
                </c:pt>
                <c:pt idx="192">
                  <c:v>42705</c:v>
                </c:pt>
                <c:pt idx="193">
                  <c:v>42736</c:v>
                </c:pt>
                <c:pt idx="194">
                  <c:v>42767</c:v>
                </c:pt>
                <c:pt idx="195">
                  <c:v>42795</c:v>
                </c:pt>
                <c:pt idx="196">
                  <c:v>42826</c:v>
                </c:pt>
                <c:pt idx="197">
                  <c:v>42856</c:v>
                </c:pt>
                <c:pt idx="198">
                  <c:v>42887</c:v>
                </c:pt>
                <c:pt idx="199">
                  <c:v>42917</c:v>
                </c:pt>
                <c:pt idx="200">
                  <c:v>42948</c:v>
                </c:pt>
                <c:pt idx="201">
                  <c:v>42979</c:v>
                </c:pt>
                <c:pt idx="202">
                  <c:v>43009</c:v>
                </c:pt>
                <c:pt idx="203">
                  <c:v>43040</c:v>
                </c:pt>
                <c:pt idx="204">
                  <c:v>43070</c:v>
                </c:pt>
                <c:pt idx="205">
                  <c:v>43101</c:v>
                </c:pt>
                <c:pt idx="206">
                  <c:v>43132</c:v>
                </c:pt>
                <c:pt idx="207">
                  <c:v>43160</c:v>
                </c:pt>
                <c:pt idx="208">
                  <c:v>43191</c:v>
                </c:pt>
                <c:pt idx="209">
                  <c:v>43221</c:v>
                </c:pt>
                <c:pt idx="210">
                  <c:v>43252</c:v>
                </c:pt>
                <c:pt idx="211">
                  <c:v>43282</c:v>
                </c:pt>
                <c:pt idx="212">
                  <c:v>43313</c:v>
                </c:pt>
                <c:pt idx="213">
                  <c:v>43344</c:v>
                </c:pt>
                <c:pt idx="214">
                  <c:v>43374</c:v>
                </c:pt>
                <c:pt idx="215">
                  <c:v>43405</c:v>
                </c:pt>
                <c:pt idx="216">
                  <c:v>43435</c:v>
                </c:pt>
                <c:pt idx="217">
                  <c:v>43466</c:v>
                </c:pt>
                <c:pt idx="218">
                  <c:v>43497</c:v>
                </c:pt>
                <c:pt idx="219">
                  <c:v>43525</c:v>
                </c:pt>
                <c:pt idx="220">
                  <c:v>43556</c:v>
                </c:pt>
                <c:pt idx="221">
                  <c:v>43586</c:v>
                </c:pt>
                <c:pt idx="222">
                  <c:v>43617</c:v>
                </c:pt>
                <c:pt idx="223">
                  <c:v>43647</c:v>
                </c:pt>
                <c:pt idx="224">
                  <c:v>43678</c:v>
                </c:pt>
                <c:pt idx="225">
                  <c:v>43709</c:v>
                </c:pt>
                <c:pt idx="226">
                  <c:v>43739</c:v>
                </c:pt>
                <c:pt idx="227">
                  <c:v>43770</c:v>
                </c:pt>
                <c:pt idx="228">
                  <c:v>43800</c:v>
                </c:pt>
                <c:pt idx="229">
                  <c:v>43831</c:v>
                </c:pt>
                <c:pt idx="230">
                  <c:v>43862</c:v>
                </c:pt>
                <c:pt idx="231">
                  <c:v>43891</c:v>
                </c:pt>
                <c:pt idx="232">
                  <c:v>43922</c:v>
                </c:pt>
                <c:pt idx="233">
                  <c:v>43952</c:v>
                </c:pt>
                <c:pt idx="234">
                  <c:v>43983</c:v>
                </c:pt>
                <c:pt idx="235">
                  <c:v>44013</c:v>
                </c:pt>
                <c:pt idx="236">
                  <c:v>44044</c:v>
                </c:pt>
                <c:pt idx="237">
                  <c:v>44075</c:v>
                </c:pt>
                <c:pt idx="238">
                  <c:v>44105</c:v>
                </c:pt>
                <c:pt idx="239">
                  <c:v>44136</c:v>
                </c:pt>
                <c:pt idx="240">
                  <c:v>44166</c:v>
                </c:pt>
                <c:pt idx="241">
                  <c:v>44197</c:v>
                </c:pt>
                <c:pt idx="242">
                  <c:v>44228</c:v>
                </c:pt>
                <c:pt idx="243">
                  <c:v>44256</c:v>
                </c:pt>
                <c:pt idx="244">
                  <c:v>44287</c:v>
                </c:pt>
                <c:pt idx="245">
                  <c:v>44317</c:v>
                </c:pt>
                <c:pt idx="246">
                  <c:v>44348</c:v>
                </c:pt>
                <c:pt idx="247">
                  <c:v>44378</c:v>
                </c:pt>
                <c:pt idx="248">
                  <c:v>44409</c:v>
                </c:pt>
                <c:pt idx="249">
                  <c:v>44440</c:v>
                </c:pt>
                <c:pt idx="250">
                  <c:v>44470</c:v>
                </c:pt>
              </c:numCache>
            </c:numRef>
          </c:cat>
          <c:val>
            <c:numRef>
              <c:f>Insumos!$D$34:$IT$34</c:f>
              <c:numCache>
                <c:formatCode>#,##0</c:formatCode>
                <c:ptCount val="251"/>
                <c:pt idx="0">
                  <c:v>100</c:v>
                </c:pt>
                <c:pt idx="1">
                  <c:v>100.48976645873073</c:v>
                </c:pt>
                <c:pt idx="2">
                  <c:v>100.8300252616384</c:v>
                </c:pt>
                <c:pt idx="3">
                  <c:v>101.63994432128679</c:v>
                </c:pt>
                <c:pt idx="4">
                  <c:v>102.7859978347167</c:v>
                </c:pt>
                <c:pt idx="5">
                  <c:v>103.23812960767128</c:v>
                </c:pt>
                <c:pt idx="6">
                  <c:v>104.74145486415425</c:v>
                </c:pt>
                <c:pt idx="7">
                  <c:v>106.43398463679949</c:v>
                </c:pt>
                <c:pt idx="8">
                  <c:v>107.39547352683404</c:v>
                </c:pt>
                <c:pt idx="9">
                  <c:v>107.8058462648863</c:v>
                </c:pt>
                <c:pt idx="10">
                  <c:v>109.36485023457233</c:v>
                </c:pt>
                <c:pt idx="11">
                  <c:v>110.20054647625919</c:v>
                </c:pt>
                <c:pt idx="12">
                  <c:v>110.39696860339227</c:v>
                </c:pt>
                <c:pt idx="13">
                  <c:v>110.6021549724184</c:v>
                </c:pt>
                <c:pt idx="14">
                  <c:v>110.80424807959993</c:v>
                </c:pt>
                <c:pt idx="15">
                  <c:v>110.92952518430684</c:v>
                </c:pt>
                <c:pt idx="16">
                  <c:v>111.70438727638295</c:v>
                </c:pt>
                <c:pt idx="17">
                  <c:v>112.9401453833067</c:v>
                </c:pt>
                <c:pt idx="18">
                  <c:v>114.90024230551117</c:v>
                </c:pt>
                <c:pt idx="19">
                  <c:v>117.2557612001856</c:v>
                </c:pt>
                <c:pt idx="20">
                  <c:v>120.02783935660155</c:v>
                </c:pt>
                <c:pt idx="21">
                  <c:v>123.20101046553592</c:v>
                </c:pt>
                <c:pt idx="22">
                  <c:v>128.39201938444089</c:v>
                </c:pt>
                <c:pt idx="23">
                  <c:v>135.88699283394337</c:v>
                </c:pt>
                <c:pt idx="24">
                  <c:v>139.55353920709385</c:v>
                </c:pt>
                <c:pt idx="25">
                  <c:v>142.58802907666129</c:v>
                </c:pt>
                <c:pt idx="26">
                  <c:v>144.85951435789036</c:v>
                </c:pt>
                <c:pt idx="27">
                  <c:v>147.25988554931172</c:v>
                </c:pt>
                <c:pt idx="28">
                  <c:v>147.86564932721552</c:v>
                </c:pt>
                <c:pt idx="29">
                  <c:v>146.87838325514252</c:v>
                </c:pt>
                <c:pt idx="30">
                  <c:v>145.85399804093416</c:v>
                </c:pt>
                <c:pt idx="31">
                  <c:v>145.5632314275403</c:v>
                </c:pt>
                <c:pt idx="32">
                  <c:v>146.46852606073102</c:v>
                </c:pt>
                <c:pt idx="33">
                  <c:v>148.00278393566015</c:v>
                </c:pt>
                <c:pt idx="34">
                  <c:v>148.65030674846622</c:v>
                </c:pt>
                <c:pt idx="35">
                  <c:v>149.36227251636851</c:v>
                </c:pt>
                <c:pt idx="36">
                  <c:v>150.26138062586998</c:v>
                </c:pt>
                <c:pt idx="37">
                  <c:v>151.46311285250295</c:v>
                </c:pt>
                <c:pt idx="38">
                  <c:v>153.10408826107127</c:v>
                </c:pt>
                <c:pt idx="39">
                  <c:v>154.53214414600191</c:v>
                </c:pt>
                <c:pt idx="40">
                  <c:v>156.30458318296641</c:v>
                </c:pt>
                <c:pt idx="41">
                  <c:v>158.58947259885545</c:v>
                </c:pt>
                <c:pt idx="42">
                  <c:v>160.63102541630147</c:v>
                </c:pt>
                <c:pt idx="43">
                  <c:v>162.45450327370207</c:v>
                </c:pt>
                <c:pt idx="44">
                  <c:v>164.58421405371962</c:v>
                </c:pt>
                <c:pt idx="45">
                  <c:v>165.38021343506722</c:v>
                </c:pt>
                <c:pt idx="46">
                  <c:v>166.25869979893793</c:v>
                </c:pt>
                <c:pt idx="47">
                  <c:v>167.62798370882092</c:v>
                </c:pt>
                <c:pt idx="48">
                  <c:v>168.49667474351699</c:v>
                </c:pt>
                <c:pt idx="49">
                  <c:v>169.05449296282927</c:v>
                </c:pt>
                <c:pt idx="50">
                  <c:v>169.73810383048919</c:v>
                </c:pt>
                <c:pt idx="51">
                  <c:v>169.73810383048919</c:v>
                </c:pt>
                <c:pt idx="52">
                  <c:v>172.27921843584056</c:v>
                </c:pt>
                <c:pt idx="53">
                  <c:v>171.84152188482753</c:v>
                </c:pt>
                <c:pt idx="54">
                  <c:v>171.06923751095525</c:v>
                </c:pt>
                <c:pt idx="55">
                  <c:v>170.3789245759653</c:v>
                </c:pt>
                <c:pt idx="56">
                  <c:v>169.04005774088773</c:v>
                </c:pt>
                <c:pt idx="57">
                  <c:v>168.81682734443467</c:v>
                </c:pt>
                <c:pt idx="58">
                  <c:v>169.88658039903072</c:v>
                </c:pt>
                <c:pt idx="59">
                  <c:v>170.44852296746916</c:v>
                </c:pt>
                <c:pt idx="60">
                  <c:v>170.55988039387526</c:v>
                </c:pt>
                <c:pt idx="61">
                  <c:v>171.27493942362213</c:v>
                </c:pt>
                <c:pt idx="62">
                  <c:v>171.69149868536363</c:v>
                </c:pt>
                <c:pt idx="63">
                  <c:v>170.91869876785063</c:v>
                </c:pt>
                <c:pt idx="64">
                  <c:v>170.95788008454909</c:v>
                </c:pt>
                <c:pt idx="65">
                  <c:v>171.59921637366594</c:v>
                </c:pt>
                <c:pt idx="66">
                  <c:v>172.74166108161049</c:v>
                </c:pt>
                <c:pt idx="67">
                  <c:v>173.03552095684893</c:v>
                </c:pt>
                <c:pt idx="68">
                  <c:v>173.7438779192658</c:v>
                </c:pt>
                <c:pt idx="69">
                  <c:v>174.15940609372575</c:v>
                </c:pt>
                <c:pt idx="70">
                  <c:v>175.56374697118102</c:v>
                </c:pt>
                <c:pt idx="71">
                  <c:v>176.56441717791404</c:v>
                </c:pt>
                <c:pt idx="72">
                  <c:v>177.02943754188783</c:v>
                </c:pt>
                <c:pt idx="73">
                  <c:v>177.78522451925545</c:v>
                </c:pt>
                <c:pt idx="74">
                  <c:v>178.19869051915231</c:v>
                </c:pt>
                <c:pt idx="75">
                  <c:v>178.58792596793305</c:v>
                </c:pt>
                <c:pt idx="76">
                  <c:v>178.83074702273532</c:v>
                </c:pt>
                <c:pt idx="77">
                  <c:v>179.110687219673</c:v>
                </c:pt>
                <c:pt idx="78">
                  <c:v>179.57828530185063</c:v>
                </c:pt>
                <c:pt idx="79">
                  <c:v>180.24849203485059</c:v>
                </c:pt>
                <c:pt idx="80">
                  <c:v>182.75764293447423</c:v>
                </c:pt>
                <c:pt idx="81">
                  <c:v>184.89096251997714</c:v>
                </c:pt>
                <c:pt idx="82">
                  <c:v>186.27004175903471</c:v>
                </c:pt>
                <c:pt idx="83">
                  <c:v>188.22498324483152</c:v>
                </c:pt>
                <c:pt idx="84">
                  <c:v>191.00118575037359</c:v>
                </c:pt>
                <c:pt idx="85">
                  <c:v>192.88498221374422</c:v>
                </c:pt>
                <c:pt idx="86">
                  <c:v>193.6165386399957</c:v>
                </c:pt>
                <c:pt idx="87">
                  <c:v>194.97551167706331</c:v>
                </c:pt>
                <c:pt idx="88">
                  <c:v>197.15110584110928</c:v>
                </c:pt>
                <c:pt idx="89">
                  <c:v>200.84806928906514</c:v>
                </c:pt>
                <c:pt idx="90">
                  <c:v>204.64711037789331</c:v>
                </c:pt>
                <c:pt idx="91">
                  <c:v>206.94231066659773</c:v>
                </c:pt>
                <c:pt idx="92">
                  <c:v>206.15043563437627</c:v>
                </c:pt>
                <c:pt idx="93">
                  <c:v>206.90158271897695</c:v>
                </c:pt>
                <c:pt idx="94">
                  <c:v>209.15966386554601</c:v>
                </c:pt>
                <c:pt idx="95">
                  <c:v>209.30143836675757</c:v>
                </c:pt>
                <c:pt idx="96">
                  <c:v>208.37500644429531</c:v>
                </c:pt>
                <c:pt idx="97">
                  <c:v>208.40542351910068</c:v>
                </c:pt>
                <c:pt idx="98">
                  <c:v>208.1440428932307</c:v>
                </c:pt>
                <c:pt idx="99">
                  <c:v>206.39944321286777</c:v>
                </c:pt>
                <c:pt idx="100">
                  <c:v>206.49069443728388</c:v>
                </c:pt>
                <c:pt idx="101">
                  <c:v>206.85260607310389</c:v>
                </c:pt>
                <c:pt idx="102">
                  <c:v>206.19992782389008</c:v>
                </c:pt>
                <c:pt idx="103">
                  <c:v>204.87343403619093</c:v>
                </c:pt>
                <c:pt idx="104">
                  <c:v>205.06160746507169</c:v>
                </c:pt>
                <c:pt idx="105">
                  <c:v>205.56684023302552</c:v>
                </c:pt>
                <c:pt idx="106">
                  <c:v>205.48280661958015</c:v>
                </c:pt>
                <c:pt idx="107">
                  <c:v>205.62818992627709</c:v>
                </c:pt>
                <c:pt idx="108">
                  <c:v>205.39619528793094</c:v>
                </c:pt>
                <c:pt idx="109">
                  <c:v>207.46764963654158</c:v>
                </c:pt>
                <c:pt idx="110">
                  <c:v>209.73655719956679</c:v>
                </c:pt>
                <c:pt idx="111">
                  <c:v>211.06305098726591</c:v>
                </c:pt>
                <c:pt idx="112">
                  <c:v>212.57978037840888</c:v>
                </c:pt>
                <c:pt idx="113">
                  <c:v>215.91534773418553</c:v>
                </c:pt>
                <c:pt idx="114">
                  <c:v>216.65257514048545</c:v>
                </c:pt>
                <c:pt idx="115">
                  <c:v>217.12326648450772</c:v>
                </c:pt>
                <c:pt idx="116">
                  <c:v>219.51229571583215</c:v>
                </c:pt>
                <c:pt idx="117">
                  <c:v>221.91730680002041</c:v>
                </c:pt>
                <c:pt idx="118">
                  <c:v>224.20064958498716</c:v>
                </c:pt>
                <c:pt idx="119">
                  <c:v>227.74346548435304</c:v>
                </c:pt>
                <c:pt idx="120">
                  <c:v>228.60596999535991</c:v>
                </c:pt>
                <c:pt idx="121">
                  <c:v>230.84188276537589</c:v>
                </c:pt>
                <c:pt idx="122">
                  <c:v>233.04995617879032</c:v>
                </c:pt>
                <c:pt idx="123">
                  <c:v>234.47182554003174</c:v>
                </c:pt>
                <c:pt idx="124">
                  <c:v>235.63386090632551</c:v>
                </c:pt>
                <c:pt idx="125">
                  <c:v>235.64984275918931</c:v>
                </c:pt>
                <c:pt idx="126">
                  <c:v>235.34051657472784</c:v>
                </c:pt>
                <c:pt idx="127">
                  <c:v>235.22091045006937</c:v>
                </c:pt>
                <c:pt idx="128">
                  <c:v>236.66288601330081</c:v>
                </c:pt>
                <c:pt idx="129">
                  <c:v>238.44357374851759</c:v>
                </c:pt>
                <c:pt idx="130">
                  <c:v>239.3921740475329</c:v>
                </c:pt>
                <c:pt idx="131">
                  <c:v>240.41398154353746</c:v>
                </c:pt>
                <c:pt idx="132">
                  <c:v>240.02990153116443</c:v>
                </c:pt>
                <c:pt idx="133">
                  <c:v>240.74805382275588</c:v>
                </c:pt>
                <c:pt idx="134">
                  <c:v>240.91766768056897</c:v>
                </c:pt>
                <c:pt idx="135">
                  <c:v>242.2591122338504</c:v>
                </c:pt>
                <c:pt idx="136">
                  <c:v>244.71980203124173</c:v>
                </c:pt>
                <c:pt idx="137">
                  <c:v>246.95519925761693</c:v>
                </c:pt>
                <c:pt idx="138">
                  <c:v>248.65236892302909</c:v>
                </c:pt>
                <c:pt idx="139">
                  <c:v>252.42099293705186</c:v>
                </c:pt>
                <c:pt idx="140">
                  <c:v>255.68335309583932</c:v>
                </c:pt>
                <c:pt idx="141">
                  <c:v>257.93370108779686</c:v>
                </c:pt>
                <c:pt idx="142">
                  <c:v>257.12171985358538</c:v>
                </c:pt>
                <c:pt idx="143">
                  <c:v>257.76614940454687</c:v>
                </c:pt>
                <c:pt idx="144">
                  <c:v>259.46435015724057</c:v>
                </c:pt>
                <c:pt idx="145">
                  <c:v>260.26189616951052</c:v>
                </c:pt>
                <c:pt idx="146">
                  <c:v>260.77847089756125</c:v>
                </c:pt>
                <c:pt idx="147">
                  <c:v>261.5739547352681</c:v>
                </c:pt>
                <c:pt idx="148">
                  <c:v>261.42547816672658</c:v>
                </c:pt>
                <c:pt idx="149">
                  <c:v>262.2647832138988</c:v>
                </c:pt>
                <c:pt idx="150">
                  <c:v>264.26663917100558</c:v>
                </c:pt>
                <c:pt idx="151">
                  <c:v>264.63525287415558</c:v>
                </c:pt>
                <c:pt idx="152">
                  <c:v>265.85966902098244</c:v>
                </c:pt>
                <c:pt idx="153">
                  <c:v>269.46950559364836</c:v>
                </c:pt>
                <c:pt idx="154">
                  <c:v>271.15842656080821</c:v>
                </c:pt>
                <c:pt idx="155">
                  <c:v>271.90905810176815</c:v>
                </c:pt>
                <c:pt idx="156">
                  <c:v>273.78254369232337</c:v>
                </c:pt>
                <c:pt idx="157">
                  <c:v>274.88632262721018</c:v>
                </c:pt>
                <c:pt idx="158">
                  <c:v>277.2093622725161</c:v>
                </c:pt>
                <c:pt idx="159">
                  <c:v>281.323916069495</c:v>
                </c:pt>
                <c:pt idx="160">
                  <c:v>282.59266896942802</c:v>
                </c:pt>
                <c:pt idx="161">
                  <c:v>281.30741867299048</c:v>
                </c:pt>
                <c:pt idx="162">
                  <c:v>279.52466876321057</c:v>
                </c:pt>
                <c:pt idx="163">
                  <c:v>277.98628653915534</c:v>
                </c:pt>
                <c:pt idx="164">
                  <c:v>278.1615713770168</c:v>
                </c:pt>
                <c:pt idx="165">
                  <c:v>278.21261019745299</c:v>
                </c:pt>
                <c:pt idx="166">
                  <c:v>279.86441202247744</c:v>
                </c:pt>
                <c:pt idx="167">
                  <c:v>283.05408052791643</c:v>
                </c:pt>
                <c:pt idx="168">
                  <c:v>284.14136206629871</c:v>
                </c:pt>
                <c:pt idx="169">
                  <c:v>286.04165592617397</c:v>
                </c:pt>
                <c:pt idx="170">
                  <c:v>287.57178945197694</c:v>
                </c:pt>
                <c:pt idx="171">
                  <c:v>291.05944218178053</c:v>
                </c:pt>
                <c:pt idx="172">
                  <c:v>293.72480280455727</c:v>
                </c:pt>
                <c:pt idx="173">
                  <c:v>294.90849100376329</c:v>
                </c:pt>
                <c:pt idx="174">
                  <c:v>296.92117337732623</c:v>
                </c:pt>
                <c:pt idx="175">
                  <c:v>298.65082229210691</c:v>
                </c:pt>
                <c:pt idx="176">
                  <c:v>299.84946125689532</c:v>
                </c:pt>
                <c:pt idx="177">
                  <c:v>304.11764705882342</c:v>
                </c:pt>
                <c:pt idx="178">
                  <c:v>309.46486570088143</c:v>
                </c:pt>
                <c:pt idx="179">
                  <c:v>313.16234469247809</c:v>
                </c:pt>
                <c:pt idx="180">
                  <c:v>314.54761045522491</c:v>
                </c:pt>
                <c:pt idx="181">
                  <c:v>319.3669124091353</c:v>
                </c:pt>
                <c:pt idx="182">
                  <c:v>321.88792081249665</c:v>
                </c:pt>
                <c:pt idx="183">
                  <c:v>323.27679538072886</c:v>
                </c:pt>
                <c:pt idx="184">
                  <c:v>324.45481259988651</c:v>
                </c:pt>
                <c:pt idx="185">
                  <c:v>328.12702995308541</c:v>
                </c:pt>
                <c:pt idx="186">
                  <c:v>333.48868381708502</c:v>
                </c:pt>
                <c:pt idx="187">
                  <c:v>332.19363819147281</c:v>
                </c:pt>
                <c:pt idx="188">
                  <c:v>333.63561375470425</c:v>
                </c:pt>
                <c:pt idx="189">
                  <c:v>333.74233128834345</c:v>
                </c:pt>
                <c:pt idx="190">
                  <c:v>334.18209001391955</c:v>
                </c:pt>
                <c:pt idx="191">
                  <c:v>334.36149920090725</c:v>
                </c:pt>
                <c:pt idx="192">
                  <c:v>337.14027942465316</c:v>
                </c:pt>
                <c:pt idx="193">
                  <c:v>338.59772129710763</c:v>
                </c:pt>
                <c:pt idx="194">
                  <c:v>338.81064082074528</c:v>
                </c:pt>
                <c:pt idx="195">
                  <c:v>337.5310615043561</c:v>
                </c:pt>
                <c:pt idx="196">
                  <c:v>333.33659844305799</c:v>
                </c:pt>
                <c:pt idx="197">
                  <c:v>331.62860236118968</c:v>
                </c:pt>
                <c:pt idx="198">
                  <c:v>328.44202711759527</c:v>
                </c:pt>
                <c:pt idx="199">
                  <c:v>327.47228952930845</c:v>
                </c:pt>
                <c:pt idx="200">
                  <c:v>328.25385368871463</c:v>
                </c:pt>
                <c:pt idx="201">
                  <c:v>330.28509563334518</c:v>
                </c:pt>
                <c:pt idx="202">
                  <c:v>330.60731040882592</c:v>
                </c:pt>
                <c:pt idx="203">
                  <c:v>333.25875135330188</c:v>
                </c:pt>
                <c:pt idx="204">
                  <c:v>335.72923647986784</c:v>
                </c:pt>
                <c:pt idx="205">
                  <c:v>337.66458730731534</c:v>
                </c:pt>
                <c:pt idx="206">
                  <c:v>338.18373975356997</c:v>
                </c:pt>
                <c:pt idx="207">
                  <c:v>340.08609578800821</c:v>
                </c:pt>
                <c:pt idx="208">
                  <c:v>343.23348971490412</c:v>
                </c:pt>
                <c:pt idx="209">
                  <c:v>348.8658039903076</c:v>
                </c:pt>
                <c:pt idx="210">
                  <c:v>354.02175594164027</c:v>
                </c:pt>
                <c:pt idx="211">
                  <c:v>355.59416404598625</c:v>
                </c:pt>
                <c:pt idx="212">
                  <c:v>358.00072176109683</c:v>
                </c:pt>
                <c:pt idx="213">
                  <c:v>364.40377377945015</c:v>
                </c:pt>
                <c:pt idx="214">
                  <c:v>365.36268495128087</c:v>
                </c:pt>
                <c:pt idx="215">
                  <c:v>361.19039026653581</c:v>
                </c:pt>
                <c:pt idx="216">
                  <c:v>359.563850079909</c:v>
                </c:pt>
                <c:pt idx="217">
                  <c:v>359.80976439655592</c:v>
                </c:pt>
                <c:pt idx="218">
                  <c:v>364.31406918595633</c:v>
                </c:pt>
                <c:pt idx="219">
                  <c:v>368.22343661390914</c:v>
                </c:pt>
                <c:pt idx="220">
                  <c:v>371.54972418415201</c:v>
                </c:pt>
                <c:pt idx="221">
                  <c:v>373.03552095684881</c:v>
                </c:pt>
                <c:pt idx="222">
                  <c:v>375.38897767696022</c:v>
                </c:pt>
                <c:pt idx="223">
                  <c:v>375.35907614579554</c:v>
                </c:pt>
                <c:pt idx="224">
                  <c:v>373.45723565499804</c:v>
                </c:pt>
                <c:pt idx="225">
                  <c:v>375.33639222560174</c:v>
                </c:pt>
                <c:pt idx="226">
                  <c:v>377.39908233231932</c:v>
                </c:pt>
                <c:pt idx="227">
                  <c:v>380.60731040882598</c:v>
                </c:pt>
                <c:pt idx="228">
                  <c:v>387.23565499819551</c:v>
                </c:pt>
                <c:pt idx="229">
                  <c:v>387.59602000309326</c:v>
                </c:pt>
                <c:pt idx="230">
                  <c:v>387.64241893076246</c:v>
                </c:pt>
                <c:pt idx="231">
                  <c:v>394.01763159251431</c:v>
                </c:pt>
                <c:pt idx="232">
                  <c:v>394.21353817600664</c:v>
                </c:pt>
                <c:pt idx="233">
                  <c:v>398.43429396298399</c:v>
                </c:pt>
                <c:pt idx="234">
                  <c:v>404.81569314842505</c:v>
                </c:pt>
                <c:pt idx="235">
                  <c:v>414.28262102386969</c:v>
                </c:pt>
                <c:pt idx="236">
                  <c:v>430.33097901737386</c:v>
                </c:pt>
                <c:pt idx="237">
                  <c:v>444.532144146002</c:v>
                </c:pt>
                <c:pt idx="238">
                  <c:v>460.88415734391918</c:v>
                </c:pt>
                <c:pt idx="239">
                  <c:v>473.03088106408211</c:v>
                </c:pt>
                <c:pt idx="240">
                  <c:v>476.62215806568031</c:v>
                </c:pt>
                <c:pt idx="241">
                  <c:v>490.48564210960461</c:v>
                </c:pt>
                <c:pt idx="242">
                  <c:v>503.75470433572207</c:v>
                </c:pt>
                <c:pt idx="243">
                  <c:v>514.68990050007744</c:v>
                </c:pt>
                <c:pt idx="244">
                  <c:v>526.10970768675577</c:v>
                </c:pt>
                <c:pt idx="245">
                  <c:v>543.9846367995051</c:v>
                </c:pt>
                <c:pt idx="246">
                  <c:v>544.59091612104964</c:v>
                </c:pt>
                <c:pt idx="247">
                  <c:v>552.46429860287674</c:v>
                </c:pt>
                <c:pt idx="248">
                  <c:v>551.70748053822751</c:v>
                </c:pt>
                <c:pt idx="249">
                  <c:v>548.69825230705783</c:v>
                </c:pt>
                <c:pt idx="250">
                  <c:v>557.45785430736714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DB36-482C-8366-62F19ABCD323}"/>
            </c:ext>
          </c:extLst>
        </c:ser>
        <c:ser>
          <c:idx val="11"/>
          <c:order val="11"/>
          <c:tx>
            <c:strRef>
              <c:f>Insumos!$B$33</c:f>
              <c:strCache>
                <c:ptCount val="1"/>
                <c:pt idx="0">
                  <c:v>IPCA</c:v>
                </c:pt>
              </c:strCache>
            </c:strRef>
          </c:tx>
          <c:spPr>
            <a:ln w="28575" cap="rnd">
              <a:solidFill>
                <a:srgbClr val="00B0F0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Insumos!$D$3:$IT$3</c:f>
              <c:numCache>
                <c:formatCode>[$-409]mmm\-yy;@</c:formatCode>
                <c:ptCount val="251"/>
                <c:pt idx="0">
                  <c:v>36861</c:v>
                </c:pt>
                <c:pt idx="1">
                  <c:v>36892</c:v>
                </c:pt>
                <c:pt idx="2">
                  <c:v>36923</c:v>
                </c:pt>
                <c:pt idx="3">
                  <c:v>36951</c:v>
                </c:pt>
                <c:pt idx="4">
                  <c:v>36982</c:v>
                </c:pt>
                <c:pt idx="5">
                  <c:v>37012</c:v>
                </c:pt>
                <c:pt idx="6">
                  <c:v>37043</c:v>
                </c:pt>
                <c:pt idx="7">
                  <c:v>37073</c:v>
                </c:pt>
                <c:pt idx="8">
                  <c:v>37104</c:v>
                </c:pt>
                <c:pt idx="9">
                  <c:v>37135</c:v>
                </c:pt>
                <c:pt idx="10">
                  <c:v>37165</c:v>
                </c:pt>
                <c:pt idx="11">
                  <c:v>37196</c:v>
                </c:pt>
                <c:pt idx="12">
                  <c:v>37226</c:v>
                </c:pt>
                <c:pt idx="13">
                  <c:v>37257</c:v>
                </c:pt>
                <c:pt idx="14">
                  <c:v>37288</c:v>
                </c:pt>
                <c:pt idx="15">
                  <c:v>37316</c:v>
                </c:pt>
                <c:pt idx="16">
                  <c:v>37347</c:v>
                </c:pt>
                <c:pt idx="17">
                  <c:v>37377</c:v>
                </c:pt>
                <c:pt idx="18">
                  <c:v>37408</c:v>
                </c:pt>
                <c:pt idx="19">
                  <c:v>37438</c:v>
                </c:pt>
                <c:pt idx="20">
                  <c:v>37469</c:v>
                </c:pt>
                <c:pt idx="21">
                  <c:v>37500</c:v>
                </c:pt>
                <c:pt idx="22">
                  <c:v>37530</c:v>
                </c:pt>
                <c:pt idx="23">
                  <c:v>37561</c:v>
                </c:pt>
                <c:pt idx="24">
                  <c:v>37591</c:v>
                </c:pt>
                <c:pt idx="25">
                  <c:v>37622</c:v>
                </c:pt>
                <c:pt idx="26">
                  <c:v>37653</c:v>
                </c:pt>
                <c:pt idx="27">
                  <c:v>37681</c:v>
                </c:pt>
                <c:pt idx="28">
                  <c:v>37712</c:v>
                </c:pt>
                <c:pt idx="29">
                  <c:v>37742</c:v>
                </c:pt>
                <c:pt idx="30">
                  <c:v>37773</c:v>
                </c:pt>
                <c:pt idx="31">
                  <c:v>37803</c:v>
                </c:pt>
                <c:pt idx="32">
                  <c:v>37834</c:v>
                </c:pt>
                <c:pt idx="33">
                  <c:v>37865</c:v>
                </c:pt>
                <c:pt idx="34">
                  <c:v>37895</c:v>
                </c:pt>
                <c:pt idx="35">
                  <c:v>37926</c:v>
                </c:pt>
                <c:pt idx="36">
                  <c:v>37956</c:v>
                </c:pt>
                <c:pt idx="37">
                  <c:v>37987</c:v>
                </c:pt>
                <c:pt idx="38">
                  <c:v>38018</c:v>
                </c:pt>
                <c:pt idx="39">
                  <c:v>38047</c:v>
                </c:pt>
                <c:pt idx="40">
                  <c:v>38078</c:v>
                </c:pt>
                <c:pt idx="41">
                  <c:v>38108</c:v>
                </c:pt>
                <c:pt idx="42">
                  <c:v>38139</c:v>
                </c:pt>
                <c:pt idx="43">
                  <c:v>38169</c:v>
                </c:pt>
                <c:pt idx="44">
                  <c:v>38200</c:v>
                </c:pt>
                <c:pt idx="45">
                  <c:v>38231</c:v>
                </c:pt>
                <c:pt idx="46">
                  <c:v>38261</c:v>
                </c:pt>
                <c:pt idx="47">
                  <c:v>38292</c:v>
                </c:pt>
                <c:pt idx="48">
                  <c:v>38322</c:v>
                </c:pt>
                <c:pt idx="49">
                  <c:v>38353</c:v>
                </c:pt>
                <c:pt idx="50">
                  <c:v>38384</c:v>
                </c:pt>
                <c:pt idx="51">
                  <c:v>38412</c:v>
                </c:pt>
                <c:pt idx="52">
                  <c:v>38443</c:v>
                </c:pt>
                <c:pt idx="53">
                  <c:v>38473</c:v>
                </c:pt>
                <c:pt idx="54">
                  <c:v>38504</c:v>
                </c:pt>
                <c:pt idx="55">
                  <c:v>38534</c:v>
                </c:pt>
                <c:pt idx="56">
                  <c:v>38565</c:v>
                </c:pt>
                <c:pt idx="57">
                  <c:v>38596</c:v>
                </c:pt>
                <c:pt idx="58">
                  <c:v>38626</c:v>
                </c:pt>
                <c:pt idx="59">
                  <c:v>38657</c:v>
                </c:pt>
                <c:pt idx="60">
                  <c:v>38687</c:v>
                </c:pt>
                <c:pt idx="61">
                  <c:v>38718</c:v>
                </c:pt>
                <c:pt idx="62">
                  <c:v>38749</c:v>
                </c:pt>
                <c:pt idx="63">
                  <c:v>38777</c:v>
                </c:pt>
                <c:pt idx="64">
                  <c:v>38808</c:v>
                </c:pt>
                <c:pt idx="65">
                  <c:v>38838</c:v>
                </c:pt>
                <c:pt idx="66">
                  <c:v>38869</c:v>
                </c:pt>
                <c:pt idx="67">
                  <c:v>38899</c:v>
                </c:pt>
                <c:pt idx="68">
                  <c:v>38930</c:v>
                </c:pt>
                <c:pt idx="69">
                  <c:v>38961</c:v>
                </c:pt>
                <c:pt idx="70">
                  <c:v>38991</c:v>
                </c:pt>
                <c:pt idx="71">
                  <c:v>39022</c:v>
                </c:pt>
                <c:pt idx="72">
                  <c:v>39052</c:v>
                </c:pt>
                <c:pt idx="73">
                  <c:v>39083</c:v>
                </c:pt>
                <c:pt idx="74">
                  <c:v>39114</c:v>
                </c:pt>
                <c:pt idx="75">
                  <c:v>39142</c:v>
                </c:pt>
                <c:pt idx="76">
                  <c:v>39173</c:v>
                </c:pt>
                <c:pt idx="77">
                  <c:v>39203</c:v>
                </c:pt>
                <c:pt idx="78">
                  <c:v>39234</c:v>
                </c:pt>
                <c:pt idx="79">
                  <c:v>39264</c:v>
                </c:pt>
                <c:pt idx="80">
                  <c:v>39295</c:v>
                </c:pt>
                <c:pt idx="81">
                  <c:v>39326</c:v>
                </c:pt>
                <c:pt idx="82">
                  <c:v>39356</c:v>
                </c:pt>
                <c:pt idx="83">
                  <c:v>39387</c:v>
                </c:pt>
                <c:pt idx="84">
                  <c:v>39417</c:v>
                </c:pt>
                <c:pt idx="85">
                  <c:v>39448</c:v>
                </c:pt>
                <c:pt idx="86">
                  <c:v>39479</c:v>
                </c:pt>
                <c:pt idx="87">
                  <c:v>39508</c:v>
                </c:pt>
                <c:pt idx="88">
                  <c:v>39539</c:v>
                </c:pt>
                <c:pt idx="89">
                  <c:v>39569</c:v>
                </c:pt>
                <c:pt idx="90">
                  <c:v>39600</c:v>
                </c:pt>
                <c:pt idx="91">
                  <c:v>39630</c:v>
                </c:pt>
                <c:pt idx="92">
                  <c:v>39661</c:v>
                </c:pt>
                <c:pt idx="93">
                  <c:v>39692</c:v>
                </c:pt>
                <c:pt idx="94">
                  <c:v>39722</c:v>
                </c:pt>
                <c:pt idx="95">
                  <c:v>39753</c:v>
                </c:pt>
                <c:pt idx="96">
                  <c:v>39783</c:v>
                </c:pt>
                <c:pt idx="97">
                  <c:v>39814</c:v>
                </c:pt>
                <c:pt idx="98">
                  <c:v>39845</c:v>
                </c:pt>
                <c:pt idx="99">
                  <c:v>39873</c:v>
                </c:pt>
                <c:pt idx="100">
                  <c:v>39904</c:v>
                </c:pt>
                <c:pt idx="101">
                  <c:v>39934</c:v>
                </c:pt>
                <c:pt idx="102">
                  <c:v>39965</c:v>
                </c:pt>
                <c:pt idx="103">
                  <c:v>39995</c:v>
                </c:pt>
                <c:pt idx="104">
                  <c:v>40026</c:v>
                </c:pt>
                <c:pt idx="105">
                  <c:v>40057</c:v>
                </c:pt>
                <c:pt idx="106">
                  <c:v>40087</c:v>
                </c:pt>
                <c:pt idx="107">
                  <c:v>40118</c:v>
                </c:pt>
                <c:pt idx="108">
                  <c:v>40148</c:v>
                </c:pt>
                <c:pt idx="109">
                  <c:v>40179</c:v>
                </c:pt>
                <c:pt idx="110">
                  <c:v>40210</c:v>
                </c:pt>
                <c:pt idx="111">
                  <c:v>40238</c:v>
                </c:pt>
                <c:pt idx="112">
                  <c:v>40269</c:v>
                </c:pt>
                <c:pt idx="113">
                  <c:v>40299</c:v>
                </c:pt>
                <c:pt idx="114">
                  <c:v>40330</c:v>
                </c:pt>
                <c:pt idx="115">
                  <c:v>40360</c:v>
                </c:pt>
                <c:pt idx="116">
                  <c:v>40391</c:v>
                </c:pt>
                <c:pt idx="117">
                  <c:v>40422</c:v>
                </c:pt>
                <c:pt idx="118">
                  <c:v>40452</c:v>
                </c:pt>
                <c:pt idx="119">
                  <c:v>40483</c:v>
                </c:pt>
                <c:pt idx="120">
                  <c:v>40513</c:v>
                </c:pt>
                <c:pt idx="121">
                  <c:v>40544</c:v>
                </c:pt>
                <c:pt idx="122">
                  <c:v>40575</c:v>
                </c:pt>
                <c:pt idx="123">
                  <c:v>40603</c:v>
                </c:pt>
                <c:pt idx="124">
                  <c:v>40634</c:v>
                </c:pt>
                <c:pt idx="125">
                  <c:v>40664</c:v>
                </c:pt>
                <c:pt idx="126">
                  <c:v>40695</c:v>
                </c:pt>
                <c:pt idx="127">
                  <c:v>40725</c:v>
                </c:pt>
                <c:pt idx="128">
                  <c:v>40756</c:v>
                </c:pt>
                <c:pt idx="129">
                  <c:v>40787</c:v>
                </c:pt>
                <c:pt idx="130">
                  <c:v>40817</c:v>
                </c:pt>
                <c:pt idx="131">
                  <c:v>40848</c:v>
                </c:pt>
                <c:pt idx="132">
                  <c:v>40878</c:v>
                </c:pt>
                <c:pt idx="133">
                  <c:v>40909</c:v>
                </c:pt>
                <c:pt idx="134">
                  <c:v>40940</c:v>
                </c:pt>
                <c:pt idx="135">
                  <c:v>40969</c:v>
                </c:pt>
                <c:pt idx="136">
                  <c:v>41000</c:v>
                </c:pt>
                <c:pt idx="137">
                  <c:v>41030</c:v>
                </c:pt>
                <c:pt idx="138">
                  <c:v>41061</c:v>
                </c:pt>
                <c:pt idx="139">
                  <c:v>41091</c:v>
                </c:pt>
                <c:pt idx="140">
                  <c:v>41122</c:v>
                </c:pt>
                <c:pt idx="141">
                  <c:v>41153</c:v>
                </c:pt>
                <c:pt idx="142">
                  <c:v>41183</c:v>
                </c:pt>
                <c:pt idx="143">
                  <c:v>41214</c:v>
                </c:pt>
                <c:pt idx="144">
                  <c:v>41244</c:v>
                </c:pt>
                <c:pt idx="145">
                  <c:v>41275</c:v>
                </c:pt>
                <c:pt idx="146">
                  <c:v>41306</c:v>
                </c:pt>
                <c:pt idx="147">
                  <c:v>41334</c:v>
                </c:pt>
                <c:pt idx="148">
                  <c:v>41365</c:v>
                </c:pt>
                <c:pt idx="149">
                  <c:v>41395</c:v>
                </c:pt>
                <c:pt idx="150">
                  <c:v>41426</c:v>
                </c:pt>
                <c:pt idx="151">
                  <c:v>41456</c:v>
                </c:pt>
                <c:pt idx="152">
                  <c:v>41487</c:v>
                </c:pt>
                <c:pt idx="153">
                  <c:v>41518</c:v>
                </c:pt>
                <c:pt idx="154">
                  <c:v>41548</c:v>
                </c:pt>
                <c:pt idx="155">
                  <c:v>41579</c:v>
                </c:pt>
                <c:pt idx="156">
                  <c:v>41609</c:v>
                </c:pt>
                <c:pt idx="157">
                  <c:v>41640</c:v>
                </c:pt>
                <c:pt idx="158">
                  <c:v>41671</c:v>
                </c:pt>
                <c:pt idx="159">
                  <c:v>41699</c:v>
                </c:pt>
                <c:pt idx="160">
                  <c:v>41730</c:v>
                </c:pt>
                <c:pt idx="161">
                  <c:v>41760</c:v>
                </c:pt>
                <c:pt idx="162">
                  <c:v>41791</c:v>
                </c:pt>
                <c:pt idx="163">
                  <c:v>41821</c:v>
                </c:pt>
                <c:pt idx="164">
                  <c:v>41852</c:v>
                </c:pt>
                <c:pt idx="165">
                  <c:v>41883</c:v>
                </c:pt>
                <c:pt idx="166">
                  <c:v>41913</c:v>
                </c:pt>
                <c:pt idx="167">
                  <c:v>41944</c:v>
                </c:pt>
                <c:pt idx="168">
                  <c:v>41974</c:v>
                </c:pt>
                <c:pt idx="169">
                  <c:v>42005</c:v>
                </c:pt>
                <c:pt idx="170">
                  <c:v>42036</c:v>
                </c:pt>
                <c:pt idx="171">
                  <c:v>42064</c:v>
                </c:pt>
                <c:pt idx="172">
                  <c:v>42095</c:v>
                </c:pt>
                <c:pt idx="173">
                  <c:v>42125</c:v>
                </c:pt>
                <c:pt idx="174">
                  <c:v>42156</c:v>
                </c:pt>
                <c:pt idx="175">
                  <c:v>42186</c:v>
                </c:pt>
                <c:pt idx="176">
                  <c:v>42217</c:v>
                </c:pt>
                <c:pt idx="177">
                  <c:v>42248</c:v>
                </c:pt>
                <c:pt idx="178">
                  <c:v>42278</c:v>
                </c:pt>
                <c:pt idx="179">
                  <c:v>42309</c:v>
                </c:pt>
                <c:pt idx="180">
                  <c:v>42339</c:v>
                </c:pt>
                <c:pt idx="181">
                  <c:v>42370</c:v>
                </c:pt>
                <c:pt idx="182">
                  <c:v>42401</c:v>
                </c:pt>
                <c:pt idx="183">
                  <c:v>42430</c:v>
                </c:pt>
                <c:pt idx="184">
                  <c:v>42461</c:v>
                </c:pt>
                <c:pt idx="185">
                  <c:v>42491</c:v>
                </c:pt>
                <c:pt idx="186">
                  <c:v>42522</c:v>
                </c:pt>
                <c:pt idx="187">
                  <c:v>42552</c:v>
                </c:pt>
                <c:pt idx="188">
                  <c:v>42583</c:v>
                </c:pt>
                <c:pt idx="189">
                  <c:v>42614</c:v>
                </c:pt>
                <c:pt idx="190">
                  <c:v>42644</c:v>
                </c:pt>
                <c:pt idx="191">
                  <c:v>42675</c:v>
                </c:pt>
                <c:pt idx="192">
                  <c:v>42705</c:v>
                </c:pt>
                <c:pt idx="193">
                  <c:v>42736</c:v>
                </c:pt>
                <c:pt idx="194">
                  <c:v>42767</c:v>
                </c:pt>
                <c:pt idx="195">
                  <c:v>42795</c:v>
                </c:pt>
                <c:pt idx="196">
                  <c:v>42826</c:v>
                </c:pt>
                <c:pt idx="197">
                  <c:v>42856</c:v>
                </c:pt>
                <c:pt idx="198">
                  <c:v>42887</c:v>
                </c:pt>
                <c:pt idx="199">
                  <c:v>42917</c:v>
                </c:pt>
                <c:pt idx="200">
                  <c:v>42948</c:v>
                </c:pt>
                <c:pt idx="201">
                  <c:v>42979</c:v>
                </c:pt>
                <c:pt idx="202">
                  <c:v>43009</c:v>
                </c:pt>
                <c:pt idx="203">
                  <c:v>43040</c:v>
                </c:pt>
                <c:pt idx="204">
                  <c:v>43070</c:v>
                </c:pt>
                <c:pt idx="205">
                  <c:v>43101</c:v>
                </c:pt>
                <c:pt idx="206">
                  <c:v>43132</c:v>
                </c:pt>
                <c:pt idx="207">
                  <c:v>43160</c:v>
                </c:pt>
                <c:pt idx="208">
                  <c:v>43191</c:v>
                </c:pt>
                <c:pt idx="209">
                  <c:v>43221</c:v>
                </c:pt>
                <c:pt idx="210">
                  <c:v>43252</c:v>
                </c:pt>
                <c:pt idx="211">
                  <c:v>43282</c:v>
                </c:pt>
                <c:pt idx="212">
                  <c:v>43313</c:v>
                </c:pt>
                <c:pt idx="213">
                  <c:v>43344</c:v>
                </c:pt>
                <c:pt idx="214">
                  <c:v>43374</c:v>
                </c:pt>
                <c:pt idx="215">
                  <c:v>43405</c:v>
                </c:pt>
                <c:pt idx="216">
                  <c:v>43435</c:v>
                </c:pt>
                <c:pt idx="217">
                  <c:v>43466</c:v>
                </c:pt>
                <c:pt idx="218">
                  <c:v>43497</c:v>
                </c:pt>
                <c:pt idx="219">
                  <c:v>43525</c:v>
                </c:pt>
                <c:pt idx="220">
                  <c:v>43556</c:v>
                </c:pt>
                <c:pt idx="221">
                  <c:v>43586</c:v>
                </c:pt>
                <c:pt idx="222">
                  <c:v>43617</c:v>
                </c:pt>
                <c:pt idx="223">
                  <c:v>43647</c:v>
                </c:pt>
                <c:pt idx="224">
                  <c:v>43678</c:v>
                </c:pt>
                <c:pt idx="225">
                  <c:v>43709</c:v>
                </c:pt>
                <c:pt idx="226">
                  <c:v>43739</c:v>
                </c:pt>
                <c:pt idx="227">
                  <c:v>43770</c:v>
                </c:pt>
                <c:pt idx="228">
                  <c:v>43800</c:v>
                </c:pt>
                <c:pt idx="229">
                  <c:v>43831</c:v>
                </c:pt>
                <c:pt idx="230">
                  <c:v>43862</c:v>
                </c:pt>
                <c:pt idx="231">
                  <c:v>43891</c:v>
                </c:pt>
                <c:pt idx="232">
                  <c:v>43922</c:v>
                </c:pt>
                <c:pt idx="233">
                  <c:v>43952</c:v>
                </c:pt>
                <c:pt idx="234">
                  <c:v>43983</c:v>
                </c:pt>
                <c:pt idx="235">
                  <c:v>44013</c:v>
                </c:pt>
                <c:pt idx="236">
                  <c:v>44044</c:v>
                </c:pt>
                <c:pt idx="237">
                  <c:v>44075</c:v>
                </c:pt>
                <c:pt idx="238">
                  <c:v>44105</c:v>
                </c:pt>
                <c:pt idx="239">
                  <c:v>44136</c:v>
                </c:pt>
                <c:pt idx="240">
                  <c:v>44166</c:v>
                </c:pt>
                <c:pt idx="241">
                  <c:v>44197</c:v>
                </c:pt>
                <c:pt idx="242">
                  <c:v>44228</c:v>
                </c:pt>
                <c:pt idx="243">
                  <c:v>44256</c:v>
                </c:pt>
                <c:pt idx="244">
                  <c:v>44287</c:v>
                </c:pt>
                <c:pt idx="245">
                  <c:v>44317</c:v>
                </c:pt>
                <c:pt idx="246">
                  <c:v>44348</c:v>
                </c:pt>
                <c:pt idx="247">
                  <c:v>44378</c:v>
                </c:pt>
                <c:pt idx="248">
                  <c:v>44409</c:v>
                </c:pt>
                <c:pt idx="249">
                  <c:v>44440</c:v>
                </c:pt>
                <c:pt idx="250">
                  <c:v>44470</c:v>
                </c:pt>
              </c:numCache>
            </c:numRef>
          </c:cat>
          <c:val>
            <c:numRef>
              <c:f>Insumos!$D$33:$IT$33</c:f>
              <c:numCache>
                <c:formatCode>#,##0</c:formatCode>
                <c:ptCount val="251"/>
                <c:pt idx="0">
                  <c:v>100</c:v>
                </c:pt>
                <c:pt idx="1">
                  <c:v>100.57000000000001</c:v>
                </c:pt>
                <c:pt idx="2">
                  <c:v>101.032622</c:v>
                </c:pt>
                <c:pt idx="3">
                  <c:v>101.41654596360002</c:v>
                </c:pt>
                <c:pt idx="4">
                  <c:v>102.00476193018891</c:v>
                </c:pt>
                <c:pt idx="5">
                  <c:v>102.42298145410267</c:v>
                </c:pt>
                <c:pt idx="6">
                  <c:v>102.95558095766401</c:v>
                </c:pt>
                <c:pt idx="7">
                  <c:v>104.32489018440097</c:v>
                </c:pt>
                <c:pt idx="8">
                  <c:v>105.05516441569176</c:v>
                </c:pt>
                <c:pt idx="9">
                  <c:v>105.34931887605569</c:v>
                </c:pt>
                <c:pt idx="10">
                  <c:v>106.22371822272696</c:v>
                </c:pt>
                <c:pt idx="11">
                  <c:v>106.97790662210834</c:v>
                </c:pt>
                <c:pt idx="12">
                  <c:v>107.67326301515203</c:v>
                </c:pt>
                <c:pt idx="13">
                  <c:v>108.23316398283083</c:v>
                </c:pt>
                <c:pt idx="14">
                  <c:v>108.62280337316903</c:v>
                </c:pt>
                <c:pt idx="15">
                  <c:v>109.27454019340806</c:v>
                </c:pt>
                <c:pt idx="16">
                  <c:v>110.14873651495532</c:v>
                </c:pt>
                <c:pt idx="17">
                  <c:v>110.38004886163672</c:v>
                </c:pt>
                <c:pt idx="18">
                  <c:v>110.8436450668556</c:v>
                </c:pt>
                <c:pt idx="19">
                  <c:v>112.16268444315118</c:v>
                </c:pt>
                <c:pt idx="20">
                  <c:v>112.89174189203166</c:v>
                </c:pt>
                <c:pt idx="21">
                  <c:v>113.7045624336543</c:v>
                </c:pt>
                <c:pt idx="22">
                  <c:v>115.19409220153518</c:v>
                </c:pt>
                <c:pt idx="23">
                  <c:v>118.67295378602154</c:v>
                </c:pt>
                <c:pt idx="24">
                  <c:v>121.16508581552799</c:v>
                </c:pt>
                <c:pt idx="25">
                  <c:v>123.89130024637736</c:v>
                </c:pt>
                <c:pt idx="26">
                  <c:v>125.83639366024548</c:v>
                </c:pt>
                <c:pt idx="27">
                  <c:v>127.3841813022665</c:v>
                </c:pt>
                <c:pt idx="28">
                  <c:v>128.61980786089848</c:v>
                </c:pt>
                <c:pt idx="29">
                  <c:v>129.40438868884996</c:v>
                </c:pt>
                <c:pt idx="30">
                  <c:v>129.21028210581667</c:v>
                </c:pt>
                <c:pt idx="31">
                  <c:v>129.46870267002834</c:v>
                </c:pt>
                <c:pt idx="32">
                  <c:v>129.90889625910643</c:v>
                </c:pt>
                <c:pt idx="33">
                  <c:v>130.92218564992746</c:v>
                </c:pt>
                <c:pt idx="34">
                  <c:v>131.30185998831223</c:v>
                </c:pt>
                <c:pt idx="35">
                  <c:v>131.74828631227251</c:v>
                </c:pt>
                <c:pt idx="36">
                  <c:v>132.43337740109632</c:v>
                </c:pt>
                <c:pt idx="37">
                  <c:v>133.43987106934466</c:v>
                </c:pt>
                <c:pt idx="38">
                  <c:v>134.25385428286768</c:v>
                </c:pt>
                <c:pt idx="39">
                  <c:v>134.88484739799713</c:v>
                </c:pt>
                <c:pt idx="40">
                  <c:v>135.38392133336973</c:v>
                </c:pt>
                <c:pt idx="41">
                  <c:v>136.07437933216994</c:v>
                </c:pt>
                <c:pt idx="42">
                  <c:v>137.04050742542836</c:v>
                </c:pt>
                <c:pt idx="43">
                  <c:v>138.28757604299977</c:v>
                </c:pt>
                <c:pt idx="44">
                  <c:v>139.24176031769647</c:v>
                </c:pt>
                <c:pt idx="45">
                  <c:v>139.70125812674488</c:v>
                </c:pt>
                <c:pt idx="46">
                  <c:v>140.31594366250255</c:v>
                </c:pt>
                <c:pt idx="47">
                  <c:v>141.28412367377382</c:v>
                </c:pt>
                <c:pt idx="48">
                  <c:v>142.49916713736826</c:v>
                </c:pt>
                <c:pt idx="49">
                  <c:v>143.325662306765</c:v>
                </c:pt>
                <c:pt idx="50">
                  <c:v>144.17128371437491</c:v>
                </c:pt>
                <c:pt idx="51">
                  <c:v>145.0507285450326</c:v>
                </c:pt>
                <c:pt idx="52">
                  <c:v>146.31266988337438</c:v>
                </c:pt>
                <c:pt idx="53">
                  <c:v>147.02960196580287</c:v>
                </c:pt>
                <c:pt idx="54">
                  <c:v>147.00019604540972</c:v>
                </c:pt>
                <c:pt idx="55">
                  <c:v>147.36769653552324</c:v>
                </c:pt>
                <c:pt idx="56">
                  <c:v>147.61822161963363</c:v>
                </c:pt>
                <c:pt idx="57">
                  <c:v>148.13488539530235</c:v>
                </c:pt>
                <c:pt idx="58">
                  <c:v>149.24589703576714</c:v>
                </c:pt>
                <c:pt idx="59">
                  <c:v>150.06674946946387</c:v>
                </c:pt>
                <c:pt idx="60">
                  <c:v>150.60698976755396</c:v>
                </c:pt>
                <c:pt idx="61">
                  <c:v>151.49557100718252</c:v>
                </c:pt>
                <c:pt idx="62">
                  <c:v>152.11670284831195</c:v>
                </c:pt>
                <c:pt idx="63">
                  <c:v>152.7708046705597</c:v>
                </c:pt>
                <c:pt idx="64">
                  <c:v>153.09162336036789</c:v>
                </c:pt>
                <c:pt idx="65">
                  <c:v>153.24471498372822</c:v>
                </c:pt>
                <c:pt idx="66">
                  <c:v>152.9229010822624</c:v>
                </c:pt>
                <c:pt idx="67">
                  <c:v>153.2134545943187</c:v>
                </c:pt>
                <c:pt idx="68">
                  <c:v>153.29006132161584</c:v>
                </c:pt>
                <c:pt idx="69">
                  <c:v>153.61197045039123</c:v>
                </c:pt>
                <c:pt idx="70">
                  <c:v>154.11888995287754</c:v>
                </c:pt>
                <c:pt idx="71">
                  <c:v>154.59665851173148</c:v>
                </c:pt>
                <c:pt idx="72">
                  <c:v>155.33872247258779</c:v>
                </c:pt>
                <c:pt idx="73">
                  <c:v>156.02221285146715</c:v>
                </c:pt>
                <c:pt idx="74">
                  <c:v>156.70871058801362</c:v>
                </c:pt>
                <c:pt idx="75">
                  <c:v>157.28853281718926</c:v>
                </c:pt>
                <c:pt idx="76">
                  <c:v>157.68175414923223</c:v>
                </c:pt>
                <c:pt idx="77">
                  <c:v>158.12326306085004</c:v>
                </c:pt>
                <c:pt idx="78">
                  <c:v>158.56600819742042</c:v>
                </c:pt>
                <c:pt idx="79">
                  <c:v>158.94656661709422</c:v>
                </c:pt>
                <c:pt idx="80">
                  <c:v>159.69361548019455</c:v>
                </c:pt>
                <c:pt idx="81">
                  <c:v>159.98106398805888</c:v>
                </c:pt>
                <c:pt idx="82">
                  <c:v>160.46100718002305</c:v>
                </c:pt>
                <c:pt idx="83">
                  <c:v>161.07075900730715</c:v>
                </c:pt>
                <c:pt idx="84">
                  <c:v>162.26268262396121</c:v>
                </c:pt>
                <c:pt idx="85">
                  <c:v>163.13890111013063</c:v>
                </c:pt>
                <c:pt idx="86">
                  <c:v>163.93828172557025</c:v>
                </c:pt>
                <c:pt idx="87">
                  <c:v>164.72518547785299</c:v>
                </c:pt>
                <c:pt idx="88">
                  <c:v>165.63117399798116</c:v>
                </c:pt>
                <c:pt idx="89">
                  <c:v>166.93966027256525</c:v>
                </c:pt>
                <c:pt idx="90">
                  <c:v>168.17501375858222</c:v>
                </c:pt>
                <c:pt idx="91">
                  <c:v>169.06634133150274</c:v>
                </c:pt>
                <c:pt idx="92">
                  <c:v>169.53972708723092</c:v>
                </c:pt>
                <c:pt idx="93">
                  <c:v>169.98053037765771</c:v>
                </c:pt>
                <c:pt idx="94">
                  <c:v>170.74544276435716</c:v>
                </c:pt>
                <c:pt idx="95">
                  <c:v>171.36012635830886</c:v>
                </c:pt>
                <c:pt idx="96">
                  <c:v>171.83993471211213</c:v>
                </c:pt>
                <c:pt idx="97">
                  <c:v>172.66476639873025</c:v>
                </c:pt>
                <c:pt idx="98">
                  <c:v>173.61442261392327</c:v>
                </c:pt>
                <c:pt idx="99">
                  <c:v>173.96165145915111</c:v>
                </c:pt>
                <c:pt idx="100">
                  <c:v>174.79666738615504</c:v>
                </c:pt>
                <c:pt idx="101">
                  <c:v>175.61821172286994</c:v>
                </c:pt>
                <c:pt idx="102">
                  <c:v>176.25043728507228</c:v>
                </c:pt>
                <c:pt idx="103">
                  <c:v>176.67343833455644</c:v>
                </c:pt>
                <c:pt idx="104">
                  <c:v>176.93844849205828</c:v>
                </c:pt>
                <c:pt idx="105">
                  <c:v>177.36310076843921</c:v>
                </c:pt>
                <c:pt idx="106">
                  <c:v>177.85971745059084</c:v>
                </c:pt>
                <c:pt idx="107">
                  <c:v>178.58894229213826</c:v>
                </c:pt>
                <c:pt idx="108">
                  <c:v>179.2497213786192</c:v>
                </c:pt>
                <c:pt idx="109">
                  <c:v>180.59409428895884</c:v>
                </c:pt>
                <c:pt idx="110">
                  <c:v>182.00272822441272</c:v>
                </c:pt>
                <c:pt idx="111">
                  <c:v>182.94914241117968</c:v>
                </c:pt>
                <c:pt idx="112">
                  <c:v>183.99195252292341</c:v>
                </c:pt>
                <c:pt idx="113">
                  <c:v>184.78311791877198</c:v>
                </c:pt>
                <c:pt idx="114">
                  <c:v>184.78311791877198</c:v>
                </c:pt>
                <c:pt idx="115">
                  <c:v>184.80159623056386</c:v>
                </c:pt>
                <c:pt idx="116">
                  <c:v>184.87551686905604</c:v>
                </c:pt>
                <c:pt idx="117">
                  <c:v>185.70745669496679</c:v>
                </c:pt>
                <c:pt idx="118">
                  <c:v>187.10026262017908</c:v>
                </c:pt>
                <c:pt idx="119">
                  <c:v>188.65319479992655</c:v>
                </c:pt>
                <c:pt idx="120">
                  <c:v>189.84170992716608</c:v>
                </c:pt>
                <c:pt idx="121">
                  <c:v>191.41739611956157</c:v>
                </c:pt>
                <c:pt idx="122">
                  <c:v>192.94873528851807</c:v>
                </c:pt>
                <c:pt idx="123">
                  <c:v>194.47303029729736</c:v>
                </c:pt>
                <c:pt idx="124">
                  <c:v>195.97047263058653</c:v>
                </c:pt>
                <c:pt idx="125">
                  <c:v>196.89153385195027</c:v>
                </c:pt>
                <c:pt idx="126">
                  <c:v>197.1868711527282</c:v>
                </c:pt>
                <c:pt idx="127">
                  <c:v>197.50237014657259</c:v>
                </c:pt>
                <c:pt idx="128">
                  <c:v>198.23312891611491</c:v>
                </c:pt>
                <c:pt idx="129">
                  <c:v>199.28376449937033</c:v>
                </c:pt>
                <c:pt idx="130">
                  <c:v>200.14068468671761</c:v>
                </c:pt>
                <c:pt idx="131">
                  <c:v>201.18141624708858</c:v>
                </c:pt>
                <c:pt idx="132">
                  <c:v>202.187323328324</c:v>
                </c:pt>
                <c:pt idx="133">
                  <c:v>203.31957233896264</c:v>
                </c:pt>
                <c:pt idx="134">
                  <c:v>204.234510414488</c:v>
                </c:pt>
                <c:pt idx="135">
                  <c:v>204.6634028863584</c:v>
                </c:pt>
                <c:pt idx="136">
                  <c:v>205.97324866483109</c:v>
                </c:pt>
                <c:pt idx="137">
                  <c:v>206.71475236002448</c:v>
                </c:pt>
                <c:pt idx="138">
                  <c:v>206.88012416191248</c:v>
                </c:pt>
                <c:pt idx="139">
                  <c:v>207.7697086958087</c:v>
                </c:pt>
                <c:pt idx="140">
                  <c:v>208.62156450146153</c:v>
                </c:pt>
                <c:pt idx="141">
                  <c:v>209.81070741911986</c:v>
                </c:pt>
                <c:pt idx="142">
                  <c:v>211.04859059289268</c:v>
                </c:pt>
                <c:pt idx="143">
                  <c:v>212.31488213645005</c:v>
                </c:pt>
                <c:pt idx="144">
                  <c:v>213.99216970532802</c:v>
                </c:pt>
                <c:pt idx="145">
                  <c:v>215.83250236479384</c:v>
                </c:pt>
                <c:pt idx="146">
                  <c:v>217.12749737898261</c:v>
                </c:pt>
                <c:pt idx="147">
                  <c:v>218.14799661666382</c:v>
                </c:pt>
                <c:pt idx="148">
                  <c:v>219.34781059805547</c:v>
                </c:pt>
                <c:pt idx="149">
                  <c:v>220.15939749726829</c:v>
                </c:pt>
                <c:pt idx="150">
                  <c:v>220.73181193076118</c:v>
                </c:pt>
                <c:pt idx="151">
                  <c:v>220.79803147434038</c:v>
                </c:pt>
                <c:pt idx="152">
                  <c:v>221.32794674987881</c:v>
                </c:pt>
                <c:pt idx="153">
                  <c:v>222.10259456350337</c:v>
                </c:pt>
                <c:pt idx="154">
                  <c:v>223.36857935251535</c:v>
                </c:pt>
                <c:pt idx="155">
                  <c:v>224.57476968101898</c:v>
                </c:pt>
                <c:pt idx="156">
                  <c:v>226.64085756208436</c:v>
                </c:pt>
                <c:pt idx="157">
                  <c:v>227.88738227867583</c:v>
                </c:pt>
                <c:pt idx="158">
                  <c:v>229.45980521639865</c:v>
                </c:pt>
                <c:pt idx="159">
                  <c:v>231.57083542438954</c:v>
                </c:pt>
                <c:pt idx="160">
                  <c:v>233.12236002173293</c:v>
                </c:pt>
                <c:pt idx="161">
                  <c:v>234.1947228778329</c:v>
                </c:pt>
                <c:pt idx="162">
                  <c:v>235.13150176934423</c:v>
                </c:pt>
                <c:pt idx="163">
                  <c:v>235.15501491952116</c:v>
                </c:pt>
                <c:pt idx="164">
                  <c:v>235.74290245681996</c:v>
                </c:pt>
                <c:pt idx="165">
                  <c:v>237.08663700082386</c:v>
                </c:pt>
                <c:pt idx="166">
                  <c:v>238.08240087622733</c:v>
                </c:pt>
                <c:pt idx="167">
                  <c:v>239.29662112069613</c:v>
                </c:pt>
                <c:pt idx="168">
                  <c:v>241.16313476543755</c:v>
                </c:pt>
                <c:pt idx="169">
                  <c:v>244.15355763652897</c:v>
                </c:pt>
                <c:pt idx="170">
                  <c:v>247.1322310396946</c:v>
                </c:pt>
                <c:pt idx="171">
                  <c:v>250.39437648941862</c:v>
                </c:pt>
                <c:pt idx="172">
                  <c:v>252.17217656249352</c:v>
                </c:pt>
                <c:pt idx="173">
                  <c:v>254.038250669056</c:v>
                </c:pt>
                <c:pt idx="174">
                  <c:v>256.04515284934155</c:v>
                </c:pt>
                <c:pt idx="175">
                  <c:v>257.63263279700743</c:v>
                </c:pt>
                <c:pt idx="176">
                  <c:v>258.19942458916086</c:v>
                </c:pt>
                <c:pt idx="177">
                  <c:v>259.59370148194239</c:v>
                </c:pt>
                <c:pt idx="178">
                  <c:v>261.72236983409431</c:v>
                </c:pt>
                <c:pt idx="179">
                  <c:v>264.36576576941866</c:v>
                </c:pt>
                <c:pt idx="180">
                  <c:v>266.90367712080507</c:v>
                </c:pt>
                <c:pt idx="181">
                  <c:v>270.29335382023925</c:v>
                </c:pt>
                <c:pt idx="182">
                  <c:v>272.72599400462138</c:v>
                </c:pt>
                <c:pt idx="183">
                  <c:v>273.89871577884122</c:v>
                </c:pt>
                <c:pt idx="184">
                  <c:v>275.56949794509217</c:v>
                </c:pt>
                <c:pt idx="185">
                  <c:v>277.7189400290639</c:v>
                </c:pt>
                <c:pt idx="186">
                  <c:v>278.69095631916565</c:v>
                </c:pt>
                <c:pt idx="187">
                  <c:v>280.14014929202534</c:v>
                </c:pt>
                <c:pt idx="188">
                  <c:v>281.37276594891023</c:v>
                </c:pt>
                <c:pt idx="189">
                  <c:v>281.59786416166935</c:v>
                </c:pt>
                <c:pt idx="190">
                  <c:v>282.33001860848964</c:v>
                </c:pt>
                <c:pt idx="191">
                  <c:v>282.83821264198491</c:v>
                </c:pt>
                <c:pt idx="192">
                  <c:v>283.68672727991083</c:v>
                </c:pt>
                <c:pt idx="193">
                  <c:v>284.76473684357455</c:v>
                </c:pt>
                <c:pt idx="194">
                  <c:v>285.70446047515838</c:v>
                </c:pt>
                <c:pt idx="195">
                  <c:v>286.41872162634627</c:v>
                </c:pt>
                <c:pt idx="196">
                  <c:v>286.81970783662314</c:v>
                </c:pt>
                <c:pt idx="197">
                  <c:v>287.7088489309167</c:v>
                </c:pt>
                <c:pt idx="198">
                  <c:v>287.0471185783756</c:v>
                </c:pt>
                <c:pt idx="199">
                  <c:v>287.73603166296368</c:v>
                </c:pt>
                <c:pt idx="200">
                  <c:v>288.28273012312337</c:v>
                </c:pt>
                <c:pt idx="201">
                  <c:v>288.74398249132037</c:v>
                </c:pt>
                <c:pt idx="202">
                  <c:v>289.9567072177839</c:v>
                </c:pt>
                <c:pt idx="203">
                  <c:v>290.76858599799368</c:v>
                </c:pt>
                <c:pt idx="204">
                  <c:v>292.04796777638484</c:v>
                </c:pt>
                <c:pt idx="205">
                  <c:v>292.89490688293631</c:v>
                </c:pt>
                <c:pt idx="206">
                  <c:v>293.83217058496177</c:v>
                </c:pt>
                <c:pt idx="207">
                  <c:v>294.0966195384882</c:v>
                </c:pt>
                <c:pt idx="208">
                  <c:v>294.74363210147288</c:v>
                </c:pt>
                <c:pt idx="209">
                  <c:v>295.92260662987877</c:v>
                </c:pt>
                <c:pt idx="210">
                  <c:v>299.65123147341524</c:v>
                </c:pt>
                <c:pt idx="211">
                  <c:v>300.64008053727747</c:v>
                </c:pt>
                <c:pt idx="212">
                  <c:v>300.36950446479392</c:v>
                </c:pt>
                <c:pt idx="213">
                  <c:v>301.81127808622489</c:v>
                </c:pt>
                <c:pt idx="214">
                  <c:v>303.16942883761288</c:v>
                </c:pt>
                <c:pt idx="215">
                  <c:v>302.53277303705391</c:v>
                </c:pt>
                <c:pt idx="216">
                  <c:v>302.98657219660947</c:v>
                </c:pt>
                <c:pt idx="217">
                  <c:v>303.95612922763866</c:v>
                </c:pt>
                <c:pt idx="218">
                  <c:v>305.26314058331752</c:v>
                </c:pt>
                <c:pt idx="219">
                  <c:v>307.55261413769239</c:v>
                </c:pt>
                <c:pt idx="220">
                  <c:v>309.30566403827726</c:v>
                </c:pt>
                <c:pt idx="221">
                  <c:v>309.70776140152702</c:v>
                </c:pt>
                <c:pt idx="222">
                  <c:v>309.7387321776672</c:v>
                </c:pt>
                <c:pt idx="223">
                  <c:v>310.32723576880477</c:v>
                </c:pt>
                <c:pt idx="224">
                  <c:v>310.66859572815048</c:v>
                </c:pt>
                <c:pt idx="225">
                  <c:v>310.54432828985921</c:v>
                </c:pt>
                <c:pt idx="226">
                  <c:v>310.85487261814905</c:v>
                </c:pt>
                <c:pt idx="227">
                  <c:v>312.44023246850162</c:v>
                </c:pt>
                <c:pt idx="228">
                  <c:v>316.03329514188937</c:v>
                </c:pt>
                <c:pt idx="229">
                  <c:v>316.69696506168737</c:v>
                </c:pt>
                <c:pt idx="230">
                  <c:v>317.48870747434154</c:v>
                </c:pt>
                <c:pt idx="231">
                  <c:v>317.71094956957359</c:v>
                </c:pt>
                <c:pt idx="232">
                  <c:v>316.72604562590789</c:v>
                </c:pt>
                <c:pt idx="233">
                  <c:v>315.52248665252944</c:v>
                </c:pt>
                <c:pt idx="234">
                  <c:v>316.34284511782602</c:v>
                </c:pt>
                <c:pt idx="235">
                  <c:v>317.48167936025021</c:v>
                </c:pt>
                <c:pt idx="236">
                  <c:v>318.24363539071481</c:v>
                </c:pt>
                <c:pt idx="237">
                  <c:v>320.28039465721537</c:v>
                </c:pt>
                <c:pt idx="238">
                  <c:v>323.03480605126742</c:v>
                </c:pt>
                <c:pt idx="239">
                  <c:v>325.9098158251237</c:v>
                </c:pt>
                <c:pt idx="240">
                  <c:v>330.30959833876284</c:v>
                </c:pt>
                <c:pt idx="241">
                  <c:v>331.13537233460971</c:v>
                </c:pt>
                <c:pt idx="242">
                  <c:v>333.98313653668737</c:v>
                </c:pt>
                <c:pt idx="243">
                  <c:v>337.08917970647855</c:v>
                </c:pt>
                <c:pt idx="244">
                  <c:v>338.13415616356866</c:v>
                </c:pt>
                <c:pt idx="245">
                  <c:v>340.94066965972627</c:v>
                </c:pt>
                <c:pt idx="246">
                  <c:v>342.74765520892288</c:v>
                </c:pt>
                <c:pt idx="247">
                  <c:v>346.03803269892853</c:v>
                </c:pt>
                <c:pt idx="248">
                  <c:v>349.04856358340919</c:v>
                </c:pt>
                <c:pt idx="249">
                  <c:v>353.09752692097669</c:v>
                </c:pt>
                <c:pt idx="250">
                  <c:v>357.51124600748892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DB36-482C-8366-62F19ABCD3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52566256"/>
        <c:axId val="952559600"/>
      </c:lineChart>
      <c:dateAx>
        <c:axId val="952566256"/>
        <c:scaling>
          <c:orientation val="minMax"/>
        </c:scaling>
        <c:delete val="0"/>
        <c:axPos val="b"/>
        <c:numFmt formatCode="[$-409]mmm\-yy;@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952559600"/>
        <c:crosses val="autoZero"/>
        <c:auto val="1"/>
        <c:lblOffset val="100"/>
        <c:baseTimeUnit val="months"/>
      </c:dateAx>
      <c:valAx>
        <c:axId val="952559600"/>
        <c:scaling>
          <c:orientation val="minMax"/>
          <c:max val="1000"/>
          <c:min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9525662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0640476737209369E-2"/>
          <c:y val="0.78204750188915151"/>
          <c:w val="0.98935952326279064"/>
          <c:h val="0.193397556428835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6E77D7-1632-43DC-8285-82BF9A4111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37253EC-64BF-424F-ADEC-5B5DB91AD3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5411894-4E72-425A-8246-BC135A4FE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30/03/2022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FF8A17E-FB54-4FBD-8D1B-8A41D3AAC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4CD0172-6152-412F-AD1A-57EC78CB7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6311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A93400-C558-43E1-BAC4-A12EFE5AA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EE0B996-E885-474D-8D9A-65363A1400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EAADAE3-A843-441B-8A62-730F778F2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30/03/2022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84FA384-2A9F-4384-B0D5-5B63AEC7C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03CC029-ECE6-4EAC-BF18-87163A88E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7482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BAE1E56-B353-4E99-BD02-89963933D5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E8E0182-44FC-4E16-9CBB-B098403CC0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0D1E96B-46DB-4965-AB5A-D3735014F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30/03/2022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0D9AAC7-C3AC-4282-819B-C7D48EF3E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04EA375-8F8B-486E-96F6-C2F8280C0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1198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B703E5-2A29-47AE-85D5-7850D2117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D3E0798-C12E-47C5-AB55-8542634F8C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61296DE-6511-40F3-A2B6-E9BDC4C08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30/03/2022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9FC4522-B445-4368-B34C-BD261CE75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4BFE492-306F-4052-B72C-9B06D9DEB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5720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536169-2F47-4A3B-8170-A48FDEB72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C0D26BD-2FCA-4969-BD06-53CB29FA4A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4D0070B-B926-426A-B477-5C4C7FB13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30/03/2022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55D83DE-194C-499C-8842-61B4DDF03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A65B098-C182-4501-847C-F11D2C7A5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3334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8F56E1-E8C1-4B36-AA90-B881BC3A5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EE6EA4-FD3F-4B90-9022-F43F7AF2F2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6F44919-FEBD-4B92-B8D4-E6D3E8C786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7E8CD96-70E6-490A-B62A-9551E52B2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30/03/2022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0B7E887-53DA-4498-B891-7A50191F8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539AA22-3DEB-435F-8706-856AE147A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0766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87A9E1-3D66-42FA-9CE6-5C3480C4F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7B7BACD-9851-4E73-AC98-9C83E643F0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ABF0582-DE7C-47BE-B8F0-3C364E7235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B1542C2-CA34-48E4-95A7-0F790F9088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1F2789AB-739D-4221-B5F1-267EE89DC7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40AB6852-1B4A-450C-BA16-B82F64750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30/03/2022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B65EED2F-F1F5-4602-B7B5-37D7A2CE3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2FD25586-3474-4730-A463-2F2FD37D2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5726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32F841-88C9-4F41-A1C6-97C7AA813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8FA66904-B528-4F9A-8E75-53B6D59A1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30/03/2022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19E1677D-2A73-4B5D-BF58-9C9B514AD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4D83D8C-1F03-49DC-A055-56C2AF649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2561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984D2C5F-4406-4E46-92EF-542EC9F60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30/03/2022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B6924C0B-AA71-40BD-AA4B-94402E3BC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0F7416D-F206-4495-9969-C67E178B1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6159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37FE45-8843-4A2F-A352-E59A6A902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6A71197-B7D9-4363-A1FB-6005238549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B315C35-B351-44B5-8E01-5820B392AD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BCBC8FF-20E6-4EAE-A3D7-1557E2838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30/03/2022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59B1DF8-7A0C-4DE7-976F-685189155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96C49BB-7989-4EAC-B2AC-B3AD84023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6978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3BC473-23EA-45E2-8AFB-F217DBB59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2A544C9-8CD5-471B-B4EE-B82D6ECAFF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4E99241-AC02-4564-91F8-6362D98296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52278FC-3B56-4D85-BA2C-59413BC46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30/03/2022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B370DD1-4D89-4BF2-83B3-FBCCDD364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E80DDAE-472A-4C53-9630-EC142DF86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2469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52E4566A-041C-4F4D-AFD2-1B94AD0436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6584696-6805-4494-B6F3-DAC76CBE3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3CAE9A5-EE82-47CC-9CEC-0E91994417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257FD1-8873-467D-BE5E-3B3757E9FB3E}" type="datetimeFigureOut">
              <a:rPr lang="pt-BR" smtClean="0"/>
              <a:t>30/03/2022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583374E-5746-48AB-B13E-C9D61286EC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A5F1ED6-5EE3-4D3E-AF6C-D3F7076500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2003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E3F021-2230-4609-A362-0CC7F74CA8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18476"/>
            <a:ext cx="9144000" cy="2387600"/>
          </a:xfrm>
        </p:spPr>
        <p:txBody>
          <a:bodyPr/>
          <a:lstStyle/>
          <a:p>
            <a:r>
              <a:rPr lang="pt-BR" dirty="0"/>
              <a:t>Inovações nos contratos de concessões rodoviárias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A971F86-490B-425D-B4EE-D2824A2D14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98151"/>
            <a:ext cx="9144000" cy="1655762"/>
          </a:xfrm>
        </p:spPr>
        <p:txBody>
          <a:bodyPr/>
          <a:lstStyle/>
          <a:p>
            <a:r>
              <a:rPr lang="pt-BR" dirty="0"/>
              <a:t>Marcelo Cardoso Fonseca</a:t>
            </a:r>
          </a:p>
          <a:p>
            <a:r>
              <a:rPr lang="pt-BR" dirty="0" err="1"/>
              <a:t>Sucon</a:t>
            </a:r>
            <a:r>
              <a:rPr lang="pt-BR" dirty="0"/>
              <a:t>/ANTT</a:t>
            </a:r>
          </a:p>
        </p:txBody>
      </p:sp>
    </p:spTree>
    <p:extLst>
      <p:ext uri="{BB962C8B-B14F-4D97-AF65-F5344CB8AC3E}">
        <p14:creationId xmlns:p14="http://schemas.microsoft.com/office/powerpoint/2010/main" val="288584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EE634B8B-DD16-4A8A-9948-90ECEE6168C6}"/>
              </a:ext>
            </a:extLst>
          </p:cNvPr>
          <p:cNvSpPr txBox="1">
            <a:spLocks/>
          </p:cNvSpPr>
          <p:nvPr/>
        </p:nvSpPr>
        <p:spPr>
          <a:xfrm>
            <a:off x="957295" y="956567"/>
            <a:ext cx="3787519" cy="43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/>
              <a:t>MECANISMO DE CONTAS</a:t>
            </a:r>
          </a:p>
        </p:txBody>
      </p:sp>
      <p:sp>
        <p:nvSpPr>
          <p:cNvPr id="13" name="Retângulo Arredondado 1">
            <a:extLst>
              <a:ext uri="{FF2B5EF4-FFF2-40B4-BE49-F238E27FC236}">
                <a16:creationId xmlns:a16="http://schemas.microsoft.com/office/drawing/2014/main" id="{E8A616B0-8179-4554-B581-EDC4F48BD010}"/>
              </a:ext>
            </a:extLst>
          </p:cNvPr>
          <p:cNvSpPr/>
          <p:nvPr/>
        </p:nvSpPr>
        <p:spPr>
          <a:xfrm>
            <a:off x="1596420" y="2526899"/>
            <a:ext cx="1487055" cy="520221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gency FB" panose="020B0503020202020204" pitchFamily="34" charset="0"/>
              </a:rPr>
              <a:t>$ Receitas da Concessão</a:t>
            </a:r>
            <a:endParaRPr kumimoji="0" lang="pt-BR" sz="14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gency FB" panose="020B0503020202020204" pitchFamily="34" charset="0"/>
              <a:cs typeface="Calibri"/>
            </a:endParaRPr>
          </a:p>
        </p:txBody>
      </p:sp>
      <p:sp>
        <p:nvSpPr>
          <p:cNvPr id="14" name="Retângulo Arredondado 15">
            <a:extLst>
              <a:ext uri="{FF2B5EF4-FFF2-40B4-BE49-F238E27FC236}">
                <a16:creationId xmlns:a16="http://schemas.microsoft.com/office/drawing/2014/main" id="{9F2EF797-2874-48DA-B89A-E00A4E20D778}"/>
              </a:ext>
            </a:extLst>
          </p:cNvPr>
          <p:cNvSpPr/>
          <p:nvPr/>
        </p:nvSpPr>
        <p:spPr>
          <a:xfrm>
            <a:off x="2566165" y="4292774"/>
            <a:ext cx="1818444" cy="462855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gency FB" panose="020B0503020202020204" pitchFamily="34" charset="0"/>
                <a:cs typeface="Arial"/>
              </a:rPr>
              <a:t>Conta de Ajuste</a:t>
            </a:r>
            <a:endParaRPr kumimoji="0" lang="pt-BR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gency FB" panose="020B0503020202020204" pitchFamily="34" charset="0"/>
            </a:endParaRPr>
          </a:p>
        </p:txBody>
      </p:sp>
      <p:sp>
        <p:nvSpPr>
          <p:cNvPr id="15" name="Retângulo Arredondado 17">
            <a:extLst>
              <a:ext uri="{FF2B5EF4-FFF2-40B4-BE49-F238E27FC236}">
                <a16:creationId xmlns:a16="http://schemas.microsoft.com/office/drawing/2014/main" id="{FF91BCF6-F67B-48DC-9664-0EC0E823FBEB}"/>
              </a:ext>
            </a:extLst>
          </p:cNvPr>
          <p:cNvSpPr/>
          <p:nvPr/>
        </p:nvSpPr>
        <p:spPr>
          <a:xfrm>
            <a:off x="359218" y="4293473"/>
            <a:ext cx="1838767" cy="462855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gency FB" panose="020B0503020202020204" pitchFamily="34" charset="0"/>
                <a:cs typeface="Arial"/>
              </a:rPr>
              <a:t>Conta de Retenção</a:t>
            </a:r>
          </a:p>
        </p:txBody>
      </p:sp>
      <p:cxnSp>
        <p:nvCxnSpPr>
          <p:cNvPr id="16" name="Conector de Seta Reta 19">
            <a:extLst>
              <a:ext uri="{FF2B5EF4-FFF2-40B4-BE49-F238E27FC236}">
                <a16:creationId xmlns:a16="http://schemas.microsoft.com/office/drawing/2014/main" id="{72F1BA84-E1F2-44BB-A9DC-885FFE530859}"/>
              </a:ext>
            </a:extLst>
          </p:cNvPr>
          <p:cNvCxnSpPr>
            <a:cxnSpLocks/>
            <a:stCxn id="15" idx="3"/>
            <a:endCxn id="14" idx="1"/>
          </p:cNvCxnSpPr>
          <p:nvPr/>
        </p:nvCxnSpPr>
        <p:spPr>
          <a:xfrm flipV="1">
            <a:off x="2197985" y="4524202"/>
            <a:ext cx="368180" cy="699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Elipse 41">
            <a:extLst>
              <a:ext uri="{FF2B5EF4-FFF2-40B4-BE49-F238E27FC236}">
                <a16:creationId xmlns:a16="http://schemas.microsoft.com/office/drawing/2014/main" id="{7F145212-B6B2-4F46-A7FA-9C0B7ABE99B2}"/>
              </a:ext>
            </a:extLst>
          </p:cNvPr>
          <p:cNvSpPr/>
          <p:nvPr/>
        </p:nvSpPr>
        <p:spPr>
          <a:xfrm>
            <a:off x="2382075" y="3063701"/>
            <a:ext cx="251324" cy="224495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Elipse 44">
            <a:extLst>
              <a:ext uri="{FF2B5EF4-FFF2-40B4-BE49-F238E27FC236}">
                <a16:creationId xmlns:a16="http://schemas.microsoft.com/office/drawing/2014/main" id="{E91C1DEA-E6CE-4991-886D-4E09E086C68E}"/>
              </a:ext>
            </a:extLst>
          </p:cNvPr>
          <p:cNvSpPr/>
          <p:nvPr/>
        </p:nvSpPr>
        <p:spPr>
          <a:xfrm>
            <a:off x="968349" y="5282571"/>
            <a:ext cx="251324" cy="224495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4</a:t>
            </a:r>
          </a:p>
        </p:txBody>
      </p:sp>
      <p:sp>
        <p:nvSpPr>
          <p:cNvPr id="19" name="Elipse 44">
            <a:extLst>
              <a:ext uri="{FF2B5EF4-FFF2-40B4-BE49-F238E27FC236}">
                <a16:creationId xmlns:a16="http://schemas.microsoft.com/office/drawing/2014/main" id="{DFB1C9CD-1A32-44B7-A8D4-4124E319EF30}"/>
              </a:ext>
            </a:extLst>
          </p:cNvPr>
          <p:cNvSpPr/>
          <p:nvPr/>
        </p:nvSpPr>
        <p:spPr>
          <a:xfrm>
            <a:off x="3202071" y="5451771"/>
            <a:ext cx="251324" cy="224495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6</a:t>
            </a:r>
          </a:p>
        </p:txBody>
      </p:sp>
      <p:sp>
        <p:nvSpPr>
          <p:cNvPr id="20" name="TextBox 72">
            <a:extLst>
              <a:ext uri="{FF2B5EF4-FFF2-40B4-BE49-F238E27FC236}">
                <a16:creationId xmlns:a16="http://schemas.microsoft.com/office/drawing/2014/main" id="{B713EB34-CD0B-4E4F-BC50-99834131904E}"/>
              </a:ext>
            </a:extLst>
          </p:cNvPr>
          <p:cNvSpPr txBox="1"/>
          <p:nvPr/>
        </p:nvSpPr>
        <p:spPr>
          <a:xfrm>
            <a:off x="393577" y="6206288"/>
            <a:ext cx="4666285" cy="338554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txBody>
          <a:bodyPr wrap="square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gency FB" panose="020B0503020202020204" pitchFamily="34" charset="0"/>
              </a:rPr>
              <a:t>Conta de Livre Movimentação da Concessionária</a:t>
            </a:r>
          </a:p>
        </p:txBody>
      </p:sp>
      <p:sp>
        <p:nvSpPr>
          <p:cNvPr id="21" name="Rectangle 73">
            <a:extLst>
              <a:ext uri="{FF2B5EF4-FFF2-40B4-BE49-F238E27FC236}">
                <a16:creationId xmlns:a16="http://schemas.microsoft.com/office/drawing/2014/main" id="{F9DBF8B3-4B38-44CF-92A9-67267CB8AC1B}"/>
              </a:ext>
            </a:extLst>
          </p:cNvPr>
          <p:cNvSpPr/>
          <p:nvPr/>
        </p:nvSpPr>
        <p:spPr>
          <a:xfrm>
            <a:off x="264727" y="4096656"/>
            <a:ext cx="4231241" cy="857023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etângulo Arredondado 1">
            <a:extLst>
              <a:ext uri="{FF2B5EF4-FFF2-40B4-BE49-F238E27FC236}">
                <a16:creationId xmlns:a16="http://schemas.microsoft.com/office/drawing/2014/main" id="{3364C7AF-6862-4AB0-A265-D35494E5DAEE}"/>
              </a:ext>
            </a:extLst>
          </p:cNvPr>
          <p:cNvSpPr/>
          <p:nvPr/>
        </p:nvSpPr>
        <p:spPr>
          <a:xfrm>
            <a:off x="1596420" y="3314104"/>
            <a:ext cx="1487055" cy="520221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gency FB" panose="020B0503020202020204" pitchFamily="34" charset="0"/>
              </a:rPr>
              <a:t>Conta Centralizadora</a:t>
            </a:r>
            <a:endParaRPr kumimoji="0" lang="pt-BR" sz="14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gency FB" panose="020B0503020202020204" pitchFamily="34" charset="0"/>
              <a:cs typeface="Calibri"/>
            </a:endParaRPr>
          </a:p>
        </p:txBody>
      </p:sp>
      <p:sp>
        <p:nvSpPr>
          <p:cNvPr id="23" name="Elipse 44">
            <a:extLst>
              <a:ext uri="{FF2B5EF4-FFF2-40B4-BE49-F238E27FC236}">
                <a16:creationId xmlns:a16="http://schemas.microsoft.com/office/drawing/2014/main" id="{D86C89A7-77B6-41D2-AC5A-7519D8EC2106}"/>
              </a:ext>
            </a:extLst>
          </p:cNvPr>
          <p:cNvSpPr/>
          <p:nvPr/>
        </p:nvSpPr>
        <p:spPr>
          <a:xfrm>
            <a:off x="2210504" y="3934041"/>
            <a:ext cx="251324" cy="224495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2</a:t>
            </a:r>
          </a:p>
        </p:txBody>
      </p:sp>
      <p:cxnSp>
        <p:nvCxnSpPr>
          <p:cNvPr id="24" name="Conector de Seta Reta 19">
            <a:extLst>
              <a:ext uri="{FF2B5EF4-FFF2-40B4-BE49-F238E27FC236}">
                <a16:creationId xmlns:a16="http://schemas.microsoft.com/office/drawing/2014/main" id="{5B42F612-F985-46CE-9FF6-AE9D38529923}"/>
              </a:ext>
            </a:extLst>
          </p:cNvPr>
          <p:cNvCxnSpPr>
            <a:cxnSpLocks/>
            <a:stCxn id="13" idx="2"/>
            <a:endCxn id="22" idx="0"/>
          </p:cNvCxnSpPr>
          <p:nvPr/>
        </p:nvCxnSpPr>
        <p:spPr>
          <a:xfrm>
            <a:off x="2339948" y="3047120"/>
            <a:ext cx="0" cy="266984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Angulado 38">
            <a:extLst>
              <a:ext uri="{FF2B5EF4-FFF2-40B4-BE49-F238E27FC236}">
                <a16:creationId xmlns:a16="http://schemas.microsoft.com/office/drawing/2014/main" id="{64E02532-C1C9-4660-8C8F-D3EA746E20B3}"/>
              </a:ext>
            </a:extLst>
          </p:cNvPr>
          <p:cNvCxnSpPr>
            <a:stCxn id="22" idx="2"/>
            <a:endCxn id="15" idx="0"/>
          </p:cNvCxnSpPr>
          <p:nvPr/>
        </p:nvCxnSpPr>
        <p:spPr>
          <a:xfrm rot="5400000">
            <a:off x="1579701" y="3533226"/>
            <a:ext cx="459148" cy="1061346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Elipse 44">
            <a:extLst>
              <a:ext uri="{FF2B5EF4-FFF2-40B4-BE49-F238E27FC236}">
                <a16:creationId xmlns:a16="http://schemas.microsoft.com/office/drawing/2014/main" id="{FDA204BD-0D13-48C1-9441-8910498350EF}"/>
              </a:ext>
            </a:extLst>
          </p:cNvPr>
          <p:cNvSpPr/>
          <p:nvPr/>
        </p:nvSpPr>
        <p:spPr>
          <a:xfrm>
            <a:off x="2236500" y="4582215"/>
            <a:ext cx="251324" cy="216888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3</a:t>
            </a:r>
          </a:p>
        </p:txBody>
      </p:sp>
      <p:sp>
        <p:nvSpPr>
          <p:cNvPr id="27" name="Elipse 44">
            <a:extLst>
              <a:ext uri="{FF2B5EF4-FFF2-40B4-BE49-F238E27FC236}">
                <a16:creationId xmlns:a16="http://schemas.microsoft.com/office/drawing/2014/main" id="{A9C8B2E7-3260-438E-BD0A-207FEDF7F870}"/>
              </a:ext>
            </a:extLst>
          </p:cNvPr>
          <p:cNvSpPr/>
          <p:nvPr/>
        </p:nvSpPr>
        <p:spPr>
          <a:xfrm>
            <a:off x="4822516" y="5210096"/>
            <a:ext cx="251324" cy="224495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8</a:t>
            </a:r>
          </a:p>
        </p:txBody>
      </p:sp>
      <p:cxnSp>
        <p:nvCxnSpPr>
          <p:cNvPr id="28" name="Conector de Seta Reta 27">
            <a:extLst>
              <a:ext uri="{FF2B5EF4-FFF2-40B4-BE49-F238E27FC236}">
                <a16:creationId xmlns:a16="http://schemas.microsoft.com/office/drawing/2014/main" id="{038228B5-FC4C-4CCB-B4B2-6A65CAFF91F0}"/>
              </a:ext>
            </a:extLst>
          </p:cNvPr>
          <p:cNvCxnSpPr>
            <a:stCxn id="15" idx="2"/>
          </p:cNvCxnSpPr>
          <p:nvPr/>
        </p:nvCxnSpPr>
        <p:spPr>
          <a:xfrm flipH="1">
            <a:off x="1278601" y="4756328"/>
            <a:ext cx="1" cy="14499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de Seta Reta 28">
            <a:extLst>
              <a:ext uri="{FF2B5EF4-FFF2-40B4-BE49-F238E27FC236}">
                <a16:creationId xmlns:a16="http://schemas.microsoft.com/office/drawing/2014/main" id="{258F9C0C-1954-4272-9DAB-F10E64694769}"/>
              </a:ext>
            </a:extLst>
          </p:cNvPr>
          <p:cNvCxnSpPr/>
          <p:nvPr/>
        </p:nvCxnSpPr>
        <p:spPr>
          <a:xfrm>
            <a:off x="3130142" y="4755629"/>
            <a:ext cx="8506" cy="14506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de Seta Reta 29">
            <a:extLst>
              <a:ext uri="{FF2B5EF4-FFF2-40B4-BE49-F238E27FC236}">
                <a16:creationId xmlns:a16="http://schemas.microsoft.com/office/drawing/2014/main" id="{FBB087FB-D3B9-4D48-AC10-8705662C91CF}"/>
              </a:ext>
            </a:extLst>
          </p:cNvPr>
          <p:cNvCxnSpPr/>
          <p:nvPr/>
        </p:nvCxnSpPr>
        <p:spPr>
          <a:xfrm>
            <a:off x="3892543" y="4755629"/>
            <a:ext cx="8506" cy="14506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tângulo Arredondado 1">
            <a:extLst>
              <a:ext uri="{FF2B5EF4-FFF2-40B4-BE49-F238E27FC236}">
                <a16:creationId xmlns:a16="http://schemas.microsoft.com/office/drawing/2014/main" id="{948A832C-1BF4-4274-B2CB-9C91B9AC9833}"/>
              </a:ext>
            </a:extLst>
          </p:cNvPr>
          <p:cNvSpPr/>
          <p:nvPr/>
        </p:nvSpPr>
        <p:spPr>
          <a:xfrm>
            <a:off x="3598954" y="2537785"/>
            <a:ext cx="1487055" cy="520221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gency FB" panose="020B0503020202020204" pitchFamily="34" charset="0"/>
              </a:rPr>
              <a:t>$ Receitas do </a:t>
            </a:r>
            <a:r>
              <a:rPr kumimoji="0" lang="pt-BR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gency FB" panose="020B0503020202020204" pitchFamily="34" charset="0"/>
              </a:rPr>
              <a:t>Free</a:t>
            </a:r>
            <a:r>
              <a:rPr kumimoji="0" lang="pt-BR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gency FB" panose="020B0503020202020204" pitchFamily="34" charset="0"/>
              </a:rPr>
              <a:t> </a:t>
            </a:r>
            <a:r>
              <a:rPr kumimoji="0" lang="pt-BR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gency FB" panose="020B0503020202020204" pitchFamily="34" charset="0"/>
              </a:rPr>
              <a:t>Flow</a:t>
            </a:r>
            <a:endParaRPr kumimoji="0" lang="pt-BR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gency FB" panose="020B0503020202020204" pitchFamily="34" charset="0"/>
              <a:cs typeface="Calibri"/>
            </a:endParaRPr>
          </a:p>
        </p:txBody>
      </p:sp>
      <p:sp>
        <p:nvSpPr>
          <p:cNvPr id="32" name="Elipse 41">
            <a:extLst>
              <a:ext uri="{FF2B5EF4-FFF2-40B4-BE49-F238E27FC236}">
                <a16:creationId xmlns:a16="http://schemas.microsoft.com/office/drawing/2014/main" id="{55A5CAA3-CB58-4564-95D3-C2AD3902CE36}"/>
              </a:ext>
            </a:extLst>
          </p:cNvPr>
          <p:cNvSpPr/>
          <p:nvPr/>
        </p:nvSpPr>
        <p:spPr>
          <a:xfrm>
            <a:off x="4485829" y="3071481"/>
            <a:ext cx="251324" cy="224495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600" b="1" dirty="0">
                <a:solidFill>
                  <a:prstClr val="black"/>
                </a:solidFill>
                <a:latin typeface="Calibri" panose="020F0502020204030204"/>
              </a:rPr>
              <a:t>7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33" name="Conector de Seta Reta 19">
            <a:extLst>
              <a:ext uri="{FF2B5EF4-FFF2-40B4-BE49-F238E27FC236}">
                <a16:creationId xmlns:a16="http://schemas.microsoft.com/office/drawing/2014/main" id="{5E3386D6-ABE6-46F3-8378-EFC95EDA8E11}"/>
              </a:ext>
            </a:extLst>
          </p:cNvPr>
          <p:cNvCxnSpPr>
            <a:cxnSpLocks/>
            <a:stCxn id="31" idx="2"/>
            <a:endCxn id="38" idx="0"/>
          </p:cNvCxnSpPr>
          <p:nvPr/>
        </p:nvCxnSpPr>
        <p:spPr>
          <a:xfrm>
            <a:off x="4342482" y="3058006"/>
            <a:ext cx="0" cy="266984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de Seta Reta 33">
            <a:extLst>
              <a:ext uri="{FF2B5EF4-FFF2-40B4-BE49-F238E27FC236}">
                <a16:creationId xmlns:a16="http://schemas.microsoft.com/office/drawing/2014/main" id="{6543777D-37D1-4F7C-969A-DADE68BEEBEA}"/>
              </a:ext>
            </a:extLst>
          </p:cNvPr>
          <p:cNvCxnSpPr>
            <a:cxnSpLocks/>
          </p:cNvCxnSpPr>
          <p:nvPr/>
        </p:nvCxnSpPr>
        <p:spPr>
          <a:xfrm>
            <a:off x="4767279" y="3757228"/>
            <a:ext cx="26148" cy="24450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de Seta Reta 34">
            <a:extLst>
              <a:ext uri="{FF2B5EF4-FFF2-40B4-BE49-F238E27FC236}">
                <a16:creationId xmlns:a16="http://schemas.microsoft.com/office/drawing/2014/main" id="{956CDB35-8B31-45F6-94CB-7BF015DD7B9E}"/>
              </a:ext>
            </a:extLst>
          </p:cNvPr>
          <p:cNvCxnSpPr>
            <a:cxnSpLocks/>
          </p:cNvCxnSpPr>
          <p:nvPr/>
        </p:nvCxnSpPr>
        <p:spPr>
          <a:xfrm>
            <a:off x="3932682" y="3834323"/>
            <a:ext cx="0" cy="4144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Elipse 44">
            <a:extLst>
              <a:ext uri="{FF2B5EF4-FFF2-40B4-BE49-F238E27FC236}">
                <a16:creationId xmlns:a16="http://schemas.microsoft.com/office/drawing/2014/main" id="{38087CCB-BB3B-4A95-82B6-1F9C6D286409}"/>
              </a:ext>
            </a:extLst>
          </p:cNvPr>
          <p:cNvSpPr/>
          <p:nvPr/>
        </p:nvSpPr>
        <p:spPr>
          <a:xfrm>
            <a:off x="4007273" y="3889193"/>
            <a:ext cx="251324" cy="224495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9</a:t>
            </a:r>
          </a:p>
        </p:txBody>
      </p:sp>
      <p:cxnSp>
        <p:nvCxnSpPr>
          <p:cNvPr id="37" name="Conector de Seta Reta 36">
            <a:extLst>
              <a:ext uri="{FF2B5EF4-FFF2-40B4-BE49-F238E27FC236}">
                <a16:creationId xmlns:a16="http://schemas.microsoft.com/office/drawing/2014/main" id="{FA37555E-ADAE-4D3B-9AA4-CE796F4E0ABD}"/>
              </a:ext>
            </a:extLst>
          </p:cNvPr>
          <p:cNvCxnSpPr>
            <a:cxnSpLocks/>
          </p:cNvCxnSpPr>
          <p:nvPr/>
        </p:nvCxnSpPr>
        <p:spPr>
          <a:xfrm>
            <a:off x="2333372" y="3874435"/>
            <a:ext cx="20662" cy="23124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tângulo Arredondado 1">
            <a:extLst>
              <a:ext uri="{FF2B5EF4-FFF2-40B4-BE49-F238E27FC236}">
                <a16:creationId xmlns:a16="http://schemas.microsoft.com/office/drawing/2014/main" id="{55A6B063-F571-4E0F-AAB9-7B16AF12B6A4}"/>
              </a:ext>
            </a:extLst>
          </p:cNvPr>
          <p:cNvSpPr/>
          <p:nvPr/>
        </p:nvSpPr>
        <p:spPr>
          <a:xfrm>
            <a:off x="3598954" y="3324990"/>
            <a:ext cx="1487055" cy="520221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gency FB" panose="020B0503020202020204" pitchFamily="34" charset="0"/>
              </a:rPr>
              <a:t>Conta de Compartilhamento</a:t>
            </a:r>
            <a:endParaRPr kumimoji="0" lang="pt-BR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gency FB" panose="020B0503020202020204" pitchFamily="34" charset="0"/>
              <a:cs typeface="Calibri"/>
            </a:endParaRPr>
          </a:p>
        </p:txBody>
      </p:sp>
      <p:cxnSp>
        <p:nvCxnSpPr>
          <p:cNvPr id="39" name="Conector de Seta Reta 38">
            <a:extLst>
              <a:ext uri="{FF2B5EF4-FFF2-40B4-BE49-F238E27FC236}">
                <a16:creationId xmlns:a16="http://schemas.microsoft.com/office/drawing/2014/main" id="{D494152B-7AA6-4F55-B63F-422EDFDEFA56}"/>
              </a:ext>
            </a:extLst>
          </p:cNvPr>
          <p:cNvCxnSpPr>
            <a:cxnSpLocks/>
          </p:cNvCxnSpPr>
          <p:nvPr/>
        </p:nvCxnSpPr>
        <p:spPr>
          <a:xfrm>
            <a:off x="4772765" y="3889783"/>
            <a:ext cx="20662" cy="23124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29">
            <a:extLst>
              <a:ext uri="{FF2B5EF4-FFF2-40B4-BE49-F238E27FC236}">
                <a16:creationId xmlns:a16="http://schemas.microsoft.com/office/drawing/2014/main" id="{B50B006B-0DDE-4E01-A801-0C0E3618D9AE}"/>
              </a:ext>
            </a:extLst>
          </p:cNvPr>
          <p:cNvSpPr/>
          <p:nvPr/>
        </p:nvSpPr>
        <p:spPr>
          <a:xfrm>
            <a:off x="5289049" y="207660"/>
            <a:ext cx="4224732" cy="486652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 anchor="t">
            <a:spAutoFit/>
          </a:bodyPr>
          <a:lstStyle/>
          <a:p>
            <a:pPr marL="0" marR="0" lvl="1" indent="0" algn="just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47CFFF"/>
              </a:buClr>
              <a:buSzTx/>
              <a:buFontTx/>
              <a:buNone/>
              <a:tabLst/>
              <a:defRPr/>
            </a:pP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gency FB" panose="020B0503020202020204" pitchFamily="34" charset="0"/>
                <a:cs typeface="Arial"/>
              </a:rPr>
              <a:t>MECÂNICA DO MECANISMO DE CONTAS</a:t>
            </a:r>
          </a:p>
          <a:p>
            <a:pPr marL="0" marR="0" lvl="1" indent="0" algn="just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47CFFF"/>
              </a:buClr>
              <a:buSzTx/>
              <a:buFontTx/>
              <a:buNone/>
              <a:tabLst/>
              <a:defRPr/>
            </a:pP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gency FB" panose="020B0503020202020204" pitchFamily="34" charset="0"/>
                <a:cs typeface="Arial"/>
              </a:rPr>
              <a:t>0. </a:t>
            </a:r>
            <a:r>
              <a:rPr kumimoji="0" lang="pt-BR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gency FB" panose="020B0503020202020204" pitchFamily="34" charset="0"/>
                <a:cs typeface="Arial"/>
              </a:rPr>
              <a:t>Aporte com base na proposta realizada no Leilão, conforme regras do Edital.</a:t>
            </a:r>
          </a:p>
          <a:p>
            <a:pPr marL="0" marR="0" lvl="1" indent="0" algn="just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47CFFF"/>
              </a:buClr>
              <a:buSzTx/>
              <a:buFontTx/>
              <a:buNone/>
              <a:tabLst/>
              <a:defRPr/>
            </a:pP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gency FB" panose="020B0503020202020204" pitchFamily="34" charset="0"/>
                <a:cs typeface="Arial"/>
              </a:rPr>
              <a:t>1. </a:t>
            </a:r>
            <a:r>
              <a:rPr kumimoji="0" lang="pt-BR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gency FB" panose="020B0503020202020204" pitchFamily="34" charset="0"/>
                <a:cs typeface="Arial"/>
              </a:rPr>
              <a:t>As receitas da Concessionária (tarifárias e não tarifárias), exceto de </a:t>
            </a:r>
            <a:r>
              <a:rPr kumimoji="0" lang="pt-BR" sz="1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gency FB" panose="020B0503020202020204" pitchFamily="34" charset="0"/>
                <a:cs typeface="Arial"/>
              </a:rPr>
              <a:t>Free</a:t>
            </a:r>
            <a:r>
              <a:rPr kumimoji="0" lang="pt-BR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gency FB" panose="020B0503020202020204" pitchFamily="34" charset="0"/>
                <a:cs typeface="Arial"/>
              </a:rPr>
              <a:t> </a:t>
            </a:r>
            <a:r>
              <a:rPr kumimoji="0" lang="pt-BR" sz="1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gency FB" panose="020B0503020202020204" pitchFamily="34" charset="0"/>
                <a:cs typeface="Arial"/>
              </a:rPr>
              <a:t>Flow</a:t>
            </a:r>
            <a:r>
              <a:rPr kumimoji="0" lang="pt-BR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gency FB" panose="020B0503020202020204" pitchFamily="34" charset="0"/>
                <a:cs typeface="Arial"/>
              </a:rPr>
              <a:t>, transitam pela Conta Centralizadora, de movimentação restrita.</a:t>
            </a:r>
          </a:p>
          <a:p>
            <a:pPr marL="0" marR="0" lvl="1" indent="0" algn="just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47CFFF"/>
              </a:buClr>
              <a:buSzTx/>
              <a:buFontTx/>
              <a:buNone/>
              <a:tabLst/>
              <a:defRPr/>
            </a:pP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gency FB" panose="020B0503020202020204" pitchFamily="34" charset="0"/>
                <a:cs typeface="Arial"/>
              </a:rPr>
              <a:t>2. </a:t>
            </a:r>
            <a:r>
              <a:rPr kumimoji="0" lang="pt-BR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gency FB" panose="020B0503020202020204" pitchFamily="34" charset="0"/>
                <a:cs typeface="Arial"/>
              </a:rPr>
              <a:t>O Banco Depositário deverá reter, na forma e conforme as alíquotas previstas no Contrato de Concessão, os Recursos Vinculados na Conta de Retenção e na Conta de Ajuste.</a:t>
            </a:r>
          </a:p>
          <a:p>
            <a:pPr marL="0" marR="0" lvl="1" indent="0" algn="just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47CFFF"/>
              </a:buClr>
              <a:buSzTx/>
              <a:buFontTx/>
              <a:buNone/>
              <a:tabLst/>
              <a:defRPr/>
            </a:pP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gency FB" panose="020B0503020202020204" pitchFamily="34" charset="0"/>
                <a:cs typeface="Arial"/>
              </a:rPr>
              <a:t>3. </a:t>
            </a:r>
            <a:r>
              <a:rPr kumimoji="0" lang="pt-BR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gency FB" panose="020B0503020202020204" pitchFamily="34" charset="0"/>
                <a:cs typeface="Arial"/>
              </a:rPr>
              <a:t>O Banco Depositário deverá transferir</a:t>
            </a:r>
            <a:r>
              <a:rPr lang="pt-BR" sz="1200" dirty="0">
                <a:latin typeface="Agency FB" panose="020B0503020202020204" pitchFamily="34" charset="0"/>
                <a:cs typeface="Arial"/>
              </a:rPr>
              <a:t> automaticamente anualmente </a:t>
            </a:r>
            <a:r>
              <a:rPr kumimoji="0" lang="pt-BR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gency FB" panose="020B0503020202020204" pitchFamily="34" charset="0"/>
                <a:cs typeface="Arial"/>
              </a:rPr>
              <a:t>os montantes excedentes da Conta de Retenção para a Conta de Ajuste.</a:t>
            </a:r>
            <a:endParaRPr kumimoji="0" lang="pt-BR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gency FB" panose="020B0503020202020204" pitchFamily="34" charset="0"/>
            </a:endParaRPr>
          </a:p>
          <a:p>
            <a:pPr marL="0" marR="0" lvl="1" indent="0" algn="just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47CFFF"/>
              </a:buClr>
              <a:buSzTx/>
              <a:buFontTx/>
              <a:buNone/>
              <a:tabLst/>
              <a:defRPr/>
            </a:pP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gency FB" panose="020B0503020202020204" pitchFamily="34" charset="0"/>
                <a:cs typeface="Arial"/>
              </a:rPr>
              <a:t>4. </a:t>
            </a:r>
            <a:r>
              <a:rPr kumimoji="0" lang="pt-BR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gency FB" panose="020B0503020202020204" pitchFamily="34" charset="0"/>
                <a:cs typeface="Arial"/>
              </a:rPr>
              <a:t>Uso da Conta de Retenção - Notificação de Compensação Cambial</a:t>
            </a:r>
            <a:r>
              <a:rPr lang="pt-BR" sz="1200" dirty="0">
                <a:latin typeface="Agency FB" panose="020B0503020202020204" pitchFamily="34" charset="0"/>
                <a:cs typeface="Arial"/>
              </a:rPr>
              <a:t>.</a:t>
            </a:r>
            <a:endParaRPr kumimoji="0" lang="pt-BR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gency FB" panose="020B0503020202020204" pitchFamily="34" charset="0"/>
              <a:cs typeface="Arial"/>
            </a:endParaRPr>
          </a:p>
          <a:p>
            <a:pPr marL="0" marR="0" lvl="1" indent="0" algn="just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47CFFF"/>
              </a:buClr>
              <a:buSzTx/>
              <a:buFontTx/>
              <a:buNone/>
              <a:tabLst/>
              <a:defRPr/>
            </a:pP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gency FB" panose="020B0503020202020204" pitchFamily="34" charset="0"/>
                <a:cs typeface="Arial"/>
              </a:rPr>
              <a:t>5. </a:t>
            </a:r>
            <a:r>
              <a:rPr kumimoji="0" lang="pt-BR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gency FB" panose="020B0503020202020204" pitchFamily="34" charset="0"/>
                <a:cs typeface="Arial"/>
              </a:rPr>
              <a:t>Transferência da receita da Concessionária após deduções da Verba de Fiscalização e percentual destinado aos Recursos Vinculados</a:t>
            </a:r>
            <a:endParaRPr lang="pt-BR" sz="1200" dirty="0">
              <a:latin typeface="Agency FB" panose="020B0503020202020204" pitchFamily="34" charset="0"/>
              <a:cs typeface="Arial"/>
            </a:endParaRPr>
          </a:p>
          <a:p>
            <a:pPr marL="0" lvl="1" algn="just">
              <a:lnSpc>
                <a:spcPct val="130000"/>
              </a:lnSpc>
              <a:buClr>
                <a:srgbClr val="47CFFF"/>
              </a:buClr>
              <a:defRPr/>
            </a:pP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gency FB" panose="020B0503020202020204" pitchFamily="34" charset="0"/>
                <a:cs typeface="Arial"/>
              </a:rPr>
              <a:t>6. </a:t>
            </a:r>
            <a:r>
              <a:rPr kumimoji="0" lang="pt-BR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gency FB" panose="020B0503020202020204" pitchFamily="34" charset="0"/>
                <a:cs typeface="Arial"/>
              </a:rPr>
              <a:t>Usos da Conta de Ajuste 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gency FB" panose="020B0503020202020204" pitchFamily="34" charset="0"/>
                <a:cs typeface="Arial"/>
              </a:rPr>
              <a:t>- </a:t>
            </a:r>
            <a:r>
              <a:rPr kumimoji="0" lang="pt-BR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gency FB" panose="020B0503020202020204" pitchFamily="34" charset="0"/>
                <a:cs typeface="Arial"/>
              </a:rPr>
              <a:t>Notificação de Compensação de Usuário Frequente, Notificação de Reequilíbrio ou Notificação de Ajuste Final de Resultados.</a:t>
            </a:r>
          </a:p>
          <a:p>
            <a:pPr marL="0" lvl="1" algn="just">
              <a:lnSpc>
                <a:spcPct val="130000"/>
              </a:lnSpc>
              <a:buClr>
                <a:srgbClr val="47CFFF"/>
              </a:buClr>
              <a:defRPr/>
            </a:pPr>
            <a:r>
              <a:rPr lang="pt-BR" sz="1200" b="1" dirty="0">
                <a:latin typeface="Agency FB" panose="020B0503020202020204" pitchFamily="34" charset="0"/>
                <a:cs typeface="Arial"/>
              </a:rPr>
              <a:t>7. </a:t>
            </a:r>
            <a:r>
              <a:rPr lang="pt-BR" sz="1200" dirty="0">
                <a:latin typeface="Agency FB" panose="020B0503020202020204" pitchFamily="34" charset="0"/>
                <a:cs typeface="Arial"/>
              </a:rPr>
              <a:t>As receitas do </a:t>
            </a:r>
            <a:r>
              <a:rPr lang="pt-BR" sz="1200" dirty="0" err="1">
                <a:latin typeface="Agency FB" panose="020B0503020202020204" pitchFamily="34" charset="0"/>
                <a:cs typeface="Arial"/>
              </a:rPr>
              <a:t>Free</a:t>
            </a:r>
            <a:r>
              <a:rPr lang="pt-BR" sz="1200" dirty="0">
                <a:latin typeface="Agency FB" panose="020B0503020202020204" pitchFamily="34" charset="0"/>
                <a:cs typeface="Arial"/>
              </a:rPr>
              <a:t> </a:t>
            </a:r>
            <a:r>
              <a:rPr lang="pt-BR" sz="1200" dirty="0" err="1">
                <a:latin typeface="Agency FB" panose="020B0503020202020204" pitchFamily="34" charset="0"/>
                <a:cs typeface="Arial"/>
              </a:rPr>
              <a:t>Flow</a:t>
            </a:r>
            <a:r>
              <a:rPr lang="pt-BR" sz="1200" dirty="0">
                <a:latin typeface="Agency FB" panose="020B0503020202020204" pitchFamily="34" charset="0"/>
                <a:cs typeface="Arial"/>
              </a:rPr>
              <a:t> ingressam por meio da Conta de Compartilhamento, de movimentação restrita.</a:t>
            </a:r>
          </a:p>
          <a:p>
            <a:pPr marL="0" lvl="1" algn="just">
              <a:lnSpc>
                <a:spcPct val="130000"/>
              </a:lnSpc>
              <a:buClr>
                <a:srgbClr val="47CFFF"/>
              </a:buClr>
              <a:defRPr/>
            </a:pP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gency FB" panose="020B0503020202020204" pitchFamily="34" charset="0"/>
                <a:cs typeface="Arial"/>
              </a:rPr>
              <a:t>8. </a:t>
            </a:r>
            <a:r>
              <a:rPr kumimoji="0" lang="pt-BR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gency FB" panose="020B0503020202020204" pitchFamily="34" charset="0"/>
                <a:cs typeface="Arial"/>
              </a:rPr>
              <a:t>O Banco Depositário transfere </a:t>
            </a:r>
            <a:r>
              <a:rPr lang="pt-BR" sz="1200" dirty="0">
                <a:latin typeface="Agency FB" panose="020B0503020202020204" pitchFamily="34" charset="0"/>
                <a:cs typeface="Arial"/>
              </a:rPr>
              <a:t>mensalmente 50% dos valores para a Conta de Livre Movimentação da Concessionária.</a:t>
            </a:r>
          </a:p>
          <a:p>
            <a:pPr marL="0" lvl="1" algn="just">
              <a:lnSpc>
                <a:spcPct val="130000"/>
              </a:lnSpc>
              <a:buClr>
                <a:srgbClr val="47CFFF"/>
              </a:buClr>
              <a:defRPr/>
            </a:pP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gency FB" panose="020B0503020202020204" pitchFamily="34" charset="0"/>
                <a:cs typeface="Arial"/>
              </a:rPr>
              <a:t>9</a:t>
            </a:r>
            <a:r>
              <a:rPr lang="pt-BR" sz="1200" b="1" dirty="0">
                <a:latin typeface="Agency FB" panose="020B0503020202020204" pitchFamily="34" charset="0"/>
                <a:cs typeface="Arial"/>
              </a:rPr>
              <a:t>. </a:t>
            </a:r>
            <a:r>
              <a:rPr kumimoji="0" lang="pt-BR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gency FB" panose="020B0503020202020204" pitchFamily="34" charset="0"/>
                <a:cs typeface="Arial"/>
              </a:rPr>
              <a:t>O Banco Depositário transfere mensalmente</a:t>
            </a:r>
            <a:r>
              <a:rPr lang="pt-BR" sz="1200">
                <a:latin typeface="Agency FB" panose="020B0503020202020204" pitchFamily="34" charset="0"/>
                <a:cs typeface="Arial"/>
              </a:rPr>
              <a:t> 50</a:t>
            </a:r>
            <a:r>
              <a:rPr lang="pt-BR" sz="1200" dirty="0">
                <a:latin typeface="Agency FB" panose="020B0503020202020204" pitchFamily="34" charset="0"/>
                <a:cs typeface="Arial"/>
              </a:rPr>
              <a:t>% dos valores para a Conta de Ajuste.</a:t>
            </a:r>
            <a:endParaRPr kumimoji="0" lang="pt-BR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gency FB" panose="020B0503020202020204" pitchFamily="34" charset="0"/>
              <a:cs typeface="Arial"/>
            </a:endParaRPr>
          </a:p>
        </p:txBody>
      </p:sp>
      <p:cxnSp>
        <p:nvCxnSpPr>
          <p:cNvPr id="41" name="Conector Angulado 9">
            <a:extLst>
              <a:ext uri="{FF2B5EF4-FFF2-40B4-BE49-F238E27FC236}">
                <a16:creationId xmlns:a16="http://schemas.microsoft.com/office/drawing/2014/main" id="{E6470C3D-503D-456B-B19E-081E8C9D67AD}"/>
              </a:ext>
            </a:extLst>
          </p:cNvPr>
          <p:cNvCxnSpPr/>
          <p:nvPr/>
        </p:nvCxnSpPr>
        <p:spPr>
          <a:xfrm rot="16200000" flipH="1">
            <a:off x="2672637" y="3490750"/>
            <a:ext cx="458449" cy="1145601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Elipse 44">
            <a:extLst>
              <a:ext uri="{FF2B5EF4-FFF2-40B4-BE49-F238E27FC236}">
                <a16:creationId xmlns:a16="http://schemas.microsoft.com/office/drawing/2014/main" id="{655D1A99-423F-4DA6-AEC4-0379B0FB4F1F}"/>
              </a:ext>
            </a:extLst>
          </p:cNvPr>
          <p:cNvSpPr/>
          <p:nvPr/>
        </p:nvSpPr>
        <p:spPr>
          <a:xfrm>
            <a:off x="2387998" y="5403601"/>
            <a:ext cx="251324" cy="224495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5</a:t>
            </a:r>
          </a:p>
        </p:txBody>
      </p:sp>
      <p:cxnSp>
        <p:nvCxnSpPr>
          <p:cNvPr id="43" name="Conector de Seta Reta 42">
            <a:extLst>
              <a:ext uri="{FF2B5EF4-FFF2-40B4-BE49-F238E27FC236}">
                <a16:creationId xmlns:a16="http://schemas.microsoft.com/office/drawing/2014/main" id="{1ED1D5C7-7A16-4117-9C59-81017237C654}"/>
              </a:ext>
            </a:extLst>
          </p:cNvPr>
          <p:cNvCxnSpPr/>
          <p:nvPr/>
        </p:nvCxnSpPr>
        <p:spPr>
          <a:xfrm>
            <a:off x="3510049" y="4768803"/>
            <a:ext cx="8506" cy="14506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29">
            <a:extLst>
              <a:ext uri="{FF2B5EF4-FFF2-40B4-BE49-F238E27FC236}">
                <a16:creationId xmlns:a16="http://schemas.microsoft.com/office/drawing/2014/main" id="{E276B061-1008-4C14-99FD-6C17FB3597B7}"/>
              </a:ext>
            </a:extLst>
          </p:cNvPr>
          <p:cNvSpPr/>
          <p:nvPr/>
        </p:nvSpPr>
        <p:spPr>
          <a:xfrm>
            <a:off x="5281097" y="5175991"/>
            <a:ext cx="4224732" cy="150560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 anchor="t">
            <a:spAutoFit/>
          </a:bodyPr>
          <a:lstStyle/>
          <a:p>
            <a:pPr marL="0" marR="0" lvl="1" indent="0" algn="just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47CFFF"/>
              </a:buClr>
              <a:buSzTx/>
              <a:buFontTx/>
              <a:buNone/>
              <a:tabLst/>
              <a:defRPr/>
            </a:pPr>
            <a:r>
              <a:rPr lang="pt-BR" sz="1200" b="1" dirty="0">
                <a:latin typeface="Agency FB" panose="020B0503020202020204" pitchFamily="34" charset="0"/>
                <a:cs typeface="Arial"/>
              </a:rPr>
              <a:t>RESTRIÇÕES DE USO</a:t>
            </a:r>
          </a:p>
          <a:p>
            <a:pPr marL="228600" marR="0" lvl="1" indent="-228600" algn="just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Tx/>
              <a:buFont typeface="+mj-lt"/>
              <a:buAutoNum type="alphaUcPeriod"/>
              <a:tabLst/>
              <a:defRPr/>
            </a:pPr>
            <a:r>
              <a:rPr lang="pt-BR" sz="1200" dirty="0">
                <a:latin typeface="Agency FB" panose="020B0503020202020204" pitchFamily="34" charset="0"/>
                <a:cs typeface="Arial"/>
              </a:rPr>
              <a:t>Caso a receita esteja acima da de referência, serão admitidos os demais usos da Notificação de Reequilíbrio.</a:t>
            </a:r>
          </a:p>
          <a:p>
            <a:pPr marL="228600" marR="0" lvl="1" indent="-228600" algn="just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Tx/>
              <a:buFont typeface="+mj-lt"/>
              <a:buAutoNum type="alphaUcPeriod"/>
              <a:tabLst/>
              <a:defRPr/>
            </a:pPr>
            <a:r>
              <a:rPr kumimoji="0" lang="pt-BR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gency FB" panose="020B0503020202020204" pitchFamily="34" charset="0"/>
                <a:cs typeface="Arial"/>
              </a:rPr>
              <a:t>Caso a receita realizada estiver abaixo da receita de referência</a:t>
            </a:r>
            <a:r>
              <a:rPr lang="pt-BR" sz="1200" dirty="0">
                <a:latin typeface="Agency FB" panose="020B0503020202020204" pitchFamily="34" charset="0"/>
                <a:cs typeface="Arial"/>
              </a:rPr>
              <a:t>, fica permitido o uso da Notificação de Reequilíbrio somente para a compensação do Mecanismo de Mitigação</a:t>
            </a:r>
            <a:r>
              <a:rPr kumimoji="0" lang="pt-BR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gency FB" panose="020B0503020202020204" pitchFamily="34" charset="0"/>
                <a:cs typeface="Arial"/>
              </a:rPr>
              <a:t>.</a:t>
            </a:r>
          </a:p>
        </p:txBody>
      </p:sp>
      <p:sp>
        <p:nvSpPr>
          <p:cNvPr id="45" name="CaixaDeTexto 44">
            <a:extLst>
              <a:ext uri="{FF2B5EF4-FFF2-40B4-BE49-F238E27FC236}">
                <a16:creationId xmlns:a16="http://schemas.microsoft.com/office/drawing/2014/main" id="{8AF4BE70-A405-4240-BAA3-44BB817623D0}"/>
              </a:ext>
            </a:extLst>
          </p:cNvPr>
          <p:cNvSpPr txBox="1"/>
          <p:nvPr/>
        </p:nvSpPr>
        <p:spPr>
          <a:xfrm>
            <a:off x="264727" y="3786554"/>
            <a:ext cx="1756083" cy="3040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1" indent="0" algn="just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47CFFF"/>
              </a:buClr>
              <a:buSzTx/>
              <a:buFontTx/>
              <a:buNone/>
              <a:tabLst/>
              <a:defRPr/>
            </a:pPr>
            <a:r>
              <a:rPr lang="pt-BR" sz="1200" b="1" dirty="0">
                <a:latin typeface="Agency FB" panose="020B0503020202020204" pitchFamily="34" charset="0"/>
                <a:cs typeface="Arial"/>
              </a:rPr>
              <a:t>Recursos Vinculados</a:t>
            </a:r>
          </a:p>
        </p:txBody>
      </p:sp>
      <p:sp>
        <p:nvSpPr>
          <p:cNvPr id="46" name="Retângulo Arredondado 1">
            <a:extLst>
              <a:ext uri="{FF2B5EF4-FFF2-40B4-BE49-F238E27FC236}">
                <a16:creationId xmlns:a16="http://schemas.microsoft.com/office/drawing/2014/main" id="{A2601B25-D8B8-4D40-935C-117280C86C69}"/>
              </a:ext>
            </a:extLst>
          </p:cNvPr>
          <p:cNvSpPr/>
          <p:nvPr/>
        </p:nvSpPr>
        <p:spPr>
          <a:xfrm>
            <a:off x="2727658" y="1750759"/>
            <a:ext cx="1487055" cy="520221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gency FB" panose="020B0503020202020204" pitchFamily="34" charset="0"/>
              </a:rPr>
              <a:t>$ Aporte Leilão</a:t>
            </a:r>
            <a:endParaRPr kumimoji="0" lang="pt-BR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gency FB" panose="020B0503020202020204" pitchFamily="34" charset="0"/>
              <a:cs typeface="Calibri"/>
            </a:endParaRPr>
          </a:p>
        </p:txBody>
      </p:sp>
      <p:cxnSp>
        <p:nvCxnSpPr>
          <p:cNvPr id="47" name="Conector de Seta Reta 46">
            <a:extLst>
              <a:ext uri="{FF2B5EF4-FFF2-40B4-BE49-F238E27FC236}">
                <a16:creationId xmlns:a16="http://schemas.microsoft.com/office/drawing/2014/main" id="{01172DA4-43B1-4C8C-B175-BE057A7E0BB7}"/>
              </a:ext>
            </a:extLst>
          </p:cNvPr>
          <p:cNvCxnSpPr>
            <a:cxnSpLocks/>
          </p:cNvCxnSpPr>
          <p:nvPr/>
        </p:nvCxnSpPr>
        <p:spPr>
          <a:xfrm>
            <a:off x="3288307" y="2270980"/>
            <a:ext cx="4201" cy="20217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Elipse 41">
            <a:extLst>
              <a:ext uri="{FF2B5EF4-FFF2-40B4-BE49-F238E27FC236}">
                <a16:creationId xmlns:a16="http://schemas.microsoft.com/office/drawing/2014/main" id="{C02C1CA0-4E72-418C-86A7-EE966E43C15B}"/>
              </a:ext>
            </a:extLst>
          </p:cNvPr>
          <p:cNvSpPr/>
          <p:nvPr/>
        </p:nvSpPr>
        <p:spPr>
          <a:xfrm>
            <a:off x="3320069" y="2327783"/>
            <a:ext cx="251324" cy="224495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600" b="1" dirty="0">
                <a:solidFill>
                  <a:prstClr val="black"/>
                </a:solidFill>
                <a:latin typeface="Calibri" panose="020F0502020204030204"/>
              </a:rPr>
              <a:t>0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" name="Title 1">
            <a:extLst>
              <a:ext uri="{FF2B5EF4-FFF2-40B4-BE49-F238E27FC236}">
                <a16:creationId xmlns:a16="http://schemas.microsoft.com/office/drawing/2014/main" id="{E8C2238D-BB0A-432E-B300-A2490B11CE45}"/>
              </a:ext>
            </a:extLst>
          </p:cNvPr>
          <p:cNvSpPr txBox="1">
            <a:spLocks/>
          </p:cNvSpPr>
          <p:nvPr/>
        </p:nvSpPr>
        <p:spPr>
          <a:xfrm>
            <a:off x="1094011" y="1254759"/>
            <a:ext cx="3575273" cy="432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 cap="all" spc="-1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i="1" spc="0" dirty="0" err="1"/>
              <a:t>Aplicado</a:t>
            </a:r>
            <a:r>
              <a:rPr lang="en-US" sz="1400" i="1" spc="0" dirty="0"/>
              <a:t> à  </a:t>
            </a:r>
            <a:r>
              <a:rPr lang="en-US" sz="1400" i="1" spc="0" dirty="0" err="1"/>
              <a:t>inovaDUTRA</a:t>
            </a:r>
            <a:endParaRPr lang="en-US" sz="1400" i="1" spc="0" dirty="0"/>
          </a:p>
        </p:txBody>
      </p:sp>
    </p:spTree>
    <p:extLst>
      <p:ext uri="{BB962C8B-B14F-4D97-AF65-F5344CB8AC3E}">
        <p14:creationId xmlns:p14="http://schemas.microsoft.com/office/powerpoint/2010/main" val="26312478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itle 1">
            <a:extLst>
              <a:ext uri="{FF2B5EF4-FFF2-40B4-BE49-F238E27FC236}">
                <a16:creationId xmlns:a16="http://schemas.microsoft.com/office/drawing/2014/main" id="{3E2797C6-4C67-4586-9584-0AA7F204B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6759" y="336206"/>
            <a:ext cx="5890979" cy="432000"/>
          </a:xfrm>
        </p:spPr>
        <p:txBody>
          <a:bodyPr>
            <a:normAutofit fontScale="90000"/>
          </a:bodyPr>
          <a:lstStyle/>
          <a:p>
            <a:r>
              <a:rPr lang="en-US" sz="3600" b="1" spc="0" dirty="0"/>
              <a:t>MITIGAÇÃO DO RISCO DE RECEITA</a:t>
            </a:r>
          </a:p>
        </p:txBody>
      </p:sp>
      <p:sp>
        <p:nvSpPr>
          <p:cNvPr id="51" name="Title 1">
            <a:extLst>
              <a:ext uri="{FF2B5EF4-FFF2-40B4-BE49-F238E27FC236}">
                <a16:creationId xmlns:a16="http://schemas.microsoft.com/office/drawing/2014/main" id="{25090D1E-47F6-446C-9AD3-B6F899D1B6BE}"/>
              </a:ext>
            </a:extLst>
          </p:cNvPr>
          <p:cNvSpPr txBox="1">
            <a:spLocks/>
          </p:cNvSpPr>
          <p:nvPr/>
        </p:nvSpPr>
        <p:spPr>
          <a:xfrm>
            <a:off x="3197872" y="712154"/>
            <a:ext cx="3523460" cy="432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 cap="all" spc="-1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i="1" spc="0" dirty="0" err="1"/>
              <a:t>Aplicado</a:t>
            </a:r>
            <a:r>
              <a:rPr lang="en-US" sz="1600" i="1" spc="0" dirty="0"/>
              <a:t> à BR-153/080/414/TO/GO</a:t>
            </a:r>
          </a:p>
        </p:txBody>
      </p:sp>
      <p:cxnSp>
        <p:nvCxnSpPr>
          <p:cNvPr id="52" name="Conector de Seta Reta 51">
            <a:extLst>
              <a:ext uri="{FF2B5EF4-FFF2-40B4-BE49-F238E27FC236}">
                <a16:creationId xmlns:a16="http://schemas.microsoft.com/office/drawing/2014/main" id="{115C8469-DAA1-4B46-9C58-DA931E825A8B}"/>
              </a:ext>
            </a:extLst>
          </p:cNvPr>
          <p:cNvCxnSpPr>
            <a:cxnSpLocks/>
          </p:cNvCxnSpPr>
          <p:nvPr/>
        </p:nvCxnSpPr>
        <p:spPr>
          <a:xfrm flipV="1">
            <a:off x="1584477" y="1630833"/>
            <a:ext cx="16561" cy="487836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de Seta Reta 52">
            <a:extLst>
              <a:ext uri="{FF2B5EF4-FFF2-40B4-BE49-F238E27FC236}">
                <a16:creationId xmlns:a16="http://schemas.microsoft.com/office/drawing/2014/main" id="{734FE128-F4E8-432F-B8A8-50046954B114}"/>
              </a:ext>
            </a:extLst>
          </p:cNvPr>
          <p:cNvCxnSpPr>
            <a:cxnSpLocks/>
          </p:cNvCxnSpPr>
          <p:nvPr/>
        </p:nvCxnSpPr>
        <p:spPr>
          <a:xfrm flipV="1">
            <a:off x="1584477" y="6509199"/>
            <a:ext cx="7829030" cy="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to 53">
            <a:extLst>
              <a:ext uri="{FF2B5EF4-FFF2-40B4-BE49-F238E27FC236}">
                <a16:creationId xmlns:a16="http://schemas.microsoft.com/office/drawing/2014/main" id="{B319641E-DFCC-41B0-AF94-130615F4D21A}"/>
              </a:ext>
            </a:extLst>
          </p:cNvPr>
          <p:cNvCxnSpPr>
            <a:cxnSpLocks/>
          </p:cNvCxnSpPr>
          <p:nvPr/>
        </p:nvCxnSpPr>
        <p:spPr>
          <a:xfrm flipV="1">
            <a:off x="1972005" y="3210026"/>
            <a:ext cx="7416000" cy="2052000"/>
          </a:xfrm>
          <a:prstGeom prst="line">
            <a:avLst/>
          </a:prstGeom>
          <a:ln w="28575">
            <a:solidFill>
              <a:schemeClr val="tx2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to 54">
            <a:extLst>
              <a:ext uri="{FF2B5EF4-FFF2-40B4-BE49-F238E27FC236}">
                <a16:creationId xmlns:a16="http://schemas.microsoft.com/office/drawing/2014/main" id="{2D834701-7C42-41A8-A226-79840AC37090}"/>
              </a:ext>
            </a:extLst>
          </p:cNvPr>
          <p:cNvCxnSpPr>
            <a:cxnSpLocks/>
          </p:cNvCxnSpPr>
          <p:nvPr/>
        </p:nvCxnSpPr>
        <p:spPr>
          <a:xfrm flipV="1">
            <a:off x="1950233" y="4081251"/>
            <a:ext cx="7416000" cy="2052000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to 55">
            <a:extLst>
              <a:ext uri="{FF2B5EF4-FFF2-40B4-BE49-F238E27FC236}">
                <a16:creationId xmlns:a16="http://schemas.microsoft.com/office/drawing/2014/main" id="{C5E3D19C-8F27-43E7-B30A-B03EF3EE4A2A}"/>
              </a:ext>
            </a:extLst>
          </p:cNvPr>
          <p:cNvCxnSpPr>
            <a:cxnSpLocks/>
          </p:cNvCxnSpPr>
          <p:nvPr/>
        </p:nvCxnSpPr>
        <p:spPr>
          <a:xfrm flipV="1">
            <a:off x="1972005" y="2366017"/>
            <a:ext cx="7416000" cy="2052000"/>
          </a:xfrm>
          <a:prstGeom prst="line">
            <a:avLst/>
          </a:prstGeom>
          <a:ln w="28575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CaixaDeTexto 56">
            <a:extLst>
              <a:ext uri="{FF2B5EF4-FFF2-40B4-BE49-F238E27FC236}">
                <a16:creationId xmlns:a16="http://schemas.microsoft.com/office/drawing/2014/main" id="{F03DD93B-429B-41B8-913B-CBF87062915B}"/>
              </a:ext>
            </a:extLst>
          </p:cNvPr>
          <p:cNvSpPr txBox="1"/>
          <p:nvPr/>
        </p:nvSpPr>
        <p:spPr>
          <a:xfrm>
            <a:off x="201660" y="1814997"/>
            <a:ext cx="13828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400" b="1" dirty="0">
                <a:latin typeface="Agency FB" panose="020B0503020202020204" pitchFamily="34" charset="0"/>
              </a:rPr>
              <a:t>Receita Acumulada (R$ VPL)</a:t>
            </a:r>
          </a:p>
        </p:txBody>
      </p:sp>
      <p:sp>
        <p:nvSpPr>
          <p:cNvPr id="58" name="CaixaDeTexto 57">
            <a:extLst>
              <a:ext uri="{FF2B5EF4-FFF2-40B4-BE49-F238E27FC236}">
                <a16:creationId xmlns:a16="http://schemas.microsoft.com/office/drawing/2014/main" id="{09D6329C-1FF9-4F98-B875-FF461C03E39D}"/>
              </a:ext>
            </a:extLst>
          </p:cNvPr>
          <p:cNvSpPr txBox="1"/>
          <p:nvPr/>
        </p:nvSpPr>
        <p:spPr>
          <a:xfrm>
            <a:off x="7779383" y="6175415"/>
            <a:ext cx="16219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400" b="1" dirty="0">
                <a:latin typeface="Agency FB" panose="020B0503020202020204" pitchFamily="34" charset="0"/>
              </a:rPr>
              <a:t>Prazo da Concessão</a:t>
            </a:r>
          </a:p>
        </p:txBody>
      </p:sp>
      <p:sp>
        <p:nvSpPr>
          <p:cNvPr id="59" name="CaixaDeTexto 58">
            <a:extLst>
              <a:ext uri="{FF2B5EF4-FFF2-40B4-BE49-F238E27FC236}">
                <a16:creationId xmlns:a16="http://schemas.microsoft.com/office/drawing/2014/main" id="{2D394F0B-1B58-4A5A-A506-3903AFEFB6CC}"/>
              </a:ext>
            </a:extLst>
          </p:cNvPr>
          <p:cNvSpPr txBox="1"/>
          <p:nvPr/>
        </p:nvSpPr>
        <p:spPr>
          <a:xfrm rot="20672819">
            <a:off x="4205469" y="3243229"/>
            <a:ext cx="1443235" cy="36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latin typeface="Agency FB" panose="020B0503020202020204" pitchFamily="34" charset="0"/>
              </a:rPr>
              <a:t>Receita Máxima</a:t>
            </a:r>
          </a:p>
        </p:txBody>
      </p:sp>
      <p:sp>
        <p:nvSpPr>
          <p:cNvPr id="60" name="CaixaDeTexto 59">
            <a:extLst>
              <a:ext uri="{FF2B5EF4-FFF2-40B4-BE49-F238E27FC236}">
                <a16:creationId xmlns:a16="http://schemas.microsoft.com/office/drawing/2014/main" id="{3807D207-DDAA-40B6-AD02-0B83BF54C050}"/>
              </a:ext>
            </a:extLst>
          </p:cNvPr>
          <p:cNvSpPr txBox="1"/>
          <p:nvPr/>
        </p:nvSpPr>
        <p:spPr>
          <a:xfrm rot="20672819">
            <a:off x="4194622" y="4045422"/>
            <a:ext cx="1893527" cy="36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latin typeface="Agency FB" panose="020B0503020202020204" pitchFamily="34" charset="0"/>
              </a:rPr>
              <a:t>Receita de Referência</a:t>
            </a:r>
          </a:p>
        </p:txBody>
      </p:sp>
      <p:sp>
        <p:nvSpPr>
          <p:cNvPr id="61" name="CaixaDeTexto 60">
            <a:extLst>
              <a:ext uri="{FF2B5EF4-FFF2-40B4-BE49-F238E27FC236}">
                <a16:creationId xmlns:a16="http://schemas.microsoft.com/office/drawing/2014/main" id="{A768C17D-84EC-4D04-817E-400152EEE719}"/>
              </a:ext>
            </a:extLst>
          </p:cNvPr>
          <p:cNvSpPr txBox="1"/>
          <p:nvPr/>
        </p:nvSpPr>
        <p:spPr>
          <a:xfrm rot="20672819">
            <a:off x="4655450" y="4843561"/>
            <a:ext cx="1443235" cy="36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latin typeface="Agency FB" panose="020B0503020202020204" pitchFamily="34" charset="0"/>
              </a:rPr>
              <a:t>Receita Mínima</a:t>
            </a:r>
          </a:p>
        </p:txBody>
      </p:sp>
      <p:sp>
        <p:nvSpPr>
          <p:cNvPr id="62" name="Retângulo 61">
            <a:extLst>
              <a:ext uri="{FF2B5EF4-FFF2-40B4-BE49-F238E27FC236}">
                <a16:creationId xmlns:a16="http://schemas.microsoft.com/office/drawing/2014/main" id="{106AC8EC-1B25-4E95-806E-3F252CDDBDDD}"/>
              </a:ext>
            </a:extLst>
          </p:cNvPr>
          <p:cNvSpPr/>
          <p:nvPr/>
        </p:nvSpPr>
        <p:spPr>
          <a:xfrm>
            <a:off x="1979564" y="2102377"/>
            <a:ext cx="969076" cy="4406818"/>
          </a:xfrm>
          <a:prstGeom prst="rect">
            <a:avLst/>
          </a:prstGeom>
          <a:solidFill>
            <a:srgbClr val="0070C0">
              <a:alpha val="21961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3" name="Retângulo 62">
            <a:extLst>
              <a:ext uri="{FF2B5EF4-FFF2-40B4-BE49-F238E27FC236}">
                <a16:creationId xmlns:a16="http://schemas.microsoft.com/office/drawing/2014/main" id="{92709534-AD2D-4F62-84DE-3570C1316B9C}"/>
              </a:ext>
            </a:extLst>
          </p:cNvPr>
          <p:cNvSpPr/>
          <p:nvPr/>
        </p:nvSpPr>
        <p:spPr>
          <a:xfrm>
            <a:off x="2932224" y="2102372"/>
            <a:ext cx="1043009" cy="4406818"/>
          </a:xfrm>
          <a:prstGeom prst="rect">
            <a:avLst/>
          </a:prstGeom>
          <a:solidFill>
            <a:srgbClr val="92D050">
              <a:alpha val="21961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64" name="CaixaDeTexto 63">
            <a:extLst>
              <a:ext uri="{FF2B5EF4-FFF2-40B4-BE49-F238E27FC236}">
                <a16:creationId xmlns:a16="http://schemas.microsoft.com/office/drawing/2014/main" id="{71A94076-1E14-43DC-968E-1B430AA2ECA9}"/>
              </a:ext>
            </a:extLst>
          </p:cNvPr>
          <p:cNvSpPr txBox="1"/>
          <p:nvPr/>
        </p:nvSpPr>
        <p:spPr>
          <a:xfrm>
            <a:off x="1764487" y="2157863"/>
            <a:ext cx="13828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latin typeface="Agency FB" panose="020B0503020202020204" pitchFamily="34" charset="0"/>
              </a:rPr>
              <a:t>Mitigação 1º Ciclo</a:t>
            </a:r>
          </a:p>
          <a:p>
            <a:pPr algn="ctr"/>
            <a:r>
              <a:rPr lang="pt-BR" sz="1200" b="1" dirty="0">
                <a:latin typeface="Agency FB" panose="020B0503020202020204" pitchFamily="34" charset="0"/>
              </a:rPr>
              <a:t>Anos 2 a 5</a:t>
            </a:r>
          </a:p>
        </p:txBody>
      </p:sp>
      <p:cxnSp>
        <p:nvCxnSpPr>
          <p:cNvPr id="65" name="Conector de Seta Reta 64">
            <a:extLst>
              <a:ext uri="{FF2B5EF4-FFF2-40B4-BE49-F238E27FC236}">
                <a16:creationId xmlns:a16="http://schemas.microsoft.com/office/drawing/2014/main" id="{443E94D9-9860-464D-84FB-022B60C0D9AB}"/>
              </a:ext>
            </a:extLst>
          </p:cNvPr>
          <p:cNvCxnSpPr/>
          <p:nvPr/>
        </p:nvCxnSpPr>
        <p:spPr>
          <a:xfrm>
            <a:off x="1979564" y="2019002"/>
            <a:ext cx="1995669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CaixaDeTexto 65">
            <a:extLst>
              <a:ext uri="{FF2B5EF4-FFF2-40B4-BE49-F238E27FC236}">
                <a16:creationId xmlns:a16="http://schemas.microsoft.com/office/drawing/2014/main" id="{56FE794C-E461-4B5D-A0C7-CF7FD9257B46}"/>
              </a:ext>
            </a:extLst>
          </p:cNvPr>
          <p:cNvSpPr txBox="1"/>
          <p:nvPr/>
        </p:nvSpPr>
        <p:spPr>
          <a:xfrm>
            <a:off x="2041863" y="1714203"/>
            <a:ext cx="18710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latin typeface="Agency FB" panose="020B0503020202020204" pitchFamily="34" charset="0"/>
              </a:rPr>
              <a:t>Período de Compensação</a:t>
            </a:r>
          </a:p>
        </p:txBody>
      </p:sp>
      <p:sp>
        <p:nvSpPr>
          <p:cNvPr id="67" name="CaixaDeTexto 66">
            <a:extLst>
              <a:ext uri="{FF2B5EF4-FFF2-40B4-BE49-F238E27FC236}">
                <a16:creationId xmlns:a16="http://schemas.microsoft.com/office/drawing/2014/main" id="{1E517E55-2D29-4CFF-88DE-9C75942C53C9}"/>
              </a:ext>
            </a:extLst>
          </p:cNvPr>
          <p:cNvSpPr txBox="1"/>
          <p:nvPr/>
        </p:nvSpPr>
        <p:spPr>
          <a:xfrm>
            <a:off x="2997493" y="2159374"/>
            <a:ext cx="93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latin typeface="Agency FB" panose="020B0503020202020204" pitchFamily="34" charset="0"/>
              </a:rPr>
              <a:t>Compensação</a:t>
            </a:r>
          </a:p>
          <a:p>
            <a:pPr algn="ctr"/>
            <a:r>
              <a:rPr lang="pt-BR" sz="1200" b="1" dirty="0">
                <a:latin typeface="Agency FB" panose="020B0503020202020204" pitchFamily="34" charset="0"/>
              </a:rPr>
              <a:t>Residual</a:t>
            </a:r>
          </a:p>
        </p:txBody>
      </p:sp>
      <p:sp>
        <p:nvSpPr>
          <p:cNvPr id="68" name="Retângulo 67">
            <a:extLst>
              <a:ext uri="{FF2B5EF4-FFF2-40B4-BE49-F238E27FC236}">
                <a16:creationId xmlns:a16="http://schemas.microsoft.com/office/drawing/2014/main" id="{C73E61C7-9C51-43E1-A495-6611E4598D33}"/>
              </a:ext>
            </a:extLst>
          </p:cNvPr>
          <p:cNvSpPr/>
          <p:nvPr/>
        </p:nvSpPr>
        <p:spPr>
          <a:xfrm>
            <a:off x="5730143" y="2102948"/>
            <a:ext cx="1547672" cy="4404637"/>
          </a:xfrm>
          <a:prstGeom prst="rect">
            <a:avLst/>
          </a:prstGeom>
          <a:solidFill>
            <a:srgbClr val="0070C0">
              <a:alpha val="21961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69" name="CaixaDeTexto 68">
            <a:extLst>
              <a:ext uri="{FF2B5EF4-FFF2-40B4-BE49-F238E27FC236}">
                <a16:creationId xmlns:a16="http://schemas.microsoft.com/office/drawing/2014/main" id="{81E5A187-0987-4109-A360-2244D64E8D6F}"/>
              </a:ext>
            </a:extLst>
          </p:cNvPr>
          <p:cNvSpPr txBox="1"/>
          <p:nvPr/>
        </p:nvSpPr>
        <p:spPr>
          <a:xfrm>
            <a:off x="5812572" y="2146102"/>
            <a:ext cx="13828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latin typeface="Agency FB" panose="020B0503020202020204" pitchFamily="34" charset="0"/>
              </a:rPr>
              <a:t>Mitigação 2º Ciclo</a:t>
            </a:r>
          </a:p>
          <a:p>
            <a:pPr algn="ctr"/>
            <a:r>
              <a:rPr lang="pt-BR" sz="1200" b="1" dirty="0">
                <a:latin typeface="Agency FB" panose="020B0503020202020204" pitchFamily="34" charset="0"/>
              </a:rPr>
              <a:t>19º ao 25º ano</a:t>
            </a:r>
          </a:p>
        </p:txBody>
      </p:sp>
      <p:cxnSp>
        <p:nvCxnSpPr>
          <p:cNvPr id="70" name="Conector de Seta Reta 69">
            <a:extLst>
              <a:ext uri="{FF2B5EF4-FFF2-40B4-BE49-F238E27FC236}">
                <a16:creationId xmlns:a16="http://schemas.microsoft.com/office/drawing/2014/main" id="{C76EE219-182F-4989-9E0F-99A0626A785D}"/>
              </a:ext>
            </a:extLst>
          </p:cNvPr>
          <p:cNvCxnSpPr>
            <a:cxnSpLocks/>
          </p:cNvCxnSpPr>
          <p:nvPr/>
        </p:nvCxnSpPr>
        <p:spPr>
          <a:xfrm>
            <a:off x="5727032" y="2019002"/>
            <a:ext cx="1615448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CaixaDeTexto 70">
            <a:extLst>
              <a:ext uri="{FF2B5EF4-FFF2-40B4-BE49-F238E27FC236}">
                <a16:creationId xmlns:a16="http://schemas.microsoft.com/office/drawing/2014/main" id="{764D6A69-8858-4F0D-8AF4-AEC187293E97}"/>
              </a:ext>
            </a:extLst>
          </p:cNvPr>
          <p:cNvSpPr txBox="1"/>
          <p:nvPr/>
        </p:nvSpPr>
        <p:spPr>
          <a:xfrm>
            <a:off x="5599221" y="1741990"/>
            <a:ext cx="18710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latin typeface="Agency FB" panose="020B0503020202020204" pitchFamily="34" charset="0"/>
              </a:rPr>
              <a:t>Período de Compensação</a:t>
            </a:r>
          </a:p>
        </p:txBody>
      </p:sp>
      <p:sp>
        <p:nvSpPr>
          <p:cNvPr id="72" name="Elipse 44">
            <a:extLst>
              <a:ext uri="{FF2B5EF4-FFF2-40B4-BE49-F238E27FC236}">
                <a16:creationId xmlns:a16="http://schemas.microsoft.com/office/drawing/2014/main" id="{992CD024-C2B4-488B-8DE8-3656DEC948BC}"/>
              </a:ext>
            </a:extLst>
          </p:cNvPr>
          <p:cNvSpPr/>
          <p:nvPr/>
        </p:nvSpPr>
        <p:spPr>
          <a:xfrm>
            <a:off x="2723332" y="6249870"/>
            <a:ext cx="93031" cy="10482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</p:txBody>
      </p:sp>
      <p:sp>
        <p:nvSpPr>
          <p:cNvPr id="73" name="Elipse 44">
            <a:extLst>
              <a:ext uri="{FF2B5EF4-FFF2-40B4-BE49-F238E27FC236}">
                <a16:creationId xmlns:a16="http://schemas.microsoft.com/office/drawing/2014/main" id="{C9C34E9E-204A-47D6-B609-3DCAA8BBED5A}"/>
              </a:ext>
            </a:extLst>
          </p:cNvPr>
          <p:cNvSpPr/>
          <p:nvPr/>
        </p:nvSpPr>
        <p:spPr>
          <a:xfrm>
            <a:off x="6437086" y="5362746"/>
            <a:ext cx="93031" cy="10482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</p:txBody>
      </p:sp>
      <p:sp>
        <p:nvSpPr>
          <p:cNvPr id="74" name="Elipse 44">
            <a:extLst>
              <a:ext uri="{FF2B5EF4-FFF2-40B4-BE49-F238E27FC236}">
                <a16:creationId xmlns:a16="http://schemas.microsoft.com/office/drawing/2014/main" id="{EE98D0D3-4C01-4C12-A5B6-4BF23117BB84}"/>
              </a:ext>
            </a:extLst>
          </p:cNvPr>
          <p:cNvSpPr/>
          <p:nvPr/>
        </p:nvSpPr>
        <p:spPr>
          <a:xfrm>
            <a:off x="10094354" y="3389543"/>
            <a:ext cx="251324" cy="22449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</p:txBody>
      </p:sp>
      <p:sp>
        <p:nvSpPr>
          <p:cNvPr id="75" name="CaixaDeTexto 74">
            <a:extLst>
              <a:ext uri="{FF2B5EF4-FFF2-40B4-BE49-F238E27FC236}">
                <a16:creationId xmlns:a16="http://schemas.microsoft.com/office/drawing/2014/main" id="{36171F38-E063-4313-9ABD-96F9A7D6FB7B}"/>
              </a:ext>
            </a:extLst>
          </p:cNvPr>
          <p:cNvSpPr txBox="1"/>
          <p:nvPr/>
        </p:nvSpPr>
        <p:spPr>
          <a:xfrm>
            <a:off x="10289244" y="3338846"/>
            <a:ext cx="148775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latin typeface="Agency FB" panose="020B0503020202020204" pitchFamily="34" charset="0"/>
              </a:rPr>
              <a:t>Diferença entre a Receita Acumulada e a Receita Mínima é compensada.</a:t>
            </a:r>
          </a:p>
          <a:p>
            <a:pPr algn="ctr"/>
            <a:endParaRPr lang="pt-BR" sz="1200" b="1" dirty="0">
              <a:latin typeface="Agency FB" panose="020B0503020202020204" pitchFamily="34" charset="0"/>
            </a:endParaRPr>
          </a:p>
          <a:p>
            <a:pPr algn="ctr"/>
            <a:r>
              <a:rPr lang="pt-BR" sz="1200" b="1" dirty="0">
                <a:latin typeface="Agency FB" panose="020B0503020202020204" pitchFamily="34" charset="0"/>
              </a:rPr>
              <a:t>OBS: se 2º Ciclo está limitada à compensação máxima (valor das obras) e pode utilizar Fator C (tarifa) complementarmente.</a:t>
            </a:r>
          </a:p>
        </p:txBody>
      </p:sp>
      <p:sp>
        <p:nvSpPr>
          <p:cNvPr id="76" name="Elipse 44">
            <a:extLst>
              <a:ext uri="{FF2B5EF4-FFF2-40B4-BE49-F238E27FC236}">
                <a16:creationId xmlns:a16="http://schemas.microsoft.com/office/drawing/2014/main" id="{DBD6F744-357C-4D2B-845F-589ABEE27E32}"/>
              </a:ext>
            </a:extLst>
          </p:cNvPr>
          <p:cNvSpPr/>
          <p:nvPr/>
        </p:nvSpPr>
        <p:spPr>
          <a:xfrm>
            <a:off x="2421735" y="5438143"/>
            <a:ext cx="93031" cy="104823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</p:txBody>
      </p:sp>
      <p:sp>
        <p:nvSpPr>
          <p:cNvPr id="77" name="Elipse 44">
            <a:extLst>
              <a:ext uri="{FF2B5EF4-FFF2-40B4-BE49-F238E27FC236}">
                <a16:creationId xmlns:a16="http://schemas.microsoft.com/office/drawing/2014/main" id="{486AEFA8-95AA-4CDE-8AFA-E693F2A59702}"/>
              </a:ext>
            </a:extLst>
          </p:cNvPr>
          <p:cNvSpPr/>
          <p:nvPr/>
        </p:nvSpPr>
        <p:spPr>
          <a:xfrm>
            <a:off x="6443502" y="3569237"/>
            <a:ext cx="93031" cy="10482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</p:txBody>
      </p:sp>
      <p:cxnSp>
        <p:nvCxnSpPr>
          <p:cNvPr id="78" name="Conector de Seta Reta 77">
            <a:extLst>
              <a:ext uri="{FF2B5EF4-FFF2-40B4-BE49-F238E27FC236}">
                <a16:creationId xmlns:a16="http://schemas.microsoft.com/office/drawing/2014/main" id="{4F5DCF0F-5252-45CF-A012-81D093706370}"/>
              </a:ext>
            </a:extLst>
          </p:cNvPr>
          <p:cNvCxnSpPr/>
          <p:nvPr/>
        </p:nvCxnSpPr>
        <p:spPr>
          <a:xfrm>
            <a:off x="6482002" y="4996777"/>
            <a:ext cx="0" cy="294124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ector de Seta Reta 78">
            <a:extLst>
              <a:ext uri="{FF2B5EF4-FFF2-40B4-BE49-F238E27FC236}">
                <a16:creationId xmlns:a16="http://schemas.microsoft.com/office/drawing/2014/main" id="{EC633937-409C-4050-8345-117E65A6512A}"/>
              </a:ext>
            </a:extLst>
          </p:cNvPr>
          <p:cNvCxnSpPr/>
          <p:nvPr/>
        </p:nvCxnSpPr>
        <p:spPr>
          <a:xfrm>
            <a:off x="2770833" y="5917246"/>
            <a:ext cx="0" cy="294124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Elipse 44">
            <a:extLst>
              <a:ext uri="{FF2B5EF4-FFF2-40B4-BE49-F238E27FC236}">
                <a16:creationId xmlns:a16="http://schemas.microsoft.com/office/drawing/2014/main" id="{711B333A-CB9C-4EEF-B898-60680D8751E7}"/>
              </a:ext>
            </a:extLst>
          </p:cNvPr>
          <p:cNvSpPr/>
          <p:nvPr/>
        </p:nvSpPr>
        <p:spPr>
          <a:xfrm>
            <a:off x="6894286" y="4308777"/>
            <a:ext cx="93031" cy="104823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</p:txBody>
      </p:sp>
      <p:sp>
        <p:nvSpPr>
          <p:cNvPr id="81" name="Elipse 44">
            <a:extLst>
              <a:ext uri="{FF2B5EF4-FFF2-40B4-BE49-F238E27FC236}">
                <a16:creationId xmlns:a16="http://schemas.microsoft.com/office/drawing/2014/main" id="{5AB3E1E0-D9CE-4636-9191-5264ED56E97F}"/>
              </a:ext>
            </a:extLst>
          </p:cNvPr>
          <p:cNvSpPr/>
          <p:nvPr/>
        </p:nvSpPr>
        <p:spPr>
          <a:xfrm>
            <a:off x="2574135" y="4579888"/>
            <a:ext cx="93031" cy="10482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</p:txBody>
      </p:sp>
      <p:cxnSp>
        <p:nvCxnSpPr>
          <p:cNvPr id="82" name="Conector de Seta Reta 81">
            <a:extLst>
              <a:ext uri="{FF2B5EF4-FFF2-40B4-BE49-F238E27FC236}">
                <a16:creationId xmlns:a16="http://schemas.microsoft.com/office/drawing/2014/main" id="{4736C6E1-9C92-4A43-9881-5C7025750246}"/>
              </a:ext>
            </a:extLst>
          </p:cNvPr>
          <p:cNvCxnSpPr/>
          <p:nvPr/>
        </p:nvCxnSpPr>
        <p:spPr>
          <a:xfrm>
            <a:off x="9519385" y="2345562"/>
            <a:ext cx="0" cy="173568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CaixaDeTexto 82">
            <a:extLst>
              <a:ext uri="{FF2B5EF4-FFF2-40B4-BE49-F238E27FC236}">
                <a16:creationId xmlns:a16="http://schemas.microsoft.com/office/drawing/2014/main" id="{10A531E1-DB15-470C-AAAD-96FA37D5C6B7}"/>
              </a:ext>
            </a:extLst>
          </p:cNvPr>
          <p:cNvSpPr txBox="1"/>
          <p:nvPr/>
        </p:nvSpPr>
        <p:spPr>
          <a:xfrm>
            <a:off x="8416807" y="2967649"/>
            <a:ext cx="13828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>
                <a:latin typeface="Agency FB" panose="020B0503020202020204" pitchFamily="34" charset="0"/>
              </a:rPr>
              <a:t>Risco da Concessionária</a:t>
            </a:r>
          </a:p>
        </p:txBody>
      </p:sp>
      <p:cxnSp>
        <p:nvCxnSpPr>
          <p:cNvPr id="84" name="Conector de Seta Reta 83">
            <a:extLst>
              <a:ext uri="{FF2B5EF4-FFF2-40B4-BE49-F238E27FC236}">
                <a16:creationId xmlns:a16="http://schemas.microsoft.com/office/drawing/2014/main" id="{FD03273B-B714-4D3C-AF6B-9B80A9E0C19F}"/>
              </a:ext>
            </a:extLst>
          </p:cNvPr>
          <p:cNvCxnSpPr>
            <a:cxnSpLocks/>
          </p:cNvCxnSpPr>
          <p:nvPr/>
        </p:nvCxnSpPr>
        <p:spPr>
          <a:xfrm>
            <a:off x="9527406" y="4272083"/>
            <a:ext cx="24573" cy="2093985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CaixaDeTexto 84">
            <a:extLst>
              <a:ext uri="{FF2B5EF4-FFF2-40B4-BE49-F238E27FC236}">
                <a16:creationId xmlns:a16="http://schemas.microsoft.com/office/drawing/2014/main" id="{8BAD6897-F209-4EF0-935A-DBE78238605D}"/>
              </a:ext>
            </a:extLst>
          </p:cNvPr>
          <p:cNvSpPr txBox="1"/>
          <p:nvPr/>
        </p:nvSpPr>
        <p:spPr>
          <a:xfrm>
            <a:off x="8387454" y="5075561"/>
            <a:ext cx="13828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>
                <a:latin typeface="Agency FB" panose="020B0503020202020204" pitchFamily="34" charset="0"/>
              </a:rPr>
              <a:t>Risco do Poder Concedente</a:t>
            </a:r>
          </a:p>
        </p:txBody>
      </p:sp>
      <p:sp>
        <p:nvSpPr>
          <p:cNvPr id="86" name="Elipse 44">
            <a:extLst>
              <a:ext uri="{FF2B5EF4-FFF2-40B4-BE49-F238E27FC236}">
                <a16:creationId xmlns:a16="http://schemas.microsoft.com/office/drawing/2014/main" id="{6493593F-AEFD-4623-8BC3-33868E8163DE}"/>
              </a:ext>
            </a:extLst>
          </p:cNvPr>
          <p:cNvSpPr/>
          <p:nvPr/>
        </p:nvSpPr>
        <p:spPr>
          <a:xfrm>
            <a:off x="10092752" y="2618506"/>
            <a:ext cx="251324" cy="224495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</p:txBody>
      </p:sp>
      <p:sp>
        <p:nvSpPr>
          <p:cNvPr id="87" name="CaixaDeTexto 86">
            <a:extLst>
              <a:ext uri="{FF2B5EF4-FFF2-40B4-BE49-F238E27FC236}">
                <a16:creationId xmlns:a16="http://schemas.microsoft.com/office/drawing/2014/main" id="{2EC5178D-695B-4170-A60B-57D9827E1389}"/>
              </a:ext>
            </a:extLst>
          </p:cNvPr>
          <p:cNvSpPr txBox="1"/>
          <p:nvPr/>
        </p:nvSpPr>
        <p:spPr>
          <a:xfrm>
            <a:off x="10318893" y="2591181"/>
            <a:ext cx="14877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latin typeface="Agency FB" panose="020B0503020202020204" pitchFamily="34" charset="0"/>
              </a:rPr>
              <a:t>Recursos Vinculados da Conta de Ajuste tem uso restrito.</a:t>
            </a:r>
          </a:p>
        </p:txBody>
      </p:sp>
      <p:sp>
        <p:nvSpPr>
          <p:cNvPr id="88" name="Elipse 44">
            <a:extLst>
              <a:ext uri="{FF2B5EF4-FFF2-40B4-BE49-F238E27FC236}">
                <a16:creationId xmlns:a16="http://schemas.microsoft.com/office/drawing/2014/main" id="{785E90D9-85BE-416D-AD59-62FAF2E0793D}"/>
              </a:ext>
            </a:extLst>
          </p:cNvPr>
          <p:cNvSpPr/>
          <p:nvPr/>
        </p:nvSpPr>
        <p:spPr>
          <a:xfrm>
            <a:off x="10112152" y="1787530"/>
            <a:ext cx="251324" cy="22449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</p:txBody>
      </p:sp>
      <p:sp>
        <p:nvSpPr>
          <p:cNvPr id="89" name="CaixaDeTexto 88">
            <a:extLst>
              <a:ext uri="{FF2B5EF4-FFF2-40B4-BE49-F238E27FC236}">
                <a16:creationId xmlns:a16="http://schemas.microsoft.com/office/drawing/2014/main" id="{92FF21ED-CA1E-4840-A1F8-9E6A3EA4D66C}"/>
              </a:ext>
            </a:extLst>
          </p:cNvPr>
          <p:cNvSpPr txBox="1"/>
          <p:nvPr/>
        </p:nvSpPr>
        <p:spPr>
          <a:xfrm>
            <a:off x="10326212" y="1766831"/>
            <a:ext cx="14877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latin typeface="Agency FB" panose="020B0503020202020204" pitchFamily="34" charset="0"/>
              </a:rPr>
              <a:t>Recursos Vinculados da Conta de Ajuste ficam liberados para uso.</a:t>
            </a:r>
          </a:p>
        </p:txBody>
      </p:sp>
      <p:sp>
        <p:nvSpPr>
          <p:cNvPr id="90" name="Elipse 44">
            <a:extLst>
              <a:ext uri="{FF2B5EF4-FFF2-40B4-BE49-F238E27FC236}">
                <a16:creationId xmlns:a16="http://schemas.microsoft.com/office/drawing/2014/main" id="{E20D2C35-4D4F-439F-9B75-B695553EE4A7}"/>
              </a:ext>
            </a:extLst>
          </p:cNvPr>
          <p:cNvSpPr/>
          <p:nvPr/>
        </p:nvSpPr>
        <p:spPr>
          <a:xfrm>
            <a:off x="4913087" y="4700662"/>
            <a:ext cx="93031" cy="104823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</p:txBody>
      </p:sp>
      <p:sp>
        <p:nvSpPr>
          <p:cNvPr id="91" name="Elipse 44">
            <a:extLst>
              <a:ext uri="{FF2B5EF4-FFF2-40B4-BE49-F238E27FC236}">
                <a16:creationId xmlns:a16="http://schemas.microsoft.com/office/drawing/2014/main" id="{6FECCEC9-F94B-46DE-8DCB-1108582254CB}"/>
              </a:ext>
            </a:extLst>
          </p:cNvPr>
          <p:cNvSpPr/>
          <p:nvPr/>
        </p:nvSpPr>
        <p:spPr>
          <a:xfrm>
            <a:off x="3672114" y="5277607"/>
            <a:ext cx="93031" cy="104823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</p:txBody>
      </p:sp>
      <p:sp>
        <p:nvSpPr>
          <p:cNvPr id="92" name="Elipse 44">
            <a:extLst>
              <a:ext uri="{FF2B5EF4-FFF2-40B4-BE49-F238E27FC236}">
                <a16:creationId xmlns:a16="http://schemas.microsoft.com/office/drawing/2014/main" id="{CE127746-98D6-4025-A8D9-EC3422D93EBD}"/>
              </a:ext>
            </a:extLst>
          </p:cNvPr>
          <p:cNvSpPr/>
          <p:nvPr/>
        </p:nvSpPr>
        <p:spPr>
          <a:xfrm>
            <a:off x="6850742" y="6015890"/>
            <a:ext cx="93031" cy="10482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</p:txBody>
      </p:sp>
      <p:cxnSp>
        <p:nvCxnSpPr>
          <p:cNvPr id="93" name="Conector de Seta Reta 92">
            <a:extLst>
              <a:ext uri="{FF2B5EF4-FFF2-40B4-BE49-F238E27FC236}">
                <a16:creationId xmlns:a16="http://schemas.microsoft.com/office/drawing/2014/main" id="{89E47D5A-0ED0-4096-8409-3FFD5FDD04D5}"/>
              </a:ext>
            </a:extLst>
          </p:cNvPr>
          <p:cNvCxnSpPr>
            <a:cxnSpLocks/>
          </p:cNvCxnSpPr>
          <p:nvPr/>
        </p:nvCxnSpPr>
        <p:spPr>
          <a:xfrm>
            <a:off x="6899288" y="4849029"/>
            <a:ext cx="0" cy="1078275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ector de Seta Reta 93">
            <a:extLst>
              <a:ext uri="{FF2B5EF4-FFF2-40B4-BE49-F238E27FC236}">
                <a16:creationId xmlns:a16="http://schemas.microsoft.com/office/drawing/2014/main" id="{771BE6B0-904B-470A-B5DE-E140896EFB94}"/>
              </a:ext>
            </a:extLst>
          </p:cNvPr>
          <p:cNvCxnSpPr>
            <a:cxnSpLocks/>
          </p:cNvCxnSpPr>
          <p:nvPr/>
        </p:nvCxnSpPr>
        <p:spPr>
          <a:xfrm>
            <a:off x="9519385" y="1180205"/>
            <a:ext cx="8021" cy="1083055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CaixaDeTexto 94">
            <a:extLst>
              <a:ext uri="{FF2B5EF4-FFF2-40B4-BE49-F238E27FC236}">
                <a16:creationId xmlns:a16="http://schemas.microsoft.com/office/drawing/2014/main" id="{F094C23A-52F4-4F1B-AC29-1EED317B666D}"/>
              </a:ext>
            </a:extLst>
          </p:cNvPr>
          <p:cNvSpPr txBox="1"/>
          <p:nvPr/>
        </p:nvSpPr>
        <p:spPr>
          <a:xfrm>
            <a:off x="8387454" y="1572049"/>
            <a:ext cx="13828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>
                <a:latin typeface="Agency FB" panose="020B0503020202020204" pitchFamily="34" charset="0"/>
              </a:rPr>
              <a:t>Risco do Poder Concedente</a:t>
            </a:r>
          </a:p>
        </p:txBody>
      </p:sp>
      <p:sp>
        <p:nvSpPr>
          <p:cNvPr id="96" name="Elipse 44">
            <a:extLst>
              <a:ext uri="{FF2B5EF4-FFF2-40B4-BE49-F238E27FC236}">
                <a16:creationId xmlns:a16="http://schemas.microsoft.com/office/drawing/2014/main" id="{3EB6BF30-7AA6-4AC8-9309-39E29C592BD9}"/>
              </a:ext>
            </a:extLst>
          </p:cNvPr>
          <p:cNvSpPr/>
          <p:nvPr/>
        </p:nvSpPr>
        <p:spPr>
          <a:xfrm>
            <a:off x="2579078" y="3503921"/>
            <a:ext cx="93031" cy="104823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</p:txBody>
      </p:sp>
      <p:sp>
        <p:nvSpPr>
          <p:cNvPr id="97" name="Elipse 44">
            <a:extLst>
              <a:ext uri="{FF2B5EF4-FFF2-40B4-BE49-F238E27FC236}">
                <a16:creationId xmlns:a16="http://schemas.microsoft.com/office/drawing/2014/main" id="{871E1B07-B4B8-4446-9FFB-8B12BCC14E5B}"/>
              </a:ext>
            </a:extLst>
          </p:cNvPr>
          <p:cNvSpPr/>
          <p:nvPr/>
        </p:nvSpPr>
        <p:spPr>
          <a:xfrm>
            <a:off x="5899218" y="2720146"/>
            <a:ext cx="93031" cy="104823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</p:txBody>
      </p:sp>
      <p:sp>
        <p:nvSpPr>
          <p:cNvPr id="98" name="Elipse 44">
            <a:extLst>
              <a:ext uri="{FF2B5EF4-FFF2-40B4-BE49-F238E27FC236}">
                <a16:creationId xmlns:a16="http://schemas.microsoft.com/office/drawing/2014/main" id="{3B6DD98B-8225-4041-A62B-8BF6586DA198}"/>
              </a:ext>
            </a:extLst>
          </p:cNvPr>
          <p:cNvSpPr/>
          <p:nvPr/>
        </p:nvSpPr>
        <p:spPr>
          <a:xfrm>
            <a:off x="10123038" y="968787"/>
            <a:ext cx="251324" cy="224495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</p:txBody>
      </p:sp>
      <p:sp>
        <p:nvSpPr>
          <p:cNvPr id="99" name="CaixaDeTexto 98">
            <a:extLst>
              <a:ext uri="{FF2B5EF4-FFF2-40B4-BE49-F238E27FC236}">
                <a16:creationId xmlns:a16="http://schemas.microsoft.com/office/drawing/2014/main" id="{C23D736F-C688-4129-BA33-139B56502FC0}"/>
              </a:ext>
            </a:extLst>
          </p:cNvPr>
          <p:cNvSpPr txBox="1"/>
          <p:nvPr/>
        </p:nvSpPr>
        <p:spPr>
          <a:xfrm>
            <a:off x="10275986" y="909143"/>
            <a:ext cx="14877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latin typeface="Agency FB" panose="020B0503020202020204" pitchFamily="34" charset="0"/>
              </a:rPr>
              <a:t>Diferença entre a Receita Acumulada e a Receita Máxima é compensada.</a:t>
            </a:r>
          </a:p>
        </p:txBody>
      </p:sp>
      <p:sp>
        <p:nvSpPr>
          <p:cNvPr id="100" name="Elipse 44">
            <a:extLst>
              <a:ext uri="{FF2B5EF4-FFF2-40B4-BE49-F238E27FC236}">
                <a16:creationId xmlns:a16="http://schemas.microsoft.com/office/drawing/2014/main" id="{73B87A53-3DFF-43D9-97B7-213BC43162E9}"/>
              </a:ext>
            </a:extLst>
          </p:cNvPr>
          <p:cNvSpPr/>
          <p:nvPr/>
        </p:nvSpPr>
        <p:spPr>
          <a:xfrm>
            <a:off x="6497933" y="2796344"/>
            <a:ext cx="93031" cy="104823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</p:txBody>
      </p:sp>
      <p:cxnSp>
        <p:nvCxnSpPr>
          <p:cNvPr id="101" name="Conector de Seta Reta 100">
            <a:extLst>
              <a:ext uri="{FF2B5EF4-FFF2-40B4-BE49-F238E27FC236}">
                <a16:creationId xmlns:a16="http://schemas.microsoft.com/office/drawing/2014/main" id="{14A54FEC-CA67-48C3-9E19-810DBB66A2B9}"/>
              </a:ext>
            </a:extLst>
          </p:cNvPr>
          <p:cNvCxnSpPr/>
          <p:nvPr/>
        </p:nvCxnSpPr>
        <p:spPr>
          <a:xfrm>
            <a:off x="5937715" y="2939378"/>
            <a:ext cx="0" cy="294124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Conector de Seta Reta 101">
            <a:extLst>
              <a:ext uri="{FF2B5EF4-FFF2-40B4-BE49-F238E27FC236}">
                <a16:creationId xmlns:a16="http://schemas.microsoft.com/office/drawing/2014/main" id="{70EE71F9-B11E-4008-9D67-E7D6AC9F7C8A}"/>
              </a:ext>
            </a:extLst>
          </p:cNvPr>
          <p:cNvCxnSpPr>
            <a:cxnSpLocks/>
          </p:cNvCxnSpPr>
          <p:nvPr/>
        </p:nvCxnSpPr>
        <p:spPr>
          <a:xfrm>
            <a:off x="2617573" y="3690493"/>
            <a:ext cx="0" cy="52404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Conector de Seta Reta 102">
            <a:extLst>
              <a:ext uri="{FF2B5EF4-FFF2-40B4-BE49-F238E27FC236}">
                <a16:creationId xmlns:a16="http://schemas.microsoft.com/office/drawing/2014/main" id="{1D29BCDA-5D33-462A-B653-11A005FDD271}"/>
              </a:ext>
            </a:extLst>
          </p:cNvPr>
          <p:cNvCxnSpPr>
            <a:cxnSpLocks/>
          </p:cNvCxnSpPr>
          <p:nvPr/>
        </p:nvCxnSpPr>
        <p:spPr>
          <a:xfrm>
            <a:off x="6547313" y="2940907"/>
            <a:ext cx="0" cy="15240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Elipse 44">
            <a:extLst>
              <a:ext uri="{FF2B5EF4-FFF2-40B4-BE49-F238E27FC236}">
                <a16:creationId xmlns:a16="http://schemas.microsoft.com/office/drawing/2014/main" id="{A512F265-9C81-42B7-906E-E46A1E33DC97}"/>
              </a:ext>
            </a:extLst>
          </p:cNvPr>
          <p:cNvSpPr/>
          <p:nvPr/>
        </p:nvSpPr>
        <p:spPr>
          <a:xfrm>
            <a:off x="5006588" y="3754295"/>
            <a:ext cx="93031" cy="10482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</p:txBody>
      </p:sp>
      <p:cxnSp>
        <p:nvCxnSpPr>
          <p:cNvPr id="106" name="Conector reto 105">
            <a:extLst>
              <a:ext uri="{FF2B5EF4-FFF2-40B4-BE49-F238E27FC236}">
                <a16:creationId xmlns:a16="http://schemas.microsoft.com/office/drawing/2014/main" id="{8127DF2A-CEEA-4002-9136-590A6D40BB70}"/>
              </a:ext>
            </a:extLst>
          </p:cNvPr>
          <p:cNvCxnSpPr>
            <a:cxnSpLocks/>
          </p:cNvCxnSpPr>
          <p:nvPr/>
        </p:nvCxnSpPr>
        <p:spPr>
          <a:xfrm flipV="1">
            <a:off x="1972006" y="4081251"/>
            <a:ext cx="7416000" cy="2052000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CaixaDeTexto 106">
            <a:extLst>
              <a:ext uri="{FF2B5EF4-FFF2-40B4-BE49-F238E27FC236}">
                <a16:creationId xmlns:a16="http://schemas.microsoft.com/office/drawing/2014/main" id="{4F5F5CF2-4DC5-408A-A8CA-810A5A15C370}"/>
              </a:ext>
            </a:extLst>
          </p:cNvPr>
          <p:cNvSpPr txBox="1"/>
          <p:nvPr/>
        </p:nvSpPr>
        <p:spPr>
          <a:xfrm rot="20672819">
            <a:off x="4194623" y="4045422"/>
            <a:ext cx="1893527" cy="36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latin typeface="Agency FB" panose="020B0503020202020204" pitchFamily="34" charset="0"/>
              </a:rPr>
              <a:t>Receita de Referência</a:t>
            </a:r>
          </a:p>
        </p:txBody>
      </p:sp>
    </p:spTree>
    <p:extLst>
      <p:ext uri="{BB962C8B-B14F-4D97-AF65-F5344CB8AC3E}">
        <p14:creationId xmlns:p14="http://schemas.microsoft.com/office/powerpoint/2010/main" val="41776310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itle 1">
            <a:extLst>
              <a:ext uri="{FF2B5EF4-FFF2-40B4-BE49-F238E27FC236}">
                <a16:creationId xmlns:a16="http://schemas.microsoft.com/office/drawing/2014/main" id="{3E2797C6-4C67-4586-9584-0AA7F204B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6759" y="336206"/>
            <a:ext cx="6077786" cy="432000"/>
          </a:xfrm>
        </p:spPr>
        <p:txBody>
          <a:bodyPr>
            <a:normAutofit fontScale="90000"/>
          </a:bodyPr>
          <a:lstStyle/>
          <a:p>
            <a:r>
              <a:rPr lang="en-US" sz="3600" b="1" spc="0" dirty="0"/>
              <a:t>MITIGAÇÃO DO RISCO DE INSUMOS</a:t>
            </a:r>
          </a:p>
        </p:txBody>
      </p:sp>
      <p:sp>
        <p:nvSpPr>
          <p:cNvPr id="51" name="Title 1">
            <a:extLst>
              <a:ext uri="{FF2B5EF4-FFF2-40B4-BE49-F238E27FC236}">
                <a16:creationId xmlns:a16="http://schemas.microsoft.com/office/drawing/2014/main" id="{25090D1E-47F6-446C-9AD3-B6F899D1B6BE}"/>
              </a:ext>
            </a:extLst>
          </p:cNvPr>
          <p:cNvSpPr txBox="1">
            <a:spLocks/>
          </p:cNvSpPr>
          <p:nvPr/>
        </p:nvSpPr>
        <p:spPr>
          <a:xfrm>
            <a:off x="3188625" y="702986"/>
            <a:ext cx="3523460" cy="432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 cap="all" spc="-1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i="1" spc="0" dirty="0" err="1"/>
              <a:t>Aplicado</a:t>
            </a:r>
            <a:r>
              <a:rPr lang="en-US" sz="1600" i="1" spc="0" dirty="0"/>
              <a:t> à RIO-VALADARES</a:t>
            </a:r>
          </a:p>
        </p:txBody>
      </p:sp>
      <p:graphicFrame>
        <p:nvGraphicFramePr>
          <p:cNvPr id="105" name="Gráfico 104">
            <a:extLst>
              <a:ext uri="{FF2B5EF4-FFF2-40B4-BE49-F238E27FC236}">
                <a16:creationId xmlns:a16="http://schemas.microsoft.com/office/drawing/2014/main" id="{6A61CD23-A5E6-47BD-BF7F-7F6B08F1F27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12217256"/>
              </p:ext>
            </p:extLst>
          </p:nvPr>
        </p:nvGraphicFramePr>
        <p:xfrm>
          <a:off x="518810" y="2879387"/>
          <a:ext cx="10194586" cy="39786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8" name="CaixaDeTexto 107">
            <a:extLst>
              <a:ext uri="{FF2B5EF4-FFF2-40B4-BE49-F238E27FC236}">
                <a16:creationId xmlns:a16="http://schemas.microsoft.com/office/drawing/2014/main" id="{C66B0810-76F6-4F7F-B2CB-C9E0CCCFEC8C}"/>
              </a:ext>
            </a:extLst>
          </p:cNvPr>
          <p:cNvSpPr txBox="1"/>
          <p:nvPr/>
        </p:nvSpPr>
        <p:spPr>
          <a:xfrm>
            <a:off x="849339" y="1134986"/>
            <a:ext cx="10823851" cy="203132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Diagnóstico de que os insumos rodoviários descolaram-se significativamente do índice de inflação utilizado nos contratos de concessão rodoviária (IPCA)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Identificação do </a:t>
            </a:r>
            <a:r>
              <a:rPr lang="pt-BR" b="1" dirty="0">
                <a:solidFill>
                  <a:schemeClr val="tx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IGP-DI</a:t>
            </a:r>
            <a:r>
              <a:rPr lang="pt-BR" dirty="0">
                <a:solidFill>
                  <a:schemeClr val="tx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como sendo melhor indexador do que o IPCA para insumos rodoviários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Construção de mecanismo contratual que permite indexar até 30% da receita total ao IGP-DI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Previsto para variações de curto/médio prazo (até o 10º ano)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Compensação anual por meio de Recursos Vinculados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dirty="0">
              <a:solidFill>
                <a:schemeClr val="tx1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7076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154A44-CFC5-48AA-8507-5DDA55671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0275" y="451162"/>
            <a:ext cx="10515600" cy="1325563"/>
          </a:xfrm>
        </p:spPr>
        <p:txBody>
          <a:bodyPr>
            <a:normAutofit/>
          </a:bodyPr>
          <a:lstStyle/>
          <a:p>
            <a:r>
              <a:rPr lang="pt-BR" sz="4000" b="1" dirty="0"/>
              <a:t>Inovações Regulatórias em Destaque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941B466-B061-4245-816E-C106A36BC44A}"/>
              </a:ext>
            </a:extLst>
          </p:cNvPr>
          <p:cNvSpPr txBox="1"/>
          <p:nvPr/>
        </p:nvSpPr>
        <p:spPr>
          <a:xfrm>
            <a:off x="1530276" y="1522609"/>
            <a:ext cx="8728846" cy="61555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b="1" dirty="0">
                <a:solidFill>
                  <a:schemeClr val="tx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Leilão Seguro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tx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Menor Tarifa + Outorga/Recursos Vinculados</a:t>
            </a:r>
            <a:endParaRPr lang="pt-BR" sz="1600" dirty="0">
              <a:solidFill>
                <a:schemeClr val="tx1"/>
              </a:solidFill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B9A3EA5-2CB2-41A6-8E28-3FB402E63EA5}"/>
              </a:ext>
            </a:extLst>
          </p:cNvPr>
          <p:cNvSpPr txBox="1"/>
          <p:nvPr/>
        </p:nvSpPr>
        <p:spPr>
          <a:xfrm>
            <a:off x="1530276" y="2123533"/>
            <a:ext cx="8728846" cy="61555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b="1" dirty="0">
                <a:solidFill>
                  <a:schemeClr val="tx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Estabilidade Tarifária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tx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Recursos Vinculados – Lance + %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F28BEA11-F579-4B67-BDAE-843CB587724E}"/>
              </a:ext>
            </a:extLst>
          </p:cNvPr>
          <p:cNvSpPr txBox="1"/>
          <p:nvPr/>
        </p:nvSpPr>
        <p:spPr>
          <a:xfrm>
            <a:off x="1530276" y="2703143"/>
            <a:ext cx="8728846" cy="141577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b="1" dirty="0">
                <a:solidFill>
                  <a:schemeClr val="tx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Maior Atratividade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tx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Regras de Extinção Antecipada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tx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Acordo Tripartite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tx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Mitigação do Risco Cambial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pt-BR" b="1" dirty="0">
              <a:solidFill>
                <a:schemeClr val="tx1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DF757B5D-6270-46CE-A8E3-4DABFDC38894}"/>
              </a:ext>
            </a:extLst>
          </p:cNvPr>
          <p:cNvSpPr txBox="1"/>
          <p:nvPr/>
        </p:nvSpPr>
        <p:spPr>
          <a:xfrm>
            <a:off x="1530275" y="3808173"/>
            <a:ext cx="10425019" cy="36933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b="1" dirty="0">
                <a:solidFill>
                  <a:schemeClr val="tx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Tarifa Justa </a:t>
            </a:r>
            <a:r>
              <a:rPr lang="pt-BR" dirty="0">
                <a:solidFill>
                  <a:schemeClr val="tx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- Desconto Básico de Tarifa (DBT) e Desconto de Usuário Frequente (DUF)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CC5F5890-8CE7-453E-B4E3-C03DA1A2B8D1}"/>
              </a:ext>
            </a:extLst>
          </p:cNvPr>
          <p:cNvSpPr txBox="1"/>
          <p:nvPr/>
        </p:nvSpPr>
        <p:spPr>
          <a:xfrm>
            <a:off x="1530275" y="4782428"/>
            <a:ext cx="8728846" cy="36933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b="1" dirty="0">
                <a:solidFill>
                  <a:schemeClr val="tx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Certificação de Projetos, Obras e Parâmetros </a:t>
            </a:r>
            <a:r>
              <a:rPr lang="pt-BR" dirty="0">
                <a:solidFill>
                  <a:schemeClr val="tx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– Inspeção Acreditada</a:t>
            </a:r>
            <a:endParaRPr lang="pt-BR" sz="1600" dirty="0">
              <a:solidFill>
                <a:schemeClr val="tx1"/>
              </a:solidFill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8FAEB1E6-430D-439A-BF0D-20BBE9D40CBB}"/>
              </a:ext>
            </a:extLst>
          </p:cNvPr>
          <p:cNvSpPr txBox="1"/>
          <p:nvPr/>
        </p:nvSpPr>
        <p:spPr>
          <a:xfrm>
            <a:off x="1530275" y="5308883"/>
            <a:ext cx="8728846" cy="36933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b="1" dirty="0">
                <a:solidFill>
                  <a:schemeClr val="tx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Resolução de Controvérsias </a:t>
            </a:r>
            <a:r>
              <a:rPr lang="pt-BR" dirty="0">
                <a:solidFill>
                  <a:schemeClr val="tx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– Arbitragem e Dispute Board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1F515C13-C276-44DE-8951-3C85F2654788}"/>
              </a:ext>
            </a:extLst>
          </p:cNvPr>
          <p:cNvSpPr txBox="1"/>
          <p:nvPr/>
        </p:nvSpPr>
        <p:spPr>
          <a:xfrm>
            <a:off x="1530276" y="5805334"/>
            <a:ext cx="8728846" cy="86177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b="1" dirty="0">
                <a:solidFill>
                  <a:schemeClr val="tx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Sustentabilidade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tx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Padrões Internacionais do IFC – Princípios do Equador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tx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Carbono Zero</a:t>
            </a:r>
            <a:endParaRPr lang="pt-BR" sz="1600" dirty="0">
              <a:solidFill>
                <a:schemeClr val="tx1"/>
              </a:solidFill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01CB8C6B-649C-4EE6-8A19-F21597CEA7C9}"/>
              </a:ext>
            </a:extLst>
          </p:cNvPr>
          <p:cNvSpPr txBox="1"/>
          <p:nvPr/>
        </p:nvSpPr>
        <p:spPr>
          <a:xfrm>
            <a:off x="1530275" y="4295300"/>
            <a:ext cx="9982455" cy="36933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b="1" dirty="0">
                <a:solidFill>
                  <a:schemeClr val="tx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Incentivos </a:t>
            </a:r>
            <a:r>
              <a:rPr lang="pt-BR" dirty="0">
                <a:solidFill>
                  <a:schemeClr val="tx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– reclassificação tarifária para a conclusão de investimentos</a:t>
            </a: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368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E3F021-2230-4609-A362-0CC7F74CA8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18476"/>
            <a:ext cx="9144000" cy="2387600"/>
          </a:xfrm>
        </p:spPr>
        <p:txBody>
          <a:bodyPr/>
          <a:lstStyle/>
          <a:p>
            <a:r>
              <a:rPr lang="pt-BR" dirty="0"/>
              <a:t>Obrigado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A971F86-490B-425D-B4EE-D2824A2D14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98151"/>
            <a:ext cx="9144000" cy="1655762"/>
          </a:xfrm>
        </p:spPr>
        <p:txBody>
          <a:bodyPr/>
          <a:lstStyle/>
          <a:p>
            <a:r>
              <a:rPr lang="pt-BR" dirty="0"/>
              <a:t>Marcelo Cardoso Fonseca</a:t>
            </a:r>
          </a:p>
          <a:p>
            <a:r>
              <a:rPr lang="pt-BR" dirty="0" err="1"/>
              <a:t>Sucon</a:t>
            </a:r>
            <a:r>
              <a:rPr lang="pt-BR" dirty="0"/>
              <a:t>/ANTT</a:t>
            </a:r>
          </a:p>
        </p:txBody>
      </p:sp>
    </p:spTree>
    <p:extLst>
      <p:ext uri="{BB962C8B-B14F-4D97-AF65-F5344CB8AC3E}">
        <p14:creationId xmlns:p14="http://schemas.microsoft.com/office/powerpoint/2010/main" val="61940779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5615EB8DB572254B9272DB6B84A9B59B" ma:contentTypeVersion="11" ma:contentTypeDescription="Crie um novo documento." ma:contentTypeScope="" ma:versionID="fb5ecb4ec3b1e57229b8f9e3ad63afaf">
  <xsd:schema xmlns:xsd="http://www.w3.org/2001/XMLSchema" xmlns:xs="http://www.w3.org/2001/XMLSchema" xmlns:p="http://schemas.microsoft.com/office/2006/metadata/properties" xmlns:ns3="d28d09ab-433a-43e3-baf3-97dbb982d838" xmlns:ns4="49cb637b-6db9-4851-a7ec-cc24635b14bd" targetNamespace="http://schemas.microsoft.com/office/2006/metadata/properties" ma:root="true" ma:fieldsID="0383c7250b4fefb880a3756913ec2578" ns3:_="" ns4:_="">
    <xsd:import namespace="d28d09ab-433a-43e3-baf3-97dbb982d838"/>
    <xsd:import namespace="49cb637b-6db9-4851-a7ec-cc24635b14b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8d09ab-433a-43e3-baf3-97dbb982d83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ash de Dica de Compartilhamento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cb637b-6db9-4851-a7ec-cc24635b14b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5D8B74F-66F3-49E0-B5DF-94F318908C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28d09ab-433a-43e3-baf3-97dbb982d838"/>
    <ds:schemaRef ds:uri="49cb637b-6db9-4851-a7ec-cc24635b14b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F018BF7-25CE-41F5-B389-C14062EC716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816D050-1E54-4411-952B-5B3AAA32E9AA}">
  <ds:schemaRefs>
    <ds:schemaRef ds:uri="49cb637b-6db9-4851-a7ec-cc24635b14bd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d28d09ab-433a-43e3-baf3-97dbb982d838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641</Words>
  <Application>Microsoft Office PowerPoint</Application>
  <PresentationFormat>Widescreen</PresentationFormat>
  <Paragraphs>90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2" baseType="lpstr">
      <vt:lpstr>Agency FB</vt:lpstr>
      <vt:lpstr>Arial</vt:lpstr>
      <vt:lpstr>Calibri</vt:lpstr>
      <vt:lpstr>Calibri Light</vt:lpstr>
      <vt:lpstr>Ebrima</vt:lpstr>
      <vt:lpstr>Tema do Office</vt:lpstr>
      <vt:lpstr>Inovações nos contratos de concessões rodoviárias</vt:lpstr>
      <vt:lpstr>Apresentação do PowerPoint</vt:lpstr>
      <vt:lpstr>MITIGAÇÃO DO RISCO DE RECEITA</vt:lpstr>
      <vt:lpstr>MITIGAÇÃO DO RISCO DE INSUMOS</vt:lpstr>
      <vt:lpstr>Inovações Regulatórias em Destaque</vt:lpstr>
      <vt:lpstr>Obrigado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Marilia Borges</dc:creator>
  <cp:lastModifiedBy>Gabriella Lima</cp:lastModifiedBy>
  <cp:revision>5</cp:revision>
  <dcterms:created xsi:type="dcterms:W3CDTF">2022-03-04T12:39:06Z</dcterms:created>
  <dcterms:modified xsi:type="dcterms:W3CDTF">2022-03-30T17:52:11Z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0x0101005615EB8DB572254B9272DB6B84A9B59B</vt:lpwstr>
  </property>
</Properties>
</file>