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2" r:id="rId3"/>
    <p:sldId id="265" r:id="rId4"/>
    <p:sldId id="271" r:id="rId5"/>
    <p:sldId id="273" r:id="rId6"/>
    <p:sldId id="279" r:id="rId7"/>
    <p:sldId id="274" r:id="rId8"/>
    <p:sldId id="275" r:id="rId9"/>
    <p:sldId id="276" r:id="rId10"/>
    <p:sldId id="277" r:id="rId11"/>
    <p:sldId id="263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20"/>
    <a:srgbClr val="00717D"/>
    <a:srgbClr val="132F3B"/>
    <a:srgbClr val="EFF0EF"/>
    <a:srgbClr val="F72A25"/>
    <a:srgbClr val="17AE93"/>
    <a:srgbClr val="DCDBD2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033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rgbClr val="132F3B"/>
              </a:solidFill>
              <a:ln>
                <a:solidFill>
                  <a:srgbClr val="132F3B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4DA-42BE-80A3-EADFE72BC26C}"/>
              </c:ext>
            </c:extLst>
          </c:dPt>
          <c:dPt>
            <c:idx val="1"/>
            <c:bubble3D val="0"/>
            <c:spPr>
              <a:solidFill>
                <a:srgbClr val="F3922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4DA-42BE-80A3-EADFE72BC26C}"/>
              </c:ext>
            </c:extLst>
          </c:dPt>
          <c:dPt>
            <c:idx val="2"/>
            <c:bubble3D val="0"/>
            <c:spPr>
              <a:solidFill>
                <a:srgbClr val="17AE9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DA-42BE-80A3-EADFE72BC26C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4DA-42BE-80A3-EADFE72BC26C}"/>
              </c:ext>
            </c:extLst>
          </c:dPt>
          <c:dPt>
            <c:idx val="4"/>
            <c:bubble3D val="0"/>
            <c:spPr>
              <a:solidFill>
                <a:srgbClr val="00717D"/>
              </a:solidFill>
              <a:ln>
                <a:solidFill>
                  <a:srgbClr val="00717D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4DA-42BE-80A3-EADFE72BC2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4DA-42BE-80A3-EADFE72BC26C}"/>
              </c:ext>
            </c:extLst>
          </c:dPt>
          <c:dLbls>
            <c:dLbl>
              <c:idx val="0"/>
              <c:layout>
                <c:manualLayout>
                  <c:x val="-3.1881276111531021E-2"/>
                  <c:y val="5.92086027635565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A0B9BE-D268-4DF3-A73D-71BB869AC9F4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baseline="0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6F2A2BE4-4EAD-405B-8ED9-7601817A9EB5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02017063447103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DA-42BE-80A3-EADFE72BC26C}"/>
                </c:ext>
              </c:extLst>
            </c:dLbl>
            <c:dLbl>
              <c:idx val="1"/>
              <c:layout>
                <c:manualLayout>
                  <c:x val="-1.1072451971394635E-2"/>
                  <c:y val="-1.12778290978203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6BE29D-168D-4BBC-A348-B6BCEEA5E952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BDD4CB5B-981D-4BB4-9A2C-0463B52B14EF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2312849426124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4DA-42BE-80A3-EADFE72BC26C}"/>
                </c:ext>
              </c:extLst>
            </c:dLbl>
            <c:dLbl>
              <c:idx val="2"/>
              <c:layout>
                <c:manualLayout>
                  <c:x val="-5.4222696578818411E-2"/>
                  <c:y val="-4.79307736657363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7358A43-C36E-4EA8-8B85-062AE04DA25E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D0E259F1-A7AF-47E0-A9F2-3C568E648403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44239925075373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DA-42BE-80A3-EADFE72BC26C}"/>
                </c:ext>
              </c:extLst>
            </c:dLbl>
            <c:dLbl>
              <c:idx val="3"/>
              <c:layout>
                <c:manualLayout>
                  <c:x val="1.0194689236442749E-2"/>
                  <c:y val="-5.21599595774188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C7EF1D-B966-460B-BCD0-EE764BDE3A6F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8BE93D34-F131-495C-8CF6-93EFFC183C8A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35724312067572"/>
                      <c:h val="0.1383225738847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4DA-42BE-80A3-EADFE72BC26C}"/>
                </c:ext>
              </c:extLst>
            </c:dLbl>
            <c:dLbl>
              <c:idx val="4"/>
              <c:layout>
                <c:manualLayout>
                  <c:x val="8.4387484737991816E-3"/>
                  <c:y val="-0.107139376429292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E4FB35-1366-4834-B4A5-9A2BC8CB43F1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5D93E1B0-F401-4E5F-9F0C-36312FD6CD35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45526881899051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4DA-42BE-80A3-EADFE72BC26C}"/>
                </c:ext>
              </c:extLst>
            </c:dLbl>
            <c:dLbl>
              <c:idx val="5"/>
              <c:layout>
                <c:manualLayout>
                  <c:x val="8.2815631282598043E-3"/>
                  <c:y val="5.21600705796737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1A0CD2-DF3C-4DA9-A9E7-49BCD35FDAEF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baseline="0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566CEDEC-9230-43A8-9EC5-7D3A69750F07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09053381728782"/>
                      <c:h val="0.1383225738847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4DA-42BE-80A3-EADFE72BC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Lote 19</c:v>
                </c:pt>
                <c:pt idx="1">
                  <c:v>Lote 52</c:v>
                </c:pt>
                <c:pt idx="2">
                  <c:v>Lote 53</c:v>
                </c:pt>
                <c:pt idx="3">
                  <c:v>Lote 64</c:v>
                </c:pt>
                <c:pt idx="4">
                  <c:v>Lote 65</c:v>
                </c:pt>
                <c:pt idx="5">
                  <c:v>Lote 66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335</c:v>
                </c:pt>
                <c:pt idx="1">
                  <c:v>296</c:v>
                </c:pt>
                <c:pt idx="2">
                  <c:v>405</c:v>
                </c:pt>
                <c:pt idx="3">
                  <c:v>387</c:v>
                </c:pt>
                <c:pt idx="4">
                  <c:v>376</c:v>
                </c:pt>
                <c:pt idx="5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A-42BE-80A3-EADFE72BC26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wdDnDiag">
      <a:fgClr>
        <a:schemeClr val="bg1">
          <a:lumMod val="95000"/>
        </a:schemeClr>
      </a:fgClr>
      <a:bgClr>
        <a:schemeClr val="bg1"/>
      </a:bgClr>
    </a:patt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Coluna1</c:v>
                </c:pt>
              </c:strCache>
            </c:strRef>
          </c:tx>
          <c:dPt>
            <c:idx val="0"/>
            <c:bubble3D val="0"/>
            <c:spPr>
              <a:solidFill>
                <a:srgbClr val="132F3B"/>
              </a:solidFill>
              <a:ln>
                <a:solidFill>
                  <a:srgbClr val="132F3B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4DA-42BE-80A3-EADFE72BC26C}"/>
              </c:ext>
            </c:extLst>
          </c:dPt>
          <c:dPt>
            <c:idx val="1"/>
            <c:bubble3D val="0"/>
            <c:spPr>
              <a:solidFill>
                <a:srgbClr val="F3922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4DA-42BE-80A3-EADFE72BC26C}"/>
              </c:ext>
            </c:extLst>
          </c:dPt>
          <c:dPt>
            <c:idx val="2"/>
            <c:bubble3D val="0"/>
            <c:spPr>
              <a:solidFill>
                <a:srgbClr val="17AE9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DA-42BE-80A3-EADFE72BC26C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4DA-42BE-80A3-EADFE72BC26C}"/>
              </c:ext>
            </c:extLst>
          </c:dPt>
          <c:dPt>
            <c:idx val="4"/>
            <c:bubble3D val="0"/>
            <c:spPr>
              <a:solidFill>
                <a:srgbClr val="00717D"/>
              </a:solidFill>
              <a:ln>
                <a:solidFill>
                  <a:srgbClr val="00717D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4DA-42BE-80A3-EADFE72BC26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4DA-42BE-80A3-EADFE72BC26C}"/>
              </c:ext>
            </c:extLst>
          </c:dPt>
          <c:dLbls>
            <c:dLbl>
              <c:idx val="0"/>
              <c:layout>
                <c:manualLayout>
                  <c:x val="-3.1881276111531021E-2"/>
                  <c:y val="5.92086027635565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A0B9BE-D268-4DF3-A73D-71BB869AC9F4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baseline="0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6F2A2BE4-4EAD-405B-8ED9-7601817A9EB5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02017063447103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DA-42BE-80A3-EADFE72BC26C}"/>
                </c:ext>
              </c:extLst>
            </c:dLbl>
            <c:dLbl>
              <c:idx val="1"/>
              <c:layout>
                <c:manualLayout>
                  <c:x val="-1.1072451971394635E-2"/>
                  <c:y val="-1.12778290978203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6BE29D-168D-4BBC-A348-B6BCEEA5E952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BDD4CB5B-981D-4BB4-9A2C-0463B52B14EF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2312849426124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4DA-42BE-80A3-EADFE72BC26C}"/>
                </c:ext>
              </c:extLst>
            </c:dLbl>
            <c:dLbl>
              <c:idx val="2"/>
              <c:layout>
                <c:manualLayout>
                  <c:x val="-5.4222696578818411E-2"/>
                  <c:y val="-4.79307736657363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7358A43-C36E-4EA8-8B85-062AE04DA25E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D0E259F1-A7AF-47E0-A9F2-3C568E648403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44239925075373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DA-42BE-80A3-EADFE72BC26C}"/>
                </c:ext>
              </c:extLst>
            </c:dLbl>
            <c:dLbl>
              <c:idx val="3"/>
              <c:layout>
                <c:manualLayout>
                  <c:x val="1.0194689236442749E-2"/>
                  <c:y val="-5.21599595774188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C7EF1D-B966-460B-BCD0-EE764BDE3A6F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8BE93D34-F131-495C-8CF6-93EFFC183C8A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35724312067572"/>
                      <c:h val="0.1383225738847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4DA-42BE-80A3-EADFE72BC26C}"/>
                </c:ext>
              </c:extLst>
            </c:dLbl>
            <c:dLbl>
              <c:idx val="4"/>
              <c:layout>
                <c:manualLayout>
                  <c:x val="8.4387484737991816E-3"/>
                  <c:y val="-0.107139376429292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E4FB35-1366-4834-B4A5-9A2BC8CB43F1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5D93E1B0-F401-4E5F-9F0C-36312FD6CD35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45526881899051"/>
                      <c:h val="0.118586372963580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4DA-42BE-80A3-EADFE72BC26C}"/>
                </c:ext>
              </c:extLst>
            </c:dLbl>
            <c:dLbl>
              <c:idx val="5"/>
              <c:layout>
                <c:manualLayout>
                  <c:x val="8.2815631282598043E-3"/>
                  <c:y val="5.21600705796737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21A0CD2-DF3C-4DA9-A9E7-49BCD35FDAEF}" type="CATEGORYNAME">
                      <a:rPr lang="en-US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[NOME DA CATEGORIA]</a:t>
                    </a:fld>
                    <a:endParaRPr lang="en-US" baseline="0" dirty="0"/>
                  </a:p>
                  <a:p>
                    <a:pPr>
                      <a:defRPr sz="1600">
                        <a:solidFill>
                          <a:schemeClr val="tx1"/>
                        </a:solidFill>
                      </a:defRPr>
                    </a:pPr>
                    <a:fld id="{566CEDEC-9230-43A8-9EC5-7D3A69750F07}" type="VALUE">
                      <a:rPr lang="en-US" baseline="0" smtClean="0"/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baseline="0" dirty="0"/>
                      <a:t> km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09053381728782"/>
                      <c:h val="0.13832257388476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4DA-42BE-80A3-EADFE72BC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Lote 19</c:v>
                </c:pt>
                <c:pt idx="1">
                  <c:v>Lote 52</c:v>
                </c:pt>
                <c:pt idx="2">
                  <c:v>Lote 53</c:v>
                </c:pt>
                <c:pt idx="3">
                  <c:v>Lote 64</c:v>
                </c:pt>
                <c:pt idx="4">
                  <c:v>Lote 65</c:v>
                </c:pt>
                <c:pt idx="5">
                  <c:v>Lote 66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335</c:v>
                </c:pt>
                <c:pt idx="1">
                  <c:v>296</c:v>
                </c:pt>
                <c:pt idx="2">
                  <c:v>405</c:v>
                </c:pt>
                <c:pt idx="3">
                  <c:v>387</c:v>
                </c:pt>
                <c:pt idx="4">
                  <c:v>376</c:v>
                </c:pt>
                <c:pt idx="5">
                  <c:v>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A-42BE-80A3-EADFE72BC26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wdDnDiag">
      <a:fgClr>
        <a:schemeClr val="bg1">
          <a:lumMod val="95000"/>
        </a:schemeClr>
      </a:fgClr>
      <a:bgClr>
        <a:schemeClr val="bg1"/>
      </a:bgClr>
    </a:patt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3EFA8B-94FF-40E1-8BD9-02D581DBFFB4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C53C310B-D947-4498-B2A5-958BD5CCC2EE}">
      <dgm:prSet phldrT="[Texto]"/>
      <dgm:spPr>
        <a:solidFill>
          <a:srgbClr val="132F3B"/>
        </a:solidFill>
      </dgm:spPr>
      <dgm:t>
        <a:bodyPr/>
        <a:lstStyle/>
        <a:p>
          <a:r>
            <a:rPr lang="pt-BR" dirty="0"/>
            <a:t>CGPLAN</a:t>
          </a:r>
        </a:p>
      </dgm:t>
    </dgm:pt>
    <dgm:pt modelId="{7316DD71-53AC-43B7-A03D-FB89AD84818F}" type="parTrans" cxnId="{F6C06702-9BEC-4C77-99E5-9C86C8B1E871}">
      <dgm:prSet/>
      <dgm:spPr/>
      <dgm:t>
        <a:bodyPr/>
        <a:lstStyle/>
        <a:p>
          <a:endParaRPr lang="pt-BR"/>
        </a:p>
      </dgm:t>
    </dgm:pt>
    <dgm:pt modelId="{5946DDD8-AD0B-4755-AA93-C7596027836D}" type="sibTrans" cxnId="{F6C06702-9BEC-4C77-99E5-9C86C8B1E871}">
      <dgm:prSet/>
      <dgm:spPr/>
      <dgm:t>
        <a:bodyPr/>
        <a:lstStyle/>
        <a:p>
          <a:endParaRPr lang="pt-BR"/>
        </a:p>
      </dgm:t>
    </dgm:pt>
    <dgm:pt modelId="{CE3801E2-358C-4AD9-BF22-0DA64643707C}" type="asst">
      <dgm:prSet phldrT="[Texto]"/>
      <dgm:spPr>
        <a:solidFill>
          <a:srgbClr val="00717D"/>
        </a:solidFill>
      </dgm:spPr>
      <dgm:t>
        <a:bodyPr/>
        <a:lstStyle/>
        <a:p>
          <a:r>
            <a:rPr lang="pt-BR" dirty="0"/>
            <a:t>COAV</a:t>
          </a:r>
        </a:p>
      </dgm:t>
    </dgm:pt>
    <dgm:pt modelId="{48FE3DAF-4A58-4DF0-BCE7-2F13FE0FDF7F}" type="parTrans" cxnId="{2507B504-2AC9-4ECC-A553-4CD7138F7E99}">
      <dgm:prSet/>
      <dgm:spPr/>
      <dgm:t>
        <a:bodyPr/>
        <a:lstStyle/>
        <a:p>
          <a:endParaRPr lang="pt-BR"/>
        </a:p>
      </dgm:t>
    </dgm:pt>
    <dgm:pt modelId="{9200FDCC-67C6-4C23-A41B-3DF9B1099A1E}" type="sibTrans" cxnId="{2507B504-2AC9-4ECC-A553-4CD7138F7E99}">
      <dgm:prSet/>
      <dgm:spPr/>
      <dgm:t>
        <a:bodyPr/>
        <a:lstStyle/>
        <a:p>
          <a:endParaRPr lang="pt-BR"/>
        </a:p>
      </dgm:t>
    </dgm:pt>
    <dgm:pt modelId="{AD7A2E45-6B24-41FE-9674-B3A78E60837F}">
      <dgm:prSet phldrT="[Texto]"/>
      <dgm:spPr>
        <a:solidFill>
          <a:srgbClr val="F39220"/>
        </a:solidFill>
      </dgm:spPr>
      <dgm:t>
        <a:bodyPr/>
        <a:lstStyle/>
        <a:p>
          <a:r>
            <a:rPr lang="pt-BR" dirty="0" err="1"/>
            <a:t>SRs</a:t>
          </a:r>
          <a:endParaRPr lang="pt-BR" dirty="0"/>
        </a:p>
      </dgm:t>
    </dgm:pt>
    <dgm:pt modelId="{4F0A0C71-F87F-495D-9389-B3A0CDF13348}" type="parTrans" cxnId="{2117D6B1-128E-4B60-99C8-17E83F9768AD}">
      <dgm:prSet/>
      <dgm:spPr/>
      <dgm:t>
        <a:bodyPr/>
        <a:lstStyle/>
        <a:p>
          <a:endParaRPr lang="pt-BR"/>
        </a:p>
      </dgm:t>
    </dgm:pt>
    <dgm:pt modelId="{98B134F6-1E82-4C40-A547-B69B9390832B}" type="sibTrans" cxnId="{2117D6B1-128E-4B60-99C8-17E83F9768AD}">
      <dgm:prSet/>
      <dgm:spPr/>
      <dgm:t>
        <a:bodyPr/>
        <a:lstStyle/>
        <a:p>
          <a:endParaRPr lang="pt-BR"/>
        </a:p>
      </dgm:t>
    </dgm:pt>
    <dgm:pt modelId="{01EFBBB6-2FB5-4D77-AA2E-0D5627106F3D}">
      <dgm:prSet phldrT="[Texto]"/>
      <dgm:spPr>
        <a:solidFill>
          <a:srgbClr val="F39220"/>
        </a:solidFill>
      </dgm:spPr>
      <dgm:t>
        <a:bodyPr/>
        <a:lstStyle/>
        <a:p>
          <a:r>
            <a:rPr lang="pt-BR" dirty="0"/>
            <a:t>SEPLAN</a:t>
          </a:r>
        </a:p>
      </dgm:t>
    </dgm:pt>
    <dgm:pt modelId="{02F563F3-21F1-47ED-B548-B57C20EDE4E1}" type="parTrans" cxnId="{ECC3CF50-0225-42D7-91C2-B58188E12DAE}">
      <dgm:prSet/>
      <dgm:spPr/>
      <dgm:t>
        <a:bodyPr/>
        <a:lstStyle/>
        <a:p>
          <a:endParaRPr lang="pt-BR"/>
        </a:p>
      </dgm:t>
    </dgm:pt>
    <dgm:pt modelId="{7E7CE8E2-CE65-4EE2-AC06-4ABB83633EBB}" type="sibTrans" cxnId="{ECC3CF50-0225-42D7-91C2-B58188E12DAE}">
      <dgm:prSet/>
      <dgm:spPr/>
      <dgm:t>
        <a:bodyPr/>
        <a:lstStyle/>
        <a:p>
          <a:endParaRPr lang="pt-BR"/>
        </a:p>
      </dgm:t>
    </dgm:pt>
    <dgm:pt modelId="{302A736C-CF7D-4FC9-9782-50F32D9F7665}">
      <dgm:prSet phldrT="[Texto]"/>
      <dgm:spPr>
        <a:solidFill>
          <a:srgbClr val="F39220"/>
        </a:solidFill>
      </dgm:spPr>
      <dgm:t>
        <a:bodyPr/>
        <a:lstStyle/>
        <a:p>
          <a:r>
            <a:rPr lang="pt-BR" dirty="0"/>
            <a:t>Unidades Locais</a:t>
          </a:r>
        </a:p>
      </dgm:t>
    </dgm:pt>
    <dgm:pt modelId="{EF203E5C-6064-4806-B778-67FB130493C5}" type="parTrans" cxnId="{7E60B26F-7ED4-49E8-B43D-EEA154F84476}">
      <dgm:prSet/>
      <dgm:spPr/>
      <dgm:t>
        <a:bodyPr/>
        <a:lstStyle/>
        <a:p>
          <a:endParaRPr lang="pt-BR"/>
        </a:p>
      </dgm:t>
    </dgm:pt>
    <dgm:pt modelId="{81940643-E138-4D6B-BAD0-50B0CF6CF795}" type="sibTrans" cxnId="{7E60B26F-7ED4-49E8-B43D-EEA154F84476}">
      <dgm:prSet/>
      <dgm:spPr/>
      <dgm:t>
        <a:bodyPr/>
        <a:lstStyle/>
        <a:p>
          <a:endParaRPr lang="pt-BR"/>
        </a:p>
      </dgm:t>
    </dgm:pt>
    <dgm:pt modelId="{08F180DF-2E9A-49B2-8128-7953496AD0FD}" type="pres">
      <dgm:prSet presAssocID="{AF3EFA8B-94FF-40E1-8BD9-02D581DBFF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228206-CFC3-42CC-AC66-744E24F2CF6C}" type="pres">
      <dgm:prSet presAssocID="{C53C310B-D947-4498-B2A5-958BD5CCC2EE}" presName="hierRoot1" presStyleCnt="0">
        <dgm:presLayoutVars>
          <dgm:hierBranch val="init"/>
        </dgm:presLayoutVars>
      </dgm:prSet>
      <dgm:spPr/>
    </dgm:pt>
    <dgm:pt modelId="{E17DB4AC-EDD7-4CE3-86E8-7CC21D2D1D1A}" type="pres">
      <dgm:prSet presAssocID="{C53C310B-D947-4498-B2A5-958BD5CCC2EE}" presName="rootComposite1" presStyleCnt="0"/>
      <dgm:spPr/>
    </dgm:pt>
    <dgm:pt modelId="{31A31FC4-531B-4793-9D55-9B93E41D8266}" type="pres">
      <dgm:prSet presAssocID="{C53C310B-D947-4498-B2A5-958BD5CCC2EE}" presName="rootText1" presStyleLbl="node0" presStyleIdx="0" presStyleCnt="1">
        <dgm:presLayoutVars>
          <dgm:chPref val="3"/>
        </dgm:presLayoutVars>
      </dgm:prSet>
      <dgm:spPr/>
    </dgm:pt>
    <dgm:pt modelId="{AEA99F05-099B-4AEC-AAC4-F49AB0F4FCA6}" type="pres">
      <dgm:prSet presAssocID="{C53C310B-D947-4498-B2A5-958BD5CCC2EE}" presName="rootConnector1" presStyleLbl="node1" presStyleIdx="0" presStyleCnt="0"/>
      <dgm:spPr/>
    </dgm:pt>
    <dgm:pt modelId="{30BACCF5-F6DB-41A8-B994-AEAB7D6799FC}" type="pres">
      <dgm:prSet presAssocID="{C53C310B-D947-4498-B2A5-958BD5CCC2EE}" presName="hierChild2" presStyleCnt="0"/>
      <dgm:spPr/>
    </dgm:pt>
    <dgm:pt modelId="{C8C146DC-53F2-4295-A31D-0E3E55FA0D72}" type="pres">
      <dgm:prSet presAssocID="{4F0A0C71-F87F-495D-9389-B3A0CDF13348}" presName="Name37" presStyleLbl="parChTrans1D2" presStyleIdx="0" presStyleCnt="4"/>
      <dgm:spPr/>
    </dgm:pt>
    <dgm:pt modelId="{8D24CA70-EFB7-402A-8E3B-52C3AEB575CA}" type="pres">
      <dgm:prSet presAssocID="{AD7A2E45-6B24-41FE-9674-B3A78E60837F}" presName="hierRoot2" presStyleCnt="0">
        <dgm:presLayoutVars>
          <dgm:hierBranch val="init"/>
        </dgm:presLayoutVars>
      </dgm:prSet>
      <dgm:spPr/>
    </dgm:pt>
    <dgm:pt modelId="{7BDD2890-6D45-407D-89DC-F9422920A031}" type="pres">
      <dgm:prSet presAssocID="{AD7A2E45-6B24-41FE-9674-B3A78E60837F}" presName="rootComposite" presStyleCnt="0"/>
      <dgm:spPr/>
    </dgm:pt>
    <dgm:pt modelId="{65FDA9E0-5A51-4A1F-9F88-54C9C79B7DD6}" type="pres">
      <dgm:prSet presAssocID="{AD7A2E45-6B24-41FE-9674-B3A78E60837F}" presName="rootText" presStyleLbl="node2" presStyleIdx="0" presStyleCnt="3">
        <dgm:presLayoutVars>
          <dgm:chPref val="3"/>
        </dgm:presLayoutVars>
      </dgm:prSet>
      <dgm:spPr/>
    </dgm:pt>
    <dgm:pt modelId="{9FA24126-FF04-4E8C-8DEB-E93F368563B9}" type="pres">
      <dgm:prSet presAssocID="{AD7A2E45-6B24-41FE-9674-B3A78E60837F}" presName="rootConnector" presStyleLbl="node2" presStyleIdx="0" presStyleCnt="3"/>
      <dgm:spPr/>
    </dgm:pt>
    <dgm:pt modelId="{32EC6D37-33BE-4724-8905-770CB8B099CE}" type="pres">
      <dgm:prSet presAssocID="{AD7A2E45-6B24-41FE-9674-B3A78E60837F}" presName="hierChild4" presStyleCnt="0"/>
      <dgm:spPr/>
    </dgm:pt>
    <dgm:pt modelId="{461109E6-6806-45CC-AF5C-BEF00ADE3CF2}" type="pres">
      <dgm:prSet presAssocID="{AD7A2E45-6B24-41FE-9674-B3A78E60837F}" presName="hierChild5" presStyleCnt="0"/>
      <dgm:spPr/>
    </dgm:pt>
    <dgm:pt modelId="{AE96C7A6-1BEA-4341-A404-FE6B3AA2B6AA}" type="pres">
      <dgm:prSet presAssocID="{02F563F3-21F1-47ED-B548-B57C20EDE4E1}" presName="Name37" presStyleLbl="parChTrans1D2" presStyleIdx="1" presStyleCnt="4"/>
      <dgm:spPr/>
    </dgm:pt>
    <dgm:pt modelId="{D4A108D4-5C61-45DA-8CEA-49BF16668A08}" type="pres">
      <dgm:prSet presAssocID="{01EFBBB6-2FB5-4D77-AA2E-0D5627106F3D}" presName="hierRoot2" presStyleCnt="0">
        <dgm:presLayoutVars>
          <dgm:hierBranch val="init"/>
        </dgm:presLayoutVars>
      </dgm:prSet>
      <dgm:spPr/>
    </dgm:pt>
    <dgm:pt modelId="{A8CC4A0B-B03C-4152-AF1C-97DFA968FA54}" type="pres">
      <dgm:prSet presAssocID="{01EFBBB6-2FB5-4D77-AA2E-0D5627106F3D}" presName="rootComposite" presStyleCnt="0"/>
      <dgm:spPr/>
    </dgm:pt>
    <dgm:pt modelId="{A7A07D51-B3F1-47FA-94F0-836F235B1B51}" type="pres">
      <dgm:prSet presAssocID="{01EFBBB6-2FB5-4D77-AA2E-0D5627106F3D}" presName="rootText" presStyleLbl="node2" presStyleIdx="1" presStyleCnt="3">
        <dgm:presLayoutVars>
          <dgm:chPref val="3"/>
        </dgm:presLayoutVars>
      </dgm:prSet>
      <dgm:spPr/>
    </dgm:pt>
    <dgm:pt modelId="{C8324CE0-99E3-4810-AEA5-46F021D3AF6E}" type="pres">
      <dgm:prSet presAssocID="{01EFBBB6-2FB5-4D77-AA2E-0D5627106F3D}" presName="rootConnector" presStyleLbl="node2" presStyleIdx="1" presStyleCnt="3"/>
      <dgm:spPr/>
    </dgm:pt>
    <dgm:pt modelId="{3E19CF7E-D832-47A9-B226-89A2D7F3868E}" type="pres">
      <dgm:prSet presAssocID="{01EFBBB6-2FB5-4D77-AA2E-0D5627106F3D}" presName="hierChild4" presStyleCnt="0"/>
      <dgm:spPr/>
    </dgm:pt>
    <dgm:pt modelId="{3047FB3A-D52A-4751-B52F-A46DE08530AD}" type="pres">
      <dgm:prSet presAssocID="{01EFBBB6-2FB5-4D77-AA2E-0D5627106F3D}" presName="hierChild5" presStyleCnt="0"/>
      <dgm:spPr/>
    </dgm:pt>
    <dgm:pt modelId="{47498993-9BEC-4D19-98B1-F0E1207239F7}" type="pres">
      <dgm:prSet presAssocID="{EF203E5C-6064-4806-B778-67FB130493C5}" presName="Name37" presStyleLbl="parChTrans1D2" presStyleIdx="2" presStyleCnt="4"/>
      <dgm:spPr/>
    </dgm:pt>
    <dgm:pt modelId="{D5D99276-D278-420A-958F-C0C221518800}" type="pres">
      <dgm:prSet presAssocID="{302A736C-CF7D-4FC9-9782-50F32D9F7665}" presName="hierRoot2" presStyleCnt="0">
        <dgm:presLayoutVars>
          <dgm:hierBranch val="init"/>
        </dgm:presLayoutVars>
      </dgm:prSet>
      <dgm:spPr/>
    </dgm:pt>
    <dgm:pt modelId="{E9865238-1622-41AA-A36F-F1DA6C132064}" type="pres">
      <dgm:prSet presAssocID="{302A736C-CF7D-4FC9-9782-50F32D9F7665}" presName="rootComposite" presStyleCnt="0"/>
      <dgm:spPr/>
    </dgm:pt>
    <dgm:pt modelId="{D0AF9FC0-AA67-471C-A3A0-94C296ECE767}" type="pres">
      <dgm:prSet presAssocID="{302A736C-CF7D-4FC9-9782-50F32D9F7665}" presName="rootText" presStyleLbl="node2" presStyleIdx="2" presStyleCnt="3">
        <dgm:presLayoutVars>
          <dgm:chPref val="3"/>
        </dgm:presLayoutVars>
      </dgm:prSet>
      <dgm:spPr/>
    </dgm:pt>
    <dgm:pt modelId="{0CD597D5-C30D-41E9-882C-3A4E6C47ABE5}" type="pres">
      <dgm:prSet presAssocID="{302A736C-CF7D-4FC9-9782-50F32D9F7665}" presName="rootConnector" presStyleLbl="node2" presStyleIdx="2" presStyleCnt="3"/>
      <dgm:spPr/>
    </dgm:pt>
    <dgm:pt modelId="{6DDB66AC-AA42-4138-9BC7-BA18488BFD8A}" type="pres">
      <dgm:prSet presAssocID="{302A736C-CF7D-4FC9-9782-50F32D9F7665}" presName="hierChild4" presStyleCnt="0"/>
      <dgm:spPr/>
    </dgm:pt>
    <dgm:pt modelId="{C4CC2E63-935F-4700-8FA1-926CC7C5739E}" type="pres">
      <dgm:prSet presAssocID="{302A736C-CF7D-4FC9-9782-50F32D9F7665}" presName="hierChild5" presStyleCnt="0"/>
      <dgm:spPr/>
    </dgm:pt>
    <dgm:pt modelId="{ABFD6490-F1CB-4E86-858F-BE1D5F3558AF}" type="pres">
      <dgm:prSet presAssocID="{C53C310B-D947-4498-B2A5-958BD5CCC2EE}" presName="hierChild3" presStyleCnt="0"/>
      <dgm:spPr/>
    </dgm:pt>
    <dgm:pt modelId="{F1BBFB98-8924-46A4-A9E2-5AC56BAC7065}" type="pres">
      <dgm:prSet presAssocID="{48FE3DAF-4A58-4DF0-BCE7-2F13FE0FDF7F}" presName="Name111" presStyleLbl="parChTrans1D2" presStyleIdx="3" presStyleCnt="4"/>
      <dgm:spPr/>
    </dgm:pt>
    <dgm:pt modelId="{0840D131-F1BE-4ED6-BD82-6B64887A07E3}" type="pres">
      <dgm:prSet presAssocID="{CE3801E2-358C-4AD9-BF22-0DA64643707C}" presName="hierRoot3" presStyleCnt="0">
        <dgm:presLayoutVars>
          <dgm:hierBranch val="init"/>
        </dgm:presLayoutVars>
      </dgm:prSet>
      <dgm:spPr/>
    </dgm:pt>
    <dgm:pt modelId="{DD1F807C-82A8-4A94-81F0-6C020FBBF4F3}" type="pres">
      <dgm:prSet presAssocID="{CE3801E2-358C-4AD9-BF22-0DA64643707C}" presName="rootComposite3" presStyleCnt="0"/>
      <dgm:spPr/>
    </dgm:pt>
    <dgm:pt modelId="{27446086-3B75-444E-8621-FF8F7A9AC2EC}" type="pres">
      <dgm:prSet presAssocID="{CE3801E2-358C-4AD9-BF22-0DA64643707C}" presName="rootText3" presStyleLbl="asst1" presStyleIdx="0" presStyleCnt="1">
        <dgm:presLayoutVars>
          <dgm:chPref val="3"/>
        </dgm:presLayoutVars>
      </dgm:prSet>
      <dgm:spPr/>
    </dgm:pt>
    <dgm:pt modelId="{BA0C1F69-010E-4F84-9B2B-F1C339BEE3BC}" type="pres">
      <dgm:prSet presAssocID="{CE3801E2-358C-4AD9-BF22-0DA64643707C}" presName="rootConnector3" presStyleLbl="asst1" presStyleIdx="0" presStyleCnt="1"/>
      <dgm:spPr/>
    </dgm:pt>
    <dgm:pt modelId="{7EDD1BC9-57F3-4C85-9828-D15E7CBC7189}" type="pres">
      <dgm:prSet presAssocID="{CE3801E2-358C-4AD9-BF22-0DA64643707C}" presName="hierChild6" presStyleCnt="0"/>
      <dgm:spPr/>
    </dgm:pt>
    <dgm:pt modelId="{7C86E1C1-3489-4F44-8670-E463E86753DF}" type="pres">
      <dgm:prSet presAssocID="{CE3801E2-358C-4AD9-BF22-0DA64643707C}" presName="hierChild7" presStyleCnt="0"/>
      <dgm:spPr/>
    </dgm:pt>
  </dgm:ptLst>
  <dgm:cxnLst>
    <dgm:cxn modelId="{F6C06702-9BEC-4C77-99E5-9C86C8B1E871}" srcId="{AF3EFA8B-94FF-40E1-8BD9-02D581DBFFB4}" destId="{C53C310B-D947-4498-B2A5-958BD5CCC2EE}" srcOrd="0" destOrd="0" parTransId="{7316DD71-53AC-43B7-A03D-FB89AD84818F}" sibTransId="{5946DDD8-AD0B-4755-AA93-C7596027836D}"/>
    <dgm:cxn modelId="{2507B504-2AC9-4ECC-A553-4CD7138F7E99}" srcId="{C53C310B-D947-4498-B2A5-958BD5CCC2EE}" destId="{CE3801E2-358C-4AD9-BF22-0DA64643707C}" srcOrd="0" destOrd="0" parTransId="{48FE3DAF-4A58-4DF0-BCE7-2F13FE0FDF7F}" sibTransId="{9200FDCC-67C6-4C23-A41B-3DF9B1099A1E}"/>
    <dgm:cxn modelId="{BA460C08-D3A4-4C52-A96D-A660BC8A1483}" type="presOf" srcId="{C53C310B-D947-4498-B2A5-958BD5CCC2EE}" destId="{AEA99F05-099B-4AEC-AAC4-F49AB0F4FCA6}" srcOrd="1" destOrd="0" presId="urn:microsoft.com/office/officeart/2005/8/layout/orgChart1"/>
    <dgm:cxn modelId="{F8BB4A14-4073-48C7-A61B-BBEB5A800D33}" type="presOf" srcId="{AF3EFA8B-94FF-40E1-8BD9-02D581DBFFB4}" destId="{08F180DF-2E9A-49B2-8128-7953496AD0FD}" srcOrd="0" destOrd="0" presId="urn:microsoft.com/office/officeart/2005/8/layout/orgChart1"/>
    <dgm:cxn modelId="{CC4DC51B-1E9C-46BA-B3A0-547C84999359}" type="presOf" srcId="{48FE3DAF-4A58-4DF0-BCE7-2F13FE0FDF7F}" destId="{F1BBFB98-8924-46A4-A9E2-5AC56BAC7065}" srcOrd="0" destOrd="0" presId="urn:microsoft.com/office/officeart/2005/8/layout/orgChart1"/>
    <dgm:cxn modelId="{1245A522-8482-4E8E-9A17-995AB9FEBCE5}" type="presOf" srcId="{AD7A2E45-6B24-41FE-9674-B3A78E60837F}" destId="{9FA24126-FF04-4E8C-8DEB-E93F368563B9}" srcOrd="1" destOrd="0" presId="urn:microsoft.com/office/officeart/2005/8/layout/orgChart1"/>
    <dgm:cxn modelId="{F6148D2E-E0B1-4850-BBA9-0E772F96C1F6}" type="presOf" srcId="{CE3801E2-358C-4AD9-BF22-0DA64643707C}" destId="{BA0C1F69-010E-4F84-9B2B-F1C339BEE3BC}" srcOrd="1" destOrd="0" presId="urn:microsoft.com/office/officeart/2005/8/layout/orgChart1"/>
    <dgm:cxn modelId="{33B3AD32-0EF6-4494-B4E3-A06F7DCEC772}" type="presOf" srcId="{302A736C-CF7D-4FC9-9782-50F32D9F7665}" destId="{0CD597D5-C30D-41E9-882C-3A4E6C47ABE5}" srcOrd="1" destOrd="0" presId="urn:microsoft.com/office/officeart/2005/8/layout/orgChart1"/>
    <dgm:cxn modelId="{7E60B26F-7ED4-49E8-B43D-EEA154F84476}" srcId="{C53C310B-D947-4498-B2A5-958BD5CCC2EE}" destId="{302A736C-CF7D-4FC9-9782-50F32D9F7665}" srcOrd="3" destOrd="0" parTransId="{EF203E5C-6064-4806-B778-67FB130493C5}" sibTransId="{81940643-E138-4D6B-BAD0-50B0CF6CF795}"/>
    <dgm:cxn modelId="{ECC3CF50-0225-42D7-91C2-B58188E12DAE}" srcId="{C53C310B-D947-4498-B2A5-958BD5CCC2EE}" destId="{01EFBBB6-2FB5-4D77-AA2E-0D5627106F3D}" srcOrd="2" destOrd="0" parTransId="{02F563F3-21F1-47ED-B548-B57C20EDE4E1}" sibTransId="{7E7CE8E2-CE65-4EE2-AC06-4ABB83633EBB}"/>
    <dgm:cxn modelId="{69C6AD72-A35B-4B48-8904-785AB5771F79}" type="presOf" srcId="{AD7A2E45-6B24-41FE-9674-B3A78E60837F}" destId="{65FDA9E0-5A51-4A1F-9F88-54C9C79B7DD6}" srcOrd="0" destOrd="0" presId="urn:microsoft.com/office/officeart/2005/8/layout/orgChart1"/>
    <dgm:cxn modelId="{D29D697C-9BE8-4261-873B-973EDA3FE88A}" type="presOf" srcId="{4F0A0C71-F87F-495D-9389-B3A0CDF13348}" destId="{C8C146DC-53F2-4295-A31D-0E3E55FA0D72}" srcOrd="0" destOrd="0" presId="urn:microsoft.com/office/officeart/2005/8/layout/orgChart1"/>
    <dgm:cxn modelId="{5C367191-E905-4C6F-BD6B-C24491789CA3}" type="presOf" srcId="{302A736C-CF7D-4FC9-9782-50F32D9F7665}" destId="{D0AF9FC0-AA67-471C-A3A0-94C296ECE767}" srcOrd="0" destOrd="0" presId="urn:microsoft.com/office/officeart/2005/8/layout/orgChart1"/>
    <dgm:cxn modelId="{52A043AC-458B-4818-AD3A-3F7D0CD35C55}" type="presOf" srcId="{EF203E5C-6064-4806-B778-67FB130493C5}" destId="{47498993-9BEC-4D19-98B1-F0E1207239F7}" srcOrd="0" destOrd="0" presId="urn:microsoft.com/office/officeart/2005/8/layout/orgChart1"/>
    <dgm:cxn modelId="{2117D6B1-128E-4B60-99C8-17E83F9768AD}" srcId="{C53C310B-D947-4498-B2A5-958BD5CCC2EE}" destId="{AD7A2E45-6B24-41FE-9674-B3A78E60837F}" srcOrd="1" destOrd="0" parTransId="{4F0A0C71-F87F-495D-9389-B3A0CDF13348}" sibTransId="{98B134F6-1E82-4C40-A547-B69B9390832B}"/>
    <dgm:cxn modelId="{346A7EB7-CDD0-4DFB-A50B-6F8E93C64DDF}" type="presOf" srcId="{CE3801E2-358C-4AD9-BF22-0DA64643707C}" destId="{27446086-3B75-444E-8621-FF8F7A9AC2EC}" srcOrd="0" destOrd="0" presId="urn:microsoft.com/office/officeart/2005/8/layout/orgChart1"/>
    <dgm:cxn modelId="{30F21BBD-3A32-40E8-AACF-9835ED41643F}" type="presOf" srcId="{01EFBBB6-2FB5-4D77-AA2E-0D5627106F3D}" destId="{C8324CE0-99E3-4810-AEA5-46F021D3AF6E}" srcOrd="1" destOrd="0" presId="urn:microsoft.com/office/officeart/2005/8/layout/orgChart1"/>
    <dgm:cxn modelId="{914E0ABF-A88E-47AE-BE0A-541E6B8264F1}" type="presOf" srcId="{C53C310B-D947-4498-B2A5-958BD5CCC2EE}" destId="{31A31FC4-531B-4793-9D55-9B93E41D8266}" srcOrd="0" destOrd="0" presId="urn:microsoft.com/office/officeart/2005/8/layout/orgChart1"/>
    <dgm:cxn modelId="{6CF751E8-2EBD-4DBD-9E6B-3D2E5704987B}" type="presOf" srcId="{02F563F3-21F1-47ED-B548-B57C20EDE4E1}" destId="{AE96C7A6-1BEA-4341-A404-FE6B3AA2B6AA}" srcOrd="0" destOrd="0" presId="urn:microsoft.com/office/officeart/2005/8/layout/orgChart1"/>
    <dgm:cxn modelId="{DD9778FD-CB8D-4336-92AD-D2D3E4DC18FE}" type="presOf" srcId="{01EFBBB6-2FB5-4D77-AA2E-0D5627106F3D}" destId="{A7A07D51-B3F1-47FA-94F0-836F235B1B51}" srcOrd="0" destOrd="0" presId="urn:microsoft.com/office/officeart/2005/8/layout/orgChart1"/>
    <dgm:cxn modelId="{3660C1ED-4671-4CBE-AA94-9941A45B13A3}" type="presParOf" srcId="{08F180DF-2E9A-49B2-8128-7953496AD0FD}" destId="{A7228206-CFC3-42CC-AC66-744E24F2CF6C}" srcOrd="0" destOrd="0" presId="urn:microsoft.com/office/officeart/2005/8/layout/orgChart1"/>
    <dgm:cxn modelId="{6B2768C7-4E4C-48EE-8D86-3E28C5E0F4C2}" type="presParOf" srcId="{A7228206-CFC3-42CC-AC66-744E24F2CF6C}" destId="{E17DB4AC-EDD7-4CE3-86E8-7CC21D2D1D1A}" srcOrd="0" destOrd="0" presId="urn:microsoft.com/office/officeart/2005/8/layout/orgChart1"/>
    <dgm:cxn modelId="{30D3130F-9E46-4390-B3BA-6B9E0597C2AC}" type="presParOf" srcId="{E17DB4AC-EDD7-4CE3-86E8-7CC21D2D1D1A}" destId="{31A31FC4-531B-4793-9D55-9B93E41D8266}" srcOrd="0" destOrd="0" presId="urn:microsoft.com/office/officeart/2005/8/layout/orgChart1"/>
    <dgm:cxn modelId="{5DF00C05-FE55-4C9F-A8EC-CBAA5734AA67}" type="presParOf" srcId="{E17DB4AC-EDD7-4CE3-86E8-7CC21D2D1D1A}" destId="{AEA99F05-099B-4AEC-AAC4-F49AB0F4FCA6}" srcOrd="1" destOrd="0" presId="urn:microsoft.com/office/officeart/2005/8/layout/orgChart1"/>
    <dgm:cxn modelId="{B3878400-FB6B-4C4D-9D5A-BAA90CAED159}" type="presParOf" srcId="{A7228206-CFC3-42CC-AC66-744E24F2CF6C}" destId="{30BACCF5-F6DB-41A8-B994-AEAB7D6799FC}" srcOrd="1" destOrd="0" presId="urn:microsoft.com/office/officeart/2005/8/layout/orgChart1"/>
    <dgm:cxn modelId="{CFB1116C-32D6-47BC-8520-2CD4196CFFE9}" type="presParOf" srcId="{30BACCF5-F6DB-41A8-B994-AEAB7D6799FC}" destId="{C8C146DC-53F2-4295-A31D-0E3E55FA0D72}" srcOrd="0" destOrd="0" presId="urn:microsoft.com/office/officeart/2005/8/layout/orgChart1"/>
    <dgm:cxn modelId="{3E3773CB-1985-43F7-8ED4-D68EB5985A38}" type="presParOf" srcId="{30BACCF5-F6DB-41A8-B994-AEAB7D6799FC}" destId="{8D24CA70-EFB7-402A-8E3B-52C3AEB575CA}" srcOrd="1" destOrd="0" presId="urn:microsoft.com/office/officeart/2005/8/layout/orgChart1"/>
    <dgm:cxn modelId="{5BEDB170-F4D9-48CD-A6CD-04F121E9AF88}" type="presParOf" srcId="{8D24CA70-EFB7-402A-8E3B-52C3AEB575CA}" destId="{7BDD2890-6D45-407D-89DC-F9422920A031}" srcOrd="0" destOrd="0" presId="urn:microsoft.com/office/officeart/2005/8/layout/orgChart1"/>
    <dgm:cxn modelId="{2167A50A-E8CA-484E-A608-218D2B4683BC}" type="presParOf" srcId="{7BDD2890-6D45-407D-89DC-F9422920A031}" destId="{65FDA9E0-5A51-4A1F-9F88-54C9C79B7DD6}" srcOrd="0" destOrd="0" presId="urn:microsoft.com/office/officeart/2005/8/layout/orgChart1"/>
    <dgm:cxn modelId="{17DD2643-6D0B-46F4-964A-0534FBF12D83}" type="presParOf" srcId="{7BDD2890-6D45-407D-89DC-F9422920A031}" destId="{9FA24126-FF04-4E8C-8DEB-E93F368563B9}" srcOrd="1" destOrd="0" presId="urn:microsoft.com/office/officeart/2005/8/layout/orgChart1"/>
    <dgm:cxn modelId="{975FF495-098C-41DB-9FED-39424825E4CE}" type="presParOf" srcId="{8D24CA70-EFB7-402A-8E3B-52C3AEB575CA}" destId="{32EC6D37-33BE-4724-8905-770CB8B099CE}" srcOrd="1" destOrd="0" presId="urn:microsoft.com/office/officeart/2005/8/layout/orgChart1"/>
    <dgm:cxn modelId="{751FC88F-405C-4CBF-95D7-71902300F1B1}" type="presParOf" srcId="{8D24CA70-EFB7-402A-8E3B-52C3AEB575CA}" destId="{461109E6-6806-45CC-AF5C-BEF00ADE3CF2}" srcOrd="2" destOrd="0" presId="urn:microsoft.com/office/officeart/2005/8/layout/orgChart1"/>
    <dgm:cxn modelId="{6F899E90-5BB5-4788-B464-2B52F3055295}" type="presParOf" srcId="{30BACCF5-F6DB-41A8-B994-AEAB7D6799FC}" destId="{AE96C7A6-1BEA-4341-A404-FE6B3AA2B6AA}" srcOrd="2" destOrd="0" presId="urn:microsoft.com/office/officeart/2005/8/layout/orgChart1"/>
    <dgm:cxn modelId="{DF3C01D7-D489-42F4-AD76-6279E5A4C77A}" type="presParOf" srcId="{30BACCF5-F6DB-41A8-B994-AEAB7D6799FC}" destId="{D4A108D4-5C61-45DA-8CEA-49BF16668A08}" srcOrd="3" destOrd="0" presId="urn:microsoft.com/office/officeart/2005/8/layout/orgChart1"/>
    <dgm:cxn modelId="{F262939C-9642-4BEF-B63F-5768DE246E6E}" type="presParOf" srcId="{D4A108D4-5C61-45DA-8CEA-49BF16668A08}" destId="{A8CC4A0B-B03C-4152-AF1C-97DFA968FA54}" srcOrd="0" destOrd="0" presId="urn:microsoft.com/office/officeart/2005/8/layout/orgChart1"/>
    <dgm:cxn modelId="{5B913390-1AAD-4D35-9DDE-F9A604940DE7}" type="presParOf" srcId="{A8CC4A0B-B03C-4152-AF1C-97DFA968FA54}" destId="{A7A07D51-B3F1-47FA-94F0-836F235B1B51}" srcOrd="0" destOrd="0" presId="urn:microsoft.com/office/officeart/2005/8/layout/orgChart1"/>
    <dgm:cxn modelId="{AF236FF0-B745-4AFB-A42A-F88252CD29D2}" type="presParOf" srcId="{A8CC4A0B-B03C-4152-AF1C-97DFA968FA54}" destId="{C8324CE0-99E3-4810-AEA5-46F021D3AF6E}" srcOrd="1" destOrd="0" presId="urn:microsoft.com/office/officeart/2005/8/layout/orgChart1"/>
    <dgm:cxn modelId="{5906F1A3-CCA7-4953-AFE4-273F042042F6}" type="presParOf" srcId="{D4A108D4-5C61-45DA-8CEA-49BF16668A08}" destId="{3E19CF7E-D832-47A9-B226-89A2D7F3868E}" srcOrd="1" destOrd="0" presId="urn:microsoft.com/office/officeart/2005/8/layout/orgChart1"/>
    <dgm:cxn modelId="{B430C98A-599A-49CE-BCAD-552AAD723295}" type="presParOf" srcId="{D4A108D4-5C61-45DA-8CEA-49BF16668A08}" destId="{3047FB3A-D52A-4751-B52F-A46DE08530AD}" srcOrd="2" destOrd="0" presId="urn:microsoft.com/office/officeart/2005/8/layout/orgChart1"/>
    <dgm:cxn modelId="{E9A2871E-5189-4E39-97BE-5E723F0BD27A}" type="presParOf" srcId="{30BACCF5-F6DB-41A8-B994-AEAB7D6799FC}" destId="{47498993-9BEC-4D19-98B1-F0E1207239F7}" srcOrd="4" destOrd="0" presId="urn:microsoft.com/office/officeart/2005/8/layout/orgChart1"/>
    <dgm:cxn modelId="{3F67D4C0-F648-4E3F-A545-23863A3C4484}" type="presParOf" srcId="{30BACCF5-F6DB-41A8-B994-AEAB7D6799FC}" destId="{D5D99276-D278-420A-958F-C0C221518800}" srcOrd="5" destOrd="0" presId="urn:microsoft.com/office/officeart/2005/8/layout/orgChart1"/>
    <dgm:cxn modelId="{5DE7AA79-2F76-4EBF-B698-D28D122879FD}" type="presParOf" srcId="{D5D99276-D278-420A-958F-C0C221518800}" destId="{E9865238-1622-41AA-A36F-F1DA6C132064}" srcOrd="0" destOrd="0" presId="urn:microsoft.com/office/officeart/2005/8/layout/orgChart1"/>
    <dgm:cxn modelId="{06D5F75D-1ABF-4DBD-BDEF-0522B94B8C67}" type="presParOf" srcId="{E9865238-1622-41AA-A36F-F1DA6C132064}" destId="{D0AF9FC0-AA67-471C-A3A0-94C296ECE767}" srcOrd="0" destOrd="0" presId="urn:microsoft.com/office/officeart/2005/8/layout/orgChart1"/>
    <dgm:cxn modelId="{7605C25D-D855-492D-AB18-6ACC10B62426}" type="presParOf" srcId="{E9865238-1622-41AA-A36F-F1DA6C132064}" destId="{0CD597D5-C30D-41E9-882C-3A4E6C47ABE5}" srcOrd="1" destOrd="0" presId="urn:microsoft.com/office/officeart/2005/8/layout/orgChart1"/>
    <dgm:cxn modelId="{AA5029E5-3F00-4A90-86EE-AC8F4AF5E46F}" type="presParOf" srcId="{D5D99276-D278-420A-958F-C0C221518800}" destId="{6DDB66AC-AA42-4138-9BC7-BA18488BFD8A}" srcOrd="1" destOrd="0" presId="urn:microsoft.com/office/officeart/2005/8/layout/orgChart1"/>
    <dgm:cxn modelId="{FDCA3CF6-1AF6-4539-83DF-537F878CEC48}" type="presParOf" srcId="{D5D99276-D278-420A-958F-C0C221518800}" destId="{C4CC2E63-935F-4700-8FA1-926CC7C5739E}" srcOrd="2" destOrd="0" presId="urn:microsoft.com/office/officeart/2005/8/layout/orgChart1"/>
    <dgm:cxn modelId="{F3FE4A9B-61EB-4E92-9DE6-A059B6965377}" type="presParOf" srcId="{A7228206-CFC3-42CC-AC66-744E24F2CF6C}" destId="{ABFD6490-F1CB-4E86-858F-BE1D5F3558AF}" srcOrd="2" destOrd="0" presId="urn:microsoft.com/office/officeart/2005/8/layout/orgChart1"/>
    <dgm:cxn modelId="{7308CF17-0E3D-4FA0-A77A-4B99D6766A1B}" type="presParOf" srcId="{ABFD6490-F1CB-4E86-858F-BE1D5F3558AF}" destId="{F1BBFB98-8924-46A4-A9E2-5AC56BAC7065}" srcOrd="0" destOrd="0" presId="urn:microsoft.com/office/officeart/2005/8/layout/orgChart1"/>
    <dgm:cxn modelId="{7118F2C4-2A2E-49C6-AEA9-84665471F7FA}" type="presParOf" srcId="{ABFD6490-F1CB-4E86-858F-BE1D5F3558AF}" destId="{0840D131-F1BE-4ED6-BD82-6B64887A07E3}" srcOrd="1" destOrd="0" presId="urn:microsoft.com/office/officeart/2005/8/layout/orgChart1"/>
    <dgm:cxn modelId="{2F03D3E8-21FE-499E-B74E-48C78F1C91F8}" type="presParOf" srcId="{0840D131-F1BE-4ED6-BD82-6B64887A07E3}" destId="{DD1F807C-82A8-4A94-81F0-6C020FBBF4F3}" srcOrd="0" destOrd="0" presId="urn:microsoft.com/office/officeart/2005/8/layout/orgChart1"/>
    <dgm:cxn modelId="{CE093B92-F132-41DA-8DA5-D3212EB06F54}" type="presParOf" srcId="{DD1F807C-82A8-4A94-81F0-6C020FBBF4F3}" destId="{27446086-3B75-444E-8621-FF8F7A9AC2EC}" srcOrd="0" destOrd="0" presId="urn:microsoft.com/office/officeart/2005/8/layout/orgChart1"/>
    <dgm:cxn modelId="{DE3616A7-B299-4BD0-9192-A83B8A6ACC34}" type="presParOf" srcId="{DD1F807C-82A8-4A94-81F0-6C020FBBF4F3}" destId="{BA0C1F69-010E-4F84-9B2B-F1C339BEE3BC}" srcOrd="1" destOrd="0" presId="urn:microsoft.com/office/officeart/2005/8/layout/orgChart1"/>
    <dgm:cxn modelId="{BB7282C1-835A-4CB7-B95C-E5C50C1BC76B}" type="presParOf" srcId="{0840D131-F1BE-4ED6-BD82-6B64887A07E3}" destId="{7EDD1BC9-57F3-4C85-9828-D15E7CBC7189}" srcOrd="1" destOrd="0" presId="urn:microsoft.com/office/officeart/2005/8/layout/orgChart1"/>
    <dgm:cxn modelId="{37D56301-F96B-4357-87F7-F023E6F0F483}" type="presParOf" srcId="{0840D131-F1BE-4ED6-BD82-6B64887A07E3}" destId="{7C86E1C1-3489-4F44-8670-E463E86753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BFB98-8924-46A4-A9E2-5AC56BAC7065}">
      <dsp:nvSpPr>
        <dsp:cNvPr id="0" name=""/>
        <dsp:cNvSpPr/>
      </dsp:nvSpPr>
      <dsp:spPr>
        <a:xfrm>
          <a:off x="2254392" y="1154565"/>
          <a:ext cx="147462" cy="646026"/>
        </a:xfrm>
        <a:custGeom>
          <a:avLst/>
          <a:gdLst/>
          <a:ahLst/>
          <a:cxnLst/>
          <a:rect l="0" t="0" r="0" b="0"/>
          <a:pathLst>
            <a:path>
              <a:moveTo>
                <a:pt x="147462" y="0"/>
              </a:moveTo>
              <a:lnTo>
                <a:pt x="147462" y="646026"/>
              </a:lnTo>
              <a:lnTo>
                <a:pt x="0" y="64602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98993-9BEC-4D19-98B1-F0E1207239F7}">
      <dsp:nvSpPr>
        <dsp:cNvPr id="0" name=""/>
        <dsp:cNvSpPr/>
      </dsp:nvSpPr>
      <dsp:spPr>
        <a:xfrm>
          <a:off x="2401854" y="1154565"/>
          <a:ext cx="1699329" cy="129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4589"/>
              </a:lnTo>
              <a:lnTo>
                <a:pt x="1699329" y="1144589"/>
              </a:lnTo>
              <a:lnTo>
                <a:pt x="1699329" y="129205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6C7A6-1BEA-4341-A404-FE6B3AA2B6AA}">
      <dsp:nvSpPr>
        <dsp:cNvPr id="0" name=""/>
        <dsp:cNvSpPr/>
      </dsp:nvSpPr>
      <dsp:spPr>
        <a:xfrm>
          <a:off x="2356134" y="1154565"/>
          <a:ext cx="91440" cy="12920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9205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146DC-53F2-4295-A31D-0E3E55FA0D72}">
      <dsp:nvSpPr>
        <dsp:cNvPr id="0" name=""/>
        <dsp:cNvSpPr/>
      </dsp:nvSpPr>
      <dsp:spPr>
        <a:xfrm>
          <a:off x="702524" y="1154565"/>
          <a:ext cx="1699329" cy="1292052"/>
        </a:xfrm>
        <a:custGeom>
          <a:avLst/>
          <a:gdLst/>
          <a:ahLst/>
          <a:cxnLst/>
          <a:rect l="0" t="0" r="0" b="0"/>
          <a:pathLst>
            <a:path>
              <a:moveTo>
                <a:pt x="1699329" y="0"/>
              </a:moveTo>
              <a:lnTo>
                <a:pt x="1699329" y="1144589"/>
              </a:lnTo>
              <a:lnTo>
                <a:pt x="0" y="1144589"/>
              </a:lnTo>
              <a:lnTo>
                <a:pt x="0" y="129205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31FC4-531B-4793-9D55-9B93E41D8266}">
      <dsp:nvSpPr>
        <dsp:cNvPr id="0" name=""/>
        <dsp:cNvSpPr/>
      </dsp:nvSpPr>
      <dsp:spPr>
        <a:xfrm>
          <a:off x="1699652" y="452363"/>
          <a:ext cx="1404404" cy="702202"/>
        </a:xfrm>
        <a:prstGeom prst="rect">
          <a:avLst/>
        </a:prstGeom>
        <a:solidFill>
          <a:srgbClr val="132F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CGPLAN</a:t>
          </a:r>
        </a:p>
      </dsp:txBody>
      <dsp:txXfrm>
        <a:off x="1699652" y="452363"/>
        <a:ext cx="1404404" cy="702202"/>
      </dsp:txXfrm>
    </dsp:sp>
    <dsp:sp modelId="{65FDA9E0-5A51-4A1F-9F88-54C9C79B7DD6}">
      <dsp:nvSpPr>
        <dsp:cNvPr id="0" name=""/>
        <dsp:cNvSpPr/>
      </dsp:nvSpPr>
      <dsp:spPr>
        <a:xfrm>
          <a:off x="322" y="2446618"/>
          <a:ext cx="1404404" cy="702202"/>
        </a:xfrm>
        <a:prstGeom prst="rect">
          <a:avLst/>
        </a:prstGeom>
        <a:solidFill>
          <a:srgbClr val="F392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 err="1"/>
            <a:t>SRs</a:t>
          </a:r>
          <a:endParaRPr lang="pt-BR" sz="2400" kern="1200" dirty="0"/>
        </a:p>
      </dsp:txBody>
      <dsp:txXfrm>
        <a:off x="322" y="2446618"/>
        <a:ext cx="1404404" cy="702202"/>
      </dsp:txXfrm>
    </dsp:sp>
    <dsp:sp modelId="{A7A07D51-B3F1-47FA-94F0-836F235B1B51}">
      <dsp:nvSpPr>
        <dsp:cNvPr id="0" name=""/>
        <dsp:cNvSpPr/>
      </dsp:nvSpPr>
      <dsp:spPr>
        <a:xfrm>
          <a:off x="1699652" y="2446618"/>
          <a:ext cx="1404404" cy="702202"/>
        </a:xfrm>
        <a:prstGeom prst="rect">
          <a:avLst/>
        </a:prstGeom>
        <a:solidFill>
          <a:srgbClr val="F392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SEPLAN</a:t>
          </a:r>
        </a:p>
      </dsp:txBody>
      <dsp:txXfrm>
        <a:off x="1699652" y="2446618"/>
        <a:ext cx="1404404" cy="702202"/>
      </dsp:txXfrm>
    </dsp:sp>
    <dsp:sp modelId="{D0AF9FC0-AA67-471C-A3A0-94C296ECE767}">
      <dsp:nvSpPr>
        <dsp:cNvPr id="0" name=""/>
        <dsp:cNvSpPr/>
      </dsp:nvSpPr>
      <dsp:spPr>
        <a:xfrm>
          <a:off x="3398981" y="2446618"/>
          <a:ext cx="1404404" cy="702202"/>
        </a:xfrm>
        <a:prstGeom prst="rect">
          <a:avLst/>
        </a:prstGeom>
        <a:solidFill>
          <a:srgbClr val="F392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Unidades Locais</a:t>
          </a:r>
        </a:p>
      </dsp:txBody>
      <dsp:txXfrm>
        <a:off x="3398981" y="2446618"/>
        <a:ext cx="1404404" cy="702202"/>
      </dsp:txXfrm>
    </dsp:sp>
    <dsp:sp modelId="{27446086-3B75-444E-8621-FF8F7A9AC2EC}">
      <dsp:nvSpPr>
        <dsp:cNvPr id="0" name=""/>
        <dsp:cNvSpPr/>
      </dsp:nvSpPr>
      <dsp:spPr>
        <a:xfrm>
          <a:off x="849987" y="1449490"/>
          <a:ext cx="1404404" cy="702202"/>
        </a:xfrm>
        <a:prstGeom prst="rect">
          <a:avLst/>
        </a:prstGeom>
        <a:solidFill>
          <a:srgbClr val="00717D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COAV</a:t>
          </a:r>
        </a:p>
      </dsp:txBody>
      <dsp:txXfrm>
        <a:off x="849987" y="1449490"/>
        <a:ext cx="1404404" cy="702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D6413-54EC-4305-BAAB-F622BBC1C0B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8CAD2-3524-4B1B-A697-EB3336C0187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16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FAZER ANIMAÇÕES DO SLIDE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8CAD2-3524-4B1B-A697-EB3336C0187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62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30/03/2022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4032"/>
            <a:ext cx="9144000" cy="199675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+mn-lt"/>
                <a:cs typeface="Aharoni" panose="02010803020104030203" pitchFamily="2" charset="-79"/>
              </a:rPr>
              <a:t>CARTEIRA DE PROJETOS</a:t>
            </a:r>
            <a:br>
              <a:rPr lang="pt-BR" sz="5400" dirty="0">
                <a:latin typeface="+mn-lt"/>
                <a:cs typeface="Aharoni" panose="02010803020104030203" pitchFamily="2" charset="-79"/>
              </a:rPr>
            </a:br>
            <a:r>
              <a:rPr lang="pt-BR" sz="5400" dirty="0">
                <a:latin typeface="+mn-lt"/>
                <a:cs typeface="Aharoni" panose="02010803020104030203" pitchFamily="2" charset="-79"/>
              </a:rPr>
              <a:t>SR-CE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BD17477C-AFC0-4F03-8BB8-59F1C969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270" y="5197151"/>
            <a:ext cx="9144000" cy="119431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dirty="0"/>
              <a:t>Eng. Beatriz C. S. Gouveia</a:t>
            </a:r>
          </a:p>
          <a:p>
            <a:pPr algn="l"/>
            <a:r>
              <a:rPr lang="pt-BR" dirty="0"/>
              <a:t>Analista em Infraestrutura de Transportes DNIT</a:t>
            </a:r>
          </a:p>
          <a:p>
            <a:pPr algn="l"/>
            <a:r>
              <a:rPr lang="pt-BR" dirty="0"/>
              <a:t>Serviço de Planejamento e Projetos – SEPLAN/COENGE/SR-CE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CE0F397-5EB3-49F4-B8EA-1AEAFFAC14C5}"/>
              </a:ext>
            </a:extLst>
          </p:cNvPr>
          <p:cNvGrpSpPr/>
          <p:nvPr/>
        </p:nvGrpSpPr>
        <p:grpSpPr>
          <a:xfrm>
            <a:off x="7113132" y="1036375"/>
            <a:ext cx="4783182" cy="5286429"/>
            <a:chOff x="4005216" y="585646"/>
            <a:chExt cx="4783182" cy="5286429"/>
          </a:xfrm>
        </p:grpSpPr>
        <p:pic>
          <p:nvPicPr>
            <p:cNvPr id="45" name="Espaço Reservado para Conteúdo 4">
              <a:extLst>
                <a:ext uri="{FF2B5EF4-FFF2-40B4-BE49-F238E27FC236}">
                  <a16:creationId xmlns:a16="http://schemas.microsoft.com/office/drawing/2014/main" id="{00F25D78-43EE-4375-9824-5172EC9D3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68738CBC-A230-472A-9868-83F17493CBFD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00B1FDB9-3163-49CA-8087-9936C4B96BB3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A5647FE0-C94E-45A5-A605-AFA302F03BF5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FB6CD912-3BE4-4751-B1E8-09939704ADFE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7F507254-B0C6-4306-9EC5-E79C650B6139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F2C06BED-7C71-4CFE-8D24-7F7B20DA8F39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B1DCE94F-1229-4AE8-92F4-DD4093E185A7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0099B6A4-5CC2-4476-9835-538355202593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Campanha </a:t>
            </a:r>
            <a:r>
              <a:rPr lang="pt-BR" sz="4000" dirty="0" err="1">
                <a:latin typeface="+mn-lt"/>
                <a:cs typeface="Aharoni" panose="02010803020104030203" pitchFamily="2" charset="-79"/>
              </a:rPr>
              <a:t>EVTEAs</a:t>
            </a:r>
            <a:r>
              <a:rPr lang="pt-BR" sz="4000" dirty="0">
                <a:latin typeface="+mn-lt"/>
                <a:cs typeface="Aharoni" panose="02010803020104030203" pitchFamily="2" charset="-79"/>
              </a:rPr>
              <a:t> 2014-2021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005FE0A-7726-4797-924D-FB904327287C}"/>
              </a:ext>
            </a:extLst>
          </p:cNvPr>
          <p:cNvSpPr/>
          <p:nvPr/>
        </p:nvSpPr>
        <p:spPr>
          <a:xfrm>
            <a:off x="7113132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F61D44B-608A-460E-AC8A-B213DCFD3A46}"/>
              </a:ext>
            </a:extLst>
          </p:cNvPr>
          <p:cNvGrpSpPr/>
          <p:nvPr/>
        </p:nvGrpSpPr>
        <p:grpSpPr>
          <a:xfrm>
            <a:off x="8060611" y="3478798"/>
            <a:ext cx="2466340" cy="912003"/>
            <a:chOff x="8335916" y="3478798"/>
            <a:chExt cx="2466340" cy="91200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C50CF428-FCC5-47EA-A3E4-0EEC7BA056B7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918D26D-B8CE-4BD7-856E-1EFFFF07633C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E8E7ED-FF17-466A-92D2-98A0B5A253E1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B3547D39-3963-4B7F-9535-C81466A979EC}"/>
              </a:ext>
            </a:extLst>
          </p:cNvPr>
          <p:cNvGrpSpPr/>
          <p:nvPr/>
        </p:nvGrpSpPr>
        <p:grpSpPr>
          <a:xfrm>
            <a:off x="7113191" y="1185178"/>
            <a:ext cx="2371090" cy="759460"/>
            <a:chOff x="7388496" y="1185178"/>
            <a:chExt cx="2371090" cy="759460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BA93C7F4-B335-4D14-94F5-F8DB247E63C9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9C400517-845F-4076-B41B-8B8B794A3B96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D6AE400A-E4B6-4A29-9C3D-138264D980D3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19974C5-AA2B-48CD-A034-2146D8DE9BD5}"/>
              </a:ext>
            </a:extLst>
          </p:cNvPr>
          <p:cNvGrpSpPr/>
          <p:nvPr/>
        </p:nvGrpSpPr>
        <p:grpSpPr>
          <a:xfrm>
            <a:off x="10328831" y="2879993"/>
            <a:ext cx="1304290" cy="1325245"/>
            <a:chOff x="10604136" y="2879993"/>
            <a:chExt cx="1304290" cy="1325245"/>
          </a:xfrm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DA361E8C-1B67-4DFB-8363-D9FF4CFF8D03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rgbClr val="F39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D2DB16B1-F429-491E-966A-854D3C8AEE4A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rgbClr val="F39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9E18EFE-FE7B-4675-8DF0-5B48D7AAFCAD}"/>
              </a:ext>
            </a:extLst>
          </p:cNvPr>
          <p:cNvGrpSpPr/>
          <p:nvPr/>
        </p:nvGrpSpPr>
        <p:grpSpPr>
          <a:xfrm>
            <a:off x="7133511" y="2871738"/>
            <a:ext cx="932180" cy="828040"/>
            <a:chOff x="7408816" y="2871738"/>
            <a:chExt cx="932180" cy="828040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B7261B6A-749C-4DFF-84E3-6545322910D9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rgbClr val="00717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D22668E0-23B9-469D-8D23-2C25F91FA61E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7205DDBD-CF26-4A9D-A2F5-2F611BED9BB4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D2EB531A-E5F9-483A-BA5B-0029D1C29A86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7350BC2C-1CC5-4B79-8C26-05F38751F4E8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F9B6FBFD-6249-47F2-9521-DAEA6B995850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rgbClr val="007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24E2E94A-D882-47BE-88BA-9F6E33A98CE7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0C30870-2BEC-409B-9A03-57EAF2D22116}"/>
              </a:ext>
            </a:extLst>
          </p:cNvPr>
          <p:cNvGrpSpPr/>
          <p:nvPr/>
        </p:nvGrpSpPr>
        <p:grpSpPr>
          <a:xfrm>
            <a:off x="9764485" y="4348748"/>
            <a:ext cx="790406" cy="1965416"/>
            <a:chOff x="10039790" y="4348748"/>
            <a:chExt cx="790406" cy="1965416"/>
          </a:xfrm>
        </p:grpSpPr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22B35BBD-8798-42EC-8F16-E2FC765817F0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rgbClr val="17A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B844F01D-CDE9-4CB0-8142-C701DDCE158B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rgbClr val="17AE9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C0B711E-7B23-4BD2-9EA6-2DC39BF046ED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rgbClr val="17A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84ED28FF-E3EF-49E9-92AC-064A3E6FF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42627570-8251-446F-8AEC-6D0FEEDD1FF7}"/>
              </a:ext>
            </a:extLst>
          </p:cNvPr>
          <p:cNvGraphicFramePr/>
          <p:nvPr/>
        </p:nvGraphicFramePr>
        <p:xfrm>
          <a:off x="686719" y="1809750"/>
          <a:ext cx="6350273" cy="450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Sol 35">
            <a:extLst>
              <a:ext uri="{FF2B5EF4-FFF2-40B4-BE49-F238E27FC236}">
                <a16:creationId xmlns:a16="http://schemas.microsoft.com/office/drawing/2014/main" id="{86345917-D149-44DF-A458-92DB0154841A}"/>
              </a:ext>
            </a:extLst>
          </p:cNvPr>
          <p:cNvSpPr/>
          <p:nvPr/>
        </p:nvSpPr>
        <p:spPr>
          <a:xfrm>
            <a:off x="10212886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2BFA7EC-8D09-40FC-BD74-2F391DB62486}"/>
              </a:ext>
            </a:extLst>
          </p:cNvPr>
          <p:cNvSpPr txBox="1"/>
          <p:nvPr/>
        </p:nvSpPr>
        <p:spPr>
          <a:xfrm>
            <a:off x="4189787" y="5931414"/>
            <a:ext cx="34772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Extensão total: 2.188 km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8FAD114F-8C70-4BFD-B0CF-4086B52DF038}"/>
              </a:ext>
            </a:extLst>
          </p:cNvPr>
          <p:cNvSpPr txBox="1">
            <a:spLocks/>
          </p:cNvSpPr>
          <p:nvPr/>
        </p:nvSpPr>
        <p:spPr>
          <a:xfrm>
            <a:off x="2489303" y="2746853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BR-222/CE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BR-222/PI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2AAD08DC-998F-41A5-9CCD-6FEFBC90066B}"/>
              </a:ext>
            </a:extLst>
          </p:cNvPr>
          <p:cNvSpPr txBox="1">
            <a:spLocks/>
          </p:cNvSpPr>
          <p:nvPr/>
        </p:nvSpPr>
        <p:spPr>
          <a:xfrm>
            <a:off x="3828129" y="2626978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BR-226/CE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DCE04EEF-FFD5-4508-BCF5-8354C27C54F7}"/>
              </a:ext>
            </a:extLst>
          </p:cNvPr>
          <p:cNvSpPr txBox="1">
            <a:spLocks/>
          </p:cNvSpPr>
          <p:nvPr/>
        </p:nvSpPr>
        <p:spPr>
          <a:xfrm>
            <a:off x="2116949" y="3861637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BR-404/CE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BR-226/CE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BR-226/PI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F811565E-EED4-49B1-9D36-24D6949B8AF1}"/>
              </a:ext>
            </a:extLst>
          </p:cNvPr>
          <p:cNvSpPr txBox="1">
            <a:spLocks/>
          </p:cNvSpPr>
          <p:nvPr/>
        </p:nvSpPr>
        <p:spPr>
          <a:xfrm>
            <a:off x="4347648" y="3564476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BR-304/CE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DC92B4EE-C328-4B1C-BF75-2DAA78CB4DFA}"/>
              </a:ext>
            </a:extLst>
          </p:cNvPr>
          <p:cNvSpPr txBox="1">
            <a:spLocks/>
          </p:cNvSpPr>
          <p:nvPr/>
        </p:nvSpPr>
        <p:spPr>
          <a:xfrm>
            <a:off x="3976222" y="4592910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BR-116/PB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BR-116/PE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76D2FBA2-CF51-48C1-889E-44A18B6AF3CE}"/>
              </a:ext>
            </a:extLst>
          </p:cNvPr>
          <p:cNvSpPr txBox="1">
            <a:spLocks/>
          </p:cNvSpPr>
          <p:nvPr/>
        </p:nvSpPr>
        <p:spPr>
          <a:xfrm>
            <a:off x="2720620" y="4876545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BR-402/CE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BR-402/PI</a:t>
            </a:r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B31BEBE9-BB07-4574-AC1C-D53BA682B9B0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72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286505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26" grpId="0" uiExpand="1">
        <p:bldSub>
          <a:bldChart bld="category"/>
        </p:bldSub>
      </p:bldGraphic>
      <p:bldP spid="38" grpId="0"/>
      <p:bldP spid="37" grpId="0"/>
      <p:bldP spid="39" grpId="0"/>
      <p:bldP spid="40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F0181532-A435-4E1F-8B2A-0FE8C6F7239C}"/>
              </a:ext>
            </a:extLst>
          </p:cNvPr>
          <p:cNvGrpSpPr/>
          <p:nvPr/>
        </p:nvGrpSpPr>
        <p:grpSpPr>
          <a:xfrm>
            <a:off x="7388437" y="1036375"/>
            <a:ext cx="4783182" cy="5286429"/>
            <a:chOff x="4005216" y="585646"/>
            <a:chExt cx="4783182" cy="5286429"/>
          </a:xfrm>
        </p:grpSpPr>
        <p:pic>
          <p:nvPicPr>
            <p:cNvPr id="46" name="Espaço Reservado para Conteúdo 4">
              <a:extLst>
                <a:ext uri="{FF2B5EF4-FFF2-40B4-BE49-F238E27FC236}">
                  <a16:creationId xmlns:a16="http://schemas.microsoft.com/office/drawing/2014/main" id="{04E34695-49E9-4204-8081-A6D9923B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3DCEDFDF-9EC0-4A8D-A8A6-A7E534D2E310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id="{F5C087F6-DD1F-4169-8E3E-9B80DDC1B3CA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9" name="Agrupar 48">
                <a:extLst>
                  <a:ext uri="{FF2B5EF4-FFF2-40B4-BE49-F238E27FC236}">
                    <a16:creationId xmlns:a16="http://schemas.microsoft.com/office/drawing/2014/main" id="{C2F52A85-DD6A-471C-B314-09B64C62B71B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FE99230A-E3A3-4AC1-82C1-F0A1BCED7854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1F2C041D-4344-4E97-A039-65A2282BD903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E0587672-6980-4E5E-9729-7D96E3A4EFD8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F6421E6C-20DF-4F45-BF89-AD0177F411F0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078AFC57-B56B-4DE0-8429-91CC28A6B4B9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85" name="Título 1">
            <a:extLst>
              <a:ext uri="{FF2B5EF4-FFF2-40B4-BE49-F238E27FC236}">
                <a16:creationId xmlns:a16="http://schemas.microsoft.com/office/drawing/2014/main" id="{621B52E7-7845-44E7-80E5-BAC732BE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5AD8E5C4-8D57-42AB-9E0D-DFD5723A032A}"/>
              </a:ext>
            </a:extLst>
          </p:cNvPr>
          <p:cNvSpPr/>
          <p:nvPr/>
        </p:nvSpPr>
        <p:spPr>
          <a:xfrm>
            <a:off x="738843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82EA02B8-E564-4D03-B359-410E5DDFDCD1}"/>
              </a:ext>
            </a:extLst>
          </p:cNvPr>
          <p:cNvGrpSpPr/>
          <p:nvPr/>
        </p:nvGrpSpPr>
        <p:grpSpPr>
          <a:xfrm>
            <a:off x="8335916" y="3478798"/>
            <a:ext cx="2466340" cy="912003"/>
            <a:chOff x="8335916" y="3478798"/>
            <a:chExt cx="2466340" cy="912003"/>
          </a:xfrm>
        </p:grpSpPr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1A88565C-E3C2-4E69-8384-D829721E3695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B7964B41-ED31-4187-8AF8-6E141D699908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05DB8155-759E-4F18-88EF-A122118601F5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E2A1759A-3F39-4146-AE02-612D29CD240B}"/>
              </a:ext>
            </a:extLst>
          </p:cNvPr>
          <p:cNvGrpSpPr/>
          <p:nvPr/>
        </p:nvGrpSpPr>
        <p:grpSpPr>
          <a:xfrm>
            <a:off x="7388496" y="1185178"/>
            <a:ext cx="2371090" cy="759460"/>
            <a:chOff x="7388496" y="1185178"/>
            <a:chExt cx="2371090" cy="759460"/>
          </a:xfrm>
        </p:grpSpPr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315986D1-FE17-4454-B802-4E7A24898902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1433B3E4-1BD8-444B-B5CE-8064463CE97A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E8FD3698-3D1E-40A1-B3FC-2C9CB7F33BC9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6A33D5E3-DC84-4DB7-A590-497BBF15B1B4}"/>
              </a:ext>
            </a:extLst>
          </p:cNvPr>
          <p:cNvGrpSpPr/>
          <p:nvPr/>
        </p:nvGrpSpPr>
        <p:grpSpPr>
          <a:xfrm>
            <a:off x="10604136" y="2879993"/>
            <a:ext cx="1304290" cy="1325245"/>
            <a:chOff x="10604136" y="2879993"/>
            <a:chExt cx="1304290" cy="1325245"/>
          </a:xfrm>
        </p:grpSpPr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9DBDCEE4-923D-4448-BC0F-03E7D506DCAC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DF8E515E-F55C-426E-A19F-38B257A31BBA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ABE4235B-A034-42A6-94FF-6D6EDBBC404D}"/>
              </a:ext>
            </a:extLst>
          </p:cNvPr>
          <p:cNvGrpSpPr/>
          <p:nvPr/>
        </p:nvGrpSpPr>
        <p:grpSpPr>
          <a:xfrm>
            <a:off x="7408816" y="2871738"/>
            <a:ext cx="932180" cy="828040"/>
            <a:chOff x="7408816" y="2871738"/>
            <a:chExt cx="932180" cy="828040"/>
          </a:xfrm>
        </p:grpSpPr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7B820245-9606-4D01-BCDC-EF038D54B3B5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B9F5C52E-A9C6-4B78-B927-1F0CCF76E68F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5F68A0C8-861B-4529-A4EC-7AEB5CEB59A1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0BAF56AD-1C79-480E-B612-EFE53AE0E0AD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734CEF2A-D179-4B15-991E-AA8CCDBDADF1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E2BC8850-BB31-4517-9EBD-3DA79C4D0A9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F4DAE260-E634-4D98-97A6-434C17E843DC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0C7D1160-E565-40FA-A100-499350197148}"/>
              </a:ext>
            </a:extLst>
          </p:cNvPr>
          <p:cNvGrpSpPr/>
          <p:nvPr/>
        </p:nvGrpSpPr>
        <p:grpSpPr>
          <a:xfrm>
            <a:off x="10039790" y="4348748"/>
            <a:ext cx="790406" cy="1965416"/>
            <a:chOff x="10039790" y="4348748"/>
            <a:chExt cx="790406" cy="1965416"/>
          </a:xfrm>
        </p:grpSpPr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C2F2B065-0728-4B56-A96D-9A3F6D8C1A7E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42B20A25-20E1-4078-B840-CCED349E58BE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4B4F987F-F55F-4418-8F26-8F6F9B579D0F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6" name="Imagem 115">
            <a:extLst>
              <a:ext uri="{FF2B5EF4-FFF2-40B4-BE49-F238E27FC236}">
                <a16:creationId xmlns:a16="http://schemas.microsoft.com/office/drawing/2014/main" id="{8FD8D1EE-EB65-4C3C-A6D6-344D344A3F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id="{251C0695-74A3-4C09-9B1B-35D82B65097C}"/>
              </a:ext>
            </a:extLst>
          </p:cNvPr>
          <p:cNvSpPr/>
          <p:nvPr/>
        </p:nvSpPr>
        <p:spPr>
          <a:xfrm>
            <a:off x="10740385" y="2446020"/>
            <a:ext cx="312425" cy="441960"/>
          </a:xfrm>
          <a:custGeom>
            <a:avLst/>
            <a:gdLst>
              <a:gd name="connsiteX0" fmla="*/ 312425 w 312425"/>
              <a:gd name="connsiteY0" fmla="*/ 441960 h 441960"/>
              <a:gd name="connsiteX1" fmla="*/ 293375 w 312425"/>
              <a:gd name="connsiteY1" fmla="*/ 430530 h 441960"/>
              <a:gd name="connsiteX2" fmla="*/ 274325 w 312425"/>
              <a:gd name="connsiteY2" fmla="*/ 415290 h 441960"/>
              <a:gd name="connsiteX3" fmla="*/ 262895 w 312425"/>
              <a:gd name="connsiteY3" fmla="*/ 407670 h 441960"/>
              <a:gd name="connsiteX4" fmla="*/ 213365 w 312425"/>
              <a:gd name="connsiteY4" fmla="*/ 373380 h 441960"/>
              <a:gd name="connsiteX5" fmla="*/ 175265 w 312425"/>
              <a:gd name="connsiteY5" fmla="*/ 365760 h 441960"/>
              <a:gd name="connsiteX6" fmla="*/ 140975 w 312425"/>
              <a:gd name="connsiteY6" fmla="*/ 346710 h 441960"/>
              <a:gd name="connsiteX7" fmla="*/ 121925 w 312425"/>
              <a:gd name="connsiteY7" fmla="*/ 304800 h 441960"/>
              <a:gd name="connsiteX8" fmla="*/ 106685 w 312425"/>
              <a:gd name="connsiteY8" fmla="*/ 293370 h 441960"/>
              <a:gd name="connsiteX9" fmla="*/ 87635 w 312425"/>
              <a:gd name="connsiteY9" fmla="*/ 270510 h 441960"/>
              <a:gd name="connsiteX10" fmla="*/ 68585 w 312425"/>
              <a:gd name="connsiteY10" fmla="*/ 251460 h 441960"/>
              <a:gd name="connsiteX11" fmla="*/ 57155 w 312425"/>
              <a:gd name="connsiteY11" fmla="*/ 228600 h 441960"/>
              <a:gd name="connsiteX12" fmla="*/ 49535 w 312425"/>
              <a:gd name="connsiteY12" fmla="*/ 217170 h 441960"/>
              <a:gd name="connsiteX13" fmla="*/ 45725 w 312425"/>
              <a:gd name="connsiteY13" fmla="*/ 205740 h 441960"/>
              <a:gd name="connsiteX14" fmla="*/ 34295 w 312425"/>
              <a:gd name="connsiteY14" fmla="*/ 194310 h 441960"/>
              <a:gd name="connsiteX15" fmla="*/ 7625 w 312425"/>
              <a:gd name="connsiteY15" fmla="*/ 163830 h 441960"/>
              <a:gd name="connsiteX16" fmla="*/ 5 w 312425"/>
              <a:gd name="connsiteY16" fmla="*/ 137160 h 441960"/>
              <a:gd name="connsiteX17" fmla="*/ 3815 w 312425"/>
              <a:gd name="connsiteY17" fmla="*/ 102870 h 441960"/>
              <a:gd name="connsiteX18" fmla="*/ 19055 w 312425"/>
              <a:gd name="connsiteY18" fmla="*/ 87630 h 441960"/>
              <a:gd name="connsiteX19" fmla="*/ 30485 w 312425"/>
              <a:gd name="connsiteY19" fmla="*/ 64770 h 441960"/>
              <a:gd name="connsiteX20" fmla="*/ 34295 w 312425"/>
              <a:gd name="connsiteY20" fmla="*/ 38100 h 441960"/>
              <a:gd name="connsiteX21" fmla="*/ 38105 w 312425"/>
              <a:gd name="connsiteY21" fmla="*/ 26670 h 441960"/>
              <a:gd name="connsiteX22" fmla="*/ 38105 w 312425"/>
              <a:gd name="connsiteY22" fmla="*/ 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2425" h="441960">
                <a:moveTo>
                  <a:pt x="312425" y="441960"/>
                </a:moveTo>
                <a:cubicBezTo>
                  <a:pt x="306075" y="438150"/>
                  <a:pt x="299442" y="434777"/>
                  <a:pt x="293375" y="430530"/>
                </a:cubicBezTo>
                <a:cubicBezTo>
                  <a:pt x="286713" y="425867"/>
                  <a:pt x="280831" y="420169"/>
                  <a:pt x="274325" y="415290"/>
                </a:cubicBezTo>
                <a:cubicBezTo>
                  <a:pt x="270662" y="412543"/>
                  <a:pt x="266598" y="410363"/>
                  <a:pt x="262895" y="407670"/>
                </a:cubicBezTo>
                <a:cubicBezTo>
                  <a:pt x="245443" y="394978"/>
                  <a:pt x="232254" y="382825"/>
                  <a:pt x="213365" y="373380"/>
                </a:cubicBezTo>
                <a:cubicBezTo>
                  <a:pt x="202725" y="368060"/>
                  <a:pt x="185094" y="367164"/>
                  <a:pt x="175265" y="365760"/>
                </a:cubicBezTo>
                <a:cubicBezTo>
                  <a:pt x="167049" y="362474"/>
                  <a:pt x="146153" y="356030"/>
                  <a:pt x="140975" y="346710"/>
                </a:cubicBezTo>
                <a:cubicBezTo>
                  <a:pt x="114764" y="299530"/>
                  <a:pt x="164165" y="347040"/>
                  <a:pt x="121925" y="304800"/>
                </a:cubicBezTo>
                <a:cubicBezTo>
                  <a:pt x="117435" y="300310"/>
                  <a:pt x="111506" y="297503"/>
                  <a:pt x="106685" y="293370"/>
                </a:cubicBezTo>
                <a:cubicBezTo>
                  <a:pt x="83747" y="273709"/>
                  <a:pt x="105272" y="290667"/>
                  <a:pt x="87635" y="270510"/>
                </a:cubicBezTo>
                <a:cubicBezTo>
                  <a:pt x="81721" y="263752"/>
                  <a:pt x="74499" y="258218"/>
                  <a:pt x="68585" y="251460"/>
                </a:cubicBezTo>
                <a:cubicBezTo>
                  <a:pt x="55846" y="236901"/>
                  <a:pt x="64949" y="244187"/>
                  <a:pt x="57155" y="228600"/>
                </a:cubicBezTo>
                <a:cubicBezTo>
                  <a:pt x="55107" y="224504"/>
                  <a:pt x="51583" y="221266"/>
                  <a:pt x="49535" y="217170"/>
                </a:cubicBezTo>
                <a:cubicBezTo>
                  <a:pt x="47739" y="213578"/>
                  <a:pt x="47953" y="209082"/>
                  <a:pt x="45725" y="205740"/>
                </a:cubicBezTo>
                <a:cubicBezTo>
                  <a:pt x="42736" y="201257"/>
                  <a:pt x="37802" y="198401"/>
                  <a:pt x="34295" y="194310"/>
                </a:cubicBezTo>
                <a:cubicBezTo>
                  <a:pt x="2814" y="157582"/>
                  <a:pt x="45163" y="201368"/>
                  <a:pt x="7625" y="163830"/>
                </a:cubicBezTo>
                <a:cubicBezTo>
                  <a:pt x="5828" y="158440"/>
                  <a:pt x="5" y="141944"/>
                  <a:pt x="5" y="137160"/>
                </a:cubicBezTo>
                <a:cubicBezTo>
                  <a:pt x="5" y="125660"/>
                  <a:pt x="-313" y="113604"/>
                  <a:pt x="3815" y="102870"/>
                </a:cubicBezTo>
                <a:cubicBezTo>
                  <a:pt x="6394" y="96165"/>
                  <a:pt x="14380" y="93085"/>
                  <a:pt x="19055" y="87630"/>
                </a:cubicBezTo>
                <a:cubicBezTo>
                  <a:pt x="27112" y="78230"/>
                  <a:pt x="26797" y="75833"/>
                  <a:pt x="30485" y="64770"/>
                </a:cubicBezTo>
                <a:cubicBezTo>
                  <a:pt x="31755" y="55880"/>
                  <a:pt x="32534" y="46906"/>
                  <a:pt x="34295" y="38100"/>
                </a:cubicBezTo>
                <a:cubicBezTo>
                  <a:pt x="35083" y="34162"/>
                  <a:pt x="37705" y="30666"/>
                  <a:pt x="38105" y="26670"/>
                </a:cubicBezTo>
                <a:cubicBezTo>
                  <a:pt x="38990" y="17824"/>
                  <a:pt x="38105" y="8890"/>
                  <a:pt x="38105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  <p:pic>
        <p:nvPicPr>
          <p:cNvPr id="126" name="Imagem 125">
            <a:extLst>
              <a:ext uri="{FF2B5EF4-FFF2-40B4-BE49-F238E27FC236}">
                <a16:creationId xmlns:a16="http://schemas.microsoft.com/office/drawing/2014/main" id="{3A72D8A3-38D9-4E02-A91E-77B16DB29F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76" t="6011" r="9284" b="3844"/>
          <a:stretch/>
        </p:blipFill>
        <p:spPr>
          <a:xfrm>
            <a:off x="6703924" y="2584532"/>
            <a:ext cx="3199255" cy="3435912"/>
          </a:xfrm>
          <a:prstGeom prst="ellipse">
            <a:avLst/>
          </a:prstGeom>
          <a:ln w="19050">
            <a:solidFill>
              <a:srgbClr val="FF0000"/>
            </a:solidFill>
          </a:ln>
        </p:spPr>
      </p:pic>
      <p:sp>
        <p:nvSpPr>
          <p:cNvPr id="127" name="Elipse 126">
            <a:extLst>
              <a:ext uri="{FF2B5EF4-FFF2-40B4-BE49-F238E27FC236}">
                <a16:creationId xmlns:a16="http://schemas.microsoft.com/office/drawing/2014/main" id="{71B5C168-ECE1-46EC-BA58-FB67865C0C40}"/>
              </a:ext>
            </a:extLst>
          </p:cNvPr>
          <p:cNvSpPr/>
          <p:nvPr/>
        </p:nvSpPr>
        <p:spPr>
          <a:xfrm rot="2635140">
            <a:off x="10379560" y="2338085"/>
            <a:ext cx="914268" cy="739237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Título 1">
            <a:extLst>
              <a:ext uri="{FF2B5EF4-FFF2-40B4-BE49-F238E27FC236}">
                <a16:creationId xmlns:a16="http://schemas.microsoft.com/office/drawing/2014/main" id="{0F7A653C-A3DE-4E21-8BA8-726526D6CC58}"/>
              </a:ext>
            </a:extLst>
          </p:cNvPr>
          <p:cNvSpPr txBox="1">
            <a:spLocks/>
          </p:cNvSpPr>
          <p:nvPr/>
        </p:nvSpPr>
        <p:spPr>
          <a:xfrm>
            <a:off x="10486026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BR-116/CE</a:t>
            </a:r>
          </a:p>
        </p:txBody>
      </p:sp>
      <p:cxnSp>
        <p:nvCxnSpPr>
          <p:cNvPr id="130" name="Conector reto 129">
            <a:extLst>
              <a:ext uri="{FF2B5EF4-FFF2-40B4-BE49-F238E27FC236}">
                <a16:creationId xmlns:a16="http://schemas.microsoft.com/office/drawing/2014/main" id="{666A822B-B451-4BD6-93C2-3A6EA053FCFB}"/>
              </a:ext>
            </a:extLst>
          </p:cNvPr>
          <p:cNvCxnSpPr>
            <a:cxnSpLocks/>
            <a:stCxn id="127" idx="2"/>
            <a:endCxn id="126" idx="0"/>
          </p:cNvCxnSpPr>
          <p:nvPr/>
        </p:nvCxnSpPr>
        <p:spPr>
          <a:xfrm flipH="1">
            <a:off x="8303552" y="2390617"/>
            <a:ext cx="2203858" cy="19391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2" name="Conector reto 131">
            <a:extLst>
              <a:ext uri="{FF2B5EF4-FFF2-40B4-BE49-F238E27FC236}">
                <a16:creationId xmlns:a16="http://schemas.microsoft.com/office/drawing/2014/main" id="{36309253-AAB4-4476-AEFA-690205A517A3}"/>
              </a:ext>
            </a:extLst>
          </p:cNvPr>
          <p:cNvCxnSpPr>
            <a:cxnSpLocks/>
            <a:stCxn id="127" idx="6"/>
            <a:endCxn id="126" idx="5"/>
          </p:cNvCxnSpPr>
          <p:nvPr/>
        </p:nvCxnSpPr>
        <p:spPr>
          <a:xfrm flipH="1">
            <a:off x="9434659" y="3024791"/>
            <a:ext cx="1731318" cy="249247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6" name="Sol 135">
            <a:extLst>
              <a:ext uri="{FF2B5EF4-FFF2-40B4-BE49-F238E27FC236}">
                <a16:creationId xmlns:a16="http://schemas.microsoft.com/office/drawing/2014/main" id="{060DA344-3205-4CEC-80ED-D4CD9665503C}"/>
              </a:ext>
            </a:extLst>
          </p:cNvPr>
          <p:cNvSpPr/>
          <p:nvPr/>
        </p:nvSpPr>
        <p:spPr>
          <a:xfrm>
            <a:off x="1048819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1" name="Título 1">
            <a:extLst>
              <a:ext uri="{FF2B5EF4-FFF2-40B4-BE49-F238E27FC236}">
                <a16:creationId xmlns:a16="http://schemas.microsoft.com/office/drawing/2014/main" id="{FF8B04D1-D7B5-44FC-BD41-52A76D878FD0}"/>
              </a:ext>
            </a:extLst>
          </p:cNvPr>
          <p:cNvSpPr txBox="1">
            <a:spLocks/>
          </p:cNvSpPr>
          <p:nvPr/>
        </p:nvSpPr>
        <p:spPr>
          <a:xfrm>
            <a:off x="653143" y="1406018"/>
            <a:ext cx="6410130" cy="612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Projeto Executivo na Prateleira</a:t>
            </a:r>
          </a:p>
        </p:txBody>
      </p:sp>
      <p:sp>
        <p:nvSpPr>
          <p:cNvPr id="142" name="Título 1">
            <a:extLst>
              <a:ext uri="{FF2B5EF4-FFF2-40B4-BE49-F238E27FC236}">
                <a16:creationId xmlns:a16="http://schemas.microsoft.com/office/drawing/2014/main" id="{9B8A0E45-1E6E-4523-ADF3-4108A0BF6A50}"/>
              </a:ext>
            </a:extLst>
          </p:cNvPr>
          <p:cNvSpPr txBox="1">
            <a:spLocks/>
          </p:cNvSpPr>
          <p:nvPr/>
        </p:nvSpPr>
        <p:spPr>
          <a:xfrm>
            <a:off x="619817" y="1747791"/>
            <a:ext cx="5992724" cy="153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Duplicação BR-116/CE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Segmento Pacajus – Boqueirão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Extensão 61 km</a:t>
            </a:r>
          </a:p>
        </p:txBody>
      </p:sp>
      <p:sp>
        <p:nvSpPr>
          <p:cNvPr id="143" name="Título 1">
            <a:extLst>
              <a:ext uri="{FF2B5EF4-FFF2-40B4-BE49-F238E27FC236}">
                <a16:creationId xmlns:a16="http://schemas.microsoft.com/office/drawing/2014/main" id="{BC7C0E90-A240-482F-95DA-6B18EF21E708}"/>
              </a:ext>
            </a:extLst>
          </p:cNvPr>
          <p:cNvSpPr txBox="1">
            <a:spLocks/>
          </p:cNvSpPr>
          <p:nvPr/>
        </p:nvSpPr>
        <p:spPr>
          <a:xfrm>
            <a:off x="590772" y="3161145"/>
            <a:ext cx="6410130" cy="100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Desafios encontrados:</a:t>
            </a:r>
          </a:p>
        </p:txBody>
      </p:sp>
      <p:sp>
        <p:nvSpPr>
          <p:cNvPr id="145" name="Título 1">
            <a:extLst>
              <a:ext uri="{FF2B5EF4-FFF2-40B4-BE49-F238E27FC236}">
                <a16:creationId xmlns:a16="http://schemas.microsoft.com/office/drawing/2014/main" id="{493B200A-1F89-41AB-B332-A9707FD32392}"/>
              </a:ext>
            </a:extLst>
          </p:cNvPr>
          <p:cNvSpPr txBox="1">
            <a:spLocks/>
          </p:cNvSpPr>
          <p:nvPr/>
        </p:nvSpPr>
        <p:spPr>
          <a:xfrm>
            <a:off x="633894" y="3741694"/>
            <a:ext cx="5992724" cy="1091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Projeto aprovado em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Duas licitações fracassadas</a:t>
            </a:r>
          </a:p>
        </p:txBody>
      </p:sp>
      <p:sp>
        <p:nvSpPr>
          <p:cNvPr id="146" name="Título 1">
            <a:extLst>
              <a:ext uri="{FF2B5EF4-FFF2-40B4-BE49-F238E27FC236}">
                <a16:creationId xmlns:a16="http://schemas.microsoft.com/office/drawing/2014/main" id="{6D9E8B7B-5006-4009-A98C-842DF6744DCB}"/>
              </a:ext>
            </a:extLst>
          </p:cNvPr>
          <p:cNvSpPr txBox="1">
            <a:spLocks/>
          </p:cNvSpPr>
          <p:nvPr/>
        </p:nvSpPr>
        <p:spPr>
          <a:xfrm>
            <a:off x="619818" y="4739908"/>
            <a:ext cx="6410130" cy="100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Soluções em andamento:</a:t>
            </a:r>
          </a:p>
        </p:txBody>
      </p:sp>
      <p:sp>
        <p:nvSpPr>
          <p:cNvPr id="147" name="Título 1">
            <a:extLst>
              <a:ext uri="{FF2B5EF4-FFF2-40B4-BE49-F238E27FC236}">
                <a16:creationId xmlns:a16="http://schemas.microsoft.com/office/drawing/2014/main" id="{DD013547-DFFE-4B65-834F-8915292F8ED1}"/>
              </a:ext>
            </a:extLst>
          </p:cNvPr>
          <p:cNvSpPr txBox="1">
            <a:spLocks/>
          </p:cNvSpPr>
          <p:nvPr/>
        </p:nvSpPr>
        <p:spPr>
          <a:xfrm>
            <a:off x="653604" y="5406756"/>
            <a:ext cx="6260379" cy="1317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Elaboração TR atualizar o Projeto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Separações em 3 lotes de obra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Possibilidade de </a:t>
            </a:r>
            <a:r>
              <a:rPr lang="pt-BR" sz="2800" dirty="0" err="1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RDCi</a:t>
            </a:r>
            <a:r>
              <a:rPr lang="pt-BR" sz="28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 em avaliação</a:t>
            </a:r>
          </a:p>
        </p:txBody>
      </p:sp>
    </p:spTree>
    <p:extLst>
      <p:ext uri="{BB962C8B-B14F-4D97-AF65-F5344CB8AC3E}">
        <p14:creationId xmlns:p14="http://schemas.microsoft.com/office/powerpoint/2010/main" val="20138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DA19F93-DF73-4BCF-83AD-3FE3220C7641}"/>
              </a:ext>
            </a:extLst>
          </p:cNvPr>
          <p:cNvGrpSpPr/>
          <p:nvPr/>
        </p:nvGrpSpPr>
        <p:grpSpPr>
          <a:xfrm>
            <a:off x="7113137" y="1036375"/>
            <a:ext cx="4783182" cy="5286429"/>
            <a:chOff x="4005216" y="585646"/>
            <a:chExt cx="4783182" cy="5286429"/>
          </a:xfrm>
        </p:grpSpPr>
        <p:pic>
          <p:nvPicPr>
            <p:cNvPr id="39" name="Espaço Reservado para Conteúdo 4">
              <a:extLst>
                <a:ext uri="{FF2B5EF4-FFF2-40B4-BE49-F238E27FC236}">
                  <a16:creationId xmlns:a16="http://schemas.microsoft.com/office/drawing/2014/main" id="{70186609-7C1C-4A12-A89F-4DEB685C7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1C346B9D-8089-4539-B7A5-0D7CFB4C4A8A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8D501B2D-B924-4ACB-8DC1-6566DECC3CC0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2" name="Agrupar 41">
                <a:extLst>
                  <a:ext uri="{FF2B5EF4-FFF2-40B4-BE49-F238E27FC236}">
                    <a16:creationId xmlns:a16="http://schemas.microsoft.com/office/drawing/2014/main" id="{3BC2E7FF-C721-455B-8B34-5EFE768B6ECA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CD837560-0EA9-4122-BAC9-200A002E7B9A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7A792718-0600-4136-AEF8-F4D8A6649603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198A1250-CC9A-420D-80D6-C1C816796A0A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484F6EE4-5A83-4C32-ABC8-6B2DCF92792F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09B6BADF-CDAB-4EDC-8219-F7CD19AFACAE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Campanha </a:t>
            </a:r>
            <a:r>
              <a:rPr lang="pt-BR" sz="4000" dirty="0" err="1">
                <a:latin typeface="+mn-lt"/>
                <a:cs typeface="Aharoni" panose="02010803020104030203" pitchFamily="2" charset="-79"/>
              </a:rPr>
              <a:t>EVTEAs</a:t>
            </a:r>
            <a:r>
              <a:rPr lang="pt-BR" sz="4000" dirty="0">
                <a:latin typeface="+mn-lt"/>
                <a:cs typeface="Aharoni" panose="02010803020104030203" pitchFamily="2" charset="-79"/>
              </a:rPr>
              <a:t> 2014-2021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005FE0A-7726-4797-924D-FB904327287C}"/>
              </a:ext>
            </a:extLst>
          </p:cNvPr>
          <p:cNvSpPr/>
          <p:nvPr/>
        </p:nvSpPr>
        <p:spPr>
          <a:xfrm>
            <a:off x="711313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F61D44B-608A-460E-AC8A-B213DCFD3A46}"/>
              </a:ext>
            </a:extLst>
          </p:cNvPr>
          <p:cNvGrpSpPr/>
          <p:nvPr/>
        </p:nvGrpSpPr>
        <p:grpSpPr>
          <a:xfrm>
            <a:off x="8060616" y="3478798"/>
            <a:ext cx="2466340" cy="912003"/>
            <a:chOff x="8335916" y="3478798"/>
            <a:chExt cx="2466340" cy="91200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C50CF428-FCC5-47EA-A3E4-0EEC7BA056B7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918D26D-B8CE-4BD7-856E-1EFFFF07633C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E8E7ED-FF17-466A-92D2-98A0B5A253E1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B3547D39-3963-4B7F-9535-C81466A979EC}"/>
              </a:ext>
            </a:extLst>
          </p:cNvPr>
          <p:cNvGrpSpPr/>
          <p:nvPr/>
        </p:nvGrpSpPr>
        <p:grpSpPr>
          <a:xfrm>
            <a:off x="7113196" y="1185178"/>
            <a:ext cx="2371090" cy="759460"/>
            <a:chOff x="7388496" y="1185178"/>
            <a:chExt cx="2371090" cy="759460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BA93C7F4-B335-4D14-94F5-F8DB247E63C9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9C400517-845F-4076-B41B-8B8B794A3B96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D6AE400A-E4B6-4A29-9C3D-138264D980D3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19974C5-AA2B-48CD-A034-2146D8DE9BD5}"/>
              </a:ext>
            </a:extLst>
          </p:cNvPr>
          <p:cNvGrpSpPr/>
          <p:nvPr/>
        </p:nvGrpSpPr>
        <p:grpSpPr>
          <a:xfrm>
            <a:off x="10328836" y="2879993"/>
            <a:ext cx="1304290" cy="1325245"/>
            <a:chOff x="10604136" y="2879993"/>
            <a:chExt cx="1304290" cy="1325245"/>
          </a:xfrm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DA361E8C-1B67-4DFB-8363-D9FF4CFF8D03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rgbClr val="F39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D2DB16B1-F429-491E-966A-854D3C8AEE4A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rgbClr val="F39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9E18EFE-FE7B-4675-8DF0-5B48D7AAFCAD}"/>
              </a:ext>
            </a:extLst>
          </p:cNvPr>
          <p:cNvGrpSpPr/>
          <p:nvPr/>
        </p:nvGrpSpPr>
        <p:grpSpPr>
          <a:xfrm>
            <a:off x="7133516" y="2871738"/>
            <a:ext cx="932180" cy="828040"/>
            <a:chOff x="7408816" y="2871738"/>
            <a:chExt cx="932180" cy="828040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B7261B6A-749C-4DFF-84E3-6545322910D9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rgbClr val="00717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D22668E0-23B9-469D-8D23-2C25F91FA61E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7205DDBD-CF26-4A9D-A2F5-2F611BED9BB4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D2EB531A-E5F9-483A-BA5B-0029D1C29A86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7350BC2C-1CC5-4B79-8C26-05F38751F4E8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F9B6FBFD-6249-47F2-9521-DAEA6B995850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rgbClr val="007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24E2E94A-D882-47BE-88BA-9F6E33A98CE7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0C30870-2BEC-409B-9A03-57EAF2D22116}"/>
              </a:ext>
            </a:extLst>
          </p:cNvPr>
          <p:cNvGrpSpPr/>
          <p:nvPr/>
        </p:nvGrpSpPr>
        <p:grpSpPr>
          <a:xfrm>
            <a:off x="9764490" y="4348748"/>
            <a:ext cx="790406" cy="1965416"/>
            <a:chOff x="10039790" y="4348748"/>
            <a:chExt cx="790406" cy="1965416"/>
          </a:xfrm>
        </p:grpSpPr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22B35BBD-8798-42EC-8F16-E2FC765817F0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rgbClr val="17A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B844F01D-CDE9-4CB0-8142-C701DDCE158B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rgbClr val="17AE9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C0B711E-7B23-4BD2-9EA6-2DC39BF046ED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rgbClr val="17A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84ED28FF-E3EF-49E9-92AC-064A3E6FF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23" name="Sol 22">
            <a:extLst>
              <a:ext uri="{FF2B5EF4-FFF2-40B4-BE49-F238E27FC236}">
                <a16:creationId xmlns:a16="http://schemas.microsoft.com/office/drawing/2014/main" id="{F3ECC25E-2CB5-47A3-9F21-C4B9BB4DED42}"/>
              </a:ext>
            </a:extLst>
          </p:cNvPr>
          <p:cNvSpPr/>
          <p:nvPr/>
        </p:nvSpPr>
        <p:spPr>
          <a:xfrm>
            <a:off x="1021289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Google Shape;587;p75">
            <a:extLst>
              <a:ext uri="{FF2B5EF4-FFF2-40B4-BE49-F238E27FC236}">
                <a16:creationId xmlns:a16="http://schemas.microsoft.com/office/drawing/2014/main" id="{24798D80-A376-49B4-A66C-29C77E2CBC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8337" y="2116250"/>
            <a:ext cx="2061649" cy="4616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69E522CB-911F-4CFD-BFEB-58A01F558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5441821"/>
              </p:ext>
            </p:extLst>
          </p:nvPr>
        </p:nvGraphicFramePr>
        <p:xfrm>
          <a:off x="489905" y="1124754"/>
          <a:ext cx="4803709" cy="360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3" name="CaixaDeTexto 42">
            <a:extLst>
              <a:ext uri="{FF2B5EF4-FFF2-40B4-BE49-F238E27FC236}">
                <a16:creationId xmlns:a16="http://schemas.microsoft.com/office/drawing/2014/main" id="{D1A52D2D-24CB-4E7D-B594-42A8492566E3}"/>
              </a:ext>
            </a:extLst>
          </p:cNvPr>
          <p:cNvSpPr txBox="1"/>
          <p:nvPr/>
        </p:nvSpPr>
        <p:spPr>
          <a:xfrm>
            <a:off x="4064304" y="2615099"/>
            <a:ext cx="2978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Contrato PP 940/2014</a:t>
            </a:r>
          </a:p>
        </p:txBody>
      </p:sp>
      <p:sp>
        <p:nvSpPr>
          <p:cNvPr id="44" name="Subtítulo 2">
            <a:extLst>
              <a:ext uri="{FF2B5EF4-FFF2-40B4-BE49-F238E27FC236}">
                <a16:creationId xmlns:a16="http://schemas.microsoft.com/office/drawing/2014/main" id="{E4AA7627-F304-47F6-94E8-C17E2FAF06DF}"/>
              </a:ext>
            </a:extLst>
          </p:cNvPr>
          <p:cNvSpPr txBox="1">
            <a:spLocks/>
          </p:cNvSpPr>
          <p:nvPr/>
        </p:nvSpPr>
        <p:spPr>
          <a:xfrm>
            <a:off x="371475" y="4476750"/>
            <a:ext cx="6210300" cy="20175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7 Lotes sob responsabilidade da SR-CE</a:t>
            </a:r>
          </a:p>
          <a:p>
            <a:r>
              <a:rPr lang="pt-BR" dirty="0"/>
              <a:t>Lotes que incluíam segmentos do Piauí (3), Paraíba (1) e Pernambuco (1)</a:t>
            </a:r>
          </a:p>
          <a:p>
            <a:r>
              <a:rPr lang="pt-BR" dirty="0"/>
              <a:t>Segmentos muito heterogêneos</a:t>
            </a:r>
          </a:p>
          <a:p>
            <a:pPr lvl="1"/>
            <a:r>
              <a:rPr lang="pt-BR" dirty="0" err="1"/>
              <a:t>VMDAs</a:t>
            </a:r>
            <a:r>
              <a:rPr lang="pt-BR" dirty="0"/>
              <a:t> variando de 247 </a:t>
            </a:r>
            <a:r>
              <a:rPr lang="pt-BR" dirty="0" err="1"/>
              <a:t>vpd</a:t>
            </a:r>
            <a:r>
              <a:rPr lang="pt-BR" dirty="0"/>
              <a:t> a &gt; 9000 </a:t>
            </a:r>
            <a:r>
              <a:rPr lang="pt-BR" dirty="0" err="1"/>
              <a:t>vpd</a:t>
            </a:r>
            <a:endParaRPr lang="pt-BR" dirty="0"/>
          </a:p>
          <a:p>
            <a:pPr lvl="1"/>
            <a:r>
              <a:rPr lang="pt-BR" dirty="0"/>
              <a:t>Segmentos planos e montanhosos</a:t>
            </a:r>
          </a:p>
          <a:p>
            <a:pPr lvl="1"/>
            <a:r>
              <a:rPr lang="pt-BR" dirty="0"/>
              <a:t>Segmentos 100% pavimentados e segmentos a implantar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03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Agrupar 43">
            <a:extLst>
              <a:ext uri="{FF2B5EF4-FFF2-40B4-BE49-F238E27FC236}">
                <a16:creationId xmlns:a16="http://schemas.microsoft.com/office/drawing/2014/main" id="{CCE0F397-5EB3-49F4-B8EA-1AEAFFAC14C5}"/>
              </a:ext>
            </a:extLst>
          </p:cNvPr>
          <p:cNvGrpSpPr/>
          <p:nvPr/>
        </p:nvGrpSpPr>
        <p:grpSpPr>
          <a:xfrm>
            <a:off x="7113132" y="1036375"/>
            <a:ext cx="4783182" cy="5286429"/>
            <a:chOff x="4005216" y="585646"/>
            <a:chExt cx="4783182" cy="5286429"/>
          </a:xfrm>
        </p:grpSpPr>
        <p:pic>
          <p:nvPicPr>
            <p:cNvPr id="45" name="Espaço Reservado para Conteúdo 4">
              <a:extLst>
                <a:ext uri="{FF2B5EF4-FFF2-40B4-BE49-F238E27FC236}">
                  <a16:creationId xmlns:a16="http://schemas.microsoft.com/office/drawing/2014/main" id="{00F25D78-43EE-4375-9824-5172EC9D3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68738CBC-A230-472A-9868-83F17493CBFD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00B1FDB9-3163-49CA-8087-9936C4B96BB3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A5647FE0-C94E-45A5-A605-AFA302F03BF5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2" name="Forma Livre: Forma 51">
                  <a:extLst>
                    <a:ext uri="{FF2B5EF4-FFF2-40B4-BE49-F238E27FC236}">
                      <a16:creationId xmlns:a16="http://schemas.microsoft.com/office/drawing/2014/main" id="{FB6CD912-3BE4-4751-B1E8-09939704ADFE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7F507254-B0C6-4306-9EC5-E79C650B6139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F2C06BED-7C71-4CFE-8D24-7F7B20DA8F39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B1DCE94F-1229-4AE8-92F4-DD4093E185A7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0099B6A4-5CC2-4476-9835-538355202593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Campanha </a:t>
            </a:r>
            <a:r>
              <a:rPr lang="pt-BR" sz="4000" dirty="0" err="1">
                <a:latin typeface="+mn-lt"/>
                <a:cs typeface="Aharoni" panose="02010803020104030203" pitchFamily="2" charset="-79"/>
              </a:rPr>
              <a:t>EVTEAs</a:t>
            </a:r>
            <a:r>
              <a:rPr lang="pt-BR" sz="4000" dirty="0">
                <a:latin typeface="+mn-lt"/>
                <a:cs typeface="Aharoni" panose="02010803020104030203" pitchFamily="2" charset="-79"/>
              </a:rPr>
              <a:t> 2014-2021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005FE0A-7726-4797-924D-FB904327287C}"/>
              </a:ext>
            </a:extLst>
          </p:cNvPr>
          <p:cNvSpPr/>
          <p:nvPr/>
        </p:nvSpPr>
        <p:spPr>
          <a:xfrm>
            <a:off x="7113132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F61D44B-608A-460E-AC8A-B213DCFD3A46}"/>
              </a:ext>
            </a:extLst>
          </p:cNvPr>
          <p:cNvGrpSpPr/>
          <p:nvPr/>
        </p:nvGrpSpPr>
        <p:grpSpPr>
          <a:xfrm>
            <a:off x="8060611" y="3478798"/>
            <a:ext cx="2466340" cy="912003"/>
            <a:chOff x="8335916" y="3478798"/>
            <a:chExt cx="2466340" cy="91200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C50CF428-FCC5-47EA-A3E4-0EEC7BA056B7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C918D26D-B8CE-4BD7-856E-1EFFFF07633C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E8E7ED-FF17-466A-92D2-98A0B5A253E1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B3547D39-3963-4B7F-9535-C81466A979EC}"/>
              </a:ext>
            </a:extLst>
          </p:cNvPr>
          <p:cNvGrpSpPr/>
          <p:nvPr/>
        </p:nvGrpSpPr>
        <p:grpSpPr>
          <a:xfrm>
            <a:off x="7113191" y="1185178"/>
            <a:ext cx="2371090" cy="759460"/>
            <a:chOff x="7388496" y="1185178"/>
            <a:chExt cx="2371090" cy="759460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BA93C7F4-B335-4D14-94F5-F8DB247E63C9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9C400517-845F-4076-B41B-8B8B794A3B96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D6AE400A-E4B6-4A29-9C3D-138264D980D3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19974C5-AA2B-48CD-A034-2146D8DE9BD5}"/>
              </a:ext>
            </a:extLst>
          </p:cNvPr>
          <p:cNvGrpSpPr/>
          <p:nvPr/>
        </p:nvGrpSpPr>
        <p:grpSpPr>
          <a:xfrm>
            <a:off x="10328831" y="2879993"/>
            <a:ext cx="1304290" cy="1325245"/>
            <a:chOff x="10604136" y="2879993"/>
            <a:chExt cx="1304290" cy="1325245"/>
          </a:xfrm>
        </p:grpSpPr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DA361E8C-1B67-4DFB-8363-D9FF4CFF8D03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rgbClr val="F39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D2DB16B1-F429-491E-966A-854D3C8AEE4A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rgbClr val="F392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79E18EFE-FE7B-4675-8DF0-5B48D7AAFCAD}"/>
              </a:ext>
            </a:extLst>
          </p:cNvPr>
          <p:cNvGrpSpPr/>
          <p:nvPr/>
        </p:nvGrpSpPr>
        <p:grpSpPr>
          <a:xfrm>
            <a:off x="7133511" y="2871738"/>
            <a:ext cx="932180" cy="828040"/>
            <a:chOff x="7408816" y="2871738"/>
            <a:chExt cx="932180" cy="828040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B7261B6A-749C-4DFF-84E3-6545322910D9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rgbClr val="00717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D22668E0-23B9-469D-8D23-2C25F91FA61E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11" name="Forma Livre: Forma 10">
                <a:extLst>
                  <a:ext uri="{FF2B5EF4-FFF2-40B4-BE49-F238E27FC236}">
                    <a16:creationId xmlns:a16="http://schemas.microsoft.com/office/drawing/2014/main" id="{7205DDBD-CF26-4A9D-A2F5-2F611BED9BB4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D2EB531A-E5F9-483A-BA5B-0029D1C29A86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7350BC2C-1CC5-4B79-8C26-05F38751F4E8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F9B6FBFD-6249-47F2-9521-DAEA6B995850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rgbClr val="007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24E2E94A-D882-47BE-88BA-9F6E33A98CE7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rgbClr val="00717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0C30870-2BEC-409B-9A03-57EAF2D22116}"/>
              </a:ext>
            </a:extLst>
          </p:cNvPr>
          <p:cNvGrpSpPr/>
          <p:nvPr/>
        </p:nvGrpSpPr>
        <p:grpSpPr>
          <a:xfrm>
            <a:off x="9764485" y="4348748"/>
            <a:ext cx="790406" cy="1965416"/>
            <a:chOff x="10039790" y="4348748"/>
            <a:chExt cx="790406" cy="1965416"/>
          </a:xfrm>
        </p:grpSpPr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22B35BBD-8798-42EC-8F16-E2FC765817F0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rgbClr val="17A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B844F01D-CDE9-4CB0-8142-C701DDCE158B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rgbClr val="17AE9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C0B711E-7B23-4BD2-9EA6-2DC39BF046ED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rgbClr val="17AE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1" name="Imagem 30">
            <a:extLst>
              <a:ext uri="{FF2B5EF4-FFF2-40B4-BE49-F238E27FC236}">
                <a16:creationId xmlns:a16="http://schemas.microsoft.com/office/drawing/2014/main" id="{84ED28FF-E3EF-49E9-92AC-064A3E6FF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42627570-8251-446F-8AEC-6D0FEEDD1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557469"/>
              </p:ext>
            </p:extLst>
          </p:nvPr>
        </p:nvGraphicFramePr>
        <p:xfrm>
          <a:off x="686719" y="1809750"/>
          <a:ext cx="6350273" cy="450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Sol 35">
            <a:extLst>
              <a:ext uri="{FF2B5EF4-FFF2-40B4-BE49-F238E27FC236}">
                <a16:creationId xmlns:a16="http://schemas.microsoft.com/office/drawing/2014/main" id="{86345917-D149-44DF-A458-92DB0154841A}"/>
              </a:ext>
            </a:extLst>
          </p:cNvPr>
          <p:cNvSpPr/>
          <p:nvPr/>
        </p:nvSpPr>
        <p:spPr>
          <a:xfrm>
            <a:off x="10212886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2BFA7EC-8D09-40FC-BD74-2F391DB62486}"/>
              </a:ext>
            </a:extLst>
          </p:cNvPr>
          <p:cNvSpPr txBox="1"/>
          <p:nvPr/>
        </p:nvSpPr>
        <p:spPr>
          <a:xfrm>
            <a:off x="610667" y="5931095"/>
            <a:ext cx="3766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Extensão total: 2.188 km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8FAD114F-8C70-4BFD-B0CF-4086B52DF038}"/>
              </a:ext>
            </a:extLst>
          </p:cNvPr>
          <p:cNvSpPr txBox="1">
            <a:spLocks/>
          </p:cNvSpPr>
          <p:nvPr/>
        </p:nvSpPr>
        <p:spPr>
          <a:xfrm>
            <a:off x="2489303" y="2746853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BR-222/CE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BR-222/PI</a:t>
            </a:r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2AAD08DC-998F-41A5-9CCD-6FEFBC90066B}"/>
              </a:ext>
            </a:extLst>
          </p:cNvPr>
          <p:cNvSpPr txBox="1">
            <a:spLocks/>
          </p:cNvSpPr>
          <p:nvPr/>
        </p:nvSpPr>
        <p:spPr>
          <a:xfrm>
            <a:off x="3828129" y="2626978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BR-226/CE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DCE04EEF-FFD5-4508-BCF5-8354C27C54F7}"/>
              </a:ext>
            </a:extLst>
          </p:cNvPr>
          <p:cNvSpPr txBox="1">
            <a:spLocks/>
          </p:cNvSpPr>
          <p:nvPr/>
        </p:nvSpPr>
        <p:spPr>
          <a:xfrm>
            <a:off x="2116949" y="3861637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BR-404/CE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BR-226/CE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BR-226/PI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F811565E-EED4-49B1-9D36-24D6949B8AF1}"/>
              </a:ext>
            </a:extLst>
          </p:cNvPr>
          <p:cNvSpPr txBox="1">
            <a:spLocks/>
          </p:cNvSpPr>
          <p:nvPr/>
        </p:nvSpPr>
        <p:spPr>
          <a:xfrm>
            <a:off x="4347648" y="3564476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BR-304/CE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DC92B4EE-C328-4B1C-BF75-2DAA78CB4DFA}"/>
              </a:ext>
            </a:extLst>
          </p:cNvPr>
          <p:cNvSpPr txBox="1">
            <a:spLocks/>
          </p:cNvSpPr>
          <p:nvPr/>
        </p:nvSpPr>
        <p:spPr>
          <a:xfrm>
            <a:off x="3976222" y="4592910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BR-116/PB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BR-116/PE</a:t>
            </a:r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76D2FBA2-CF51-48C1-889E-44A18B6AF3CE}"/>
              </a:ext>
            </a:extLst>
          </p:cNvPr>
          <p:cNvSpPr txBox="1">
            <a:spLocks/>
          </p:cNvSpPr>
          <p:nvPr/>
        </p:nvSpPr>
        <p:spPr>
          <a:xfrm>
            <a:off x="2720620" y="4876545"/>
            <a:ext cx="1207342" cy="5672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BR-402/CE</a:t>
            </a:r>
          </a:p>
          <a:p>
            <a:r>
              <a:rPr lang="pt-BR" sz="16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BR-402/PI</a:t>
            </a:r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4B4493BD-58C8-46B0-92DA-48EB6C1DAE66}"/>
              </a:ext>
            </a:extLst>
          </p:cNvPr>
          <p:cNvSpPr txBox="1">
            <a:spLocks/>
          </p:cNvSpPr>
          <p:nvPr/>
        </p:nvSpPr>
        <p:spPr>
          <a:xfrm>
            <a:off x="653143" y="1183943"/>
            <a:ext cx="2983919" cy="70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Lotes de Estudo</a:t>
            </a:r>
          </a:p>
        </p:txBody>
      </p:sp>
    </p:spTree>
    <p:extLst>
      <p:ext uri="{BB962C8B-B14F-4D97-AF65-F5344CB8AC3E}">
        <p14:creationId xmlns:p14="http://schemas.microsoft.com/office/powerpoint/2010/main" val="10000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26" grpId="0" uiExpand="1">
        <p:bldSub>
          <a:bldChart bld="category"/>
        </p:bldSub>
      </p:bldGraphic>
      <p:bldP spid="38" grpId="0"/>
      <p:bldP spid="37" grpId="0"/>
      <p:bldP spid="39" grpId="0"/>
      <p:bldP spid="40" grpId="0"/>
      <p:bldP spid="41" grpId="0"/>
      <p:bldP spid="42" grpId="0"/>
      <p:bldP spid="4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Agrupar 42">
            <a:extLst>
              <a:ext uri="{FF2B5EF4-FFF2-40B4-BE49-F238E27FC236}">
                <a16:creationId xmlns:a16="http://schemas.microsoft.com/office/drawing/2014/main" id="{7C551FF3-E0FD-474E-A317-3D363278EDB8}"/>
              </a:ext>
            </a:extLst>
          </p:cNvPr>
          <p:cNvGrpSpPr/>
          <p:nvPr/>
        </p:nvGrpSpPr>
        <p:grpSpPr>
          <a:xfrm>
            <a:off x="7132798" y="1036375"/>
            <a:ext cx="4783182" cy="5286429"/>
            <a:chOff x="4005216" y="585646"/>
            <a:chExt cx="4783182" cy="5286429"/>
          </a:xfrm>
        </p:grpSpPr>
        <p:pic>
          <p:nvPicPr>
            <p:cNvPr id="47" name="Espaço Reservado para Conteúdo 4">
              <a:extLst>
                <a:ext uri="{FF2B5EF4-FFF2-40B4-BE49-F238E27FC236}">
                  <a16:creationId xmlns:a16="http://schemas.microsoft.com/office/drawing/2014/main" id="{014DC13D-EE76-41D0-9506-1BDD8E865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A2B3408D-9461-4CD7-9EE1-13702C7FE8FC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BE923A63-1A41-4078-9660-7D9880CE440C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0" name="Agrupar 49">
                <a:extLst>
                  <a:ext uri="{FF2B5EF4-FFF2-40B4-BE49-F238E27FC236}">
                    <a16:creationId xmlns:a16="http://schemas.microsoft.com/office/drawing/2014/main" id="{70FFDD80-69DF-411B-8257-16BA44B1B307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0724E605-9175-4A22-AB0B-1DDC93622058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4176BCC5-8444-421F-8DCE-92E536BCA8BD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228A0784-DD55-4949-966E-200CD7E2F0C8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E7A6A8B5-F47A-4349-9F75-8ACC0F88CAA8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615C4C17-AD60-4F8F-B73D-34FA46CDB694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98" y="590250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FE3A596-281C-4598-B1D1-B06DD5CB8C99}"/>
              </a:ext>
            </a:extLst>
          </p:cNvPr>
          <p:cNvSpPr/>
          <p:nvPr/>
        </p:nvSpPr>
        <p:spPr>
          <a:xfrm>
            <a:off x="7132798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74F27A13-1C40-44C3-BE30-F350EFF36931}"/>
              </a:ext>
            </a:extLst>
          </p:cNvPr>
          <p:cNvGrpSpPr/>
          <p:nvPr/>
        </p:nvGrpSpPr>
        <p:grpSpPr>
          <a:xfrm>
            <a:off x="8080277" y="3478798"/>
            <a:ext cx="2466340" cy="912003"/>
            <a:chOff x="8335916" y="3478798"/>
            <a:chExt cx="2466340" cy="912003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9EDECE2F-BF68-4206-9641-947311F70A98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522EF94E-6A5C-4372-AFB3-BBD43E240063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AB5E45E-3BFC-4E8B-94CE-FE79D6443DE0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0E5BBC0-C3A8-4D19-BB0D-A50E6C1C8C2E}"/>
              </a:ext>
            </a:extLst>
          </p:cNvPr>
          <p:cNvGrpSpPr/>
          <p:nvPr/>
        </p:nvGrpSpPr>
        <p:grpSpPr>
          <a:xfrm>
            <a:off x="7132857" y="1185178"/>
            <a:ext cx="2371090" cy="759460"/>
            <a:chOff x="7388496" y="1185178"/>
            <a:chExt cx="2371090" cy="759460"/>
          </a:xfrm>
        </p:grpSpPr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D4D3A13-C6C4-4D98-B613-3D4C699E0828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D16B22-E96C-4437-960D-E30AD1EC9E03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9630D9A-DE51-420B-A421-AB69D438B226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F07C592D-F00A-4689-909A-98AE5063B71D}"/>
              </a:ext>
            </a:extLst>
          </p:cNvPr>
          <p:cNvGrpSpPr/>
          <p:nvPr/>
        </p:nvGrpSpPr>
        <p:grpSpPr>
          <a:xfrm>
            <a:off x="10348497" y="2879993"/>
            <a:ext cx="1304290" cy="1325245"/>
            <a:chOff x="10604136" y="2879993"/>
            <a:chExt cx="1304290" cy="1325245"/>
          </a:xfrm>
        </p:grpSpPr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153B0A30-D8BD-49D7-A0B7-450731493EFE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C936EBF-6C39-4D36-807B-29FBF45A14DF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2BD6B18F-EF80-42AD-9314-61690C775422}"/>
              </a:ext>
            </a:extLst>
          </p:cNvPr>
          <p:cNvGrpSpPr/>
          <p:nvPr/>
        </p:nvGrpSpPr>
        <p:grpSpPr>
          <a:xfrm>
            <a:off x="7153177" y="2871738"/>
            <a:ext cx="932180" cy="828040"/>
            <a:chOff x="7408816" y="2871738"/>
            <a:chExt cx="932180" cy="828040"/>
          </a:xfrm>
        </p:grpSpPr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686462F7-0F90-4A7B-B250-4DF467EFA21C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770226E1-614D-4451-9ACA-E94F9E1B8426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62CCAE1-C5E0-4EE0-B2D8-22CD2CF0AC29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D9BEE8D-91AE-4925-904E-4A39745BAE6A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147618FA-769A-4DE6-BF5F-91FBF951ECF6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B6877D66-8E9C-4515-A155-6CB331407A6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74F3FBF-B86C-485C-9B2A-BD922481CCA3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CDA4D61-229E-4AE8-A689-B0A2E0488AAF}"/>
              </a:ext>
            </a:extLst>
          </p:cNvPr>
          <p:cNvGrpSpPr/>
          <p:nvPr/>
        </p:nvGrpSpPr>
        <p:grpSpPr>
          <a:xfrm>
            <a:off x="9784151" y="4348748"/>
            <a:ext cx="790406" cy="1965416"/>
            <a:chOff x="10039790" y="4348748"/>
            <a:chExt cx="790406" cy="1965416"/>
          </a:xfrm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91AF7C-0187-4CB3-A37A-CF3706B736C1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1F5926F-5EB8-4F84-BCA2-835DECF93CF0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AEFED1-2930-4867-8329-458FEC6DCBC6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080C4F6-C593-4B55-8242-D9261A796D89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70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 19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29618C6-59A3-47B6-AF7C-61744EA63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330"/>
          <a:stretch/>
        </p:blipFill>
        <p:spPr>
          <a:xfrm>
            <a:off x="385981" y="1969259"/>
            <a:ext cx="6645216" cy="242154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2C75C669-8950-4BC7-A9E6-EED0F5A62603}"/>
              </a:ext>
            </a:extLst>
          </p:cNvPr>
          <p:cNvGrpSpPr/>
          <p:nvPr/>
        </p:nvGrpSpPr>
        <p:grpSpPr>
          <a:xfrm>
            <a:off x="223520" y="3911600"/>
            <a:ext cx="10273792" cy="460401"/>
            <a:chOff x="223520" y="3911600"/>
            <a:chExt cx="10535556" cy="460401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64620604-D016-424C-A63F-5F70B54C6FC8}"/>
                </a:ext>
              </a:extLst>
            </p:cNvPr>
            <p:cNvSpPr/>
            <p:nvPr/>
          </p:nvSpPr>
          <p:spPr>
            <a:xfrm>
              <a:off x="223520" y="3911600"/>
              <a:ext cx="802640" cy="437148"/>
            </a:xfrm>
            <a:prstGeom prst="ellipse">
              <a:avLst/>
            </a:prstGeom>
            <a:noFill/>
            <a:ln w="57150" cap="flat" cmpd="sng" algn="ctr">
              <a:solidFill>
                <a:srgbClr val="F72A2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68CA7824-F4DF-4D5B-AD53-4EFAE483E903}"/>
                </a:ext>
              </a:extLst>
            </p:cNvPr>
            <p:cNvSpPr/>
            <p:nvPr/>
          </p:nvSpPr>
          <p:spPr>
            <a:xfrm>
              <a:off x="10179592" y="4075379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rgbClr val="F72A2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3302B73F-6707-4FEC-A80B-63CE692682D4}"/>
                </a:ext>
              </a:extLst>
            </p:cNvPr>
            <p:cNvSpPr/>
            <p:nvPr/>
          </p:nvSpPr>
          <p:spPr>
            <a:xfrm>
              <a:off x="9956436" y="3934853"/>
              <a:ext cx="802640" cy="437148"/>
            </a:xfrm>
            <a:prstGeom prst="ellipse">
              <a:avLst/>
            </a:prstGeom>
            <a:noFill/>
            <a:ln w="57150" cap="flat" cmpd="sng" algn="ctr">
              <a:solidFill>
                <a:srgbClr val="F72A2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5" name="Subtítulo 2">
            <a:extLst>
              <a:ext uri="{FF2B5EF4-FFF2-40B4-BE49-F238E27FC236}">
                <a16:creationId xmlns:a16="http://schemas.microsoft.com/office/drawing/2014/main" id="{4C9D3F39-F0C9-4554-8B0C-7E24CE14B7A3}"/>
              </a:ext>
            </a:extLst>
          </p:cNvPr>
          <p:cNvSpPr txBox="1">
            <a:spLocks/>
          </p:cNvSpPr>
          <p:nvPr/>
        </p:nvSpPr>
        <p:spPr>
          <a:xfrm>
            <a:off x="5877663" y="4406625"/>
            <a:ext cx="1294727" cy="3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Fonte: PROSUL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E1B0A867-E9E1-4572-B976-9A4BF53C7A5E}"/>
              </a:ext>
            </a:extLst>
          </p:cNvPr>
          <p:cNvSpPr txBox="1">
            <a:spLocks/>
          </p:cNvSpPr>
          <p:nvPr/>
        </p:nvSpPr>
        <p:spPr>
          <a:xfrm>
            <a:off x="666498" y="4696464"/>
            <a:ext cx="6881967" cy="1797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Segmento Rural: Jaguaribe – </a:t>
            </a:r>
            <a:r>
              <a:rPr lang="pt-BR" dirty="0" err="1"/>
              <a:t>Solonópole</a:t>
            </a:r>
            <a:endParaRPr lang="pt-BR" dirty="0"/>
          </a:p>
          <a:p>
            <a:r>
              <a:rPr lang="pt-BR" dirty="0"/>
              <a:t>Solução indicada: IMPLANTAÇÃO em pista simples</a:t>
            </a:r>
          </a:p>
          <a:p>
            <a:r>
              <a:rPr lang="pt-BR" dirty="0"/>
              <a:t>Extensão: 37km</a:t>
            </a:r>
          </a:p>
          <a:p>
            <a:r>
              <a:rPr lang="pt-BR" dirty="0"/>
              <a:t>VMDA projetado (2020): 1165 veículos</a:t>
            </a:r>
          </a:p>
          <a:p>
            <a:r>
              <a:rPr lang="pt-BR" dirty="0" err="1"/>
              <a:t>Nivel</a:t>
            </a:r>
            <a:r>
              <a:rPr lang="pt-BR" dirty="0"/>
              <a:t> de serviço no horizonte do Projeto (20 anos): B </a:t>
            </a: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F0E945DB-8DF7-4208-98BC-B29D5AC0CA02}"/>
              </a:ext>
            </a:extLst>
          </p:cNvPr>
          <p:cNvSpPr txBox="1">
            <a:spLocks/>
          </p:cNvSpPr>
          <p:nvPr/>
        </p:nvSpPr>
        <p:spPr>
          <a:xfrm>
            <a:off x="10230387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BR-226/CE</a:t>
            </a:r>
          </a:p>
        </p:txBody>
      </p:sp>
      <p:sp>
        <p:nvSpPr>
          <p:cNvPr id="46" name="Sol 45">
            <a:extLst>
              <a:ext uri="{FF2B5EF4-FFF2-40B4-BE49-F238E27FC236}">
                <a16:creationId xmlns:a16="http://schemas.microsoft.com/office/drawing/2014/main" id="{C5376FCC-97CA-4039-A507-7579A833035E}"/>
              </a:ext>
            </a:extLst>
          </p:cNvPr>
          <p:cNvSpPr/>
          <p:nvPr/>
        </p:nvSpPr>
        <p:spPr>
          <a:xfrm>
            <a:off x="10232552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91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806EF2B4-2B71-4199-A650-D5F76578D82B}"/>
              </a:ext>
            </a:extLst>
          </p:cNvPr>
          <p:cNvGrpSpPr/>
          <p:nvPr/>
        </p:nvGrpSpPr>
        <p:grpSpPr>
          <a:xfrm>
            <a:off x="7144597" y="1036375"/>
            <a:ext cx="4783182" cy="5286429"/>
            <a:chOff x="4005216" y="585646"/>
            <a:chExt cx="4783182" cy="5286429"/>
          </a:xfrm>
        </p:grpSpPr>
        <p:pic>
          <p:nvPicPr>
            <p:cNvPr id="42" name="Espaço Reservado para Conteúdo 4">
              <a:extLst>
                <a:ext uri="{FF2B5EF4-FFF2-40B4-BE49-F238E27FC236}">
                  <a16:creationId xmlns:a16="http://schemas.microsoft.com/office/drawing/2014/main" id="{BC708B8D-E3B9-4EF4-A2F0-05E74601E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4D8F007A-C5D2-46D2-A868-9FEA147CBCE1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AF117C18-CF28-4F1D-ADD4-56169D163FEB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0" name="Agrupar 49">
                <a:extLst>
                  <a:ext uri="{FF2B5EF4-FFF2-40B4-BE49-F238E27FC236}">
                    <a16:creationId xmlns:a16="http://schemas.microsoft.com/office/drawing/2014/main" id="{3855C225-B169-4473-A5E2-AB64C5114428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DD16F2-AFD1-4114-B631-ED1FF1694338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75B2943-867B-4550-A1F7-1C52663B2330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F9A61774-232A-4144-A231-F1DB9BA6AFEE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CB31FE54-370E-4DAA-B466-1FA39E842DAF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83CC1A6C-0FD9-4FA2-8474-2D33149858CD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FE3A596-281C-4598-B1D1-B06DD5CB8C99}"/>
              </a:ext>
            </a:extLst>
          </p:cNvPr>
          <p:cNvSpPr/>
          <p:nvPr/>
        </p:nvSpPr>
        <p:spPr>
          <a:xfrm>
            <a:off x="714459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74F27A13-1C40-44C3-BE30-F350EFF36931}"/>
              </a:ext>
            </a:extLst>
          </p:cNvPr>
          <p:cNvGrpSpPr/>
          <p:nvPr/>
        </p:nvGrpSpPr>
        <p:grpSpPr>
          <a:xfrm>
            <a:off x="8092076" y="3478798"/>
            <a:ext cx="2466340" cy="912003"/>
            <a:chOff x="8335916" y="3478798"/>
            <a:chExt cx="2466340" cy="912003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9EDECE2F-BF68-4206-9641-947311F70A98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522EF94E-6A5C-4372-AFB3-BBD43E240063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AB5E45E-3BFC-4E8B-94CE-FE79D6443DE0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0E5BBC0-C3A8-4D19-BB0D-A50E6C1C8C2E}"/>
              </a:ext>
            </a:extLst>
          </p:cNvPr>
          <p:cNvGrpSpPr/>
          <p:nvPr/>
        </p:nvGrpSpPr>
        <p:grpSpPr>
          <a:xfrm>
            <a:off x="7144656" y="1185178"/>
            <a:ext cx="2371090" cy="759460"/>
            <a:chOff x="7388496" y="1185178"/>
            <a:chExt cx="2371090" cy="759460"/>
          </a:xfrm>
        </p:grpSpPr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D4D3A13-C6C4-4D98-B613-3D4C699E0828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D16B22-E96C-4437-960D-E30AD1EC9E03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9630D9A-DE51-420B-A421-AB69D438B226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AA0AF69-DF21-4907-8960-7C617914B3B5}"/>
              </a:ext>
            </a:extLst>
          </p:cNvPr>
          <p:cNvGrpSpPr/>
          <p:nvPr/>
        </p:nvGrpSpPr>
        <p:grpSpPr>
          <a:xfrm>
            <a:off x="10360296" y="2879993"/>
            <a:ext cx="1304290" cy="1325245"/>
            <a:chOff x="10604136" y="2879993"/>
            <a:chExt cx="1304290" cy="1325245"/>
          </a:xfrm>
        </p:grpSpPr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153B0A30-D8BD-49D7-A0B7-450731493EFE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C936EBF-6C39-4D36-807B-29FBF45A14DF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2BD6B18F-EF80-42AD-9314-61690C775422}"/>
              </a:ext>
            </a:extLst>
          </p:cNvPr>
          <p:cNvGrpSpPr/>
          <p:nvPr/>
        </p:nvGrpSpPr>
        <p:grpSpPr>
          <a:xfrm>
            <a:off x="7164976" y="2871738"/>
            <a:ext cx="932180" cy="828040"/>
            <a:chOff x="7408816" y="2871738"/>
            <a:chExt cx="932180" cy="828040"/>
          </a:xfrm>
        </p:grpSpPr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686462F7-0F90-4A7B-B250-4DF467EFA21C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770226E1-614D-4451-9ACA-E94F9E1B8426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62CCAE1-C5E0-4EE0-B2D8-22CD2CF0AC29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D9BEE8D-91AE-4925-904E-4A39745BAE6A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147618FA-769A-4DE6-BF5F-91FBF951ECF6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B6877D66-8E9C-4515-A155-6CB331407A6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74F3FBF-B86C-485C-9B2A-BD922481CCA3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CDA4D61-229E-4AE8-A689-B0A2E0488AAF}"/>
              </a:ext>
            </a:extLst>
          </p:cNvPr>
          <p:cNvGrpSpPr/>
          <p:nvPr/>
        </p:nvGrpSpPr>
        <p:grpSpPr>
          <a:xfrm>
            <a:off x="9795950" y="4348748"/>
            <a:ext cx="790406" cy="1965416"/>
            <a:chOff x="10039790" y="4348748"/>
            <a:chExt cx="790406" cy="1965416"/>
          </a:xfrm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91AF7C-0187-4CB3-A37A-CF3706B736C1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1F5926F-5EB8-4F84-BCA2-835DECF93CF0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AEFED1-2930-4867-8329-458FEC6DCBC6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080C4F6-C593-4B55-8242-D9261A796D89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631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 52</a:t>
            </a:r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4C9D3F39-F0C9-4554-8B0C-7E24CE14B7A3}"/>
              </a:ext>
            </a:extLst>
          </p:cNvPr>
          <p:cNvSpPr txBox="1">
            <a:spLocks/>
          </p:cNvSpPr>
          <p:nvPr/>
        </p:nvSpPr>
        <p:spPr>
          <a:xfrm>
            <a:off x="5877663" y="4406625"/>
            <a:ext cx="1294727" cy="3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Fonte: PROSUL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E1B0A867-E9E1-4572-B976-9A4BF53C7A5E}"/>
              </a:ext>
            </a:extLst>
          </p:cNvPr>
          <p:cNvSpPr txBox="1">
            <a:spLocks/>
          </p:cNvSpPr>
          <p:nvPr/>
        </p:nvSpPr>
        <p:spPr>
          <a:xfrm>
            <a:off x="368111" y="4689563"/>
            <a:ext cx="7213730" cy="1963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Segmento Rural e Travessias Urbanas: Boqueirão – DIV CE/RN</a:t>
            </a:r>
          </a:p>
          <a:p>
            <a:r>
              <a:rPr lang="pt-BR" dirty="0"/>
              <a:t>Solução indicada: Vias marginais, faixas de ultrapassagem, interseções em desnível, alargamento </a:t>
            </a:r>
            <a:r>
              <a:rPr lang="pt-BR" dirty="0" err="1"/>
              <a:t>OAEs</a:t>
            </a:r>
            <a:r>
              <a:rPr lang="pt-BR" dirty="0"/>
              <a:t>, passarelas </a:t>
            </a:r>
          </a:p>
          <a:p>
            <a:r>
              <a:rPr lang="pt-BR" dirty="0"/>
              <a:t>Extensão: 100km</a:t>
            </a:r>
          </a:p>
          <a:p>
            <a:r>
              <a:rPr lang="pt-BR" dirty="0"/>
              <a:t>VMDA projetado (2020) &gt; 5000 </a:t>
            </a:r>
            <a:r>
              <a:rPr lang="pt-BR" dirty="0" err="1"/>
              <a:t>vpd</a:t>
            </a:r>
            <a:r>
              <a:rPr lang="pt-BR" dirty="0"/>
              <a:t> na T. U. Aracati</a:t>
            </a:r>
          </a:p>
          <a:p>
            <a:r>
              <a:rPr lang="pt-BR" dirty="0"/>
              <a:t>Nível de serviço no horizonte do Projeto (20 anos): B 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9F8DEEFF-F7D2-434F-A58E-887BEF78199F}"/>
              </a:ext>
            </a:extLst>
          </p:cNvPr>
          <p:cNvSpPr txBox="1">
            <a:spLocks/>
          </p:cNvSpPr>
          <p:nvPr/>
        </p:nvSpPr>
        <p:spPr>
          <a:xfrm>
            <a:off x="10242186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BR-304/CE</a:t>
            </a: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D2D2DC48-F133-424E-AE46-B508CEDAC48B}"/>
              </a:ext>
            </a:extLst>
          </p:cNvPr>
          <p:cNvSpPr/>
          <p:nvPr/>
        </p:nvSpPr>
        <p:spPr>
          <a:xfrm>
            <a:off x="10792672" y="2887103"/>
            <a:ext cx="861060" cy="304800"/>
          </a:xfrm>
          <a:custGeom>
            <a:avLst/>
            <a:gdLst>
              <a:gd name="connsiteX0" fmla="*/ 851535 w 851535"/>
              <a:gd name="connsiteY0" fmla="*/ 313457 h 313457"/>
              <a:gd name="connsiteX1" fmla="*/ 842010 w 851535"/>
              <a:gd name="connsiteY1" fmla="*/ 292502 h 313457"/>
              <a:gd name="connsiteX2" fmla="*/ 826770 w 851535"/>
              <a:gd name="connsiteY2" fmla="*/ 277262 h 313457"/>
              <a:gd name="connsiteX3" fmla="*/ 819150 w 851535"/>
              <a:gd name="connsiteY3" fmla="*/ 262022 h 313457"/>
              <a:gd name="connsiteX4" fmla="*/ 811530 w 851535"/>
              <a:gd name="connsiteY4" fmla="*/ 258212 h 313457"/>
              <a:gd name="connsiteX5" fmla="*/ 800100 w 851535"/>
              <a:gd name="connsiteY5" fmla="*/ 242972 h 313457"/>
              <a:gd name="connsiteX6" fmla="*/ 796290 w 851535"/>
              <a:gd name="connsiteY6" fmla="*/ 237257 h 313457"/>
              <a:gd name="connsiteX7" fmla="*/ 786765 w 851535"/>
              <a:gd name="connsiteY7" fmla="*/ 229637 h 313457"/>
              <a:gd name="connsiteX8" fmla="*/ 773430 w 851535"/>
              <a:gd name="connsiteY8" fmla="*/ 210587 h 313457"/>
              <a:gd name="connsiteX9" fmla="*/ 769620 w 851535"/>
              <a:gd name="connsiteY9" fmla="*/ 202967 h 313457"/>
              <a:gd name="connsiteX10" fmla="*/ 763905 w 851535"/>
              <a:gd name="connsiteY10" fmla="*/ 197252 h 313457"/>
              <a:gd name="connsiteX11" fmla="*/ 754380 w 851535"/>
              <a:gd name="connsiteY11" fmla="*/ 183917 h 313457"/>
              <a:gd name="connsiteX12" fmla="*/ 746760 w 851535"/>
              <a:gd name="connsiteY12" fmla="*/ 176297 h 313457"/>
              <a:gd name="connsiteX13" fmla="*/ 742950 w 851535"/>
              <a:gd name="connsiteY13" fmla="*/ 170582 h 313457"/>
              <a:gd name="connsiteX14" fmla="*/ 737235 w 851535"/>
              <a:gd name="connsiteY14" fmla="*/ 164867 h 313457"/>
              <a:gd name="connsiteX15" fmla="*/ 725805 w 851535"/>
              <a:gd name="connsiteY15" fmla="*/ 147722 h 313457"/>
              <a:gd name="connsiteX16" fmla="*/ 720090 w 851535"/>
              <a:gd name="connsiteY16" fmla="*/ 142007 h 313457"/>
              <a:gd name="connsiteX17" fmla="*/ 716280 w 851535"/>
              <a:gd name="connsiteY17" fmla="*/ 136292 h 313457"/>
              <a:gd name="connsiteX18" fmla="*/ 710565 w 851535"/>
              <a:gd name="connsiteY18" fmla="*/ 130577 h 313457"/>
              <a:gd name="connsiteX19" fmla="*/ 706755 w 851535"/>
              <a:gd name="connsiteY19" fmla="*/ 122957 h 313457"/>
              <a:gd name="connsiteX20" fmla="*/ 695325 w 851535"/>
              <a:gd name="connsiteY20" fmla="*/ 117242 h 313457"/>
              <a:gd name="connsiteX21" fmla="*/ 687705 w 851535"/>
              <a:gd name="connsiteY21" fmla="*/ 111527 h 313457"/>
              <a:gd name="connsiteX22" fmla="*/ 668655 w 851535"/>
              <a:gd name="connsiteY22" fmla="*/ 96287 h 313457"/>
              <a:gd name="connsiteX23" fmla="*/ 662940 w 851535"/>
              <a:gd name="connsiteY23" fmla="*/ 90572 h 313457"/>
              <a:gd name="connsiteX24" fmla="*/ 657225 w 851535"/>
              <a:gd name="connsiteY24" fmla="*/ 86762 h 313457"/>
              <a:gd name="connsiteX25" fmla="*/ 647700 w 851535"/>
              <a:gd name="connsiteY25" fmla="*/ 79142 h 313457"/>
              <a:gd name="connsiteX26" fmla="*/ 636270 w 851535"/>
              <a:gd name="connsiteY26" fmla="*/ 67712 h 313457"/>
              <a:gd name="connsiteX27" fmla="*/ 619125 w 851535"/>
              <a:gd name="connsiteY27" fmla="*/ 54377 h 313457"/>
              <a:gd name="connsiteX28" fmla="*/ 613410 w 851535"/>
              <a:gd name="connsiteY28" fmla="*/ 44852 h 313457"/>
              <a:gd name="connsiteX29" fmla="*/ 605790 w 851535"/>
              <a:gd name="connsiteY29" fmla="*/ 41042 h 313457"/>
              <a:gd name="connsiteX30" fmla="*/ 596265 w 851535"/>
              <a:gd name="connsiteY30" fmla="*/ 35327 h 313457"/>
              <a:gd name="connsiteX31" fmla="*/ 581025 w 851535"/>
              <a:gd name="connsiteY31" fmla="*/ 27707 h 313457"/>
              <a:gd name="connsiteX32" fmla="*/ 571500 w 851535"/>
              <a:gd name="connsiteY32" fmla="*/ 21992 h 313457"/>
              <a:gd name="connsiteX33" fmla="*/ 563880 w 851535"/>
              <a:gd name="connsiteY33" fmla="*/ 20087 h 313457"/>
              <a:gd name="connsiteX34" fmla="*/ 546735 w 851535"/>
              <a:gd name="connsiteY34" fmla="*/ 16277 h 313457"/>
              <a:gd name="connsiteX35" fmla="*/ 537210 w 851535"/>
              <a:gd name="connsiteY35" fmla="*/ 10562 h 313457"/>
              <a:gd name="connsiteX36" fmla="*/ 485775 w 851535"/>
              <a:gd name="connsiteY36" fmla="*/ 4847 h 313457"/>
              <a:gd name="connsiteX37" fmla="*/ 405765 w 851535"/>
              <a:gd name="connsiteY37" fmla="*/ 1037 h 313457"/>
              <a:gd name="connsiteX38" fmla="*/ 100965 w 851535"/>
              <a:gd name="connsiteY38" fmla="*/ 4847 h 313457"/>
              <a:gd name="connsiteX39" fmla="*/ 81915 w 851535"/>
              <a:gd name="connsiteY39" fmla="*/ 6752 h 313457"/>
              <a:gd name="connsiteX40" fmla="*/ 72390 w 851535"/>
              <a:gd name="connsiteY40" fmla="*/ 8657 h 313457"/>
              <a:gd name="connsiteX41" fmla="*/ 64770 w 851535"/>
              <a:gd name="connsiteY41" fmla="*/ 10562 h 313457"/>
              <a:gd name="connsiteX42" fmla="*/ 0 w 851535"/>
              <a:gd name="connsiteY42" fmla="*/ 14372 h 31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51535" h="313457">
                <a:moveTo>
                  <a:pt x="851535" y="313457"/>
                </a:moveTo>
                <a:cubicBezTo>
                  <a:pt x="848792" y="291511"/>
                  <a:pt x="854001" y="303494"/>
                  <a:pt x="842010" y="292502"/>
                </a:cubicBezTo>
                <a:cubicBezTo>
                  <a:pt x="836714" y="287647"/>
                  <a:pt x="826770" y="277262"/>
                  <a:pt x="826770" y="277262"/>
                </a:cubicBezTo>
                <a:cubicBezTo>
                  <a:pt x="824914" y="271694"/>
                  <a:pt x="823649" y="266521"/>
                  <a:pt x="819150" y="262022"/>
                </a:cubicBezTo>
                <a:cubicBezTo>
                  <a:pt x="817142" y="260014"/>
                  <a:pt x="814070" y="259482"/>
                  <a:pt x="811530" y="258212"/>
                </a:cubicBezTo>
                <a:cubicBezTo>
                  <a:pt x="799521" y="238196"/>
                  <a:pt x="812005" y="257257"/>
                  <a:pt x="800100" y="242972"/>
                </a:cubicBezTo>
                <a:cubicBezTo>
                  <a:pt x="798634" y="241213"/>
                  <a:pt x="797909" y="238876"/>
                  <a:pt x="796290" y="237257"/>
                </a:cubicBezTo>
                <a:cubicBezTo>
                  <a:pt x="793415" y="234382"/>
                  <a:pt x="789940" y="232177"/>
                  <a:pt x="786765" y="229637"/>
                </a:cubicBezTo>
                <a:cubicBezTo>
                  <a:pt x="778139" y="212385"/>
                  <a:pt x="789310" y="233273"/>
                  <a:pt x="773430" y="210587"/>
                </a:cubicBezTo>
                <a:cubicBezTo>
                  <a:pt x="771801" y="208261"/>
                  <a:pt x="771271" y="205278"/>
                  <a:pt x="769620" y="202967"/>
                </a:cubicBezTo>
                <a:cubicBezTo>
                  <a:pt x="768054" y="200775"/>
                  <a:pt x="765630" y="199322"/>
                  <a:pt x="763905" y="197252"/>
                </a:cubicBezTo>
                <a:cubicBezTo>
                  <a:pt x="746124" y="175915"/>
                  <a:pt x="778400" y="211369"/>
                  <a:pt x="754380" y="183917"/>
                </a:cubicBezTo>
                <a:cubicBezTo>
                  <a:pt x="752015" y="181214"/>
                  <a:pt x="749098" y="179024"/>
                  <a:pt x="746760" y="176297"/>
                </a:cubicBezTo>
                <a:cubicBezTo>
                  <a:pt x="745270" y="174559"/>
                  <a:pt x="744416" y="172341"/>
                  <a:pt x="742950" y="170582"/>
                </a:cubicBezTo>
                <a:cubicBezTo>
                  <a:pt x="741225" y="168512"/>
                  <a:pt x="738851" y="167022"/>
                  <a:pt x="737235" y="164867"/>
                </a:cubicBezTo>
                <a:cubicBezTo>
                  <a:pt x="724445" y="147814"/>
                  <a:pt x="738408" y="162425"/>
                  <a:pt x="725805" y="147722"/>
                </a:cubicBezTo>
                <a:cubicBezTo>
                  <a:pt x="724052" y="145677"/>
                  <a:pt x="721815" y="144077"/>
                  <a:pt x="720090" y="142007"/>
                </a:cubicBezTo>
                <a:cubicBezTo>
                  <a:pt x="718624" y="140248"/>
                  <a:pt x="717746" y="138051"/>
                  <a:pt x="716280" y="136292"/>
                </a:cubicBezTo>
                <a:cubicBezTo>
                  <a:pt x="714555" y="134222"/>
                  <a:pt x="712131" y="132769"/>
                  <a:pt x="710565" y="130577"/>
                </a:cubicBezTo>
                <a:cubicBezTo>
                  <a:pt x="708914" y="128266"/>
                  <a:pt x="708573" y="125139"/>
                  <a:pt x="706755" y="122957"/>
                </a:cubicBezTo>
                <a:cubicBezTo>
                  <a:pt x="703914" y="119548"/>
                  <a:pt x="699226" y="118542"/>
                  <a:pt x="695325" y="117242"/>
                </a:cubicBezTo>
                <a:cubicBezTo>
                  <a:pt x="692785" y="115337"/>
                  <a:pt x="690054" y="113663"/>
                  <a:pt x="687705" y="111527"/>
                </a:cubicBezTo>
                <a:cubicBezTo>
                  <a:pt x="670620" y="95996"/>
                  <a:pt x="681078" y="100428"/>
                  <a:pt x="668655" y="96287"/>
                </a:cubicBezTo>
                <a:cubicBezTo>
                  <a:pt x="666750" y="94382"/>
                  <a:pt x="665010" y="92297"/>
                  <a:pt x="662940" y="90572"/>
                </a:cubicBezTo>
                <a:cubicBezTo>
                  <a:pt x="661181" y="89106"/>
                  <a:pt x="658844" y="88381"/>
                  <a:pt x="657225" y="86762"/>
                </a:cubicBezTo>
                <a:cubicBezTo>
                  <a:pt x="648608" y="78145"/>
                  <a:pt x="658826" y="82851"/>
                  <a:pt x="647700" y="79142"/>
                </a:cubicBezTo>
                <a:cubicBezTo>
                  <a:pt x="643890" y="75332"/>
                  <a:pt x="640523" y="71020"/>
                  <a:pt x="636270" y="67712"/>
                </a:cubicBezTo>
                <a:lnTo>
                  <a:pt x="619125" y="54377"/>
                </a:lnTo>
                <a:cubicBezTo>
                  <a:pt x="617220" y="51202"/>
                  <a:pt x="616028" y="47470"/>
                  <a:pt x="613410" y="44852"/>
                </a:cubicBezTo>
                <a:cubicBezTo>
                  <a:pt x="611402" y="42844"/>
                  <a:pt x="608272" y="42421"/>
                  <a:pt x="605790" y="41042"/>
                </a:cubicBezTo>
                <a:cubicBezTo>
                  <a:pt x="602553" y="39244"/>
                  <a:pt x="599525" y="37082"/>
                  <a:pt x="596265" y="35327"/>
                </a:cubicBezTo>
                <a:cubicBezTo>
                  <a:pt x="591264" y="32634"/>
                  <a:pt x="585895" y="30629"/>
                  <a:pt x="581025" y="27707"/>
                </a:cubicBezTo>
                <a:cubicBezTo>
                  <a:pt x="577850" y="25802"/>
                  <a:pt x="574884" y="23496"/>
                  <a:pt x="571500" y="21992"/>
                </a:cubicBezTo>
                <a:cubicBezTo>
                  <a:pt x="569107" y="20929"/>
                  <a:pt x="566397" y="20806"/>
                  <a:pt x="563880" y="20087"/>
                </a:cubicBezTo>
                <a:cubicBezTo>
                  <a:pt x="550749" y="16335"/>
                  <a:pt x="567362" y="19715"/>
                  <a:pt x="546735" y="16277"/>
                </a:cubicBezTo>
                <a:cubicBezTo>
                  <a:pt x="543560" y="14372"/>
                  <a:pt x="540581" y="12094"/>
                  <a:pt x="537210" y="10562"/>
                </a:cubicBezTo>
                <a:cubicBezTo>
                  <a:pt x="520292" y="2872"/>
                  <a:pt x="505933" y="5807"/>
                  <a:pt x="485775" y="4847"/>
                </a:cubicBezTo>
                <a:cubicBezTo>
                  <a:pt x="455738" y="-2662"/>
                  <a:pt x="471548" y="705"/>
                  <a:pt x="405765" y="1037"/>
                </a:cubicBezTo>
                <a:lnTo>
                  <a:pt x="100965" y="4847"/>
                </a:lnTo>
                <a:cubicBezTo>
                  <a:pt x="94615" y="5482"/>
                  <a:pt x="88241" y="5909"/>
                  <a:pt x="81915" y="6752"/>
                </a:cubicBezTo>
                <a:cubicBezTo>
                  <a:pt x="78706" y="7180"/>
                  <a:pt x="75551" y="7955"/>
                  <a:pt x="72390" y="8657"/>
                </a:cubicBezTo>
                <a:cubicBezTo>
                  <a:pt x="69834" y="9225"/>
                  <a:pt x="67377" y="10325"/>
                  <a:pt x="64770" y="10562"/>
                </a:cubicBezTo>
                <a:cubicBezTo>
                  <a:pt x="20457" y="14590"/>
                  <a:pt x="25559" y="14372"/>
                  <a:pt x="0" y="143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CB071137-D0D4-4221-AD73-9E7D6DB4844D}"/>
              </a:ext>
            </a:extLst>
          </p:cNvPr>
          <p:cNvSpPr/>
          <p:nvPr/>
        </p:nvSpPr>
        <p:spPr>
          <a:xfrm rot="1074039">
            <a:off x="10615691" y="2652657"/>
            <a:ext cx="1287174" cy="845283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A3B7C2-6FA8-4AC9-9DB6-C0170A1C6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13" y="1923813"/>
            <a:ext cx="6454461" cy="2416404"/>
          </a:xfrm>
          <a:prstGeom prst="rect">
            <a:avLst/>
          </a:prstGeom>
        </p:spPr>
      </p:pic>
      <p:sp>
        <p:nvSpPr>
          <p:cNvPr id="44" name="Elipse 43">
            <a:extLst>
              <a:ext uri="{FF2B5EF4-FFF2-40B4-BE49-F238E27FC236}">
                <a16:creationId xmlns:a16="http://schemas.microsoft.com/office/drawing/2014/main" id="{F469DA6C-A850-443C-B869-45062AB09CC3}"/>
              </a:ext>
            </a:extLst>
          </p:cNvPr>
          <p:cNvSpPr/>
          <p:nvPr/>
        </p:nvSpPr>
        <p:spPr>
          <a:xfrm>
            <a:off x="5291982" y="2669605"/>
            <a:ext cx="1911000" cy="1251964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Sol 47">
            <a:extLst>
              <a:ext uri="{FF2B5EF4-FFF2-40B4-BE49-F238E27FC236}">
                <a16:creationId xmlns:a16="http://schemas.microsoft.com/office/drawing/2014/main" id="{7C1AF89B-66E5-4CA1-AA42-F618F9528DE9}"/>
              </a:ext>
            </a:extLst>
          </p:cNvPr>
          <p:cNvSpPr/>
          <p:nvPr/>
        </p:nvSpPr>
        <p:spPr>
          <a:xfrm>
            <a:off x="1024435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85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/>
      <p:bldP spid="38" grpId="0"/>
      <p:bldP spid="43" grpId="0" animBg="1"/>
      <p:bldP spid="46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806EF2B4-2B71-4199-A650-D5F76578D82B}"/>
              </a:ext>
            </a:extLst>
          </p:cNvPr>
          <p:cNvGrpSpPr/>
          <p:nvPr/>
        </p:nvGrpSpPr>
        <p:grpSpPr>
          <a:xfrm>
            <a:off x="7144597" y="1036375"/>
            <a:ext cx="4783182" cy="5286429"/>
            <a:chOff x="4005216" y="585646"/>
            <a:chExt cx="4783182" cy="5286429"/>
          </a:xfrm>
        </p:grpSpPr>
        <p:pic>
          <p:nvPicPr>
            <p:cNvPr id="42" name="Espaço Reservado para Conteúdo 4">
              <a:extLst>
                <a:ext uri="{FF2B5EF4-FFF2-40B4-BE49-F238E27FC236}">
                  <a16:creationId xmlns:a16="http://schemas.microsoft.com/office/drawing/2014/main" id="{BC708B8D-E3B9-4EF4-A2F0-05E74601E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4D8F007A-C5D2-46D2-A868-9FEA147CBCE1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AF117C18-CF28-4F1D-ADD4-56169D163FEB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0" name="Agrupar 49">
                <a:extLst>
                  <a:ext uri="{FF2B5EF4-FFF2-40B4-BE49-F238E27FC236}">
                    <a16:creationId xmlns:a16="http://schemas.microsoft.com/office/drawing/2014/main" id="{3855C225-B169-4473-A5E2-AB64C5114428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98DD16F2-AFD1-4114-B631-ED1FF1694338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5" name="Forma Livre: Forma 54">
                  <a:extLst>
                    <a:ext uri="{FF2B5EF4-FFF2-40B4-BE49-F238E27FC236}">
                      <a16:creationId xmlns:a16="http://schemas.microsoft.com/office/drawing/2014/main" id="{975B2943-867B-4550-A1F7-1C52663B2330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F9A61774-232A-4144-A231-F1DB9BA6AFEE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CB31FE54-370E-4DAA-B466-1FA39E842DAF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83CC1A6C-0FD9-4FA2-8474-2D33149858CD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FE3A596-281C-4598-B1D1-B06DD5CB8C99}"/>
              </a:ext>
            </a:extLst>
          </p:cNvPr>
          <p:cNvSpPr/>
          <p:nvPr/>
        </p:nvSpPr>
        <p:spPr>
          <a:xfrm>
            <a:off x="714459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74F27A13-1C40-44C3-BE30-F350EFF36931}"/>
              </a:ext>
            </a:extLst>
          </p:cNvPr>
          <p:cNvGrpSpPr/>
          <p:nvPr/>
        </p:nvGrpSpPr>
        <p:grpSpPr>
          <a:xfrm>
            <a:off x="8092076" y="3478798"/>
            <a:ext cx="2466340" cy="912003"/>
            <a:chOff x="8335916" y="3478798"/>
            <a:chExt cx="2466340" cy="912003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9EDECE2F-BF68-4206-9641-947311F70A98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522EF94E-6A5C-4372-AFB3-BBD43E240063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AB5E45E-3BFC-4E8B-94CE-FE79D6443DE0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0E5BBC0-C3A8-4D19-BB0D-A50E6C1C8C2E}"/>
              </a:ext>
            </a:extLst>
          </p:cNvPr>
          <p:cNvGrpSpPr/>
          <p:nvPr/>
        </p:nvGrpSpPr>
        <p:grpSpPr>
          <a:xfrm>
            <a:off x="7144656" y="1185178"/>
            <a:ext cx="2371090" cy="759460"/>
            <a:chOff x="7388496" y="1185178"/>
            <a:chExt cx="2371090" cy="759460"/>
          </a:xfrm>
        </p:grpSpPr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D4D3A13-C6C4-4D98-B613-3D4C699E0828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D16B22-E96C-4437-960D-E30AD1EC9E03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9630D9A-DE51-420B-A421-AB69D438B226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AA0AF69-DF21-4907-8960-7C617914B3B5}"/>
              </a:ext>
            </a:extLst>
          </p:cNvPr>
          <p:cNvGrpSpPr/>
          <p:nvPr/>
        </p:nvGrpSpPr>
        <p:grpSpPr>
          <a:xfrm>
            <a:off x="10360296" y="2879993"/>
            <a:ext cx="1304290" cy="1325245"/>
            <a:chOff x="10604136" y="2879993"/>
            <a:chExt cx="1304290" cy="1325245"/>
          </a:xfrm>
        </p:grpSpPr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153B0A30-D8BD-49D7-A0B7-450731493EFE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C936EBF-6C39-4D36-807B-29FBF45A14DF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rgbClr val="132F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2BD6B18F-EF80-42AD-9314-61690C775422}"/>
              </a:ext>
            </a:extLst>
          </p:cNvPr>
          <p:cNvGrpSpPr/>
          <p:nvPr/>
        </p:nvGrpSpPr>
        <p:grpSpPr>
          <a:xfrm>
            <a:off x="7164976" y="2871738"/>
            <a:ext cx="932180" cy="828040"/>
            <a:chOff x="7408816" y="2871738"/>
            <a:chExt cx="932180" cy="828040"/>
          </a:xfrm>
        </p:grpSpPr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686462F7-0F90-4A7B-B250-4DF467EFA21C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770226E1-614D-4451-9ACA-E94F9E1B8426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62CCAE1-C5E0-4EE0-B2D8-22CD2CF0AC29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D9BEE8D-91AE-4925-904E-4A39745BAE6A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147618FA-769A-4DE6-BF5F-91FBF951ECF6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B6877D66-8E9C-4515-A155-6CB331407A6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74F3FBF-B86C-485C-9B2A-BD922481CCA3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CDA4D61-229E-4AE8-A689-B0A2E0488AAF}"/>
              </a:ext>
            </a:extLst>
          </p:cNvPr>
          <p:cNvGrpSpPr/>
          <p:nvPr/>
        </p:nvGrpSpPr>
        <p:grpSpPr>
          <a:xfrm>
            <a:off x="9795950" y="4348748"/>
            <a:ext cx="790406" cy="1965416"/>
            <a:chOff x="10039790" y="4348748"/>
            <a:chExt cx="790406" cy="1965416"/>
          </a:xfrm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91AF7C-0187-4CB3-A37A-CF3706B736C1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1F5926F-5EB8-4F84-BCA2-835DECF93CF0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AEFED1-2930-4867-8329-458FEC6DCBC6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080C4F6-C593-4B55-8242-D9261A796D89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631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 52</a:t>
            </a:r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4C9D3F39-F0C9-4554-8B0C-7E24CE14B7A3}"/>
              </a:ext>
            </a:extLst>
          </p:cNvPr>
          <p:cNvSpPr txBox="1">
            <a:spLocks/>
          </p:cNvSpPr>
          <p:nvPr/>
        </p:nvSpPr>
        <p:spPr>
          <a:xfrm>
            <a:off x="5877663" y="4406625"/>
            <a:ext cx="1294727" cy="3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Fonte: PROSUL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E1B0A867-E9E1-4572-B976-9A4BF53C7A5E}"/>
              </a:ext>
            </a:extLst>
          </p:cNvPr>
          <p:cNvSpPr txBox="1">
            <a:spLocks/>
          </p:cNvSpPr>
          <p:nvPr/>
        </p:nvSpPr>
        <p:spPr>
          <a:xfrm>
            <a:off x="368111" y="4689563"/>
            <a:ext cx="7213730" cy="1963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Segmento Rural e Travessias Urbanas: Boqueirão – DIV CE/RN</a:t>
            </a:r>
          </a:p>
          <a:p>
            <a:r>
              <a:rPr lang="pt-BR" dirty="0"/>
              <a:t>Solução indicada: Vias marginais, faixas de ultrapassagem, interseções em desnível, alargamento </a:t>
            </a:r>
            <a:r>
              <a:rPr lang="pt-BR" dirty="0" err="1"/>
              <a:t>OAEs</a:t>
            </a:r>
            <a:r>
              <a:rPr lang="pt-BR" dirty="0"/>
              <a:t>, passarelas </a:t>
            </a:r>
          </a:p>
          <a:p>
            <a:r>
              <a:rPr lang="pt-BR" dirty="0"/>
              <a:t>Extensão: 100km</a:t>
            </a:r>
          </a:p>
          <a:p>
            <a:r>
              <a:rPr lang="pt-BR" dirty="0"/>
              <a:t>VMDA projetado (2020) &gt; 5000 </a:t>
            </a:r>
            <a:r>
              <a:rPr lang="pt-BR" dirty="0" err="1"/>
              <a:t>vpd</a:t>
            </a:r>
            <a:r>
              <a:rPr lang="pt-BR" dirty="0"/>
              <a:t> na T. U. Aracati</a:t>
            </a:r>
          </a:p>
          <a:p>
            <a:r>
              <a:rPr lang="pt-BR" dirty="0"/>
              <a:t>Nível de serviço no horizonte do Projeto (20 anos): B 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9F8DEEFF-F7D2-434F-A58E-887BEF78199F}"/>
              </a:ext>
            </a:extLst>
          </p:cNvPr>
          <p:cNvSpPr txBox="1">
            <a:spLocks/>
          </p:cNvSpPr>
          <p:nvPr/>
        </p:nvSpPr>
        <p:spPr>
          <a:xfrm>
            <a:off x="10242186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BR-304/CE</a:t>
            </a: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D2D2DC48-F133-424E-AE46-B508CEDAC48B}"/>
              </a:ext>
            </a:extLst>
          </p:cNvPr>
          <p:cNvSpPr/>
          <p:nvPr/>
        </p:nvSpPr>
        <p:spPr>
          <a:xfrm>
            <a:off x="10792672" y="2887103"/>
            <a:ext cx="861060" cy="304800"/>
          </a:xfrm>
          <a:custGeom>
            <a:avLst/>
            <a:gdLst>
              <a:gd name="connsiteX0" fmla="*/ 851535 w 851535"/>
              <a:gd name="connsiteY0" fmla="*/ 313457 h 313457"/>
              <a:gd name="connsiteX1" fmla="*/ 842010 w 851535"/>
              <a:gd name="connsiteY1" fmla="*/ 292502 h 313457"/>
              <a:gd name="connsiteX2" fmla="*/ 826770 w 851535"/>
              <a:gd name="connsiteY2" fmla="*/ 277262 h 313457"/>
              <a:gd name="connsiteX3" fmla="*/ 819150 w 851535"/>
              <a:gd name="connsiteY3" fmla="*/ 262022 h 313457"/>
              <a:gd name="connsiteX4" fmla="*/ 811530 w 851535"/>
              <a:gd name="connsiteY4" fmla="*/ 258212 h 313457"/>
              <a:gd name="connsiteX5" fmla="*/ 800100 w 851535"/>
              <a:gd name="connsiteY5" fmla="*/ 242972 h 313457"/>
              <a:gd name="connsiteX6" fmla="*/ 796290 w 851535"/>
              <a:gd name="connsiteY6" fmla="*/ 237257 h 313457"/>
              <a:gd name="connsiteX7" fmla="*/ 786765 w 851535"/>
              <a:gd name="connsiteY7" fmla="*/ 229637 h 313457"/>
              <a:gd name="connsiteX8" fmla="*/ 773430 w 851535"/>
              <a:gd name="connsiteY8" fmla="*/ 210587 h 313457"/>
              <a:gd name="connsiteX9" fmla="*/ 769620 w 851535"/>
              <a:gd name="connsiteY9" fmla="*/ 202967 h 313457"/>
              <a:gd name="connsiteX10" fmla="*/ 763905 w 851535"/>
              <a:gd name="connsiteY10" fmla="*/ 197252 h 313457"/>
              <a:gd name="connsiteX11" fmla="*/ 754380 w 851535"/>
              <a:gd name="connsiteY11" fmla="*/ 183917 h 313457"/>
              <a:gd name="connsiteX12" fmla="*/ 746760 w 851535"/>
              <a:gd name="connsiteY12" fmla="*/ 176297 h 313457"/>
              <a:gd name="connsiteX13" fmla="*/ 742950 w 851535"/>
              <a:gd name="connsiteY13" fmla="*/ 170582 h 313457"/>
              <a:gd name="connsiteX14" fmla="*/ 737235 w 851535"/>
              <a:gd name="connsiteY14" fmla="*/ 164867 h 313457"/>
              <a:gd name="connsiteX15" fmla="*/ 725805 w 851535"/>
              <a:gd name="connsiteY15" fmla="*/ 147722 h 313457"/>
              <a:gd name="connsiteX16" fmla="*/ 720090 w 851535"/>
              <a:gd name="connsiteY16" fmla="*/ 142007 h 313457"/>
              <a:gd name="connsiteX17" fmla="*/ 716280 w 851535"/>
              <a:gd name="connsiteY17" fmla="*/ 136292 h 313457"/>
              <a:gd name="connsiteX18" fmla="*/ 710565 w 851535"/>
              <a:gd name="connsiteY18" fmla="*/ 130577 h 313457"/>
              <a:gd name="connsiteX19" fmla="*/ 706755 w 851535"/>
              <a:gd name="connsiteY19" fmla="*/ 122957 h 313457"/>
              <a:gd name="connsiteX20" fmla="*/ 695325 w 851535"/>
              <a:gd name="connsiteY20" fmla="*/ 117242 h 313457"/>
              <a:gd name="connsiteX21" fmla="*/ 687705 w 851535"/>
              <a:gd name="connsiteY21" fmla="*/ 111527 h 313457"/>
              <a:gd name="connsiteX22" fmla="*/ 668655 w 851535"/>
              <a:gd name="connsiteY22" fmla="*/ 96287 h 313457"/>
              <a:gd name="connsiteX23" fmla="*/ 662940 w 851535"/>
              <a:gd name="connsiteY23" fmla="*/ 90572 h 313457"/>
              <a:gd name="connsiteX24" fmla="*/ 657225 w 851535"/>
              <a:gd name="connsiteY24" fmla="*/ 86762 h 313457"/>
              <a:gd name="connsiteX25" fmla="*/ 647700 w 851535"/>
              <a:gd name="connsiteY25" fmla="*/ 79142 h 313457"/>
              <a:gd name="connsiteX26" fmla="*/ 636270 w 851535"/>
              <a:gd name="connsiteY26" fmla="*/ 67712 h 313457"/>
              <a:gd name="connsiteX27" fmla="*/ 619125 w 851535"/>
              <a:gd name="connsiteY27" fmla="*/ 54377 h 313457"/>
              <a:gd name="connsiteX28" fmla="*/ 613410 w 851535"/>
              <a:gd name="connsiteY28" fmla="*/ 44852 h 313457"/>
              <a:gd name="connsiteX29" fmla="*/ 605790 w 851535"/>
              <a:gd name="connsiteY29" fmla="*/ 41042 h 313457"/>
              <a:gd name="connsiteX30" fmla="*/ 596265 w 851535"/>
              <a:gd name="connsiteY30" fmla="*/ 35327 h 313457"/>
              <a:gd name="connsiteX31" fmla="*/ 581025 w 851535"/>
              <a:gd name="connsiteY31" fmla="*/ 27707 h 313457"/>
              <a:gd name="connsiteX32" fmla="*/ 571500 w 851535"/>
              <a:gd name="connsiteY32" fmla="*/ 21992 h 313457"/>
              <a:gd name="connsiteX33" fmla="*/ 563880 w 851535"/>
              <a:gd name="connsiteY33" fmla="*/ 20087 h 313457"/>
              <a:gd name="connsiteX34" fmla="*/ 546735 w 851535"/>
              <a:gd name="connsiteY34" fmla="*/ 16277 h 313457"/>
              <a:gd name="connsiteX35" fmla="*/ 537210 w 851535"/>
              <a:gd name="connsiteY35" fmla="*/ 10562 h 313457"/>
              <a:gd name="connsiteX36" fmla="*/ 485775 w 851535"/>
              <a:gd name="connsiteY36" fmla="*/ 4847 h 313457"/>
              <a:gd name="connsiteX37" fmla="*/ 405765 w 851535"/>
              <a:gd name="connsiteY37" fmla="*/ 1037 h 313457"/>
              <a:gd name="connsiteX38" fmla="*/ 100965 w 851535"/>
              <a:gd name="connsiteY38" fmla="*/ 4847 h 313457"/>
              <a:gd name="connsiteX39" fmla="*/ 81915 w 851535"/>
              <a:gd name="connsiteY39" fmla="*/ 6752 h 313457"/>
              <a:gd name="connsiteX40" fmla="*/ 72390 w 851535"/>
              <a:gd name="connsiteY40" fmla="*/ 8657 h 313457"/>
              <a:gd name="connsiteX41" fmla="*/ 64770 w 851535"/>
              <a:gd name="connsiteY41" fmla="*/ 10562 h 313457"/>
              <a:gd name="connsiteX42" fmla="*/ 0 w 851535"/>
              <a:gd name="connsiteY42" fmla="*/ 14372 h 31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51535" h="313457">
                <a:moveTo>
                  <a:pt x="851535" y="313457"/>
                </a:moveTo>
                <a:cubicBezTo>
                  <a:pt x="848792" y="291511"/>
                  <a:pt x="854001" y="303494"/>
                  <a:pt x="842010" y="292502"/>
                </a:cubicBezTo>
                <a:cubicBezTo>
                  <a:pt x="836714" y="287647"/>
                  <a:pt x="826770" y="277262"/>
                  <a:pt x="826770" y="277262"/>
                </a:cubicBezTo>
                <a:cubicBezTo>
                  <a:pt x="824914" y="271694"/>
                  <a:pt x="823649" y="266521"/>
                  <a:pt x="819150" y="262022"/>
                </a:cubicBezTo>
                <a:cubicBezTo>
                  <a:pt x="817142" y="260014"/>
                  <a:pt x="814070" y="259482"/>
                  <a:pt x="811530" y="258212"/>
                </a:cubicBezTo>
                <a:cubicBezTo>
                  <a:pt x="799521" y="238196"/>
                  <a:pt x="812005" y="257257"/>
                  <a:pt x="800100" y="242972"/>
                </a:cubicBezTo>
                <a:cubicBezTo>
                  <a:pt x="798634" y="241213"/>
                  <a:pt x="797909" y="238876"/>
                  <a:pt x="796290" y="237257"/>
                </a:cubicBezTo>
                <a:cubicBezTo>
                  <a:pt x="793415" y="234382"/>
                  <a:pt x="789940" y="232177"/>
                  <a:pt x="786765" y="229637"/>
                </a:cubicBezTo>
                <a:cubicBezTo>
                  <a:pt x="778139" y="212385"/>
                  <a:pt x="789310" y="233273"/>
                  <a:pt x="773430" y="210587"/>
                </a:cubicBezTo>
                <a:cubicBezTo>
                  <a:pt x="771801" y="208261"/>
                  <a:pt x="771271" y="205278"/>
                  <a:pt x="769620" y="202967"/>
                </a:cubicBezTo>
                <a:cubicBezTo>
                  <a:pt x="768054" y="200775"/>
                  <a:pt x="765630" y="199322"/>
                  <a:pt x="763905" y="197252"/>
                </a:cubicBezTo>
                <a:cubicBezTo>
                  <a:pt x="746124" y="175915"/>
                  <a:pt x="778400" y="211369"/>
                  <a:pt x="754380" y="183917"/>
                </a:cubicBezTo>
                <a:cubicBezTo>
                  <a:pt x="752015" y="181214"/>
                  <a:pt x="749098" y="179024"/>
                  <a:pt x="746760" y="176297"/>
                </a:cubicBezTo>
                <a:cubicBezTo>
                  <a:pt x="745270" y="174559"/>
                  <a:pt x="744416" y="172341"/>
                  <a:pt x="742950" y="170582"/>
                </a:cubicBezTo>
                <a:cubicBezTo>
                  <a:pt x="741225" y="168512"/>
                  <a:pt x="738851" y="167022"/>
                  <a:pt x="737235" y="164867"/>
                </a:cubicBezTo>
                <a:cubicBezTo>
                  <a:pt x="724445" y="147814"/>
                  <a:pt x="738408" y="162425"/>
                  <a:pt x="725805" y="147722"/>
                </a:cubicBezTo>
                <a:cubicBezTo>
                  <a:pt x="724052" y="145677"/>
                  <a:pt x="721815" y="144077"/>
                  <a:pt x="720090" y="142007"/>
                </a:cubicBezTo>
                <a:cubicBezTo>
                  <a:pt x="718624" y="140248"/>
                  <a:pt x="717746" y="138051"/>
                  <a:pt x="716280" y="136292"/>
                </a:cubicBezTo>
                <a:cubicBezTo>
                  <a:pt x="714555" y="134222"/>
                  <a:pt x="712131" y="132769"/>
                  <a:pt x="710565" y="130577"/>
                </a:cubicBezTo>
                <a:cubicBezTo>
                  <a:pt x="708914" y="128266"/>
                  <a:pt x="708573" y="125139"/>
                  <a:pt x="706755" y="122957"/>
                </a:cubicBezTo>
                <a:cubicBezTo>
                  <a:pt x="703914" y="119548"/>
                  <a:pt x="699226" y="118542"/>
                  <a:pt x="695325" y="117242"/>
                </a:cubicBezTo>
                <a:cubicBezTo>
                  <a:pt x="692785" y="115337"/>
                  <a:pt x="690054" y="113663"/>
                  <a:pt x="687705" y="111527"/>
                </a:cubicBezTo>
                <a:cubicBezTo>
                  <a:pt x="670620" y="95996"/>
                  <a:pt x="681078" y="100428"/>
                  <a:pt x="668655" y="96287"/>
                </a:cubicBezTo>
                <a:cubicBezTo>
                  <a:pt x="666750" y="94382"/>
                  <a:pt x="665010" y="92297"/>
                  <a:pt x="662940" y="90572"/>
                </a:cubicBezTo>
                <a:cubicBezTo>
                  <a:pt x="661181" y="89106"/>
                  <a:pt x="658844" y="88381"/>
                  <a:pt x="657225" y="86762"/>
                </a:cubicBezTo>
                <a:cubicBezTo>
                  <a:pt x="648608" y="78145"/>
                  <a:pt x="658826" y="82851"/>
                  <a:pt x="647700" y="79142"/>
                </a:cubicBezTo>
                <a:cubicBezTo>
                  <a:pt x="643890" y="75332"/>
                  <a:pt x="640523" y="71020"/>
                  <a:pt x="636270" y="67712"/>
                </a:cubicBezTo>
                <a:lnTo>
                  <a:pt x="619125" y="54377"/>
                </a:lnTo>
                <a:cubicBezTo>
                  <a:pt x="617220" y="51202"/>
                  <a:pt x="616028" y="47470"/>
                  <a:pt x="613410" y="44852"/>
                </a:cubicBezTo>
                <a:cubicBezTo>
                  <a:pt x="611402" y="42844"/>
                  <a:pt x="608272" y="42421"/>
                  <a:pt x="605790" y="41042"/>
                </a:cubicBezTo>
                <a:cubicBezTo>
                  <a:pt x="602553" y="39244"/>
                  <a:pt x="599525" y="37082"/>
                  <a:pt x="596265" y="35327"/>
                </a:cubicBezTo>
                <a:cubicBezTo>
                  <a:pt x="591264" y="32634"/>
                  <a:pt x="585895" y="30629"/>
                  <a:pt x="581025" y="27707"/>
                </a:cubicBezTo>
                <a:cubicBezTo>
                  <a:pt x="577850" y="25802"/>
                  <a:pt x="574884" y="23496"/>
                  <a:pt x="571500" y="21992"/>
                </a:cubicBezTo>
                <a:cubicBezTo>
                  <a:pt x="569107" y="20929"/>
                  <a:pt x="566397" y="20806"/>
                  <a:pt x="563880" y="20087"/>
                </a:cubicBezTo>
                <a:cubicBezTo>
                  <a:pt x="550749" y="16335"/>
                  <a:pt x="567362" y="19715"/>
                  <a:pt x="546735" y="16277"/>
                </a:cubicBezTo>
                <a:cubicBezTo>
                  <a:pt x="543560" y="14372"/>
                  <a:pt x="540581" y="12094"/>
                  <a:pt x="537210" y="10562"/>
                </a:cubicBezTo>
                <a:cubicBezTo>
                  <a:pt x="520292" y="2872"/>
                  <a:pt x="505933" y="5807"/>
                  <a:pt x="485775" y="4847"/>
                </a:cubicBezTo>
                <a:cubicBezTo>
                  <a:pt x="455738" y="-2662"/>
                  <a:pt x="471548" y="705"/>
                  <a:pt x="405765" y="1037"/>
                </a:cubicBezTo>
                <a:lnTo>
                  <a:pt x="100965" y="4847"/>
                </a:lnTo>
                <a:cubicBezTo>
                  <a:pt x="94615" y="5482"/>
                  <a:pt x="88241" y="5909"/>
                  <a:pt x="81915" y="6752"/>
                </a:cubicBezTo>
                <a:cubicBezTo>
                  <a:pt x="78706" y="7180"/>
                  <a:pt x="75551" y="7955"/>
                  <a:pt x="72390" y="8657"/>
                </a:cubicBezTo>
                <a:cubicBezTo>
                  <a:pt x="69834" y="9225"/>
                  <a:pt x="67377" y="10325"/>
                  <a:pt x="64770" y="10562"/>
                </a:cubicBezTo>
                <a:cubicBezTo>
                  <a:pt x="20457" y="14590"/>
                  <a:pt x="25559" y="14372"/>
                  <a:pt x="0" y="143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CB071137-D0D4-4221-AD73-9E7D6DB4844D}"/>
              </a:ext>
            </a:extLst>
          </p:cNvPr>
          <p:cNvSpPr/>
          <p:nvPr/>
        </p:nvSpPr>
        <p:spPr>
          <a:xfrm rot="1074039">
            <a:off x="11034015" y="2654095"/>
            <a:ext cx="530377" cy="518706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Sol 47">
            <a:extLst>
              <a:ext uri="{FF2B5EF4-FFF2-40B4-BE49-F238E27FC236}">
                <a16:creationId xmlns:a16="http://schemas.microsoft.com/office/drawing/2014/main" id="{7C1AF89B-66E5-4CA1-AA42-F618F9528DE9}"/>
              </a:ext>
            </a:extLst>
          </p:cNvPr>
          <p:cNvSpPr/>
          <p:nvPr/>
        </p:nvSpPr>
        <p:spPr>
          <a:xfrm>
            <a:off x="1024435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E7DB650B-7B89-4038-BFF3-B6384C443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12" y="1740414"/>
            <a:ext cx="5497830" cy="3867150"/>
          </a:xfrm>
          <a:prstGeom prst="rect">
            <a:avLst/>
          </a:prstGeom>
        </p:spPr>
      </p:pic>
      <p:sp>
        <p:nvSpPr>
          <p:cNvPr id="57" name="Elipse 56">
            <a:extLst>
              <a:ext uri="{FF2B5EF4-FFF2-40B4-BE49-F238E27FC236}">
                <a16:creationId xmlns:a16="http://schemas.microsoft.com/office/drawing/2014/main" id="{C939ABFE-6820-465E-B8BA-1BC7D5ADBC94}"/>
              </a:ext>
            </a:extLst>
          </p:cNvPr>
          <p:cNvSpPr/>
          <p:nvPr/>
        </p:nvSpPr>
        <p:spPr>
          <a:xfrm rot="1074039">
            <a:off x="5159597" y="3394221"/>
            <a:ext cx="530377" cy="518706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088DDB21-CF9E-46EF-AEDD-2C054688D424}"/>
              </a:ext>
            </a:extLst>
          </p:cNvPr>
          <p:cNvSpPr/>
          <p:nvPr/>
        </p:nvSpPr>
        <p:spPr>
          <a:xfrm rot="1074039">
            <a:off x="3301614" y="4376124"/>
            <a:ext cx="530377" cy="518706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FCD7C7C0-990D-437B-A923-6D8FFD0DB20A}"/>
              </a:ext>
            </a:extLst>
          </p:cNvPr>
          <p:cNvSpPr/>
          <p:nvPr/>
        </p:nvSpPr>
        <p:spPr>
          <a:xfrm rot="1074039">
            <a:off x="2062545" y="3848743"/>
            <a:ext cx="530377" cy="518706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Símbolo de Canoa - Melhores Destinos">
            <a:extLst>
              <a:ext uri="{FF2B5EF4-FFF2-40B4-BE49-F238E27FC236}">
                <a16:creationId xmlns:a16="http://schemas.microsoft.com/office/drawing/2014/main" id="{DBD6D4DF-8323-4223-8958-B3FA3B48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6661" r="-46" b="39093"/>
          <a:stretch/>
        </p:blipFill>
        <p:spPr bwMode="auto">
          <a:xfrm rot="238252">
            <a:off x="10659624" y="1912879"/>
            <a:ext cx="1354267" cy="6341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/>
      <p:bldP spid="38" grpId="0"/>
      <p:bldP spid="43" grpId="0" animBg="1"/>
      <p:bldP spid="46" grpId="0" animBg="1"/>
      <p:bldP spid="57" grpId="0" animBg="1"/>
      <p:bldP spid="58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Agrupar 38">
            <a:extLst>
              <a:ext uri="{FF2B5EF4-FFF2-40B4-BE49-F238E27FC236}">
                <a16:creationId xmlns:a16="http://schemas.microsoft.com/office/drawing/2014/main" id="{9F752B4A-1306-4B76-89F6-A93BA75177C6}"/>
              </a:ext>
            </a:extLst>
          </p:cNvPr>
          <p:cNvGrpSpPr/>
          <p:nvPr/>
        </p:nvGrpSpPr>
        <p:grpSpPr>
          <a:xfrm>
            <a:off x="7144597" y="1036375"/>
            <a:ext cx="4783182" cy="5286429"/>
            <a:chOff x="4005216" y="585646"/>
            <a:chExt cx="4783182" cy="5286429"/>
          </a:xfrm>
        </p:grpSpPr>
        <p:pic>
          <p:nvPicPr>
            <p:cNvPr id="40" name="Espaço Reservado para Conteúdo 4">
              <a:extLst>
                <a:ext uri="{FF2B5EF4-FFF2-40B4-BE49-F238E27FC236}">
                  <a16:creationId xmlns:a16="http://schemas.microsoft.com/office/drawing/2014/main" id="{528E139D-CB2E-48C3-A8C5-25AEFBC77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7A886EF1-E43F-4BA6-9753-D1680AA33E61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B121A622-D201-4D54-B91E-24449BA56667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3" name="Agrupar 42">
                <a:extLst>
                  <a:ext uri="{FF2B5EF4-FFF2-40B4-BE49-F238E27FC236}">
                    <a16:creationId xmlns:a16="http://schemas.microsoft.com/office/drawing/2014/main" id="{0677A2F3-BF62-4820-89BB-53C0F8A11742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48" name="Forma Livre: Forma 47">
                  <a:extLst>
                    <a:ext uri="{FF2B5EF4-FFF2-40B4-BE49-F238E27FC236}">
                      <a16:creationId xmlns:a16="http://schemas.microsoft.com/office/drawing/2014/main" id="{6D373EF2-47F1-4E03-B8B1-15C7B6E15B4D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9" name="Forma Livre: Forma 48">
                  <a:extLst>
                    <a:ext uri="{FF2B5EF4-FFF2-40B4-BE49-F238E27FC236}">
                      <a16:creationId xmlns:a16="http://schemas.microsoft.com/office/drawing/2014/main" id="{DE7A45E3-FBDE-484E-8D31-209C9FA3F16E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4694752C-A31F-4CDE-8D5D-3458CC86837A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id="{FF641823-9EC9-41E6-9574-4919E322527B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F1D50C68-756A-4E23-A038-A5D324E11669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FE3A596-281C-4598-B1D1-B06DD5CB8C99}"/>
              </a:ext>
            </a:extLst>
          </p:cNvPr>
          <p:cNvSpPr/>
          <p:nvPr/>
        </p:nvSpPr>
        <p:spPr>
          <a:xfrm>
            <a:off x="714459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rgbClr val="132F3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74F27A13-1C40-44C3-BE30-F350EFF36931}"/>
              </a:ext>
            </a:extLst>
          </p:cNvPr>
          <p:cNvGrpSpPr/>
          <p:nvPr/>
        </p:nvGrpSpPr>
        <p:grpSpPr>
          <a:xfrm>
            <a:off x="8092076" y="3478798"/>
            <a:ext cx="2466340" cy="912003"/>
            <a:chOff x="8335916" y="3478798"/>
            <a:chExt cx="2466340" cy="912003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9EDECE2F-BF68-4206-9641-947311F70A98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522EF94E-6A5C-4372-AFB3-BBD43E240063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AB5E45E-3BFC-4E8B-94CE-FE79D6443DE0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0E5BBC0-C3A8-4D19-BB0D-A50E6C1C8C2E}"/>
              </a:ext>
            </a:extLst>
          </p:cNvPr>
          <p:cNvGrpSpPr/>
          <p:nvPr/>
        </p:nvGrpSpPr>
        <p:grpSpPr>
          <a:xfrm>
            <a:off x="7144656" y="1185178"/>
            <a:ext cx="2371090" cy="759460"/>
            <a:chOff x="7388496" y="1185178"/>
            <a:chExt cx="2371090" cy="759460"/>
          </a:xfrm>
        </p:grpSpPr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D4D3A13-C6C4-4D98-B613-3D4C699E0828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D16B22-E96C-4437-960D-E30AD1EC9E03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9630D9A-DE51-420B-A421-AB69D438B226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AA0AF69-DF21-4907-8960-7C617914B3B5}"/>
              </a:ext>
            </a:extLst>
          </p:cNvPr>
          <p:cNvGrpSpPr/>
          <p:nvPr/>
        </p:nvGrpSpPr>
        <p:grpSpPr>
          <a:xfrm>
            <a:off x="10360296" y="2879993"/>
            <a:ext cx="1304290" cy="1325245"/>
            <a:chOff x="10604136" y="2879993"/>
            <a:chExt cx="1304290" cy="1325245"/>
          </a:xfrm>
        </p:grpSpPr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153B0A30-D8BD-49D7-A0B7-450731493EFE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C936EBF-6C39-4D36-807B-29FBF45A14DF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2BD6B18F-EF80-42AD-9314-61690C775422}"/>
              </a:ext>
            </a:extLst>
          </p:cNvPr>
          <p:cNvGrpSpPr/>
          <p:nvPr/>
        </p:nvGrpSpPr>
        <p:grpSpPr>
          <a:xfrm>
            <a:off x="7164976" y="2871738"/>
            <a:ext cx="932180" cy="828040"/>
            <a:chOff x="7408816" y="2871738"/>
            <a:chExt cx="932180" cy="828040"/>
          </a:xfrm>
        </p:grpSpPr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686462F7-0F90-4A7B-B250-4DF467EFA21C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770226E1-614D-4451-9ACA-E94F9E1B8426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62CCAE1-C5E0-4EE0-B2D8-22CD2CF0AC29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D9BEE8D-91AE-4925-904E-4A39745BAE6A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147618FA-769A-4DE6-BF5F-91FBF951ECF6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B6877D66-8E9C-4515-A155-6CB331407A6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74F3FBF-B86C-485C-9B2A-BD922481CCA3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CDA4D61-229E-4AE8-A689-B0A2E0488AAF}"/>
              </a:ext>
            </a:extLst>
          </p:cNvPr>
          <p:cNvGrpSpPr/>
          <p:nvPr/>
        </p:nvGrpSpPr>
        <p:grpSpPr>
          <a:xfrm>
            <a:off x="9795950" y="4348748"/>
            <a:ext cx="790406" cy="1965416"/>
            <a:chOff x="10039790" y="4348748"/>
            <a:chExt cx="790406" cy="1965416"/>
          </a:xfrm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91AF7C-0187-4CB3-A37A-CF3706B736C1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1F5926F-5EB8-4F84-BCA2-835DECF93CF0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AEFED1-2930-4867-8329-458FEC6DCBC6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080C4F6-C593-4B55-8242-D9261A796D89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60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 66</a:t>
            </a:r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4C9D3F39-F0C9-4554-8B0C-7E24CE14B7A3}"/>
              </a:ext>
            </a:extLst>
          </p:cNvPr>
          <p:cNvSpPr txBox="1">
            <a:spLocks/>
          </p:cNvSpPr>
          <p:nvPr/>
        </p:nvSpPr>
        <p:spPr>
          <a:xfrm>
            <a:off x="5594672" y="4394567"/>
            <a:ext cx="1294727" cy="3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Fonte: PROSUL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E1B0A867-E9E1-4572-B976-9A4BF53C7A5E}"/>
              </a:ext>
            </a:extLst>
          </p:cNvPr>
          <p:cNvSpPr txBox="1">
            <a:spLocks/>
          </p:cNvSpPr>
          <p:nvPr/>
        </p:nvSpPr>
        <p:spPr>
          <a:xfrm>
            <a:off x="400049" y="4696825"/>
            <a:ext cx="7056356" cy="1963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Segmentos Rurais e Travessias Urbanas: Acesso ao Porto do </a:t>
            </a:r>
            <a:r>
              <a:rPr lang="pt-BR" sz="2400" dirty="0" err="1"/>
              <a:t>Pecém</a:t>
            </a:r>
            <a:r>
              <a:rPr lang="pt-BR" sz="2400" dirty="0"/>
              <a:t> – DIV CE/PI</a:t>
            </a:r>
          </a:p>
          <a:p>
            <a:r>
              <a:rPr lang="pt-BR" sz="2400" dirty="0"/>
              <a:t>Extensão total: 314km</a:t>
            </a:r>
          </a:p>
          <a:p>
            <a:r>
              <a:rPr lang="pt-BR" sz="2400" dirty="0"/>
              <a:t>VMDA projetado (2020): </a:t>
            </a:r>
            <a:r>
              <a:rPr lang="pt-BR" sz="2400" dirty="0">
                <a:solidFill>
                  <a:srgbClr val="C00000"/>
                </a:solidFill>
              </a:rPr>
              <a:t>55km iniciais </a:t>
            </a:r>
            <a:r>
              <a:rPr lang="pt-BR" sz="2400" dirty="0"/>
              <a:t>&gt; 9000 veículos</a:t>
            </a:r>
          </a:p>
          <a:p>
            <a:r>
              <a:rPr lang="pt-BR" sz="2400" dirty="0"/>
              <a:t>Soluções propostas: </a:t>
            </a:r>
            <a:r>
              <a:rPr lang="pt-BR" sz="2400" dirty="0">
                <a:solidFill>
                  <a:srgbClr val="FF0000"/>
                </a:solidFill>
              </a:rPr>
              <a:t>DUPLICAÇÃO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A7A597-820A-4C38-B928-E43E162E4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428" t="-23347"/>
          <a:stretch/>
        </p:blipFill>
        <p:spPr>
          <a:xfrm>
            <a:off x="9515746" y="1785835"/>
            <a:ext cx="581084" cy="594072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CB19B0F9-AEFD-401E-A8D4-5BC1BE846D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18" t="34348" r="40897" b="26377"/>
          <a:stretch/>
        </p:blipFill>
        <p:spPr>
          <a:xfrm>
            <a:off x="735143" y="1872777"/>
            <a:ext cx="5655366" cy="2518024"/>
          </a:xfrm>
          <a:prstGeom prst="rect">
            <a:avLst/>
          </a:prstGeom>
        </p:spPr>
      </p:pic>
      <p:sp>
        <p:nvSpPr>
          <p:cNvPr id="51" name="Elipse 50">
            <a:extLst>
              <a:ext uri="{FF2B5EF4-FFF2-40B4-BE49-F238E27FC236}">
                <a16:creationId xmlns:a16="http://schemas.microsoft.com/office/drawing/2014/main" id="{5F29960B-1BDC-442B-9871-FBBE52745F7C}"/>
              </a:ext>
            </a:extLst>
          </p:cNvPr>
          <p:cNvSpPr/>
          <p:nvPr/>
        </p:nvSpPr>
        <p:spPr>
          <a:xfrm>
            <a:off x="9273384" y="1710464"/>
            <a:ext cx="1069132" cy="509929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D382C4C5-2D9B-4D3F-B32C-A9DB757A52B3}"/>
              </a:ext>
            </a:extLst>
          </p:cNvPr>
          <p:cNvSpPr txBox="1">
            <a:spLocks/>
          </p:cNvSpPr>
          <p:nvPr/>
        </p:nvSpPr>
        <p:spPr>
          <a:xfrm>
            <a:off x="10242186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BR-222/CE</a:t>
            </a:r>
          </a:p>
        </p:txBody>
      </p:sp>
      <p:sp>
        <p:nvSpPr>
          <p:cNvPr id="55" name="Sol 54">
            <a:extLst>
              <a:ext uri="{FF2B5EF4-FFF2-40B4-BE49-F238E27FC236}">
                <a16:creationId xmlns:a16="http://schemas.microsoft.com/office/drawing/2014/main" id="{F1699ADA-57F1-4B79-A560-6C4769238F62}"/>
              </a:ext>
            </a:extLst>
          </p:cNvPr>
          <p:cNvSpPr/>
          <p:nvPr/>
        </p:nvSpPr>
        <p:spPr>
          <a:xfrm>
            <a:off x="1024435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69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1" grpId="0"/>
      <p:bldP spid="45" grpId="0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2AAED26-D58D-441B-92F6-C026AF6F4672}"/>
              </a:ext>
            </a:extLst>
          </p:cNvPr>
          <p:cNvGrpSpPr/>
          <p:nvPr/>
        </p:nvGrpSpPr>
        <p:grpSpPr>
          <a:xfrm>
            <a:off x="7154757" y="1036375"/>
            <a:ext cx="4783182" cy="5286429"/>
            <a:chOff x="4005216" y="585646"/>
            <a:chExt cx="4783182" cy="5286429"/>
          </a:xfrm>
        </p:grpSpPr>
        <p:pic>
          <p:nvPicPr>
            <p:cNvPr id="42" name="Espaço Reservado para Conteúdo 4">
              <a:extLst>
                <a:ext uri="{FF2B5EF4-FFF2-40B4-BE49-F238E27FC236}">
                  <a16:creationId xmlns:a16="http://schemas.microsoft.com/office/drawing/2014/main" id="{04288E21-56F5-4F23-818D-B52C31FFB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6A3BD76C-09E0-48E3-B7F7-BAF41E75495D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id="{B7104B3E-66BD-4B51-B835-4406756B7213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8" name="Agrupar 47">
                <a:extLst>
                  <a:ext uri="{FF2B5EF4-FFF2-40B4-BE49-F238E27FC236}">
                    <a16:creationId xmlns:a16="http://schemas.microsoft.com/office/drawing/2014/main" id="{A0DBA7D4-3710-4AD4-B262-A07DA0970634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53" name="Forma Livre: Forma 52">
                  <a:extLst>
                    <a:ext uri="{FF2B5EF4-FFF2-40B4-BE49-F238E27FC236}">
                      <a16:creationId xmlns:a16="http://schemas.microsoft.com/office/drawing/2014/main" id="{67B4F2A3-AB9A-4129-9151-B2A59AA1160C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4" name="Forma Livre: Forma 53">
                  <a:extLst>
                    <a:ext uri="{FF2B5EF4-FFF2-40B4-BE49-F238E27FC236}">
                      <a16:creationId xmlns:a16="http://schemas.microsoft.com/office/drawing/2014/main" id="{D2AB5A9A-169D-4548-A13B-75C9FB122519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A109F2F4-0A30-4EC7-86FF-8CB11FDA7B11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3D1F9366-5799-4840-8D53-84A7E28D043F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7394622E-9D98-4BE5-8DB3-537019BB1F14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FE3A596-281C-4598-B1D1-B06DD5CB8C99}"/>
              </a:ext>
            </a:extLst>
          </p:cNvPr>
          <p:cNvSpPr/>
          <p:nvPr/>
        </p:nvSpPr>
        <p:spPr>
          <a:xfrm>
            <a:off x="715475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rgbClr val="132F3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74F27A13-1C40-44C3-BE30-F350EFF36931}"/>
              </a:ext>
            </a:extLst>
          </p:cNvPr>
          <p:cNvGrpSpPr/>
          <p:nvPr/>
        </p:nvGrpSpPr>
        <p:grpSpPr>
          <a:xfrm>
            <a:off x="8102236" y="3478798"/>
            <a:ext cx="2466340" cy="912003"/>
            <a:chOff x="8335916" y="3478798"/>
            <a:chExt cx="2466340" cy="912003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9EDECE2F-BF68-4206-9641-947311F70A98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522EF94E-6A5C-4372-AFB3-BBD43E240063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AB5E45E-3BFC-4E8B-94CE-FE79D6443DE0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0E5BBC0-C3A8-4D19-BB0D-A50E6C1C8C2E}"/>
              </a:ext>
            </a:extLst>
          </p:cNvPr>
          <p:cNvGrpSpPr/>
          <p:nvPr/>
        </p:nvGrpSpPr>
        <p:grpSpPr>
          <a:xfrm>
            <a:off x="7154816" y="1185178"/>
            <a:ext cx="2371090" cy="759460"/>
            <a:chOff x="7388496" y="1185178"/>
            <a:chExt cx="2371090" cy="759460"/>
          </a:xfrm>
        </p:grpSpPr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D4D3A13-C6C4-4D98-B613-3D4C699E0828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D16B22-E96C-4437-960D-E30AD1EC9E03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9630D9A-DE51-420B-A421-AB69D438B226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AA0AF69-DF21-4907-8960-7C617914B3B5}"/>
              </a:ext>
            </a:extLst>
          </p:cNvPr>
          <p:cNvGrpSpPr/>
          <p:nvPr/>
        </p:nvGrpSpPr>
        <p:grpSpPr>
          <a:xfrm>
            <a:off x="10370456" y="2879993"/>
            <a:ext cx="1304290" cy="1325245"/>
            <a:chOff x="10604136" y="2879993"/>
            <a:chExt cx="1304290" cy="1325245"/>
          </a:xfrm>
        </p:grpSpPr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153B0A30-D8BD-49D7-A0B7-450731493EFE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C936EBF-6C39-4D36-807B-29FBF45A14DF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2BD6B18F-EF80-42AD-9314-61690C775422}"/>
              </a:ext>
            </a:extLst>
          </p:cNvPr>
          <p:cNvGrpSpPr/>
          <p:nvPr/>
        </p:nvGrpSpPr>
        <p:grpSpPr>
          <a:xfrm>
            <a:off x="7175136" y="2871738"/>
            <a:ext cx="932180" cy="828040"/>
            <a:chOff x="7408816" y="2871738"/>
            <a:chExt cx="932180" cy="828040"/>
          </a:xfrm>
        </p:grpSpPr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686462F7-0F90-4A7B-B250-4DF467EFA21C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770226E1-614D-4451-9ACA-E94F9E1B8426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62CCAE1-C5E0-4EE0-B2D8-22CD2CF0AC29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D9BEE8D-91AE-4925-904E-4A39745BAE6A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147618FA-769A-4DE6-BF5F-91FBF951ECF6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B6877D66-8E9C-4515-A155-6CB331407A6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74F3FBF-B86C-485C-9B2A-BD922481CCA3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CDA4D61-229E-4AE8-A689-B0A2E0488AAF}"/>
              </a:ext>
            </a:extLst>
          </p:cNvPr>
          <p:cNvGrpSpPr/>
          <p:nvPr/>
        </p:nvGrpSpPr>
        <p:grpSpPr>
          <a:xfrm>
            <a:off x="9806110" y="4348748"/>
            <a:ext cx="790406" cy="1965416"/>
            <a:chOff x="10039790" y="4348748"/>
            <a:chExt cx="790406" cy="1965416"/>
          </a:xfrm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91AF7C-0187-4CB3-A37A-CF3706B736C1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1F5926F-5EB8-4F84-BCA2-835DECF93CF0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AEFED1-2930-4867-8329-458FEC6DCBC6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7080C4F6-C593-4B55-8242-D9261A796D89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686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 66</a:t>
            </a:r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4C9D3F39-F0C9-4554-8B0C-7E24CE14B7A3}"/>
              </a:ext>
            </a:extLst>
          </p:cNvPr>
          <p:cNvSpPr txBox="1">
            <a:spLocks/>
          </p:cNvSpPr>
          <p:nvPr/>
        </p:nvSpPr>
        <p:spPr>
          <a:xfrm>
            <a:off x="5732679" y="4432025"/>
            <a:ext cx="1294727" cy="3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Fonte: PROSUL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E1B0A867-E9E1-4572-B976-9A4BF53C7A5E}"/>
              </a:ext>
            </a:extLst>
          </p:cNvPr>
          <p:cNvSpPr txBox="1">
            <a:spLocks/>
          </p:cNvSpPr>
          <p:nvPr/>
        </p:nvSpPr>
        <p:spPr>
          <a:xfrm>
            <a:off x="399567" y="4726596"/>
            <a:ext cx="7008767" cy="1963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Segmentos Rurais e Travessias Urbanas: Acesso ao Porto do </a:t>
            </a:r>
            <a:r>
              <a:rPr lang="pt-BR" sz="2400" dirty="0" err="1"/>
              <a:t>Pecém</a:t>
            </a:r>
            <a:r>
              <a:rPr lang="pt-BR" sz="2400" dirty="0"/>
              <a:t> – DIV CE/PI</a:t>
            </a:r>
          </a:p>
          <a:p>
            <a:r>
              <a:rPr lang="pt-BR" sz="2400" dirty="0"/>
              <a:t>Extensão total: 314km</a:t>
            </a:r>
          </a:p>
          <a:p>
            <a:r>
              <a:rPr lang="pt-BR" sz="2400" dirty="0"/>
              <a:t>VMDA projetado (2020): </a:t>
            </a:r>
            <a:r>
              <a:rPr lang="pt-BR" sz="2400" dirty="0">
                <a:solidFill>
                  <a:srgbClr val="C00000"/>
                </a:solidFill>
              </a:rPr>
              <a:t>T. U. Sobral </a:t>
            </a:r>
            <a:r>
              <a:rPr lang="pt-BR" sz="2400" dirty="0"/>
              <a:t>&gt; 9000 veículos</a:t>
            </a:r>
          </a:p>
          <a:p>
            <a:r>
              <a:rPr lang="pt-BR" sz="2400" dirty="0"/>
              <a:t>Solução proposta: 7,5 km de DUPLICAÇÃO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A7A597-820A-4C38-B928-E43E162E4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30" t="-5876" r="51175" b="33119"/>
          <a:stretch/>
        </p:blipFill>
        <p:spPr>
          <a:xfrm>
            <a:off x="8142460" y="1869978"/>
            <a:ext cx="445174" cy="350416"/>
          </a:xfrm>
          <a:prstGeom prst="rect">
            <a:avLst/>
          </a:prstGeom>
        </p:spPr>
      </p:pic>
      <p:sp>
        <p:nvSpPr>
          <p:cNvPr id="51" name="Elipse 50">
            <a:extLst>
              <a:ext uri="{FF2B5EF4-FFF2-40B4-BE49-F238E27FC236}">
                <a16:creationId xmlns:a16="http://schemas.microsoft.com/office/drawing/2014/main" id="{5F29960B-1BDC-442B-9871-FBBE52745F7C}"/>
              </a:ext>
            </a:extLst>
          </p:cNvPr>
          <p:cNvSpPr/>
          <p:nvPr/>
        </p:nvSpPr>
        <p:spPr>
          <a:xfrm>
            <a:off x="7963853" y="1780878"/>
            <a:ext cx="858962" cy="509929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82297F9E-47AB-445A-BA0A-F9CE37C26F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80" t="26957" r="40897" b="41449"/>
          <a:stretch/>
        </p:blipFill>
        <p:spPr>
          <a:xfrm>
            <a:off x="653143" y="1884754"/>
            <a:ext cx="6212359" cy="2448981"/>
          </a:xfrm>
          <a:prstGeom prst="rect">
            <a:avLst/>
          </a:prstGeom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B34C2605-B3C7-4FAD-AE7F-5FE7CFA3D89F}"/>
              </a:ext>
            </a:extLst>
          </p:cNvPr>
          <p:cNvSpPr/>
          <p:nvPr/>
        </p:nvSpPr>
        <p:spPr>
          <a:xfrm>
            <a:off x="4316861" y="3223809"/>
            <a:ext cx="2946459" cy="1226614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8F155CC8-8FAE-413C-BEA1-AC1736C18894}"/>
              </a:ext>
            </a:extLst>
          </p:cNvPr>
          <p:cNvSpPr txBox="1">
            <a:spLocks/>
          </p:cNvSpPr>
          <p:nvPr/>
        </p:nvSpPr>
        <p:spPr>
          <a:xfrm>
            <a:off x="10242186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BR-222/CE</a:t>
            </a:r>
          </a:p>
        </p:txBody>
      </p:sp>
      <p:sp>
        <p:nvSpPr>
          <p:cNvPr id="44" name="Sol 43">
            <a:extLst>
              <a:ext uri="{FF2B5EF4-FFF2-40B4-BE49-F238E27FC236}">
                <a16:creationId xmlns:a16="http://schemas.microsoft.com/office/drawing/2014/main" id="{2DB17CA6-464D-4AE9-BA41-0F08F53140EF}"/>
              </a:ext>
            </a:extLst>
          </p:cNvPr>
          <p:cNvSpPr/>
          <p:nvPr/>
        </p:nvSpPr>
        <p:spPr>
          <a:xfrm>
            <a:off x="1025451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9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Agrupar 45">
            <a:extLst>
              <a:ext uri="{FF2B5EF4-FFF2-40B4-BE49-F238E27FC236}">
                <a16:creationId xmlns:a16="http://schemas.microsoft.com/office/drawing/2014/main" id="{D1789471-FC4D-4C9C-B4F9-E218A2DA7C4F}"/>
              </a:ext>
            </a:extLst>
          </p:cNvPr>
          <p:cNvGrpSpPr/>
          <p:nvPr/>
        </p:nvGrpSpPr>
        <p:grpSpPr>
          <a:xfrm>
            <a:off x="7134437" y="1036375"/>
            <a:ext cx="4783182" cy="5286429"/>
            <a:chOff x="4005216" y="585646"/>
            <a:chExt cx="4783182" cy="5286429"/>
          </a:xfrm>
        </p:grpSpPr>
        <p:pic>
          <p:nvPicPr>
            <p:cNvPr id="47" name="Espaço Reservado para Conteúdo 4">
              <a:extLst>
                <a:ext uri="{FF2B5EF4-FFF2-40B4-BE49-F238E27FC236}">
                  <a16:creationId xmlns:a16="http://schemas.microsoft.com/office/drawing/2014/main" id="{C395AEBE-D70D-424C-974E-F09CCE86B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29568" t="1744" r="24363" b="409"/>
            <a:stretch/>
          </p:blipFill>
          <p:spPr>
            <a:xfrm>
              <a:off x="4005216" y="585646"/>
              <a:ext cx="4783182" cy="5286429"/>
            </a:xfrm>
            <a:prstGeom prst="rect">
              <a:avLst/>
            </a:prstGeom>
          </p:spPr>
        </p:pic>
        <p:grpSp>
          <p:nvGrpSpPr>
            <p:cNvPr id="50" name="Agrupar 49">
              <a:extLst>
                <a:ext uri="{FF2B5EF4-FFF2-40B4-BE49-F238E27FC236}">
                  <a16:creationId xmlns:a16="http://schemas.microsoft.com/office/drawing/2014/main" id="{9F53EAEE-74D9-4D37-AA3F-97CE733F8E8B}"/>
                </a:ext>
              </a:extLst>
            </p:cNvPr>
            <p:cNvGrpSpPr/>
            <p:nvPr/>
          </p:nvGrpSpPr>
          <p:grpSpPr>
            <a:xfrm>
              <a:off x="4126230" y="742950"/>
              <a:ext cx="4591050" cy="5017770"/>
              <a:chOff x="4126230" y="742950"/>
              <a:chExt cx="4591050" cy="5017770"/>
            </a:xfrm>
          </p:grpSpPr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id="{7241F368-ED4E-4D13-80F6-916C4BC8C289}"/>
                  </a:ext>
                </a:extLst>
              </p:cNvPr>
              <p:cNvSpPr/>
              <p:nvPr/>
            </p:nvSpPr>
            <p:spPr>
              <a:xfrm>
                <a:off x="8046720" y="2689861"/>
                <a:ext cx="670560" cy="541020"/>
              </a:xfrm>
              <a:custGeom>
                <a:avLst/>
                <a:gdLst>
                  <a:gd name="connsiteX0" fmla="*/ 0 w 670560"/>
                  <a:gd name="connsiteY0" fmla="*/ 510913 h 510913"/>
                  <a:gd name="connsiteX1" fmla="*/ 30480 w 670560"/>
                  <a:gd name="connsiteY1" fmla="*/ 465193 h 510913"/>
                  <a:gd name="connsiteX2" fmla="*/ 38100 w 670560"/>
                  <a:gd name="connsiteY2" fmla="*/ 453763 h 510913"/>
                  <a:gd name="connsiteX3" fmla="*/ 49530 w 670560"/>
                  <a:gd name="connsiteY3" fmla="*/ 449953 h 510913"/>
                  <a:gd name="connsiteX4" fmla="*/ 64770 w 670560"/>
                  <a:gd name="connsiteY4" fmla="*/ 442333 h 510913"/>
                  <a:gd name="connsiteX5" fmla="*/ 80010 w 670560"/>
                  <a:gd name="connsiteY5" fmla="*/ 427093 h 510913"/>
                  <a:gd name="connsiteX6" fmla="*/ 76200 w 670560"/>
                  <a:gd name="connsiteY6" fmla="*/ 366133 h 510913"/>
                  <a:gd name="connsiteX7" fmla="*/ 72390 w 670560"/>
                  <a:gd name="connsiteY7" fmla="*/ 347083 h 510913"/>
                  <a:gd name="connsiteX8" fmla="*/ 87630 w 670560"/>
                  <a:gd name="connsiteY8" fmla="*/ 274693 h 510913"/>
                  <a:gd name="connsiteX9" fmla="*/ 102870 w 670560"/>
                  <a:gd name="connsiteY9" fmla="*/ 263263 h 510913"/>
                  <a:gd name="connsiteX10" fmla="*/ 118110 w 670560"/>
                  <a:gd name="connsiteY10" fmla="*/ 267073 h 510913"/>
                  <a:gd name="connsiteX11" fmla="*/ 129540 w 670560"/>
                  <a:gd name="connsiteY11" fmla="*/ 255643 h 510913"/>
                  <a:gd name="connsiteX12" fmla="*/ 148590 w 670560"/>
                  <a:gd name="connsiteY12" fmla="*/ 221353 h 510913"/>
                  <a:gd name="connsiteX13" fmla="*/ 160020 w 670560"/>
                  <a:gd name="connsiteY13" fmla="*/ 194683 h 510913"/>
                  <a:gd name="connsiteX14" fmla="*/ 182880 w 670560"/>
                  <a:gd name="connsiteY14" fmla="*/ 190873 h 510913"/>
                  <a:gd name="connsiteX15" fmla="*/ 194310 w 670560"/>
                  <a:gd name="connsiteY15" fmla="*/ 187063 h 510913"/>
                  <a:gd name="connsiteX16" fmla="*/ 201930 w 670560"/>
                  <a:gd name="connsiteY16" fmla="*/ 171823 h 510913"/>
                  <a:gd name="connsiteX17" fmla="*/ 232410 w 670560"/>
                  <a:gd name="connsiteY17" fmla="*/ 137533 h 510913"/>
                  <a:gd name="connsiteX18" fmla="*/ 236220 w 670560"/>
                  <a:gd name="connsiteY18" fmla="*/ 76573 h 510913"/>
                  <a:gd name="connsiteX19" fmla="*/ 358140 w 670560"/>
                  <a:gd name="connsiteY19" fmla="*/ 61333 h 510913"/>
                  <a:gd name="connsiteX20" fmla="*/ 373380 w 670560"/>
                  <a:gd name="connsiteY20" fmla="*/ 57523 h 510913"/>
                  <a:gd name="connsiteX21" fmla="*/ 384810 w 670560"/>
                  <a:gd name="connsiteY21" fmla="*/ 49903 h 510913"/>
                  <a:gd name="connsiteX22" fmla="*/ 400050 w 670560"/>
                  <a:gd name="connsiteY22" fmla="*/ 46093 h 510913"/>
                  <a:gd name="connsiteX23" fmla="*/ 411480 w 670560"/>
                  <a:gd name="connsiteY23" fmla="*/ 42283 h 510913"/>
                  <a:gd name="connsiteX24" fmla="*/ 518160 w 670560"/>
                  <a:gd name="connsiteY24" fmla="*/ 30853 h 510913"/>
                  <a:gd name="connsiteX25" fmla="*/ 541020 w 670560"/>
                  <a:gd name="connsiteY25" fmla="*/ 27043 h 510913"/>
                  <a:gd name="connsiteX26" fmla="*/ 567690 w 670560"/>
                  <a:gd name="connsiteY26" fmla="*/ 23233 h 510913"/>
                  <a:gd name="connsiteX27" fmla="*/ 605790 w 670560"/>
                  <a:gd name="connsiteY27" fmla="*/ 11803 h 510913"/>
                  <a:gd name="connsiteX28" fmla="*/ 617220 w 670560"/>
                  <a:gd name="connsiteY28" fmla="*/ 7993 h 510913"/>
                  <a:gd name="connsiteX29" fmla="*/ 636270 w 670560"/>
                  <a:gd name="connsiteY29" fmla="*/ 4183 h 510913"/>
                  <a:gd name="connsiteX30" fmla="*/ 647700 w 670560"/>
                  <a:gd name="connsiteY30" fmla="*/ 373 h 510913"/>
                  <a:gd name="connsiteX31" fmla="*/ 670560 w 670560"/>
                  <a:gd name="connsiteY31" fmla="*/ 373 h 51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70560" h="510913">
                    <a:moveTo>
                      <a:pt x="0" y="510913"/>
                    </a:moveTo>
                    <a:cubicBezTo>
                      <a:pt x="25812" y="459289"/>
                      <a:pt x="2553" y="497774"/>
                      <a:pt x="30480" y="465193"/>
                    </a:cubicBezTo>
                    <a:cubicBezTo>
                      <a:pt x="33460" y="461716"/>
                      <a:pt x="34524" y="456624"/>
                      <a:pt x="38100" y="453763"/>
                    </a:cubicBezTo>
                    <a:cubicBezTo>
                      <a:pt x="41236" y="451254"/>
                      <a:pt x="45839" y="451535"/>
                      <a:pt x="49530" y="449953"/>
                    </a:cubicBezTo>
                    <a:cubicBezTo>
                      <a:pt x="54750" y="447716"/>
                      <a:pt x="60226" y="445741"/>
                      <a:pt x="64770" y="442333"/>
                    </a:cubicBezTo>
                    <a:cubicBezTo>
                      <a:pt x="70517" y="438022"/>
                      <a:pt x="74930" y="432173"/>
                      <a:pt x="80010" y="427093"/>
                    </a:cubicBezTo>
                    <a:cubicBezTo>
                      <a:pt x="78740" y="406773"/>
                      <a:pt x="78130" y="386401"/>
                      <a:pt x="76200" y="366133"/>
                    </a:cubicBezTo>
                    <a:cubicBezTo>
                      <a:pt x="75586" y="359686"/>
                      <a:pt x="72082" y="353551"/>
                      <a:pt x="72390" y="347083"/>
                    </a:cubicBezTo>
                    <a:cubicBezTo>
                      <a:pt x="73134" y="331462"/>
                      <a:pt x="70315" y="292008"/>
                      <a:pt x="87630" y="274693"/>
                    </a:cubicBezTo>
                    <a:cubicBezTo>
                      <a:pt x="92120" y="270203"/>
                      <a:pt x="97790" y="267073"/>
                      <a:pt x="102870" y="263263"/>
                    </a:cubicBezTo>
                    <a:cubicBezTo>
                      <a:pt x="107950" y="264533"/>
                      <a:pt x="113075" y="268512"/>
                      <a:pt x="118110" y="267073"/>
                    </a:cubicBezTo>
                    <a:cubicBezTo>
                      <a:pt x="123291" y="265593"/>
                      <a:pt x="126033" y="259734"/>
                      <a:pt x="129540" y="255643"/>
                    </a:cubicBezTo>
                    <a:cubicBezTo>
                      <a:pt x="141135" y="242116"/>
                      <a:pt x="142854" y="238561"/>
                      <a:pt x="148590" y="221353"/>
                    </a:cubicBezTo>
                    <a:cubicBezTo>
                      <a:pt x="150665" y="215129"/>
                      <a:pt x="151984" y="198701"/>
                      <a:pt x="160020" y="194683"/>
                    </a:cubicBezTo>
                    <a:cubicBezTo>
                      <a:pt x="166930" y="191228"/>
                      <a:pt x="175339" y="192549"/>
                      <a:pt x="182880" y="190873"/>
                    </a:cubicBezTo>
                    <a:cubicBezTo>
                      <a:pt x="186800" y="190002"/>
                      <a:pt x="190500" y="188333"/>
                      <a:pt x="194310" y="187063"/>
                    </a:cubicBezTo>
                    <a:cubicBezTo>
                      <a:pt x="196850" y="181983"/>
                      <a:pt x="198673" y="176476"/>
                      <a:pt x="201930" y="171823"/>
                    </a:cubicBezTo>
                    <a:cubicBezTo>
                      <a:pt x="212430" y="156823"/>
                      <a:pt x="220485" y="149458"/>
                      <a:pt x="232410" y="137533"/>
                    </a:cubicBezTo>
                    <a:cubicBezTo>
                      <a:pt x="233680" y="117213"/>
                      <a:pt x="234089" y="96821"/>
                      <a:pt x="236220" y="76573"/>
                    </a:cubicBezTo>
                    <a:cubicBezTo>
                      <a:pt x="241319" y="28134"/>
                      <a:pt x="345549" y="61739"/>
                      <a:pt x="358140" y="61333"/>
                    </a:cubicBezTo>
                    <a:cubicBezTo>
                      <a:pt x="363220" y="60063"/>
                      <a:pt x="368567" y="59586"/>
                      <a:pt x="373380" y="57523"/>
                    </a:cubicBezTo>
                    <a:cubicBezTo>
                      <a:pt x="377589" y="55719"/>
                      <a:pt x="380601" y="51707"/>
                      <a:pt x="384810" y="49903"/>
                    </a:cubicBezTo>
                    <a:cubicBezTo>
                      <a:pt x="389623" y="47840"/>
                      <a:pt x="395015" y="47532"/>
                      <a:pt x="400050" y="46093"/>
                    </a:cubicBezTo>
                    <a:cubicBezTo>
                      <a:pt x="403912" y="44990"/>
                      <a:pt x="407501" y="42826"/>
                      <a:pt x="411480" y="42283"/>
                    </a:cubicBezTo>
                    <a:cubicBezTo>
                      <a:pt x="538605" y="24948"/>
                      <a:pt x="439233" y="41377"/>
                      <a:pt x="518160" y="30853"/>
                    </a:cubicBezTo>
                    <a:cubicBezTo>
                      <a:pt x="525817" y="29832"/>
                      <a:pt x="533385" y="28218"/>
                      <a:pt x="541020" y="27043"/>
                    </a:cubicBezTo>
                    <a:cubicBezTo>
                      <a:pt x="549896" y="25677"/>
                      <a:pt x="558855" y="24839"/>
                      <a:pt x="567690" y="23233"/>
                    </a:cubicBezTo>
                    <a:cubicBezTo>
                      <a:pt x="580358" y="20930"/>
                      <a:pt x="593861" y="15779"/>
                      <a:pt x="605790" y="11803"/>
                    </a:cubicBezTo>
                    <a:cubicBezTo>
                      <a:pt x="609600" y="10533"/>
                      <a:pt x="613282" y="8781"/>
                      <a:pt x="617220" y="7993"/>
                    </a:cubicBezTo>
                    <a:cubicBezTo>
                      <a:pt x="623570" y="6723"/>
                      <a:pt x="629988" y="5754"/>
                      <a:pt x="636270" y="4183"/>
                    </a:cubicBezTo>
                    <a:cubicBezTo>
                      <a:pt x="640166" y="3209"/>
                      <a:pt x="643708" y="817"/>
                      <a:pt x="647700" y="373"/>
                    </a:cubicBezTo>
                    <a:cubicBezTo>
                      <a:pt x="655273" y="-468"/>
                      <a:pt x="662940" y="373"/>
                      <a:pt x="670560" y="373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id="{70486B2B-E191-4BE4-9907-E4505ABFA177}"/>
                  </a:ext>
                </a:extLst>
              </p:cNvPr>
              <p:cNvGrpSpPr/>
              <p:nvPr/>
            </p:nvGrpSpPr>
            <p:grpSpPr>
              <a:xfrm>
                <a:off x="5113020" y="3223260"/>
                <a:ext cx="2933700" cy="2537460"/>
                <a:chOff x="5113020" y="3223260"/>
                <a:chExt cx="2933700" cy="2537460"/>
              </a:xfrm>
            </p:grpSpPr>
            <p:sp>
              <p:nvSpPr>
                <p:cNvPr id="86" name="Forma Livre: Forma 85">
                  <a:extLst>
                    <a:ext uri="{FF2B5EF4-FFF2-40B4-BE49-F238E27FC236}">
                      <a16:creationId xmlns:a16="http://schemas.microsoft.com/office/drawing/2014/main" id="{E2D01DA2-D17A-40C6-8B8B-40130F96F67B}"/>
                    </a:ext>
                  </a:extLst>
                </p:cNvPr>
                <p:cNvSpPr/>
                <p:nvPr/>
              </p:nvSpPr>
              <p:spPr>
                <a:xfrm>
                  <a:off x="6701790" y="3223260"/>
                  <a:ext cx="1344930" cy="2537460"/>
                </a:xfrm>
                <a:custGeom>
                  <a:avLst/>
                  <a:gdLst>
                    <a:gd name="connsiteX0" fmla="*/ 0 w 1344930"/>
                    <a:gd name="connsiteY0" fmla="*/ 2526030 h 2537460"/>
                    <a:gd name="connsiteX1" fmla="*/ 53340 w 1344930"/>
                    <a:gd name="connsiteY1" fmla="*/ 2529840 h 2537460"/>
                    <a:gd name="connsiteX2" fmla="*/ 76200 w 1344930"/>
                    <a:gd name="connsiteY2" fmla="*/ 2537460 h 2537460"/>
                    <a:gd name="connsiteX3" fmla="*/ 118110 w 1344930"/>
                    <a:gd name="connsiteY3" fmla="*/ 2529840 h 2537460"/>
                    <a:gd name="connsiteX4" fmla="*/ 148590 w 1344930"/>
                    <a:gd name="connsiteY4" fmla="*/ 2506980 h 2537460"/>
                    <a:gd name="connsiteX5" fmla="*/ 152400 w 1344930"/>
                    <a:gd name="connsiteY5" fmla="*/ 2495550 h 2537460"/>
                    <a:gd name="connsiteX6" fmla="*/ 144780 w 1344930"/>
                    <a:gd name="connsiteY6" fmla="*/ 2480310 h 2537460"/>
                    <a:gd name="connsiteX7" fmla="*/ 156210 w 1344930"/>
                    <a:gd name="connsiteY7" fmla="*/ 2468880 h 2537460"/>
                    <a:gd name="connsiteX8" fmla="*/ 167640 w 1344930"/>
                    <a:gd name="connsiteY8" fmla="*/ 2465070 h 2537460"/>
                    <a:gd name="connsiteX9" fmla="*/ 205740 w 1344930"/>
                    <a:gd name="connsiteY9" fmla="*/ 2453640 h 2537460"/>
                    <a:gd name="connsiteX10" fmla="*/ 213360 w 1344930"/>
                    <a:gd name="connsiteY10" fmla="*/ 2442210 h 2537460"/>
                    <a:gd name="connsiteX11" fmla="*/ 228600 w 1344930"/>
                    <a:gd name="connsiteY11" fmla="*/ 2404110 h 2537460"/>
                    <a:gd name="connsiteX12" fmla="*/ 266700 w 1344930"/>
                    <a:gd name="connsiteY12" fmla="*/ 2400300 h 2537460"/>
                    <a:gd name="connsiteX13" fmla="*/ 278130 w 1344930"/>
                    <a:gd name="connsiteY13" fmla="*/ 2396490 h 2537460"/>
                    <a:gd name="connsiteX14" fmla="*/ 285750 w 1344930"/>
                    <a:gd name="connsiteY14" fmla="*/ 2385060 h 2537460"/>
                    <a:gd name="connsiteX15" fmla="*/ 297180 w 1344930"/>
                    <a:gd name="connsiteY15" fmla="*/ 2377440 h 2537460"/>
                    <a:gd name="connsiteX16" fmla="*/ 300990 w 1344930"/>
                    <a:gd name="connsiteY16" fmla="*/ 2350770 h 2537460"/>
                    <a:gd name="connsiteX17" fmla="*/ 339090 w 1344930"/>
                    <a:gd name="connsiteY17" fmla="*/ 2346960 h 2537460"/>
                    <a:gd name="connsiteX18" fmla="*/ 365760 w 1344930"/>
                    <a:gd name="connsiteY18" fmla="*/ 2335530 h 2537460"/>
                    <a:gd name="connsiteX19" fmla="*/ 373380 w 1344930"/>
                    <a:gd name="connsiteY19" fmla="*/ 2324100 h 2537460"/>
                    <a:gd name="connsiteX20" fmla="*/ 392430 w 1344930"/>
                    <a:gd name="connsiteY20" fmla="*/ 2316480 h 2537460"/>
                    <a:gd name="connsiteX21" fmla="*/ 403860 w 1344930"/>
                    <a:gd name="connsiteY21" fmla="*/ 2293620 h 2537460"/>
                    <a:gd name="connsiteX22" fmla="*/ 419100 w 1344930"/>
                    <a:gd name="connsiteY22" fmla="*/ 2270760 h 2537460"/>
                    <a:gd name="connsiteX23" fmla="*/ 434340 w 1344930"/>
                    <a:gd name="connsiteY23" fmla="*/ 2263140 h 2537460"/>
                    <a:gd name="connsiteX24" fmla="*/ 464820 w 1344930"/>
                    <a:gd name="connsiteY24" fmla="*/ 2221230 h 2537460"/>
                    <a:gd name="connsiteX25" fmla="*/ 476250 w 1344930"/>
                    <a:gd name="connsiteY25" fmla="*/ 2209800 h 2537460"/>
                    <a:gd name="connsiteX26" fmla="*/ 487680 w 1344930"/>
                    <a:gd name="connsiteY26" fmla="*/ 2186940 h 2537460"/>
                    <a:gd name="connsiteX27" fmla="*/ 491490 w 1344930"/>
                    <a:gd name="connsiteY27" fmla="*/ 2175510 h 2537460"/>
                    <a:gd name="connsiteX28" fmla="*/ 499110 w 1344930"/>
                    <a:gd name="connsiteY28" fmla="*/ 2156460 h 2537460"/>
                    <a:gd name="connsiteX29" fmla="*/ 502920 w 1344930"/>
                    <a:gd name="connsiteY29" fmla="*/ 2145030 h 2537460"/>
                    <a:gd name="connsiteX30" fmla="*/ 518160 w 1344930"/>
                    <a:gd name="connsiteY30" fmla="*/ 2133600 h 2537460"/>
                    <a:gd name="connsiteX31" fmla="*/ 521970 w 1344930"/>
                    <a:gd name="connsiteY31" fmla="*/ 2122170 h 2537460"/>
                    <a:gd name="connsiteX32" fmla="*/ 537210 w 1344930"/>
                    <a:gd name="connsiteY32" fmla="*/ 2099310 h 2537460"/>
                    <a:gd name="connsiteX33" fmla="*/ 541020 w 1344930"/>
                    <a:gd name="connsiteY33" fmla="*/ 2087880 h 2537460"/>
                    <a:gd name="connsiteX34" fmla="*/ 548640 w 1344930"/>
                    <a:gd name="connsiteY34" fmla="*/ 2076450 h 2537460"/>
                    <a:gd name="connsiteX35" fmla="*/ 556260 w 1344930"/>
                    <a:gd name="connsiteY35" fmla="*/ 2053590 h 2537460"/>
                    <a:gd name="connsiteX36" fmla="*/ 567690 w 1344930"/>
                    <a:gd name="connsiteY36" fmla="*/ 2019300 h 2537460"/>
                    <a:gd name="connsiteX37" fmla="*/ 571500 w 1344930"/>
                    <a:gd name="connsiteY37" fmla="*/ 2007870 h 2537460"/>
                    <a:gd name="connsiteX38" fmla="*/ 590550 w 1344930"/>
                    <a:gd name="connsiteY38" fmla="*/ 1950720 h 2537460"/>
                    <a:gd name="connsiteX39" fmla="*/ 586740 w 1344930"/>
                    <a:gd name="connsiteY39" fmla="*/ 1885950 h 2537460"/>
                    <a:gd name="connsiteX40" fmla="*/ 582930 w 1344930"/>
                    <a:gd name="connsiteY40" fmla="*/ 1840230 h 2537460"/>
                    <a:gd name="connsiteX41" fmla="*/ 571500 w 1344930"/>
                    <a:gd name="connsiteY41" fmla="*/ 1836420 h 2537460"/>
                    <a:gd name="connsiteX42" fmla="*/ 552450 w 1344930"/>
                    <a:gd name="connsiteY42" fmla="*/ 1832610 h 2537460"/>
                    <a:gd name="connsiteX43" fmla="*/ 537210 w 1344930"/>
                    <a:gd name="connsiteY43" fmla="*/ 1836420 h 2537460"/>
                    <a:gd name="connsiteX44" fmla="*/ 506730 w 1344930"/>
                    <a:gd name="connsiteY44" fmla="*/ 1855470 h 2537460"/>
                    <a:gd name="connsiteX45" fmla="*/ 487680 w 1344930"/>
                    <a:gd name="connsiteY45" fmla="*/ 1851660 h 2537460"/>
                    <a:gd name="connsiteX46" fmla="*/ 476250 w 1344930"/>
                    <a:gd name="connsiteY46" fmla="*/ 1824990 h 2537460"/>
                    <a:gd name="connsiteX47" fmla="*/ 468630 w 1344930"/>
                    <a:gd name="connsiteY47" fmla="*/ 1737360 h 2537460"/>
                    <a:gd name="connsiteX48" fmla="*/ 464820 w 1344930"/>
                    <a:gd name="connsiteY48" fmla="*/ 1725930 h 2537460"/>
                    <a:gd name="connsiteX49" fmla="*/ 453390 w 1344930"/>
                    <a:gd name="connsiteY49" fmla="*/ 1714500 h 2537460"/>
                    <a:gd name="connsiteX50" fmla="*/ 434340 w 1344930"/>
                    <a:gd name="connsiteY50" fmla="*/ 1687830 h 2537460"/>
                    <a:gd name="connsiteX51" fmla="*/ 426720 w 1344930"/>
                    <a:gd name="connsiteY51" fmla="*/ 1672590 h 2537460"/>
                    <a:gd name="connsiteX52" fmla="*/ 430530 w 1344930"/>
                    <a:gd name="connsiteY52" fmla="*/ 1619250 h 2537460"/>
                    <a:gd name="connsiteX53" fmla="*/ 461010 w 1344930"/>
                    <a:gd name="connsiteY53" fmla="*/ 1592580 h 2537460"/>
                    <a:gd name="connsiteX54" fmla="*/ 472440 w 1344930"/>
                    <a:gd name="connsiteY54" fmla="*/ 1581150 h 2537460"/>
                    <a:gd name="connsiteX55" fmla="*/ 476250 w 1344930"/>
                    <a:gd name="connsiteY55" fmla="*/ 1550670 h 2537460"/>
                    <a:gd name="connsiteX56" fmla="*/ 483870 w 1344930"/>
                    <a:gd name="connsiteY56" fmla="*/ 1539240 h 2537460"/>
                    <a:gd name="connsiteX57" fmla="*/ 487680 w 1344930"/>
                    <a:gd name="connsiteY57" fmla="*/ 1527810 h 2537460"/>
                    <a:gd name="connsiteX58" fmla="*/ 495300 w 1344930"/>
                    <a:gd name="connsiteY58" fmla="*/ 1512570 h 2537460"/>
                    <a:gd name="connsiteX59" fmla="*/ 514350 w 1344930"/>
                    <a:gd name="connsiteY59" fmla="*/ 1508760 h 2537460"/>
                    <a:gd name="connsiteX60" fmla="*/ 563880 w 1344930"/>
                    <a:gd name="connsiteY60" fmla="*/ 1489710 h 2537460"/>
                    <a:gd name="connsiteX61" fmla="*/ 605790 w 1344930"/>
                    <a:gd name="connsiteY61" fmla="*/ 1474470 h 2537460"/>
                    <a:gd name="connsiteX62" fmla="*/ 586740 w 1344930"/>
                    <a:gd name="connsiteY62" fmla="*/ 1463040 h 2537460"/>
                    <a:gd name="connsiteX63" fmla="*/ 556260 w 1344930"/>
                    <a:gd name="connsiteY63" fmla="*/ 1440180 h 2537460"/>
                    <a:gd name="connsiteX64" fmla="*/ 537210 w 1344930"/>
                    <a:gd name="connsiteY64" fmla="*/ 1428750 h 2537460"/>
                    <a:gd name="connsiteX65" fmla="*/ 518160 w 1344930"/>
                    <a:gd name="connsiteY65" fmla="*/ 1413510 h 2537460"/>
                    <a:gd name="connsiteX66" fmla="*/ 506730 w 1344930"/>
                    <a:gd name="connsiteY66" fmla="*/ 1409700 h 2537460"/>
                    <a:gd name="connsiteX67" fmla="*/ 495300 w 1344930"/>
                    <a:gd name="connsiteY67" fmla="*/ 1402080 h 2537460"/>
                    <a:gd name="connsiteX68" fmla="*/ 491490 w 1344930"/>
                    <a:gd name="connsiteY68" fmla="*/ 1390650 h 2537460"/>
                    <a:gd name="connsiteX69" fmla="*/ 483870 w 1344930"/>
                    <a:gd name="connsiteY69" fmla="*/ 1375410 h 2537460"/>
                    <a:gd name="connsiteX70" fmla="*/ 480060 w 1344930"/>
                    <a:gd name="connsiteY70" fmla="*/ 1360170 h 2537460"/>
                    <a:gd name="connsiteX71" fmla="*/ 487680 w 1344930"/>
                    <a:gd name="connsiteY71" fmla="*/ 1291590 h 2537460"/>
                    <a:gd name="connsiteX72" fmla="*/ 495300 w 1344930"/>
                    <a:gd name="connsiteY72" fmla="*/ 1272540 h 2537460"/>
                    <a:gd name="connsiteX73" fmla="*/ 502920 w 1344930"/>
                    <a:gd name="connsiteY73" fmla="*/ 1249680 h 2537460"/>
                    <a:gd name="connsiteX74" fmla="*/ 510540 w 1344930"/>
                    <a:gd name="connsiteY74" fmla="*/ 1219200 h 2537460"/>
                    <a:gd name="connsiteX75" fmla="*/ 514350 w 1344930"/>
                    <a:gd name="connsiteY75" fmla="*/ 1203960 h 2537460"/>
                    <a:gd name="connsiteX76" fmla="*/ 541020 w 1344930"/>
                    <a:gd name="connsiteY76" fmla="*/ 1169670 h 2537460"/>
                    <a:gd name="connsiteX77" fmla="*/ 560070 w 1344930"/>
                    <a:gd name="connsiteY77" fmla="*/ 1150620 h 2537460"/>
                    <a:gd name="connsiteX78" fmla="*/ 579120 w 1344930"/>
                    <a:gd name="connsiteY78" fmla="*/ 1123950 h 2537460"/>
                    <a:gd name="connsiteX79" fmla="*/ 594360 w 1344930"/>
                    <a:gd name="connsiteY79" fmla="*/ 1082040 h 2537460"/>
                    <a:gd name="connsiteX80" fmla="*/ 598170 w 1344930"/>
                    <a:gd name="connsiteY80" fmla="*/ 1070610 h 2537460"/>
                    <a:gd name="connsiteX81" fmla="*/ 643890 w 1344930"/>
                    <a:gd name="connsiteY81" fmla="*/ 1024890 h 2537460"/>
                    <a:gd name="connsiteX82" fmla="*/ 666750 w 1344930"/>
                    <a:gd name="connsiteY82" fmla="*/ 1009650 h 2537460"/>
                    <a:gd name="connsiteX83" fmla="*/ 670560 w 1344930"/>
                    <a:gd name="connsiteY83" fmla="*/ 998220 h 2537460"/>
                    <a:gd name="connsiteX84" fmla="*/ 678180 w 1344930"/>
                    <a:gd name="connsiteY84" fmla="*/ 986790 h 2537460"/>
                    <a:gd name="connsiteX85" fmla="*/ 693420 w 1344930"/>
                    <a:gd name="connsiteY85" fmla="*/ 967740 h 2537460"/>
                    <a:gd name="connsiteX86" fmla="*/ 731520 w 1344930"/>
                    <a:gd name="connsiteY86" fmla="*/ 929640 h 2537460"/>
                    <a:gd name="connsiteX87" fmla="*/ 746760 w 1344930"/>
                    <a:gd name="connsiteY87" fmla="*/ 914400 h 2537460"/>
                    <a:gd name="connsiteX88" fmla="*/ 765810 w 1344930"/>
                    <a:gd name="connsiteY88" fmla="*/ 891540 h 2537460"/>
                    <a:gd name="connsiteX89" fmla="*/ 803910 w 1344930"/>
                    <a:gd name="connsiteY89" fmla="*/ 857250 h 2537460"/>
                    <a:gd name="connsiteX90" fmla="*/ 822960 w 1344930"/>
                    <a:gd name="connsiteY90" fmla="*/ 826770 h 2537460"/>
                    <a:gd name="connsiteX91" fmla="*/ 826770 w 1344930"/>
                    <a:gd name="connsiteY91" fmla="*/ 815340 h 2537460"/>
                    <a:gd name="connsiteX92" fmla="*/ 845820 w 1344930"/>
                    <a:gd name="connsiteY92" fmla="*/ 788670 h 2537460"/>
                    <a:gd name="connsiteX93" fmla="*/ 857250 w 1344930"/>
                    <a:gd name="connsiteY93" fmla="*/ 781050 h 2537460"/>
                    <a:gd name="connsiteX94" fmla="*/ 876300 w 1344930"/>
                    <a:gd name="connsiteY94" fmla="*/ 758190 h 2537460"/>
                    <a:gd name="connsiteX95" fmla="*/ 887730 w 1344930"/>
                    <a:gd name="connsiteY95" fmla="*/ 731520 h 2537460"/>
                    <a:gd name="connsiteX96" fmla="*/ 895350 w 1344930"/>
                    <a:gd name="connsiteY96" fmla="*/ 701040 h 2537460"/>
                    <a:gd name="connsiteX97" fmla="*/ 914400 w 1344930"/>
                    <a:gd name="connsiteY97" fmla="*/ 678180 h 2537460"/>
                    <a:gd name="connsiteX98" fmla="*/ 922020 w 1344930"/>
                    <a:gd name="connsiteY98" fmla="*/ 666750 h 2537460"/>
                    <a:gd name="connsiteX99" fmla="*/ 937260 w 1344930"/>
                    <a:gd name="connsiteY99" fmla="*/ 647700 h 2537460"/>
                    <a:gd name="connsiteX100" fmla="*/ 941070 w 1344930"/>
                    <a:gd name="connsiteY100" fmla="*/ 636270 h 2537460"/>
                    <a:gd name="connsiteX101" fmla="*/ 956310 w 1344930"/>
                    <a:gd name="connsiteY101" fmla="*/ 621030 h 2537460"/>
                    <a:gd name="connsiteX102" fmla="*/ 971550 w 1344930"/>
                    <a:gd name="connsiteY102" fmla="*/ 613410 h 2537460"/>
                    <a:gd name="connsiteX103" fmla="*/ 998220 w 1344930"/>
                    <a:gd name="connsiteY103" fmla="*/ 605790 h 2537460"/>
                    <a:gd name="connsiteX104" fmla="*/ 1002030 w 1344930"/>
                    <a:gd name="connsiteY104" fmla="*/ 594360 h 2537460"/>
                    <a:gd name="connsiteX105" fmla="*/ 1017270 w 1344930"/>
                    <a:gd name="connsiteY105" fmla="*/ 586740 h 2537460"/>
                    <a:gd name="connsiteX106" fmla="*/ 1047750 w 1344930"/>
                    <a:gd name="connsiteY106" fmla="*/ 567690 h 2537460"/>
                    <a:gd name="connsiteX107" fmla="*/ 1062990 w 1344930"/>
                    <a:gd name="connsiteY107" fmla="*/ 552450 h 2537460"/>
                    <a:gd name="connsiteX108" fmla="*/ 1120140 w 1344930"/>
                    <a:gd name="connsiteY108" fmla="*/ 518160 h 2537460"/>
                    <a:gd name="connsiteX109" fmla="*/ 1123950 w 1344930"/>
                    <a:gd name="connsiteY109" fmla="*/ 468630 h 2537460"/>
                    <a:gd name="connsiteX110" fmla="*/ 1127760 w 1344930"/>
                    <a:gd name="connsiteY110" fmla="*/ 453390 h 2537460"/>
                    <a:gd name="connsiteX111" fmla="*/ 1131570 w 1344930"/>
                    <a:gd name="connsiteY111" fmla="*/ 434340 h 2537460"/>
                    <a:gd name="connsiteX112" fmla="*/ 1112520 w 1344930"/>
                    <a:gd name="connsiteY112" fmla="*/ 369570 h 2537460"/>
                    <a:gd name="connsiteX113" fmla="*/ 1097280 w 1344930"/>
                    <a:gd name="connsiteY113" fmla="*/ 361950 h 2537460"/>
                    <a:gd name="connsiteX114" fmla="*/ 1104900 w 1344930"/>
                    <a:gd name="connsiteY114" fmla="*/ 297180 h 2537460"/>
                    <a:gd name="connsiteX115" fmla="*/ 1120140 w 1344930"/>
                    <a:gd name="connsiteY115" fmla="*/ 281940 h 2537460"/>
                    <a:gd name="connsiteX116" fmla="*/ 1154430 w 1344930"/>
                    <a:gd name="connsiteY116" fmla="*/ 262890 h 2537460"/>
                    <a:gd name="connsiteX117" fmla="*/ 1188720 w 1344930"/>
                    <a:gd name="connsiteY117" fmla="*/ 236220 h 2537460"/>
                    <a:gd name="connsiteX118" fmla="*/ 1200150 w 1344930"/>
                    <a:gd name="connsiteY118" fmla="*/ 220980 h 2537460"/>
                    <a:gd name="connsiteX119" fmla="*/ 1215390 w 1344930"/>
                    <a:gd name="connsiteY119" fmla="*/ 213360 h 2537460"/>
                    <a:gd name="connsiteX120" fmla="*/ 1226820 w 1344930"/>
                    <a:gd name="connsiteY120" fmla="*/ 201930 h 2537460"/>
                    <a:gd name="connsiteX121" fmla="*/ 1276350 w 1344930"/>
                    <a:gd name="connsiteY121" fmla="*/ 171450 h 2537460"/>
                    <a:gd name="connsiteX122" fmla="*/ 1299210 w 1344930"/>
                    <a:gd name="connsiteY122" fmla="*/ 148590 h 2537460"/>
                    <a:gd name="connsiteX123" fmla="*/ 1310640 w 1344930"/>
                    <a:gd name="connsiteY123" fmla="*/ 133350 h 2537460"/>
                    <a:gd name="connsiteX124" fmla="*/ 1314450 w 1344930"/>
                    <a:gd name="connsiteY124" fmla="*/ 110490 h 2537460"/>
                    <a:gd name="connsiteX125" fmla="*/ 1337310 w 1344930"/>
                    <a:gd name="connsiteY125" fmla="*/ 102870 h 2537460"/>
                    <a:gd name="connsiteX126" fmla="*/ 1344930 w 1344930"/>
                    <a:gd name="connsiteY126" fmla="*/ 87630 h 2537460"/>
                    <a:gd name="connsiteX127" fmla="*/ 1337310 w 1344930"/>
                    <a:gd name="connsiteY127" fmla="*/ 11430 h 2537460"/>
                    <a:gd name="connsiteX128" fmla="*/ 1337310 w 1344930"/>
                    <a:gd name="connsiteY128" fmla="*/ 0 h 2537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1344930" h="2537460">
                      <a:moveTo>
                        <a:pt x="0" y="2526030"/>
                      </a:moveTo>
                      <a:cubicBezTo>
                        <a:pt x="17780" y="2527300"/>
                        <a:pt x="35712" y="2527196"/>
                        <a:pt x="53340" y="2529840"/>
                      </a:cubicBezTo>
                      <a:cubicBezTo>
                        <a:pt x="61283" y="2531031"/>
                        <a:pt x="68168" y="2537460"/>
                        <a:pt x="76200" y="2537460"/>
                      </a:cubicBezTo>
                      <a:cubicBezTo>
                        <a:pt x="90399" y="2537460"/>
                        <a:pt x="104140" y="2532380"/>
                        <a:pt x="118110" y="2529840"/>
                      </a:cubicBezTo>
                      <a:cubicBezTo>
                        <a:pt x="126963" y="2523938"/>
                        <a:pt x="142556" y="2514019"/>
                        <a:pt x="148590" y="2506980"/>
                      </a:cubicBezTo>
                      <a:cubicBezTo>
                        <a:pt x="151204" y="2503931"/>
                        <a:pt x="151130" y="2499360"/>
                        <a:pt x="152400" y="2495550"/>
                      </a:cubicBezTo>
                      <a:cubicBezTo>
                        <a:pt x="149860" y="2490470"/>
                        <a:pt x="143977" y="2485933"/>
                        <a:pt x="144780" y="2480310"/>
                      </a:cubicBezTo>
                      <a:cubicBezTo>
                        <a:pt x="145542" y="2474976"/>
                        <a:pt x="151727" y="2471869"/>
                        <a:pt x="156210" y="2468880"/>
                      </a:cubicBezTo>
                      <a:cubicBezTo>
                        <a:pt x="159552" y="2466652"/>
                        <a:pt x="164048" y="2466866"/>
                        <a:pt x="167640" y="2465070"/>
                      </a:cubicBezTo>
                      <a:cubicBezTo>
                        <a:pt x="195363" y="2451209"/>
                        <a:pt x="157238" y="2460569"/>
                        <a:pt x="205740" y="2453640"/>
                      </a:cubicBezTo>
                      <a:cubicBezTo>
                        <a:pt x="208280" y="2449830"/>
                        <a:pt x="212155" y="2446628"/>
                        <a:pt x="213360" y="2442210"/>
                      </a:cubicBezTo>
                      <a:cubicBezTo>
                        <a:pt x="217600" y="2426663"/>
                        <a:pt x="208712" y="2408699"/>
                        <a:pt x="228600" y="2404110"/>
                      </a:cubicBezTo>
                      <a:cubicBezTo>
                        <a:pt x="241036" y="2401240"/>
                        <a:pt x="254000" y="2401570"/>
                        <a:pt x="266700" y="2400300"/>
                      </a:cubicBezTo>
                      <a:cubicBezTo>
                        <a:pt x="270510" y="2399030"/>
                        <a:pt x="274994" y="2398999"/>
                        <a:pt x="278130" y="2396490"/>
                      </a:cubicBezTo>
                      <a:cubicBezTo>
                        <a:pt x="281706" y="2393629"/>
                        <a:pt x="282512" y="2388298"/>
                        <a:pt x="285750" y="2385060"/>
                      </a:cubicBezTo>
                      <a:cubicBezTo>
                        <a:pt x="288988" y="2381822"/>
                        <a:pt x="293370" y="2379980"/>
                        <a:pt x="297180" y="2377440"/>
                      </a:cubicBezTo>
                      <a:cubicBezTo>
                        <a:pt x="290458" y="2357275"/>
                        <a:pt x="280856" y="2353868"/>
                        <a:pt x="300990" y="2350770"/>
                      </a:cubicBezTo>
                      <a:cubicBezTo>
                        <a:pt x="313605" y="2348829"/>
                        <a:pt x="326390" y="2348230"/>
                        <a:pt x="339090" y="2346960"/>
                      </a:cubicBezTo>
                      <a:cubicBezTo>
                        <a:pt x="350749" y="2344045"/>
                        <a:pt x="356989" y="2344301"/>
                        <a:pt x="365760" y="2335530"/>
                      </a:cubicBezTo>
                      <a:cubicBezTo>
                        <a:pt x="368998" y="2332292"/>
                        <a:pt x="369654" y="2326762"/>
                        <a:pt x="373380" y="2324100"/>
                      </a:cubicBezTo>
                      <a:cubicBezTo>
                        <a:pt x="378945" y="2320125"/>
                        <a:pt x="386080" y="2319020"/>
                        <a:pt x="392430" y="2316480"/>
                      </a:cubicBezTo>
                      <a:cubicBezTo>
                        <a:pt x="402007" y="2287750"/>
                        <a:pt x="389088" y="2323163"/>
                        <a:pt x="403860" y="2293620"/>
                      </a:cubicBezTo>
                      <a:cubicBezTo>
                        <a:pt x="411299" y="2278742"/>
                        <a:pt x="402248" y="2282797"/>
                        <a:pt x="419100" y="2270760"/>
                      </a:cubicBezTo>
                      <a:cubicBezTo>
                        <a:pt x="423722" y="2267459"/>
                        <a:pt x="429260" y="2265680"/>
                        <a:pt x="434340" y="2263140"/>
                      </a:cubicBezTo>
                      <a:cubicBezTo>
                        <a:pt x="442849" y="2250376"/>
                        <a:pt x="456284" y="2229766"/>
                        <a:pt x="464820" y="2221230"/>
                      </a:cubicBezTo>
                      <a:lnTo>
                        <a:pt x="476250" y="2209800"/>
                      </a:lnTo>
                      <a:cubicBezTo>
                        <a:pt x="485827" y="2181070"/>
                        <a:pt x="472908" y="2216483"/>
                        <a:pt x="487680" y="2186940"/>
                      </a:cubicBezTo>
                      <a:cubicBezTo>
                        <a:pt x="489476" y="2183348"/>
                        <a:pt x="490080" y="2179270"/>
                        <a:pt x="491490" y="2175510"/>
                      </a:cubicBezTo>
                      <a:cubicBezTo>
                        <a:pt x="493891" y="2169106"/>
                        <a:pt x="496709" y="2162864"/>
                        <a:pt x="499110" y="2156460"/>
                      </a:cubicBezTo>
                      <a:cubicBezTo>
                        <a:pt x="500520" y="2152700"/>
                        <a:pt x="500349" y="2148115"/>
                        <a:pt x="502920" y="2145030"/>
                      </a:cubicBezTo>
                      <a:cubicBezTo>
                        <a:pt x="506985" y="2140152"/>
                        <a:pt x="513080" y="2137410"/>
                        <a:pt x="518160" y="2133600"/>
                      </a:cubicBezTo>
                      <a:cubicBezTo>
                        <a:pt x="519430" y="2129790"/>
                        <a:pt x="520020" y="2125681"/>
                        <a:pt x="521970" y="2122170"/>
                      </a:cubicBezTo>
                      <a:cubicBezTo>
                        <a:pt x="526418" y="2114164"/>
                        <a:pt x="534314" y="2107998"/>
                        <a:pt x="537210" y="2099310"/>
                      </a:cubicBezTo>
                      <a:cubicBezTo>
                        <a:pt x="538480" y="2095500"/>
                        <a:pt x="539224" y="2091472"/>
                        <a:pt x="541020" y="2087880"/>
                      </a:cubicBezTo>
                      <a:cubicBezTo>
                        <a:pt x="543068" y="2083784"/>
                        <a:pt x="546780" y="2080634"/>
                        <a:pt x="548640" y="2076450"/>
                      </a:cubicBezTo>
                      <a:cubicBezTo>
                        <a:pt x="551902" y="2069110"/>
                        <a:pt x="553720" y="2061210"/>
                        <a:pt x="556260" y="2053590"/>
                      </a:cubicBezTo>
                      <a:lnTo>
                        <a:pt x="567690" y="2019300"/>
                      </a:lnTo>
                      <a:cubicBezTo>
                        <a:pt x="568960" y="2015490"/>
                        <a:pt x="570008" y="2011599"/>
                        <a:pt x="571500" y="2007870"/>
                      </a:cubicBezTo>
                      <a:cubicBezTo>
                        <a:pt x="589145" y="1963757"/>
                        <a:pt x="584057" y="1983183"/>
                        <a:pt x="590550" y="1950720"/>
                      </a:cubicBezTo>
                      <a:cubicBezTo>
                        <a:pt x="589280" y="1929130"/>
                        <a:pt x="588228" y="1907526"/>
                        <a:pt x="586740" y="1885950"/>
                      </a:cubicBezTo>
                      <a:cubicBezTo>
                        <a:pt x="585688" y="1870693"/>
                        <a:pt x="587427" y="1854847"/>
                        <a:pt x="582930" y="1840230"/>
                      </a:cubicBezTo>
                      <a:cubicBezTo>
                        <a:pt x="581749" y="1836392"/>
                        <a:pt x="575396" y="1837394"/>
                        <a:pt x="571500" y="1836420"/>
                      </a:cubicBezTo>
                      <a:cubicBezTo>
                        <a:pt x="565218" y="1834849"/>
                        <a:pt x="558800" y="1833880"/>
                        <a:pt x="552450" y="1832610"/>
                      </a:cubicBezTo>
                      <a:cubicBezTo>
                        <a:pt x="547370" y="1833880"/>
                        <a:pt x="542113" y="1834581"/>
                        <a:pt x="537210" y="1836420"/>
                      </a:cubicBezTo>
                      <a:cubicBezTo>
                        <a:pt x="523264" y="1841650"/>
                        <a:pt x="518717" y="1846479"/>
                        <a:pt x="506730" y="1855470"/>
                      </a:cubicBezTo>
                      <a:cubicBezTo>
                        <a:pt x="500380" y="1854200"/>
                        <a:pt x="492950" y="1855424"/>
                        <a:pt x="487680" y="1851660"/>
                      </a:cubicBezTo>
                      <a:cubicBezTo>
                        <a:pt x="483560" y="1848717"/>
                        <a:pt x="478111" y="1830573"/>
                        <a:pt x="476250" y="1824990"/>
                      </a:cubicBezTo>
                      <a:cubicBezTo>
                        <a:pt x="474461" y="1794574"/>
                        <a:pt x="475112" y="1766527"/>
                        <a:pt x="468630" y="1737360"/>
                      </a:cubicBezTo>
                      <a:cubicBezTo>
                        <a:pt x="467759" y="1733440"/>
                        <a:pt x="467048" y="1729272"/>
                        <a:pt x="464820" y="1725930"/>
                      </a:cubicBezTo>
                      <a:cubicBezTo>
                        <a:pt x="461831" y="1721447"/>
                        <a:pt x="456897" y="1718591"/>
                        <a:pt x="453390" y="1714500"/>
                      </a:cubicBezTo>
                      <a:cubicBezTo>
                        <a:pt x="449885" y="1710411"/>
                        <a:pt x="437786" y="1693861"/>
                        <a:pt x="434340" y="1687830"/>
                      </a:cubicBezTo>
                      <a:cubicBezTo>
                        <a:pt x="431522" y="1682899"/>
                        <a:pt x="429260" y="1677670"/>
                        <a:pt x="426720" y="1672590"/>
                      </a:cubicBezTo>
                      <a:cubicBezTo>
                        <a:pt x="427990" y="1654810"/>
                        <a:pt x="426663" y="1636651"/>
                        <a:pt x="430530" y="1619250"/>
                      </a:cubicBezTo>
                      <a:cubicBezTo>
                        <a:pt x="433839" y="1604358"/>
                        <a:pt x="451167" y="1599962"/>
                        <a:pt x="461010" y="1592580"/>
                      </a:cubicBezTo>
                      <a:cubicBezTo>
                        <a:pt x="465321" y="1589347"/>
                        <a:pt x="468630" y="1584960"/>
                        <a:pt x="472440" y="1581150"/>
                      </a:cubicBezTo>
                      <a:cubicBezTo>
                        <a:pt x="473710" y="1570990"/>
                        <a:pt x="473556" y="1560548"/>
                        <a:pt x="476250" y="1550670"/>
                      </a:cubicBezTo>
                      <a:cubicBezTo>
                        <a:pt x="477455" y="1546252"/>
                        <a:pt x="481822" y="1543336"/>
                        <a:pt x="483870" y="1539240"/>
                      </a:cubicBezTo>
                      <a:cubicBezTo>
                        <a:pt x="485666" y="1535648"/>
                        <a:pt x="486098" y="1531501"/>
                        <a:pt x="487680" y="1527810"/>
                      </a:cubicBezTo>
                      <a:cubicBezTo>
                        <a:pt x="489917" y="1522590"/>
                        <a:pt x="490678" y="1515871"/>
                        <a:pt x="495300" y="1512570"/>
                      </a:cubicBezTo>
                      <a:cubicBezTo>
                        <a:pt x="500570" y="1508806"/>
                        <a:pt x="508000" y="1510030"/>
                        <a:pt x="514350" y="1508760"/>
                      </a:cubicBezTo>
                      <a:cubicBezTo>
                        <a:pt x="548679" y="1491595"/>
                        <a:pt x="506567" y="1511753"/>
                        <a:pt x="563880" y="1489710"/>
                      </a:cubicBezTo>
                      <a:cubicBezTo>
                        <a:pt x="614818" y="1470119"/>
                        <a:pt x="529010" y="1496407"/>
                        <a:pt x="605790" y="1474470"/>
                      </a:cubicBezTo>
                      <a:cubicBezTo>
                        <a:pt x="599440" y="1470660"/>
                        <a:pt x="592829" y="1467255"/>
                        <a:pt x="586740" y="1463040"/>
                      </a:cubicBezTo>
                      <a:cubicBezTo>
                        <a:pt x="576298" y="1455811"/>
                        <a:pt x="567150" y="1446714"/>
                        <a:pt x="556260" y="1440180"/>
                      </a:cubicBezTo>
                      <a:cubicBezTo>
                        <a:pt x="549910" y="1436370"/>
                        <a:pt x="543277" y="1432997"/>
                        <a:pt x="537210" y="1428750"/>
                      </a:cubicBezTo>
                      <a:cubicBezTo>
                        <a:pt x="530548" y="1424087"/>
                        <a:pt x="525056" y="1417820"/>
                        <a:pt x="518160" y="1413510"/>
                      </a:cubicBezTo>
                      <a:cubicBezTo>
                        <a:pt x="514754" y="1411381"/>
                        <a:pt x="510322" y="1411496"/>
                        <a:pt x="506730" y="1409700"/>
                      </a:cubicBezTo>
                      <a:cubicBezTo>
                        <a:pt x="502634" y="1407652"/>
                        <a:pt x="499110" y="1404620"/>
                        <a:pt x="495300" y="1402080"/>
                      </a:cubicBezTo>
                      <a:cubicBezTo>
                        <a:pt x="494030" y="1398270"/>
                        <a:pt x="493072" y="1394341"/>
                        <a:pt x="491490" y="1390650"/>
                      </a:cubicBezTo>
                      <a:cubicBezTo>
                        <a:pt x="489253" y="1385430"/>
                        <a:pt x="485864" y="1380728"/>
                        <a:pt x="483870" y="1375410"/>
                      </a:cubicBezTo>
                      <a:cubicBezTo>
                        <a:pt x="482031" y="1370507"/>
                        <a:pt x="481330" y="1365250"/>
                        <a:pt x="480060" y="1360170"/>
                      </a:cubicBezTo>
                      <a:cubicBezTo>
                        <a:pt x="482600" y="1337310"/>
                        <a:pt x="483739" y="1314251"/>
                        <a:pt x="487680" y="1291590"/>
                      </a:cubicBezTo>
                      <a:cubicBezTo>
                        <a:pt x="488852" y="1284852"/>
                        <a:pt x="492963" y="1278967"/>
                        <a:pt x="495300" y="1272540"/>
                      </a:cubicBezTo>
                      <a:cubicBezTo>
                        <a:pt x="498045" y="1264991"/>
                        <a:pt x="500713" y="1257403"/>
                        <a:pt x="502920" y="1249680"/>
                      </a:cubicBezTo>
                      <a:cubicBezTo>
                        <a:pt x="505797" y="1239610"/>
                        <a:pt x="508000" y="1229360"/>
                        <a:pt x="510540" y="1219200"/>
                      </a:cubicBezTo>
                      <a:cubicBezTo>
                        <a:pt x="511810" y="1214120"/>
                        <a:pt x="511135" y="1208093"/>
                        <a:pt x="514350" y="1203960"/>
                      </a:cubicBezTo>
                      <a:cubicBezTo>
                        <a:pt x="523240" y="1192530"/>
                        <a:pt x="530781" y="1179909"/>
                        <a:pt x="541020" y="1169670"/>
                      </a:cubicBezTo>
                      <a:cubicBezTo>
                        <a:pt x="547370" y="1163320"/>
                        <a:pt x="554557" y="1157709"/>
                        <a:pt x="560070" y="1150620"/>
                      </a:cubicBezTo>
                      <a:cubicBezTo>
                        <a:pt x="595174" y="1105487"/>
                        <a:pt x="539886" y="1163184"/>
                        <a:pt x="579120" y="1123950"/>
                      </a:cubicBezTo>
                      <a:cubicBezTo>
                        <a:pt x="595129" y="1075923"/>
                        <a:pt x="578455" y="1124452"/>
                        <a:pt x="594360" y="1082040"/>
                      </a:cubicBezTo>
                      <a:cubicBezTo>
                        <a:pt x="595770" y="1078280"/>
                        <a:pt x="595540" y="1073645"/>
                        <a:pt x="598170" y="1070610"/>
                      </a:cubicBezTo>
                      <a:cubicBezTo>
                        <a:pt x="612285" y="1054323"/>
                        <a:pt x="625957" y="1036845"/>
                        <a:pt x="643890" y="1024890"/>
                      </a:cubicBezTo>
                      <a:lnTo>
                        <a:pt x="666750" y="1009650"/>
                      </a:lnTo>
                      <a:cubicBezTo>
                        <a:pt x="668020" y="1005840"/>
                        <a:pt x="668764" y="1001812"/>
                        <a:pt x="670560" y="998220"/>
                      </a:cubicBezTo>
                      <a:cubicBezTo>
                        <a:pt x="672608" y="994124"/>
                        <a:pt x="675433" y="990453"/>
                        <a:pt x="678180" y="986790"/>
                      </a:cubicBezTo>
                      <a:cubicBezTo>
                        <a:pt x="683059" y="980284"/>
                        <a:pt x="687925" y="973735"/>
                        <a:pt x="693420" y="967740"/>
                      </a:cubicBezTo>
                      <a:lnTo>
                        <a:pt x="731520" y="929640"/>
                      </a:lnTo>
                      <a:cubicBezTo>
                        <a:pt x="736600" y="924560"/>
                        <a:pt x="742775" y="920378"/>
                        <a:pt x="746760" y="914400"/>
                      </a:cubicBezTo>
                      <a:cubicBezTo>
                        <a:pt x="754599" y="902642"/>
                        <a:pt x="754402" y="901319"/>
                        <a:pt x="765810" y="891540"/>
                      </a:cubicBezTo>
                      <a:cubicBezTo>
                        <a:pt x="781113" y="878423"/>
                        <a:pt x="791083" y="876490"/>
                        <a:pt x="803910" y="857250"/>
                      </a:cubicBezTo>
                      <a:cubicBezTo>
                        <a:pt x="809955" y="848183"/>
                        <a:pt x="818365" y="835961"/>
                        <a:pt x="822960" y="826770"/>
                      </a:cubicBezTo>
                      <a:cubicBezTo>
                        <a:pt x="824756" y="823178"/>
                        <a:pt x="824974" y="818932"/>
                        <a:pt x="826770" y="815340"/>
                      </a:cubicBezTo>
                      <a:cubicBezTo>
                        <a:pt x="828933" y="811013"/>
                        <a:pt x="844094" y="790396"/>
                        <a:pt x="845820" y="788670"/>
                      </a:cubicBezTo>
                      <a:cubicBezTo>
                        <a:pt x="849058" y="785432"/>
                        <a:pt x="853732" y="783981"/>
                        <a:pt x="857250" y="781050"/>
                      </a:cubicBezTo>
                      <a:cubicBezTo>
                        <a:pt x="864472" y="775031"/>
                        <a:pt x="872019" y="766753"/>
                        <a:pt x="876300" y="758190"/>
                      </a:cubicBezTo>
                      <a:cubicBezTo>
                        <a:pt x="880625" y="749539"/>
                        <a:pt x="884671" y="740696"/>
                        <a:pt x="887730" y="731520"/>
                      </a:cubicBezTo>
                      <a:cubicBezTo>
                        <a:pt x="891042" y="721585"/>
                        <a:pt x="889541" y="709754"/>
                        <a:pt x="895350" y="701040"/>
                      </a:cubicBezTo>
                      <a:cubicBezTo>
                        <a:pt x="914269" y="672661"/>
                        <a:pt x="889954" y="707516"/>
                        <a:pt x="914400" y="678180"/>
                      </a:cubicBezTo>
                      <a:cubicBezTo>
                        <a:pt x="917331" y="674662"/>
                        <a:pt x="919273" y="670413"/>
                        <a:pt x="922020" y="666750"/>
                      </a:cubicBezTo>
                      <a:cubicBezTo>
                        <a:pt x="926899" y="660244"/>
                        <a:pt x="932180" y="654050"/>
                        <a:pt x="937260" y="647700"/>
                      </a:cubicBezTo>
                      <a:cubicBezTo>
                        <a:pt x="938530" y="643890"/>
                        <a:pt x="938736" y="639538"/>
                        <a:pt x="941070" y="636270"/>
                      </a:cubicBezTo>
                      <a:cubicBezTo>
                        <a:pt x="945246" y="630424"/>
                        <a:pt x="950563" y="625341"/>
                        <a:pt x="956310" y="621030"/>
                      </a:cubicBezTo>
                      <a:cubicBezTo>
                        <a:pt x="960854" y="617622"/>
                        <a:pt x="966330" y="615647"/>
                        <a:pt x="971550" y="613410"/>
                      </a:cubicBezTo>
                      <a:cubicBezTo>
                        <a:pt x="979202" y="610130"/>
                        <a:pt x="990486" y="607723"/>
                        <a:pt x="998220" y="605790"/>
                      </a:cubicBezTo>
                      <a:cubicBezTo>
                        <a:pt x="999490" y="601980"/>
                        <a:pt x="999190" y="597200"/>
                        <a:pt x="1002030" y="594360"/>
                      </a:cubicBezTo>
                      <a:cubicBezTo>
                        <a:pt x="1006046" y="590344"/>
                        <a:pt x="1012364" y="589602"/>
                        <a:pt x="1017270" y="586740"/>
                      </a:cubicBezTo>
                      <a:cubicBezTo>
                        <a:pt x="1027619" y="580703"/>
                        <a:pt x="1039278" y="576162"/>
                        <a:pt x="1047750" y="567690"/>
                      </a:cubicBezTo>
                      <a:cubicBezTo>
                        <a:pt x="1052830" y="562610"/>
                        <a:pt x="1056898" y="556258"/>
                        <a:pt x="1062990" y="552450"/>
                      </a:cubicBezTo>
                      <a:cubicBezTo>
                        <a:pt x="1130376" y="510334"/>
                        <a:pt x="1091334" y="546966"/>
                        <a:pt x="1120140" y="518160"/>
                      </a:cubicBezTo>
                      <a:cubicBezTo>
                        <a:pt x="1121410" y="501650"/>
                        <a:pt x="1122015" y="485075"/>
                        <a:pt x="1123950" y="468630"/>
                      </a:cubicBezTo>
                      <a:cubicBezTo>
                        <a:pt x="1124562" y="463430"/>
                        <a:pt x="1126624" y="458502"/>
                        <a:pt x="1127760" y="453390"/>
                      </a:cubicBezTo>
                      <a:cubicBezTo>
                        <a:pt x="1129165" y="447068"/>
                        <a:pt x="1130300" y="440690"/>
                        <a:pt x="1131570" y="434340"/>
                      </a:cubicBezTo>
                      <a:cubicBezTo>
                        <a:pt x="1128477" y="394126"/>
                        <a:pt x="1138919" y="389369"/>
                        <a:pt x="1112520" y="369570"/>
                      </a:cubicBezTo>
                      <a:cubicBezTo>
                        <a:pt x="1107976" y="366162"/>
                        <a:pt x="1102360" y="364490"/>
                        <a:pt x="1097280" y="361950"/>
                      </a:cubicBezTo>
                      <a:cubicBezTo>
                        <a:pt x="1099820" y="340360"/>
                        <a:pt x="1098928" y="318082"/>
                        <a:pt x="1104900" y="297180"/>
                      </a:cubicBezTo>
                      <a:cubicBezTo>
                        <a:pt x="1106874" y="290272"/>
                        <a:pt x="1114685" y="286615"/>
                        <a:pt x="1120140" y="281940"/>
                      </a:cubicBezTo>
                      <a:cubicBezTo>
                        <a:pt x="1129455" y="273956"/>
                        <a:pt x="1144599" y="268253"/>
                        <a:pt x="1154430" y="262890"/>
                      </a:cubicBezTo>
                      <a:cubicBezTo>
                        <a:pt x="1172291" y="253147"/>
                        <a:pt x="1175373" y="251473"/>
                        <a:pt x="1188720" y="236220"/>
                      </a:cubicBezTo>
                      <a:cubicBezTo>
                        <a:pt x="1192902" y="231441"/>
                        <a:pt x="1195329" y="225113"/>
                        <a:pt x="1200150" y="220980"/>
                      </a:cubicBezTo>
                      <a:cubicBezTo>
                        <a:pt x="1204462" y="217284"/>
                        <a:pt x="1210768" y="216661"/>
                        <a:pt x="1215390" y="213360"/>
                      </a:cubicBezTo>
                      <a:cubicBezTo>
                        <a:pt x="1219775" y="210228"/>
                        <a:pt x="1222509" y="205163"/>
                        <a:pt x="1226820" y="201930"/>
                      </a:cubicBezTo>
                      <a:cubicBezTo>
                        <a:pt x="1252830" y="182422"/>
                        <a:pt x="1254200" y="182525"/>
                        <a:pt x="1276350" y="171450"/>
                      </a:cubicBezTo>
                      <a:cubicBezTo>
                        <a:pt x="1294308" y="144513"/>
                        <a:pt x="1270855" y="176945"/>
                        <a:pt x="1299210" y="148590"/>
                      </a:cubicBezTo>
                      <a:cubicBezTo>
                        <a:pt x="1303700" y="144100"/>
                        <a:pt x="1306830" y="138430"/>
                        <a:pt x="1310640" y="133350"/>
                      </a:cubicBezTo>
                      <a:cubicBezTo>
                        <a:pt x="1311910" y="125730"/>
                        <a:pt x="1309363" y="116304"/>
                        <a:pt x="1314450" y="110490"/>
                      </a:cubicBezTo>
                      <a:cubicBezTo>
                        <a:pt x="1319739" y="104445"/>
                        <a:pt x="1337310" y="102870"/>
                        <a:pt x="1337310" y="102870"/>
                      </a:cubicBezTo>
                      <a:cubicBezTo>
                        <a:pt x="1339850" y="97790"/>
                        <a:pt x="1344930" y="93310"/>
                        <a:pt x="1344930" y="87630"/>
                      </a:cubicBezTo>
                      <a:cubicBezTo>
                        <a:pt x="1344930" y="62103"/>
                        <a:pt x="1339521" y="36861"/>
                        <a:pt x="1337310" y="11430"/>
                      </a:cubicBezTo>
                      <a:cubicBezTo>
                        <a:pt x="1336980" y="7634"/>
                        <a:pt x="1337310" y="3810"/>
                        <a:pt x="133731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87" name="Forma Livre: Forma 86">
                  <a:extLst>
                    <a:ext uri="{FF2B5EF4-FFF2-40B4-BE49-F238E27FC236}">
                      <a16:creationId xmlns:a16="http://schemas.microsoft.com/office/drawing/2014/main" id="{D7F4EFB4-1E43-4A75-8A50-1649093A293D}"/>
                    </a:ext>
                  </a:extLst>
                </p:cNvPr>
                <p:cNvSpPr/>
                <p:nvPr/>
              </p:nvSpPr>
              <p:spPr>
                <a:xfrm>
                  <a:off x="5113020" y="5208270"/>
                  <a:ext cx="1592580" cy="544830"/>
                </a:xfrm>
                <a:custGeom>
                  <a:avLst/>
                  <a:gdLst>
                    <a:gd name="connsiteX0" fmla="*/ 0 w 1592580"/>
                    <a:gd name="connsiteY0" fmla="*/ 19050 h 544830"/>
                    <a:gd name="connsiteX1" fmla="*/ 45720 w 1592580"/>
                    <a:gd name="connsiteY1" fmla="*/ 26670 h 544830"/>
                    <a:gd name="connsiteX2" fmla="*/ 60960 w 1592580"/>
                    <a:gd name="connsiteY2" fmla="*/ 34290 h 544830"/>
                    <a:gd name="connsiteX3" fmla="*/ 72390 w 1592580"/>
                    <a:gd name="connsiteY3" fmla="*/ 38100 h 544830"/>
                    <a:gd name="connsiteX4" fmla="*/ 114300 w 1592580"/>
                    <a:gd name="connsiteY4" fmla="*/ 45720 h 544830"/>
                    <a:gd name="connsiteX5" fmla="*/ 171450 w 1592580"/>
                    <a:gd name="connsiteY5" fmla="*/ 38100 h 544830"/>
                    <a:gd name="connsiteX6" fmla="*/ 182880 w 1592580"/>
                    <a:gd name="connsiteY6" fmla="*/ 26670 h 544830"/>
                    <a:gd name="connsiteX7" fmla="*/ 194310 w 1592580"/>
                    <a:gd name="connsiteY7" fmla="*/ 19050 h 544830"/>
                    <a:gd name="connsiteX8" fmla="*/ 217170 w 1592580"/>
                    <a:gd name="connsiteY8" fmla="*/ 11430 h 544830"/>
                    <a:gd name="connsiteX9" fmla="*/ 228600 w 1592580"/>
                    <a:gd name="connsiteY9" fmla="*/ 7620 h 544830"/>
                    <a:gd name="connsiteX10" fmla="*/ 240030 w 1592580"/>
                    <a:gd name="connsiteY10" fmla="*/ 3810 h 544830"/>
                    <a:gd name="connsiteX11" fmla="*/ 251460 w 1592580"/>
                    <a:gd name="connsiteY11" fmla="*/ 0 h 544830"/>
                    <a:gd name="connsiteX12" fmla="*/ 293370 w 1592580"/>
                    <a:gd name="connsiteY12" fmla="*/ 3810 h 544830"/>
                    <a:gd name="connsiteX13" fmla="*/ 320040 w 1592580"/>
                    <a:gd name="connsiteY13" fmla="*/ 34290 h 544830"/>
                    <a:gd name="connsiteX14" fmla="*/ 335280 w 1592580"/>
                    <a:gd name="connsiteY14" fmla="*/ 45720 h 544830"/>
                    <a:gd name="connsiteX15" fmla="*/ 350520 w 1592580"/>
                    <a:gd name="connsiteY15" fmla="*/ 49530 h 544830"/>
                    <a:gd name="connsiteX16" fmla="*/ 373380 w 1592580"/>
                    <a:gd name="connsiteY16" fmla="*/ 57150 h 544830"/>
                    <a:gd name="connsiteX17" fmla="*/ 407670 w 1592580"/>
                    <a:gd name="connsiteY17" fmla="*/ 64770 h 544830"/>
                    <a:gd name="connsiteX18" fmla="*/ 434340 w 1592580"/>
                    <a:gd name="connsiteY18" fmla="*/ 68580 h 544830"/>
                    <a:gd name="connsiteX19" fmla="*/ 590550 w 1592580"/>
                    <a:gd name="connsiteY19" fmla="*/ 64770 h 544830"/>
                    <a:gd name="connsiteX20" fmla="*/ 624840 w 1592580"/>
                    <a:gd name="connsiteY20" fmla="*/ 49530 h 544830"/>
                    <a:gd name="connsiteX21" fmla="*/ 636270 w 1592580"/>
                    <a:gd name="connsiteY21" fmla="*/ 45720 h 544830"/>
                    <a:gd name="connsiteX22" fmla="*/ 716280 w 1592580"/>
                    <a:gd name="connsiteY22" fmla="*/ 34290 h 544830"/>
                    <a:gd name="connsiteX23" fmla="*/ 727710 w 1592580"/>
                    <a:gd name="connsiteY23" fmla="*/ 26670 h 544830"/>
                    <a:gd name="connsiteX24" fmla="*/ 906780 w 1592580"/>
                    <a:gd name="connsiteY24" fmla="*/ 34290 h 544830"/>
                    <a:gd name="connsiteX25" fmla="*/ 914400 w 1592580"/>
                    <a:gd name="connsiteY25" fmla="*/ 45720 h 544830"/>
                    <a:gd name="connsiteX26" fmla="*/ 952500 w 1592580"/>
                    <a:gd name="connsiteY26" fmla="*/ 72390 h 544830"/>
                    <a:gd name="connsiteX27" fmla="*/ 963930 w 1592580"/>
                    <a:gd name="connsiteY27" fmla="*/ 80010 h 544830"/>
                    <a:gd name="connsiteX28" fmla="*/ 979170 w 1592580"/>
                    <a:gd name="connsiteY28" fmla="*/ 102870 h 544830"/>
                    <a:gd name="connsiteX29" fmla="*/ 982980 w 1592580"/>
                    <a:gd name="connsiteY29" fmla="*/ 114300 h 544830"/>
                    <a:gd name="connsiteX30" fmla="*/ 1021080 w 1592580"/>
                    <a:gd name="connsiteY30" fmla="*/ 125730 h 544830"/>
                    <a:gd name="connsiteX31" fmla="*/ 1055370 w 1592580"/>
                    <a:gd name="connsiteY31" fmla="*/ 156210 h 544830"/>
                    <a:gd name="connsiteX32" fmla="*/ 1066800 w 1592580"/>
                    <a:gd name="connsiteY32" fmla="*/ 167640 h 544830"/>
                    <a:gd name="connsiteX33" fmla="*/ 1146810 w 1592580"/>
                    <a:gd name="connsiteY33" fmla="*/ 171450 h 544830"/>
                    <a:gd name="connsiteX34" fmla="*/ 1165860 w 1592580"/>
                    <a:gd name="connsiteY34" fmla="*/ 190500 h 544830"/>
                    <a:gd name="connsiteX35" fmla="*/ 1154430 w 1592580"/>
                    <a:gd name="connsiteY35" fmla="*/ 228600 h 544830"/>
                    <a:gd name="connsiteX36" fmla="*/ 1150620 w 1592580"/>
                    <a:gd name="connsiteY36" fmla="*/ 240030 h 544830"/>
                    <a:gd name="connsiteX37" fmla="*/ 1154430 w 1592580"/>
                    <a:gd name="connsiteY37" fmla="*/ 262890 h 544830"/>
                    <a:gd name="connsiteX38" fmla="*/ 1169670 w 1592580"/>
                    <a:gd name="connsiteY38" fmla="*/ 270510 h 544830"/>
                    <a:gd name="connsiteX39" fmla="*/ 1203960 w 1592580"/>
                    <a:gd name="connsiteY39" fmla="*/ 278130 h 544830"/>
                    <a:gd name="connsiteX40" fmla="*/ 1234440 w 1592580"/>
                    <a:gd name="connsiteY40" fmla="*/ 300990 h 544830"/>
                    <a:gd name="connsiteX41" fmla="*/ 1245870 w 1592580"/>
                    <a:gd name="connsiteY41" fmla="*/ 308610 h 544830"/>
                    <a:gd name="connsiteX42" fmla="*/ 1257300 w 1592580"/>
                    <a:gd name="connsiteY42" fmla="*/ 312420 h 544830"/>
                    <a:gd name="connsiteX43" fmla="*/ 1276350 w 1592580"/>
                    <a:gd name="connsiteY43" fmla="*/ 323850 h 544830"/>
                    <a:gd name="connsiteX44" fmla="*/ 1299210 w 1592580"/>
                    <a:gd name="connsiteY44" fmla="*/ 331470 h 544830"/>
                    <a:gd name="connsiteX45" fmla="*/ 1329690 w 1592580"/>
                    <a:gd name="connsiteY45" fmla="*/ 350520 h 544830"/>
                    <a:gd name="connsiteX46" fmla="*/ 1341120 w 1592580"/>
                    <a:gd name="connsiteY46" fmla="*/ 354330 h 544830"/>
                    <a:gd name="connsiteX47" fmla="*/ 1379220 w 1592580"/>
                    <a:gd name="connsiteY47" fmla="*/ 369570 h 544830"/>
                    <a:gd name="connsiteX48" fmla="*/ 1390650 w 1592580"/>
                    <a:gd name="connsiteY48" fmla="*/ 377190 h 544830"/>
                    <a:gd name="connsiteX49" fmla="*/ 1409700 w 1592580"/>
                    <a:gd name="connsiteY49" fmla="*/ 381000 h 544830"/>
                    <a:gd name="connsiteX50" fmla="*/ 1421130 w 1592580"/>
                    <a:gd name="connsiteY50" fmla="*/ 384810 h 544830"/>
                    <a:gd name="connsiteX51" fmla="*/ 1443990 w 1592580"/>
                    <a:gd name="connsiteY51" fmla="*/ 388620 h 544830"/>
                    <a:gd name="connsiteX52" fmla="*/ 1455420 w 1592580"/>
                    <a:gd name="connsiteY52" fmla="*/ 392430 h 544830"/>
                    <a:gd name="connsiteX53" fmla="*/ 1470660 w 1592580"/>
                    <a:gd name="connsiteY53" fmla="*/ 396240 h 544830"/>
                    <a:gd name="connsiteX54" fmla="*/ 1482090 w 1592580"/>
                    <a:gd name="connsiteY54" fmla="*/ 407670 h 544830"/>
                    <a:gd name="connsiteX55" fmla="*/ 1493520 w 1592580"/>
                    <a:gd name="connsiteY55" fmla="*/ 411480 h 544830"/>
                    <a:gd name="connsiteX56" fmla="*/ 1501140 w 1592580"/>
                    <a:gd name="connsiteY56" fmla="*/ 422910 h 544830"/>
                    <a:gd name="connsiteX57" fmla="*/ 1524000 w 1592580"/>
                    <a:gd name="connsiteY57" fmla="*/ 438150 h 544830"/>
                    <a:gd name="connsiteX58" fmla="*/ 1531620 w 1592580"/>
                    <a:gd name="connsiteY58" fmla="*/ 453390 h 544830"/>
                    <a:gd name="connsiteX59" fmla="*/ 1539240 w 1592580"/>
                    <a:gd name="connsiteY59" fmla="*/ 464820 h 544830"/>
                    <a:gd name="connsiteX60" fmla="*/ 1543050 w 1592580"/>
                    <a:gd name="connsiteY60" fmla="*/ 480060 h 544830"/>
                    <a:gd name="connsiteX61" fmla="*/ 1565910 w 1592580"/>
                    <a:gd name="connsiteY61" fmla="*/ 521970 h 544830"/>
                    <a:gd name="connsiteX62" fmla="*/ 1581150 w 1592580"/>
                    <a:gd name="connsiteY62" fmla="*/ 533400 h 544830"/>
                    <a:gd name="connsiteX63" fmla="*/ 1592580 w 1592580"/>
                    <a:gd name="connsiteY63" fmla="*/ 544830 h 54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592580" h="544830">
                      <a:moveTo>
                        <a:pt x="0" y="19050"/>
                      </a:moveTo>
                      <a:cubicBezTo>
                        <a:pt x="15240" y="21590"/>
                        <a:pt x="30731" y="22923"/>
                        <a:pt x="45720" y="26670"/>
                      </a:cubicBezTo>
                      <a:cubicBezTo>
                        <a:pt x="51230" y="28048"/>
                        <a:pt x="55740" y="32053"/>
                        <a:pt x="60960" y="34290"/>
                      </a:cubicBezTo>
                      <a:cubicBezTo>
                        <a:pt x="64651" y="35872"/>
                        <a:pt x="68528" y="36997"/>
                        <a:pt x="72390" y="38100"/>
                      </a:cubicBezTo>
                      <a:cubicBezTo>
                        <a:pt x="90354" y="43233"/>
                        <a:pt x="92716" y="42637"/>
                        <a:pt x="114300" y="45720"/>
                      </a:cubicBezTo>
                      <a:cubicBezTo>
                        <a:pt x="138038" y="53633"/>
                        <a:pt x="131983" y="53887"/>
                        <a:pt x="171450" y="38100"/>
                      </a:cubicBezTo>
                      <a:cubicBezTo>
                        <a:pt x="176453" y="36099"/>
                        <a:pt x="178741" y="30119"/>
                        <a:pt x="182880" y="26670"/>
                      </a:cubicBezTo>
                      <a:cubicBezTo>
                        <a:pt x="186398" y="23739"/>
                        <a:pt x="190126" y="20910"/>
                        <a:pt x="194310" y="19050"/>
                      </a:cubicBezTo>
                      <a:cubicBezTo>
                        <a:pt x="201650" y="15788"/>
                        <a:pt x="209550" y="13970"/>
                        <a:pt x="217170" y="11430"/>
                      </a:cubicBezTo>
                      <a:lnTo>
                        <a:pt x="228600" y="7620"/>
                      </a:lnTo>
                      <a:lnTo>
                        <a:pt x="240030" y="3810"/>
                      </a:lnTo>
                      <a:lnTo>
                        <a:pt x="251460" y="0"/>
                      </a:lnTo>
                      <a:cubicBezTo>
                        <a:pt x="265430" y="1270"/>
                        <a:pt x="279654" y="871"/>
                        <a:pt x="293370" y="3810"/>
                      </a:cubicBezTo>
                      <a:cubicBezTo>
                        <a:pt x="308779" y="7112"/>
                        <a:pt x="309541" y="26416"/>
                        <a:pt x="320040" y="34290"/>
                      </a:cubicBezTo>
                      <a:cubicBezTo>
                        <a:pt x="325120" y="38100"/>
                        <a:pt x="329600" y="42880"/>
                        <a:pt x="335280" y="45720"/>
                      </a:cubicBezTo>
                      <a:cubicBezTo>
                        <a:pt x="339964" y="48062"/>
                        <a:pt x="345504" y="48025"/>
                        <a:pt x="350520" y="49530"/>
                      </a:cubicBezTo>
                      <a:cubicBezTo>
                        <a:pt x="358213" y="51838"/>
                        <a:pt x="365588" y="55202"/>
                        <a:pt x="373380" y="57150"/>
                      </a:cubicBezTo>
                      <a:cubicBezTo>
                        <a:pt x="387080" y="60575"/>
                        <a:pt x="393159" y="62352"/>
                        <a:pt x="407670" y="64770"/>
                      </a:cubicBezTo>
                      <a:cubicBezTo>
                        <a:pt x="416528" y="66246"/>
                        <a:pt x="425450" y="67310"/>
                        <a:pt x="434340" y="68580"/>
                      </a:cubicBezTo>
                      <a:cubicBezTo>
                        <a:pt x="486410" y="67310"/>
                        <a:pt x="538570" y="68088"/>
                        <a:pt x="590550" y="64770"/>
                      </a:cubicBezTo>
                      <a:cubicBezTo>
                        <a:pt x="613086" y="63332"/>
                        <a:pt x="609388" y="57256"/>
                        <a:pt x="624840" y="49530"/>
                      </a:cubicBezTo>
                      <a:cubicBezTo>
                        <a:pt x="628432" y="47734"/>
                        <a:pt x="632408" y="46823"/>
                        <a:pt x="636270" y="45720"/>
                      </a:cubicBezTo>
                      <a:cubicBezTo>
                        <a:pt x="662218" y="38306"/>
                        <a:pt x="689591" y="36959"/>
                        <a:pt x="716280" y="34290"/>
                      </a:cubicBezTo>
                      <a:cubicBezTo>
                        <a:pt x="720090" y="31750"/>
                        <a:pt x="723132" y="26767"/>
                        <a:pt x="727710" y="26670"/>
                      </a:cubicBezTo>
                      <a:cubicBezTo>
                        <a:pt x="878064" y="23471"/>
                        <a:pt x="843854" y="13315"/>
                        <a:pt x="906780" y="34290"/>
                      </a:cubicBezTo>
                      <a:cubicBezTo>
                        <a:pt x="909320" y="38100"/>
                        <a:pt x="911162" y="42482"/>
                        <a:pt x="914400" y="45720"/>
                      </a:cubicBezTo>
                      <a:cubicBezTo>
                        <a:pt x="920042" y="51362"/>
                        <a:pt x="948766" y="69901"/>
                        <a:pt x="952500" y="72390"/>
                      </a:cubicBezTo>
                      <a:lnTo>
                        <a:pt x="963930" y="80010"/>
                      </a:lnTo>
                      <a:cubicBezTo>
                        <a:pt x="969010" y="87630"/>
                        <a:pt x="976274" y="94182"/>
                        <a:pt x="979170" y="102870"/>
                      </a:cubicBezTo>
                      <a:cubicBezTo>
                        <a:pt x="980440" y="106680"/>
                        <a:pt x="980140" y="111460"/>
                        <a:pt x="982980" y="114300"/>
                      </a:cubicBezTo>
                      <a:cubicBezTo>
                        <a:pt x="991840" y="123160"/>
                        <a:pt x="1010694" y="123999"/>
                        <a:pt x="1021080" y="125730"/>
                      </a:cubicBezTo>
                      <a:cubicBezTo>
                        <a:pt x="1095179" y="199829"/>
                        <a:pt x="1014577" y="122216"/>
                        <a:pt x="1055370" y="156210"/>
                      </a:cubicBezTo>
                      <a:cubicBezTo>
                        <a:pt x="1059509" y="159659"/>
                        <a:pt x="1061485" y="166754"/>
                        <a:pt x="1066800" y="167640"/>
                      </a:cubicBezTo>
                      <a:cubicBezTo>
                        <a:pt x="1093137" y="172029"/>
                        <a:pt x="1120140" y="170180"/>
                        <a:pt x="1146810" y="171450"/>
                      </a:cubicBezTo>
                      <a:cubicBezTo>
                        <a:pt x="1152906" y="175514"/>
                        <a:pt x="1164844" y="181356"/>
                        <a:pt x="1165860" y="190500"/>
                      </a:cubicBezTo>
                      <a:cubicBezTo>
                        <a:pt x="1167838" y="208300"/>
                        <a:pt x="1160563" y="214290"/>
                        <a:pt x="1154430" y="228600"/>
                      </a:cubicBezTo>
                      <a:cubicBezTo>
                        <a:pt x="1152848" y="232291"/>
                        <a:pt x="1151890" y="236220"/>
                        <a:pt x="1150620" y="240030"/>
                      </a:cubicBezTo>
                      <a:cubicBezTo>
                        <a:pt x="1151890" y="247650"/>
                        <a:pt x="1150336" y="256339"/>
                        <a:pt x="1154430" y="262890"/>
                      </a:cubicBezTo>
                      <a:cubicBezTo>
                        <a:pt x="1157440" y="267706"/>
                        <a:pt x="1164242" y="268840"/>
                        <a:pt x="1169670" y="270510"/>
                      </a:cubicBezTo>
                      <a:cubicBezTo>
                        <a:pt x="1180861" y="273953"/>
                        <a:pt x="1192530" y="275590"/>
                        <a:pt x="1203960" y="278130"/>
                      </a:cubicBezTo>
                      <a:cubicBezTo>
                        <a:pt x="1214120" y="285750"/>
                        <a:pt x="1223873" y="293945"/>
                        <a:pt x="1234440" y="300990"/>
                      </a:cubicBezTo>
                      <a:cubicBezTo>
                        <a:pt x="1238250" y="303530"/>
                        <a:pt x="1241774" y="306562"/>
                        <a:pt x="1245870" y="308610"/>
                      </a:cubicBezTo>
                      <a:cubicBezTo>
                        <a:pt x="1249462" y="310406"/>
                        <a:pt x="1253708" y="310624"/>
                        <a:pt x="1257300" y="312420"/>
                      </a:cubicBezTo>
                      <a:cubicBezTo>
                        <a:pt x="1263924" y="315732"/>
                        <a:pt x="1269608" y="320786"/>
                        <a:pt x="1276350" y="323850"/>
                      </a:cubicBezTo>
                      <a:cubicBezTo>
                        <a:pt x="1283662" y="327174"/>
                        <a:pt x="1299210" y="331470"/>
                        <a:pt x="1299210" y="331470"/>
                      </a:cubicBezTo>
                      <a:cubicBezTo>
                        <a:pt x="1313796" y="342410"/>
                        <a:pt x="1313419" y="343547"/>
                        <a:pt x="1329690" y="350520"/>
                      </a:cubicBezTo>
                      <a:cubicBezTo>
                        <a:pt x="1333381" y="352102"/>
                        <a:pt x="1337528" y="352534"/>
                        <a:pt x="1341120" y="354330"/>
                      </a:cubicBezTo>
                      <a:cubicBezTo>
                        <a:pt x="1373924" y="370732"/>
                        <a:pt x="1345737" y="362873"/>
                        <a:pt x="1379220" y="369570"/>
                      </a:cubicBezTo>
                      <a:cubicBezTo>
                        <a:pt x="1383030" y="372110"/>
                        <a:pt x="1386363" y="375582"/>
                        <a:pt x="1390650" y="377190"/>
                      </a:cubicBezTo>
                      <a:cubicBezTo>
                        <a:pt x="1396713" y="379464"/>
                        <a:pt x="1403418" y="379429"/>
                        <a:pt x="1409700" y="381000"/>
                      </a:cubicBezTo>
                      <a:cubicBezTo>
                        <a:pt x="1413596" y="381974"/>
                        <a:pt x="1417210" y="383939"/>
                        <a:pt x="1421130" y="384810"/>
                      </a:cubicBezTo>
                      <a:cubicBezTo>
                        <a:pt x="1428671" y="386486"/>
                        <a:pt x="1436449" y="386944"/>
                        <a:pt x="1443990" y="388620"/>
                      </a:cubicBezTo>
                      <a:cubicBezTo>
                        <a:pt x="1447910" y="389491"/>
                        <a:pt x="1451558" y="391327"/>
                        <a:pt x="1455420" y="392430"/>
                      </a:cubicBezTo>
                      <a:cubicBezTo>
                        <a:pt x="1460455" y="393869"/>
                        <a:pt x="1465580" y="394970"/>
                        <a:pt x="1470660" y="396240"/>
                      </a:cubicBezTo>
                      <a:cubicBezTo>
                        <a:pt x="1474470" y="400050"/>
                        <a:pt x="1477607" y="404681"/>
                        <a:pt x="1482090" y="407670"/>
                      </a:cubicBezTo>
                      <a:cubicBezTo>
                        <a:pt x="1485432" y="409898"/>
                        <a:pt x="1490384" y="408971"/>
                        <a:pt x="1493520" y="411480"/>
                      </a:cubicBezTo>
                      <a:cubicBezTo>
                        <a:pt x="1497096" y="414341"/>
                        <a:pt x="1497694" y="419895"/>
                        <a:pt x="1501140" y="422910"/>
                      </a:cubicBezTo>
                      <a:cubicBezTo>
                        <a:pt x="1508032" y="428941"/>
                        <a:pt x="1524000" y="438150"/>
                        <a:pt x="1524000" y="438150"/>
                      </a:cubicBezTo>
                      <a:cubicBezTo>
                        <a:pt x="1526540" y="443230"/>
                        <a:pt x="1528802" y="448459"/>
                        <a:pt x="1531620" y="453390"/>
                      </a:cubicBezTo>
                      <a:cubicBezTo>
                        <a:pt x="1533892" y="457366"/>
                        <a:pt x="1537436" y="460611"/>
                        <a:pt x="1539240" y="464820"/>
                      </a:cubicBezTo>
                      <a:cubicBezTo>
                        <a:pt x="1541303" y="469633"/>
                        <a:pt x="1541394" y="475092"/>
                        <a:pt x="1543050" y="480060"/>
                      </a:cubicBezTo>
                      <a:cubicBezTo>
                        <a:pt x="1546884" y="491562"/>
                        <a:pt x="1556500" y="514913"/>
                        <a:pt x="1565910" y="521970"/>
                      </a:cubicBezTo>
                      <a:cubicBezTo>
                        <a:pt x="1570990" y="525780"/>
                        <a:pt x="1576329" y="529267"/>
                        <a:pt x="1581150" y="533400"/>
                      </a:cubicBezTo>
                      <a:cubicBezTo>
                        <a:pt x="1585241" y="536907"/>
                        <a:pt x="1592580" y="544830"/>
                        <a:pt x="1592580" y="54483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45AC71AE-B72B-48E4-B3A5-F52DAB9DC1C7}"/>
                  </a:ext>
                </a:extLst>
              </p:cNvPr>
              <p:cNvSpPr/>
              <p:nvPr/>
            </p:nvSpPr>
            <p:spPr>
              <a:xfrm>
                <a:off x="4648200" y="3139440"/>
                <a:ext cx="628650" cy="2087880"/>
              </a:xfrm>
              <a:custGeom>
                <a:avLst/>
                <a:gdLst>
                  <a:gd name="connsiteX0" fmla="*/ 480060 w 628650"/>
                  <a:gd name="connsiteY0" fmla="*/ 2087880 h 2087880"/>
                  <a:gd name="connsiteX1" fmla="*/ 480060 w 628650"/>
                  <a:gd name="connsiteY1" fmla="*/ 2015490 h 2087880"/>
                  <a:gd name="connsiteX2" fmla="*/ 487680 w 628650"/>
                  <a:gd name="connsiteY2" fmla="*/ 1958340 h 2087880"/>
                  <a:gd name="connsiteX3" fmla="*/ 491490 w 628650"/>
                  <a:gd name="connsiteY3" fmla="*/ 1935480 h 2087880"/>
                  <a:gd name="connsiteX4" fmla="*/ 499110 w 628650"/>
                  <a:gd name="connsiteY4" fmla="*/ 1924050 h 2087880"/>
                  <a:gd name="connsiteX5" fmla="*/ 506730 w 628650"/>
                  <a:gd name="connsiteY5" fmla="*/ 1908810 h 2087880"/>
                  <a:gd name="connsiteX6" fmla="*/ 518160 w 628650"/>
                  <a:gd name="connsiteY6" fmla="*/ 1840230 h 2087880"/>
                  <a:gd name="connsiteX7" fmla="*/ 529590 w 628650"/>
                  <a:gd name="connsiteY7" fmla="*/ 1828800 h 2087880"/>
                  <a:gd name="connsiteX8" fmla="*/ 544830 w 628650"/>
                  <a:gd name="connsiteY8" fmla="*/ 1821180 h 2087880"/>
                  <a:gd name="connsiteX9" fmla="*/ 575310 w 628650"/>
                  <a:gd name="connsiteY9" fmla="*/ 1805940 h 2087880"/>
                  <a:gd name="connsiteX10" fmla="*/ 586740 w 628650"/>
                  <a:gd name="connsiteY10" fmla="*/ 1794510 h 2087880"/>
                  <a:gd name="connsiteX11" fmla="*/ 571500 w 628650"/>
                  <a:gd name="connsiteY11" fmla="*/ 1733550 h 2087880"/>
                  <a:gd name="connsiteX12" fmla="*/ 563880 w 628650"/>
                  <a:gd name="connsiteY12" fmla="*/ 1710690 h 2087880"/>
                  <a:gd name="connsiteX13" fmla="*/ 556260 w 628650"/>
                  <a:gd name="connsiteY13" fmla="*/ 1695450 h 2087880"/>
                  <a:gd name="connsiteX14" fmla="*/ 560070 w 628650"/>
                  <a:gd name="connsiteY14" fmla="*/ 1615440 h 2087880"/>
                  <a:gd name="connsiteX15" fmla="*/ 575310 w 628650"/>
                  <a:gd name="connsiteY15" fmla="*/ 1604010 h 2087880"/>
                  <a:gd name="connsiteX16" fmla="*/ 594360 w 628650"/>
                  <a:gd name="connsiteY16" fmla="*/ 1600200 h 2087880"/>
                  <a:gd name="connsiteX17" fmla="*/ 609600 w 628650"/>
                  <a:gd name="connsiteY17" fmla="*/ 1596390 h 2087880"/>
                  <a:gd name="connsiteX18" fmla="*/ 617220 w 628650"/>
                  <a:gd name="connsiteY18" fmla="*/ 1581150 h 2087880"/>
                  <a:gd name="connsiteX19" fmla="*/ 628650 w 628650"/>
                  <a:gd name="connsiteY19" fmla="*/ 1543050 h 2087880"/>
                  <a:gd name="connsiteX20" fmla="*/ 617220 w 628650"/>
                  <a:gd name="connsiteY20" fmla="*/ 1539240 h 2087880"/>
                  <a:gd name="connsiteX21" fmla="*/ 598170 w 628650"/>
                  <a:gd name="connsiteY21" fmla="*/ 1543050 h 2087880"/>
                  <a:gd name="connsiteX22" fmla="*/ 571500 w 628650"/>
                  <a:gd name="connsiteY22" fmla="*/ 1546860 h 2087880"/>
                  <a:gd name="connsiteX23" fmla="*/ 552450 w 628650"/>
                  <a:gd name="connsiteY23" fmla="*/ 1539240 h 2087880"/>
                  <a:gd name="connsiteX24" fmla="*/ 544830 w 628650"/>
                  <a:gd name="connsiteY24" fmla="*/ 1527810 h 2087880"/>
                  <a:gd name="connsiteX25" fmla="*/ 533400 w 628650"/>
                  <a:gd name="connsiteY25" fmla="*/ 1516380 h 2087880"/>
                  <a:gd name="connsiteX26" fmla="*/ 518160 w 628650"/>
                  <a:gd name="connsiteY26" fmla="*/ 1508760 h 2087880"/>
                  <a:gd name="connsiteX27" fmla="*/ 506730 w 628650"/>
                  <a:gd name="connsiteY27" fmla="*/ 1497330 h 2087880"/>
                  <a:gd name="connsiteX28" fmla="*/ 495300 w 628650"/>
                  <a:gd name="connsiteY28" fmla="*/ 1493520 h 2087880"/>
                  <a:gd name="connsiteX29" fmla="*/ 449580 w 628650"/>
                  <a:gd name="connsiteY29" fmla="*/ 1478280 h 2087880"/>
                  <a:gd name="connsiteX30" fmla="*/ 419100 w 628650"/>
                  <a:gd name="connsiteY30" fmla="*/ 1463040 h 2087880"/>
                  <a:gd name="connsiteX31" fmla="*/ 407670 w 628650"/>
                  <a:gd name="connsiteY31" fmla="*/ 1455420 h 2087880"/>
                  <a:gd name="connsiteX32" fmla="*/ 377190 w 628650"/>
                  <a:gd name="connsiteY32" fmla="*/ 1443990 h 2087880"/>
                  <a:gd name="connsiteX33" fmla="*/ 365760 w 628650"/>
                  <a:gd name="connsiteY33" fmla="*/ 1440180 h 2087880"/>
                  <a:gd name="connsiteX34" fmla="*/ 335280 w 628650"/>
                  <a:gd name="connsiteY34" fmla="*/ 1432560 h 2087880"/>
                  <a:gd name="connsiteX35" fmla="*/ 320040 w 628650"/>
                  <a:gd name="connsiteY35" fmla="*/ 1424940 h 2087880"/>
                  <a:gd name="connsiteX36" fmla="*/ 236220 w 628650"/>
                  <a:gd name="connsiteY36" fmla="*/ 1417320 h 2087880"/>
                  <a:gd name="connsiteX37" fmla="*/ 217170 w 628650"/>
                  <a:gd name="connsiteY37" fmla="*/ 1371600 h 2087880"/>
                  <a:gd name="connsiteX38" fmla="*/ 201930 w 628650"/>
                  <a:gd name="connsiteY38" fmla="*/ 1314450 h 2087880"/>
                  <a:gd name="connsiteX39" fmla="*/ 190500 w 628650"/>
                  <a:gd name="connsiteY39" fmla="*/ 1306830 h 2087880"/>
                  <a:gd name="connsiteX40" fmla="*/ 186690 w 628650"/>
                  <a:gd name="connsiteY40" fmla="*/ 1295400 h 2087880"/>
                  <a:gd name="connsiteX41" fmla="*/ 175260 w 628650"/>
                  <a:gd name="connsiteY41" fmla="*/ 1283970 h 2087880"/>
                  <a:gd name="connsiteX42" fmla="*/ 171450 w 628650"/>
                  <a:gd name="connsiteY42" fmla="*/ 1264920 h 2087880"/>
                  <a:gd name="connsiteX43" fmla="*/ 163830 w 628650"/>
                  <a:gd name="connsiteY43" fmla="*/ 1253490 h 2087880"/>
                  <a:gd name="connsiteX44" fmla="*/ 152400 w 628650"/>
                  <a:gd name="connsiteY44" fmla="*/ 1226820 h 2087880"/>
                  <a:gd name="connsiteX45" fmla="*/ 160020 w 628650"/>
                  <a:gd name="connsiteY45" fmla="*/ 1078230 h 2087880"/>
                  <a:gd name="connsiteX46" fmla="*/ 163830 w 628650"/>
                  <a:gd name="connsiteY46" fmla="*/ 1066800 h 2087880"/>
                  <a:gd name="connsiteX47" fmla="*/ 167640 w 628650"/>
                  <a:gd name="connsiteY47" fmla="*/ 1043940 h 2087880"/>
                  <a:gd name="connsiteX48" fmla="*/ 148590 w 628650"/>
                  <a:gd name="connsiteY48" fmla="*/ 971550 h 2087880"/>
                  <a:gd name="connsiteX49" fmla="*/ 137160 w 628650"/>
                  <a:gd name="connsiteY49" fmla="*/ 963930 h 2087880"/>
                  <a:gd name="connsiteX50" fmla="*/ 129540 w 628650"/>
                  <a:gd name="connsiteY50" fmla="*/ 952500 h 2087880"/>
                  <a:gd name="connsiteX51" fmla="*/ 118110 w 628650"/>
                  <a:gd name="connsiteY51" fmla="*/ 937260 h 2087880"/>
                  <a:gd name="connsiteX52" fmla="*/ 114300 w 628650"/>
                  <a:gd name="connsiteY52" fmla="*/ 918210 h 2087880"/>
                  <a:gd name="connsiteX53" fmla="*/ 102870 w 628650"/>
                  <a:gd name="connsiteY53" fmla="*/ 891540 h 2087880"/>
                  <a:gd name="connsiteX54" fmla="*/ 99060 w 628650"/>
                  <a:gd name="connsiteY54" fmla="*/ 853440 h 2087880"/>
                  <a:gd name="connsiteX55" fmla="*/ 83820 w 628650"/>
                  <a:gd name="connsiteY55" fmla="*/ 822960 h 2087880"/>
                  <a:gd name="connsiteX56" fmla="*/ 72390 w 628650"/>
                  <a:gd name="connsiteY56" fmla="*/ 796290 h 2087880"/>
                  <a:gd name="connsiteX57" fmla="*/ 49530 w 628650"/>
                  <a:gd name="connsiteY57" fmla="*/ 765810 h 2087880"/>
                  <a:gd name="connsiteX58" fmla="*/ 57150 w 628650"/>
                  <a:gd name="connsiteY58" fmla="*/ 712470 h 2087880"/>
                  <a:gd name="connsiteX59" fmla="*/ 64770 w 628650"/>
                  <a:gd name="connsiteY59" fmla="*/ 685800 h 2087880"/>
                  <a:gd name="connsiteX60" fmla="*/ 68580 w 628650"/>
                  <a:gd name="connsiteY60" fmla="*/ 670560 h 2087880"/>
                  <a:gd name="connsiteX61" fmla="*/ 60960 w 628650"/>
                  <a:gd name="connsiteY61" fmla="*/ 560070 h 2087880"/>
                  <a:gd name="connsiteX62" fmla="*/ 57150 w 628650"/>
                  <a:gd name="connsiteY62" fmla="*/ 544830 h 2087880"/>
                  <a:gd name="connsiteX63" fmla="*/ 49530 w 628650"/>
                  <a:gd name="connsiteY63" fmla="*/ 533400 h 2087880"/>
                  <a:gd name="connsiteX64" fmla="*/ 45720 w 628650"/>
                  <a:gd name="connsiteY64" fmla="*/ 521970 h 2087880"/>
                  <a:gd name="connsiteX65" fmla="*/ 30480 w 628650"/>
                  <a:gd name="connsiteY65" fmla="*/ 483870 h 2087880"/>
                  <a:gd name="connsiteX66" fmla="*/ 22860 w 628650"/>
                  <a:gd name="connsiteY66" fmla="*/ 445770 h 2087880"/>
                  <a:gd name="connsiteX67" fmla="*/ 19050 w 628650"/>
                  <a:gd name="connsiteY67" fmla="*/ 346710 h 2087880"/>
                  <a:gd name="connsiteX68" fmla="*/ 7620 w 628650"/>
                  <a:gd name="connsiteY68" fmla="*/ 358140 h 2087880"/>
                  <a:gd name="connsiteX69" fmla="*/ 0 w 628650"/>
                  <a:gd name="connsiteY69" fmla="*/ 342900 h 2087880"/>
                  <a:gd name="connsiteX70" fmla="*/ 3810 w 628650"/>
                  <a:gd name="connsiteY70" fmla="*/ 285750 h 2087880"/>
                  <a:gd name="connsiteX71" fmla="*/ 11430 w 628650"/>
                  <a:gd name="connsiteY71" fmla="*/ 247650 h 2087880"/>
                  <a:gd name="connsiteX72" fmla="*/ 15240 w 628650"/>
                  <a:gd name="connsiteY72" fmla="*/ 201930 h 2087880"/>
                  <a:gd name="connsiteX73" fmla="*/ 19050 w 628650"/>
                  <a:gd name="connsiteY73" fmla="*/ 186690 h 2087880"/>
                  <a:gd name="connsiteX74" fmla="*/ 22860 w 628650"/>
                  <a:gd name="connsiteY74" fmla="*/ 167640 h 2087880"/>
                  <a:gd name="connsiteX75" fmla="*/ 19050 w 628650"/>
                  <a:gd name="connsiteY75" fmla="*/ 118110 h 2087880"/>
                  <a:gd name="connsiteX76" fmla="*/ 7620 w 628650"/>
                  <a:gd name="connsiteY76" fmla="*/ 106680 h 2087880"/>
                  <a:gd name="connsiteX77" fmla="*/ 11430 w 628650"/>
                  <a:gd name="connsiteY77" fmla="*/ 38100 h 2087880"/>
                  <a:gd name="connsiteX78" fmla="*/ 19050 w 628650"/>
                  <a:gd name="connsiteY78" fmla="*/ 26670 h 2087880"/>
                  <a:gd name="connsiteX79" fmla="*/ 19050 w 628650"/>
                  <a:gd name="connsiteY79" fmla="*/ 0 h 208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8650" h="2087880">
                    <a:moveTo>
                      <a:pt x="480060" y="2087880"/>
                    </a:moveTo>
                    <a:cubicBezTo>
                      <a:pt x="465686" y="2051944"/>
                      <a:pt x="471693" y="2076151"/>
                      <a:pt x="480060" y="2015490"/>
                    </a:cubicBezTo>
                    <a:cubicBezTo>
                      <a:pt x="482686" y="1996452"/>
                      <a:pt x="484520" y="1977297"/>
                      <a:pt x="487680" y="1958340"/>
                    </a:cubicBezTo>
                    <a:cubicBezTo>
                      <a:pt x="488950" y="1950720"/>
                      <a:pt x="489047" y="1942809"/>
                      <a:pt x="491490" y="1935480"/>
                    </a:cubicBezTo>
                    <a:cubicBezTo>
                      <a:pt x="492938" y="1931136"/>
                      <a:pt x="496838" y="1928026"/>
                      <a:pt x="499110" y="1924050"/>
                    </a:cubicBezTo>
                    <a:cubicBezTo>
                      <a:pt x="501928" y="1919119"/>
                      <a:pt x="504190" y="1913890"/>
                      <a:pt x="506730" y="1908810"/>
                    </a:cubicBezTo>
                    <a:cubicBezTo>
                      <a:pt x="510540" y="1885950"/>
                      <a:pt x="511793" y="1862514"/>
                      <a:pt x="518160" y="1840230"/>
                    </a:cubicBezTo>
                    <a:cubicBezTo>
                      <a:pt x="519640" y="1835049"/>
                      <a:pt x="525205" y="1831932"/>
                      <a:pt x="529590" y="1828800"/>
                    </a:cubicBezTo>
                    <a:cubicBezTo>
                      <a:pt x="534212" y="1825499"/>
                      <a:pt x="539865" y="1823938"/>
                      <a:pt x="544830" y="1821180"/>
                    </a:cubicBezTo>
                    <a:cubicBezTo>
                      <a:pt x="571823" y="1806184"/>
                      <a:pt x="554415" y="1812905"/>
                      <a:pt x="575310" y="1805940"/>
                    </a:cubicBezTo>
                    <a:cubicBezTo>
                      <a:pt x="579120" y="1802130"/>
                      <a:pt x="585978" y="1799844"/>
                      <a:pt x="586740" y="1794510"/>
                    </a:cubicBezTo>
                    <a:cubicBezTo>
                      <a:pt x="593073" y="1750177"/>
                      <a:pt x="584438" y="1762015"/>
                      <a:pt x="571500" y="1733550"/>
                    </a:cubicBezTo>
                    <a:cubicBezTo>
                      <a:pt x="568176" y="1726238"/>
                      <a:pt x="566863" y="1718148"/>
                      <a:pt x="563880" y="1710690"/>
                    </a:cubicBezTo>
                    <a:cubicBezTo>
                      <a:pt x="561771" y="1705417"/>
                      <a:pt x="558800" y="1700530"/>
                      <a:pt x="556260" y="1695450"/>
                    </a:cubicBezTo>
                    <a:cubicBezTo>
                      <a:pt x="557530" y="1668780"/>
                      <a:pt x="554624" y="1641579"/>
                      <a:pt x="560070" y="1615440"/>
                    </a:cubicBezTo>
                    <a:cubicBezTo>
                      <a:pt x="561365" y="1609223"/>
                      <a:pt x="569507" y="1606589"/>
                      <a:pt x="575310" y="1604010"/>
                    </a:cubicBezTo>
                    <a:cubicBezTo>
                      <a:pt x="581228" y="1601380"/>
                      <a:pt x="588038" y="1601605"/>
                      <a:pt x="594360" y="1600200"/>
                    </a:cubicBezTo>
                    <a:cubicBezTo>
                      <a:pt x="599472" y="1599064"/>
                      <a:pt x="604520" y="1597660"/>
                      <a:pt x="609600" y="1596390"/>
                    </a:cubicBezTo>
                    <a:cubicBezTo>
                      <a:pt x="612140" y="1591310"/>
                      <a:pt x="615111" y="1586423"/>
                      <a:pt x="617220" y="1581150"/>
                    </a:cubicBezTo>
                    <a:cubicBezTo>
                      <a:pt x="623404" y="1565690"/>
                      <a:pt x="624908" y="1558020"/>
                      <a:pt x="628650" y="1543050"/>
                    </a:cubicBezTo>
                    <a:cubicBezTo>
                      <a:pt x="624840" y="1541780"/>
                      <a:pt x="621236" y="1539240"/>
                      <a:pt x="617220" y="1539240"/>
                    </a:cubicBezTo>
                    <a:cubicBezTo>
                      <a:pt x="610744" y="1539240"/>
                      <a:pt x="604558" y="1541985"/>
                      <a:pt x="598170" y="1543050"/>
                    </a:cubicBezTo>
                    <a:cubicBezTo>
                      <a:pt x="589312" y="1544526"/>
                      <a:pt x="580390" y="1545590"/>
                      <a:pt x="571500" y="1546860"/>
                    </a:cubicBezTo>
                    <a:cubicBezTo>
                      <a:pt x="565150" y="1544320"/>
                      <a:pt x="558015" y="1543215"/>
                      <a:pt x="552450" y="1539240"/>
                    </a:cubicBezTo>
                    <a:cubicBezTo>
                      <a:pt x="548724" y="1536578"/>
                      <a:pt x="547761" y="1531328"/>
                      <a:pt x="544830" y="1527810"/>
                    </a:cubicBezTo>
                    <a:cubicBezTo>
                      <a:pt x="541381" y="1523671"/>
                      <a:pt x="537785" y="1519512"/>
                      <a:pt x="533400" y="1516380"/>
                    </a:cubicBezTo>
                    <a:cubicBezTo>
                      <a:pt x="528778" y="1513079"/>
                      <a:pt x="522782" y="1512061"/>
                      <a:pt x="518160" y="1508760"/>
                    </a:cubicBezTo>
                    <a:cubicBezTo>
                      <a:pt x="513775" y="1505628"/>
                      <a:pt x="511213" y="1500319"/>
                      <a:pt x="506730" y="1497330"/>
                    </a:cubicBezTo>
                    <a:cubicBezTo>
                      <a:pt x="503388" y="1495102"/>
                      <a:pt x="499029" y="1495012"/>
                      <a:pt x="495300" y="1493520"/>
                    </a:cubicBezTo>
                    <a:cubicBezTo>
                      <a:pt x="458018" y="1478607"/>
                      <a:pt x="481234" y="1484611"/>
                      <a:pt x="449580" y="1478280"/>
                    </a:cubicBezTo>
                    <a:cubicBezTo>
                      <a:pt x="439420" y="1473200"/>
                      <a:pt x="428551" y="1469341"/>
                      <a:pt x="419100" y="1463040"/>
                    </a:cubicBezTo>
                    <a:cubicBezTo>
                      <a:pt x="415290" y="1460500"/>
                      <a:pt x="411839" y="1457315"/>
                      <a:pt x="407670" y="1455420"/>
                    </a:cubicBezTo>
                    <a:cubicBezTo>
                      <a:pt x="397792" y="1450930"/>
                      <a:pt x="387388" y="1447698"/>
                      <a:pt x="377190" y="1443990"/>
                    </a:cubicBezTo>
                    <a:cubicBezTo>
                      <a:pt x="373416" y="1442618"/>
                      <a:pt x="369635" y="1441237"/>
                      <a:pt x="365760" y="1440180"/>
                    </a:cubicBezTo>
                    <a:cubicBezTo>
                      <a:pt x="355656" y="1437424"/>
                      <a:pt x="345215" y="1435872"/>
                      <a:pt x="335280" y="1432560"/>
                    </a:cubicBezTo>
                    <a:cubicBezTo>
                      <a:pt x="329892" y="1430764"/>
                      <a:pt x="325428" y="1426736"/>
                      <a:pt x="320040" y="1424940"/>
                    </a:cubicBezTo>
                    <a:cubicBezTo>
                      <a:pt x="299336" y="1418039"/>
                      <a:pt x="242151" y="1417669"/>
                      <a:pt x="236220" y="1417320"/>
                    </a:cubicBezTo>
                    <a:cubicBezTo>
                      <a:pt x="225886" y="1396653"/>
                      <a:pt x="223064" y="1393702"/>
                      <a:pt x="217170" y="1371600"/>
                    </a:cubicBezTo>
                    <a:cubicBezTo>
                      <a:pt x="215289" y="1364548"/>
                      <a:pt x="208120" y="1324354"/>
                      <a:pt x="201930" y="1314450"/>
                    </a:cubicBezTo>
                    <a:cubicBezTo>
                      <a:pt x="199503" y="1310567"/>
                      <a:pt x="194310" y="1309370"/>
                      <a:pt x="190500" y="1306830"/>
                    </a:cubicBezTo>
                    <a:cubicBezTo>
                      <a:pt x="189230" y="1303020"/>
                      <a:pt x="188918" y="1298742"/>
                      <a:pt x="186690" y="1295400"/>
                    </a:cubicBezTo>
                    <a:cubicBezTo>
                      <a:pt x="183701" y="1290917"/>
                      <a:pt x="177670" y="1288789"/>
                      <a:pt x="175260" y="1283970"/>
                    </a:cubicBezTo>
                    <a:cubicBezTo>
                      <a:pt x="172364" y="1278178"/>
                      <a:pt x="173724" y="1270983"/>
                      <a:pt x="171450" y="1264920"/>
                    </a:cubicBezTo>
                    <a:cubicBezTo>
                      <a:pt x="169842" y="1260633"/>
                      <a:pt x="166102" y="1257466"/>
                      <a:pt x="163830" y="1253490"/>
                    </a:cubicBezTo>
                    <a:cubicBezTo>
                      <a:pt x="156297" y="1240308"/>
                      <a:pt x="156674" y="1239643"/>
                      <a:pt x="152400" y="1226820"/>
                    </a:cubicBezTo>
                    <a:cubicBezTo>
                      <a:pt x="154940" y="1177290"/>
                      <a:pt x="156486" y="1127699"/>
                      <a:pt x="160020" y="1078230"/>
                    </a:cubicBezTo>
                    <a:cubicBezTo>
                      <a:pt x="160306" y="1074224"/>
                      <a:pt x="162959" y="1070720"/>
                      <a:pt x="163830" y="1066800"/>
                    </a:cubicBezTo>
                    <a:cubicBezTo>
                      <a:pt x="165506" y="1059259"/>
                      <a:pt x="166370" y="1051560"/>
                      <a:pt x="167640" y="1043940"/>
                    </a:cubicBezTo>
                    <a:cubicBezTo>
                      <a:pt x="163670" y="980421"/>
                      <a:pt x="180044" y="994017"/>
                      <a:pt x="148590" y="971550"/>
                    </a:cubicBezTo>
                    <a:cubicBezTo>
                      <a:pt x="144864" y="968888"/>
                      <a:pt x="140970" y="966470"/>
                      <a:pt x="137160" y="963930"/>
                    </a:cubicBezTo>
                    <a:cubicBezTo>
                      <a:pt x="134620" y="960120"/>
                      <a:pt x="132202" y="956226"/>
                      <a:pt x="129540" y="952500"/>
                    </a:cubicBezTo>
                    <a:cubicBezTo>
                      <a:pt x="125849" y="947333"/>
                      <a:pt x="120689" y="943063"/>
                      <a:pt x="118110" y="937260"/>
                    </a:cubicBezTo>
                    <a:cubicBezTo>
                      <a:pt x="115480" y="931342"/>
                      <a:pt x="115871" y="924492"/>
                      <a:pt x="114300" y="918210"/>
                    </a:cubicBezTo>
                    <a:cubicBezTo>
                      <a:pt x="111497" y="906998"/>
                      <a:pt x="108322" y="902444"/>
                      <a:pt x="102870" y="891540"/>
                    </a:cubicBezTo>
                    <a:cubicBezTo>
                      <a:pt x="101600" y="878840"/>
                      <a:pt x="101563" y="865955"/>
                      <a:pt x="99060" y="853440"/>
                    </a:cubicBezTo>
                    <a:cubicBezTo>
                      <a:pt x="94665" y="831467"/>
                      <a:pt x="91936" y="839191"/>
                      <a:pt x="83820" y="822960"/>
                    </a:cubicBezTo>
                    <a:cubicBezTo>
                      <a:pt x="62448" y="780216"/>
                      <a:pt x="104103" y="851787"/>
                      <a:pt x="72390" y="796290"/>
                    </a:cubicBezTo>
                    <a:cubicBezTo>
                      <a:pt x="66325" y="785676"/>
                      <a:pt x="56859" y="774971"/>
                      <a:pt x="49530" y="765810"/>
                    </a:cubicBezTo>
                    <a:cubicBezTo>
                      <a:pt x="52070" y="748030"/>
                      <a:pt x="53789" y="730113"/>
                      <a:pt x="57150" y="712470"/>
                    </a:cubicBezTo>
                    <a:cubicBezTo>
                      <a:pt x="58880" y="703388"/>
                      <a:pt x="62337" y="694720"/>
                      <a:pt x="64770" y="685800"/>
                    </a:cubicBezTo>
                    <a:cubicBezTo>
                      <a:pt x="66148" y="680748"/>
                      <a:pt x="67310" y="675640"/>
                      <a:pt x="68580" y="670560"/>
                    </a:cubicBezTo>
                    <a:cubicBezTo>
                      <a:pt x="66040" y="633730"/>
                      <a:pt x="64302" y="596836"/>
                      <a:pt x="60960" y="560070"/>
                    </a:cubicBezTo>
                    <a:cubicBezTo>
                      <a:pt x="60486" y="554855"/>
                      <a:pt x="59213" y="549643"/>
                      <a:pt x="57150" y="544830"/>
                    </a:cubicBezTo>
                    <a:cubicBezTo>
                      <a:pt x="55346" y="540621"/>
                      <a:pt x="51578" y="537496"/>
                      <a:pt x="49530" y="533400"/>
                    </a:cubicBezTo>
                    <a:cubicBezTo>
                      <a:pt x="47734" y="529808"/>
                      <a:pt x="47302" y="525661"/>
                      <a:pt x="45720" y="521970"/>
                    </a:cubicBezTo>
                    <a:cubicBezTo>
                      <a:pt x="38100" y="504190"/>
                      <a:pt x="34816" y="505550"/>
                      <a:pt x="30480" y="483870"/>
                    </a:cubicBezTo>
                    <a:lnTo>
                      <a:pt x="22860" y="445770"/>
                    </a:lnTo>
                    <a:cubicBezTo>
                      <a:pt x="21590" y="412750"/>
                      <a:pt x="24712" y="379266"/>
                      <a:pt x="19050" y="346710"/>
                    </a:cubicBezTo>
                    <a:cubicBezTo>
                      <a:pt x="18127" y="341402"/>
                      <a:pt x="12904" y="359197"/>
                      <a:pt x="7620" y="358140"/>
                    </a:cubicBezTo>
                    <a:cubicBezTo>
                      <a:pt x="2051" y="357026"/>
                      <a:pt x="2540" y="347980"/>
                      <a:pt x="0" y="342900"/>
                    </a:cubicBezTo>
                    <a:cubicBezTo>
                      <a:pt x="1270" y="323850"/>
                      <a:pt x="1535" y="304706"/>
                      <a:pt x="3810" y="285750"/>
                    </a:cubicBezTo>
                    <a:cubicBezTo>
                      <a:pt x="5353" y="272891"/>
                      <a:pt x="11430" y="247650"/>
                      <a:pt x="11430" y="247650"/>
                    </a:cubicBezTo>
                    <a:cubicBezTo>
                      <a:pt x="12700" y="232410"/>
                      <a:pt x="13343" y="217105"/>
                      <a:pt x="15240" y="201930"/>
                    </a:cubicBezTo>
                    <a:cubicBezTo>
                      <a:pt x="15889" y="196734"/>
                      <a:pt x="17914" y="191802"/>
                      <a:pt x="19050" y="186690"/>
                    </a:cubicBezTo>
                    <a:cubicBezTo>
                      <a:pt x="20455" y="180368"/>
                      <a:pt x="21590" y="173990"/>
                      <a:pt x="22860" y="167640"/>
                    </a:cubicBezTo>
                    <a:cubicBezTo>
                      <a:pt x="21590" y="151130"/>
                      <a:pt x="23066" y="134174"/>
                      <a:pt x="19050" y="118110"/>
                    </a:cubicBezTo>
                    <a:cubicBezTo>
                      <a:pt x="17743" y="112883"/>
                      <a:pt x="8131" y="112044"/>
                      <a:pt x="7620" y="106680"/>
                    </a:cubicBezTo>
                    <a:cubicBezTo>
                      <a:pt x="5449" y="83888"/>
                      <a:pt x="8192" y="60765"/>
                      <a:pt x="11430" y="38100"/>
                    </a:cubicBezTo>
                    <a:cubicBezTo>
                      <a:pt x="12078" y="33567"/>
                      <a:pt x="18152" y="31160"/>
                      <a:pt x="19050" y="26670"/>
                    </a:cubicBezTo>
                    <a:cubicBezTo>
                      <a:pt x="20793" y="17953"/>
                      <a:pt x="19050" y="8890"/>
                      <a:pt x="1905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6887EB6B-3C46-4847-AB39-1FDBA909C0DE}"/>
                  </a:ext>
                </a:extLst>
              </p:cNvPr>
              <p:cNvSpPr/>
              <p:nvPr/>
            </p:nvSpPr>
            <p:spPr>
              <a:xfrm>
                <a:off x="4126230" y="1173480"/>
                <a:ext cx="537210" cy="1973580"/>
              </a:xfrm>
              <a:custGeom>
                <a:avLst/>
                <a:gdLst>
                  <a:gd name="connsiteX0" fmla="*/ 537210 w 537210"/>
                  <a:gd name="connsiteY0" fmla="*/ 1973580 h 1973580"/>
                  <a:gd name="connsiteX1" fmla="*/ 525780 w 537210"/>
                  <a:gd name="connsiteY1" fmla="*/ 1878330 h 1973580"/>
                  <a:gd name="connsiteX2" fmla="*/ 510540 w 537210"/>
                  <a:gd name="connsiteY2" fmla="*/ 1870710 h 1973580"/>
                  <a:gd name="connsiteX3" fmla="*/ 487680 w 537210"/>
                  <a:gd name="connsiteY3" fmla="*/ 1859280 h 1973580"/>
                  <a:gd name="connsiteX4" fmla="*/ 468630 w 537210"/>
                  <a:gd name="connsiteY4" fmla="*/ 1836420 h 1973580"/>
                  <a:gd name="connsiteX5" fmla="*/ 457200 w 537210"/>
                  <a:gd name="connsiteY5" fmla="*/ 1821180 h 1973580"/>
                  <a:gd name="connsiteX6" fmla="*/ 438150 w 537210"/>
                  <a:gd name="connsiteY6" fmla="*/ 1805940 h 1973580"/>
                  <a:gd name="connsiteX7" fmla="*/ 426720 w 537210"/>
                  <a:gd name="connsiteY7" fmla="*/ 1794510 h 1973580"/>
                  <a:gd name="connsiteX8" fmla="*/ 392430 w 537210"/>
                  <a:gd name="connsiteY8" fmla="*/ 1779270 h 1973580"/>
                  <a:gd name="connsiteX9" fmla="*/ 350520 w 537210"/>
                  <a:gd name="connsiteY9" fmla="*/ 1771650 h 1973580"/>
                  <a:gd name="connsiteX10" fmla="*/ 342900 w 537210"/>
                  <a:gd name="connsiteY10" fmla="*/ 1756410 h 1973580"/>
                  <a:gd name="connsiteX11" fmla="*/ 327660 w 537210"/>
                  <a:gd name="connsiteY11" fmla="*/ 1718310 h 1973580"/>
                  <a:gd name="connsiteX12" fmla="*/ 316230 w 537210"/>
                  <a:gd name="connsiteY12" fmla="*/ 1710690 h 1973580"/>
                  <a:gd name="connsiteX13" fmla="*/ 297180 w 537210"/>
                  <a:gd name="connsiteY13" fmla="*/ 1691640 h 1973580"/>
                  <a:gd name="connsiteX14" fmla="*/ 289560 w 537210"/>
                  <a:gd name="connsiteY14" fmla="*/ 1672590 h 1973580"/>
                  <a:gd name="connsiteX15" fmla="*/ 281940 w 537210"/>
                  <a:gd name="connsiteY15" fmla="*/ 1661160 h 1973580"/>
                  <a:gd name="connsiteX16" fmla="*/ 278130 w 537210"/>
                  <a:gd name="connsiteY16" fmla="*/ 1649730 h 1973580"/>
                  <a:gd name="connsiteX17" fmla="*/ 247650 w 537210"/>
                  <a:gd name="connsiteY17" fmla="*/ 1630680 h 1973580"/>
                  <a:gd name="connsiteX18" fmla="*/ 224790 w 537210"/>
                  <a:gd name="connsiteY18" fmla="*/ 1611630 h 1973580"/>
                  <a:gd name="connsiteX19" fmla="*/ 213360 w 537210"/>
                  <a:gd name="connsiteY19" fmla="*/ 1588770 h 1973580"/>
                  <a:gd name="connsiteX20" fmla="*/ 205740 w 537210"/>
                  <a:gd name="connsiteY20" fmla="*/ 1577340 h 1973580"/>
                  <a:gd name="connsiteX21" fmla="*/ 194310 w 537210"/>
                  <a:gd name="connsiteY21" fmla="*/ 1558290 h 1973580"/>
                  <a:gd name="connsiteX22" fmla="*/ 186690 w 537210"/>
                  <a:gd name="connsiteY22" fmla="*/ 1531620 h 1973580"/>
                  <a:gd name="connsiteX23" fmla="*/ 190500 w 537210"/>
                  <a:gd name="connsiteY23" fmla="*/ 1516380 h 1973580"/>
                  <a:gd name="connsiteX24" fmla="*/ 213360 w 537210"/>
                  <a:gd name="connsiteY24" fmla="*/ 1493520 h 1973580"/>
                  <a:gd name="connsiteX25" fmla="*/ 224790 w 537210"/>
                  <a:gd name="connsiteY25" fmla="*/ 1478280 h 1973580"/>
                  <a:gd name="connsiteX26" fmla="*/ 209550 w 537210"/>
                  <a:gd name="connsiteY26" fmla="*/ 1463040 h 1973580"/>
                  <a:gd name="connsiteX27" fmla="*/ 198120 w 537210"/>
                  <a:gd name="connsiteY27" fmla="*/ 1459230 h 1973580"/>
                  <a:gd name="connsiteX28" fmla="*/ 186690 w 537210"/>
                  <a:gd name="connsiteY28" fmla="*/ 1447800 h 1973580"/>
                  <a:gd name="connsiteX29" fmla="*/ 190500 w 537210"/>
                  <a:gd name="connsiteY29" fmla="*/ 1428750 h 1973580"/>
                  <a:gd name="connsiteX30" fmla="*/ 201930 w 537210"/>
                  <a:gd name="connsiteY30" fmla="*/ 1417320 h 1973580"/>
                  <a:gd name="connsiteX31" fmla="*/ 236220 w 537210"/>
                  <a:gd name="connsiteY31" fmla="*/ 1405890 h 1973580"/>
                  <a:gd name="connsiteX32" fmla="*/ 251460 w 537210"/>
                  <a:gd name="connsiteY32" fmla="*/ 1390650 h 1973580"/>
                  <a:gd name="connsiteX33" fmla="*/ 247650 w 537210"/>
                  <a:gd name="connsiteY33" fmla="*/ 1306830 h 1973580"/>
                  <a:gd name="connsiteX34" fmla="*/ 236220 w 537210"/>
                  <a:gd name="connsiteY34" fmla="*/ 1295400 h 1973580"/>
                  <a:gd name="connsiteX35" fmla="*/ 228600 w 537210"/>
                  <a:gd name="connsiteY35" fmla="*/ 1283970 h 1973580"/>
                  <a:gd name="connsiteX36" fmla="*/ 205740 w 537210"/>
                  <a:gd name="connsiteY36" fmla="*/ 1276350 h 1973580"/>
                  <a:gd name="connsiteX37" fmla="*/ 236220 w 537210"/>
                  <a:gd name="connsiteY37" fmla="*/ 1219200 h 1973580"/>
                  <a:gd name="connsiteX38" fmla="*/ 259080 w 537210"/>
                  <a:gd name="connsiteY38" fmla="*/ 1203960 h 1973580"/>
                  <a:gd name="connsiteX39" fmla="*/ 274320 w 537210"/>
                  <a:gd name="connsiteY39" fmla="*/ 1120140 h 1973580"/>
                  <a:gd name="connsiteX40" fmla="*/ 285750 w 537210"/>
                  <a:gd name="connsiteY40" fmla="*/ 1097280 h 1973580"/>
                  <a:gd name="connsiteX41" fmla="*/ 300990 w 537210"/>
                  <a:gd name="connsiteY41" fmla="*/ 1070610 h 1973580"/>
                  <a:gd name="connsiteX42" fmla="*/ 304800 w 537210"/>
                  <a:gd name="connsiteY42" fmla="*/ 1051560 h 1973580"/>
                  <a:gd name="connsiteX43" fmla="*/ 320040 w 537210"/>
                  <a:gd name="connsiteY43" fmla="*/ 1009650 h 1973580"/>
                  <a:gd name="connsiteX44" fmla="*/ 342900 w 537210"/>
                  <a:gd name="connsiteY44" fmla="*/ 883920 h 1973580"/>
                  <a:gd name="connsiteX45" fmla="*/ 381000 w 537210"/>
                  <a:gd name="connsiteY45" fmla="*/ 864870 h 1973580"/>
                  <a:gd name="connsiteX46" fmla="*/ 365760 w 537210"/>
                  <a:gd name="connsiteY46" fmla="*/ 849630 h 1973580"/>
                  <a:gd name="connsiteX47" fmla="*/ 350520 w 537210"/>
                  <a:gd name="connsiteY47" fmla="*/ 845820 h 1973580"/>
                  <a:gd name="connsiteX48" fmla="*/ 335280 w 537210"/>
                  <a:gd name="connsiteY48" fmla="*/ 819150 h 1973580"/>
                  <a:gd name="connsiteX49" fmla="*/ 323850 w 537210"/>
                  <a:gd name="connsiteY49" fmla="*/ 815340 h 1973580"/>
                  <a:gd name="connsiteX50" fmla="*/ 320040 w 537210"/>
                  <a:gd name="connsiteY50" fmla="*/ 800100 h 1973580"/>
                  <a:gd name="connsiteX51" fmla="*/ 312420 w 537210"/>
                  <a:gd name="connsiteY51" fmla="*/ 788670 h 1973580"/>
                  <a:gd name="connsiteX52" fmla="*/ 300990 w 537210"/>
                  <a:gd name="connsiteY52" fmla="*/ 750570 h 1973580"/>
                  <a:gd name="connsiteX53" fmla="*/ 308610 w 537210"/>
                  <a:gd name="connsiteY53" fmla="*/ 704850 h 1973580"/>
                  <a:gd name="connsiteX54" fmla="*/ 297180 w 537210"/>
                  <a:gd name="connsiteY54" fmla="*/ 697230 h 1973580"/>
                  <a:gd name="connsiteX55" fmla="*/ 220980 w 537210"/>
                  <a:gd name="connsiteY55" fmla="*/ 693420 h 1973580"/>
                  <a:gd name="connsiteX56" fmla="*/ 209550 w 537210"/>
                  <a:gd name="connsiteY56" fmla="*/ 689610 h 1973580"/>
                  <a:gd name="connsiteX57" fmla="*/ 186690 w 537210"/>
                  <a:gd name="connsiteY57" fmla="*/ 670560 h 1973580"/>
                  <a:gd name="connsiteX58" fmla="*/ 190500 w 537210"/>
                  <a:gd name="connsiteY58" fmla="*/ 613410 h 1973580"/>
                  <a:gd name="connsiteX59" fmla="*/ 194310 w 537210"/>
                  <a:gd name="connsiteY59" fmla="*/ 598170 h 1973580"/>
                  <a:gd name="connsiteX60" fmla="*/ 198120 w 537210"/>
                  <a:gd name="connsiteY60" fmla="*/ 575310 h 1973580"/>
                  <a:gd name="connsiteX61" fmla="*/ 190500 w 537210"/>
                  <a:gd name="connsiteY61" fmla="*/ 529590 h 1973580"/>
                  <a:gd name="connsiteX62" fmla="*/ 182880 w 537210"/>
                  <a:gd name="connsiteY62" fmla="*/ 518160 h 1973580"/>
                  <a:gd name="connsiteX63" fmla="*/ 144780 w 537210"/>
                  <a:gd name="connsiteY63" fmla="*/ 483870 h 1973580"/>
                  <a:gd name="connsiteX64" fmla="*/ 148590 w 537210"/>
                  <a:gd name="connsiteY64" fmla="*/ 468630 h 1973580"/>
                  <a:gd name="connsiteX65" fmla="*/ 190500 w 537210"/>
                  <a:gd name="connsiteY65" fmla="*/ 419100 h 1973580"/>
                  <a:gd name="connsiteX66" fmla="*/ 190500 w 537210"/>
                  <a:gd name="connsiteY66" fmla="*/ 365760 h 1973580"/>
                  <a:gd name="connsiteX67" fmla="*/ 156210 w 537210"/>
                  <a:gd name="connsiteY67" fmla="*/ 361950 h 1973580"/>
                  <a:gd name="connsiteX68" fmla="*/ 129540 w 537210"/>
                  <a:gd name="connsiteY68" fmla="*/ 358140 h 1973580"/>
                  <a:gd name="connsiteX69" fmla="*/ 118110 w 537210"/>
                  <a:gd name="connsiteY69" fmla="*/ 346710 h 1973580"/>
                  <a:gd name="connsiteX70" fmla="*/ 106680 w 537210"/>
                  <a:gd name="connsiteY70" fmla="*/ 342900 h 1973580"/>
                  <a:gd name="connsiteX71" fmla="*/ 95250 w 537210"/>
                  <a:gd name="connsiteY71" fmla="*/ 335280 h 1973580"/>
                  <a:gd name="connsiteX72" fmla="*/ 83820 w 537210"/>
                  <a:gd name="connsiteY72" fmla="*/ 262890 h 1973580"/>
                  <a:gd name="connsiteX73" fmla="*/ 72390 w 537210"/>
                  <a:gd name="connsiteY73" fmla="*/ 255270 h 1973580"/>
                  <a:gd name="connsiteX74" fmla="*/ 68580 w 537210"/>
                  <a:gd name="connsiteY74" fmla="*/ 205740 h 1973580"/>
                  <a:gd name="connsiteX75" fmla="*/ 106680 w 537210"/>
                  <a:gd name="connsiteY75" fmla="*/ 182880 h 1973580"/>
                  <a:gd name="connsiteX76" fmla="*/ 102870 w 537210"/>
                  <a:gd name="connsiteY76" fmla="*/ 125730 h 1973580"/>
                  <a:gd name="connsiteX77" fmla="*/ 72390 w 537210"/>
                  <a:gd name="connsiteY77" fmla="*/ 76200 h 1973580"/>
                  <a:gd name="connsiteX78" fmla="*/ 60960 w 537210"/>
                  <a:gd name="connsiteY78" fmla="*/ 68580 h 1973580"/>
                  <a:gd name="connsiteX79" fmla="*/ 41910 w 537210"/>
                  <a:gd name="connsiteY79" fmla="*/ 60960 h 1973580"/>
                  <a:gd name="connsiteX80" fmla="*/ 19050 w 537210"/>
                  <a:gd name="connsiteY80" fmla="*/ 53340 h 1973580"/>
                  <a:gd name="connsiteX81" fmla="*/ 3810 w 537210"/>
                  <a:gd name="connsiteY81" fmla="*/ 45720 h 1973580"/>
                  <a:gd name="connsiteX82" fmla="*/ 0 w 537210"/>
                  <a:gd name="connsiteY82" fmla="*/ 34290 h 1973580"/>
                  <a:gd name="connsiteX83" fmla="*/ 15240 w 537210"/>
                  <a:gd name="connsiteY83" fmla="*/ 3810 h 1973580"/>
                  <a:gd name="connsiteX84" fmla="*/ 22860 w 537210"/>
                  <a:gd name="connsiteY84" fmla="*/ 0 h 197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37210" h="1973580">
                    <a:moveTo>
                      <a:pt x="537210" y="1973580"/>
                    </a:moveTo>
                    <a:cubicBezTo>
                      <a:pt x="533400" y="1941830"/>
                      <a:pt x="533805" y="1909284"/>
                      <a:pt x="525780" y="1878330"/>
                    </a:cubicBezTo>
                    <a:cubicBezTo>
                      <a:pt x="524355" y="1872832"/>
                      <a:pt x="515471" y="1873528"/>
                      <a:pt x="510540" y="1870710"/>
                    </a:cubicBezTo>
                    <a:cubicBezTo>
                      <a:pt x="489860" y="1858893"/>
                      <a:pt x="508636" y="1866265"/>
                      <a:pt x="487680" y="1859280"/>
                    </a:cubicBezTo>
                    <a:cubicBezTo>
                      <a:pt x="480403" y="1837449"/>
                      <a:pt x="489389" y="1857179"/>
                      <a:pt x="468630" y="1836420"/>
                    </a:cubicBezTo>
                    <a:cubicBezTo>
                      <a:pt x="464140" y="1831930"/>
                      <a:pt x="461690" y="1825670"/>
                      <a:pt x="457200" y="1821180"/>
                    </a:cubicBezTo>
                    <a:cubicBezTo>
                      <a:pt x="451450" y="1815430"/>
                      <a:pt x="444270" y="1811295"/>
                      <a:pt x="438150" y="1805940"/>
                    </a:cubicBezTo>
                    <a:cubicBezTo>
                      <a:pt x="434095" y="1802392"/>
                      <a:pt x="431105" y="1797642"/>
                      <a:pt x="426720" y="1794510"/>
                    </a:cubicBezTo>
                    <a:cubicBezTo>
                      <a:pt x="421746" y="1790957"/>
                      <a:pt x="397025" y="1780419"/>
                      <a:pt x="392430" y="1779270"/>
                    </a:cubicBezTo>
                    <a:cubicBezTo>
                      <a:pt x="378655" y="1775826"/>
                      <a:pt x="364490" y="1774190"/>
                      <a:pt x="350520" y="1771650"/>
                    </a:cubicBezTo>
                    <a:cubicBezTo>
                      <a:pt x="347980" y="1766570"/>
                      <a:pt x="345137" y="1761630"/>
                      <a:pt x="342900" y="1756410"/>
                    </a:cubicBezTo>
                    <a:cubicBezTo>
                      <a:pt x="337512" y="1743838"/>
                      <a:pt x="334552" y="1730125"/>
                      <a:pt x="327660" y="1718310"/>
                    </a:cubicBezTo>
                    <a:cubicBezTo>
                      <a:pt x="325353" y="1714355"/>
                      <a:pt x="319676" y="1713705"/>
                      <a:pt x="316230" y="1710690"/>
                    </a:cubicBezTo>
                    <a:cubicBezTo>
                      <a:pt x="309472" y="1704776"/>
                      <a:pt x="303530" y="1697990"/>
                      <a:pt x="297180" y="1691640"/>
                    </a:cubicBezTo>
                    <a:cubicBezTo>
                      <a:pt x="294640" y="1685290"/>
                      <a:pt x="292619" y="1678707"/>
                      <a:pt x="289560" y="1672590"/>
                    </a:cubicBezTo>
                    <a:cubicBezTo>
                      <a:pt x="287512" y="1668494"/>
                      <a:pt x="283988" y="1665256"/>
                      <a:pt x="281940" y="1661160"/>
                    </a:cubicBezTo>
                    <a:cubicBezTo>
                      <a:pt x="280144" y="1657568"/>
                      <a:pt x="280701" y="1652815"/>
                      <a:pt x="278130" y="1649730"/>
                    </a:cubicBezTo>
                    <a:cubicBezTo>
                      <a:pt x="269852" y="1639796"/>
                      <a:pt x="258279" y="1636754"/>
                      <a:pt x="247650" y="1630680"/>
                    </a:cubicBezTo>
                    <a:cubicBezTo>
                      <a:pt x="238114" y="1625231"/>
                      <a:pt x="231954" y="1620226"/>
                      <a:pt x="224790" y="1611630"/>
                    </a:cubicBezTo>
                    <a:cubicBezTo>
                      <a:pt x="211141" y="1595252"/>
                      <a:pt x="221952" y="1605953"/>
                      <a:pt x="213360" y="1588770"/>
                    </a:cubicBezTo>
                    <a:cubicBezTo>
                      <a:pt x="211312" y="1584674"/>
                      <a:pt x="208167" y="1581223"/>
                      <a:pt x="205740" y="1577340"/>
                    </a:cubicBezTo>
                    <a:cubicBezTo>
                      <a:pt x="201815" y="1571060"/>
                      <a:pt x="197622" y="1564914"/>
                      <a:pt x="194310" y="1558290"/>
                    </a:cubicBezTo>
                    <a:cubicBezTo>
                      <a:pt x="191577" y="1552824"/>
                      <a:pt x="187911" y="1536503"/>
                      <a:pt x="186690" y="1531620"/>
                    </a:cubicBezTo>
                    <a:cubicBezTo>
                      <a:pt x="187960" y="1526540"/>
                      <a:pt x="188158" y="1521064"/>
                      <a:pt x="190500" y="1516380"/>
                    </a:cubicBezTo>
                    <a:cubicBezTo>
                      <a:pt x="202952" y="1491477"/>
                      <a:pt x="197891" y="1508989"/>
                      <a:pt x="213360" y="1493520"/>
                    </a:cubicBezTo>
                    <a:cubicBezTo>
                      <a:pt x="217850" y="1489030"/>
                      <a:pt x="220980" y="1483360"/>
                      <a:pt x="224790" y="1478280"/>
                    </a:cubicBezTo>
                    <a:cubicBezTo>
                      <a:pt x="219710" y="1473200"/>
                      <a:pt x="215396" y="1467216"/>
                      <a:pt x="209550" y="1463040"/>
                    </a:cubicBezTo>
                    <a:cubicBezTo>
                      <a:pt x="206282" y="1460706"/>
                      <a:pt x="201462" y="1461458"/>
                      <a:pt x="198120" y="1459230"/>
                    </a:cubicBezTo>
                    <a:cubicBezTo>
                      <a:pt x="193637" y="1456241"/>
                      <a:pt x="190500" y="1451610"/>
                      <a:pt x="186690" y="1447800"/>
                    </a:cubicBezTo>
                    <a:cubicBezTo>
                      <a:pt x="187960" y="1441450"/>
                      <a:pt x="187604" y="1434542"/>
                      <a:pt x="190500" y="1428750"/>
                    </a:cubicBezTo>
                    <a:cubicBezTo>
                      <a:pt x="192910" y="1423931"/>
                      <a:pt x="197791" y="1420769"/>
                      <a:pt x="201930" y="1417320"/>
                    </a:cubicBezTo>
                    <a:cubicBezTo>
                      <a:pt x="215323" y="1406159"/>
                      <a:pt x="216375" y="1409198"/>
                      <a:pt x="236220" y="1405890"/>
                    </a:cubicBezTo>
                    <a:cubicBezTo>
                      <a:pt x="241300" y="1400810"/>
                      <a:pt x="246785" y="1396105"/>
                      <a:pt x="251460" y="1390650"/>
                    </a:cubicBezTo>
                    <a:cubicBezTo>
                      <a:pt x="270284" y="1368688"/>
                      <a:pt x="272311" y="1331491"/>
                      <a:pt x="247650" y="1306830"/>
                    </a:cubicBezTo>
                    <a:cubicBezTo>
                      <a:pt x="243840" y="1303020"/>
                      <a:pt x="239669" y="1299539"/>
                      <a:pt x="236220" y="1295400"/>
                    </a:cubicBezTo>
                    <a:cubicBezTo>
                      <a:pt x="233289" y="1291882"/>
                      <a:pt x="232483" y="1286397"/>
                      <a:pt x="228600" y="1283970"/>
                    </a:cubicBezTo>
                    <a:cubicBezTo>
                      <a:pt x="221789" y="1279713"/>
                      <a:pt x="205740" y="1276350"/>
                      <a:pt x="205740" y="1276350"/>
                    </a:cubicBezTo>
                    <a:cubicBezTo>
                      <a:pt x="215784" y="1246219"/>
                      <a:pt x="213180" y="1240145"/>
                      <a:pt x="236220" y="1219200"/>
                    </a:cubicBezTo>
                    <a:cubicBezTo>
                      <a:pt x="242996" y="1213040"/>
                      <a:pt x="259080" y="1203960"/>
                      <a:pt x="259080" y="1203960"/>
                    </a:cubicBezTo>
                    <a:cubicBezTo>
                      <a:pt x="271276" y="1167373"/>
                      <a:pt x="258245" y="1208553"/>
                      <a:pt x="274320" y="1120140"/>
                    </a:cubicBezTo>
                    <a:cubicBezTo>
                      <a:pt x="277056" y="1105091"/>
                      <a:pt x="278778" y="1111225"/>
                      <a:pt x="285750" y="1097280"/>
                    </a:cubicBezTo>
                    <a:cubicBezTo>
                      <a:pt x="300295" y="1068190"/>
                      <a:pt x="273352" y="1107461"/>
                      <a:pt x="300990" y="1070610"/>
                    </a:cubicBezTo>
                    <a:cubicBezTo>
                      <a:pt x="302260" y="1064260"/>
                      <a:pt x="303096" y="1057808"/>
                      <a:pt x="304800" y="1051560"/>
                    </a:cubicBezTo>
                    <a:cubicBezTo>
                      <a:pt x="308993" y="1036187"/>
                      <a:pt x="314197" y="1024258"/>
                      <a:pt x="320040" y="1009650"/>
                    </a:cubicBezTo>
                    <a:cubicBezTo>
                      <a:pt x="326394" y="806331"/>
                      <a:pt x="283607" y="907637"/>
                      <a:pt x="342900" y="883920"/>
                    </a:cubicBezTo>
                    <a:cubicBezTo>
                      <a:pt x="356083" y="878647"/>
                      <a:pt x="368300" y="871220"/>
                      <a:pt x="381000" y="864870"/>
                    </a:cubicBezTo>
                    <a:cubicBezTo>
                      <a:pt x="375920" y="859790"/>
                      <a:pt x="371852" y="853438"/>
                      <a:pt x="365760" y="849630"/>
                    </a:cubicBezTo>
                    <a:cubicBezTo>
                      <a:pt x="361320" y="846855"/>
                      <a:pt x="354877" y="848725"/>
                      <a:pt x="350520" y="845820"/>
                    </a:cubicBezTo>
                    <a:cubicBezTo>
                      <a:pt x="343292" y="841002"/>
                      <a:pt x="340553" y="824423"/>
                      <a:pt x="335280" y="819150"/>
                    </a:cubicBezTo>
                    <a:cubicBezTo>
                      <a:pt x="332440" y="816310"/>
                      <a:pt x="327660" y="816610"/>
                      <a:pt x="323850" y="815340"/>
                    </a:cubicBezTo>
                    <a:cubicBezTo>
                      <a:pt x="322580" y="810260"/>
                      <a:pt x="322103" y="804913"/>
                      <a:pt x="320040" y="800100"/>
                    </a:cubicBezTo>
                    <a:cubicBezTo>
                      <a:pt x="318236" y="795891"/>
                      <a:pt x="313868" y="793014"/>
                      <a:pt x="312420" y="788670"/>
                    </a:cubicBezTo>
                    <a:cubicBezTo>
                      <a:pt x="293445" y="731745"/>
                      <a:pt x="322528" y="793645"/>
                      <a:pt x="300990" y="750570"/>
                    </a:cubicBezTo>
                    <a:cubicBezTo>
                      <a:pt x="303530" y="735330"/>
                      <a:pt x="309711" y="720261"/>
                      <a:pt x="308610" y="704850"/>
                    </a:cubicBezTo>
                    <a:cubicBezTo>
                      <a:pt x="308284" y="700283"/>
                      <a:pt x="301721" y="697822"/>
                      <a:pt x="297180" y="697230"/>
                    </a:cubicBezTo>
                    <a:cubicBezTo>
                      <a:pt x="271962" y="693941"/>
                      <a:pt x="246380" y="694690"/>
                      <a:pt x="220980" y="693420"/>
                    </a:cubicBezTo>
                    <a:cubicBezTo>
                      <a:pt x="217170" y="692150"/>
                      <a:pt x="213142" y="691406"/>
                      <a:pt x="209550" y="689610"/>
                    </a:cubicBezTo>
                    <a:cubicBezTo>
                      <a:pt x="198941" y="684306"/>
                      <a:pt x="195116" y="678986"/>
                      <a:pt x="186690" y="670560"/>
                    </a:cubicBezTo>
                    <a:cubicBezTo>
                      <a:pt x="187960" y="651510"/>
                      <a:pt x="188501" y="632397"/>
                      <a:pt x="190500" y="613410"/>
                    </a:cubicBezTo>
                    <a:cubicBezTo>
                      <a:pt x="191048" y="608202"/>
                      <a:pt x="193283" y="603305"/>
                      <a:pt x="194310" y="598170"/>
                    </a:cubicBezTo>
                    <a:cubicBezTo>
                      <a:pt x="195825" y="590595"/>
                      <a:pt x="196850" y="582930"/>
                      <a:pt x="198120" y="575310"/>
                    </a:cubicBezTo>
                    <a:cubicBezTo>
                      <a:pt x="195580" y="560070"/>
                      <a:pt x="194481" y="544519"/>
                      <a:pt x="190500" y="529590"/>
                    </a:cubicBezTo>
                    <a:cubicBezTo>
                      <a:pt x="189320" y="525166"/>
                      <a:pt x="185943" y="521564"/>
                      <a:pt x="182880" y="518160"/>
                    </a:cubicBezTo>
                    <a:cubicBezTo>
                      <a:pt x="160449" y="493237"/>
                      <a:pt x="163948" y="496648"/>
                      <a:pt x="144780" y="483870"/>
                    </a:cubicBezTo>
                    <a:cubicBezTo>
                      <a:pt x="146050" y="478790"/>
                      <a:pt x="145758" y="473035"/>
                      <a:pt x="148590" y="468630"/>
                    </a:cubicBezTo>
                    <a:cubicBezTo>
                      <a:pt x="163821" y="444938"/>
                      <a:pt x="173737" y="435863"/>
                      <a:pt x="190500" y="419100"/>
                    </a:cubicBezTo>
                    <a:cubicBezTo>
                      <a:pt x="193168" y="405760"/>
                      <a:pt x="201059" y="376319"/>
                      <a:pt x="190500" y="365760"/>
                    </a:cubicBezTo>
                    <a:cubicBezTo>
                      <a:pt x="182368" y="357628"/>
                      <a:pt x="167622" y="363376"/>
                      <a:pt x="156210" y="361950"/>
                    </a:cubicBezTo>
                    <a:cubicBezTo>
                      <a:pt x="147299" y="360836"/>
                      <a:pt x="138430" y="359410"/>
                      <a:pt x="129540" y="358140"/>
                    </a:cubicBezTo>
                    <a:cubicBezTo>
                      <a:pt x="125730" y="354330"/>
                      <a:pt x="122593" y="349699"/>
                      <a:pt x="118110" y="346710"/>
                    </a:cubicBezTo>
                    <a:cubicBezTo>
                      <a:pt x="114768" y="344482"/>
                      <a:pt x="110272" y="344696"/>
                      <a:pt x="106680" y="342900"/>
                    </a:cubicBezTo>
                    <a:cubicBezTo>
                      <a:pt x="102584" y="340852"/>
                      <a:pt x="99060" y="337820"/>
                      <a:pt x="95250" y="335280"/>
                    </a:cubicBezTo>
                    <a:cubicBezTo>
                      <a:pt x="72805" y="301613"/>
                      <a:pt x="103616" y="351970"/>
                      <a:pt x="83820" y="262890"/>
                    </a:cubicBezTo>
                    <a:cubicBezTo>
                      <a:pt x="82827" y="258420"/>
                      <a:pt x="76200" y="257810"/>
                      <a:pt x="72390" y="255270"/>
                    </a:cubicBezTo>
                    <a:cubicBezTo>
                      <a:pt x="67183" y="239650"/>
                      <a:pt x="57761" y="222742"/>
                      <a:pt x="68580" y="205740"/>
                    </a:cubicBezTo>
                    <a:cubicBezTo>
                      <a:pt x="72871" y="198997"/>
                      <a:pt x="97695" y="187372"/>
                      <a:pt x="106680" y="182880"/>
                    </a:cubicBezTo>
                    <a:cubicBezTo>
                      <a:pt x="105410" y="163830"/>
                      <a:pt x="105570" y="144630"/>
                      <a:pt x="102870" y="125730"/>
                    </a:cubicBezTo>
                    <a:cubicBezTo>
                      <a:pt x="99843" y="104544"/>
                      <a:pt x="88021" y="89598"/>
                      <a:pt x="72390" y="76200"/>
                    </a:cubicBezTo>
                    <a:cubicBezTo>
                      <a:pt x="68913" y="73220"/>
                      <a:pt x="65056" y="70628"/>
                      <a:pt x="60960" y="68580"/>
                    </a:cubicBezTo>
                    <a:cubicBezTo>
                      <a:pt x="54843" y="65521"/>
                      <a:pt x="48337" y="63297"/>
                      <a:pt x="41910" y="60960"/>
                    </a:cubicBezTo>
                    <a:cubicBezTo>
                      <a:pt x="34361" y="58215"/>
                      <a:pt x="26234" y="56932"/>
                      <a:pt x="19050" y="53340"/>
                    </a:cubicBezTo>
                    <a:lnTo>
                      <a:pt x="3810" y="45720"/>
                    </a:lnTo>
                    <a:cubicBezTo>
                      <a:pt x="2540" y="41910"/>
                      <a:pt x="0" y="38306"/>
                      <a:pt x="0" y="34290"/>
                    </a:cubicBezTo>
                    <a:cubicBezTo>
                      <a:pt x="0" y="22245"/>
                      <a:pt x="7156" y="11894"/>
                      <a:pt x="15240" y="3810"/>
                    </a:cubicBezTo>
                    <a:cubicBezTo>
                      <a:pt x="17248" y="1802"/>
                      <a:pt x="20320" y="1270"/>
                      <a:pt x="2286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0E3B2529-F615-490B-9869-13482F21E3F1}"/>
                  </a:ext>
                </a:extLst>
              </p:cNvPr>
              <p:cNvSpPr/>
              <p:nvPr/>
            </p:nvSpPr>
            <p:spPr>
              <a:xfrm>
                <a:off x="4130040" y="742950"/>
                <a:ext cx="186984" cy="434340"/>
              </a:xfrm>
              <a:custGeom>
                <a:avLst/>
                <a:gdLst>
                  <a:gd name="connsiteX0" fmla="*/ 0 w 186984"/>
                  <a:gd name="connsiteY0" fmla="*/ 434340 h 434340"/>
                  <a:gd name="connsiteX1" fmla="*/ 15240 w 186984"/>
                  <a:gd name="connsiteY1" fmla="*/ 373380 h 434340"/>
                  <a:gd name="connsiteX2" fmla="*/ 38100 w 186984"/>
                  <a:gd name="connsiteY2" fmla="*/ 358140 h 434340"/>
                  <a:gd name="connsiteX3" fmla="*/ 41910 w 186984"/>
                  <a:gd name="connsiteY3" fmla="*/ 346710 h 434340"/>
                  <a:gd name="connsiteX4" fmla="*/ 64770 w 186984"/>
                  <a:gd name="connsiteY4" fmla="*/ 316230 h 434340"/>
                  <a:gd name="connsiteX5" fmla="*/ 76200 w 186984"/>
                  <a:gd name="connsiteY5" fmla="*/ 289560 h 434340"/>
                  <a:gd name="connsiteX6" fmla="*/ 87630 w 186984"/>
                  <a:gd name="connsiteY6" fmla="*/ 262890 h 434340"/>
                  <a:gd name="connsiteX7" fmla="*/ 110490 w 186984"/>
                  <a:gd name="connsiteY7" fmla="*/ 236220 h 434340"/>
                  <a:gd name="connsiteX8" fmla="*/ 133350 w 186984"/>
                  <a:gd name="connsiteY8" fmla="*/ 194310 h 434340"/>
                  <a:gd name="connsiteX9" fmla="*/ 148590 w 186984"/>
                  <a:gd name="connsiteY9" fmla="*/ 182880 h 434340"/>
                  <a:gd name="connsiteX10" fmla="*/ 179070 w 186984"/>
                  <a:gd name="connsiteY10" fmla="*/ 163830 h 434340"/>
                  <a:gd name="connsiteX11" fmla="*/ 182880 w 186984"/>
                  <a:gd name="connsiteY11" fmla="*/ 110490 h 434340"/>
                  <a:gd name="connsiteX12" fmla="*/ 156210 w 186984"/>
                  <a:gd name="connsiteY12" fmla="*/ 80010 h 434340"/>
                  <a:gd name="connsiteX13" fmla="*/ 144780 w 186984"/>
                  <a:gd name="connsiteY13" fmla="*/ 72390 h 434340"/>
                  <a:gd name="connsiteX14" fmla="*/ 118110 w 186984"/>
                  <a:gd name="connsiteY14" fmla="*/ 45720 h 434340"/>
                  <a:gd name="connsiteX15" fmla="*/ 102870 w 186984"/>
                  <a:gd name="connsiteY15" fmla="*/ 30480 h 434340"/>
                  <a:gd name="connsiteX16" fmla="*/ 80010 w 186984"/>
                  <a:gd name="connsiteY16" fmla="*/ 0 h 43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984" h="434340">
                    <a:moveTo>
                      <a:pt x="0" y="434340"/>
                    </a:moveTo>
                    <a:cubicBezTo>
                      <a:pt x="5080" y="414020"/>
                      <a:pt x="5873" y="392114"/>
                      <a:pt x="15240" y="373380"/>
                    </a:cubicBezTo>
                    <a:cubicBezTo>
                      <a:pt x="19336" y="365189"/>
                      <a:pt x="38100" y="358140"/>
                      <a:pt x="38100" y="358140"/>
                    </a:cubicBezTo>
                    <a:cubicBezTo>
                      <a:pt x="39370" y="354330"/>
                      <a:pt x="39754" y="350098"/>
                      <a:pt x="41910" y="346710"/>
                    </a:cubicBezTo>
                    <a:cubicBezTo>
                      <a:pt x="48728" y="335995"/>
                      <a:pt x="64770" y="316230"/>
                      <a:pt x="64770" y="316230"/>
                    </a:cubicBezTo>
                    <a:cubicBezTo>
                      <a:pt x="73705" y="289425"/>
                      <a:pt x="62076" y="322516"/>
                      <a:pt x="76200" y="289560"/>
                    </a:cubicBezTo>
                    <a:cubicBezTo>
                      <a:pt x="81105" y="278116"/>
                      <a:pt x="79206" y="274122"/>
                      <a:pt x="87630" y="262890"/>
                    </a:cubicBezTo>
                    <a:cubicBezTo>
                      <a:pt x="106288" y="238013"/>
                      <a:pt x="98770" y="257707"/>
                      <a:pt x="110490" y="236220"/>
                    </a:cubicBezTo>
                    <a:cubicBezTo>
                      <a:pt x="110515" y="236174"/>
                      <a:pt x="126388" y="201272"/>
                      <a:pt x="133350" y="194310"/>
                    </a:cubicBezTo>
                    <a:cubicBezTo>
                      <a:pt x="137840" y="189820"/>
                      <a:pt x="143306" y="186402"/>
                      <a:pt x="148590" y="182880"/>
                    </a:cubicBezTo>
                    <a:cubicBezTo>
                      <a:pt x="158559" y="176234"/>
                      <a:pt x="179070" y="163830"/>
                      <a:pt x="179070" y="163830"/>
                    </a:cubicBezTo>
                    <a:cubicBezTo>
                      <a:pt x="186706" y="137102"/>
                      <a:pt x="190378" y="137982"/>
                      <a:pt x="182880" y="110490"/>
                    </a:cubicBezTo>
                    <a:cubicBezTo>
                      <a:pt x="178337" y="93832"/>
                      <a:pt x="170083" y="90414"/>
                      <a:pt x="156210" y="80010"/>
                    </a:cubicBezTo>
                    <a:cubicBezTo>
                      <a:pt x="152547" y="77263"/>
                      <a:pt x="148184" y="75453"/>
                      <a:pt x="144780" y="72390"/>
                    </a:cubicBezTo>
                    <a:cubicBezTo>
                      <a:pt x="135435" y="63980"/>
                      <a:pt x="127000" y="54610"/>
                      <a:pt x="118110" y="45720"/>
                    </a:cubicBezTo>
                    <a:cubicBezTo>
                      <a:pt x="113030" y="40640"/>
                      <a:pt x="107358" y="36090"/>
                      <a:pt x="102870" y="30480"/>
                    </a:cubicBezTo>
                    <a:cubicBezTo>
                      <a:pt x="84769" y="7854"/>
                      <a:pt x="92141" y="18196"/>
                      <a:pt x="80010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615493"/>
            <a:ext cx="10700657" cy="1004820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+mn-lt"/>
                <a:cs typeface="Aharoni" panose="02010803020104030203" pitchFamily="2" charset="-79"/>
              </a:rPr>
              <a:t>Vai virar projeto em 2022:</a:t>
            </a:r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DFE3A596-281C-4598-B1D1-B06DD5CB8C99}"/>
              </a:ext>
            </a:extLst>
          </p:cNvPr>
          <p:cNvSpPr/>
          <p:nvPr/>
        </p:nvSpPr>
        <p:spPr>
          <a:xfrm>
            <a:off x="7134437" y="1926858"/>
            <a:ext cx="2946459" cy="447040"/>
          </a:xfrm>
          <a:custGeom>
            <a:avLst/>
            <a:gdLst>
              <a:gd name="connsiteX0" fmla="*/ 2946459 w 2946459"/>
              <a:gd name="connsiteY0" fmla="*/ 50800 h 447040"/>
              <a:gd name="connsiteX1" fmla="*/ 2890579 w 2946459"/>
              <a:gd name="connsiteY1" fmla="*/ 45720 h 447040"/>
              <a:gd name="connsiteX2" fmla="*/ 2855019 w 2946459"/>
              <a:gd name="connsiteY2" fmla="*/ 25400 h 447040"/>
              <a:gd name="connsiteX3" fmla="*/ 2839779 w 2946459"/>
              <a:gd name="connsiteY3" fmla="*/ 20320 h 447040"/>
              <a:gd name="connsiteX4" fmla="*/ 2621339 w 2946459"/>
              <a:gd name="connsiteY4" fmla="*/ 30480 h 447040"/>
              <a:gd name="connsiteX5" fmla="*/ 2595939 w 2946459"/>
              <a:gd name="connsiteY5" fmla="*/ 35560 h 447040"/>
              <a:gd name="connsiteX6" fmla="*/ 2377499 w 2946459"/>
              <a:gd name="connsiteY6" fmla="*/ 45720 h 447040"/>
              <a:gd name="connsiteX7" fmla="*/ 2331779 w 2946459"/>
              <a:gd name="connsiteY7" fmla="*/ 76200 h 447040"/>
              <a:gd name="connsiteX8" fmla="*/ 2316539 w 2946459"/>
              <a:gd name="connsiteY8" fmla="*/ 86360 h 447040"/>
              <a:gd name="connsiteX9" fmla="*/ 2296219 w 2946459"/>
              <a:gd name="connsiteY9" fmla="*/ 101600 h 447040"/>
              <a:gd name="connsiteX10" fmla="*/ 2275899 w 2946459"/>
              <a:gd name="connsiteY10" fmla="*/ 106680 h 447040"/>
              <a:gd name="connsiteX11" fmla="*/ 2235259 w 2946459"/>
              <a:gd name="connsiteY11" fmla="*/ 116840 h 447040"/>
              <a:gd name="connsiteX12" fmla="*/ 2220019 w 2946459"/>
              <a:gd name="connsiteY12" fmla="*/ 111760 h 447040"/>
              <a:gd name="connsiteX13" fmla="*/ 2214939 w 2946459"/>
              <a:gd name="connsiteY13" fmla="*/ 96520 h 447040"/>
              <a:gd name="connsiteX14" fmla="*/ 2189539 w 2946459"/>
              <a:gd name="connsiteY14" fmla="*/ 91440 h 447040"/>
              <a:gd name="connsiteX15" fmla="*/ 2184459 w 2946459"/>
              <a:gd name="connsiteY15" fmla="*/ 60960 h 447040"/>
              <a:gd name="connsiteX16" fmla="*/ 2159059 w 2946459"/>
              <a:gd name="connsiteY16" fmla="*/ 45720 h 447040"/>
              <a:gd name="connsiteX17" fmla="*/ 2113339 w 2946459"/>
              <a:gd name="connsiteY17" fmla="*/ 30480 h 447040"/>
              <a:gd name="connsiteX18" fmla="*/ 2067619 w 2946459"/>
              <a:gd name="connsiteY18" fmla="*/ 50800 h 447040"/>
              <a:gd name="connsiteX19" fmla="*/ 2057459 w 2946459"/>
              <a:gd name="connsiteY19" fmla="*/ 66040 h 447040"/>
              <a:gd name="connsiteX20" fmla="*/ 2021899 w 2946459"/>
              <a:gd name="connsiteY20" fmla="*/ 91440 h 447040"/>
              <a:gd name="connsiteX21" fmla="*/ 2011739 w 2946459"/>
              <a:gd name="connsiteY21" fmla="*/ 106680 h 447040"/>
              <a:gd name="connsiteX22" fmla="*/ 1996499 w 2946459"/>
              <a:gd name="connsiteY22" fmla="*/ 111760 h 447040"/>
              <a:gd name="connsiteX23" fmla="*/ 1955859 w 2946459"/>
              <a:gd name="connsiteY23" fmla="*/ 116840 h 447040"/>
              <a:gd name="connsiteX24" fmla="*/ 1930459 w 2946459"/>
              <a:gd name="connsiteY24" fmla="*/ 111760 h 447040"/>
              <a:gd name="connsiteX25" fmla="*/ 1925379 w 2946459"/>
              <a:gd name="connsiteY25" fmla="*/ 96520 h 447040"/>
              <a:gd name="connsiteX26" fmla="*/ 1823779 w 2946459"/>
              <a:gd name="connsiteY26" fmla="*/ 91440 h 447040"/>
              <a:gd name="connsiteX27" fmla="*/ 1808539 w 2946459"/>
              <a:gd name="connsiteY27" fmla="*/ 86360 h 447040"/>
              <a:gd name="connsiteX28" fmla="*/ 1793299 w 2946459"/>
              <a:gd name="connsiteY28" fmla="*/ 76200 h 447040"/>
              <a:gd name="connsiteX29" fmla="*/ 1772979 w 2946459"/>
              <a:gd name="connsiteY29" fmla="*/ 71120 h 447040"/>
              <a:gd name="connsiteX30" fmla="*/ 1752659 w 2946459"/>
              <a:gd name="connsiteY30" fmla="*/ 76200 h 447040"/>
              <a:gd name="connsiteX31" fmla="*/ 1742499 w 2946459"/>
              <a:gd name="connsiteY31" fmla="*/ 101600 h 447040"/>
              <a:gd name="connsiteX32" fmla="*/ 1691699 w 2946459"/>
              <a:gd name="connsiteY32" fmla="*/ 106680 h 447040"/>
              <a:gd name="connsiteX33" fmla="*/ 1610419 w 2946459"/>
              <a:gd name="connsiteY33" fmla="*/ 111760 h 447040"/>
              <a:gd name="connsiteX34" fmla="*/ 1539299 w 2946459"/>
              <a:gd name="connsiteY34" fmla="*/ 142240 h 447040"/>
              <a:gd name="connsiteX35" fmla="*/ 1524059 w 2946459"/>
              <a:gd name="connsiteY35" fmla="*/ 152400 h 447040"/>
              <a:gd name="connsiteX36" fmla="*/ 1513899 w 2946459"/>
              <a:gd name="connsiteY36" fmla="*/ 167640 h 447040"/>
              <a:gd name="connsiteX37" fmla="*/ 1442779 w 2946459"/>
              <a:gd name="connsiteY37" fmla="*/ 147320 h 447040"/>
              <a:gd name="connsiteX38" fmla="*/ 1422459 w 2946459"/>
              <a:gd name="connsiteY38" fmla="*/ 137160 h 447040"/>
              <a:gd name="connsiteX39" fmla="*/ 1376739 w 2946459"/>
              <a:gd name="connsiteY39" fmla="*/ 137160 h 447040"/>
              <a:gd name="connsiteX40" fmla="*/ 1356419 w 2946459"/>
              <a:gd name="connsiteY40" fmla="*/ 106680 h 447040"/>
              <a:gd name="connsiteX41" fmla="*/ 1346259 w 2946459"/>
              <a:gd name="connsiteY41" fmla="*/ 91440 h 447040"/>
              <a:gd name="connsiteX42" fmla="*/ 1325939 w 2946459"/>
              <a:gd name="connsiteY42" fmla="*/ 86360 h 447040"/>
              <a:gd name="connsiteX43" fmla="*/ 1270059 w 2946459"/>
              <a:gd name="connsiteY43" fmla="*/ 45720 h 447040"/>
              <a:gd name="connsiteX44" fmla="*/ 1188779 w 2946459"/>
              <a:gd name="connsiteY44" fmla="*/ 50800 h 447040"/>
              <a:gd name="connsiteX45" fmla="*/ 1173539 w 2946459"/>
              <a:gd name="connsiteY45" fmla="*/ 71120 h 447040"/>
              <a:gd name="connsiteX46" fmla="*/ 1127819 w 2946459"/>
              <a:gd name="connsiteY46" fmla="*/ 86360 h 447040"/>
              <a:gd name="connsiteX47" fmla="*/ 1107499 w 2946459"/>
              <a:gd name="connsiteY47" fmla="*/ 106680 h 447040"/>
              <a:gd name="connsiteX48" fmla="*/ 1092259 w 2946459"/>
              <a:gd name="connsiteY48" fmla="*/ 111760 h 447040"/>
              <a:gd name="connsiteX49" fmla="*/ 919539 w 2946459"/>
              <a:gd name="connsiteY49" fmla="*/ 96520 h 447040"/>
              <a:gd name="connsiteX50" fmla="*/ 756979 w 2946459"/>
              <a:gd name="connsiteY50" fmla="*/ 91440 h 447040"/>
              <a:gd name="connsiteX51" fmla="*/ 741739 w 2946459"/>
              <a:gd name="connsiteY51" fmla="*/ 76200 h 447040"/>
              <a:gd name="connsiteX52" fmla="*/ 716339 w 2946459"/>
              <a:gd name="connsiteY52" fmla="*/ 60960 h 447040"/>
              <a:gd name="connsiteX53" fmla="*/ 706179 w 2946459"/>
              <a:gd name="connsiteY53" fmla="*/ 45720 h 447040"/>
              <a:gd name="connsiteX54" fmla="*/ 690939 w 2946459"/>
              <a:gd name="connsiteY54" fmla="*/ 10160 h 447040"/>
              <a:gd name="connsiteX55" fmla="*/ 675699 w 2946459"/>
              <a:gd name="connsiteY55" fmla="*/ 0 h 447040"/>
              <a:gd name="connsiteX56" fmla="*/ 660459 w 2946459"/>
              <a:gd name="connsiteY56" fmla="*/ 10160 h 447040"/>
              <a:gd name="connsiteX57" fmla="*/ 614739 w 2946459"/>
              <a:gd name="connsiteY57" fmla="*/ 20320 h 447040"/>
              <a:gd name="connsiteX58" fmla="*/ 589339 w 2946459"/>
              <a:gd name="connsiteY58" fmla="*/ 66040 h 447040"/>
              <a:gd name="connsiteX59" fmla="*/ 574099 w 2946459"/>
              <a:gd name="connsiteY59" fmla="*/ 76200 h 447040"/>
              <a:gd name="connsiteX60" fmla="*/ 558859 w 2946459"/>
              <a:gd name="connsiteY60" fmla="*/ 91440 h 447040"/>
              <a:gd name="connsiteX61" fmla="*/ 548699 w 2946459"/>
              <a:gd name="connsiteY61" fmla="*/ 106680 h 447040"/>
              <a:gd name="connsiteX62" fmla="*/ 502979 w 2946459"/>
              <a:gd name="connsiteY62" fmla="*/ 147320 h 447040"/>
              <a:gd name="connsiteX63" fmla="*/ 487739 w 2946459"/>
              <a:gd name="connsiteY63" fmla="*/ 152400 h 447040"/>
              <a:gd name="connsiteX64" fmla="*/ 467419 w 2946459"/>
              <a:gd name="connsiteY64" fmla="*/ 172720 h 447040"/>
              <a:gd name="connsiteX65" fmla="*/ 447099 w 2946459"/>
              <a:gd name="connsiteY65" fmla="*/ 177800 h 447040"/>
              <a:gd name="connsiteX66" fmla="*/ 431859 w 2946459"/>
              <a:gd name="connsiteY66" fmla="*/ 187960 h 447040"/>
              <a:gd name="connsiteX67" fmla="*/ 411539 w 2946459"/>
              <a:gd name="connsiteY67" fmla="*/ 203200 h 447040"/>
              <a:gd name="connsiteX68" fmla="*/ 401379 w 2946459"/>
              <a:gd name="connsiteY68" fmla="*/ 218440 h 447040"/>
              <a:gd name="connsiteX69" fmla="*/ 386139 w 2946459"/>
              <a:gd name="connsiteY69" fmla="*/ 223520 h 447040"/>
              <a:gd name="connsiteX70" fmla="*/ 355659 w 2946459"/>
              <a:gd name="connsiteY70" fmla="*/ 254000 h 447040"/>
              <a:gd name="connsiteX71" fmla="*/ 335339 w 2946459"/>
              <a:gd name="connsiteY71" fmla="*/ 264160 h 447040"/>
              <a:gd name="connsiteX72" fmla="*/ 320099 w 2946459"/>
              <a:gd name="connsiteY72" fmla="*/ 279400 h 447040"/>
              <a:gd name="connsiteX73" fmla="*/ 289619 w 2946459"/>
              <a:gd name="connsiteY73" fmla="*/ 289560 h 447040"/>
              <a:gd name="connsiteX74" fmla="*/ 274379 w 2946459"/>
              <a:gd name="connsiteY74" fmla="*/ 294640 h 447040"/>
              <a:gd name="connsiteX75" fmla="*/ 259139 w 2946459"/>
              <a:gd name="connsiteY75" fmla="*/ 304800 h 447040"/>
              <a:gd name="connsiteX76" fmla="*/ 177859 w 2946459"/>
              <a:gd name="connsiteY76" fmla="*/ 335280 h 447040"/>
              <a:gd name="connsiteX77" fmla="*/ 147379 w 2946459"/>
              <a:gd name="connsiteY77" fmla="*/ 350520 h 447040"/>
              <a:gd name="connsiteX78" fmla="*/ 106739 w 2946459"/>
              <a:gd name="connsiteY78" fmla="*/ 360680 h 447040"/>
              <a:gd name="connsiteX79" fmla="*/ 50859 w 2946459"/>
              <a:gd name="connsiteY79" fmla="*/ 386080 h 447040"/>
              <a:gd name="connsiteX80" fmla="*/ 25459 w 2946459"/>
              <a:gd name="connsiteY80" fmla="*/ 411480 h 447040"/>
              <a:gd name="connsiteX81" fmla="*/ 10219 w 2946459"/>
              <a:gd name="connsiteY81" fmla="*/ 421640 h 447040"/>
              <a:gd name="connsiteX82" fmla="*/ 5139 w 2946459"/>
              <a:gd name="connsiteY82" fmla="*/ 447040 h 44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946459" h="447040">
                <a:moveTo>
                  <a:pt x="2946459" y="50800"/>
                </a:moveTo>
                <a:cubicBezTo>
                  <a:pt x="2927832" y="49107"/>
                  <a:pt x="2908919" y="49388"/>
                  <a:pt x="2890579" y="45720"/>
                </a:cubicBezTo>
                <a:cubicBezTo>
                  <a:pt x="2875736" y="42751"/>
                  <a:pt x="2867742" y="31761"/>
                  <a:pt x="2855019" y="25400"/>
                </a:cubicBezTo>
                <a:cubicBezTo>
                  <a:pt x="2850230" y="23005"/>
                  <a:pt x="2844859" y="22013"/>
                  <a:pt x="2839779" y="20320"/>
                </a:cubicBezTo>
                <a:lnTo>
                  <a:pt x="2621339" y="30480"/>
                </a:lnTo>
                <a:cubicBezTo>
                  <a:pt x="2612721" y="31019"/>
                  <a:pt x="2604557" y="35021"/>
                  <a:pt x="2595939" y="35560"/>
                </a:cubicBezTo>
                <a:cubicBezTo>
                  <a:pt x="2523189" y="40107"/>
                  <a:pt x="2450312" y="42333"/>
                  <a:pt x="2377499" y="45720"/>
                </a:cubicBezTo>
                <a:lnTo>
                  <a:pt x="2331779" y="76200"/>
                </a:lnTo>
                <a:cubicBezTo>
                  <a:pt x="2326699" y="79587"/>
                  <a:pt x="2321423" y="82697"/>
                  <a:pt x="2316539" y="86360"/>
                </a:cubicBezTo>
                <a:cubicBezTo>
                  <a:pt x="2309766" y="91440"/>
                  <a:pt x="2303792" y="97814"/>
                  <a:pt x="2296219" y="101600"/>
                </a:cubicBezTo>
                <a:cubicBezTo>
                  <a:pt x="2289974" y="104722"/>
                  <a:pt x="2282715" y="105165"/>
                  <a:pt x="2275899" y="106680"/>
                </a:cubicBezTo>
                <a:cubicBezTo>
                  <a:pt x="2239118" y="114854"/>
                  <a:pt x="2262492" y="107762"/>
                  <a:pt x="2235259" y="116840"/>
                </a:cubicBezTo>
                <a:cubicBezTo>
                  <a:pt x="2230179" y="115147"/>
                  <a:pt x="2223805" y="115546"/>
                  <a:pt x="2220019" y="111760"/>
                </a:cubicBezTo>
                <a:cubicBezTo>
                  <a:pt x="2216233" y="107974"/>
                  <a:pt x="2219394" y="99490"/>
                  <a:pt x="2214939" y="96520"/>
                </a:cubicBezTo>
                <a:cubicBezTo>
                  <a:pt x="2207755" y="91731"/>
                  <a:pt x="2198006" y="93133"/>
                  <a:pt x="2189539" y="91440"/>
                </a:cubicBezTo>
                <a:cubicBezTo>
                  <a:pt x="2187846" y="81280"/>
                  <a:pt x="2190172" y="69530"/>
                  <a:pt x="2184459" y="60960"/>
                </a:cubicBezTo>
                <a:cubicBezTo>
                  <a:pt x="2178982" y="52745"/>
                  <a:pt x="2167432" y="50953"/>
                  <a:pt x="2159059" y="45720"/>
                </a:cubicBezTo>
                <a:cubicBezTo>
                  <a:pt x="2133084" y="29486"/>
                  <a:pt x="2153493" y="37172"/>
                  <a:pt x="2113339" y="30480"/>
                </a:cubicBezTo>
                <a:cubicBezTo>
                  <a:pt x="2107285" y="32902"/>
                  <a:pt x="2074190" y="45324"/>
                  <a:pt x="2067619" y="50800"/>
                </a:cubicBezTo>
                <a:cubicBezTo>
                  <a:pt x="2062929" y="54709"/>
                  <a:pt x="2061368" y="61350"/>
                  <a:pt x="2057459" y="66040"/>
                </a:cubicBezTo>
                <a:cubicBezTo>
                  <a:pt x="2042748" y="83693"/>
                  <a:pt x="2042442" y="81168"/>
                  <a:pt x="2021899" y="91440"/>
                </a:cubicBezTo>
                <a:cubicBezTo>
                  <a:pt x="2018512" y="96520"/>
                  <a:pt x="2016507" y="102866"/>
                  <a:pt x="2011739" y="106680"/>
                </a:cubicBezTo>
                <a:cubicBezTo>
                  <a:pt x="2007558" y="110025"/>
                  <a:pt x="2001767" y="110802"/>
                  <a:pt x="1996499" y="111760"/>
                </a:cubicBezTo>
                <a:cubicBezTo>
                  <a:pt x="1983067" y="114202"/>
                  <a:pt x="1969406" y="115147"/>
                  <a:pt x="1955859" y="116840"/>
                </a:cubicBezTo>
                <a:cubicBezTo>
                  <a:pt x="1947392" y="115147"/>
                  <a:pt x="1937643" y="116549"/>
                  <a:pt x="1930459" y="111760"/>
                </a:cubicBezTo>
                <a:cubicBezTo>
                  <a:pt x="1926004" y="108790"/>
                  <a:pt x="1930639" y="97522"/>
                  <a:pt x="1925379" y="96520"/>
                </a:cubicBezTo>
                <a:cubicBezTo>
                  <a:pt x="1892069" y="90175"/>
                  <a:pt x="1857646" y="93133"/>
                  <a:pt x="1823779" y="91440"/>
                </a:cubicBezTo>
                <a:cubicBezTo>
                  <a:pt x="1818699" y="89747"/>
                  <a:pt x="1813328" y="88755"/>
                  <a:pt x="1808539" y="86360"/>
                </a:cubicBezTo>
                <a:cubicBezTo>
                  <a:pt x="1803078" y="83630"/>
                  <a:pt x="1798911" y="78605"/>
                  <a:pt x="1793299" y="76200"/>
                </a:cubicBezTo>
                <a:cubicBezTo>
                  <a:pt x="1786882" y="73450"/>
                  <a:pt x="1779752" y="72813"/>
                  <a:pt x="1772979" y="71120"/>
                </a:cubicBezTo>
                <a:cubicBezTo>
                  <a:pt x="1766206" y="72813"/>
                  <a:pt x="1757596" y="71263"/>
                  <a:pt x="1752659" y="76200"/>
                </a:cubicBezTo>
                <a:cubicBezTo>
                  <a:pt x="1746211" y="82648"/>
                  <a:pt x="1750655" y="97522"/>
                  <a:pt x="1742499" y="101600"/>
                </a:cubicBezTo>
                <a:cubicBezTo>
                  <a:pt x="1727278" y="109211"/>
                  <a:pt x="1708667" y="105375"/>
                  <a:pt x="1691699" y="106680"/>
                </a:cubicBezTo>
                <a:cubicBezTo>
                  <a:pt x="1664633" y="108762"/>
                  <a:pt x="1637512" y="110067"/>
                  <a:pt x="1610419" y="111760"/>
                </a:cubicBezTo>
                <a:cubicBezTo>
                  <a:pt x="1589347" y="120189"/>
                  <a:pt x="1560668" y="130029"/>
                  <a:pt x="1539299" y="142240"/>
                </a:cubicBezTo>
                <a:cubicBezTo>
                  <a:pt x="1533998" y="145269"/>
                  <a:pt x="1529139" y="149013"/>
                  <a:pt x="1524059" y="152400"/>
                </a:cubicBezTo>
                <a:cubicBezTo>
                  <a:pt x="1520672" y="157480"/>
                  <a:pt x="1519921" y="166636"/>
                  <a:pt x="1513899" y="167640"/>
                </a:cubicBezTo>
                <a:cubicBezTo>
                  <a:pt x="1463854" y="175981"/>
                  <a:pt x="1472146" y="165674"/>
                  <a:pt x="1442779" y="147320"/>
                </a:cubicBezTo>
                <a:cubicBezTo>
                  <a:pt x="1436357" y="143306"/>
                  <a:pt x="1429232" y="140547"/>
                  <a:pt x="1422459" y="137160"/>
                </a:cubicBezTo>
                <a:cubicBezTo>
                  <a:pt x="1414189" y="138538"/>
                  <a:pt x="1387458" y="147879"/>
                  <a:pt x="1376739" y="137160"/>
                </a:cubicBezTo>
                <a:cubicBezTo>
                  <a:pt x="1368105" y="128526"/>
                  <a:pt x="1363192" y="116840"/>
                  <a:pt x="1356419" y="106680"/>
                </a:cubicBezTo>
                <a:cubicBezTo>
                  <a:pt x="1353032" y="101600"/>
                  <a:pt x="1352182" y="92921"/>
                  <a:pt x="1346259" y="91440"/>
                </a:cubicBezTo>
                <a:lnTo>
                  <a:pt x="1325939" y="86360"/>
                </a:lnTo>
                <a:cubicBezTo>
                  <a:pt x="1289011" y="49432"/>
                  <a:pt x="1308800" y="61216"/>
                  <a:pt x="1270059" y="45720"/>
                </a:cubicBezTo>
                <a:cubicBezTo>
                  <a:pt x="1242966" y="47413"/>
                  <a:pt x="1215031" y="43891"/>
                  <a:pt x="1188779" y="50800"/>
                </a:cubicBezTo>
                <a:cubicBezTo>
                  <a:pt x="1180591" y="52955"/>
                  <a:pt x="1180852" y="66854"/>
                  <a:pt x="1173539" y="71120"/>
                </a:cubicBezTo>
                <a:cubicBezTo>
                  <a:pt x="1159663" y="79214"/>
                  <a:pt x="1127819" y="86360"/>
                  <a:pt x="1127819" y="86360"/>
                </a:cubicBezTo>
                <a:cubicBezTo>
                  <a:pt x="1121046" y="93133"/>
                  <a:pt x="1115294" y="101112"/>
                  <a:pt x="1107499" y="106680"/>
                </a:cubicBezTo>
                <a:cubicBezTo>
                  <a:pt x="1103142" y="109792"/>
                  <a:pt x="1097606" y="112049"/>
                  <a:pt x="1092259" y="111760"/>
                </a:cubicBezTo>
                <a:cubicBezTo>
                  <a:pt x="1034546" y="108640"/>
                  <a:pt x="977230" y="100016"/>
                  <a:pt x="919539" y="96520"/>
                </a:cubicBezTo>
                <a:cubicBezTo>
                  <a:pt x="865425" y="93240"/>
                  <a:pt x="811166" y="93133"/>
                  <a:pt x="756979" y="91440"/>
                </a:cubicBezTo>
                <a:cubicBezTo>
                  <a:pt x="751899" y="86360"/>
                  <a:pt x="747486" y="80511"/>
                  <a:pt x="741739" y="76200"/>
                </a:cubicBezTo>
                <a:cubicBezTo>
                  <a:pt x="733840" y="70276"/>
                  <a:pt x="723836" y="67386"/>
                  <a:pt x="716339" y="60960"/>
                </a:cubicBezTo>
                <a:cubicBezTo>
                  <a:pt x="711703" y="56987"/>
                  <a:pt x="708909" y="51181"/>
                  <a:pt x="706179" y="45720"/>
                </a:cubicBezTo>
                <a:cubicBezTo>
                  <a:pt x="698238" y="29839"/>
                  <a:pt x="704153" y="26016"/>
                  <a:pt x="690939" y="10160"/>
                </a:cubicBezTo>
                <a:cubicBezTo>
                  <a:pt x="687030" y="5470"/>
                  <a:pt x="680779" y="3387"/>
                  <a:pt x="675699" y="0"/>
                </a:cubicBezTo>
                <a:cubicBezTo>
                  <a:pt x="670619" y="3387"/>
                  <a:pt x="666251" y="8229"/>
                  <a:pt x="660459" y="10160"/>
                </a:cubicBezTo>
                <a:cubicBezTo>
                  <a:pt x="645648" y="15097"/>
                  <a:pt x="628035" y="12138"/>
                  <a:pt x="614739" y="20320"/>
                </a:cubicBezTo>
                <a:cubicBezTo>
                  <a:pt x="567688" y="49274"/>
                  <a:pt x="608700" y="41839"/>
                  <a:pt x="589339" y="66040"/>
                </a:cubicBezTo>
                <a:cubicBezTo>
                  <a:pt x="585525" y="70808"/>
                  <a:pt x="578789" y="72291"/>
                  <a:pt x="574099" y="76200"/>
                </a:cubicBezTo>
                <a:cubicBezTo>
                  <a:pt x="568580" y="80799"/>
                  <a:pt x="563458" y="85921"/>
                  <a:pt x="558859" y="91440"/>
                </a:cubicBezTo>
                <a:cubicBezTo>
                  <a:pt x="554950" y="96130"/>
                  <a:pt x="552755" y="102117"/>
                  <a:pt x="548699" y="106680"/>
                </a:cubicBezTo>
                <a:cubicBezTo>
                  <a:pt x="537928" y="118797"/>
                  <a:pt x="519965" y="138827"/>
                  <a:pt x="502979" y="147320"/>
                </a:cubicBezTo>
                <a:cubicBezTo>
                  <a:pt x="498190" y="149715"/>
                  <a:pt x="492819" y="150707"/>
                  <a:pt x="487739" y="152400"/>
                </a:cubicBezTo>
                <a:cubicBezTo>
                  <a:pt x="480966" y="159173"/>
                  <a:pt x="475542" y="167643"/>
                  <a:pt x="467419" y="172720"/>
                </a:cubicBezTo>
                <a:cubicBezTo>
                  <a:pt x="461498" y="176420"/>
                  <a:pt x="453516" y="175050"/>
                  <a:pt x="447099" y="177800"/>
                </a:cubicBezTo>
                <a:cubicBezTo>
                  <a:pt x="441487" y="180205"/>
                  <a:pt x="436827" y="184411"/>
                  <a:pt x="431859" y="187960"/>
                </a:cubicBezTo>
                <a:cubicBezTo>
                  <a:pt x="424969" y="192881"/>
                  <a:pt x="417526" y="197213"/>
                  <a:pt x="411539" y="203200"/>
                </a:cubicBezTo>
                <a:cubicBezTo>
                  <a:pt x="407222" y="207517"/>
                  <a:pt x="406147" y="214626"/>
                  <a:pt x="401379" y="218440"/>
                </a:cubicBezTo>
                <a:cubicBezTo>
                  <a:pt x="397198" y="221785"/>
                  <a:pt x="391219" y="221827"/>
                  <a:pt x="386139" y="223520"/>
                </a:cubicBezTo>
                <a:cubicBezTo>
                  <a:pt x="375979" y="233680"/>
                  <a:pt x="368510" y="247574"/>
                  <a:pt x="355659" y="254000"/>
                </a:cubicBezTo>
                <a:cubicBezTo>
                  <a:pt x="348886" y="257387"/>
                  <a:pt x="341501" y="259758"/>
                  <a:pt x="335339" y="264160"/>
                </a:cubicBezTo>
                <a:cubicBezTo>
                  <a:pt x="329493" y="268336"/>
                  <a:pt x="326379" y="275911"/>
                  <a:pt x="320099" y="279400"/>
                </a:cubicBezTo>
                <a:cubicBezTo>
                  <a:pt x="310737" y="284601"/>
                  <a:pt x="299779" y="286173"/>
                  <a:pt x="289619" y="289560"/>
                </a:cubicBezTo>
                <a:cubicBezTo>
                  <a:pt x="284539" y="291253"/>
                  <a:pt x="278834" y="291670"/>
                  <a:pt x="274379" y="294640"/>
                </a:cubicBezTo>
                <a:cubicBezTo>
                  <a:pt x="269299" y="298027"/>
                  <a:pt x="264672" y="302218"/>
                  <a:pt x="259139" y="304800"/>
                </a:cubicBezTo>
                <a:cubicBezTo>
                  <a:pt x="207289" y="328997"/>
                  <a:pt x="214602" y="326094"/>
                  <a:pt x="177859" y="335280"/>
                </a:cubicBezTo>
                <a:cubicBezTo>
                  <a:pt x="161853" y="345951"/>
                  <a:pt x="165175" y="345666"/>
                  <a:pt x="147379" y="350520"/>
                </a:cubicBezTo>
                <a:cubicBezTo>
                  <a:pt x="133907" y="354194"/>
                  <a:pt x="106739" y="360680"/>
                  <a:pt x="106739" y="360680"/>
                </a:cubicBezTo>
                <a:cubicBezTo>
                  <a:pt x="66316" y="401103"/>
                  <a:pt x="128225" y="344422"/>
                  <a:pt x="50859" y="386080"/>
                </a:cubicBezTo>
                <a:cubicBezTo>
                  <a:pt x="40317" y="391757"/>
                  <a:pt x="34470" y="403595"/>
                  <a:pt x="25459" y="411480"/>
                </a:cubicBezTo>
                <a:cubicBezTo>
                  <a:pt x="20864" y="415500"/>
                  <a:pt x="15299" y="418253"/>
                  <a:pt x="10219" y="421640"/>
                </a:cubicBezTo>
                <a:cubicBezTo>
                  <a:pt x="-2041" y="440030"/>
                  <a:pt x="-2671" y="431419"/>
                  <a:pt x="5139" y="447040"/>
                </a:cubicBezTo>
              </a:path>
            </a:pathLst>
          </a:custGeom>
          <a:noFill/>
          <a:ln w="38100">
            <a:solidFill>
              <a:srgbClr val="132F3B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2700">
                <a:solidFill>
                  <a:schemeClr val="tx1"/>
                </a:solidFill>
              </a:ln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74F27A13-1C40-44C3-BE30-F350EFF36931}"/>
              </a:ext>
            </a:extLst>
          </p:cNvPr>
          <p:cNvGrpSpPr/>
          <p:nvPr/>
        </p:nvGrpSpPr>
        <p:grpSpPr>
          <a:xfrm>
            <a:off x="8081916" y="3478798"/>
            <a:ext cx="2466340" cy="912003"/>
            <a:chOff x="8335916" y="3478798"/>
            <a:chExt cx="2466340" cy="912003"/>
          </a:xfrm>
        </p:grpSpPr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9EDECE2F-BF68-4206-9641-947311F70A98}"/>
                </a:ext>
              </a:extLst>
            </p:cNvPr>
            <p:cNvSpPr/>
            <p:nvPr/>
          </p:nvSpPr>
          <p:spPr>
            <a:xfrm>
              <a:off x="10568576" y="4220464"/>
              <a:ext cx="233680" cy="170337"/>
            </a:xfrm>
            <a:custGeom>
              <a:avLst/>
              <a:gdLst>
                <a:gd name="connsiteX0" fmla="*/ 233680 w 233680"/>
                <a:gd name="connsiteY0" fmla="*/ 160034 h 170337"/>
                <a:gd name="connsiteX1" fmla="*/ 213360 w 233680"/>
                <a:gd name="connsiteY1" fmla="*/ 157494 h 170337"/>
                <a:gd name="connsiteX2" fmla="*/ 208280 w 233680"/>
                <a:gd name="connsiteY2" fmla="*/ 149874 h 170337"/>
                <a:gd name="connsiteX3" fmla="*/ 198120 w 233680"/>
                <a:gd name="connsiteY3" fmla="*/ 147334 h 170337"/>
                <a:gd name="connsiteX4" fmla="*/ 190500 w 233680"/>
                <a:gd name="connsiteY4" fmla="*/ 149874 h 170337"/>
                <a:gd name="connsiteX5" fmla="*/ 177800 w 233680"/>
                <a:gd name="connsiteY5" fmla="*/ 170194 h 170337"/>
                <a:gd name="connsiteX6" fmla="*/ 167640 w 233680"/>
                <a:gd name="connsiteY6" fmla="*/ 165114 h 170337"/>
                <a:gd name="connsiteX7" fmla="*/ 165100 w 233680"/>
                <a:gd name="connsiteY7" fmla="*/ 142254 h 170337"/>
                <a:gd name="connsiteX8" fmla="*/ 134620 w 233680"/>
                <a:gd name="connsiteY8" fmla="*/ 147334 h 170337"/>
                <a:gd name="connsiteX9" fmla="*/ 114300 w 233680"/>
                <a:gd name="connsiteY9" fmla="*/ 160034 h 170337"/>
                <a:gd name="connsiteX10" fmla="*/ 111760 w 233680"/>
                <a:gd name="connsiteY10" fmla="*/ 170194 h 170337"/>
                <a:gd name="connsiteX11" fmla="*/ 124460 w 233680"/>
                <a:gd name="connsiteY11" fmla="*/ 162574 h 170337"/>
                <a:gd name="connsiteX12" fmla="*/ 137160 w 233680"/>
                <a:gd name="connsiteY12" fmla="*/ 157494 h 170337"/>
                <a:gd name="connsiteX13" fmla="*/ 127000 w 233680"/>
                <a:gd name="connsiteY13" fmla="*/ 154954 h 170337"/>
                <a:gd name="connsiteX14" fmla="*/ 91440 w 233680"/>
                <a:gd name="connsiteY14" fmla="*/ 147334 h 170337"/>
                <a:gd name="connsiteX15" fmla="*/ 83820 w 233680"/>
                <a:gd name="connsiteY15" fmla="*/ 137174 h 170337"/>
                <a:gd name="connsiteX16" fmla="*/ 60960 w 233680"/>
                <a:gd name="connsiteY16" fmla="*/ 129554 h 170337"/>
                <a:gd name="connsiteX17" fmla="*/ 45720 w 233680"/>
                <a:gd name="connsiteY17" fmla="*/ 124474 h 170337"/>
                <a:gd name="connsiteX18" fmla="*/ 35560 w 233680"/>
                <a:gd name="connsiteY18" fmla="*/ 114314 h 170337"/>
                <a:gd name="connsiteX19" fmla="*/ 27940 w 233680"/>
                <a:gd name="connsiteY19" fmla="*/ 111774 h 170337"/>
                <a:gd name="connsiteX20" fmla="*/ 20320 w 233680"/>
                <a:gd name="connsiteY20" fmla="*/ 106694 h 170337"/>
                <a:gd name="connsiteX21" fmla="*/ 20320 w 233680"/>
                <a:gd name="connsiteY21" fmla="*/ 40654 h 170337"/>
                <a:gd name="connsiteX22" fmla="*/ 27940 w 233680"/>
                <a:gd name="connsiteY22" fmla="*/ 25414 h 170337"/>
                <a:gd name="connsiteX23" fmla="*/ 30480 w 233680"/>
                <a:gd name="connsiteY23" fmla="*/ 15254 h 170337"/>
                <a:gd name="connsiteX24" fmla="*/ 22860 w 233680"/>
                <a:gd name="connsiteY24" fmla="*/ 10174 h 170337"/>
                <a:gd name="connsiteX25" fmla="*/ 7620 w 233680"/>
                <a:gd name="connsiteY25" fmla="*/ 7634 h 170337"/>
                <a:gd name="connsiteX26" fmla="*/ 0 w 233680"/>
                <a:gd name="connsiteY26" fmla="*/ 14 h 17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3680" h="170337">
                  <a:moveTo>
                    <a:pt x="233680" y="160034"/>
                  </a:moveTo>
                  <a:cubicBezTo>
                    <a:pt x="226907" y="159187"/>
                    <a:pt x="219698" y="160029"/>
                    <a:pt x="213360" y="157494"/>
                  </a:cubicBezTo>
                  <a:cubicBezTo>
                    <a:pt x="210526" y="156360"/>
                    <a:pt x="210820" y="151567"/>
                    <a:pt x="208280" y="149874"/>
                  </a:cubicBezTo>
                  <a:cubicBezTo>
                    <a:pt x="205375" y="147938"/>
                    <a:pt x="201507" y="148181"/>
                    <a:pt x="198120" y="147334"/>
                  </a:cubicBezTo>
                  <a:cubicBezTo>
                    <a:pt x="195580" y="148181"/>
                    <a:pt x="192557" y="148160"/>
                    <a:pt x="190500" y="149874"/>
                  </a:cubicBezTo>
                  <a:cubicBezTo>
                    <a:pt x="184848" y="154584"/>
                    <a:pt x="180981" y="163831"/>
                    <a:pt x="177800" y="170194"/>
                  </a:cubicBezTo>
                  <a:cubicBezTo>
                    <a:pt x="174413" y="168501"/>
                    <a:pt x="169207" y="168561"/>
                    <a:pt x="167640" y="165114"/>
                  </a:cubicBezTo>
                  <a:cubicBezTo>
                    <a:pt x="164467" y="158134"/>
                    <a:pt x="171850" y="145889"/>
                    <a:pt x="165100" y="142254"/>
                  </a:cubicBezTo>
                  <a:cubicBezTo>
                    <a:pt x="156031" y="137371"/>
                    <a:pt x="144780" y="145641"/>
                    <a:pt x="134620" y="147334"/>
                  </a:cubicBezTo>
                  <a:cubicBezTo>
                    <a:pt x="127847" y="151567"/>
                    <a:pt x="119948" y="154386"/>
                    <a:pt x="114300" y="160034"/>
                  </a:cubicBezTo>
                  <a:cubicBezTo>
                    <a:pt x="111832" y="162502"/>
                    <a:pt x="108373" y="169347"/>
                    <a:pt x="111760" y="170194"/>
                  </a:cubicBezTo>
                  <a:cubicBezTo>
                    <a:pt x="116549" y="171391"/>
                    <a:pt x="120044" y="164782"/>
                    <a:pt x="124460" y="162574"/>
                  </a:cubicBezTo>
                  <a:cubicBezTo>
                    <a:pt x="128538" y="160535"/>
                    <a:pt x="132927" y="159187"/>
                    <a:pt x="137160" y="157494"/>
                  </a:cubicBezTo>
                  <a:cubicBezTo>
                    <a:pt x="133773" y="156647"/>
                    <a:pt x="130408" y="155711"/>
                    <a:pt x="127000" y="154954"/>
                  </a:cubicBezTo>
                  <a:cubicBezTo>
                    <a:pt x="115166" y="152324"/>
                    <a:pt x="102649" y="151950"/>
                    <a:pt x="91440" y="147334"/>
                  </a:cubicBezTo>
                  <a:cubicBezTo>
                    <a:pt x="87526" y="145722"/>
                    <a:pt x="87207" y="139714"/>
                    <a:pt x="83820" y="137174"/>
                  </a:cubicBezTo>
                  <a:cubicBezTo>
                    <a:pt x="78161" y="132930"/>
                    <a:pt x="67671" y="131567"/>
                    <a:pt x="60960" y="129554"/>
                  </a:cubicBezTo>
                  <a:cubicBezTo>
                    <a:pt x="55831" y="128015"/>
                    <a:pt x="45720" y="124474"/>
                    <a:pt x="45720" y="124474"/>
                  </a:cubicBezTo>
                  <a:cubicBezTo>
                    <a:pt x="42333" y="121087"/>
                    <a:pt x="39457" y="117098"/>
                    <a:pt x="35560" y="114314"/>
                  </a:cubicBezTo>
                  <a:cubicBezTo>
                    <a:pt x="33381" y="112758"/>
                    <a:pt x="30335" y="112971"/>
                    <a:pt x="27940" y="111774"/>
                  </a:cubicBezTo>
                  <a:cubicBezTo>
                    <a:pt x="25210" y="110409"/>
                    <a:pt x="22860" y="108387"/>
                    <a:pt x="20320" y="106694"/>
                  </a:cubicBezTo>
                  <a:cubicBezTo>
                    <a:pt x="7656" y="81365"/>
                    <a:pt x="11044" y="92599"/>
                    <a:pt x="20320" y="40654"/>
                  </a:cubicBezTo>
                  <a:cubicBezTo>
                    <a:pt x="21318" y="35063"/>
                    <a:pt x="25831" y="30687"/>
                    <a:pt x="27940" y="25414"/>
                  </a:cubicBezTo>
                  <a:cubicBezTo>
                    <a:pt x="29236" y="22173"/>
                    <a:pt x="29633" y="18641"/>
                    <a:pt x="30480" y="15254"/>
                  </a:cubicBezTo>
                  <a:cubicBezTo>
                    <a:pt x="27940" y="13561"/>
                    <a:pt x="25756" y="11139"/>
                    <a:pt x="22860" y="10174"/>
                  </a:cubicBezTo>
                  <a:cubicBezTo>
                    <a:pt x="17974" y="8545"/>
                    <a:pt x="12226" y="9937"/>
                    <a:pt x="7620" y="7634"/>
                  </a:cubicBezTo>
                  <a:cubicBezTo>
                    <a:pt x="-9029" y="-690"/>
                    <a:pt x="8671" y="14"/>
                    <a:pt x="0" y="1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522EF94E-6A5C-4372-AFB3-BBD43E240063}"/>
                </a:ext>
              </a:extLst>
            </p:cNvPr>
            <p:cNvSpPr/>
            <p:nvPr/>
          </p:nvSpPr>
          <p:spPr>
            <a:xfrm>
              <a:off x="8335916" y="3478798"/>
              <a:ext cx="1846580" cy="601980"/>
            </a:xfrm>
            <a:custGeom>
              <a:avLst/>
              <a:gdLst>
                <a:gd name="connsiteX0" fmla="*/ 1846580 w 1846580"/>
                <a:gd name="connsiteY0" fmla="*/ 589280 h 601980"/>
                <a:gd name="connsiteX1" fmla="*/ 1831340 w 1846580"/>
                <a:gd name="connsiteY1" fmla="*/ 571500 h 601980"/>
                <a:gd name="connsiteX2" fmla="*/ 1828800 w 1846580"/>
                <a:gd name="connsiteY2" fmla="*/ 579120 h 601980"/>
                <a:gd name="connsiteX3" fmla="*/ 1808480 w 1846580"/>
                <a:gd name="connsiteY3" fmla="*/ 581660 h 601980"/>
                <a:gd name="connsiteX4" fmla="*/ 1785620 w 1846580"/>
                <a:gd name="connsiteY4" fmla="*/ 586740 h 601980"/>
                <a:gd name="connsiteX5" fmla="*/ 1775460 w 1846580"/>
                <a:gd name="connsiteY5" fmla="*/ 591820 h 601980"/>
                <a:gd name="connsiteX6" fmla="*/ 1757680 w 1846580"/>
                <a:gd name="connsiteY6" fmla="*/ 596900 h 601980"/>
                <a:gd name="connsiteX7" fmla="*/ 1750060 w 1846580"/>
                <a:gd name="connsiteY7" fmla="*/ 601980 h 601980"/>
                <a:gd name="connsiteX8" fmla="*/ 1706880 w 1846580"/>
                <a:gd name="connsiteY8" fmla="*/ 596900 h 601980"/>
                <a:gd name="connsiteX9" fmla="*/ 1694180 w 1846580"/>
                <a:gd name="connsiteY9" fmla="*/ 591820 h 601980"/>
                <a:gd name="connsiteX10" fmla="*/ 1678940 w 1846580"/>
                <a:gd name="connsiteY10" fmla="*/ 574040 h 601980"/>
                <a:gd name="connsiteX11" fmla="*/ 1671320 w 1846580"/>
                <a:gd name="connsiteY11" fmla="*/ 566420 h 601980"/>
                <a:gd name="connsiteX12" fmla="*/ 1645920 w 1846580"/>
                <a:gd name="connsiteY12" fmla="*/ 551180 h 601980"/>
                <a:gd name="connsiteX13" fmla="*/ 1638300 w 1846580"/>
                <a:gd name="connsiteY13" fmla="*/ 546100 h 601980"/>
                <a:gd name="connsiteX14" fmla="*/ 1610360 w 1846580"/>
                <a:gd name="connsiteY14" fmla="*/ 538480 h 601980"/>
                <a:gd name="connsiteX15" fmla="*/ 1600200 w 1846580"/>
                <a:gd name="connsiteY15" fmla="*/ 533400 h 601980"/>
                <a:gd name="connsiteX16" fmla="*/ 1546860 w 1846580"/>
                <a:gd name="connsiteY16" fmla="*/ 528320 h 601980"/>
                <a:gd name="connsiteX17" fmla="*/ 1539240 w 1846580"/>
                <a:gd name="connsiteY17" fmla="*/ 520700 h 601980"/>
                <a:gd name="connsiteX18" fmla="*/ 1531620 w 1846580"/>
                <a:gd name="connsiteY18" fmla="*/ 502920 h 601980"/>
                <a:gd name="connsiteX19" fmla="*/ 1513840 w 1846580"/>
                <a:gd name="connsiteY19" fmla="*/ 500380 h 601980"/>
                <a:gd name="connsiteX20" fmla="*/ 1483360 w 1846580"/>
                <a:gd name="connsiteY20" fmla="*/ 495300 h 601980"/>
                <a:gd name="connsiteX21" fmla="*/ 1465580 w 1846580"/>
                <a:gd name="connsiteY21" fmla="*/ 459740 h 601980"/>
                <a:gd name="connsiteX22" fmla="*/ 1460500 w 1846580"/>
                <a:gd name="connsiteY22" fmla="*/ 444500 h 601980"/>
                <a:gd name="connsiteX23" fmla="*/ 1450340 w 1846580"/>
                <a:gd name="connsiteY23" fmla="*/ 431800 h 601980"/>
                <a:gd name="connsiteX24" fmla="*/ 1440180 w 1846580"/>
                <a:gd name="connsiteY24" fmla="*/ 414020 h 601980"/>
                <a:gd name="connsiteX25" fmla="*/ 1432560 w 1846580"/>
                <a:gd name="connsiteY25" fmla="*/ 406400 h 601980"/>
                <a:gd name="connsiteX26" fmla="*/ 1404620 w 1846580"/>
                <a:gd name="connsiteY26" fmla="*/ 373380 h 601980"/>
                <a:gd name="connsiteX27" fmla="*/ 1389380 w 1846580"/>
                <a:gd name="connsiteY27" fmla="*/ 365760 h 601980"/>
                <a:gd name="connsiteX28" fmla="*/ 1379220 w 1846580"/>
                <a:gd name="connsiteY28" fmla="*/ 363220 h 601980"/>
                <a:gd name="connsiteX29" fmla="*/ 1371600 w 1846580"/>
                <a:gd name="connsiteY29" fmla="*/ 360680 h 601980"/>
                <a:gd name="connsiteX30" fmla="*/ 1318260 w 1846580"/>
                <a:gd name="connsiteY30" fmla="*/ 363220 h 601980"/>
                <a:gd name="connsiteX31" fmla="*/ 1303020 w 1846580"/>
                <a:gd name="connsiteY31" fmla="*/ 368300 h 601980"/>
                <a:gd name="connsiteX32" fmla="*/ 1229360 w 1846580"/>
                <a:gd name="connsiteY32" fmla="*/ 363220 h 601980"/>
                <a:gd name="connsiteX33" fmla="*/ 1216660 w 1846580"/>
                <a:gd name="connsiteY33" fmla="*/ 358140 h 601980"/>
                <a:gd name="connsiteX34" fmla="*/ 1203960 w 1846580"/>
                <a:gd name="connsiteY34" fmla="*/ 355600 h 601980"/>
                <a:gd name="connsiteX35" fmla="*/ 1196340 w 1846580"/>
                <a:gd name="connsiteY35" fmla="*/ 353060 h 601980"/>
                <a:gd name="connsiteX36" fmla="*/ 1178560 w 1846580"/>
                <a:gd name="connsiteY36" fmla="*/ 375920 h 601980"/>
                <a:gd name="connsiteX37" fmla="*/ 1140460 w 1846580"/>
                <a:gd name="connsiteY37" fmla="*/ 373380 h 601980"/>
                <a:gd name="connsiteX38" fmla="*/ 1130300 w 1846580"/>
                <a:gd name="connsiteY38" fmla="*/ 360680 h 601980"/>
                <a:gd name="connsiteX39" fmla="*/ 1120140 w 1846580"/>
                <a:gd name="connsiteY39" fmla="*/ 340360 h 601980"/>
                <a:gd name="connsiteX40" fmla="*/ 1102360 w 1846580"/>
                <a:gd name="connsiteY40" fmla="*/ 322580 h 601980"/>
                <a:gd name="connsiteX41" fmla="*/ 1082040 w 1846580"/>
                <a:gd name="connsiteY41" fmla="*/ 304800 h 601980"/>
                <a:gd name="connsiteX42" fmla="*/ 1059180 w 1846580"/>
                <a:gd name="connsiteY42" fmla="*/ 297180 h 601980"/>
                <a:gd name="connsiteX43" fmla="*/ 1028700 w 1846580"/>
                <a:gd name="connsiteY43" fmla="*/ 289560 h 601980"/>
                <a:gd name="connsiteX44" fmla="*/ 1018540 w 1846580"/>
                <a:gd name="connsiteY44" fmla="*/ 287020 h 601980"/>
                <a:gd name="connsiteX45" fmla="*/ 1010920 w 1846580"/>
                <a:gd name="connsiteY45" fmla="*/ 284480 h 601980"/>
                <a:gd name="connsiteX46" fmla="*/ 932180 w 1846580"/>
                <a:gd name="connsiteY46" fmla="*/ 281940 h 601980"/>
                <a:gd name="connsiteX47" fmla="*/ 894080 w 1846580"/>
                <a:gd name="connsiteY47" fmla="*/ 269240 h 601980"/>
                <a:gd name="connsiteX48" fmla="*/ 871220 w 1846580"/>
                <a:gd name="connsiteY48" fmla="*/ 264160 h 601980"/>
                <a:gd name="connsiteX49" fmla="*/ 713740 w 1846580"/>
                <a:gd name="connsiteY49" fmla="*/ 266700 h 601980"/>
                <a:gd name="connsiteX50" fmla="*/ 678180 w 1846580"/>
                <a:gd name="connsiteY50" fmla="*/ 274320 h 601980"/>
                <a:gd name="connsiteX51" fmla="*/ 604520 w 1846580"/>
                <a:gd name="connsiteY51" fmla="*/ 279400 h 601980"/>
                <a:gd name="connsiteX52" fmla="*/ 472440 w 1846580"/>
                <a:gd name="connsiteY52" fmla="*/ 266700 h 601980"/>
                <a:gd name="connsiteX53" fmla="*/ 452120 w 1846580"/>
                <a:gd name="connsiteY53" fmla="*/ 251460 h 601980"/>
                <a:gd name="connsiteX54" fmla="*/ 434340 w 1846580"/>
                <a:gd name="connsiteY54" fmla="*/ 246380 h 601980"/>
                <a:gd name="connsiteX55" fmla="*/ 419100 w 1846580"/>
                <a:gd name="connsiteY55" fmla="*/ 236220 h 601980"/>
                <a:gd name="connsiteX56" fmla="*/ 393700 w 1846580"/>
                <a:gd name="connsiteY56" fmla="*/ 223520 h 601980"/>
                <a:gd name="connsiteX57" fmla="*/ 391160 w 1846580"/>
                <a:gd name="connsiteY57" fmla="*/ 215900 h 601980"/>
                <a:gd name="connsiteX58" fmla="*/ 355600 w 1846580"/>
                <a:gd name="connsiteY58" fmla="*/ 210820 h 601980"/>
                <a:gd name="connsiteX59" fmla="*/ 307340 w 1846580"/>
                <a:gd name="connsiteY59" fmla="*/ 193040 h 601980"/>
                <a:gd name="connsiteX60" fmla="*/ 289560 w 1846580"/>
                <a:gd name="connsiteY60" fmla="*/ 180340 h 601980"/>
                <a:gd name="connsiteX61" fmla="*/ 269240 w 1846580"/>
                <a:gd name="connsiteY61" fmla="*/ 175260 h 601980"/>
                <a:gd name="connsiteX62" fmla="*/ 256540 w 1846580"/>
                <a:gd name="connsiteY62" fmla="*/ 170180 h 601980"/>
                <a:gd name="connsiteX63" fmla="*/ 243840 w 1846580"/>
                <a:gd name="connsiteY63" fmla="*/ 157480 h 601980"/>
                <a:gd name="connsiteX64" fmla="*/ 220980 w 1846580"/>
                <a:gd name="connsiteY64" fmla="*/ 149860 h 601980"/>
                <a:gd name="connsiteX65" fmla="*/ 208280 w 1846580"/>
                <a:gd name="connsiteY65" fmla="*/ 139700 h 601980"/>
                <a:gd name="connsiteX66" fmla="*/ 198120 w 1846580"/>
                <a:gd name="connsiteY66" fmla="*/ 137160 h 601980"/>
                <a:gd name="connsiteX67" fmla="*/ 180340 w 1846580"/>
                <a:gd name="connsiteY67" fmla="*/ 119380 h 601980"/>
                <a:gd name="connsiteX68" fmla="*/ 149860 w 1846580"/>
                <a:gd name="connsiteY68" fmla="*/ 101600 h 601980"/>
                <a:gd name="connsiteX69" fmla="*/ 139700 w 1846580"/>
                <a:gd name="connsiteY69" fmla="*/ 91440 h 601980"/>
                <a:gd name="connsiteX70" fmla="*/ 121920 w 1846580"/>
                <a:gd name="connsiteY70" fmla="*/ 81280 h 601980"/>
                <a:gd name="connsiteX71" fmla="*/ 114300 w 1846580"/>
                <a:gd name="connsiteY71" fmla="*/ 71120 h 601980"/>
                <a:gd name="connsiteX72" fmla="*/ 101600 w 1846580"/>
                <a:gd name="connsiteY72" fmla="*/ 66040 h 601980"/>
                <a:gd name="connsiteX73" fmla="*/ 68580 w 1846580"/>
                <a:gd name="connsiteY73" fmla="*/ 48260 h 601980"/>
                <a:gd name="connsiteX74" fmla="*/ 60960 w 1846580"/>
                <a:gd name="connsiteY74" fmla="*/ 40640 h 601980"/>
                <a:gd name="connsiteX75" fmla="*/ 43180 w 1846580"/>
                <a:gd name="connsiteY75" fmla="*/ 33020 h 601980"/>
                <a:gd name="connsiteX76" fmla="*/ 35560 w 1846580"/>
                <a:gd name="connsiteY76" fmla="*/ 25400 h 601980"/>
                <a:gd name="connsiteX77" fmla="*/ 25400 w 1846580"/>
                <a:gd name="connsiteY77" fmla="*/ 20320 h 601980"/>
                <a:gd name="connsiteX78" fmla="*/ 17780 w 1846580"/>
                <a:gd name="connsiteY78" fmla="*/ 15240 h 601980"/>
                <a:gd name="connsiteX79" fmla="*/ 0 w 1846580"/>
                <a:gd name="connsiteY79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846580" h="601980">
                  <a:moveTo>
                    <a:pt x="1846580" y="589280"/>
                  </a:moveTo>
                  <a:cubicBezTo>
                    <a:pt x="1841500" y="583353"/>
                    <a:pt x="1838117" y="575373"/>
                    <a:pt x="1831340" y="571500"/>
                  </a:cubicBezTo>
                  <a:cubicBezTo>
                    <a:pt x="1829015" y="570172"/>
                    <a:pt x="1831247" y="578033"/>
                    <a:pt x="1828800" y="579120"/>
                  </a:cubicBezTo>
                  <a:cubicBezTo>
                    <a:pt x="1822562" y="581892"/>
                    <a:pt x="1815227" y="580622"/>
                    <a:pt x="1808480" y="581660"/>
                  </a:cubicBezTo>
                  <a:cubicBezTo>
                    <a:pt x="1805751" y="582080"/>
                    <a:pt x="1789138" y="585421"/>
                    <a:pt x="1785620" y="586740"/>
                  </a:cubicBezTo>
                  <a:cubicBezTo>
                    <a:pt x="1782075" y="588069"/>
                    <a:pt x="1779005" y="590491"/>
                    <a:pt x="1775460" y="591820"/>
                  </a:cubicBezTo>
                  <a:cubicBezTo>
                    <a:pt x="1768949" y="594261"/>
                    <a:pt x="1763821" y="593830"/>
                    <a:pt x="1757680" y="596900"/>
                  </a:cubicBezTo>
                  <a:cubicBezTo>
                    <a:pt x="1754950" y="598265"/>
                    <a:pt x="1752600" y="600287"/>
                    <a:pt x="1750060" y="601980"/>
                  </a:cubicBezTo>
                  <a:cubicBezTo>
                    <a:pt x="1735667" y="600287"/>
                    <a:pt x="1721139" y="599493"/>
                    <a:pt x="1706880" y="596900"/>
                  </a:cubicBezTo>
                  <a:cubicBezTo>
                    <a:pt x="1702394" y="596084"/>
                    <a:pt x="1697709" y="594707"/>
                    <a:pt x="1694180" y="591820"/>
                  </a:cubicBezTo>
                  <a:cubicBezTo>
                    <a:pt x="1688139" y="586877"/>
                    <a:pt x="1684162" y="579842"/>
                    <a:pt x="1678940" y="574040"/>
                  </a:cubicBezTo>
                  <a:cubicBezTo>
                    <a:pt x="1676537" y="571370"/>
                    <a:pt x="1674047" y="568758"/>
                    <a:pt x="1671320" y="566420"/>
                  </a:cubicBezTo>
                  <a:cubicBezTo>
                    <a:pt x="1659228" y="556055"/>
                    <a:pt x="1661443" y="559804"/>
                    <a:pt x="1645920" y="551180"/>
                  </a:cubicBezTo>
                  <a:cubicBezTo>
                    <a:pt x="1643251" y="549697"/>
                    <a:pt x="1641030" y="547465"/>
                    <a:pt x="1638300" y="546100"/>
                  </a:cubicBezTo>
                  <a:cubicBezTo>
                    <a:pt x="1629666" y="541783"/>
                    <a:pt x="1618994" y="542797"/>
                    <a:pt x="1610360" y="538480"/>
                  </a:cubicBezTo>
                  <a:cubicBezTo>
                    <a:pt x="1606973" y="536787"/>
                    <a:pt x="1603745" y="534729"/>
                    <a:pt x="1600200" y="533400"/>
                  </a:cubicBezTo>
                  <a:cubicBezTo>
                    <a:pt x="1585599" y="527925"/>
                    <a:pt x="1554094" y="528746"/>
                    <a:pt x="1546860" y="528320"/>
                  </a:cubicBezTo>
                  <a:cubicBezTo>
                    <a:pt x="1544320" y="525780"/>
                    <a:pt x="1541233" y="523689"/>
                    <a:pt x="1539240" y="520700"/>
                  </a:cubicBezTo>
                  <a:cubicBezTo>
                    <a:pt x="1536356" y="516373"/>
                    <a:pt x="1536691" y="505737"/>
                    <a:pt x="1531620" y="502920"/>
                  </a:cubicBezTo>
                  <a:cubicBezTo>
                    <a:pt x="1526387" y="500013"/>
                    <a:pt x="1519754" y="501314"/>
                    <a:pt x="1513840" y="500380"/>
                  </a:cubicBezTo>
                  <a:lnTo>
                    <a:pt x="1483360" y="495300"/>
                  </a:lnTo>
                  <a:cubicBezTo>
                    <a:pt x="1471903" y="480024"/>
                    <a:pt x="1473793" y="484378"/>
                    <a:pt x="1465580" y="459740"/>
                  </a:cubicBezTo>
                  <a:cubicBezTo>
                    <a:pt x="1463887" y="454660"/>
                    <a:pt x="1463845" y="448681"/>
                    <a:pt x="1460500" y="444500"/>
                  </a:cubicBezTo>
                  <a:cubicBezTo>
                    <a:pt x="1457113" y="440267"/>
                    <a:pt x="1453347" y="436311"/>
                    <a:pt x="1450340" y="431800"/>
                  </a:cubicBezTo>
                  <a:cubicBezTo>
                    <a:pt x="1442059" y="419378"/>
                    <a:pt x="1448840" y="424413"/>
                    <a:pt x="1440180" y="414020"/>
                  </a:cubicBezTo>
                  <a:cubicBezTo>
                    <a:pt x="1437880" y="411260"/>
                    <a:pt x="1434925" y="409103"/>
                    <a:pt x="1432560" y="406400"/>
                  </a:cubicBezTo>
                  <a:cubicBezTo>
                    <a:pt x="1423066" y="395549"/>
                    <a:pt x="1417516" y="379828"/>
                    <a:pt x="1404620" y="373380"/>
                  </a:cubicBezTo>
                  <a:cubicBezTo>
                    <a:pt x="1399540" y="370840"/>
                    <a:pt x="1394653" y="367869"/>
                    <a:pt x="1389380" y="365760"/>
                  </a:cubicBezTo>
                  <a:cubicBezTo>
                    <a:pt x="1386139" y="364464"/>
                    <a:pt x="1382577" y="364179"/>
                    <a:pt x="1379220" y="363220"/>
                  </a:cubicBezTo>
                  <a:cubicBezTo>
                    <a:pt x="1376646" y="362484"/>
                    <a:pt x="1374140" y="361527"/>
                    <a:pt x="1371600" y="360680"/>
                  </a:cubicBezTo>
                  <a:cubicBezTo>
                    <a:pt x="1353820" y="361527"/>
                    <a:pt x="1335951" y="361254"/>
                    <a:pt x="1318260" y="363220"/>
                  </a:cubicBezTo>
                  <a:cubicBezTo>
                    <a:pt x="1312938" y="363811"/>
                    <a:pt x="1308371" y="368086"/>
                    <a:pt x="1303020" y="368300"/>
                  </a:cubicBezTo>
                  <a:cubicBezTo>
                    <a:pt x="1283816" y="369068"/>
                    <a:pt x="1250953" y="365379"/>
                    <a:pt x="1229360" y="363220"/>
                  </a:cubicBezTo>
                  <a:cubicBezTo>
                    <a:pt x="1225127" y="361527"/>
                    <a:pt x="1221027" y="359450"/>
                    <a:pt x="1216660" y="358140"/>
                  </a:cubicBezTo>
                  <a:cubicBezTo>
                    <a:pt x="1212525" y="356899"/>
                    <a:pt x="1208148" y="356647"/>
                    <a:pt x="1203960" y="355600"/>
                  </a:cubicBezTo>
                  <a:cubicBezTo>
                    <a:pt x="1201363" y="354951"/>
                    <a:pt x="1198880" y="353907"/>
                    <a:pt x="1196340" y="353060"/>
                  </a:cubicBezTo>
                  <a:cubicBezTo>
                    <a:pt x="1184187" y="371289"/>
                    <a:pt x="1190497" y="363983"/>
                    <a:pt x="1178560" y="375920"/>
                  </a:cubicBezTo>
                  <a:cubicBezTo>
                    <a:pt x="1165860" y="375073"/>
                    <a:pt x="1153015" y="375473"/>
                    <a:pt x="1140460" y="373380"/>
                  </a:cubicBezTo>
                  <a:cubicBezTo>
                    <a:pt x="1131461" y="371880"/>
                    <a:pt x="1133061" y="366753"/>
                    <a:pt x="1130300" y="360680"/>
                  </a:cubicBezTo>
                  <a:cubicBezTo>
                    <a:pt x="1127166" y="353786"/>
                    <a:pt x="1125495" y="345715"/>
                    <a:pt x="1120140" y="340360"/>
                  </a:cubicBezTo>
                  <a:cubicBezTo>
                    <a:pt x="1114213" y="334433"/>
                    <a:pt x="1107389" y="329285"/>
                    <a:pt x="1102360" y="322580"/>
                  </a:cubicBezTo>
                  <a:cubicBezTo>
                    <a:pt x="1094431" y="312008"/>
                    <a:pt x="1095276" y="310473"/>
                    <a:pt x="1082040" y="304800"/>
                  </a:cubicBezTo>
                  <a:cubicBezTo>
                    <a:pt x="1074657" y="301636"/>
                    <a:pt x="1066800" y="299720"/>
                    <a:pt x="1059180" y="297180"/>
                  </a:cubicBezTo>
                  <a:cubicBezTo>
                    <a:pt x="1043427" y="291929"/>
                    <a:pt x="1056296" y="295928"/>
                    <a:pt x="1028700" y="289560"/>
                  </a:cubicBezTo>
                  <a:cubicBezTo>
                    <a:pt x="1025299" y="288775"/>
                    <a:pt x="1021897" y="287979"/>
                    <a:pt x="1018540" y="287020"/>
                  </a:cubicBezTo>
                  <a:cubicBezTo>
                    <a:pt x="1015966" y="286284"/>
                    <a:pt x="1013593" y="284637"/>
                    <a:pt x="1010920" y="284480"/>
                  </a:cubicBezTo>
                  <a:cubicBezTo>
                    <a:pt x="984705" y="282938"/>
                    <a:pt x="958427" y="282787"/>
                    <a:pt x="932180" y="281940"/>
                  </a:cubicBezTo>
                  <a:cubicBezTo>
                    <a:pt x="919480" y="277707"/>
                    <a:pt x="907207" y="271865"/>
                    <a:pt x="894080" y="269240"/>
                  </a:cubicBezTo>
                  <a:cubicBezTo>
                    <a:pt x="877957" y="266015"/>
                    <a:pt x="885568" y="267747"/>
                    <a:pt x="871220" y="264160"/>
                  </a:cubicBezTo>
                  <a:lnTo>
                    <a:pt x="713740" y="266700"/>
                  </a:lnTo>
                  <a:cubicBezTo>
                    <a:pt x="627241" y="269103"/>
                    <a:pt x="721463" y="265663"/>
                    <a:pt x="678180" y="274320"/>
                  </a:cubicBezTo>
                  <a:cubicBezTo>
                    <a:pt x="667621" y="276432"/>
                    <a:pt x="606399" y="279296"/>
                    <a:pt x="604520" y="279400"/>
                  </a:cubicBezTo>
                  <a:cubicBezTo>
                    <a:pt x="560493" y="275167"/>
                    <a:pt x="515945" y="274676"/>
                    <a:pt x="472440" y="266700"/>
                  </a:cubicBezTo>
                  <a:cubicBezTo>
                    <a:pt x="464112" y="265173"/>
                    <a:pt x="460152" y="254137"/>
                    <a:pt x="452120" y="251460"/>
                  </a:cubicBezTo>
                  <a:cubicBezTo>
                    <a:pt x="441188" y="247816"/>
                    <a:pt x="447097" y="249569"/>
                    <a:pt x="434340" y="246380"/>
                  </a:cubicBezTo>
                  <a:cubicBezTo>
                    <a:pt x="429260" y="242993"/>
                    <a:pt x="424421" y="239213"/>
                    <a:pt x="419100" y="236220"/>
                  </a:cubicBezTo>
                  <a:cubicBezTo>
                    <a:pt x="410850" y="231579"/>
                    <a:pt x="401356" y="229088"/>
                    <a:pt x="393700" y="223520"/>
                  </a:cubicBezTo>
                  <a:cubicBezTo>
                    <a:pt x="391535" y="221945"/>
                    <a:pt x="393700" y="216747"/>
                    <a:pt x="391160" y="215900"/>
                  </a:cubicBezTo>
                  <a:cubicBezTo>
                    <a:pt x="379801" y="212114"/>
                    <a:pt x="355600" y="210820"/>
                    <a:pt x="355600" y="210820"/>
                  </a:cubicBezTo>
                  <a:cubicBezTo>
                    <a:pt x="339513" y="204893"/>
                    <a:pt x="323207" y="199531"/>
                    <a:pt x="307340" y="193040"/>
                  </a:cubicBezTo>
                  <a:cubicBezTo>
                    <a:pt x="303881" y="191625"/>
                    <a:pt x="291508" y="181453"/>
                    <a:pt x="289560" y="180340"/>
                  </a:cubicBezTo>
                  <a:cubicBezTo>
                    <a:pt x="284620" y="177517"/>
                    <a:pt x="273641" y="176580"/>
                    <a:pt x="269240" y="175260"/>
                  </a:cubicBezTo>
                  <a:cubicBezTo>
                    <a:pt x="264873" y="173950"/>
                    <a:pt x="260773" y="171873"/>
                    <a:pt x="256540" y="170180"/>
                  </a:cubicBezTo>
                  <a:cubicBezTo>
                    <a:pt x="252307" y="165947"/>
                    <a:pt x="249038" y="160450"/>
                    <a:pt x="243840" y="157480"/>
                  </a:cubicBezTo>
                  <a:cubicBezTo>
                    <a:pt x="236866" y="153495"/>
                    <a:pt x="220980" y="149860"/>
                    <a:pt x="220980" y="149860"/>
                  </a:cubicBezTo>
                  <a:cubicBezTo>
                    <a:pt x="216747" y="146473"/>
                    <a:pt x="213019" y="142333"/>
                    <a:pt x="208280" y="139700"/>
                  </a:cubicBezTo>
                  <a:cubicBezTo>
                    <a:pt x="205228" y="138005"/>
                    <a:pt x="200943" y="139213"/>
                    <a:pt x="198120" y="137160"/>
                  </a:cubicBezTo>
                  <a:cubicBezTo>
                    <a:pt x="191342" y="132230"/>
                    <a:pt x="187837" y="123128"/>
                    <a:pt x="180340" y="119380"/>
                  </a:cubicBezTo>
                  <a:cubicBezTo>
                    <a:pt x="172021" y="115221"/>
                    <a:pt x="156515" y="108255"/>
                    <a:pt x="149860" y="101600"/>
                  </a:cubicBezTo>
                  <a:cubicBezTo>
                    <a:pt x="146473" y="98213"/>
                    <a:pt x="143532" y="94314"/>
                    <a:pt x="139700" y="91440"/>
                  </a:cubicBezTo>
                  <a:cubicBezTo>
                    <a:pt x="131731" y="85464"/>
                    <a:pt x="128722" y="88082"/>
                    <a:pt x="121920" y="81280"/>
                  </a:cubicBezTo>
                  <a:cubicBezTo>
                    <a:pt x="118927" y="78287"/>
                    <a:pt x="117687" y="73660"/>
                    <a:pt x="114300" y="71120"/>
                  </a:cubicBezTo>
                  <a:cubicBezTo>
                    <a:pt x="110652" y="68384"/>
                    <a:pt x="105559" y="68302"/>
                    <a:pt x="101600" y="66040"/>
                  </a:cubicBezTo>
                  <a:cubicBezTo>
                    <a:pt x="68201" y="46955"/>
                    <a:pt x="90535" y="53749"/>
                    <a:pt x="68580" y="48260"/>
                  </a:cubicBezTo>
                  <a:cubicBezTo>
                    <a:pt x="66040" y="45720"/>
                    <a:pt x="63883" y="42728"/>
                    <a:pt x="60960" y="40640"/>
                  </a:cubicBezTo>
                  <a:cubicBezTo>
                    <a:pt x="55467" y="36717"/>
                    <a:pt x="49398" y="35093"/>
                    <a:pt x="43180" y="33020"/>
                  </a:cubicBezTo>
                  <a:cubicBezTo>
                    <a:pt x="40640" y="30480"/>
                    <a:pt x="38483" y="27488"/>
                    <a:pt x="35560" y="25400"/>
                  </a:cubicBezTo>
                  <a:cubicBezTo>
                    <a:pt x="32479" y="23199"/>
                    <a:pt x="28688" y="22199"/>
                    <a:pt x="25400" y="20320"/>
                  </a:cubicBezTo>
                  <a:cubicBezTo>
                    <a:pt x="22750" y="18805"/>
                    <a:pt x="20222" y="17072"/>
                    <a:pt x="17780" y="15240"/>
                  </a:cubicBezTo>
                  <a:cubicBezTo>
                    <a:pt x="6124" y="6498"/>
                    <a:pt x="7626" y="7626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AB5E45E-3BFC-4E8B-94CE-FE79D6443DE0}"/>
                </a:ext>
              </a:extLst>
            </p:cNvPr>
            <p:cNvSpPr/>
            <p:nvPr/>
          </p:nvSpPr>
          <p:spPr>
            <a:xfrm>
              <a:off x="10185036" y="4070471"/>
              <a:ext cx="386080" cy="142387"/>
            </a:xfrm>
            <a:custGeom>
              <a:avLst/>
              <a:gdLst>
                <a:gd name="connsiteX0" fmla="*/ 386080 w 386080"/>
                <a:gd name="connsiteY0" fmla="*/ 142387 h 142387"/>
                <a:gd name="connsiteX1" fmla="*/ 365760 w 386080"/>
                <a:gd name="connsiteY1" fmla="*/ 139847 h 142387"/>
                <a:gd name="connsiteX2" fmla="*/ 355600 w 386080"/>
                <a:gd name="connsiteY2" fmla="*/ 132227 h 142387"/>
                <a:gd name="connsiteX3" fmla="*/ 335280 w 386080"/>
                <a:gd name="connsiteY3" fmla="*/ 127147 h 142387"/>
                <a:gd name="connsiteX4" fmla="*/ 327660 w 386080"/>
                <a:gd name="connsiteY4" fmla="*/ 116987 h 142387"/>
                <a:gd name="connsiteX5" fmla="*/ 307340 w 386080"/>
                <a:gd name="connsiteY5" fmla="*/ 114447 h 142387"/>
                <a:gd name="connsiteX6" fmla="*/ 292100 w 386080"/>
                <a:gd name="connsiteY6" fmla="*/ 111907 h 142387"/>
                <a:gd name="connsiteX7" fmla="*/ 284480 w 386080"/>
                <a:gd name="connsiteY7" fmla="*/ 106827 h 142387"/>
                <a:gd name="connsiteX8" fmla="*/ 266700 w 386080"/>
                <a:gd name="connsiteY8" fmla="*/ 94127 h 142387"/>
                <a:gd name="connsiteX9" fmla="*/ 208280 w 386080"/>
                <a:gd name="connsiteY9" fmla="*/ 91587 h 142387"/>
                <a:gd name="connsiteX10" fmla="*/ 203200 w 386080"/>
                <a:gd name="connsiteY10" fmla="*/ 83967 h 142387"/>
                <a:gd name="connsiteX11" fmla="*/ 195580 w 386080"/>
                <a:gd name="connsiteY11" fmla="*/ 78887 h 142387"/>
                <a:gd name="connsiteX12" fmla="*/ 185420 w 386080"/>
                <a:gd name="connsiteY12" fmla="*/ 33167 h 142387"/>
                <a:gd name="connsiteX13" fmla="*/ 177800 w 386080"/>
                <a:gd name="connsiteY13" fmla="*/ 30627 h 142387"/>
                <a:gd name="connsiteX14" fmla="*/ 147320 w 386080"/>
                <a:gd name="connsiteY14" fmla="*/ 33167 h 142387"/>
                <a:gd name="connsiteX15" fmla="*/ 129540 w 386080"/>
                <a:gd name="connsiteY15" fmla="*/ 43327 h 142387"/>
                <a:gd name="connsiteX16" fmla="*/ 99060 w 386080"/>
                <a:gd name="connsiteY16" fmla="*/ 33167 h 142387"/>
                <a:gd name="connsiteX17" fmla="*/ 88900 w 386080"/>
                <a:gd name="connsiteY17" fmla="*/ 30627 h 142387"/>
                <a:gd name="connsiteX18" fmla="*/ 76200 w 386080"/>
                <a:gd name="connsiteY18" fmla="*/ 28087 h 142387"/>
                <a:gd name="connsiteX19" fmla="*/ 53340 w 386080"/>
                <a:gd name="connsiteY19" fmla="*/ 23007 h 142387"/>
                <a:gd name="connsiteX20" fmla="*/ 35560 w 386080"/>
                <a:gd name="connsiteY20" fmla="*/ 10307 h 142387"/>
                <a:gd name="connsiteX21" fmla="*/ 25400 w 386080"/>
                <a:gd name="connsiteY21" fmla="*/ 7767 h 142387"/>
                <a:gd name="connsiteX22" fmla="*/ 5080 w 386080"/>
                <a:gd name="connsiteY22" fmla="*/ 147 h 142387"/>
                <a:gd name="connsiteX23" fmla="*/ 0 w 386080"/>
                <a:gd name="connsiteY23" fmla="*/ 147 h 14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6080" h="142387">
                  <a:moveTo>
                    <a:pt x="386080" y="142387"/>
                  </a:moveTo>
                  <a:cubicBezTo>
                    <a:pt x="379307" y="141540"/>
                    <a:pt x="372236" y="142006"/>
                    <a:pt x="365760" y="139847"/>
                  </a:cubicBezTo>
                  <a:cubicBezTo>
                    <a:pt x="361744" y="138508"/>
                    <a:pt x="359508" y="133855"/>
                    <a:pt x="355600" y="132227"/>
                  </a:cubicBezTo>
                  <a:cubicBezTo>
                    <a:pt x="349155" y="129542"/>
                    <a:pt x="342053" y="128840"/>
                    <a:pt x="335280" y="127147"/>
                  </a:cubicBezTo>
                  <a:cubicBezTo>
                    <a:pt x="332740" y="123760"/>
                    <a:pt x="331514" y="118739"/>
                    <a:pt x="327660" y="116987"/>
                  </a:cubicBezTo>
                  <a:cubicBezTo>
                    <a:pt x="321446" y="114162"/>
                    <a:pt x="314097" y="115412"/>
                    <a:pt x="307340" y="114447"/>
                  </a:cubicBezTo>
                  <a:cubicBezTo>
                    <a:pt x="302242" y="113719"/>
                    <a:pt x="297180" y="112754"/>
                    <a:pt x="292100" y="111907"/>
                  </a:cubicBezTo>
                  <a:cubicBezTo>
                    <a:pt x="289560" y="110214"/>
                    <a:pt x="286825" y="108781"/>
                    <a:pt x="284480" y="106827"/>
                  </a:cubicBezTo>
                  <a:cubicBezTo>
                    <a:pt x="278638" y="101958"/>
                    <a:pt x="275377" y="95091"/>
                    <a:pt x="266700" y="94127"/>
                  </a:cubicBezTo>
                  <a:cubicBezTo>
                    <a:pt x="247327" y="91974"/>
                    <a:pt x="227753" y="92434"/>
                    <a:pt x="208280" y="91587"/>
                  </a:cubicBezTo>
                  <a:cubicBezTo>
                    <a:pt x="206587" y="89047"/>
                    <a:pt x="205359" y="86126"/>
                    <a:pt x="203200" y="83967"/>
                  </a:cubicBezTo>
                  <a:cubicBezTo>
                    <a:pt x="201041" y="81808"/>
                    <a:pt x="196441" y="81816"/>
                    <a:pt x="195580" y="78887"/>
                  </a:cubicBezTo>
                  <a:cubicBezTo>
                    <a:pt x="195221" y="77665"/>
                    <a:pt x="196386" y="41940"/>
                    <a:pt x="185420" y="33167"/>
                  </a:cubicBezTo>
                  <a:cubicBezTo>
                    <a:pt x="183329" y="31494"/>
                    <a:pt x="180340" y="31474"/>
                    <a:pt x="177800" y="30627"/>
                  </a:cubicBezTo>
                  <a:cubicBezTo>
                    <a:pt x="167640" y="31474"/>
                    <a:pt x="157341" y="31288"/>
                    <a:pt x="147320" y="33167"/>
                  </a:cubicBezTo>
                  <a:cubicBezTo>
                    <a:pt x="142836" y="34008"/>
                    <a:pt x="133533" y="40665"/>
                    <a:pt x="129540" y="43327"/>
                  </a:cubicBezTo>
                  <a:cubicBezTo>
                    <a:pt x="77194" y="37511"/>
                    <a:pt x="124243" y="47557"/>
                    <a:pt x="99060" y="33167"/>
                  </a:cubicBezTo>
                  <a:cubicBezTo>
                    <a:pt x="96029" y="31435"/>
                    <a:pt x="92308" y="31384"/>
                    <a:pt x="88900" y="30627"/>
                  </a:cubicBezTo>
                  <a:cubicBezTo>
                    <a:pt x="84686" y="29690"/>
                    <a:pt x="80414" y="29024"/>
                    <a:pt x="76200" y="28087"/>
                  </a:cubicBezTo>
                  <a:cubicBezTo>
                    <a:pt x="43916" y="20913"/>
                    <a:pt x="91644" y="30668"/>
                    <a:pt x="53340" y="23007"/>
                  </a:cubicBezTo>
                  <a:cubicBezTo>
                    <a:pt x="52184" y="22140"/>
                    <a:pt x="38449" y="11545"/>
                    <a:pt x="35560" y="10307"/>
                  </a:cubicBezTo>
                  <a:cubicBezTo>
                    <a:pt x="32351" y="8932"/>
                    <a:pt x="28712" y="8871"/>
                    <a:pt x="25400" y="7767"/>
                  </a:cubicBezTo>
                  <a:cubicBezTo>
                    <a:pt x="22964" y="6955"/>
                    <a:pt x="9539" y="1039"/>
                    <a:pt x="5080" y="147"/>
                  </a:cubicBezTo>
                  <a:cubicBezTo>
                    <a:pt x="3420" y="-185"/>
                    <a:pt x="1693" y="147"/>
                    <a:pt x="0" y="147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C0E5BBC0-C3A8-4D19-BB0D-A50E6C1C8C2E}"/>
              </a:ext>
            </a:extLst>
          </p:cNvPr>
          <p:cNvGrpSpPr/>
          <p:nvPr/>
        </p:nvGrpSpPr>
        <p:grpSpPr>
          <a:xfrm>
            <a:off x="7134496" y="1185178"/>
            <a:ext cx="2371090" cy="759460"/>
            <a:chOff x="7388496" y="1185178"/>
            <a:chExt cx="2371090" cy="759460"/>
          </a:xfrm>
        </p:grpSpPr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D4D3A13-C6C4-4D98-B613-3D4C699E0828}"/>
                </a:ext>
              </a:extLst>
            </p:cNvPr>
            <p:cNvSpPr/>
            <p:nvPr/>
          </p:nvSpPr>
          <p:spPr>
            <a:xfrm>
              <a:off x="8879476" y="1389234"/>
              <a:ext cx="880110" cy="555404"/>
            </a:xfrm>
            <a:custGeom>
              <a:avLst/>
              <a:gdLst>
                <a:gd name="connsiteX0" fmla="*/ 880110 w 880110"/>
                <a:gd name="connsiteY0" fmla="*/ 555404 h 555404"/>
                <a:gd name="connsiteX1" fmla="*/ 857250 w 880110"/>
                <a:gd name="connsiteY1" fmla="*/ 547784 h 555404"/>
                <a:gd name="connsiteX2" fmla="*/ 845820 w 880110"/>
                <a:gd name="connsiteY2" fmla="*/ 540164 h 555404"/>
                <a:gd name="connsiteX3" fmla="*/ 815340 w 880110"/>
                <a:gd name="connsiteY3" fmla="*/ 536354 h 555404"/>
                <a:gd name="connsiteX4" fmla="*/ 803910 w 880110"/>
                <a:gd name="connsiteY4" fmla="*/ 486824 h 555404"/>
                <a:gd name="connsiteX5" fmla="*/ 792480 w 880110"/>
                <a:gd name="connsiteY5" fmla="*/ 479204 h 555404"/>
                <a:gd name="connsiteX6" fmla="*/ 773430 w 880110"/>
                <a:gd name="connsiteY6" fmla="*/ 444914 h 555404"/>
                <a:gd name="connsiteX7" fmla="*/ 758190 w 880110"/>
                <a:gd name="connsiteY7" fmla="*/ 429674 h 555404"/>
                <a:gd name="connsiteX8" fmla="*/ 739140 w 880110"/>
                <a:gd name="connsiteY8" fmla="*/ 406814 h 555404"/>
                <a:gd name="connsiteX9" fmla="*/ 720090 w 880110"/>
                <a:gd name="connsiteY9" fmla="*/ 372524 h 555404"/>
                <a:gd name="connsiteX10" fmla="*/ 704850 w 880110"/>
                <a:gd name="connsiteY10" fmla="*/ 368714 h 555404"/>
                <a:gd name="connsiteX11" fmla="*/ 605790 w 880110"/>
                <a:gd name="connsiteY11" fmla="*/ 372524 h 555404"/>
                <a:gd name="connsiteX12" fmla="*/ 579120 w 880110"/>
                <a:gd name="connsiteY12" fmla="*/ 353474 h 555404"/>
                <a:gd name="connsiteX13" fmla="*/ 556260 w 880110"/>
                <a:gd name="connsiteY13" fmla="*/ 338234 h 555404"/>
                <a:gd name="connsiteX14" fmla="*/ 502920 w 880110"/>
                <a:gd name="connsiteY14" fmla="*/ 319184 h 555404"/>
                <a:gd name="connsiteX15" fmla="*/ 487680 w 880110"/>
                <a:gd name="connsiteY15" fmla="*/ 307754 h 555404"/>
                <a:gd name="connsiteX16" fmla="*/ 476250 w 880110"/>
                <a:gd name="connsiteY16" fmla="*/ 303944 h 555404"/>
                <a:gd name="connsiteX17" fmla="*/ 461010 w 880110"/>
                <a:gd name="connsiteY17" fmla="*/ 288704 h 555404"/>
                <a:gd name="connsiteX18" fmla="*/ 449580 w 880110"/>
                <a:gd name="connsiteY18" fmla="*/ 281084 h 555404"/>
                <a:gd name="connsiteX19" fmla="*/ 422910 w 880110"/>
                <a:gd name="connsiteY19" fmla="*/ 273464 h 555404"/>
                <a:gd name="connsiteX20" fmla="*/ 411480 w 880110"/>
                <a:gd name="connsiteY20" fmla="*/ 265844 h 555404"/>
                <a:gd name="connsiteX21" fmla="*/ 396240 w 880110"/>
                <a:gd name="connsiteY21" fmla="*/ 262034 h 555404"/>
                <a:gd name="connsiteX22" fmla="*/ 369570 w 880110"/>
                <a:gd name="connsiteY22" fmla="*/ 254414 h 555404"/>
                <a:gd name="connsiteX23" fmla="*/ 358140 w 880110"/>
                <a:gd name="connsiteY23" fmla="*/ 246794 h 555404"/>
                <a:gd name="connsiteX24" fmla="*/ 342900 w 880110"/>
                <a:gd name="connsiteY24" fmla="*/ 242984 h 555404"/>
                <a:gd name="connsiteX25" fmla="*/ 335280 w 880110"/>
                <a:gd name="connsiteY25" fmla="*/ 231554 h 555404"/>
                <a:gd name="connsiteX26" fmla="*/ 316230 w 880110"/>
                <a:gd name="connsiteY26" fmla="*/ 208694 h 555404"/>
                <a:gd name="connsiteX27" fmla="*/ 304800 w 880110"/>
                <a:gd name="connsiteY27" fmla="*/ 185834 h 555404"/>
                <a:gd name="connsiteX28" fmla="*/ 293370 w 880110"/>
                <a:gd name="connsiteY28" fmla="*/ 159164 h 555404"/>
                <a:gd name="connsiteX29" fmla="*/ 270510 w 880110"/>
                <a:gd name="connsiteY29" fmla="*/ 151544 h 555404"/>
                <a:gd name="connsiteX30" fmla="*/ 232410 w 880110"/>
                <a:gd name="connsiteY30" fmla="*/ 136304 h 555404"/>
                <a:gd name="connsiteX31" fmla="*/ 209550 w 880110"/>
                <a:gd name="connsiteY31" fmla="*/ 128684 h 555404"/>
                <a:gd name="connsiteX32" fmla="*/ 194310 w 880110"/>
                <a:gd name="connsiteY32" fmla="*/ 117254 h 555404"/>
                <a:gd name="connsiteX33" fmla="*/ 175260 w 880110"/>
                <a:gd name="connsiteY33" fmla="*/ 113444 h 555404"/>
                <a:gd name="connsiteX34" fmla="*/ 163830 w 880110"/>
                <a:gd name="connsiteY34" fmla="*/ 109634 h 555404"/>
                <a:gd name="connsiteX35" fmla="*/ 80010 w 880110"/>
                <a:gd name="connsiteY35" fmla="*/ 102014 h 555404"/>
                <a:gd name="connsiteX36" fmla="*/ 87630 w 880110"/>
                <a:gd name="connsiteY36" fmla="*/ 86774 h 555404"/>
                <a:gd name="connsiteX37" fmla="*/ 95250 w 880110"/>
                <a:gd name="connsiteY37" fmla="*/ 75344 h 555404"/>
                <a:gd name="connsiteX38" fmla="*/ 102870 w 880110"/>
                <a:gd name="connsiteY38" fmla="*/ 52484 h 555404"/>
                <a:gd name="connsiteX39" fmla="*/ 110490 w 880110"/>
                <a:gd name="connsiteY39" fmla="*/ 37244 h 555404"/>
                <a:gd name="connsiteX40" fmla="*/ 106680 w 880110"/>
                <a:gd name="connsiteY40" fmla="*/ 2954 h 555404"/>
                <a:gd name="connsiteX41" fmla="*/ 64770 w 880110"/>
                <a:gd name="connsiteY41" fmla="*/ 6764 h 555404"/>
                <a:gd name="connsiteX42" fmla="*/ 19050 w 880110"/>
                <a:gd name="connsiteY42" fmla="*/ 18194 h 555404"/>
                <a:gd name="connsiteX43" fmla="*/ 0 w 880110"/>
                <a:gd name="connsiteY43" fmla="*/ 18194 h 55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880110" h="555404">
                  <a:moveTo>
                    <a:pt x="880110" y="555404"/>
                  </a:moveTo>
                  <a:cubicBezTo>
                    <a:pt x="872490" y="552864"/>
                    <a:pt x="864590" y="551046"/>
                    <a:pt x="857250" y="547784"/>
                  </a:cubicBezTo>
                  <a:cubicBezTo>
                    <a:pt x="853066" y="545924"/>
                    <a:pt x="850238" y="541369"/>
                    <a:pt x="845820" y="540164"/>
                  </a:cubicBezTo>
                  <a:cubicBezTo>
                    <a:pt x="835942" y="537470"/>
                    <a:pt x="825500" y="537624"/>
                    <a:pt x="815340" y="536354"/>
                  </a:cubicBezTo>
                  <a:cubicBezTo>
                    <a:pt x="813351" y="516461"/>
                    <a:pt x="817793" y="500707"/>
                    <a:pt x="803910" y="486824"/>
                  </a:cubicBezTo>
                  <a:cubicBezTo>
                    <a:pt x="800672" y="483586"/>
                    <a:pt x="796290" y="481744"/>
                    <a:pt x="792480" y="479204"/>
                  </a:cubicBezTo>
                  <a:cubicBezTo>
                    <a:pt x="786868" y="462369"/>
                    <a:pt x="788402" y="463629"/>
                    <a:pt x="773430" y="444914"/>
                  </a:cubicBezTo>
                  <a:cubicBezTo>
                    <a:pt x="768942" y="439304"/>
                    <a:pt x="762865" y="435129"/>
                    <a:pt x="758190" y="429674"/>
                  </a:cubicBezTo>
                  <a:cubicBezTo>
                    <a:pt x="726364" y="392543"/>
                    <a:pt x="778775" y="446449"/>
                    <a:pt x="739140" y="406814"/>
                  </a:cubicBezTo>
                  <a:cubicBezTo>
                    <a:pt x="734961" y="396368"/>
                    <a:pt x="730239" y="379773"/>
                    <a:pt x="720090" y="372524"/>
                  </a:cubicBezTo>
                  <a:cubicBezTo>
                    <a:pt x="715829" y="369480"/>
                    <a:pt x="709930" y="369984"/>
                    <a:pt x="704850" y="368714"/>
                  </a:cubicBezTo>
                  <a:cubicBezTo>
                    <a:pt x="633777" y="382929"/>
                    <a:pt x="666814" y="383619"/>
                    <a:pt x="605790" y="372524"/>
                  </a:cubicBezTo>
                  <a:cubicBezTo>
                    <a:pt x="568630" y="347750"/>
                    <a:pt x="626378" y="386555"/>
                    <a:pt x="579120" y="353474"/>
                  </a:cubicBezTo>
                  <a:cubicBezTo>
                    <a:pt x="571617" y="348222"/>
                    <a:pt x="564763" y="341635"/>
                    <a:pt x="556260" y="338234"/>
                  </a:cubicBezTo>
                  <a:cubicBezTo>
                    <a:pt x="513298" y="321049"/>
                    <a:pt x="531430" y="326311"/>
                    <a:pt x="502920" y="319184"/>
                  </a:cubicBezTo>
                  <a:cubicBezTo>
                    <a:pt x="497840" y="315374"/>
                    <a:pt x="493193" y="310904"/>
                    <a:pt x="487680" y="307754"/>
                  </a:cubicBezTo>
                  <a:cubicBezTo>
                    <a:pt x="484193" y="305761"/>
                    <a:pt x="479518" y="306278"/>
                    <a:pt x="476250" y="303944"/>
                  </a:cubicBezTo>
                  <a:cubicBezTo>
                    <a:pt x="470404" y="299768"/>
                    <a:pt x="466465" y="293379"/>
                    <a:pt x="461010" y="288704"/>
                  </a:cubicBezTo>
                  <a:cubicBezTo>
                    <a:pt x="457533" y="285724"/>
                    <a:pt x="453676" y="283132"/>
                    <a:pt x="449580" y="281084"/>
                  </a:cubicBezTo>
                  <a:cubicBezTo>
                    <a:pt x="444114" y="278351"/>
                    <a:pt x="427793" y="274685"/>
                    <a:pt x="422910" y="273464"/>
                  </a:cubicBezTo>
                  <a:cubicBezTo>
                    <a:pt x="419100" y="270924"/>
                    <a:pt x="415689" y="267648"/>
                    <a:pt x="411480" y="265844"/>
                  </a:cubicBezTo>
                  <a:cubicBezTo>
                    <a:pt x="406667" y="263781"/>
                    <a:pt x="401275" y="263473"/>
                    <a:pt x="396240" y="262034"/>
                  </a:cubicBezTo>
                  <a:cubicBezTo>
                    <a:pt x="357979" y="251102"/>
                    <a:pt x="417213" y="266325"/>
                    <a:pt x="369570" y="254414"/>
                  </a:cubicBezTo>
                  <a:cubicBezTo>
                    <a:pt x="365760" y="251874"/>
                    <a:pt x="362349" y="248598"/>
                    <a:pt x="358140" y="246794"/>
                  </a:cubicBezTo>
                  <a:cubicBezTo>
                    <a:pt x="353327" y="244731"/>
                    <a:pt x="347257" y="245889"/>
                    <a:pt x="342900" y="242984"/>
                  </a:cubicBezTo>
                  <a:cubicBezTo>
                    <a:pt x="339090" y="240444"/>
                    <a:pt x="338211" y="235072"/>
                    <a:pt x="335280" y="231554"/>
                  </a:cubicBezTo>
                  <a:cubicBezTo>
                    <a:pt x="324747" y="218915"/>
                    <a:pt x="323325" y="222883"/>
                    <a:pt x="316230" y="208694"/>
                  </a:cubicBezTo>
                  <a:cubicBezTo>
                    <a:pt x="300456" y="177146"/>
                    <a:pt x="326638" y="218591"/>
                    <a:pt x="304800" y="185834"/>
                  </a:cubicBezTo>
                  <a:cubicBezTo>
                    <a:pt x="303000" y="178633"/>
                    <a:pt x="301166" y="164037"/>
                    <a:pt x="293370" y="159164"/>
                  </a:cubicBezTo>
                  <a:cubicBezTo>
                    <a:pt x="286559" y="154907"/>
                    <a:pt x="277968" y="154527"/>
                    <a:pt x="270510" y="151544"/>
                  </a:cubicBezTo>
                  <a:cubicBezTo>
                    <a:pt x="257810" y="146464"/>
                    <a:pt x="245386" y="140629"/>
                    <a:pt x="232410" y="136304"/>
                  </a:cubicBezTo>
                  <a:lnTo>
                    <a:pt x="209550" y="128684"/>
                  </a:lnTo>
                  <a:cubicBezTo>
                    <a:pt x="204470" y="124874"/>
                    <a:pt x="200113" y="119833"/>
                    <a:pt x="194310" y="117254"/>
                  </a:cubicBezTo>
                  <a:cubicBezTo>
                    <a:pt x="188392" y="114624"/>
                    <a:pt x="181542" y="115015"/>
                    <a:pt x="175260" y="113444"/>
                  </a:cubicBezTo>
                  <a:cubicBezTo>
                    <a:pt x="171364" y="112470"/>
                    <a:pt x="167750" y="110505"/>
                    <a:pt x="163830" y="109634"/>
                  </a:cubicBezTo>
                  <a:cubicBezTo>
                    <a:pt x="135824" y="103410"/>
                    <a:pt x="109314" y="103846"/>
                    <a:pt x="80010" y="102014"/>
                  </a:cubicBezTo>
                  <a:cubicBezTo>
                    <a:pt x="82550" y="96934"/>
                    <a:pt x="84812" y="91705"/>
                    <a:pt x="87630" y="86774"/>
                  </a:cubicBezTo>
                  <a:cubicBezTo>
                    <a:pt x="89902" y="82798"/>
                    <a:pt x="93390" y="79528"/>
                    <a:pt x="95250" y="75344"/>
                  </a:cubicBezTo>
                  <a:cubicBezTo>
                    <a:pt x="98512" y="68004"/>
                    <a:pt x="99278" y="59668"/>
                    <a:pt x="102870" y="52484"/>
                  </a:cubicBezTo>
                  <a:lnTo>
                    <a:pt x="110490" y="37244"/>
                  </a:lnTo>
                  <a:cubicBezTo>
                    <a:pt x="109220" y="25814"/>
                    <a:pt x="116249" y="9333"/>
                    <a:pt x="106680" y="2954"/>
                  </a:cubicBezTo>
                  <a:cubicBezTo>
                    <a:pt x="95008" y="-4827"/>
                    <a:pt x="78689" y="5024"/>
                    <a:pt x="64770" y="6764"/>
                  </a:cubicBezTo>
                  <a:cubicBezTo>
                    <a:pt x="21432" y="12181"/>
                    <a:pt x="73680" y="9089"/>
                    <a:pt x="19050" y="18194"/>
                  </a:cubicBezTo>
                  <a:cubicBezTo>
                    <a:pt x="12786" y="19238"/>
                    <a:pt x="6350" y="18194"/>
                    <a:pt x="0" y="18194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D16B22-E96C-4437-960D-E30AD1EC9E03}"/>
                </a:ext>
              </a:extLst>
            </p:cNvPr>
            <p:cNvSpPr/>
            <p:nvPr/>
          </p:nvSpPr>
          <p:spPr>
            <a:xfrm>
              <a:off x="8150496" y="1299083"/>
              <a:ext cx="731520" cy="188667"/>
            </a:xfrm>
            <a:custGeom>
              <a:avLst/>
              <a:gdLst>
                <a:gd name="connsiteX0" fmla="*/ 731520 w 731520"/>
                <a:gd name="connsiteY0" fmla="*/ 104535 h 188667"/>
                <a:gd name="connsiteX1" fmla="*/ 718820 w 731520"/>
                <a:gd name="connsiteY1" fmla="*/ 101995 h 188667"/>
                <a:gd name="connsiteX2" fmla="*/ 698500 w 731520"/>
                <a:gd name="connsiteY2" fmla="*/ 96915 h 188667"/>
                <a:gd name="connsiteX3" fmla="*/ 652780 w 731520"/>
                <a:gd name="connsiteY3" fmla="*/ 94375 h 188667"/>
                <a:gd name="connsiteX4" fmla="*/ 614680 w 731520"/>
                <a:gd name="connsiteY4" fmla="*/ 91835 h 188667"/>
                <a:gd name="connsiteX5" fmla="*/ 568960 w 731520"/>
                <a:gd name="connsiteY5" fmla="*/ 94375 h 188667"/>
                <a:gd name="connsiteX6" fmla="*/ 558800 w 731520"/>
                <a:gd name="connsiteY6" fmla="*/ 99455 h 188667"/>
                <a:gd name="connsiteX7" fmla="*/ 530860 w 731520"/>
                <a:gd name="connsiteY7" fmla="*/ 137555 h 188667"/>
                <a:gd name="connsiteX8" fmla="*/ 518160 w 731520"/>
                <a:gd name="connsiteY8" fmla="*/ 165495 h 188667"/>
                <a:gd name="connsiteX9" fmla="*/ 502920 w 731520"/>
                <a:gd name="connsiteY9" fmla="*/ 185815 h 188667"/>
                <a:gd name="connsiteX10" fmla="*/ 492760 w 731520"/>
                <a:gd name="connsiteY10" fmla="*/ 188355 h 188667"/>
                <a:gd name="connsiteX11" fmla="*/ 472440 w 731520"/>
                <a:gd name="connsiteY11" fmla="*/ 185815 h 188667"/>
                <a:gd name="connsiteX12" fmla="*/ 464820 w 731520"/>
                <a:gd name="connsiteY12" fmla="*/ 157875 h 188667"/>
                <a:gd name="connsiteX13" fmla="*/ 457200 w 731520"/>
                <a:gd name="connsiteY13" fmla="*/ 147715 h 188667"/>
                <a:gd name="connsiteX14" fmla="*/ 419100 w 731520"/>
                <a:gd name="connsiteY14" fmla="*/ 145175 h 188667"/>
                <a:gd name="connsiteX15" fmla="*/ 411480 w 731520"/>
                <a:gd name="connsiteY15" fmla="*/ 137555 h 188667"/>
                <a:gd name="connsiteX16" fmla="*/ 403860 w 731520"/>
                <a:gd name="connsiteY16" fmla="*/ 132475 h 188667"/>
                <a:gd name="connsiteX17" fmla="*/ 401320 w 731520"/>
                <a:gd name="connsiteY17" fmla="*/ 112155 h 188667"/>
                <a:gd name="connsiteX18" fmla="*/ 393700 w 731520"/>
                <a:gd name="connsiteY18" fmla="*/ 94375 h 188667"/>
                <a:gd name="connsiteX19" fmla="*/ 373380 w 731520"/>
                <a:gd name="connsiteY19" fmla="*/ 68975 h 188667"/>
                <a:gd name="connsiteX20" fmla="*/ 358140 w 731520"/>
                <a:gd name="connsiteY20" fmla="*/ 58815 h 188667"/>
                <a:gd name="connsiteX21" fmla="*/ 314960 w 731520"/>
                <a:gd name="connsiteY21" fmla="*/ 51195 h 188667"/>
                <a:gd name="connsiteX22" fmla="*/ 297180 w 731520"/>
                <a:gd name="connsiteY22" fmla="*/ 41035 h 188667"/>
                <a:gd name="connsiteX23" fmla="*/ 271780 w 731520"/>
                <a:gd name="connsiteY23" fmla="*/ 28335 h 188667"/>
                <a:gd name="connsiteX24" fmla="*/ 261620 w 731520"/>
                <a:gd name="connsiteY24" fmla="*/ 25795 h 188667"/>
                <a:gd name="connsiteX25" fmla="*/ 243840 w 731520"/>
                <a:gd name="connsiteY25" fmla="*/ 20715 h 188667"/>
                <a:gd name="connsiteX26" fmla="*/ 213360 w 731520"/>
                <a:gd name="connsiteY26" fmla="*/ 13095 h 188667"/>
                <a:gd name="connsiteX27" fmla="*/ 187960 w 731520"/>
                <a:gd name="connsiteY27" fmla="*/ 5475 h 188667"/>
                <a:gd name="connsiteX28" fmla="*/ 177800 w 731520"/>
                <a:gd name="connsiteY28" fmla="*/ 395 h 188667"/>
                <a:gd name="connsiteX29" fmla="*/ 147320 w 731520"/>
                <a:gd name="connsiteY29" fmla="*/ 10555 h 188667"/>
                <a:gd name="connsiteX30" fmla="*/ 144780 w 731520"/>
                <a:gd name="connsiteY30" fmla="*/ 18175 h 188667"/>
                <a:gd name="connsiteX31" fmla="*/ 139700 w 731520"/>
                <a:gd name="connsiteY31" fmla="*/ 25795 h 188667"/>
                <a:gd name="connsiteX32" fmla="*/ 71120 w 731520"/>
                <a:gd name="connsiteY32" fmla="*/ 33415 h 188667"/>
                <a:gd name="connsiteX33" fmla="*/ 50800 w 731520"/>
                <a:gd name="connsiteY33" fmla="*/ 51195 h 188667"/>
                <a:gd name="connsiteX34" fmla="*/ 33020 w 731520"/>
                <a:gd name="connsiteY34" fmla="*/ 66435 h 188667"/>
                <a:gd name="connsiteX35" fmla="*/ 20320 w 731520"/>
                <a:gd name="connsiteY35" fmla="*/ 68975 h 188667"/>
                <a:gd name="connsiteX36" fmla="*/ 7620 w 731520"/>
                <a:gd name="connsiteY36" fmla="*/ 81675 h 188667"/>
                <a:gd name="connsiteX37" fmla="*/ 0 w 731520"/>
                <a:gd name="connsiteY37" fmla="*/ 89295 h 18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31520" h="188667">
                  <a:moveTo>
                    <a:pt x="731520" y="104535"/>
                  </a:moveTo>
                  <a:cubicBezTo>
                    <a:pt x="727287" y="103688"/>
                    <a:pt x="723027" y="102966"/>
                    <a:pt x="718820" y="101995"/>
                  </a:cubicBezTo>
                  <a:cubicBezTo>
                    <a:pt x="712017" y="100425"/>
                    <a:pt x="705436" y="97715"/>
                    <a:pt x="698500" y="96915"/>
                  </a:cubicBezTo>
                  <a:cubicBezTo>
                    <a:pt x="683337" y="95165"/>
                    <a:pt x="668016" y="95298"/>
                    <a:pt x="652780" y="94375"/>
                  </a:cubicBezTo>
                  <a:lnTo>
                    <a:pt x="614680" y="91835"/>
                  </a:lnTo>
                  <a:cubicBezTo>
                    <a:pt x="599440" y="92682"/>
                    <a:pt x="584084" y="92313"/>
                    <a:pt x="568960" y="94375"/>
                  </a:cubicBezTo>
                  <a:cubicBezTo>
                    <a:pt x="565208" y="94887"/>
                    <a:pt x="561477" y="96778"/>
                    <a:pt x="558800" y="99455"/>
                  </a:cubicBezTo>
                  <a:cubicBezTo>
                    <a:pt x="558745" y="99510"/>
                    <a:pt x="532794" y="131754"/>
                    <a:pt x="530860" y="137555"/>
                  </a:cubicBezTo>
                  <a:cubicBezTo>
                    <a:pt x="522968" y="161230"/>
                    <a:pt x="529688" y="144745"/>
                    <a:pt x="518160" y="165495"/>
                  </a:cubicBezTo>
                  <a:cubicBezTo>
                    <a:pt x="512948" y="174877"/>
                    <a:pt x="513215" y="179380"/>
                    <a:pt x="502920" y="185815"/>
                  </a:cubicBezTo>
                  <a:cubicBezTo>
                    <a:pt x="499960" y="187665"/>
                    <a:pt x="496147" y="187508"/>
                    <a:pt x="492760" y="188355"/>
                  </a:cubicBezTo>
                  <a:cubicBezTo>
                    <a:pt x="485987" y="187508"/>
                    <a:pt x="477053" y="190847"/>
                    <a:pt x="472440" y="185815"/>
                  </a:cubicBezTo>
                  <a:cubicBezTo>
                    <a:pt x="465917" y="178699"/>
                    <a:pt x="468405" y="166838"/>
                    <a:pt x="464820" y="157875"/>
                  </a:cubicBezTo>
                  <a:cubicBezTo>
                    <a:pt x="463248" y="153944"/>
                    <a:pt x="461279" y="148848"/>
                    <a:pt x="457200" y="147715"/>
                  </a:cubicBezTo>
                  <a:cubicBezTo>
                    <a:pt x="444936" y="144308"/>
                    <a:pt x="431800" y="146022"/>
                    <a:pt x="419100" y="145175"/>
                  </a:cubicBezTo>
                  <a:cubicBezTo>
                    <a:pt x="416560" y="142635"/>
                    <a:pt x="414240" y="139855"/>
                    <a:pt x="411480" y="137555"/>
                  </a:cubicBezTo>
                  <a:cubicBezTo>
                    <a:pt x="409135" y="135601"/>
                    <a:pt x="404994" y="135309"/>
                    <a:pt x="403860" y="132475"/>
                  </a:cubicBezTo>
                  <a:cubicBezTo>
                    <a:pt x="401325" y="126137"/>
                    <a:pt x="403079" y="118751"/>
                    <a:pt x="401320" y="112155"/>
                  </a:cubicBezTo>
                  <a:cubicBezTo>
                    <a:pt x="399659" y="105925"/>
                    <a:pt x="396757" y="100052"/>
                    <a:pt x="393700" y="94375"/>
                  </a:cubicBezTo>
                  <a:cubicBezTo>
                    <a:pt x="388705" y="85098"/>
                    <a:pt x="381722" y="75648"/>
                    <a:pt x="373380" y="68975"/>
                  </a:cubicBezTo>
                  <a:cubicBezTo>
                    <a:pt x="368612" y="65161"/>
                    <a:pt x="364174" y="59743"/>
                    <a:pt x="358140" y="58815"/>
                  </a:cubicBezTo>
                  <a:cubicBezTo>
                    <a:pt x="321670" y="53204"/>
                    <a:pt x="335924" y="56436"/>
                    <a:pt x="314960" y="51195"/>
                  </a:cubicBezTo>
                  <a:cubicBezTo>
                    <a:pt x="294481" y="35836"/>
                    <a:pt x="313988" y="48792"/>
                    <a:pt x="297180" y="41035"/>
                  </a:cubicBezTo>
                  <a:cubicBezTo>
                    <a:pt x="288585" y="37068"/>
                    <a:pt x="280963" y="30631"/>
                    <a:pt x="271780" y="28335"/>
                  </a:cubicBezTo>
                  <a:cubicBezTo>
                    <a:pt x="268393" y="27488"/>
                    <a:pt x="264988" y="26714"/>
                    <a:pt x="261620" y="25795"/>
                  </a:cubicBezTo>
                  <a:cubicBezTo>
                    <a:pt x="255673" y="24173"/>
                    <a:pt x="249801" y="22284"/>
                    <a:pt x="243840" y="20715"/>
                  </a:cubicBezTo>
                  <a:cubicBezTo>
                    <a:pt x="233712" y="18050"/>
                    <a:pt x="223407" y="16050"/>
                    <a:pt x="213360" y="13095"/>
                  </a:cubicBezTo>
                  <a:cubicBezTo>
                    <a:pt x="177855" y="2652"/>
                    <a:pt x="222929" y="12469"/>
                    <a:pt x="187960" y="5475"/>
                  </a:cubicBezTo>
                  <a:cubicBezTo>
                    <a:pt x="184573" y="3782"/>
                    <a:pt x="181573" y="709"/>
                    <a:pt x="177800" y="395"/>
                  </a:cubicBezTo>
                  <a:cubicBezTo>
                    <a:pt x="159410" y="-1138"/>
                    <a:pt x="159139" y="1691"/>
                    <a:pt x="147320" y="10555"/>
                  </a:cubicBezTo>
                  <a:cubicBezTo>
                    <a:pt x="146473" y="13095"/>
                    <a:pt x="145977" y="15780"/>
                    <a:pt x="144780" y="18175"/>
                  </a:cubicBezTo>
                  <a:cubicBezTo>
                    <a:pt x="143415" y="20905"/>
                    <a:pt x="141859" y="23636"/>
                    <a:pt x="139700" y="25795"/>
                  </a:cubicBezTo>
                  <a:cubicBezTo>
                    <a:pt x="123694" y="41801"/>
                    <a:pt x="78260" y="33118"/>
                    <a:pt x="71120" y="33415"/>
                  </a:cubicBezTo>
                  <a:cubicBezTo>
                    <a:pt x="42137" y="62398"/>
                    <a:pt x="78783" y="26710"/>
                    <a:pt x="50800" y="51195"/>
                  </a:cubicBezTo>
                  <a:cubicBezTo>
                    <a:pt x="46023" y="55375"/>
                    <a:pt x="39818" y="63886"/>
                    <a:pt x="33020" y="66435"/>
                  </a:cubicBezTo>
                  <a:cubicBezTo>
                    <a:pt x="28978" y="67951"/>
                    <a:pt x="24553" y="68128"/>
                    <a:pt x="20320" y="68975"/>
                  </a:cubicBezTo>
                  <a:cubicBezTo>
                    <a:pt x="6350" y="78288"/>
                    <a:pt x="18203" y="68975"/>
                    <a:pt x="7620" y="81675"/>
                  </a:cubicBezTo>
                  <a:cubicBezTo>
                    <a:pt x="5320" y="84435"/>
                    <a:pt x="0" y="89295"/>
                    <a:pt x="0" y="89295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9630D9A-DE51-420B-A421-AB69D438B226}"/>
                </a:ext>
              </a:extLst>
            </p:cNvPr>
            <p:cNvSpPr/>
            <p:nvPr/>
          </p:nvSpPr>
          <p:spPr>
            <a:xfrm>
              <a:off x="7388496" y="1185178"/>
              <a:ext cx="764540" cy="198120"/>
            </a:xfrm>
            <a:custGeom>
              <a:avLst/>
              <a:gdLst>
                <a:gd name="connsiteX0" fmla="*/ 764540 w 764540"/>
                <a:gd name="connsiteY0" fmla="*/ 198120 h 198120"/>
                <a:gd name="connsiteX1" fmla="*/ 759460 w 764540"/>
                <a:gd name="connsiteY1" fmla="*/ 170180 h 198120"/>
                <a:gd name="connsiteX2" fmla="*/ 756920 w 764540"/>
                <a:gd name="connsiteY2" fmla="*/ 132080 h 198120"/>
                <a:gd name="connsiteX3" fmla="*/ 754380 w 764540"/>
                <a:gd name="connsiteY3" fmla="*/ 124460 h 198120"/>
                <a:gd name="connsiteX4" fmla="*/ 751840 w 764540"/>
                <a:gd name="connsiteY4" fmla="*/ 111760 h 198120"/>
                <a:gd name="connsiteX5" fmla="*/ 746760 w 764540"/>
                <a:gd name="connsiteY5" fmla="*/ 91440 h 198120"/>
                <a:gd name="connsiteX6" fmla="*/ 744220 w 764540"/>
                <a:gd name="connsiteY6" fmla="*/ 83820 h 198120"/>
                <a:gd name="connsiteX7" fmla="*/ 739140 w 764540"/>
                <a:gd name="connsiteY7" fmla="*/ 45720 h 198120"/>
                <a:gd name="connsiteX8" fmla="*/ 736600 w 764540"/>
                <a:gd name="connsiteY8" fmla="*/ 33020 h 198120"/>
                <a:gd name="connsiteX9" fmla="*/ 731520 w 764540"/>
                <a:gd name="connsiteY9" fmla="*/ 0 h 198120"/>
                <a:gd name="connsiteX10" fmla="*/ 713740 w 764540"/>
                <a:gd name="connsiteY10" fmla="*/ 2540 h 198120"/>
                <a:gd name="connsiteX11" fmla="*/ 711200 w 764540"/>
                <a:gd name="connsiteY11" fmla="*/ 10160 h 198120"/>
                <a:gd name="connsiteX12" fmla="*/ 716280 w 764540"/>
                <a:gd name="connsiteY12" fmla="*/ 25400 h 198120"/>
                <a:gd name="connsiteX13" fmla="*/ 698500 w 764540"/>
                <a:gd name="connsiteY13" fmla="*/ 35560 h 198120"/>
                <a:gd name="connsiteX14" fmla="*/ 675640 w 764540"/>
                <a:gd name="connsiteY14" fmla="*/ 38100 h 198120"/>
                <a:gd name="connsiteX15" fmla="*/ 635000 w 764540"/>
                <a:gd name="connsiteY15" fmla="*/ 45720 h 198120"/>
                <a:gd name="connsiteX16" fmla="*/ 612140 w 764540"/>
                <a:gd name="connsiteY16" fmla="*/ 58420 h 198120"/>
                <a:gd name="connsiteX17" fmla="*/ 604520 w 764540"/>
                <a:gd name="connsiteY17" fmla="*/ 60960 h 198120"/>
                <a:gd name="connsiteX18" fmla="*/ 596900 w 764540"/>
                <a:gd name="connsiteY18" fmla="*/ 68580 h 198120"/>
                <a:gd name="connsiteX19" fmla="*/ 558800 w 764540"/>
                <a:gd name="connsiteY19" fmla="*/ 78740 h 198120"/>
                <a:gd name="connsiteX20" fmla="*/ 520700 w 764540"/>
                <a:gd name="connsiteY20" fmla="*/ 88900 h 198120"/>
                <a:gd name="connsiteX21" fmla="*/ 513080 w 764540"/>
                <a:gd name="connsiteY21" fmla="*/ 93980 h 198120"/>
                <a:gd name="connsiteX22" fmla="*/ 500380 w 764540"/>
                <a:gd name="connsiteY22" fmla="*/ 99060 h 198120"/>
                <a:gd name="connsiteX23" fmla="*/ 492760 w 764540"/>
                <a:gd name="connsiteY23" fmla="*/ 106680 h 198120"/>
                <a:gd name="connsiteX24" fmla="*/ 386080 w 764540"/>
                <a:gd name="connsiteY24" fmla="*/ 109220 h 198120"/>
                <a:gd name="connsiteX25" fmla="*/ 375920 w 764540"/>
                <a:gd name="connsiteY25" fmla="*/ 119380 h 198120"/>
                <a:gd name="connsiteX26" fmla="*/ 365760 w 764540"/>
                <a:gd name="connsiteY26" fmla="*/ 121920 h 198120"/>
                <a:gd name="connsiteX27" fmla="*/ 307340 w 764540"/>
                <a:gd name="connsiteY27" fmla="*/ 127000 h 198120"/>
                <a:gd name="connsiteX28" fmla="*/ 299720 w 764540"/>
                <a:gd name="connsiteY28" fmla="*/ 129540 h 198120"/>
                <a:gd name="connsiteX29" fmla="*/ 297180 w 764540"/>
                <a:gd name="connsiteY29" fmla="*/ 139700 h 198120"/>
                <a:gd name="connsiteX30" fmla="*/ 294640 w 764540"/>
                <a:gd name="connsiteY30" fmla="*/ 162560 h 198120"/>
                <a:gd name="connsiteX31" fmla="*/ 259080 w 764540"/>
                <a:gd name="connsiteY31" fmla="*/ 157480 h 198120"/>
                <a:gd name="connsiteX32" fmla="*/ 241300 w 764540"/>
                <a:gd name="connsiteY32" fmla="*/ 144780 h 198120"/>
                <a:gd name="connsiteX33" fmla="*/ 228600 w 764540"/>
                <a:gd name="connsiteY33" fmla="*/ 142240 h 198120"/>
                <a:gd name="connsiteX34" fmla="*/ 114300 w 764540"/>
                <a:gd name="connsiteY34" fmla="*/ 137160 h 198120"/>
                <a:gd name="connsiteX35" fmla="*/ 99060 w 764540"/>
                <a:gd name="connsiteY35" fmla="*/ 147320 h 198120"/>
                <a:gd name="connsiteX36" fmla="*/ 81280 w 764540"/>
                <a:gd name="connsiteY36" fmla="*/ 172720 h 198120"/>
                <a:gd name="connsiteX37" fmla="*/ 71120 w 764540"/>
                <a:gd name="connsiteY37" fmla="*/ 180340 h 198120"/>
                <a:gd name="connsiteX38" fmla="*/ 63500 w 764540"/>
                <a:gd name="connsiteY38" fmla="*/ 182880 h 198120"/>
                <a:gd name="connsiteX39" fmla="*/ 25400 w 764540"/>
                <a:gd name="connsiteY39" fmla="*/ 177800 h 198120"/>
                <a:gd name="connsiteX40" fmla="*/ 17780 w 764540"/>
                <a:gd name="connsiteY40" fmla="*/ 175260 h 198120"/>
                <a:gd name="connsiteX41" fmla="*/ 0 w 764540"/>
                <a:gd name="connsiteY41" fmla="*/ 16764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540" h="198120">
                  <a:moveTo>
                    <a:pt x="764540" y="198120"/>
                  </a:moveTo>
                  <a:cubicBezTo>
                    <a:pt x="763219" y="191514"/>
                    <a:pt x="760051" y="176384"/>
                    <a:pt x="759460" y="170180"/>
                  </a:cubicBezTo>
                  <a:cubicBezTo>
                    <a:pt x="758253" y="157509"/>
                    <a:pt x="758326" y="144730"/>
                    <a:pt x="756920" y="132080"/>
                  </a:cubicBezTo>
                  <a:cubicBezTo>
                    <a:pt x="756624" y="129419"/>
                    <a:pt x="755029" y="127057"/>
                    <a:pt x="754380" y="124460"/>
                  </a:cubicBezTo>
                  <a:cubicBezTo>
                    <a:pt x="753333" y="120272"/>
                    <a:pt x="752811" y="115967"/>
                    <a:pt x="751840" y="111760"/>
                  </a:cubicBezTo>
                  <a:cubicBezTo>
                    <a:pt x="750270" y="104957"/>
                    <a:pt x="748597" y="98176"/>
                    <a:pt x="746760" y="91440"/>
                  </a:cubicBezTo>
                  <a:cubicBezTo>
                    <a:pt x="746056" y="88857"/>
                    <a:pt x="744801" y="86434"/>
                    <a:pt x="744220" y="83820"/>
                  </a:cubicBezTo>
                  <a:cubicBezTo>
                    <a:pt x="741029" y="69462"/>
                    <a:pt x="741341" y="61128"/>
                    <a:pt x="739140" y="45720"/>
                  </a:cubicBezTo>
                  <a:cubicBezTo>
                    <a:pt x="738529" y="41446"/>
                    <a:pt x="737256" y="37287"/>
                    <a:pt x="736600" y="33020"/>
                  </a:cubicBezTo>
                  <a:cubicBezTo>
                    <a:pt x="730449" y="-6961"/>
                    <a:pt x="737344" y="29119"/>
                    <a:pt x="731520" y="0"/>
                  </a:cubicBezTo>
                  <a:cubicBezTo>
                    <a:pt x="725593" y="847"/>
                    <a:pt x="719095" y="-137"/>
                    <a:pt x="713740" y="2540"/>
                  </a:cubicBezTo>
                  <a:cubicBezTo>
                    <a:pt x="711345" y="3737"/>
                    <a:pt x="710904" y="7499"/>
                    <a:pt x="711200" y="10160"/>
                  </a:cubicBezTo>
                  <a:cubicBezTo>
                    <a:pt x="711791" y="15482"/>
                    <a:pt x="716280" y="25400"/>
                    <a:pt x="716280" y="25400"/>
                  </a:cubicBezTo>
                  <a:cubicBezTo>
                    <a:pt x="710353" y="28787"/>
                    <a:pt x="705015" y="33524"/>
                    <a:pt x="698500" y="35560"/>
                  </a:cubicBezTo>
                  <a:cubicBezTo>
                    <a:pt x="691182" y="37847"/>
                    <a:pt x="683254" y="37204"/>
                    <a:pt x="675640" y="38100"/>
                  </a:cubicBezTo>
                  <a:cubicBezTo>
                    <a:pt x="649906" y="41128"/>
                    <a:pt x="660394" y="39372"/>
                    <a:pt x="635000" y="45720"/>
                  </a:cubicBezTo>
                  <a:cubicBezTo>
                    <a:pt x="626972" y="50537"/>
                    <a:pt x="620642" y="54776"/>
                    <a:pt x="612140" y="58420"/>
                  </a:cubicBezTo>
                  <a:cubicBezTo>
                    <a:pt x="609679" y="59475"/>
                    <a:pt x="607060" y="60113"/>
                    <a:pt x="604520" y="60960"/>
                  </a:cubicBezTo>
                  <a:cubicBezTo>
                    <a:pt x="601980" y="63500"/>
                    <a:pt x="600113" y="66974"/>
                    <a:pt x="596900" y="68580"/>
                  </a:cubicBezTo>
                  <a:cubicBezTo>
                    <a:pt x="591177" y="71442"/>
                    <a:pt x="563839" y="76850"/>
                    <a:pt x="558800" y="78740"/>
                  </a:cubicBezTo>
                  <a:cubicBezTo>
                    <a:pt x="532874" y="88462"/>
                    <a:pt x="545641" y="85337"/>
                    <a:pt x="520700" y="88900"/>
                  </a:cubicBezTo>
                  <a:cubicBezTo>
                    <a:pt x="518160" y="90593"/>
                    <a:pt x="515810" y="92615"/>
                    <a:pt x="513080" y="93980"/>
                  </a:cubicBezTo>
                  <a:cubicBezTo>
                    <a:pt x="509002" y="96019"/>
                    <a:pt x="504246" y="96644"/>
                    <a:pt x="500380" y="99060"/>
                  </a:cubicBezTo>
                  <a:cubicBezTo>
                    <a:pt x="497334" y="100964"/>
                    <a:pt x="496338" y="106362"/>
                    <a:pt x="492760" y="106680"/>
                  </a:cubicBezTo>
                  <a:cubicBezTo>
                    <a:pt x="457330" y="109829"/>
                    <a:pt x="421640" y="108373"/>
                    <a:pt x="386080" y="109220"/>
                  </a:cubicBezTo>
                  <a:cubicBezTo>
                    <a:pt x="382693" y="112607"/>
                    <a:pt x="379981" y="116842"/>
                    <a:pt x="375920" y="119380"/>
                  </a:cubicBezTo>
                  <a:cubicBezTo>
                    <a:pt x="372960" y="121230"/>
                    <a:pt x="369183" y="121235"/>
                    <a:pt x="365760" y="121920"/>
                  </a:cubicBezTo>
                  <a:cubicBezTo>
                    <a:pt x="343254" y="126421"/>
                    <a:pt x="336186" y="125303"/>
                    <a:pt x="307340" y="127000"/>
                  </a:cubicBezTo>
                  <a:cubicBezTo>
                    <a:pt x="304800" y="127847"/>
                    <a:pt x="301393" y="127449"/>
                    <a:pt x="299720" y="129540"/>
                  </a:cubicBezTo>
                  <a:cubicBezTo>
                    <a:pt x="297539" y="132266"/>
                    <a:pt x="297711" y="136250"/>
                    <a:pt x="297180" y="139700"/>
                  </a:cubicBezTo>
                  <a:cubicBezTo>
                    <a:pt x="296014" y="147278"/>
                    <a:pt x="295487" y="154940"/>
                    <a:pt x="294640" y="162560"/>
                  </a:cubicBezTo>
                  <a:cubicBezTo>
                    <a:pt x="292576" y="162372"/>
                    <a:pt x="267400" y="162234"/>
                    <a:pt x="259080" y="157480"/>
                  </a:cubicBezTo>
                  <a:cubicBezTo>
                    <a:pt x="257965" y="156843"/>
                    <a:pt x="244159" y="145852"/>
                    <a:pt x="241300" y="144780"/>
                  </a:cubicBezTo>
                  <a:cubicBezTo>
                    <a:pt x="237258" y="143264"/>
                    <a:pt x="232833" y="143087"/>
                    <a:pt x="228600" y="142240"/>
                  </a:cubicBezTo>
                  <a:cubicBezTo>
                    <a:pt x="196639" y="110279"/>
                    <a:pt x="216546" y="126509"/>
                    <a:pt x="114300" y="137160"/>
                  </a:cubicBezTo>
                  <a:cubicBezTo>
                    <a:pt x="108227" y="137793"/>
                    <a:pt x="99060" y="147320"/>
                    <a:pt x="99060" y="147320"/>
                  </a:cubicBezTo>
                  <a:cubicBezTo>
                    <a:pt x="97400" y="149809"/>
                    <a:pt x="85041" y="168959"/>
                    <a:pt x="81280" y="172720"/>
                  </a:cubicBezTo>
                  <a:cubicBezTo>
                    <a:pt x="78287" y="175713"/>
                    <a:pt x="74796" y="178240"/>
                    <a:pt x="71120" y="180340"/>
                  </a:cubicBezTo>
                  <a:cubicBezTo>
                    <a:pt x="68795" y="181668"/>
                    <a:pt x="66040" y="182033"/>
                    <a:pt x="63500" y="182880"/>
                  </a:cubicBezTo>
                  <a:cubicBezTo>
                    <a:pt x="50800" y="181187"/>
                    <a:pt x="38038" y="179906"/>
                    <a:pt x="25400" y="177800"/>
                  </a:cubicBezTo>
                  <a:cubicBezTo>
                    <a:pt x="22759" y="177360"/>
                    <a:pt x="20287" y="176200"/>
                    <a:pt x="17780" y="175260"/>
                  </a:cubicBezTo>
                  <a:cubicBezTo>
                    <a:pt x="6214" y="170923"/>
                    <a:pt x="7957" y="171619"/>
                    <a:pt x="0" y="1676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AA0AF69-DF21-4907-8960-7C617914B3B5}"/>
              </a:ext>
            </a:extLst>
          </p:cNvPr>
          <p:cNvGrpSpPr/>
          <p:nvPr/>
        </p:nvGrpSpPr>
        <p:grpSpPr>
          <a:xfrm>
            <a:off x="10350136" y="2879993"/>
            <a:ext cx="1304290" cy="1325245"/>
            <a:chOff x="10604136" y="2879993"/>
            <a:chExt cx="1304290" cy="1325245"/>
          </a:xfrm>
        </p:grpSpPr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153B0A30-D8BD-49D7-A0B7-450731493EFE}"/>
                </a:ext>
              </a:extLst>
            </p:cNvPr>
            <p:cNvSpPr/>
            <p:nvPr/>
          </p:nvSpPr>
          <p:spPr>
            <a:xfrm>
              <a:off x="11047366" y="2879993"/>
              <a:ext cx="861060" cy="304800"/>
            </a:xfrm>
            <a:custGeom>
              <a:avLst/>
              <a:gdLst>
                <a:gd name="connsiteX0" fmla="*/ 851535 w 851535"/>
                <a:gd name="connsiteY0" fmla="*/ 313457 h 313457"/>
                <a:gd name="connsiteX1" fmla="*/ 842010 w 851535"/>
                <a:gd name="connsiteY1" fmla="*/ 292502 h 313457"/>
                <a:gd name="connsiteX2" fmla="*/ 826770 w 851535"/>
                <a:gd name="connsiteY2" fmla="*/ 277262 h 313457"/>
                <a:gd name="connsiteX3" fmla="*/ 819150 w 851535"/>
                <a:gd name="connsiteY3" fmla="*/ 262022 h 313457"/>
                <a:gd name="connsiteX4" fmla="*/ 811530 w 851535"/>
                <a:gd name="connsiteY4" fmla="*/ 258212 h 313457"/>
                <a:gd name="connsiteX5" fmla="*/ 800100 w 851535"/>
                <a:gd name="connsiteY5" fmla="*/ 242972 h 313457"/>
                <a:gd name="connsiteX6" fmla="*/ 796290 w 851535"/>
                <a:gd name="connsiteY6" fmla="*/ 237257 h 313457"/>
                <a:gd name="connsiteX7" fmla="*/ 786765 w 851535"/>
                <a:gd name="connsiteY7" fmla="*/ 229637 h 313457"/>
                <a:gd name="connsiteX8" fmla="*/ 773430 w 851535"/>
                <a:gd name="connsiteY8" fmla="*/ 210587 h 313457"/>
                <a:gd name="connsiteX9" fmla="*/ 769620 w 851535"/>
                <a:gd name="connsiteY9" fmla="*/ 202967 h 313457"/>
                <a:gd name="connsiteX10" fmla="*/ 763905 w 851535"/>
                <a:gd name="connsiteY10" fmla="*/ 197252 h 313457"/>
                <a:gd name="connsiteX11" fmla="*/ 754380 w 851535"/>
                <a:gd name="connsiteY11" fmla="*/ 183917 h 313457"/>
                <a:gd name="connsiteX12" fmla="*/ 746760 w 851535"/>
                <a:gd name="connsiteY12" fmla="*/ 176297 h 313457"/>
                <a:gd name="connsiteX13" fmla="*/ 742950 w 851535"/>
                <a:gd name="connsiteY13" fmla="*/ 170582 h 313457"/>
                <a:gd name="connsiteX14" fmla="*/ 737235 w 851535"/>
                <a:gd name="connsiteY14" fmla="*/ 164867 h 313457"/>
                <a:gd name="connsiteX15" fmla="*/ 725805 w 851535"/>
                <a:gd name="connsiteY15" fmla="*/ 147722 h 313457"/>
                <a:gd name="connsiteX16" fmla="*/ 720090 w 851535"/>
                <a:gd name="connsiteY16" fmla="*/ 142007 h 313457"/>
                <a:gd name="connsiteX17" fmla="*/ 716280 w 851535"/>
                <a:gd name="connsiteY17" fmla="*/ 136292 h 313457"/>
                <a:gd name="connsiteX18" fmla="*/ 710565 w 851535"/>
                <a:gd name="connsiteY18" fmla="*/ 130577 h 313457"/>
                <a:gd name="connsiteX19" fmla="*/ 706755 w 851535"/>
                <a:gd name="connsiteY19" fmla="*/ 122957 h 313457"/>
                <a:gd name="connsiteX20" fmla="*/ 695325 w 851535"/>
                <a:gd name="connsiteY20" fmla="*/ 117242 h 313457"/>
                <a:gd name="connsiteX21" fmla="*/ 687705 w 851535"/>
                <a:gd name="connsiteY21" fmla="*/ 111527 h 313457"/>
                <a:gd name="connsiteX22" fmla="*/ 668655 w 851535"/>
                <a:gd name="connsiteY22" fmla="*/ 96287 h 313457"/>
                <a:gd name="connsiteX23" fmla="*/ 662940 w 851535"/>
                <a:gd name="connsiteY23" fmla="*/ 90572 h 313457"/>
                <a:gd name="connsiteX24" fmla="*/ 657225 w 851535"/>
                <a:gd name="connsiteY24" fmla="*/ 86762 h 313457"/>
                <a:gd name="connsiteX25" fmla="*/ 647700 w 851535"/>
                <a:gd name="connsiteY25" fmla="*/ 79142 h 313457"/>
                <a:gd name="connsiteX26" fmla="*/ 636270 w 851535"/>
                <a:gd name="connsiteY26" fmla="*/ 67712 h 313457"/>
                <a:gd name="connsiteX27" fmla="*/ 619125 w 851535"/>
                <a:gd name="connsiteY27" fmla="*/ 54377 h 313457"/>
                <a:gd name="connsiteX28" fmla="*/ 613410 w 851535"/>
                <a:gd name="connsiteY28" fmla="*/ 44852 h 313457"/>
                <a:gd name="connsiteX29" fmla="*/ 605790 w 851535"/>
                <a:gd name="connsiteY29" fmla="*/ 41042 h 313457"/>
                <a:gd name="connsiteX30" fmla="*/ 596265 w 851535"/>
                <a:gd name="connsiteY30" fmla="*/ 35327 h 313457"/>
                <a:gd name="connsiteX31" fmla="*/ 581025 w 851535"/>
                <a:gd name="connsiteY31" fmla="*/ 27707 h 313457"/>
                <a:gd name="connsiteX32" fmla="*/ 571500 w 851535"/>
                <a:gd name="connsiteY32" fmla="*/ 21992 h 313457"/>
                <a:gd name="connsiteX33" fmla="*/ 563880 w 851535"/>
                <a:gd name="connsiteY33" fmla="*/ 20087 h 313457"/>
                <a:gd name="connsiteX34" fmla="*/ 546735 w 851535"/>
                <a:gd name="connsiteY34" fmla="*/ 16277 h 313457"/>
                <a:gd name="connsiteX35" fmla="*/ 537210 w 851535"/>
                <a:gd name="connsiteY35" fmla="*/ 10562 h 313457"/>
                <a:gd name="connsiteX36" fmla="*/ 485775 w 851535"/>
                <a:gd name="connsiteY36" fmla="*/ 4847 h 313457"/>
                <a:gd name="connsiteX37" fmla="*/ 405765 w 851535"/>
                <a:gd name="connsiteY37" fmla="*/ 1037 h 313457"/>
                <a:gd name="connsiteX38" fmla="*/ 100965 w 851535"/>
                <a:gd name="connsiteY38" fmla="*/ 4847 h 313457"/>
                <a:gd name="connsiteX39" fmla="*/ 81915 w 851535"/>
                <a:gd name="connsiteY39" fmla="*/ 6752 h 313457"/>
                <a:gd name="connsiteX40" fmla="*/ 72390 w 851535"/>
                <a:gd name="connsiteY40" fmla="*/ 8657 h 313457"/>
                <a:gd name="connsiteX41" fmla="*/ 64770 w 851535"/>
                <a:gd name="connsiteY41" fmla="*/ 10562 h 313457"/>
                <a:gd name="connsiteX42" fmla="*/ 0 w 851535"/>
                <a:gd name="connsiteY42" fmla="*/ 14372 h 31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51535" h="313457">
                  <a:moveTo>
                    <a:pt x="851535" y="313457"/>
                  </a:moveTo>
                  <a:cubicBezTo>
                    <a:pt x="848792" y="291511"/>
                    <a:pt x="854001" y="303494"/>
                    <a:pt x="842010" y="292502"/>
                  </a:cubicBezTo>
                  <a:cubicBezTo>
                    <a:pt x="836714" y="287647"/>
                    <a:pt x="826770" y="277262"/>
                    <a:pt x="826770" y="277262"/>
                  </a:cubicBezTo>
                  <a:cubicBezTo>
                    <a:pt x="824914" y="271694"/>
                    <a:pt x="823649" y="266521"/>
                    <a:pt x="819150" y="262022"/>
                  </a:cubicBezTo>
                  <a:cubicBezTo>
                    <a:pt x="817142" y="260014"/>
                    <a:pt x="814070" y="259482"/>
                    <a:pt x="811530" y="258212"/>
                  </a:cubicBezTo>
                  <a:cubicBezTo>
                    <a:pt x="799521" y="238196"/>
                    <a:pt x="812005" y="257257"/>
                    <a:pt x="800100" y="242972"/>
                  </a:cubicBezTo>
                  <a:cubicBezTo>
                    <a:pt x="798634" y="241213"/>
                    <a:pt x="797909" y="238876"/>
                    <a:pt x="796290" y="237257"/>
                  </a:cubicBezTo>
                  <a:cubicBezTo>
                    <a:pt x="793415" y="234382"/>
                    <a:pt x="789940" y="232177"/>
                    <a:pt x="786765" y="229637"/>
                  </a:cubicBezTo>
                  <a:cubicBezTo>
                    <a:pt x="778139" y="212385"/>
                    <a:pt x="789310" y="233273"/>
                    <a:pt x="773430" y="210587"/>
                  </a:cubicBezTo>
                  <a:cubicBezTo>
                    <a:pt x="771801" y="208261"/>
                    <a:pt x="771271" y="205278"/>
                    <a:pt x="769620" y="202967"/>
                  </a:cubicBezTo>
                  <a:cubicBezTo>
                    <a:pt x="768054" y="200775"/>
                    <a:pt x="765630" y="199322"/>
                    <a:pt x="763905" y="197252"/>
                  </a:cubicBezTo>
                  <a:cubicBezTo>
                    <a:pt x="746124" y="175915"/>
                    <a:pt x="778400" y="211369"/>
                    <a:pt x="754380" y="183917"/>
                  </a:cubicBezTo>
                  <a:cubicBezTo>
                    <a:pt x="752015" y="181214"/>
                    <a:pt x="749098" y="179024"/>
                    <a:pt x="746760" y="176297"/>
                  </a:cubicBezTo>
                  <a:cubicBezTo>
                    <a:pt x="745270" y="174559"/>
                    <a:pt x="744416" y="172341"/>
                    <a:pt x="742950" y="170582"/>
                  </a:cubicBezTo>
                  <a:cubicBezTo>
                    <a:pt x="741225" y="168512"/>
                    <a:pt x="738851" y="167022"/>
                    <a:pt x="737235" y="164867"/>
                  </a:cubicBezTo>
                  <a:cubicBezTo>
                    <a:pt x="724445" y="147814"/>
                    <a:pt x="738408" y="162425"/>
                    <a:pt x="725805" y="147722"/>
                  </a:cubicBezTo>
                  <a:cubicBezTo>
                    <a:pt x="724052" y="145677"/>
                    <a:pt x="721815" y="144077"/>
                    <a:pt x="720090" y="142007"/>
                  </a:cubicBezTo>
                  <a:cubicBezTo>
                    <a:pt x="718624" y="140248"/>
                    <a:pt x="717746" y="138051"/>
                    <a:pt x="716280" y="136292"/>
                  </a:cubicBezTo>
                  <a:cubicBezTo>
                    <a:pt x="714555" y="134222"/>
                    <a:pt x="712131" y="132769"/>
                    <a:pt x="710565" y="130577"/>
                  </a:cubicBezTo>
                  <a:cubicBezTo>
                    <a:pt x="708914" y="128266"/>
                    <a:pt x="708573" y="125139"/>
                    <a:pt x="706755" y="122957"/>
                  </a:cubicBezTo>
                  <a:cubicBezTo>
                    <a:pt x="703914" y="119548"/>
                    <a:pt x="699226" y="118542"/>
                    <a:pt x="695325" y="117242"/>
                  </a:cubicBezTo>
                  <a:cubicBezTo>
                    <a:pt x="692785" y="115337"/>
                    <a:pt x="690054" y="113663"/>
                    <a:pt x="687705" y="111527"/>
                  </a:cubicBezTo>
                  <a:cubicBezTo>
                    <a:pt x="670620" y="95996"/>
                    <a:pt x="681078" y="100428"/>
                    <a:pt x="668655" y="96287"/>
                  </a:cubicBezTo>
                  <a:cubicBezTo>
                    <a:pt x="666750" y="94382"/>
                    <a:pt x="665010" y="92297"/>
                    <a:pt x="662940" y="90572"/>
                  </a:cubicBezTo>
                  <a:cubicBezTo>
                    <a:pt x="661181" y="89106"/>
                    <a:pt x="658844" y="88381"/>
                    <a:pt x="657225" y="86762"/>
                  </a:cubicBezTo>
                  <a:cubicBezTo>
                    <a:pt x="648608" y="78145"/>
                    <a:pt x="658826" y="82851"/>
                    <a:pt x="647700" y="79142"/>
                  </a:cubicBezTo>
                  <a:cubicBezTo>
                    <a:pt x="643890" y="75332"/>
                    <a:pt x="640523" y="71020"/>
                    <a:pt x="636270" y="67712"/>
                  </a:cubicBezTo>
                  <a:lnTo>
                    <a:pt x="619125" y="54377"/>
                  </a:lnTo>
                  <a:cubicBezTo>
                    <a:pt x="617220" y="51202"/>
                    <a:pt x="616028" y="47470"/>
                    <a:pt x="613410" y="44852"/>
                  </a:cubicBezTo>
                  <a:cubicBezTo>
                    <a:pt x="611402" y="42844"/>
                    <a:pt x="608272" y="42421"/>
                    <a:pt x="605790" y="41042"/>
                  </a:cubicBezTo>
                  <a:cubicBezTo>
                    <a:pt x="602553" y="39244"/>
                    <a:pt x="599525" y="37082"/>
                    <a:pt x="596265" y="35327"/>
                  </a:cubicBezTo>
                  <a:cubicBezTo>
                    <a:pt x="591264" y="32634"/>
                    <a:pt x="585895" y="30629"/>
                    <a:pt x="581025" y="27707"/>
                  </a:cubicBezTo>
                  <a:cubicBezTo>
                    <a:pt x="577850" y="25802"/>
                    <a:pt x="574884" y="23496"/>
                    <a:pt x="571500" y="21992"/>
                  </a:cubicBezTo>
                  <a:cubicBezTo>
                    <a:pt x="569107" y="20929"/>
                    <a:pt x="566397" y="20806"/>
                    <a:pt x="563880" y="20087"/>
                  </a:cubicBezTo>
                  <a:cubicBezTo>
                    <a:pt x="550749" y="16335"/>
                    <a:pt x="567362" y="19715"/>
                    <a:pt x="546735" y="16277"/>
                  </a:cubicBezTo>
                  <a:cubicBezTo>
                    <a:pt x="543560" y="14372"/>
                    <a:pt x="540581" y="12094"/>
                    <a:pt x="537210" y="10562"/>
                  </a:cubicBezTo>
                  <a:cubicBezTo>
                    <a:pt x="520292" y="2872"/>
                    <a:pt x="505933" y="5807"/>
                    <a:pt x="485775" y="4847"/>
                  </a:cubicBezTo>
                  <a:cubicBezTo>
                    <a:pt x="455738" y="-2662"/>
                    <a:pt x="471548" y="705"/>
                    <a:pt x="405765" y="1037"/>
                  </a:cubicBezTo>
                  <a:lnTo>
                    <a:pt x="100965" y="4847"/>
                  </a:lnTo>
                  <a:cubicBezTo>
                    <a:pt x="94615" y="5482"/>
                    <a:pt x="88241" y="5909"/>
                    <a:pt x="81915" y="6752"/>
                  </a:cubicBezTo>
                  <a:cubicBezTo>
                    <a:pt x="78706" y="7180"/>
                    <a:pt x="75551" y="7955"/>
                    <a:pt x="72390" y="8657"/>
                  </a:cubicBezTo>
                  <a:cubicBezTo>
                    <a:pt x="69834" y="9225"/>
                    <a:pt x="67377" y="10325"/>
                    <a:pt x="64770" y="10562"/>
                  </a:cubicBezTo>
                  <a:cubicBezTo>
                    <a:pt x="20457" y="14590"/>
                    <a:pt x="25559" y="14372"/>
                    <a:pt x="0" y="14372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5C936EBF-6C39-4D36-807B-29FBF45A14DF}"/>
                </a:ext>
              </a:extLst>
            </p:cNvPr>
            <p:cNvSpPr/>
            <p:nvPr/>
          </p:nvSpPr>
          <p:spPr>
            <a:xfrm>
              <a:off x="10604136" y="2899678"/>
              <a:ext cx="706262" cy="1305560"/>
            </a:xfrm>
            <a:custGeom>
              <a:avLst/>
              <a:gdLst>
                <a:gd name="connsiteX0" fmla="*/ 462280 w 706262"/>
                <a:gd name="connsiteY0" fmla="*/ 0 h 1305560"/>
                <a:gd name="connsiteX1" fmla="*/ 482600 w 706262"/>
                <a:gd name="connsiteY1" fmla="*/ 20320 h 1305560"/>
                <a:gd name="connsiteX2" fmla="*/ 497840 w 706262"/>
                <a:gd name="connsiteY2" fmla="*/ 43180 h 1305560"/>
                <a:gd name="connsiteX3" fmla="*/ 505460 w 706262"/>
                <a:gd name="connsiteY3" fmla="*/ 50800 h 1305560"/>
                <a:gd name="connsiteX4" fmla="*/ 518160 w 706262"/>
                <a:gd name="connsiteY4" fmla="*/ 63500 h 1305560"/>
                <a:gd name="connsiteX5" fmla="*/ 525780 w 706262"/>
                <a:gd name="connsiteY5" fmla="*/ 76200 h 1305560"/>
                <a:gd name="connsiteX6" fmla="*/ 541020 w 706262"/>
                <a:gd name="connsiteY6" fmla="*/ 83820 h 1305560"/>
                <a:gd name="connsiteX7" fmla="*/ 566420 w 706262"/>
                <a:gd name="connsiteY7" fmla="*/ 106680 h 1305560"/>
                <a:gd name="connsiteX8" fmla="*/ 581660 w 706262"/>
                <a:gd name="connsiteY8" fmla="*/ 119380 h 1305560"/>
                <a:gd name="connsiteX9" fmla="*/ 609600 w 706262"/>
                <a:gd name="connsiteY9" fmla="*/ 152400 h 1305560"/>
                <a:gd name="connsiteX10" fmla="*/ 614680 w 706262"/>
                <a:gd name="connsiteY10" fmla="*/ 187960 h 1305560"/>
                <a:gd name="connsiteX11" fmla="*/ 619760 w 706262"/>
                <a:gd name="connsiteY11" fmla="*/ 195580 h 1305560"/>
                <a:gd name="connsiteX12" fmla="*/ 624840 w 706262"/>
                <a:gd name="connsiteY12" fmla="*/ 215900 h 1305560"/>
                <a:gd name="connsiteX13" fmla="*/ 632460 w 706262"/>
                <a:gd name="connsiteY13" fmla="*/ 274320 h 1305560"/>
                <a:gd name="connsiteX14" fmla="*/ 652780 w 706262"/>
                <a:gd name="connsiteY14" fmla="*/ 289560 h 1305560"/>
                <a:gd name="connsiteX15" fmla="*/ 660400 w 706262"/>
                <a:gd name="connsiteY15" fmla="*/ 292100 h 1305560"/>
                <a:gd name="connsiteX16" fmla="*/ 670560 w 706262"/>
                <a:gd name="connsiteY16" fmla="*/ 299720 h 1305560"/>
                <a:gd name="connsiteX17" fmla="*/ 678180 w 706262"/>
                <a:gd name="connsiteY17" fmla="*/ 302260 h 1305560"/>
                <a:gd name="connsiteX18" fmla="*/ 688340 w 706262"/>
                <a:gd name="connsiteY18" fmla="*/ 309880 h 1305560"/>
                <a:gd name="connsiteX19" fmla="*/ 695960 w 706262"/>
                <a:gd name="connsiteY19" fmla="*/ 314960 h 1305560"/>
                <a:gd name="connsiteX20" fmla="*/ 698500 w 706262"/>
                <a:gd name="connsiteY20" fmla="*/ 322580 h 1305560"/>
                <a:gd name="connsiteX21" fmla="*/ 706120 w 706262"/>
                <a:gd name="connsiteY21" fmla="*/ 330200 h 1305560"/>
                <a:gd name="connsiteX22" fmla="*/ 688340 w 706262"/>
                <a:gd name="connsiteY22" fmla="*/ 350520 h 1305560"/>
                <a:gd name="connsiteX23" fmla="*/ 670560 w 706262"/>
                <a:gd name="connsiteY23" fmla="*/ 368300 h 1305560"/>
                <a:gd name="connsiteX24" fmla="*/ 668020 w 706262"/>
                <a:gd name="connsiteY24" fmla="*/ 375920 h 1305560"/>
                <a:gd name="connsiteX25" fmla="*/ 670560 w 706262"/>
                <a:gd name="connsiteY25" fmla="*/ 383540 h 1305560"/>
                <a:gd name="connsiteX26" fmla="*/ 652780 w 706262"/>
                <a:gd name="connsiteY26" fmla="*/ 401320 h 1305560"/>
                <a:gd name="connsiteX27" fmla="*/ 637540 w 706262"/>
                <a:gd name="connsiteY27" fmla="*/ 408940 h 1305560"/>
                <a:gd name="connsiteX28" fmla="*/ 627380 w 706262"/>
                <a:gd name="connsiteY28" fmla="*/ 411480 h 1305560"/>
                <a:gd name="connsiteX29" fmla="*/ 619760 w 706262"/>
                <a:gd name="connsiteY29" fmla="*/ 414020 h 1305560"/>
                <a:gd name="connsiteX30" fmla="*/ 607060 w 706262"/>
                <a:gd name="connsiteY30" fmla="*/ 424180 h 1305560"/>
                <a:gd name="connsiteX31" fmla="*/ 599440 w 706262"/>
                <a:gd name="connsiteY31" fmla="*/ 429260 h 1305560"/>
                <a:gd name="connsiteX32" fmla="*/ 596900 w 706262"/>
                <a:gd name="connsiteY32" fmla="*/ 439420 h 1305560"/>
                <a:gd name="connsiteX33" fmla="*/ 589280 w 706262"/>
                <a:gd name="connsiteY33" fmla="*/ 449580 h 1305560"/>
                <a:gd name="connsiteX34" fmla="*/ 579120 w 706262"/>
                <a:gd name="connsiteY34" fmla="*/ 469900 h 1305560"/>
                <a:gd name="connsiteX35" fmla="*/ 568960 w 706262"/>
                <a:gd name="connsiteY35" fmla="*/ 477520 h 1305560"/>
                <a:gd name="connsiteX36" fmla="*/ 566420 w 706262"/>
                <a:gd name="connsiteY36" fmla="*/ 485140 h 1305560"/>
                <a:gd name="connsiteX37" fmla="*/ 538480 w 706262"/>
                <a:gd name="connsiteY37" fmla="*/ 515620 h 1305560"/>
                <a:gd name="connsiteX38" fmla="*/ 520700 w 706262"/>
                <a:gd name="connsiteY38" fmla="*/ 533400 h 1305560"/>
                <a:gd name="connsiteX39" fmla="*/ 515620 w 706262"/>
                <a:gd name="connsiteY39" fmla="*/ 541020 h 1305560"/>
                <a:gd name="connsiteX40" fmla="*/ 505460 w 706262"/>
                <a:gd name="connsiteY40" fmla="*/ 548640 h 1305560"/>
                <a:gd name="connsiteX41" fmla="*/ 495300 w 706262"/>
                <a:gd name="connsiteY41" fmla="*/ 568960 h 1305560"/>
                <a:gd name="connsiteX42" fmla="*/ 492760 w 706262"/>
                <a:gd name="connsiteY42" fmla="*/ 581660 h 1305560"/>
                <a:gd name="connsiteX43" fmla="*/ 467360 w 706262"/>
                <a:gd name="connsiteY43" fmla="*/ 589280 h 1305560"/>
                <a:gd name="connsiteX44" fmla="*/ 459740 w 706262"/>
                <a:gd name="connsiteY44" fmla="*/ 596900 h 1305560"/>
                <a:gd name="connsiteX45" fmla="*/ 462280 w 706262"/>
                <a:gd name="connsiteY45" fmla="*/ 657860 h 1305560"/>
                <a:gd name="connsiteX46" fmla="*/ 469900 w 706262"/>
                <a:gd name="connsiteY46" fmla="*/ 683260 h 1305560"/>
                <a:gd name="connsiteX47" fmla="*/ 477520 w 706262"/>
                <a:gd name="connsiteY47" fmla="*/ 695960 h 1305560"/>
                <a:gd name="connsiteX48" fmla="*/ 485140 w 706262"/>
                <a:gd name="connsiteY48" fmla="*/ 701040 h 1305560"/>
                <a:gd name="connsiteX49" fmla="*/ 495300 w 706262"/>
                <a:gd name="connsiteY49" fmla="*/ 693420 h 1305560"/>
                <a:gd name="connsiteX50" fmla="*/ 500380 w 706262"/>
                <a:gd name="connsiteY50" fmla="*/ 701040 h 1305560"/>
                <a:gd name="connsiteX51" fmla="*/ 497840 w 706262"/>
                <a:gd name="connsiteY51" fmla="*/ 756920 h 1305560"/>
                <a:gd name="connsiteX52" fmla="*/ 477520 w 706262"/>
                <a:gd name="connsiteY52" fmla="*/ 777240 h 1305560"/>
                <a:gd name="connsiteX53" fmla="*/ 459740 w 706262"/>
                <a:gd name="connsiteY53" fmla="*/ 789940 h 1305560"/>
                <a:gd name="connsiteX54" fmla="*/ 449580 w 706262"/>
                <a:gd name="connsiteY54" fmla="*/ 797560 h 1305560"/>
                <a:gd name="connsiteX55" fmla="*/ 441960 w 706262"/>
                <a:gd name="connsiteY55" fmla="*/ 800100 h 1305560"/>
                <a:gd name="connsiteX56" fmla="*/ 421640 w 706262"/>
                <a:gd name="connsiteY56" fmla="*/ 815340 h 1305560"/>
                <a:gd name="connsiteX57" fmla="*/ 406400 w 706262"/>
                <a:gd name="connsiteY57" fmla="*/ 828040 h 1305560"/>
                <a:gd name="connsiteX58" fmla="*/ 386080 w 706262"/>
                <a:gd name="connsiteY58" fmla="*/ 830580 h 1305560"/>
                <a:gd name="connsiteX59" fmla="*/ 363220 w 706262"/>
                <a:gd name="connsiteY59" fmla="*/ 835660 h 1305560"/>
                <a:gd name="connsiteX60" fmla="*/ 355600 w 706262"/>
                <a:gd name="connsiteY60" fmla="*/ 840740 h 1305560"/>
                <a:gd name="connsiteX61" fmla="*/ 337820 w 706262"/>
                <a:gd name="connsiteY61" fmla="*/ 845820 h 1305560"/>
                <a:gd name="connsiteX62" fmla="*/ 325120 w 706262"/>
                <a:gd name="connsiteY62" fmla="*/ 853440 h 1305560"/>
                <a:gd name="connsiteX63" fmla="*/ 299720 w 706262"/>
                <a:gd name="connsiteY63" fmla="*/ 861060 h 1305560"/>
                <a:gd name="connsiteX64" fmla="*/ 279400 w 706262"/>
                <a:gd name="connsiteY64" fmla="*/ 878840 h 1305560"/>
                <a:gd name="connsiteX65" fmla="*/ 271780 w 706262"/>
                <a:gd name="connsiteY65" fmla="*/ 883920 h 1305560"/>
                <a:gd name="connsiteX66" fmla="*/ 259080 w 706262"/>
                <a:gd name="connsiteY66" fmla="*/ 889000 h 1305560"/>
                <a:gd name="connsiteX67" fmla="*/ 241300 w 706262"/>
                <a:gd name="connsiteY67" fmla="*/ 899160 h 1305560"/>
                <a:gd name="connsiteX68" fmla="*/ 228600 w 706262"/>
                <a:gd name="connsiteY68" fmla="*/ 914400 h 1305560"/>
                <a:gd name="connsiteX69" fmla="*/ 218440 w 706262"/>
                <a:gd name="connsiteY69" fmla="*/ 922020 h 1305560"/>
                <a:gd name="connsiteX70" fmla="*/ 220980 w 706262"/>
                <a:gd name="connsiteY70" fmla="*/ 967740 h 1305560"/>
                <a:gd name="connsiteX71" fmla="*/ 226060 w 706262"/>
                <a:gd name="connsiteY71" fmla="*/ 975360 h 1305560"/>
                <a:gd name="connsiteX72" fmla="*/ 233680 w 706262"/>
                <a:gd name="connsiteY72" fmla="*/ 985520 h 1305560"/>
                <a:gd name="connsiteX73" fmla="*/ 241300 w 706262"/>
                <a:gd name="connsiteY73" fmla="*/ 993140 h 1305560"/>
                <a:gd name="connsiteX74" fmla="*/ 246380 w 706262"/>
                <a:gd name="connsiteY74" fmla="*/ 1003300 h 1305560"/>
                <a:gd name="connsiteX75" fmla="*/ 220980 w 706262"/>
                <a:gd name="connsiteY75" fmla="*/ 1031240 h 1305560"/>
                <a:gd name="connsiteX76" fmla="*/ 213360 w 706262"/>
                <a:gd name="connsiteY76" fmla="*/ 1023620 h 1305560"/>
                <a:gd name="connsiteX77" fmla="*/ 205740 w 706262"/>
                <a:gd name="connsiteY77" fmla="*/ 1028700 h 1305560"/>
                <a:gd name="connsiteX78" fmla="*/ 203200 w 706262"/>
                <a:gd name="connsiteY78" fmla="*/ 1036320 h 1305560"/>
                <a:gd name="connsiteX79" fmla="*/ 198120 w 706262"/>
                <a:gd name="connsiteY79" fmla="*/ 1049020 h 1305560"/>
                <a:gd name="connsiteX80" fmla="*/ 187960 w 706262"/>
                <a:gd name="connsiteY80" fmla="*/ 1061720 h 1305560"/>
                <a:gd name="connsiteX81" fmla="*/ 182880 w 706262"/>
                <a:gd name="connsiteY81" fmla="*/ 1087120 h 1305560"/>
                <a:gd name="connsiteX82" fmla="*/ 177800 w 706262"/>
                <a:gd name="connsiteY82" fmla="*/ 1109980 h 1305560"/>
                <a:gd name="connsiteX83" fmla="*/ 147320 w 706262"/>
                <a:gd name="connsiteY83" fmla="*/ 1104900 h 1305560"/>
                <a:gd name="connsiteX84" fmla="*/ 134620 w 706262"/>
                <a:gd name="connsiteY84" fmla="*/ 1107440 h 1305560"/>
                <a:gd name="connsiteX85" fmla="*/ 129540 w 706262"/>
                <a:gd name="connsiteY85" fmla="*/ 1137920 h 1305560"/>
                <a:gd name="connsiteX86" fmla="*/ 137160 w 706262"/>
                <a:gd name="connsiteY86" fmla="*/ 1135380 h 1305560"/>
                <a:gd name="connsiteX87" fmla="*/ 116840 w 706262"/>
                <a:gd name="connsiteY87" fmla="*/ 1137920 h 1305560"/>
                <a:gd name="connsiteX88" fmla="*/ 111760 w 706262"/>
                <a:gd name="connsiteY88" fmla="*/ 1176020 h 1305560"/>
                <a:gd name="connsiteX89" fmla="*/ 104140 w 706262"/>
                <a:gd name="connsiteY89" fmla="*/ 1191260 h 1305560"/>
                <a:gd name="connsiteX90" fmla="*/ 96520 w 706262"/>
                <a:gd name="connsiteY90" fmla="*/ 1221740 h 1305560"/>
                <a:gd name="connsiteX91" fmla="*/ 88900 w 706262"/>
                <a:gd name="connsiteY91" fmla="*/ 1231900 h 1305560"/>
                <a:gd name="connsiteX92" fmla="*/ 83820 w 706262"/>
                <a:gd name="connsiteY92" fmla="*/ 1244600 h 1305560"/>
                <a:gd name="connsiteX93" fmla="*/ 78740 w 706262"/>
                <a:gd name="connsiteY93" fmla="*/ 1259840 h 1305560"/>
                <a:gd name="connsiteX94" fmla="*/ 53340 w 706262"/>
                <a:gd name="connsiteY94" fmla="*/ 1277620 h 1305560"/>
                <a:gd name="connsiteX95" fmla="*/ 40640 w 706262"/>
                <a:gd name="connsiteY95" fmla="*/ 1280160 h 1305560"/>
                <a:gd name="connsiteX96" fmla="*/ 17780 w 706262"/>
                <a:gd name="connsiteY96" fmla="*/ 1287780 h 1305560"/>
                <a:gd name="connsiteX97" fmla="*/ 15240 w 706262"/>
                <a:gd name="connsiteY97" fmla="*/ 1295400 h 1305560"/>
                <a:gd name="connsiteX98" fmla="*/ 0 w 706262"/>
                <a:gd name="connsiteY98" fmla="*/ 1305560 h 130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06262" h="1305560">
                  <a:moveTo>
                    <a:pt x="462280" y="0"/>
                  </a:moveTo>
                  <a:cubicBezTo>
                    <a:pt x="469053" y="6773"/>
                    <a:pt x="477672" y="12106"/>
                    <a:pt x="482600" y="20320"/>
                  </a:cubicBezTo>
                  <a:cubicBezTo>
                    <a:pt x="488284" y="29794"/>
                    <a:pt x="490785" y="34949"/>
                    <a:pt x="497840" y="43180"/>
                  </a:cubicBezTo>
                  <a:cubicBezTo>
                    <a:pt x="500178" y="45907"/>
                    <a:pt x="503160" y="48040"/>
                    <a:pt x="505460" y="50800"/>
                  </a:cubicBezTo>
                  <a:cubicBezTo>
                    <a:pt x="516043" y="63500"/>
                    <a:pt x="504190" y="54187"/>
                    <a:pt x="518160" y="63500"/>
                  </a:cubicBezTo>
                  <a:cubicBezTo>
                    <a:pt x="520700" y="67733"/>
                    <a:pt x="522567" y="72452"/>
                    <a:pt x="525780" y="76200"/>
                  </a:cubicBezTo>
                  <a:cubicBezTo>
                    <a:pt x="529719" y="80796"/>
                    <a:pt x="535686" y="82042"/>
                    <a:pt x="541020" y="83820"/>
                  </a:cubicBezTo>
                  <a:cubicBezTo>
                    <a:pt x="565523" y="102197"/>
                    <a:pt x="533600" y="77507"/>
                    <a:pt x="566420" y="106680"/>
                  </a:cubicBezTo>
                  <a:cubicBezTo>
                    <a:pt x="579919" y="118679"/>
                    <a:pt x="568481" y="103805"/>
                    <a:pt x="581660" y="119380"/>
                  </a:cubicBezTo>
                  <a:cubicBezTo>
                    <a:pt x="612685" y="156046"/>
                    <a:pt x="591510" y="134310"/>
                    <a:pt x="609600" y="152400"/>
                  </a:cubicBezTo>
                  <a:cubicBezTo>
                    <a:pt x="610249" y="159538"/>
                    <a:pt x="609794" y="178187"/>
                    <a:pt x="614680" y="187960"/>
                  </a:cubicBezTo>
                  <a:cubicBezTo>
                    <a:pt x="616045" y="190690"/>
                    <a:pt x="618067" y="193040"/>
                    <a:pt x="619760" y="195580"/>
                  </a:cubicBezTo>
                  <a:cubicBezTo>
                    <a:pt x="621453" y="202353"/>
                    <a:pt x="624453" y="208929"/>
                    <a:pt x="624840" y="215900"/>
                  </a:cubicBezTo>
                  <a:cubicBezTo>
                    <a:pt x="625452" y="226918"/>
                    <a:pt x="622363" y="259174"/>
                    <a:pt x="632460" y="274320"/>
                  </a:cubicBezTo>
                  <a:cubicBezTo>
                    <a:pt x="638089" y="282763"/>
                    <a:pt x="644035" y="285812"/>
                    <a:pt x="652780" y="289560"/>
                  </a:cubicBezTo>
                  <a:cubicBezTo>
                    <a:pt x="655241" y="290615"/>
                    <a:pt x="657860" y="291253"/>
                    <a:pt x="660400" y="292100"/>
                  </a:cubicBezTo>
                  <a:cubicBezTo>
                    <a:pt x="663787" y="294640"/>
                    <a:pt x="666884" y="297620"/>
                    <a:pt x="670560" y="299720"/>
                  </a:cubicBezTo>
                  <a:cubicBezTo>
                    <a:pt x="672885" y="301048"/>
                    <a:pt x="675855" y="300932"/>
                    <a:pt x="678180" y="302260"/>
                  </a:cubicBezTo>
                  <a:cubicBezTo>
                    <a:pt x="681856" y="304360"/>
                    <a:pt x="684895" y="307419"/>
                    <a:pt x="688340" y="309880"/>
                  </a:cubicBezTo>
                  <a:cubicBezTo>
                    <a:pt x="690824" y="311654"/>
                    <a:pt x="693420" y="313267"/>
                    <a:pt x="695960" y="314960"/>
                  </a:cubicBezTo>
                  <a:cubicBezTo>
                    <a:pt x="696807" y="317500"/>
                    <a:pt x="697015" y="320352"/>
                    <a:pt x="698500" y="322580"/>
                  </a:cubicBezTo>
                  <a:cubicBezTo>
                    <a:pt x="700493" y="325569"/>
                    <a:pt x="705674" y="326636"/>
                    <a:pt x="706120" y="330200"/>
                  </a:cubicBezTo>
                  <a:cubicBezTo>
                    <a:pt x="707700" y="342844"/>
                    <a:pt x="695753" y="345578"/>
                    <a:pt x="688340" y="350520"/>
                  </a:cubicBezTo>
                  <a:cubicBezTo>
                    <a:pt x="676487" y="358422"/>
                    <a:pt x="679027" y="357011"/>
                    <a:pt x="670560" y="368300"/>
                  </a:cubicBezTo>
                  <a:cubicBezTo>
                    <a:pt x="669713" y="370840"/>
                    <a:pt x="668020" y="373243"/>
                    <a:pt x="668020" y="375920"/>
                  </a:cubicBezTo>
                  <a:cubicBezTo>
                    <a:pt x="668020" y="378597"/>
                    <a:pt x="670939" y="380890"/>
                    <a:pt x="670560" y="383540"/>
                  </a:cubicBezTo>
                  <a:cubicBezTo>
                    <a:pt x="669021" y="394313"/>
                    <a:pt x="661231" y="396710"/>
                    <a:pt x="652780" y="401320"/>
                  </a:cubicBezTo>
                  <a:cubicBezTo>
                    <a:pt x="647794" y="404040"/>
                    <a:pt x="642813" y="406831"/>
                    <a:pt x="637540" y="408940"/>
                  </a:cubicBezTo>
                  <a:cubicBezTo>
                    <a:pt x="634299" y="410236"/>
                    <a:pt x="630737" y="410521"/>
                    <a:pt x="627380" y="411480"/>
                  </a:cubicBezTo>
                  <a:cubicBezTo>
                    <a:pt x="624806" y="412216"/>
                    <a:pt x="622300" y="413173"/>
                    <a:pt x="619760" y="414020"/>
                  </a:cubicBezTo>
                  <a:cubicBezTo>
                    <a:pt x="615527" y="417407"/>
                    <a:pt x="611397" y="420927"/>
                    <a:pt x="607060" y="424180"/>
                  </a:cubicBezTo>
                  <a:cubicBezTo>
                    <a:pt x="604618" y="426012"/>
                    <a:pt x="601133" y="426720"/>
                    <a:pt x="599440" y="429260"/>
                  </a:cubicBezTo>
                  <a:cubicBezTo>
                    <a:pt x="597504" y="432165"/>
                    <a:pt x="598461" y="436298"/>
                    <a:pt x="596900" y="439420"/>
                  </a:cubicBezTo>
                  <a:cubicBezTo>
                    <a:pt x="595007" y="443206"/>
                    <a:pt x="591336" y="445879"/>
                    <a:pt x="589280" y="449580"/>
                  </a:cubicBezTo>
                  <a:cubicBezTo>
                    <a:pt x="584732" y="457766"/>
                    <a:pt x="585614" y="463406"/>
                    <a:pt x="579120" y="469900"/>
                  </a:cubicBezTo>
                  <a:cubicBezTo>
                    <a:pt x="576127" y="472893"/>
                    <a:pt x="572347" y="474980"/>
                    <a:pt x="568960" y="477520"/>
                  </a:cubicBezTo>
                  <a:cubicBezTo>
                    <a:pt x="568113" y="480060"/>
                    <a:pt x="567748" y="482815"/>
                    <a:pt x="566420" y="485140"/>
                  </a:cubicBezTo>
                  <a:cubicBezTo>
                    <a:pt x="560479" y="495537"/>
                    <a:pt x="544990" y="509110"/>
                    <a:pt x="538480" y="515620"/>
                  </a:cubicBezTo>
                  <a:lnTo>
                    <a:pt x="520700" y="533400"/>
                  </a:lnTo>
                  <a:cubicBezTo>
                    <a:pt x="519007" y="535940"/>
                    <a:pt x="517779" y="538861"/>
                    <a:pt x="515620" y="541020"/>
                  </a:cubicBezTo>
                  <a:cubicBezTo>
                    <a:pt x="512627" y="544013"/>
                    <a:pt x="508847" y="546100"/>
                    <a:pt x="505460" y="548640"/>
                  </a:cubicBezTo>
                  <a:cubicBezTo>
                    <a:pt x="499703" y="558234"/>
                    <a:pt x="497644" y="559586"/>
                    <a:pt x="495300" y="568960"/>
                  </a:cubicBezTo>
                  <a:cubicBezTo>
                    <a:pt x="494253" y="573148"/>
                    <a:pt x="495813" y="578607"/>
                    <a:pt x="492760" y="581660"/>
                  </a:cubicBezTo>
                  <a:cubicBezTo>
                    <a:pt x="490699" y="583721"/>
                    <a:pt x="471964" y="588129"/>
                    <a:pt x="467360" y="589280"/>
                  </a:cubicBezTo>
                  <a:cubicBezTo>
                    <a:pt x="464820" y="591820"/>
                    <a:pt x="460005" y="593318"/>
                    <a:pt x="459740" y="596900"/>
                  </a:cubicBezTo>
                  <a:cubicBezTo>
                    <a:pt x="458238" y="617182"/>
                    <a:pt x="460881" y="637571"/>
                    <a:pt x="462280" y="657860"/>
                  </a:cubicBezTo>
                  <a:cubicBezTo>
                    <a:pt x="462851" y="666141"/>
                    <a:pt x="466240" y="675941"/>
                    <a:pt x="469900" y="683260"/>
                  </a:cubicBezTo>
                  <a:cubicBezTo>
                    <a:pt x="472108" y="687676"/>
                    <a:pt x="474307" y="692212"/>
                    <a:pt x="477520" y="695960"/>
                  </a:cubicBezTo>
                  <a:cubicBezTo>
                    <a:pt x="479507" y="698278"/>
                    <a:pt x="482600" y="699347"/>
                    <a:pt x="485140" y="701040"/>
                  </a:cubicBezTo>
                  <a:cubicBezTo>
                    <a:pt x="488527" y="698500"/>
                    <a:pt x="491067" y="693420"/>
                    <a:pt x="495300" y="693420"/>
                  </a:cubicBezTo>
                  <a:cubicBezTo>
                    <a:pt x="498353" y="693420"/>
                    <a:pt x="500258" y="697990"/>
                    <a:pt x="500380" y="701040"/>
                  </a:cubicBezTo>
                  <a:cubicBezTo>
                    <a:pt x="501125" y="719671"/>
                    <a:pt x="503198" y="739060"/>
                    <a:pt x="497840" y="756920"/>
                  </a:cubicBezTo>
                  <a:cubicBezTo>
                    <a:pt x="495088" y="766095"/>
                    <a:pt x="485183" y="771493"/>
                    <a:pt x="477520" y="777240"/>
                  </a:cubicBezTo>
                  <a:cubicBezTo>
                    <a:pt x="444316" y="802143"/>
                    <a:pt x="485739" y="771369"/>
                    <a:pt x="459740" y="789940"/>
                  </a:cubicBezTo>
                  <a:cubicBezTo>
                    <a:pt x="456295" y="792401"/>
                    <a:pt x="453256" y="795460"/>
                    <a:pt x="449580" y="797560"/>
                  </a:cubicBezTo>
                  <a:cubicBezTo>
                    <a:pt x="447255" y="798888"/>
                    <a:pt x="444500" y="799253"/>
                    <a:pt x="441960" y="800100"/>
                  </a:cubicBezTo>
                  <a:cubicBezTo>
                    <a:pt x="416942" y="825118"/>
                    <a:pt x="445713" y="798489"/>
                    <a:pt x="421640" y="815340"/>
                  </a:cubicBezTo>
                  <a:cubicBezTo>
                    <a:pt x="416223" y="819132"/>
                    <a:pt x="412478" y="825435"/>
                    <a:pt x="406400" y="828040"/>
                  </a:cubicBezTo>
                  <a:cubicBezTo>
                    <a:pt x="400126" y="830729"/>
                    <a:pt x="392827" y="829542"/>
                    <a:pt x="386080" y="830580"/>
                  </a:cubicBezTo>
                  <a:cubicBezTo>
                    <a:pt x="377696" y="831870"/>
                    <a:pt x="371310" y="833637"/>
                    <a:pt x="363220" y="835660"/>
                  </a:cubicBezTo>
                  <a:cubicBezTo>
                    <a:pt x="360680" y="837353"/>
                    <a:pt x="358330" y="839375"/>
                    <a:pt x="355600" y="840740"/>
                  </a:cubicBezTo>
                  <a:cubicBezTo>
                    <a:pt x="351956" y="842562"/>
                    <a:pt x="341075" y="845006"/>
                    <a:pt x="337820" y="845820"/>
                  </a:cubicBezTo>
                  <a:cubicBezTo>
                    <a:pt x="333587" y="848360"/>
                    <a:pt x="329614" y="851397"/>
                    <a:pt x="325120" y="853440"/>
                  </a:cubicBezTo>
                  <a:cubicBezTo>
                    <a:pt x="317562" y="856876"/>
                    <a:pt x="307908" y="859013"/>
                    <a:pt x="299720" y="861060"/>
                  </a:cubicBezTo>
                  <a:cubicBezTo>
                    <a:pt x="288545" y="872235"/>
                    <a:pt x="291643" y="870095"/>
                    <a:pt x="279400" y="878840"/>
                  </a:cubicBezTo>
                  <a:cubicBezTo>
                    <a:pt x="276916" y="880614"/>
                    <a:pt x="274510" y="882555"/>
                    <a:pt x="271780" y="883920"/>
                  </a:cubicBezTo>
                  <a:cubicBezTo>
                    <a:pt x="267702" y="885959"/>
                    <a:pt x="263246" y="887148"/>
                    <a:pt x="259080" y="889000"/>
                  </a:cubicBezTo>
                  <a:cubicBezTo>
                    <a:pt x="253756" y="891366"/>
                    <a:pt x="245970" y="895268"/>
                    <a:pt x="241300" y="899160"/>
                  </a:cubicBezTo>
                  <a:cubicBezTo>
                    <a:pt x="216333" y="919966"/>
                    <a:pt x="248580" y="894420"/>
                    <a:pt x="228600" y="914400"/>
                  </a:cubicBezTo>
                  <a:cubicBezTo>
                    <a:pt x="225607" y="917393"/>
                    <a:pt x="221827" y="919480"/>
                    <a:pt x="218440" y="922020"/>
                  </a:cubicBezTo>
                  <a:cubicBezTo>
                    <a:pt x="219287" y="937260"/>
                    <a:pt x="218821" y="952630"/>
                    <a:pt x="220980" y="967740"/>
                  </a:cubicBezTo>
                  <a:cubicBezTo>
                    <a:pt x="221412" y="970762"/>
                    <a:pt x="224286" y="972876"/>
                    <a:pt x="226060" y="975360"/>
                  </a:cubicBezTo>
                  <a:cubicBezTo>
                    <a:pt x="228521" y="978805"/>
                    <a:pt x="230925" y="982306"/>
                    <a:pt x="233680" y="985520"/>
                  </a:cubicBezTo>
                  <a:cubicBezTo>
                    <a:pt x="236018" y="988247"/>
                    <a:pt x="239212" y="990217"/>
                    <a:pt x="241300" y="993140"/>
                  </a:cubicBezTo>
                  <a:cubicBezTo>
                    <a:pt x="243501" y="996221"/>
                    <a:pt x="244687" y="999913"/>
                    <a:pt x="246380" y="1003300"/>
                  </a:cubicBezTo>
                  <a:cubicBezTo>
                    <a:pt x="234555" y="1028922"/>
                    <a:pt x="240420" y="1045126"/>
                    <a:pt x="220980" y="1031240"/>
                  </a:cubicBezTo>
                  <a:cubicBezTo>
                    <a:pt x="218057" y="1029152"/>
                    <a:pt x="215900" y="1026160"/>
                    <a:pt x="213360" y="1023620"/>
                  </a:cubicBezTo>
                  <a:cubicBezTo>
                    <a:pt x="210820" y="1025313"/>
                    <a:pt x="207647" y="1026316"/>
                    <a:pt x="205740" y="1028700"/>
                  </a:cubicBezTo>
                  <a:cubicBezTo>
                    <a:pt x="204067" y="1030791"/>
                    <a:pt x="204140" y="1033813"/>
                    <a:pt x="203200" y="1036320"/>
                  </a:cubicBezTo>
                  <a:cubicBezTo>
                    <a:pt x="201599" y="1040589"/>
                    <a:pt x="200466" y="1045110"/>
                    <a:pt x="198120" y="1049020"/>
                  </a:cubicBezTo>
                  <a:cubicBezTo>
                    <a:pt x="195331" y="1053669"/>
                    <a:pt x="191347" y="1057487"/>
                    <a:pt x="187960" y="1061720"/>
                  </a:cubicBezTo>
                  <a:cubicBezTo>
                    <a:pt x="183092" y="1076325"/>
                    <a:pt x="186772" y="1063771"/>
                    <a:pt x="182880" y="1087120"/>
                  </a:cubicBezTo>
                  <a:cubicBezTo>
                    <a:pt x="181268" y="1096794"/>
                    <a:pt x="180083" y="1100847"/>
                    <a:pt x="177800" y="1109980"/>
                  </a:cubicBezTo>
                  <a:cubicBezTo>
                    <a:pt x="170589" y="1108538"/>
                    <a:pt x="153621" y="1104900"/>
                    <a:pt x="147320" y="1104900"/>
                  </a:cubicBezTo>
                  <a:cubicBezTo>
                    <a:pt x="143003" y="1104900"/>
                    <a:pt x="138853" y="1106593"/>
                    <a:pt x="134620" y="1107440"/>
                  </a:cubicBezTo>
                  <a:cubicBezTo>
                    <a:pt x="132756" y="1114897"/>
                    <a:pt x="127954" y="1132370"/>
                    <a:pt x="129540" y="1137920"/>
                  </a:cubicBezTo>
                  <a:cubicBezTo>
                    <a:pt x="130276" y="1140494"/>
                    <a:pt x="139837" y="1135380"/>
                    <a:pt x="137160" y="1135380"/>
                  </a:cubicBezTo>
                  <a:cubicBezTo>
                    <a:pt x="130334" y="1135380"/>
                    <a:pt x="123613" y="1137073"/>
                    <a:pt x="116840" y="1137920"/>
                  </a:cubicBezTo>
                  <a:cubicBezTo>
                    <a:pt x="116510" y="1141222"/>
                    <a:pt x="114630" y="1168368"/>
                    <a:pt x="111760" y="1176020"/>
                  </a:cubicBezTo>
                  <a:cubicBezTo>
                    <a:pt x="100892" y="1205002"/>
                    <a:pt x="111420" y="1163962"/>
                    <a:pt x="104140" y="1191260"/>
                  </a:cubicBezTo>
                  <a:cubicBezTo>
                    <a:pt x="101442" y="1201379"/>
                    <a:pt x="100197" y="1211934"/>
                    <a:pt x="96520" y="1221740"/>
                  </a:cubicBezTo>
                  <a:cubicBezTo>
                    <a:pt x="95034" y="1225704"/>
                    <a:pt x="90956" y="1228199"/>
                    <a:pt x="88900" y="1231900"/>
                  </a:cubicBezTo>
                  <a:cubicBezTo>
                    <a:pt x="86686" y="1235886"/>
                    <a:pt x="85378" y="1240315"/>
                    <a:pt x="83820" y="1244600"/>
                  </a:cubicBezTo>
                  <a:cubicBezTo>
                    <a:pt x="81990" y="1249632"/>
                    <a:pt x="83024" y="1256627"/>
                    <a:pt x="78740" y="1259840"/>
                  </a:cubicBezTo>
                  <a:cubicBezTo>
                    <a:pt x="73036" y="1264118"/>
                    <a:pt x="58632" y="1275215"/>
                    <a:pt x="53340" y="1277620"/>
                  </a:cubicBezTo>
                  <a:cubicBezTo>
                    <a:pt x="49410" y="1279406"/>
                    <a:pt x="44791" y="1278974"/>
                    <a:pt x="40640" y="1280160"/>
                  </a:cubicBezTo>
                  <a:cubicBezTo>
                    <a:pt x="32917" y="1282367"/>
                    <a:pt x="17780" y="1287780"/>
                    <a:pt x="17780" y="1287780"/>
                  </a:cubicBezTo>
                  <a:cubicBezTo>
                    <a:pt x="16933" y="1290320"/>
                    <a:pt x="16954" y="1293343"/>
                    <a:pt x="15240" y="1295400"/>
                  </a:cubicBezTo>
                  <a:cubicBezTo>
                    <a:pt x="11071" y="1300403"/>
                    <a:pt x="5510" y="1302805"/>
                    <a:pt x="0" y="130556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2BD6B18F-EF80-42AD-9314-61690C775422}"/>
              </a:ext>
            </a:extLst>
          </p:cNvPr>
          <p:cNvGrpSpPr/>
          <p:nvPr/>
        </p:nvGrpSpPr>
        <p:grpSpPr>
          <a:xfrm>
            <a:off x="7154816" y="2871738"/>
            <a:ext cx="932180" cy="828040"/>
            <a:chOff x="7408816" y="2871738"/>
            <a:chExt cx="932180" cy="828040"/>
          </a:xfrm>
        </p:grpSpPr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686462F7-0F90-4A7B-B250-4DF467EFA21C}"/>
                </a:ext>
              </a:extLst>
            </p:cNvPr>
            <p:cNvSpPr/>
            <p:nvPr/>
          </p:nvSpPr>
          <p:spPr>
            <a:xfrm>
              <a:off x="7863476" y="3341638"/>
              <a:ext cx="477520" cy="134620"/>
            </a:xfrm>
            <a:custGeom>
              <a:avLst/>
              <a:gdLst>
                <a:gd name="connsiteX0" fmla="*/ 477520 w 477520"/>
                <a:gd name="connsiteY0" fmla="*/ 134620 h 134620"/>
                <a:gd name="connsiteX1" fmla="*/ 464820 w 477520"/>
                <a:gd name="connsiteY1" fmla="*/ 132080 h 134620"/>
                <a:gd name="connsiteX2" fmla="*/ 441960 w 477520"/>
                <a:gd name="connsiteY2" fmla="*/ 121920 h 134620"/>
                <a:gd name="connsiteX3" fmla="*/ 411480 w 477520"/>
                <a:gd name="connsiteY3" fmla="*/ 101600 h 134620"/>
                <a:gd name="connsiteX4" fmla="*/ 398780 w 477520"/>
                <a:gd name="connsiteY4" fmla="*/ 96520 h 134620"/>
                <a:gd name="connsiteX5" fmla="*/ 386080 w 477520"/>
                <a:gd name="connsiteY5" fmla="*/ 88900 h 134620"/>
                <a:gd name="connsiteX6" fmla="*/ 365760 w 477520"/>
                <a:gd name="connsiteY6" fmla="*/ 86360 h 134620"/>
                <a:gd name="connsiteX7" fmla="*/ 355600 w 477520"/>
                <a:gd name="connsiteY7" fmla="*/ 83820 h 134620"/>
                <a:gd name="connsiteX8" fmla="*/ 330200 w 477520"/>
                <a:gd name="connsiteY8" fmla="*/ 81280 h 134620"/>
                <a:gd name="connsiteX9" fmla="*/ 317500 w 477520"/>
                <a:gd name="connsiteY9" fmla="*/ 76200 h 134620"/>
                <a:gd name="connsiteX10" fmla="*/ 307340 w 477520"/>
                <a:gd name="connsiteY10" fmla="*/ 73660 h 134620"/>
                <a:gd name="connsiteX11" fmla="*/ 299720 w 477520"/>
                <a:gd name="connsiteY11" fmla="*/ 68580 h 134620"/>
                <a:gd name="connsiteX12" fmla="*/ 271780 w 477520"/>
                <a:gd name="connsiteY12" fmla="*/ 63500 h 134620"/>
                <a:gd name="connsiteX13" fmla="*/ 261620 w 477520"/>
                <a:gd name="connsiteY13" fmla="*/ 60960 h 134620"/>
                <a:gd name="connsiteX14" fmla="*/ 248920 w 477520"/>
                <a:gd name="connsiteY14" fmla="*/ 58420 h 134620"/>
                <a:gd name="connsiteX15" fmla="*/ 226060 w 477520"/>
                <a:gd name="connsiteY15" fmla="*/ 50800 h 134620"/>
                <a:gd name="connsiteX16" fmla="*/ 198120 w 477520"/>
                <a:gd name="connsiteY16" fmla="*/ 27940 h 134620"/>
                <a:gd name="connsiteX17" fmla="*/ 187960 w 477520"/>
                <a:gd name="connsiteY17" fmla="*/ 20320 h 134620"/>
                <a:gd name="connsiteX18" fmla="*/ 170180 w 477520"/>
                <a:gd name="connsiteY18" fmla="*/ 17780 h 134620"/>
                <a:gd name="connsiteX19" fmla="*/ 144780 w 477520"/>
                <a:gd name="connsiteY19" fmla="*/ 15240 h 134620"/>
                <a:gd name="connsiteX20" fmla="*/ 124460 w 477520"/>
                <a:gd name="connsiteY20" fmla="*/ 10160 h 134620"/>
                <a:gd name="connsiteX21" fmla="*/ 58420 w 477520"/>
                <a:gd name="connsiteY21" fmla="*/ 0 h 134620"/>
                <a:gd name="connsiteX22" fmla="*/ 0 w 477520"/>
                <a:gd name="connsiteY22" fmla="*/ 254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7520" h="134620">
                  <a:moveTo>
                    <a:pt x="477520" y="134620"/>
                  </a:moveTo>
                  <a:cubicBezTo>
                    <a:pt x="473287" y="133773"/>
                    <a:pt x="468828" y="133683"/>
                    <a:pt x="464820" y="132080"/>
                  </a:cubicBezTo>
                  <a:cubicBezTo>
                    <a:pt x="428202" y="117433"/>
                    <a:pt x="471705" y="129356"/>
                    <a:pt x="441960" y="121920"/>
                  </a:cubicBezTo>
                  <a:cubicBezTo>
                    <a:pt x="433556" y="115617"/>
                    <a:pt x="420019" y="105016"/>
                    <a:pt x="411480" y="101600"/>
                  </a:cubicBezTo>
                  <a:cubicBezTo>
                    <a:pt x="407247" y="99907"/>
                    <a:pt x="402858" y="98559"/>
                    <a:pt x="398780" y="96520"/>
                  </a:cubicBezTo>
                  <a:cubicBezTo>
                    <a:pt x="394364" y="94312"/>
                    <a:pt x="390799" y="90352"/>
                    <a:pt x="386080" y="88900"/>
                  </a:cubicBezTo>
                  <a:cubicBezTo>
                    <a:pt x="379556" y="86893"/>
                    <a:pt x="372493" y="87482"/>
                    <a:pt x="365760" y="86360"/>
                  </a:cubicBezTo>
                  <a:cubicBezTo>
                    <a:pt x="362317" y="85786"/>
                    <a:pt x="359056" y="84314"/>
                    <a:pt x="355600" y="83820"/>
                  </a:cubicBezTo>
                  <a:cubicBezTo>
                    <a:pt x="347177" y="82617"/>
                    <a:pt x="338667" y="82127"/>
                    <a:pt x="330200" y="81280"/>
                  </a:cubicBezTo>
                  <a:cubicBezTo>
                    <a:pt x="325967" y="79587"/>
                    <a:pt x="321825" y="77642"/>
                    <a:pt x="317500" y="76200"/>
                  </a:cubicBezTo>
                  <a:cubicBezTo>
                    <a:pt x="314188" y="75096"/>
                    <a:pt x="310549" y="75035"/>
                    <a:pt x="307340" y="73660"/>
                  </a:cubicBezTo>
                  <a:cubicBezTo>
                    <a:pt x="304534" y="72457"/>
                    <a:pt x="302526" y="69783"/>
                    <a:pt x="299720" y="68580"/>
                  </a:cubicBezTo>
                  <a:cubicBezTo>
                    <a:pt x="293353" y="65851"/>
                    <a:pt x="276551" y="64367"/>
                    <a:pt x="271780" y="63500"/>
                  </a:cubicBezTo>
                  <a:cubicBezTo>
                    <a:pt x="268345" y="62876"/>
                    <a:pt x="265028" y="61717"/>
                    <a:pt x="261620" y="60960"/>
                  </a:cubicBezTo>
                  <a:cubicBezTo>
                    <a:pt x="257406" y="60023"/>
                    <a:pt x="253071" y="59606"/>
                    <a:pt x="248920" y="58420"/>
                  </a:cubicBezTo>
                  <a:cubicBezTo>
                    <a:pt x="241197" y="56213"/>
                    <a:pt x="226060" y="50800"/>
                    <a:pt x="226060" y="50800"/>
                  </a:cubicBezTo>
                  <a:lnTo>
                    <a:pt x="198120" y="27940"/>
                  </a:lnTo>
                  <a:cubicBezTo>
                    <a:pt x="194814" y="25295"/>
                    <a:pt x="192151" y="20919"/>
                    <a:pt x="187960" y="20320"/>
                  </a:cubicBezTo>
                  <a:cubicBezTo>
                    <a:pt x="182033" y="19473"/>
                    <a:pt x="176126" y="18480"/>
                    <a:pt x="170180" y="17780"/>
                  </a:cubicBezTo>
                  <a:cubicBezTo>
                    <a:pt x="161729" y="16786"/>
                    <a:pt x="153247" y="16087"/>
                    <a:pt x="144780" y="15240"/>
                  </a:cubicBezTo>
                  <a:cubicBezTo>
                    <a:pt x="138007" y="13547"/>
                    <a:pt x="131365" y="11196"/>
                    <a:pt x="124460" y="10160"/>
                  </a:cubicBezTo>
                  <a:cubicBezTo>
                    <a:pt x="68567" y="1776"/>
                    <a:pt x="90550" y="5355"/>
                    <a:pt x="58420" y="0"/>
                  </a:cubicBezTo>
                  <a:cubicBezTo>
                    <a:pt x="38948" y="885"/>
                    <a:pt x="19492" y="2540"/>
                    <a:pt x="0" y="25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Agrupar 72">
              <a:extLst>
                <a:ext uri="{FF2B5EF4-FFF2-40B4-BE49-F238E27FC236}">
                  <a16:creationId xmlns:a16="http://schemas.microsoft.com/office/drawing/2014/main" id="{770226E1-614D-4451-9ACA-E94F9E1B8426}"/>
                </a:ext>
              </a:extLst>
            </p:cNvPr>
            <p:cNvGrpSpPr/>
            <p:nvPr/>
          </p:nvGrpSpPr>
          <p:grpSpPr>
            <a:xfrm>
              <a:off x="7408816" y="2871738"/>
              <a:ext cx="929640" cy="828040"/>
              <a:chOff x="7408816" y="2871738"/>
              <a:chExt cx="929640" cy="828040"/>
            </a:xfrm>
          </p:grpSpPr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62CCAE1-C5E0-4EE0-B2D8-22CD2CF0AC29}"/>
                  </a:ext>
                </a:extLst>
              </p:cNvPr>
              <p:cNvSpPr/>
              <p:nvPr/>
            </p:nvSpPr>
            <p:spPr>
              <a:xfrm>
                <a:off x="8216536" y="3191778"/>
                <a:ext cx="121920" cy="281940"/>
              </a:xfrm>
              <a:custGeom>
                <a:avLst/>
                <a:gdLst>
                  <a:gd name="connsiteX0" fmla="*/ 121920 w 121920"/>
                  <a:gd name="connsiteY0" fmla="*/ 281940 h 281940"/>
                  <a:gd name="connsiteX1" fmla="*/ 91440 w 121920"/>
                  <a:gd name="connsiteY1" fmla="*/ 203200 h 281940"/>
                  <a:gd name="connsiteX2" fmla="*/ 86360 w 121920"/>
                  <a:gd name="connsiteY2" fmla="*/ 195580 h 281940"/>
                  <a:gd name="connsiteX3" fmla="*/ 76200 w 121920"/>
                  <a:gd name="connsiteY3" fmla="*/ 170180 h 281940"/>
                  <a:gd name="connsiteX4" fmla="*/ 73660 w 121920"/>
                  <a:gd name="connsiteY4" fmla="*/ 162560 h 281940"/>
                  <a:gd name="connsiteX5" fmla="*/ 66040 w 121920"/>
                  <a:gd name="connsiteY5" fmla="*/ 144780 h 281940"/>
                  <a:gd name="connsiteX6" fmla="*/ 63500 w 121920"/>
                  <a:gd name="connsiteY6" fmla="*/ 132080 h 281940"/>
                  <a:gd name="connsiteX7" fmla="*/ 60960 w 121920"/>
                  <a:gd name="connsiteY7" fmla="*/ 116840 h 281940"/>
                  <a:gd name="connsiteX8" fmla="*/ 55880 w 121920"/>
                  <a:gd name="connsiteY8" fmla="*/ 101600 h 281940"/>
                  <a:gd name="connsiteX9" fmla="*/ 53340 w 121920"/>
                  <a:gd name="connsiteY9" fmla="*/ 58420 h 281940"/>
                  <a:gd name="connsiteX10" fmla="*/ 48260 w 121920"/>
                  <a:gd name="connsiteY10" fmla="*/ 48260 h 281940"/>
                  <a:gd name="connsiteX11" fmla="*/ 38100 w 121920"/>
                  <a:gd name="connsiteY11" fmla="*/ 30480 h 281940"/>
                  <a:gd name="connsiteX12" fmla="*/ 7620 w 121920"/>
                  <a:gd name="connsiteY12" fmla="*/ 12700 h 281940"/>
                  <a:gd name="connsiteX13" fmla="*/ 0 w 121920"/>
                  <a:gd name="connsiteY13" fmla="*/ 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" h="281940">
                    <a:moveTo>
                      <a:pt x="121920" y="281940"/>
                    </a:moveTo>
                    <a:cubicBezTo>
                      <a:pt x="116013" y="252403"/>
                      <a:pt x="113753" y="236669"/>
                      <a:pt x="91440" y="203200"/>
                    </a:cubicBezTo>
                    <a:cubicBezTo>
                      <a:pt x="89747" y="200660"/>
                      <a:pt x="87639" y="198352"/>
                      <a:pt x="86360" y="195580"/>
                    </a:cubicBezTo>
                    <a:cubicBezTo>
                      <a:pt x="82539" y="187300"/>
                      <a:pt x="79084" y="178831"/>
                      <a:pt x="76200" y="170180"/>
                    </a:cubicBezTo>
                    <a:cubicBezTo>
                      <a:pt x="75353" y="167640"/>
                      <a:pt x="74715" y="165021"/>
                      <a:pt x="73660" y="162560"/>
                    </a:cubicBezTo>
                    <a:cubicBezTo>
                      <a:pt x="69298" y="152383"/>
                      <a:pt x="68423" y="154311"/>
                      <a:pt x="66040" y="144780"/>
                    </a:cubicBezTo>
                    <a:cubicBezTo>
                      <a:pt x="64993" y="140592"/>
                      <a:pt x="64272" y="136328"/>
                      <a:pt x="63500" y="132080"/>
                    </a:cubicBezTo>
                    <a:cubicBezTo>
                      <a:pt x="62579" y="127013"/>
                      <a:pt x="62209" y="121836"/>
                      <a:pt x="60960" y="116840"/>
                    </a:cubicBezTo>
                    <a:cubicBezTo>
                      <a:pt x="59661" y="111645"/>
                      <a:pt x="57573" y="106680"/>
                      <a:pt x="55880" y="101600"/>
                    </a:cubicBezTo>
                    <a:cubicBezTo>
                      <a:pt x="55033" y="87207"/>
                      <a:pt x="55379" y="72693"/>
                      <a:pt x="53340" y="58420"/>
                    </a:cubicBezTo>
                    <a:cubicBezTo>
                      <a:pt x="52805" y="54672"/>
                      <a:pt x="49752" y="51740"/>
                      <a:pt x="48260" y="48260"/>
                    </a:cubicBezTo>
                    <a:cubicBezTo>
                      <a:pt x="44659" y="39857"/>
                      <a:pt x="46888" y="37670"/>
                      <a:pt x="38100" y="30480"/>
                    </a:cubicBezTo>
                    <a:cubicBezTo>
                      <a:pt x="28856" y="22917"/>
                      <a:pt x="18152" y="17966"/>
                      <a:pt x="7620" y="12700"/>
                    </a:cubicBezTo>
                    <a:cubicBezTo>
                      <a:pt x="1490" y="3505"/>
                      <a:pt x="3905" y="7810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D9BEE8D-91AE-4925-904E-4A39745BAE6A}"/>
                  </a:ext>
                </a:extLst>
              </p:cNvPr>
              <p:cNvSpPr/>
              <p:nvPr/>
            </p:nvSpPr>
            <p:spPr>
              <a:xfrm>
                <a:off x="7705996" y="2871738"/>
                <a:ext cx="502920" cy="317500"/>
              </a:xfrm>
              <a:custGeom>
                <a:avLst/>
                <a:gdLst>
                  <a:gd name="connsiteX0" fmla="*/ 502920 w 502920"/>
                  <a:gd name="connsiteY0" fmla="*/ 317500 h 317500"/>
                  <a:gd name="connsiteX1" fmla="*/ 467360 w 502920"/>
                  <a:gd name="connsiteY1" fmla="*/ 276860 h 317500"/>
                  <a:gd name="connsiteX2" fmla="*/ 464820 w 502920"/>
                  <a:gd name="connsiteY2" fmla="*/ 266700 h 317500"/>
                  <a:gd name="connsiteX3" fmla="*/ 459740 w 502920"/>
                  <a:gd name="connsiteY3" fmla="*/ 256540 h 317500"/>
                  <a:gd name="connsiteX4" fmla="*/ 457200 w 502920"/>
                  <a:gd name="connsiteY4" fmla="*/ 246380 h 317500"/>
                  <a:gd name="connsiteX5" fmla="*/ 452120 w 502920"/>
                  <a:gd name="connsiteY5" fmla="*/ 238760 h 317500"/>
                  <a:gd name="connsiteX6" fmla="*/ 447040 w 502920"/>
                  <a:gd name="connsiteY6" fmla="*/ 218440 h 317500"/>
                  <a:gd name="connsiteX7" fmla="*/ 444500 w 502920"/>
                  <a:gd name="connsiteY7" fmla="*/ 190500 h 317500"/>
                  <a:gd name="connsiteX8" fmla="*/ 434340 w 502920"/>
                  <a:gd name="connsiteY8" fmla="*/ 180340 h 317500"/>
                  <a:gd name="connsiteX9" fmla="*/ 398780 w 502920"/>
                  <a:gd name="connsiteY9" fmla="*/ 165100 h 317500"/>
                  <a:gd name="connsiteX10" fmla="*/ 373380 w 502920"/>
                  <a:gd name="connsiteY10" fmla="*/ 162560 h 317500"/>
                  <a:gd name="connsiteX11" fmla="*/ 337820 w 502920"/>
                  <a:gd name="connsiteY11" fmla="*/ 154940 h 317500"/>
                  <a:gd name="connsiteX12" fmla="*/ 322580 w 502920"/>
                  <a:gd name="connsiteY12" fmla="*/ 149860 h 317500"/>
                  <a:gd name="connsiteX13" fmla="*/ 302260 w 502920"/>
                  <a:gd name="connsiteY13" fmla="*/ 142240 h 317500"/>
                  <a:gd name="connsiteX14" fmla="*/ 284480 w 502920"/>
                  <a:gd name="connsiteY14" fmla="*/ 129540 h 317500"/>
                  <a:gd name="connsiteX15" fmla="*/ 274320 w 502920"/>
                  <a:gd name="connsiteY15" fmla="*/ 127000 h 317500"/>
                  <a:gd name="connsiteX16" fmla="*/ 261620 w 502920"/>
                  <a:gd name="connsiteY16" fmla="*/ 121920 h 317500"/>
                  <a:gd name="connsiteX17" fmla="*/ 254000 w 502920"/>
                  <a:gd name="connsiteY17" fmla="*/ 119380 h 317500"/>
                  <a:gd name="connsiteX18" fmla="*/ 220980 w 502920"/>
                  <a:gd name="connsiteY18" fmla="*/ 99060 h 317500"/>
                  <a:gd name="connsiteX19" fmla="*/ 198120 w 502920"/>
                  <a:gd name="connsiteY19" fmla="*/ 91440 h 317500"/>
                  <a:gd name="connsiteX20" fmla="*/ 175260 w 502920"/>
                  <a:gd name="connsiteY20" fmla="*/ 78740 h 317500"/>
                  <a:gd name="connsiteX21" fmla="*/ 154940 w 502920"/>
                  <a:gd name="connsiteY21" fmla="*/ 68580 h 317500"/>
                  <a:gd name="connsiteX22" fmla="*/ 142240 w 502920"/>
                  <a:gd name="connsiteY22" fmla="*/ 58420 h 317500"/>
                  <a:gd name="connsiteX23" fmla="*/ 127000 w 502920"/>
                  <a:gd name="connsiteY23" fmla="*/ 53340 h 317500"/>
                  <a:gd name="connsiteX24" fmla="*/ 111760 w 502920"/>
                  <a:gd name="connsiteY24" fmla="*/ 38100 h 317500"/>
                  <a:gd name="connsiteX25" fmla="*/ 106680 w 502920"/>
                  <a:gd name="connsiteY25" fmla="*/ 30480 h 317500"/>
                  <a:gd name="connsiteX26" fmla="*/ 93980 w 502920"/>
                  <a:gd name="connsiteY26" fmla="*/ 22860 h 317500"/>
                  <a:gd name="connsiteX27" fmla="*/ 86360 w 502920"/>
                  <a:gd name="connsiteY27" fmla="*/ 17780 h 317500"/>
                  <a:gd name="connsiteX28" fmla="*/ 33020 w 502920"/>
                  <a:gd name="connsiteY28" fmla="*/ 17780 h 317500"/>
                  <a:gd name="connsiteX29" fmla="*/ 22860 w 502920"/>
                  <a:gd name="connsiteY29" fmla="*/ 7620 h 317500"/>
                  <a:gd name="connsiteX30" fmla="*/ 0 w 502920"/>
                  <a:gd name="connsiteY30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2920" h="317500">
                    <a:moveTo>
                      <a:pt x="502920" y="317500"/>
                    </a:moveTo>
                    <a:cubicBezTo>
                      <a:pt x="484019" y="302379"/>
                      <a:pt x="484769" y="304714"/>
                      <a:pt x="467360" y="276860"/>
                    </a:cubicBezTo>
                    <a:cubicBezTo>
                      <a:pt x="465510" y="273900"/>
                      <a:pt x="466046" y="269969"/>
                      <a:pt x="464820" y="266700"/>
                    </a:cubicBezTo>
                    <a:cubicBezTo>
                      <a:pt x="463491" y="263155"/>
                      <a:pt x="461069" y="260085"/>
                      <a:pt x="459740" y="256540"/>
                    </a:cubicBezTo>
                    <a:cubicBezTo>
                      <a:pt x="458514" y="253271"/>
                      <a:pt x="458575" y="249589"/>
                      <a:pt x="457200" y="246380"/>
                    </a:cubicBezTo>
                    <a:cubicBezTo>
                      <a:pt x="455997" y="243574"/>
                      <a:pt x="453485" y="241490"/>
                      <a:pt x="452120" y="238760"/>
                    </a:cubicBezTo>
                    <a:cubicBezTo>
                      <a:pt x="449517" y="233553"/>
                      <a:pt x="448006" y="223270"/>
                      <a:pt x="447040" y="218440"/>
                    </a:cubicBezTo>
                    <a:cubicBezTo>
                      <a:pt x="446193" y="209127"/>
                      <a:pt x="447457" y="199372"/>
                      <a:pt x="444500" y="190500"/>
                    </a:cubicBezTo>
                    <a:cubicBezTo>
                      <a:pt x="442985" y="185956"/>
                      <a:pt x="438121" y="183280"/>
                      <a:pt x="434340" y="180340"/>
                    </a:cubicBezTo>
                    <a:cubicBezTo>
                      <a:pt x="424556" y="172730"/>
                      <a:pt x="410373" y="167541"/>
                      <a:pt x="398780" y="165100"/>
                    </a:cubicBezTo>
                    <a:cubicBezTo>
                      <a:pt x="390454" y="163347"/>
                      <a:pt x="381847" y="163407"/>
                      <a:pt x="373380" y="162560"/>
                    </a:cubicBezTo>
                    <a:cubicBezTo>
                      <a:pt x="351664" y="155321"/>
                      <a:pt x="363453" y="158144"/>
                      <a:pt x="337820" y="154940"/>
                    </a:cubicBezTo>
                    <a:cubicBezTo>
                      <a:pt x="332740" y="153247"/>
                      <a:pt x="327709" y="151399"/>
                      <a:pt x="322580" y="149860"/>
                    </a:cubicBezTo>
                    <a:cubicBezTo>
                      <a:pt x="311655" y="146582"/>
                      <a:pt x="312388" y="148685"/>
                      <a:pt x="302260" y="142240"/>
                    </a:cubicBezTo>
                    <a:cubicBezTo>
                      <a:pt x="296115" y="138330"/>
                      <a:pt x="290874" y="133028"/>
                      <a:pt x="284480" y="129540"/>
                    </a:cubicBezTo>
                    <a:cubicBezTo>
                      <a:pt x="281415" y="127868"/>
                      <a:pt x="277632" y="128104"/>
                      <a:pt x="274320" y="127000"/>
                    </a:cubicBezTo>
                    <a:cubicBezTo>
                      <a:pt x="269995" y="125558"/>
                      <a:pt x="265889" y="123521"/>
                      <a:pt x="261620" y="121920"/>
                    </a:cubicBezTo>
                    <a:cubicBezTo>
                      <a:pt x="259113" y="120980"/>
                      <a:pt x="256340" y="120680"/>
                      <a:pt x="254000" y="119380"/>
                    </a:cubicBezTo>
                    <a:cubicBezTo>
                      <a:pt x="217784" y="99260"/>
                      <a:pt x="261163" y="119152"/>
                      <a:pt x="220980" y="99060"/>
                    </a:cubicBezTo>
                    <a:cubicBezTo>
                      <a:pt x="198745" y="87942"/>
                      <a:pt x="217522" y="98716"/>
                      <a:pt x="198120" y="91440"/>
                    </a:cubicBezTo>
                    <a:cubicBezTo>
                      <a:pt x="188335" y="87771"/>
                      <a:pt x="184960" y="83590"/>
                      <a:pt x="175260" y="78740"/>
                    </a:cubicBezTo>
                    <a:cubicBezTo>
                      <a:pt x="159194" y="70707"/>
                      <a:pt x="166709" y="77407"/>
                      <a:pt x="154940" y="68580"/>
                    </a:cubicBezTo>
                    <a:cubicBezTo>
                      <a:pt x="150603" y="65327"/>
                      <a:pt x="146999" y="61016"/>
                      <a:pt x="142240" y="58420"/>
                    </a:cubicBezTo>
                    <a:cubicBezTo>
                      <a:pt x="137539" y="55856"/>
                      <a:pt x="127000" y="53340"/>
                      <a:pt x="127000" y="53340"/>
                    </a:cubicBezTo>
                    <a:cubicBezTo>
                      <a:pt x="121920" y="48260"/>
                      <a:pt x="115745" y="44078"/>
                      <a:pt x="111760" y="38100"/>
                    </a:cubicBezTo>
                    <a:cubicBezTo>
                      <a:pt x="110067" y="35560"/>
                      <a:pt x="108998" y="32467"/>
                      <a:pt x="106680" y="30480"/>
                    </a:cubicBezTo>
                    <a:cubicBezTo>
                      <a:pt x="102932" y="27267"/>
                      <a:pt x="98166" y="25477"/>
                      <a:pt x="93980" y="22860"/>
                    </a:cubicBezTo>
                    <a:cubicBezTo>
                      <a:pt x="91391" y="21242"/>
                      <a:pt x="88900" y="19473"/>
                      <a:pt x="86360" y="17780"/>
                    </a:cubicBezTo>
                    <a:cubicBezTo>
                      <a:pt x="71837" y="19100"/>
                      <a:pt x="47807" y="23061"/>
                      <a:pt x="33020" y="17780"/>
                    </a:cubicBezTo>
                    <a:cubicBezTo>
                      <a:pt x="28510" y="16169"/>
                      <a:pt x="27144" y="9762"/>
                      <a:pt x="22860" y="7620"/>
                    </a:cubicBezTo>
                    <a:cubicBezTo>
                      <a:pt x="-9362" y="-8491"/>
                      <a:pt x="9319" y="9319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147618FA-769A-4DE6-BF5F-91FBF951ECF6}"/>
                  </a:ext>
                </a:extLst>
              </p:cNvPr>
              <p:cNvSpPr/>
              <p:nvPr/>
            </p:nvSpPr>
            <p:spPr>
              <a:xfrm>
                <a:off x="8053976" y="3471178"/>
                <a:ext cx="279400" cy="78947"/>
              </a:xfrm>
              <a:custGeom>
                <a:avLst/>
                <a:gdLst>
                  <a:gd name="connsiteX0" fmla="*/ 279400 w 279400"/>
                  <a:gd name="connsiteY0" fmla="*/ 0 h 78947"/>
                  <a:gd name="connsiteX1" fmla="*/ 185420 w 279400"/>
                  <a:gd name="connsiteY1" fmla="*/ 2540 h 78947"/>
                  <a:gd name="connsiteX2" fmla="*/ 160020 w 279400"/>
                  <a:gd name="connsiteY2" fmla="*/ 10160 h 78947"/>
                  <a:gd name="connsiteX3" fmla="*/ 149860 w 279400"/>
                  <a:gd name="connsiteY3" fmla="*/ 20320 h 78947"/>
                  <a:gd name="connsiteX4" fmla="*/ 127000 w 279400"/>
                  <a:gd name="connsiteY4" fmla="*/ 33020 h 78947"/>
                  <a:gd name="connsiteX5" fmla="*/ 111760 w 279400"/>
                  <a:gd name="connsiteY5" fmla="*/ 38100 h 78947"/>
                  <a:gd name="connsiteX6" fmla="*/ 104140 w 279400"/>
                  <a:gd name="connsiteY6" fmla="*/ 45720 h 78947"/>
                  <a:gd name="connsiteX7" fmla="*/ 96520 w 279400"/>
                  <a:gd name="connsiteY7" fmla="*/ 50800 h 78947"/>
                  <a:gd name="connsiteX8" fmla="*/ 86360 w 279400"/>
                  <a:gd name="connsiteY8" fmla="*/ 58420 h 78947"/>
                  <a:gd name="connsiteX9" fmla="*/ 73660 w 279400"/>
                  <a:gd name="connsiteY9" fmla="*/ 66040 h 78947"/>
                  <a:gd name="connsiteX10" fmla="*/ 53340 w 279400"/>
                  <a:gd name="connsiteY10" fmla="*/ 68580 h 78947"/>
                  <a:gd name="connsiteX11" fmla="*/ 40640 w 279400"/>
                  <a:gd name="connsiteY11" fmla="*/ 71120 h 78947"/>
                  <a:gd name="connsiteX12" fmla="*/ 22860 w 279400"/>
                  <a:gd name="connsiteY12" fmla="*/ 76200 h 78947"/>
                  <a:gd name="connsiteX13" fmla="*/ 12700 w 279400"/>
                  <a:gd name="connsiteY13" fmla="*/ 78740 h 78947"/>
                  <a:gd name="connsiteX14" fmla="*/ 0 w 279400"/>
                  <a:gd name="connsiteY14" fmla="*/ 78740 h 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9400" h="78947">
                    <a:moveTo>
                      <a:pt x="279400" y="0"/>
                    </a:moveTo>
                    <a:lnTo>
                      <a:pt x="185420" y="2540"/>
                    </a:lnTo>
                    <a:cubicBezTo>
                      <a:pt x="176823" y="2940"/>
                      <a:pt x="167156" y="4808"/>
                      <a:pt x="160020" y="10160"/>
                    </a:cubicBezTo>
                    <a:cubicBezTo>
                      <a:pt x="156188" y="13034"/>
                      <a:pt x="153641" y="17380"/>
                      <a:pt x="149860" y="20320"/>
                    </a:cubicBezTo>
                    <a:cubicBezTo>
                      <a:pt x="146448" y="22974"/>
                      <a:pt x="131962" y="31035"/>
                      <a:pt x="127000" y="33020"/>
                    </a:cubicBezTo>
                    <a:cubicBezTo>
                      <a:pt x="122028" y="35009"/>
                      <a:pt x="116840" y="36407"/>
                      <a:pt x="111760" y="38100"/>
                    </a:cubicBezTo>
                    <a:cubicBezTo>
                      <a:pt x="109220" y="40640"/>
                      <a:pt x="106900" y="43420"/>
                      <a:pt x="104140" y="45720"/>
                    </a:cubicBezTo>
                    <a:cubicBezTo>
                      <a:pt x="101795" y="47674"/>
                      <a:pt x="99004" y="49026"/>
                      <a:pt x="96520" y="50800"/>
                    </a:cubicBezTo>
                    <a:cubicBezTo>
                      <a:pt x="93075" y="53261"/>
                      <a:pt x="89882" y="56072"/>
                      <a:pt x="86360" y="58420"/>
                    </a:cubicBezTo>
                    <a:cubicBezTo>
                      <a:pt x="82252" y="61158"/>
                      <a:pt x="78379" y="64588"/>
                      <a:pt x="73660" y="66040"/>
                    </a:cubicBezTo>
                    <a:cubicBezTo>
                      <a:pt x="67136" y="68047"/>
                      <a:pt x="60087" y="67542"/>
                      <a:pt x="53340" y="68580"/>
                    </a:cubicBezTo>
                    <a:cubicBezTo>
                      <a:pt x="49073" y="69236"/>
                      <a:pt x="44828" y="70073"/>
                      <a:pt x="40640" y="71120"/>
                    </a:cubicBezTo>
                    <a:cubicBezTo>
                      <a:pt x="34660" y="72615"/>
                      <a:pt x="28807" y="74578"/>
                      <a:pt x="22860" y="76200"/>
                    </a:cubicBezTo>
                    <a:cubicBezTo>
                      <a:pt x="19492" y="77119"/>
                      <a:pt x="16170" y="78354"/>
                      <a:pt x="12700" y="78740"/>
                    </a:cubicBezTo>
                    <a:cubicBezTo>
                      <a:pt x="8493" y="79207"/>
                      <a:pt x="4233" y="78740"/>
                      <a:pt x="0" y="78740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B6877D66-8E9C-4515-A155-6CB331407A6A}"/>
                  </a:ext>
                </a:extLst>
              </p:cNvPr>
              <p:cNvSpPr/>
              <p:nvPr/>
            </p:nvSpPr>
            <p:spPr>
              <a:xfrm>
                <a:off x="7408816" y="3565158"/>
                <a:ext cx="635000" cy="134620"/>
              </a:xfrm>
              <a:custGeom>
                <a:avLst/>
                <a:gdLst>
                  <a:gd name="connsiteX0" fmla="*/ 635000 w 635000"/>
                  <a:gd name="connsiteY0" fmla="*/ 0 h 134620"/>
                  <a:gd name="connsiteX1" fmla="*/ 622300 w 635000"/>
                  <a:gd name="connsiteY1" fmla="*/ 10160 h 134620"/>
                  <a:gd name="connsiteX2" fmla="*/ 612140 w 635000"/>
                  <a:gd name="connsiteY2" fmla="*/ 12700 h 134620"/>
                  <a:gd name="connsiteX3" fmla="*/ 601980 w 635000"/>
                  <a:gd name="connsiteY3" fmla="*/ 17780 h 134620"/>
                  <a:gd name="connsiteX4" fmla="*/ 591820 w 635000"/>
                  <a:gd name="connsiteY4" fmla="*/ 20320 h 134620"/>
                  <a:gd name="connsiteX5" fmla="*/ 581660 w 635000"/>
                  <a:gd name="connsiteY5" fmla="*/ 25400 h 134620"/>
                  <a:gd name="connsiteX6" fmla="*/ 574040 w 635000"/>
                  <a:gd name="connsiteY6" fmla="*/ 27940 h 134620"/>
                  <a:gd name="connsiteX7" fmla="*/ 535940 w 635000"/>
                  <a:gd name="connsiteY7" fmla="*/ 43180 h 134620"/>
                  <a:gd name="connsiteX8" fmla="*/ 528320 w 635000"/>
                  <a:gd name="connsiteY8" fmla="*/ 48260 h 134620"/>
                  <a:gd name="connsiteX9" fmla="*/ 518160 w 635000"/>
                  <a:gd name="connsiteY9" fmla="*/ 50800 h 134620"/>
                  <a:gd name="connsiteX10" fmla="*/ 495300 w 635000"/>
                  <a:gd name="connsiteY10" fmla="*/ 55880 h 134620"/>
                  <a:gd name="connsiteX11" fmla="*/ 480060 w 635000"/>
                  <a:gd name="connsiteY11" fmla="*/ 63500 h 134620"/>
                  <a:gd name="connsiteX12" fmla="*/ 457200 w 635000"/>
                  <a:gd name="connsiteY12" fmla="*/ 71120 h 134620"/>
                  <a:gd name="connsiteX13" fmla="*/ 439420 w 635000"/>
                  <a:gd name="connsiteY13" fmla="*/ 66040 h 134620"/>
                  <a:gd name="connsiteX14" fmla="*/ 434340 w 635000"/>
                  <a:gd name="connsiteY14" fmla="*/ 58420 h 134620"/>
                  <a:gd name="connsiteX15" fmla="*/ 416560 w 635000"/>
                  <a:gd name="connsiteY15" fmla="*/ 50800 h 134620"/>
                  <a:gd name="connsiteX16" fmla="*/ 347980 w 635000"/>
                  <a:gd name="connsiteY16" fmla="*/ 66040 h 134620"/>
                  <a:gd name="connsiteX17" fmla="*/ 337820 w 635000"/>
                  <a:gd name="connsiteY17" fmla="*/ 78740 h 134620"/>
                  <a:gd name="connsiteX18" fmla="*/ 320040 w 635000"/>
                  <a:gd name="connsiteY18" fmla="*/ 76200 h 134620"/>
                  <a:gd name="connsiteX19" fmla="*/ 309880 w 635000"/>
                  <a:gd name="connsiteY19" fmla="*/ 73660 h 134620"/>
                  <a:gd name="connsiteX20" fmla="*/ 292100 w 635000"/>
                  <a:gd name="connsiteY20" fmla="*/ 78740 h 134620"/>
                  <a:gd name="connsiteX21" fmla="*/ 271780 w 635000"/>
                  <a:gd name="connsiteY21" fmla="*/ 86360 h 134620"/>
                  <a:gd name="connsiteX22" fmla="*/ 243840 w 635000"/>
                  <a:gd name="connsiteY22" fmla="*/ 101600 h 134620"/>
                  <a:gd name="connsiteX23" fmla="*/ 223520 w 635000"/>
                  <a:gd name="connsiteY23" fmla="*/ 106680 h 134620"/>
                  <a:gd name="connsiteX24" fmla="*/ 210820 w 635000"/>
                  <a:gd name="connsiteY24" fmla="*/ 116840 h 134620"/>
                  <a:gd name="connsiteX25" fmla="*/ 193040 w 635000"/>
                  <a:gd name="connsiteY25" fmla="*/ 121920 h 134620"/>
                  <a:gd name="connsiteX26" fmla="*/ 165100 w 635000"/>
                  <a:gd name="connsiteY26" fmla="*/ 129540 h 134620"/>
                  <a:gd name="connsiteX27" fmla="*/ 109220 w 635000"/>
                  <a:gd name="connsiteY27" fmla="*/ 134620 h 134620"/>
                  <a:gd name="connsiteX28" fmla="*/ 68580 w 635000"/>
                  <a:gd name="connsiteY28" fmla="*/ 132080 h 134620"/>
                  <a:gd name="connsiteX29" fmla="*/ 48260 w 635000"/>
                  <a:gd name="connsiteY29" fmla="*/ 121920 h 134620"/>
                  <a:gd name="connsiteX30" fmla="*/ 35560 w 635000"/>
                  <a:gd name="connsiteY30" fmla="*/ 119380 h 134620"/>
                  <a:gd name="connsiteX31" fmla="*/ 20320 w 635000"/>
                  <a:gd name="connsiteY31" fmla="*/ 104140 h 134620"/>
                  <a:gd name="connsiteX32" fmla="*/ 10160 w 635000"/>
                  <a:gd name="connsiteY32" fmla="*/ 93980 h 134620"/>
                  <a:gd name="connsiteX33" fmla="*/ 0 w 635000"/>
                  <a:gd name="connsiteY33" fmla="*/ 86360 h 13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5000" h="134620">
                    <a:moveTo>
                      <a:pt x="635000" y="0"/>
                    </a:moveTo>
                    <a:cubicBezTo>
                      <a:pt x="630767" y="3387"/>
                      <a:pt x="627039" y="7527"/>
                      <a:pt x="622300" y="10160"/>
                    </a:cubicBezTo>
                    <a:cubicBezTo>
                      <a:pt x="619248" y="11855"/>
                      <a:pt x="615409" y="11474"/>
                      <a:pt x="612140" y="12700"/>
                    </a:cubicBezTo>
                    <a:cubicBezTo>
                      <a:pt x="608595" y="14029"/>
                      <a:pt x="605525" y="16451"/>
                      <a:pt x="601980" y="17780"/>
                    </a:cubicBezTo>
                    <a:cubicBezTo>
                      <a:pt x="598711" y="19006"/>
                      <a:pt x="595089" y="19094"/>
                      <a:pt x="591820" y="20320"/>
                    </a:cubicBezTo>
                    <a:cubicBezTo>
                      <a:pt x="588275" y="21649"/>
                      <a:pt x="585140" y="23908"/>
                      <a:pt x="581660" y="25400"/>
                    </a:cubicBezTo>
                    <a:cubicBezTo>
                      <a:pt x="579199" y="26455"/>
                      <a:pt x="576535" y="26970"/>
                      <a:pt x="574040" y="27940"/>
                    </a:cubicBezTo>
                    <a:cubicBezTo>
                      <a:pt x="561292" y="32898"/>
                      <a:pt x="547321" y="35593"/>
                      <a:pt x="535940" y="43180"/>
                    </a:cubicBezTo>
                    <a:cubicBezTo>
                      <a:pt x="533400" y="44873"/>
                      <a:pt x="531126" y="47057"/>
                      <a:pt x="528320" y="48260"/>
                    </a:cubicBezTo>
                    <a:cubicBezTo>
                      <a:pt x="525111" y="49635"/>
                      <a:pt x="521517" y="49841"/>
                      <a:pt x="518160" y="50800"/>
                    </a:cubicBezTo>
                    <a:cubicBezTo>
                      <a:pt x="500652" y="55802"/>
                      <a:pt x="522803" y="51296"/>
                      <a:pt x="495300" y="55880"/>
                    </a:cubicBezTo>
                    <a:cubicBezTo>
                      <a:pt x="490220" y="58420"/>
                      <a:pt x="485333" y="61391"/>
                      <a:pt x="480060" y="63500"/>
                    </a:cubicBezTo>
                    <a:cubicBezTo>
                      <a:pt x="472602" y="66483"/>
                      <a:pt x="457200" y="71120"/>
                      <a:pt x="457200" y="71120"/>
                    </a:cubicBezTo>
                    <a:cubicBezTo>
                      <a:pt x="451273" y="69427"/>
                      <a:pt x="444808" y="69033"/>
                      <a:pt x="439420" y="66040"/>
                    </a:cubicBezTo>
                    <a:cubicBezTo>
                      <a:pt x="436751" y="64557"/>
                      <a:pt x="436685" y="60374"/>
                      <a:pt x="434340" y="58420"/>
                    </a:cubicBezTo>
                    <a:cubicBezTo>
                      <a:pt x="430155" y="54933"/>
                      <a:pt x="421854" y="52565"/>
                      <a:pt x="416560" y="50800"/>
                    </a:cubicBezTo>
                    <a:cubicBezTo>
                      <a:pt x="369719" y="56655"/>
                      <a:pt x="366978" y="44327"/>
                      <a:pt x="347980" y="66040"/>
                    </a:cubicBezTo>
                    <a:cubicBezTo>
                      <a:pt x="344410" y="70120"/>
                      <a:pt x="341207" y="74507"/>
                      <a:pt x="337820" y="78740"/>
                    </a:cubicBezTo>
                    <a:cubicBezTo>
                      <a:pt x="331893" y="77893"/>
                      <a:pt x="325930" y="77271"/>
                      <a:pt x="320040" y="76200"/>
                    </a:cubicBezTo>
                    <a:cubicBezTo>
                      <a:pt x="316605" y="75576"/>
                      <a:pt x="313357" y="73344"/>
                      <a:pt x="309880" y="73660"/>
                    </a:cubicBezTo>
                    <a:cubicBezTo>
                      <a:pt x="303741" y="74218"/>
                      <a:pt x="298047" y="77118"/>
                      <a:pt x="292100" y="78740"/>
                    </a:cubicBezTo>
                    <a:cubicBezTo>
                      <a:pt x="280142" y="82001"/>
                      <a:pt x="283028" y="79933"/>
                      <a:pt x="271780" y="86360"/>
                    </a:cubicBezTo>
                    <a:cubicBezTo>
                      <a:pt x="260961" y="92542"/>
                      <a:pt x="259195" y="97761"/>
                      <a:pt x="243840" y="101600"/>
                    </a:cubicBezTo>
                    <a:lnTo>
                      <a:pt x="223520" y="106680"/>
                    </a:lnTo>
                    <a:cubicBezTo>
                      <a:pt x="219287" y="110067"/>
                      <a:pt x="215669" y="114416"/>
                      <a:pt x="210820" y="116840"/>
                    </a:cubicBezTo>
                    <a:cubicBezTo>
                      <a:pt x="205307" y="119597"/>
                      <a:pt x="198944" y="120149"/>
                      <a:pt x="193040" y="121920"/>
                    </a:cubicBezTo>
                    <a:cubicBezTo>
                      <a:pt x="182100" y="125202"/>
                      <a:pt x="179404" y="127633"/>
                      <a:pt x="165100" y="129540"/>
                    </a:cubicBezTo>
                    <a:cubicBezTo>
                      <a:pt x="146561" y="132012"/>
                      <a:pt x="109220" y="134620"/>
                      <a:pt x="109220" y="134620"/>
                    </a:cubicBezTo>
                    <a:cubicBezTo>
                      <a:pt x="95673" y="133773"/>
                      <a:pt x="82017" y="134000"/>
                      <a:pt x="68580" y="132080"/>
                    </a:cubicBezTo>
                    <a:cubicBezTo>
                      <a:pt x="48835" y="129259"/>
                      <a:pt x="62493" y="127257"/>
                      <a:pt x="48260" y="121920"/>
                    </a:cubicBezTo>
                    <a:cubicBezTo>
                      <a:pt x="44218" y="120404"/>
                      <a:pt x="39793" y="120227"/>
                      <a:pt x="35560" y="119380"/>
                    </a:cubicBezTo>
                    <a:lnTo>
                      <a:pt x="20320" y="104140"/>
                    </a:lnTo>
                    <a:cubicBezTo>
                      <a:pt x="16933" y="100753"/>
                      <a:pt x="13992" y="96854"/>
                      <a:pt x="10160" y="93980"/>
                    </a:cubicBezTo>
                    <a:lnTo>
                      <a:pt x="0" y="86360"/>
                    </a:ln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674F3FBF-B86C-485C-9B2A-BD922481CCA3}"/>
                  </a:ext>
                </a:extLst>
              </p:cNvPr>
              <p:cNvSpPr/>
              <p:nvPr/>
            </p:nvSpPr>
            <p:spPr>
              <a:xfrm>
                <a:off x="7832339" y="3348726"/>
                <a:ext cx="28597" cy="285012"/>
              </a:xfrm>
              <a:custGeom>
                <a:avLst/>
                <a:gdLst>
                  <a:gd name="connsiteX0" fmla="*/ 28597 w 28597"/>
                  <a:gd name="connsiteY0" fmla="*/ 5612 h 285012"/>
                  <a:gd name="connsiteX1" fmla="*/ 657 w 28597"/>
                  <a:gd name="connsiteY1" fmla="*/ 3072 h 285012"/>
                  <a:gd name="connsiteX2" fmla="*/ 3197 w 28597"/>
                  <a:gd name="connsiteY2" fmla="*/ 13232 h 285012"/>
                  <a:gd name="connsiteX3" fmla="*/ 5737 w 28597"/>
                  <a:gd name="connsiteY3" fmla="*/ 36092 h 285012"/>
                  <a:gd name="connsiteX4" fmla="*/ 8277 w 28597"/>
                  <a:gd name="connsiteY4" fmla="*/ 43712 h 285012"/>
                  <a:gd name="connsiteX5" fmla="*/ 13357 w 28597"/>
                  <a:gd name="connsiteY5" fmla="*/ 102132 h 285012"/>
                  <a:gd name="connsiteX6" fmla="*/ 15897 w 28597"/>
                  <a:gd name="connsiteY6" fmla="*/ 262152 h 285012"/>
                  <a:gd name="connsiteX7" fmla="*/ 18437 w 28597"/>
                  <a:gd name="connsiteY7" fmla="*/ 269772 h 285012"/>
                  <a:gd name="connsiteX8" fmla="*/ 26057 w 28597"/>
                  <a:gd name="connsiteY8" fmla="*/ 285012 h 2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597" h="285012">
                    <a:moveTo>
                      <a:pt x="28597" y="5612"/>
                    </a:moveTo>
                    <a:cubicBezTo>
                      <a:pt x="24027" y="4089"/>
                      <a:pt x="6704" y="-4486"/>
                      <a:pt x="657" y="3072"/>
                    </a:cubicBezTo>
                    <a:cubicBezTo>
                      <a:pt x="-1524" y="5798"/>
                      <a:pt x="2350" y="9845"/>
                      <a:pt x="3197" y="13232"/>
                    </a:cubicBezTo>
                    <a:cubicBezTo>
                      <a:pt x="4044" y="20852"/>
                      <a:pt x="4477" y="28529"/>
                      <a:pt x="5737" y="36092"/>
                    </a:cubicBezTo>
                    <a:cubicBezTo>
                      <a:pt x="6177" y="38733"/>
                      <a:pt x="7970" y="41052"/>
                      <a:pt x="8277" y="43712"/>
                    </a:cubicBezTo>
                    <a:cubicBezTo>
                      <a:pt x="10518" y="63130"/>
                      <a:pt x="13357" y="102132"/>
                      <a:pt x="13357" y="102132"/>
                    </a:cubicBezTo>
                    <a:cubicBezTo>
                      <a:pt x="14204" y="155472"/>
                      <a:pt x="14281" y="208830"/>
                      <a:pt x="15897" y="262152"/>
                    </a:cubicBezTo>
                    <a:cubicBezTo>
                      <a:pt x="15978" y="264828"/>
                      <a:pt x="17240" y="267377"/>
                      <a:pt x="18437" y="269772"/>
                    </a:cubicBezTo>
                    <a:cubicBezTo>
                      <a:pt x="28285" y="289467"/>
                      <a:pt x="19673" y="265859"/>
                      <a:pt x="26057" y="285012"/>
                    </a:cubicBezTo>
                  </a:path>
                </a:pathLst>
              </a:custGeom>
              <a:noFill/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4CDA4D61-229E-4AE8-A689-B0A2E0488AAF}"/>
              </a:ext>
            </a:extLst>
          </p:cNvPr>
          <p:cNvGrpSpPr/>
          <p:nvPr/>
        </p:nvGrpSpPr>
        <p:grpSpPr>
          <a:xfrm>
            <a:off x="9785790" y="4348748"/>
            <a:ext cx="790406" cy="1965416"/>
            <a:chOff x="10039790" y="4348748"/>
            <a:chExt cx="790406" cy="1965416"/>
          </a:xfrm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F191AF7C-0187-4CB3-A37A-CF3706B736C1}"/>
                </a:ext>
              </a:extLst>
            </p:cNvPr>
            <p:cNvSpPr/>
            <p:nvPr/>
          </p:nvSpPr>
          <p:spPr>
            <a:xfrm>
              <a:off x="10626650" y="4725938"/>
              <a:ext cx="203546" cy="147320"/>
            </a:xfrm>
            <a:custGeom>
              <a:avLst/>
              <a:gdLst>
                <a:gd name="connsiteX0" fmla="*/ 203546 w 203546"/>
                <a:gd name="connsiteY0" fmla="*/ 160020 h 160020"/>
                <a:gd name="connsiteX1" fmla="*/ 198466 w 203546"/>
                <a:gd name="connsiteY1" fmla="*/ 147320 h 160020"/>
                <a:gd name="connsiteX2" fmla="*/ 193386 w 203546"/>
                <a:gd name="connsiteY2" fmla="*/ 139700 h 160020"/>
                <a:gd name="connsiteX3" fmla="*/ 190846 w 203546"/>
                <a:gd name="connsiteY3" fmla="*/ 129540 h 160020"/>
                <a:gd name="connsiteX4" fmla="*/ 183226 w 203546"/>
                <a:gd name="connsiteY4" fmla="*/ 111760 h 160020"/>
                <a:gd name="connsiteX5" fmla="*/ 180686 w 203546"/>
                <a:gd name="connsiteY5" fmla="*/ 104140 h 160020"/>
                <a:gd name="connsiteX6" fmla="*/ 170526 w 203546"/>
                <a:gd name="connsiteY6" fmla="*/ 83820 h 160020"/>
                <a:gd name="connsiteX7" fmla="*/ 150206 w 203546"/>
                <a:gd name="connsiteY7" fmla="*/ 81280 h 160020"/>
                <a:gd name="connsiteX8" fmla="*/ 122266 w 203546"/>
                <a:gd name="connsiteY8" fmla="*/ 55880 h 160020"/>
                <a:gd name="connsiteX9" fmla="*/ 107026 w 203546"/>
                <a:gd name="connsiteY9" fmla="*/ 38100 h 160020"/>
                <a:gd name="connsiteX10" fmla="*/ 101946 w 203546"/>
                <a:gd name="connsiteY10" fmla="*/ 30480 h 160020"/>
                <a:gd name="connsiteX11" fmla="*/ 94326 w 203546"/>
                <a:gd name="connsiteY11" fmla="*/ 25400 h 160020"/>
                <a:gd name="connsiteX12" fmla="*/ 71466 w 203546"/>
                <a:gd name="connsiteY12" fmla="*/ 17780 h 160020"/>
                <a:gd name="connsiteX13" fmla="*/ 38446 w 203546"/>
                <a:gd name="connsiteY13" fmla="*/ 10160 h 160020"/>
                <a:gd name="connsiteX14" fmla="*/ 30826 w 203546"/>
                <a:gd name="connsiteY14" fmla="*/ 7620 h 160020"/>
                <a:gd name="connsiteX15" fmla="*/ 18126 w 203546"/>
                <a:gd name="connsiteY15" fmla="*/ 5080 h 160020"/>
                <a:gd name="connsiteX16" fmla="*/ 7966 w 203546"/>
                <a:gd name="connsiteY16" fmla="*/ 0 h 160020"/>
                <a:gd name="connsiteX17" fmla="*/ 346 w 203546"/>
                <a:gd name="connsiteY17" fmla="*/ 1524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546" h="160020">
                  <a:moveTo>
                    <a:pt x="203546" y="160020"/>
                  </a:moveTo>
                  <a:cubicBezTo>
                    <a:pt x="201853" y="155787"/>
                    <a:pt x="200505" y="151398"/>
                    <a:pt x="198466" y="147320"/>
                  </a:cubicBezTo>
                  <a:cubicBezTo>
                    <a:pt x="197101" y="144590"/>
                    <a:pt x="194589" y="142506"/>
                    <a:pt x="193386" y="139700"/>
                  </a:cubicBezTo>
                  <a:cubicBezTo>
                    <a:pt x="192011" y="136491"/>
                    <a:pt x="191805" y="132897"/>
                    <a:pt x="190846" y="129540"/>
                  </a:cubicBezTo>
                  <a:cubicBezTo>
                    <a:pt x="187442" y="117626"/>
                    <a:pt x="189032" y="125307"/>
                    <a:pt x="183226" y="111760"/>
                  </a:cubicBezTo>
                  <a:cubicBezTo>
                    <a:pt x="182171" y="109299"/>
                    <a:pt x="181794" y="106577"/>
                    <a:pt x="180686" y="104140"/>
                  </a:cubicBezTo>
                  <a:cubicBezTo>
                    <a:pt x="177552" y="97246"/>
                    <a:pt x="178040" y="84759"/>
                    <a:pt x="170526" y="83820"/>
                  </a:cubicBezTo>
                  <a:lnTo>
                    <a:pt x="150206" y="81280"/>
                  </a:lnTo>
                  <a:cubicBezTo>
                    <a:pt x="129433" y="60507"/>
                    <a:pt x="139131" y="68529"/>
                    <a:pt x="122266" y="55880"/>
                  </a:cubicBezTo>
                  <a:cubicBezTo>
                    <a:pt x="112344" y="36035"/>
                    <a:pt x="123512" y="54586"/>
                    <a:pt x="107026" y="38100"/>
                  </a:cubicBezTo>
                  <a:cubicBezTo>
                    <a:pt x="104867" y="35941"/>
                    <a:pt x="104105" y="32639"/>
                    <a:pt x="101946" y="30480"/>
                  </a:cubicBezTo>
                  <a:cubicBezTo>
                    <a:pt x="99787" y="28321"/>
                    <a:pt x="96976" y="26915"/>
                    <a:pt x="94326" y="25400"/>
                  </a:cubicBezTo>
                  <a:cubicBezTo>
                    <a:pt x="83001" y="18929"/>
                    <a:pt x="84804" y="20448"/>
                    <a:pt x="71466" y="17780"/>
                  </a:cubicBezTo>
                  <a:cubicBezTo>
                    <a:pt x="55695" y="7266"/>
                    <a:pt x="69869" y="14994"/>
                    <a:pt x="38446" y="10160"/>
                  </a:cubicBezTo>
                  <a:cubicBezTo>
                    <a:pt x="35800" y="9753"/>
                    <a:pt x="33423" y="8269"/>
                    <a:pt x="30826" y="7620"/>
                  </a:cubicBezTo>
                  <a:cubicBezTo>
                    <a:pt x="26638" y="6573"/>
                    <a:pt x="22359" y="5927"/>
                    <a:pt x="18126" y="5080"/>
                  </a:cubicBezTo>
                  <a:cubicBezTo>
                    <a:pt x="14739" y="3387"/>
                    <a:pt x="11752" y="0"/>
                    <a:pt x="7966" y="0"/>
                  </a:cubicBezTo>
                  <a:cubicBezTo>
                    <a:pt x="-2472" y="0"/>
                    <a:pt x="346" y="9747"/>
                    <a:pt x="346" y="1524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91F5926F-5EB8-4F84-BCA2-835DECF93CF0}"/>
                </a:ext>
              </a:extLst>
            </p:cNvPr>
            <p:cNvSpPr/>
            <p:nvPr/>
          </p:nvSpPr>
          <p:spPr>
            <a:xfrm>
              <a:off x="10345056" y="4728478"/>
              <a:ext cx="289560" cy="22860"/>
            </a:xfrm>
            <a:custGeom>
              <a:avLst/>
              <a:gdLst>
                <a:gd name="connsiteX0" fmla="*/ 289560 w 289560"/>
                <a:gd name="connsiteY0" fmla="*/ 0 h 22860"/>
                <a:gd name="connsiteX1" fmla="*/ 269240 w 289560"/>
                <a:gd name="connsiteY1" fmla="*/ 2540 h 22860"/>
                <a:gd name="connsiteX2" fmla="*/ 256540 w 289560"/>
                <a:gd name="connsiteY2" fmla="*/ 7620 h 22860"/>
                <a:gd name="connsiteX3" fmla="*/ 233680 w 289560"/>
                <a:gd name="connsiteY3" fmla="*/ 12700 h 22860"/>
                <a:gd name="connsiteX4" fmla="*/ 121920 w 289560"/>
                <a:gd name="connsiteY4" fmla="*/ 15240 h 22860"/>
                <a:gd name="connsiteX5" fmla="*/ 101600 w 289560"/>
                <a:gd name="connsiteY5" fmla="*/ 17780 h 22860"/>
                <a:gd name="connsiteX6" fmla="*/ 83820 w 289560"/>
                <a:gd name="connsiteY6" fmla="*/ 22860 h 22860"/>
                <a:gd name="connsiteX7" fmla="*/ 0 w 289560"/>
                <a:gd name="connsiteY7" fmla="*/ 2032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" h="22860">
                  <a:moveTo>
                    <a:pt x="289560" y="0"/>
                  </a:moveTo>
                  <a:cubicBezTo>
                    <a:pt x="282787" y="847"/>
                    <a:pt x="275891" y="1005"/>
                    <a:pt x="269240" y="2540"/>
                  </a:cubicBezTo>
                  <a:cubicBezTo>
                    <a:pt x="264797" y="3565"/>
                    <a:pt x="260865" y="6178"/>
                    <a:pt x="256540" y="7620"/>
                  </a:cubicBezTo>
                  <a:cubicBezTo>
                    <a:pt x="253374" y="8675"/>
                    <a:pt x="235974" y="12606"/>
                    <a:pt x="233680" y="12700"/>
                  </a:cubicBezTo>
                  <a:cubicBezTo>
                    <a:pt x="196448" y="14220"/>
                    <a:pt x="159173" y="14393"/>
                    <a:pt x="121920" y="15240"/>
                  </a:cubicBezTo>
                  <a:cubicBezTo>
                    <a:pt x="115147" y="16087"/>
                    <a:pt x="108333" y="16658"/>
                    <a:pt x="101600" y="17780"/>
                  </a:cubicBezTo>
                  <a:cubicBezTo>
                    <a:pt x="95221" y="18843"/>
                    <a:pt x="89859" y="20847"/>
                    <a:pt x="83820" y="22860"/>
                  </a:cubicBezTo>
                  <a:lnTo>
                    <a:pt x="0" y="20320"/>
                  </a:ln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D2AEFED1-2930-4867-8329-458FEC6DCBC6}"/>
                </a:ext>
              </a:extLst>
            </p:cNvPr>
            <p:cNvSpPr/>
            <p:nvPr/>
          </p:nvSpPr>
          <p:spPr>
            <a:xfrm>
              <a:off x="10039790" y="4348748"/>
              <a:ext cx="546566" cy="1965416"/>
            </a:xfrm>
            <a:custGeom>
              <a:avLst/>
              <a:gdLst>
                <a:gd name="connsiteX0" fmla="*/ 546566 w 546566"/>
                <a:gd name="connsiteY0" fmla="*/ 0 h 1981200"/>
                <a:gd name="connsiteX1" fmla="*/ 538946 w 546566"/>
                <a:gd name="connsiteY1" fmla="*/ 30480 h 1981200"/>
                <a:gd name="connsiteX2" fmla="*/ 531326 w 546566"/>
                <a:gd name="connsiteY2" fmla="*/ 41910 h 1981200"/>
                <a:gd name="connsiteX3" fmla="*/ 535136 w 546566"/>
                <a:gd name="connsiteY3" fmla="*/ 83820 h 1981200"/>
                <a:gd name="connsiteX4" fmla="*/ 538946 w 546566"/>
                <a:gd name="connsiteY4" fmla="*/ 95250 h 1981200"/>
                <a:gd name="connsiteX5" fmla="*/ 542756 w 546566"/>
                <a:gd name="connsiteY5" fmla="*/ 110490 h 1981200"/>
                <a:gd name="connsiteX6" fmla="*/ 535136 w 546566"/>
                <a:gd name="connsiteY6" fmla="*/ 171450 h 1981200"/>
                <a:gd name="connsiteX7" fmla="*/ 516086 w 546566"/>
                <a:gd name="connsiteY7" fmla="*/ 190500 h 1981200"/>
                <a:gd name="connsiteX8" fmla="*/ 508466 w 546566"/>
                <a:gd name="connsiteY8" fmla="*/ 205740 h 1981200"/>
                <a:gd name="connsiteX9" fmla="*/ 497036 w 546566"/>
                <a:gd name="connsiteY9" fmla="*/ 220980 h 1981200"/>
                <a:gd name="connsiteX10" fmla="*/ 485606 w 546566"/>
                <a:gd name="connsiteY10" fmla="*/ 251460 h 1981200"/>
                <a:gd name="connsiteX11" fmla="*/ 477986 w 546566"/>
                <a:gd name="connsiteY11" fmla="*/ 266700 h 1981200"/>
                <a:gd name="connsiteX12" fmla="*/ 462746 w 546566"/>
                <a:gd name="connsiteY12" fmla="*/ 281940 h 1981200"/>
                <a:gd name="connsiteX13" fmla="*/ 443696 w 546566"/>
                <a:gd name="connsiteY13" fmla="*/ 297180 h 1981200"/>
                <a:gd name="connsiteX14" fmla="*/ 436076 w 546566"/>
                <a:gd name="connsiteY14" fmla="*/ 308610 h 1981200"/>
                <a:gd name="connsiteX15" fmla="*/ 405596 w 546566"/>
                <a:gd name="connsiteY15" fmla="*/ 323850 h 1981200"/>
                <a:gd name="connsiteX16" fmla="*/ 382736 w 546566"/>
                <a:gd name="connsiteY16" fmla="*/ 342900 h 1981200"/>
                <a:gd name="connsiteX17" fmla="*/ 348446 w 546566"/>
                <a:gd name="connsiteY17" fmla="*/ 365760 h 1981200"/>
                <a:gd name="connsiteX18" fmla="*/ 337016 w 546566"/>
                <a:gd name="connsiteY18" fmla="*/ 377190 h 1981200"/>
                <a:gd name="connsiteX19" fmla="*/ 314156 w 546566"/>
                <a:gd name="connsiteY19" fmla="*/ 384810 h 1981200"/>
                <a:gd name="connsiteX20" fmla="*/ 302726 w 546566"/>
                <a:gd name="connsiteY20" fmla="*/ 392430 h 1981200"/>
                <a:gd name="connsiteX21" fmla="*/ 302726 w 546566"/>
                <a:gd name="connsiteY21" fmla="*/ 472440 h 1981200"/>
                <a:gd name="connsiteX22" fmla="*/ 298916 w 546566"/>
                <a:gd name="connsiteY22" fmla="*/ 563880 h 1981200"/>
                <a:gd name="connsiteX23" fmla="*/ 317966 w 546566"/>
                <a:gd name="connsiteY23" fmla="*/ 640080 h 1981200"/>
                <a:gd name="connsiteX24" fmla="*/ 337016 w 546566"/>
                <a:gd name="connsiteY24" fmla="*/ 666750 h 1981200"/>
                <a:gd name="connsiteX25" fmla="*/ 344636 w 546566"/>
                <a:gd name="connsiteY25" fmla="*/ 701040 h 1981200"/>
                <a:gd name="connsiteX26" fmla="*/ 348446 w 546566"/>
                <a:gd name="connsiteY26" fmla="*/ 716280 h 1981200"/>
                <a:gd name="connsiteX27" fmla="*/ 359876 w 546566"/>
                <a:gd name="connsiteY27" fmla="*/ 727710 h 1981200"/>
                <a:gd name="connsiteX28" fmla="*/ 367496 w 546566"/>
                <a:gd name="connsiteY28" fmla="*/ 746760 h 1981200"/>
                <a:gd name="connsiteX29" fmla="*/ 378926 w 546566"/>
                <a:gd name="connsiteY29" fmla="*/ 758190 h 1981200"/>
                <a:gd name="connsiteX30" fmla="*/ 390356 w 546566"/>
                <a:gd name="connsiteY30" fmla="*/ 773430 h 1981200"/>
                <a:gd name="connsiteX31" fmla="*/ 401786 w 546566"/>
                <a:gd name="connsiteY31" fmla="*/ 803910 h 1981200"/>
                <a:gd name="connsiteX32" fmla="*/ 413216 w 546566"/>
                <a:gd name="connsiteY32" fmla="*/ 822960 h 1981200"/>
                <a:gd name="connsiteX33" fmla="*/ 417026 w 546566"/>
                <a:gd name="connsiteY33" fmla="*/ 838200 h 1981200"/>
                <a:gd name="connsiteX34" fmla="*/ 439886 w 546566"/>
                <a:gd name="connsiteY34" fmla="*/ 868680 h 1981200"/>
                <a:gd name="connsiteX35" fmla="*/ 443696 w 546566"/>
                <a:gd name="connsiteY35" fmla="*/ 902970 h 1981200"/>
                <a:gd name="connsiteX36" fmla="*/ 447506 w 546566"/>
                <a:gd name="connsiteY36" fmla="*/ 914400 h 1981200"/>
                <a:gd name="connsiteX37" fmla="*/ 436076 w 546566"/>
                <a:gd name="connsiteY37" fmla="*/ 1002030 h 1981200"/>
                <a:gd name="connsiteX38" fmla="*/ 424646 w 546566"/>
                <a:gd name="connsiteY38" fmla="*/ 1009650 h 1981200"/>
                <a:gd name="connsiteX39" fmla="*/ 401786 w 546566"/>
                <a:gd name="connsiteY39" fmla="*/ 1032510 h 1981200"/>
                <a:gd name="connsiteX40" fmla="*/ 397976 w 546566"/>
                <a:gd name="connsiteY40" fmla="*/ 1047750 h 1981200"/>
                <a:gd name="connsiteX41" fmla="*/ 394166 w 546566"/>
                <a:gd name="connsiteY41" fmla="*/ 1059180 h 1981200"/>
                <a:gd name="connsiteX42" fmla="*/ 390356 w 546566"/>
                <a:gd name="connsiteY42" fmla="*/ 1089660 h 1981200"/>
                <a:gd name="connsiteX43" fmla="*/ 378926 w 546566"/>
                <a:gd name="connsiteY43" fmla="*/ 1097280 h 1981200"/>
                <a:gd name="connsiteX44" fmla="*/ 367496 w 546566"/>
                <a:gd name="connsiteY44" fmla="*/ 1127760 h 1981200"/>
                <a:gd name="connsiteX45" fmla="*/ 363686 w 546566"/>
                <a:gd name="connsiteY45" fmla="*/ 1158240 h 1981200"/>
                <a:gd name="connsiteX46" fmla="*/ 359876 w 546566"/>
                <a:gd name="connsiteY46" fmla="*/ 1169670 h 1981200"/>
                <a:gd name="connsiteX47" fmla="*/ 344636 w 546566"/>
                <a:gd name="connsiteY47" fmla="*/ 1219200 h 1981200"/>
                <a:gd name="connsiteX48" fmla="*/ 325586 w 546566"/>
                <a:gd name="connsiteY48" fmla="*/ 1230630 h 1981200"/>
                <a:gd name="connsiteX49" fmla="*/ 314156 w 546566"/>
                <a:gd name="connsiteY49" fmla="*/ 1245870 h 1981200"/>
                <a:gd name="connsiteX50" fmla="*/ 298916 w 546566"/>
                <a:gd name="connsiteY50" fmla="*/ 1268730 h 1981200"/>
                <a:gd name="connsiteX51" fmla="*/ 295106 w 546566"/>
                <a:gd name="connsiteY51" fmla="*/ 1291590 h 1981200"/>
                <a:gd name="connsiteX52" fmla="*/ 260816 w 546566"/>
                <a:gd name="connsiteY52" fmla="*/ 1303020 h 1981200"/>
                <a:gd name="connsiteX53" fmla="*/ 249386 w 546566"/>
                <a:gd name="connsiteY53" fmla="*/ 1310640 h 1981200"/>
                <a:gd name="connsiteX54" fmla="*/ 226526 w 546566"/>
                <a:gd name="connsiteY54" fmla="*/ 1318260 h 1981200"/>
                <a:gd name="connsiteX55" fmla="*/ 218906 w 546566"/>
                <a:gd name="connsiteY55" fmla="*/ 1329690 h 1981200"/>
                <a:gd name="connsiteX56" fmla="*/ 196046 w 546566"/>
                <a:gd name="connsiteY56" fmla="*/ 1386840 h 1981200"/>
                <a:gd name="connsiteX57" fmla="*/ 196046 w 546566"/>
                <a:gd name="connsiteY57" fmla="*/ 1386840 h 1981200"/>
                <a:gd name="connsiteX58" fmla="*/ 192236 w 546566"/>
                <a:gd name="connsiteY58" fmla="*/ 1398270 h 1981200"/>
                <a:gd name="connsiteX59" fmla="*/ 176996 w 546566"/>
                <a:gd name="connsiteY59" fmla="*/ 1405890 h 1981200"/>
                <a:gd name="connsiteX60" fmla="*/ 161756 w 546566"/>
                <a:gd name="connsiteY60" fmla="*/ 1440180 h 1981200"/>
                <a:gd name="connsiteX61" fmla="*/ 157946 w 546566"/>
                <a:gd name="connsiteY61" fmla="*/ 1451610 h 1981200"/>
                <a:gd name="connsiteX62" fmla="*/ 150326 w 546566"/>
                <a:gd name="connsiteY62" fmla="*/ 1466850 h 1981200"/>
                <a:gd name="connsiteX63" fmla="*/ 142706 w 546566"/>
                <a:gd name="connsiteY63" fmla="*/ 1501140 h 1981200"/>
                <a:gd name="connsiteX64" fmla="*/ 157946 w 546566"/>
                <a:gd name="connsiteY64" fmla="*/ 1527810 h 1981200"/>
                <a:gd name="connsiteX65" fmla="*/ 161756 w 546566"/>
                <a:gd name="connsiteY65" fmla="*/ 1539240 h 1981200"/>
                <a:gd name="connsiteX66" fmla="*/ 157946 w 546566"/>
                <a:gd name="connsiteY66" fmla="*/ 1550670 h 1981200"/>
                <a:gd name="connsiteX67" fmla="*/ 119846 w 546566"/>
                <a:gd name="connsiteY67" fmla="*/ 1588770 h 1981200"/>
                <a:gd name="connsiteX68" fmla="*/ 100796 w 546566"/>
                <a:gd name="connsiteY68" fmla="*/ 1604010 h 1981200"/>
                <a:gd name="connsiteX69" fmla="*/ 104606 w 546566"/>
                <a:gd name="connsiteY69" fmla="*/ 1653540 h 1981200"/>
                <a:gd name="connsiteX70" fmla="*/ 108416 w 546566"/>
                <a:gd name="connsiteY70" fmla="*/ 1691640 h 1981200"/>
                <a:gd name="connsiteX71" fmla="*/ 119846 w 546566"/>
                <a:gd name="connsiteY71" fmla="*/ 1706880 h 1981200"/>
                <a:gd name="connsiteX72" fmla="*/ 123656 w 546566"/>
                <a:gd name="connsiteY72" fmla="*/ 1718310 h 1981200"/>
                <a:gd name="connsiteX73" fmla="*/ 142706 w 546566"/>
                <a:gd name="connsiteY73" fmla="*/ 1748790 h 1981200"/>
                <a:gd name="connsiteX74" fmla="*/ 100796 w 546566"/>
                <a:gd name="connsiteY74" fmla="*/ 1775460 h 1981200"/>
                <a:gd name="connsiteX75" fmla="*/ 77936 w 546566"/>
                <a:gd name="connsiteY75" fmla="*/ 1794510 h 1981200"/>
                <a:gd name="connsiteX76" fmla="*/ 74126 w 546566"/>
                <a:gd name="connsiteY76" fmla="*/ 1813560 h 1981200"/>
                <a:gd name="connsiteX77" fmla="*/ 62696 w 546566"/>
                <a:gd name="connsiteY77" fmla="*/ 1821180 h 1981200"/>
                <a:gd name="connsiteX78" fmla="*/ 39836 w 546566"/>
                <a:gd name="connsiteY78" fmla="*/ 1840230 h 1981200"/>
                <a:gd name="connsiteX79" fmla="*/ 20786 w 546566"/>
                <a:gd name="connsiteY79" fmla="*/ 1885950 h 1981200"/>
                <a:gd name="connsiteX80" fmla="*/ 20786 w 546566"/>
                <a:gd name="connsiteY80" fmla="*/ 1927860 h 1981200"/>
                <a:gd name="connsiteX81" fmla="*/ 16976 w 546566"/>
                <a:gd name="connsiteY81" fmla="*/ 1939290 h 1981200"/>
                <a:gd name="connsiteX82" fmla="*/ 1736 w 546566"/>
                <a:gd name="connsiteY82" fmla="*/ 1946910 h 1981200"/>
                <a:gd name="connsiteX83" fmla="*/ 1736 w 546566"/>
                <a:gd name="connsiteY83" fmla="*/ 198120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6566" h="1981200">
                  <a:moveTo>
                    <a:pt x="546566" y="0"/>
                  </a:moveTo>
                  <a:cubicBezTo>
                    <a:pt x="544026" y="10160"/>
                    <a:pt x="542525" y="20638"/>
                    <a:pt x="538946" y="30480"/>
                  </a:cubicBezTo>
                  <a:cubicBezTo>
                    <a:pt x="537381" y="34783"/>
                    <a:pt x="531652" y="37343"/>
                    <a:pt x="531326" y="41910"/>
                  </a:cubicBezTo>
                  <a:cubicBezTo>
                    <a:pt x="530327" y="55902"/>
                    <a:pt x="533152" y="69933"/>
                    <a:pt x="535136" y="83820"/>
                  </a:cubicBezTo>
                  <a:cubicBezTo>
                    <a:pt x="535704" y="87796"/>
                    <a:pt x="537843" y="91388"/>
                    <a:pt x="538946" y="95250"/>
                  </a:cubicBezTo>
                  <a:cubicBezTo>
                    <a:pt x="540385" y="100285"/>
                    <a:pt x="541486" y="105410"/>
                    <a:pt x="542756" y="110490"/>
                  </a:cubicBezTo>
                  <a:cubicBezTo>
                    <a:pt x="540216" y="130810"/>
                    <a:pt x="541612" y="152023"/>
                    <a:pt x="535136" y="171450"/>
                  </a:cubicBezTo>
                  <a:cubicBezTo>
                    <a:pt x="532296" y="179969"/>
                    <a:pt x="521599" y="183411"/>
                    <a:pt x="516086" y="190500"/>
                  </a:cubicBezTo>
                  <a:cubicBezTo>
                    <a:pt x="512599" y="194983"/>
                    <a:pt x="511476" y="200924"/>
                    <a:pt x="508466" y="205740"/>
                  </a:cubicBezTo>
                  <a:cubicBezTo>
                    <a:pt x="505101" y="211125"/>
                    <a:pt x="500846" y="215900"/>
                    <a:pt x="497036" y="220980"/>
                  </a:cubicBezTo>
                  <a:cubicBezTo>
                    <a:pt x="492847" y="233548"/>
                    <a:pt x="491680" y="237793"/>
                    <a:pt x="485606" y="251460"/>
                  </a:cubicBezTo>
                  <a:cubicBezTo>
                    <a:pt x="483299" y="256650"/>
                    <a:pt x="481394" y="262156"/>
                    <a:pt x="477986" y="266700"/>
                  </a:cubicBezTo>
                  <a:cubicBezTo>
                    <a:pt x="473675" y="272447"/>
                    <a:pt x="467421" y="276485"/>
                    <a:pt x="462746" y="281940"/>
                  </a:cubicBezTo>
                  <a:cubicBezTo>
                    <a:pt x="448959" y="298025"/>
                    <a:pt x="462925" y="290770"/>
                    <a:pt x="443696" y="297180"/>
                  </a:cubicBezTo>
                  <a:cubicBezTo>
                    <a:pt x="441156" y="300990"/>
                    <a:pt x="439314" y="305372"/>
                    <a:pt x="436076" y="308610"/>
                  </a:cubicBezTo>
                  <a:cubicBezTo>
                    <a:pt x="428467" y="316219"/>
                    <a:pt x="414692" y="320212"/>
                    <a:pt x="405596" y="323850"/>
                  </a:cubicBezTo>
                  <a:cubicBezTo>
                    <a:pt x="389629" y="347800"/>
                    <a:pt x="408517" y="323564"/>
                    <a:pt x="382736" y="342900"/>
                  </a:cubicBezTo>
                  <a:cubicBezTo>
                    <a:pt x="348320" y="368712"/>
                    <a:pt x="387818" y="350011"/>
                    <a:pt x="348446" y="365760"/>
                  </a:cubicBezTo>
                  <a:cubicBezTo>
                    <a:pt x="344636" y="369570"/>
                    <a:pt x="341726" y="374573"/>
                    <a:pt x="337016" y="377190"/>
                  </a:cubicBezTo>
                  <a:cubicBezTo>
                    <a:pt x="329995" y="381091"/>
                    <a:pt x="321496" y="381548"/>
                    <a:pt x="314156" y="384810"/>
                  </a:cubicBezTo>
                  <a:cubicBezTo>
                    <a:pt x="309972" y="386670"/>
                    <a:pt x="306536" y="389890"/>
                    <a:pt x="302726" y="392430"/>
                  </a:cubicBezTo>
                  <a:cubicBezTo>
                    <a:pt x="293583" y="438146"/>
                    <a:pt x="302726" y="383947"/>
                    <a:pt x="302726" y="472440"/>
                  </a:cubicBezTo>
                  <a:cubicBezTo>
                    <a:pt x="302726" y="502946"/>
                    <a:pt x="300186" y="533400"/>
                    <a:pt x="298916" y="563880"/>
                  </a:cubicBezTo>
                  <a:cubicBezTo>
                    <a:pt x="304399" y="593121"/>
                    <a:pt x="303022" y="616596"/>
                    <a:pt x="317966" y="640080"/>
                  </a:cubicBezTo>
                  <a:cubicBezTo>
                    <a:pt x="323831" y="649297"/>
                    <a:pt x="330666" y="657860"/>
                    <a:pt x="337016" y="666750"/>
                  </a:cubicBezTo>
                  <a:cubicBezTo>
                    <a:pt x="343892" y="708005"/>
                    <a:pt x="337133" y="674778"/>
                    <a:pt x="344636" y="701040"/>
                  </a:cubicBezTo>
                  <a:cubicBezTo>
                    <a:pt x="346075" y="706075"/>
                    <a:pt x="345848" y="711734"/>
                    <a:pt x="348446" y="716280"/>
                  </a:cubicBezTo>
                  <a:cubicBezTo>
                    <a:pt x="351119" y="720958"/>
                    <a:pt x="356066" y="723900"/>
                    <a:pt x="359876" y="727710"/>
                  </a:cubicBezTo>
                  <a:cubicBezTo>
                    <a:pt x="362416" y="734060"/>
                    <a:pt x="363871" y="740960"/>
                    <a:pt x="367496" y="746760"/>
                  </a:cubicBezTo>
                  <a:cubicBezTo>
                    <a:pt x="370352" y="751329"/>
                    <a:pt x="375419" y="754099"/>
                    <a:pt x="378926" y="758190"/>
                  </a:cubicBezTo>
                  <a:cubicBezTo>
                    <a:pt x="383059" y="763011"/>
                    <a:pt x="386991" y="768045"/>
                    <a:pt x="390356" y="773430"/>
                  </a:cubicBezTo>
                  <a:cubicBezTo>
                    <a:pt x="409336" y="803798"/>
                    <a:pt x="388284" y="773530"/>
                    <a:pt x="401786" y="803910"/>
                  </a:cubicBezTo>
                  <a:cubicBezTo>
                    <a:pt x="404794" y="810677"/>
                    <a:pt x="409406" y="816610"/>
                    <a:pt x="413216" y="822960"/>
                  </a:cubicBezTo>
                  <a:cubicBezTo>
                    <a:pt x="414486" y="828040"/>
                    <a:pt x="414388" y="833677"/>
                    <a:pt x="417026" y="838200"/>
                  </a:cubicBezTo>
                  <a:cubicBezTo>
                    <a:pt x="423425" y="849170"/>
                    <a:pt x="439886" y="868680"/>
                    <a:pt x="439886" y="868680"/>
                  </a:cubicBezTo>
                  <a:cubicBezTo>
                    <a:pt x="441156" y="880110"/>
                    <a:pt x="441805" y="891626"/>
                    <a:pt x="443696" y="902970"/>
                  </a:cubicBezTo>
                  <a:cubicBezTo>
                    <a:pt x="444356" y="906931"/>
                    <a:pt x="447814" y="910396"/>
                    <a:pt x="447506" y="914400"/>
                  </a:cubicBezTo>
                  <a:cubicBezTo>
                    <a:pt x="445247" y="943771"/>
                    <a:pt x="442951" y="973386"/>
                    <a:pt x="436076" y="1002030"/>
                  </a:cubicBezTo>
                  <a:cubicBezTo>
                    <a:pt x="435007" y="1006483"/>
                    <a:pt x="428068" y="1006608"/>
                    <a:pt x="424646" y="1009650"/>
                  </a:cubicBezTo>
                  <a:cubicBezTo>
                    <a:pt x="416592" y="1016809"/>
                    <a:pt x="401786" y="1032510"/>
                    <a:pt x="401786" y="1032510"/>
                  </a:cubicBezTo>
                  <a:cubicBezTo>
                    <a:pt x="400516" y="1037590"/>
                    <a:pt x="399415" y="1042715"/>
                    <a:pt x="397976" y="1047750"/>
                  </a:cubicBezTo>
                  <a:cubicBezTo>
                    <a:pt x="396873" y="1051612"/>
                    <a:pt x="394884" y="1055229"/>
                    <a:pt x="394166" y="1059180"/>
                  </a:cubicBezTo>
                  <a:cubicBezTo>
                    <a:pt x="392334" y="1069254"/>
                    <a:pt x="394159" y="1080153"/>
                    <a:pt x="390356" y="1089660"/>
                  </a:cubicBezTo>
                  <a:cubicBezTo>
                    <a:pt x="388655" y="1093912"/>
                    <a:pt x="382736" y="1094740"/>
                    <a:pt x="378926" y="1097280"/>
                  </a:cubicBezTo>
                  <a:cubicBezTo>
                    <a:pt x="378290" y="1098869"/>
                    <a:pt x="368491" y="1122285"/>
                    <a:pt x="367496" y="1127760"/>
                  </a:cubicBezTo>
                  <a:cubicBezTo>
                    <a:pt x="365664" y="1137834"/>
                    <a:pt x="365518" y="1148166"/>
                    <a:pt x="363686" y="1158240"/>
                  </a:cubicBezTo>
                  <a:cubicBezTo>
                    <a:pt x="362968" y="1162191"/>
                    <a:pt x="360779" y="1165757"/>
                    <a:pt x="359876" y="1169670"/>
                  </a:cubicBezTo>
                  <a:cubicBezTo>
                    <a:pt x="357468" y="1180105"/>
                    <a:pt x="357280" y="1208362"/>
                    <a:pt x="344636" y="1219200"/>
                  </a:cubicBezTo>
                  <a:cubicBezTo>
                    <a:pt x="339013" y="1224019"/>
                    <a:pt x="331936" y="1226820"/>
                    <a:pt x="325586" y="1230630"/>
                  </a:cubicBezTo>
                  <a:cubicBezTo>
                    <a:pt x="321776" y="1235710"/>
                    <a:pt x="317797" y="1240668"/>
                    <a:pt x="314156" y="1245870"/>
                  </a:cubicBezTo>
                  <a:cubicBezTo>
                    <a:pt x="308904" y="1253373"/>
                    <a:pt x="298916" y="1268730"/>
                    <a:pt x="298916" y="1268730"/>
                  </a:cubicBezTo>
                  <a:cubicBezTo>
                    <a:pt x="297646" y="1276350"/>
                    <a:pt x="299200" y="1285039"/>
                    <a:pt x="295106" y="1291590"/>
                  </a:cubicBezTo>
                  <a:cubicBezTo>
                    <a:pt x="290599" y="1298801"/>
                    <a:pt x="266594" y="1301864"/>
                    <a:pt x="260816" y="1303020"/>
                  </a:cubicBezTo>
                  <a:cubicBezTo>
                    <a:pt x="257006" y="1305560"/>
                    <a:pt x="253570" y="1308780"/>
                    <a:pt x="249386" y="1310640"/>
                  </a:cubicBezTo>
                  <a:cubicBezTo>
                    <a:pt x="242046" y="1313902"/>
                    <a:pt x="233337" y="1314003"/>
                    <a:pt x="226526" y="1318260"/>
                  </a:cubicBezTo>
                  <a:cubicBezTo>
                    <a:pt x="222643" y="1320687"/>
                    <a:pt x="221446" y="1325880"/>
                    <a:pt x="218906" y="1329690"/>
                  </a:cubicBezTo>
                  <a:cubicBezTo>
                    <a:pt x="209299" y="1372920"/>
                    <a:pt x="217781" y="1354238"/>
                    <a:pt x="196046" y="1386840"/>
                  </a:cubicBezTo>
                  <a:lnTo>
                    <a:pt x="196046" y="1386840"/>
                  </a:lnTo>
                  <a:cubicBezTo>
                    <a:pt x="194776" y="1390650"/>
                    <a:pt x="195076" y="1395430"/>
                    <a:pt x="192236" y="1398270"/>
                  </a:cubicBezTo>
                  <a:cubicBezTo>
                    <a:pt x="188220" y="1402286"/>
                    <a:pt x="182076" y="1403350"/>
                    <a:pt x="176996" y="1405890"/>
                  </a:cubicBezTo>
                  <a:cubicBezTo>
                    <a:pt x="169725" y="1434972"/>
                    <a:pt x="178234" y="1407224"/>
                    <a:pt x="161756" y="1440180"/>
                  </a:cubicBezTo>
                  <a:cubicBezTo>
                    <a:pt x="159960" y="1443772"/>
                    <a:pt x="159528" y="1447919"/>
                    <a:pt x="157946" y="1451610"/>
                  </a:cubicBezTo>
                  <a:cubicBezTo>
                    <a:pt x="155709" y="1456830"/>
                    <a:pt x="152563" y="1461630"/>
                    <a:pt x="150326" y="1466850"/>
                  </a:cubicBezTo>
                  <a:cubicBezTo>
                    <a:pt x="145210" y="1478787"/>
                    <a:pt x="144989" y="1487440"/>
                    <a:pt x="142706" y="1501140"/>
                  </a:cubicBezTo>
                  <a:cubicBezTo>
                    <a:pt x="147786" y="1510030"/>
                    <a:pt x="153367" y="1518652"/>
                    <a:pt x="157946" y="1527810"/>
                  </a:cubicBezTo>
                  <a:cubicBezTo>
                    <a:pt x="159742" y="1531402"/>
                    <a:pt x="161756" y="1535224"/>
                    <a:pt x="161756" y="1539240"/>
                  </a:cubicBezTo>
                  <a:cubicBezTo>
                    <a:pt x="161756" y="1543256"/>
                    <a:pt x="159896" y="1547159"/>
                    <a:pt x="157946" y="1550670"/>
                  </a:cubicBezTo>
                  <a:cubicBezTo>
                    <a:pt x="141587" y="1580117"/>
                    <a:pt x="146365" y="1569483"/>
                    <a:pt x="119846" y="1588770"/>
                  </a:cubicBezTo>
                  <a:cubicBezTo>
                    <a:pt x="113269" y="1593553"/>
                    <a:pt x="107146" y="1598930"/>
                    <a:pt x="100796" y="1604010"/>
                  </a:cubicBezTo>
                  <a:cubicBezTo>
                    <a:pt x="102066" y="1620520"/>
                    <a:pt x="103172" y="1637043"/>
                    <a:pt x="104606" y="1653540"/>
                  </a:cubicBezTo>
                  <a:cubicBezTo>
                    <a:pt x="105712" y="1666255"/>
                    <a:pt x="104910" y="1679368"/>
                    <a:pt x="108416" y="1691640"/>
                  </a:cubicBezTo>
                  <a:cubicBezTo>
                    <a:pt x="110160" y="1697746"/>
                    <a:pt x="116036" y="1701800"/>
                    <a:pt x="119846" y="1706880"/>
                  </a:cubicBezTo>
                  <a:cubicBezTo>
                    <a:pt x="121116" y="1710690"/>
                    <a:pt x="121860" y="1714718"/>
                    <a:pt x="123656" y="1718310"/>
                  </a:cubicBezTo>
                  <a:cubicBezTo>
                    <a:pt x="128251" y="1727501"/>
                    <a:pt x="136661" y="1739723"/>
                    <a:pt x="142706" y="1748790"/>
                  </a:cubicBezTo>
                  <a:cubicBezTo>
                    <a:pt x="132565" y="1754874"/>
                    <a:pt x="109088" y="1768550"/>
                    <a:pt x="100796" y="1775460"/>
                  </a:cubicBezTo>
                  <a:lnTo>
                    <a:pt x="77936" y="1794510"/>
                  </a:lnTo>
                  <a:cubicBezTo>
                    <a:pt x="76666" y="1800860"/>
                    <a:pt x="77339" y="1807937"/>
                    <a:pt x="74126" y="1813560"/>
                  </a:cubicBezTo>
                  <a:cubicBezTo>
                    <a:pt x="71854" y="1817536"/>
                    <a:pt x="65934" y="1817942"/>
                    <a:pt x="62696" y="1821180"/>
                  </a:cubicBezTo>
                  <a:cubicBezTo>
                    <a:pt x="41937" y="1841939"/>
                    <a:pt x="61667" y="1832953"/>
                    <a:pt x="39836" y="1840230"/>
                  </a:cubicBezTo>
                  <a:cubicBezTo>
                    <a:pt x="20311" y="1869518"/>
                    <a:pt x="26102" y="1854057"/>
                    <a:pt x="20786" y="1885950"/>
                  </a:cubicBezTo>
                  <a:cubicBezTo>
                    <a:pt x="27337" y="1905603"/>
                    <a:pt x="26361" y="1897196"/>
                    <a:pt x="20786" y="1927860"/>
                  </a:cubicBezTo>
                  <a:cubicBezTo>
                    <a:pt x="20068" y="1931811"/>
                    <a:pt x="19816" y="1936450"/>
                    <a:pt x="16976" y="1939290"/>
                  </a:cubicBezTo>
                  <a:cubicBezTo>
                    <a:pt x="12960" y="1943306"/>
                    <a:pt x="3677" y="1941572"/>
                    <a:pt x="1736" y="1946910"/>
                  </a:cubicBezTo>
                  <a:cubicBezTo>
                    <a:pt x="-2170" y="1957652"/>
                    <a:pt x="1736" y="1969770"/>
                    <a:pt x="1736" y="1981200"/>
                  </a:cubicBezTo>
                </a:path>
              </a:pathLst>
            </a:cu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1" name="Título 1">
            <a:extLst>
              <a:ext uri="{FF2B5EF4-FFF2-40B4-BE49-F238E27FC236}">
                <a16:creationId xmlns:a16="http://schemas.microsoft.com/office/drawing/2014/main" id="{7080C4F6-C593-4B55-8242-D9261A796D89}"/>
              </a:ext>
            </a:extLst>
          </p:cNvPr>
          <p:cNvSpPr txBox="1">
            <a:spLocks/>
          </p:cNvSpPr>
          <p:nvPr/>
        </p:nvSpPr>
        <p:spPr>
          <a:xfrm>
            <a:off x="653144" y="1183943"/>
            <a:ext cx="2286000" cy="72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Lote 66</a:t>
            </a:r>
          </a:p>
        </p:txBody>
      </p:sp>
      <p:sp>
        <p:nvSpPr>
          <p:cNvPr id="45" name="Subtítulo 2">
            <a:extLst>
              <a:ext uri="{FF2B5EF4-FFF2-40B4-BE49-F238E27FC236}">
                <a16:creationId xmlns:a16="http://schemas.microsoft.com/office/drawing/2014/main" id="{4C9D3F39-F0C9-4554-8B0C-7E24CE14B7A3}"/>
              </a:ext>
            </a:extLst>
          </p:cNvPr>
          <p:cNvSpPr txBox="1">
            <a:spLocks/>
          </p:cNvSpPr>
          <p:nvPr/>
        </p:nvSpPr>
        <p:spPr>
          <a:xfrm>
            <a:off x="5688753" y="2945774"/>
            <a:ext cx="1294727" cy="31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dirty="0"/>
              <a:t>Fonte: PROSUL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E1B0A867-E9E1-4572-B976-9A4BF53C7A5E}"/>
              </a:ext>
            </a:extLst>
          </p:cNvPr>
          <p:cNvSpPr txBox="1">
            <a:spLocks/>
          </p:cNvSpPr>
          <p:nvPr/>
        </p:nvSpPr>
        <p:spPr>
          <a:xfrm>
            <a:off x="400049" y="4646025"/>
            <a:ext cx="7008767" cy="1963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Segmentos Rurais e Travessias Urbanas: Acesso ao Porto do </a:t>
            </a:r>
            <a:r>
              <a:rPr lang="pt-BR" sz="2400" dirty="0" err="1"/>
              <a:t>Pecém</a:t>
            </a:r>
            <a:r>
              <a:rPr lang="pt-BR" sz="2400" dirty="0"/>
              <a:t> – DIV CE/PI</a:t>
            </a:r>
          </a:p>
          <a:p>
            <a:r>
              <a:rPr lang="pt-BR" sz="2400" dirty="0"/>
              <a:t>Extensão total: 314km</a:t>
            </a:r>
          </a:p>
          <a:p>
            <a:r>
              <a:rPr lang="pt-BR" sz="2400" dirty="0"/>
              <a:t>VMDA projetado (2020): </a:t>
            </a:r>
            <a:r>
              <a:rPr lang="pt-BR" sz="2400" dirty="0">
                <a:solidFill>
                  <a:srgbClr val="C00000"/>
                </a:solidFill>
              </a:rPr>
              <a:t>Subida da Serra de Tianguá </a:t>
            </a:r>
            <a:r>
              <a:rPr lang="pt-BR" sz="2400" dirty="0"/>
              <a:t>&gt; 3800 veículos; 10 km de extensão; </a:t>
            </a:r>
            <a:r>
              <a:rPr lang="pt-BR" sz="2400" dirty="0" err="1"/>
              <a:t>T</a:t>
            </a:r>
            <a:r>
              <a:rPr lang="pt-BR" sz="2400" baseline="-25000" dirty="0" err="1"/>
              <a:t>percuro</a:t>
            </a:r>
            <a:r>
              <a:rPr lang="pt-BR" sz="2400" dirty="0"/>
              <a:t>  50min</a:t>
            </a:r>
          </a:p>
          <a:p>
            <a:r>
              <a:rPr lang="pt-BR" sz="2400" dirty="0"/>
              <a:t>Solução proposta: IMPLANTAÇÃO DE VARIANTE (10km)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A7A597-820A-4C38-B928-E43E162E47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6" t="-15025" r="72491" b="33119"/>
          <a:stretch/>
        </p:blipFill>
        <p:spPr>
          <a:xfrm>
            <a:off x="7760970" y="1825917"/>
            <a:ext cx="173476" cy="394477"/>
          </a:xfrm>
          <a:prstGeom prst="rect">
            <a:avLst/>
          </a:prstGeom>
        </p:spPr>
      </p:pic>
      <p:sp>
        <p:nvSpPr>
          <p:cNvPr id="51" name="Elipse 50">
            <a:extLst>
              <a:ext uri="{FF2B5EF4-FFF2-40B4-BE49-F238E27FC236}">
                <a16:creationId xmlns:a16="http://schemas.microsoft.com/office/drawing/2014/main" id="{5F29960B-1BDC-442B-9871-FBBE52745F7C}"/>
              </a:ext>
            </a:extLst>
          </p:cNvPr>
          <p:cNvSpPr/>
          <p:nvPr/>
        </p:nvSpPr>
        <p:spPr>
          <a:xfrm>
            <a:off x="7532987" y="1768190"/>
            <a:ext cx="584218" cy="509929"/>
          </a:xfrm>
          <a:prstGeom prst="ellipse">
            <a:avLst/>
          </a:prstGeom>
          <a:noFill/>
          <a:ln w="57150" cap="flat" cmpd="sng" algn="ctr">
            <a:solidFill>
              <a:srgbClr val="F72A2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336A318-7AB2-4139-89EC-9FFEFEB55294}"/>
              </a:ext>
            </a:extLst>
          </p:cNvPr>
          <p:cNvGrpSpPr/>
          <p:nvPr/>
        </p:nvGrpSpPr>
        <p:grpSpPr>
          <a:xfrm>
            <a:off x="466526" y="1943265"/>
            <a:ext cx="6416797" cy="995240"/>
            <a:chOff x="466526" y="1884753"/>
            <a:chExt cx="7176053" cy="951348"/>
          </a:xfrm>
        </p:grpSpPr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B71143C9-37BC-456A-9579-F328DE19D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880" t="79083" r="40897" b="12797"/>
            <a:stretch/>
          </p:blipFill>
          <p:spPr>
            <a:xfrm>
              <a:off x="466526" y="2126974"/>
              <a:ext cx="7176053" cy="709127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26B79245-9C29-42A5-94E5-6AF9CA99B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880" t="26957" r="40897" b="70269"/>
            <a:stretch/>
          </p:blipFill>
          <p:spPr>
            <a:xfrm>
              <a:off x="466526" y="1884753"/>
              <a:ext cx="7176052" cy="242221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63EF02E-3013-4F10-952C-6604814187E6}"/>
              </a:ext>
            </a:extLst>
          </p:cNvPr>
          <p:cNvGrpSpPr/>
          <p:nvPr/>
        </p:nvGrpSpPr>
        <p:grpSpPr>
          <a:xfrm>
            <a:off x="389516" y="3212221"/>
            <a:ext cx="11817192" cy="1853694"/>
            <a:chOff x="-51816" y="3343062"/>
            <a:chExt cx="12259298" cy="1853694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4C8FB39A-F83D-48F8-8E37-F84825CA94C6}"/>
                </a:ext>
              </a:extLst>
            </p:cNvPr>
            <p:cNvGrpSpPr/>
            <p:nvPr/>
          </p:nvGrpSpPr>
          <p:grpSpPr>
            <a:xfrm rot="268512">
              <a:off x="3643692" y="3451575"/>
              <a:ext cx="8563790" cy="1745181"/>
              <a:chOff x="3617365" y="3327180"/>
              <a:chExt cx="8583850" cy="1745181"/>
            </a:xfrm>
          </p:grpSpPr>
          <p:pic>
            <p:nvPicPr>
              <p:cNvPr id="48" name="Imagem 47">
                <a:extLst>
                  <a:ext uri="{FF2B5EF4-FFF2-40B4-BE49-F238E27FC236}">
                    <a16:creationId xmlns:a16="http://schemas.microsoft.com/office/drawing/2014/main" id="{A4D7B6EF-B022-410A-A586-3DFAD40C2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191" t="20445" r="29415" b="54518"/>
              <a:stretch/>
            </p:blipFill>
            <p:spPr>
              <a:xfrm rot="21295500">
                <a:off x="3617365" y="3327180"/>
                <a:ext cx="5602299" cy="1260861"/>
              </a:xfrm>
              <a:prstGeom prst="rect">
                <a:avLst/>
              </a:prstGeom>
            </p:spPr>
          </p:pic>
          <p:pic>
            <p:nvPicPr>
              <p:cNvPr id="49" name="Imagem 48">
                <a:extLst>
                  <a:ext uri="{FF2B5EF4-FFF2-40B4-BE49-F238E27FC236}">
                    <a16:creationId xmlns:a16="http://schemas.microsoft.com/office/drawing/2014/main" id="{539DFEBF-CBCD-49E4-B865-378390497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5334" t="19403" r="41228" b="53683"/>
              <a:stretch/>
            </p:blipFill>
            <p:spPr>
              <a:xfrm rot="21331488">
                <a:off x="7172479" y="3716936"/>
                <a:ext cx="5028736" cy="1355425"/>
              </a:xfrm>
              <a:prstGeom prst="rect">
                <a:avLst/>
              </a:prstGeom>
            </p:spPr>
          </p:pic>
        </p:grpSp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0C1F3D7C-016B-4B9B-8001-4F7F17933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334" t="48788" r="28323" b="22399"/>
            <a:stretch/>
          </p:blipFill>
          <p:spPr>
            <a:xfrm>
              <a:off x="-51816" y="3343062"/>
              <a:ext cx="3883572" cy="1279061"/>
            </a:xfrm>
            <a:prstGeom prst="rect">
              <a:avLst/>
            </a:prstGeom>
          </p:spPr>
        </p:pic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3FB06DB9-4A01-4171-B904-7CA206F603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1268" t="65710" r="8945" b="15510"/>
          <a:stretch/>
        </p:blipFill>
        <p:spPr>
          <a:xfrm>
            <a:off x="10345056" y="4359635"/>
            <a:ext cx="1846942" cy="1963169"/>
          </a:xfrm>
          <a:prstGeom prst="triangle">
            <a:avLst>
              <a:gd name="adj" fmla="val 100000"/>
            </a:avLst>
          </a:prstGeom>
        </p:spPr>
      </p:pic>
      <p:sp>
        <p:nvSpPr>
          <p:cNvPr id="55" name="Título 1">
            <a:extLst>
              <a:ext uri="{FF2B5EF4-FFF2-40B4-BE49-F238E27FC236}">
                <a16:creationId xmlns:a16="http://schemas.microsoft.com/office/drawing/2014/main" id="{657CFEAC-7509-4D03-BE8F-EEACA6FF56FD}"/>
              </a:ext>
            </a:extLst>
          </p:cNvPr>
          <p:cNvSpPr txBox="1">
            <a:spLocks/>
          </p:cNvSpPr>
          <p:nvPr/>
        </p:nvSpPr>
        <p:spPr>
          <a:xfrm>
            <a:off x="10232026" y="1025753"/>
            <a:ext cx="1705974" cy="594559"/>
          </a:xfrm>
          <a:prstGeom prst="rect">
            <a:avLst/>
          </a:prstGeom>
          <a:solidFill>
            <a:srgbClr val="EFF0EF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>
                <a:solidFill>
                  <a:srgbClr val="132F3B"/>
                </a:solidFill>
                <a:latin typeface="+mn-lt"/>
                <a:cs typeface="Aharoni" panose="02010803020104030203" pitchFamily="2" charset="-79"/>
              </a:rPr>
              <a:t>BR-222/CE</a:t>
            </a:r>
          </a:p>
        </p:txBody>
      </p:sp>
      <p:sp>
        <p:nvSpPr>
          <p:cNvPr id="88" name="Sol 87">
            <a:extLst>
              <a:ext uri="{FF2B5EF4-FFF2-40B4-BE49-F238E27FC236}">
                <a16:creationId xmlns:a16="http://schemas.microsoft.com/office/drawing/2014/main" id="{26CA21AC-A9BC-4AD7-A9DF-463FEAEDC901}"/>
              </a:ext>
            </a:extLst>
          </p:cNvPr>
          <p:cNvSpPr/>
          <p:nvPr/>
        </p:nvSpPr>
        <p:spPr>
          <a:xfrm>
            <a:off x="10234191" y="1815545"/>
            <a:ext cx="429208" cy="429208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11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644</Words>
  <Application>Microsoft Office PowerPoint</Application>
  <PresentationFormat>Widescreen</PresentationFormat>
  <Paragraphs>139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CARTEIRA DE PROJETOS SR-CE</vt:lpstr>
      <vt:lpstr>Campanha EVTEAs 2014-2021</vt:lpstr>
      <vt:lpstr>Campanha EVTEAs 2014-2021</vt:lpstr>
      <vt:lpstr>Vai virar projeto em 2022:</vt:lpstr>
      <vt:lpstr>Vai virar projeto em 2022:</vt:lpstr>
      <vt:lpstr>Vai virar projeto em 2022:</vt:lpstr>
      <vt:lpstr>Vai virar projeto em 2022:</vt:lpstr>
      <vt:lpstr>Vai virar projeto em 2022:</vt:lpstr>
      <vt:lpstr>Vai virar projeto em 2022:</vt:lpstr>
      <vt:lpstr>Campanha EVTEAs 2014-2021</vt:lpstr>
      <vt:lpstr>Vai virar projeto em 2022: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4</cp:revision>
  <dcterms:created xsi:type="dcterms:W3CDTF">2022-03-04T12:39:06Z</dcterms:created>
  <dcterms:modified xsi:type="dcterms:W3CDTF">2022-03-30T11:41:32Z</dcterms:modified>
</cp:coreProperties>
</file>