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kv" ContentType="video/unknown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71" r:id="rId8"/>
    <p:sldId id="264" r:id="rId9"/>
    <p:sldId id="287" r:id="rId10"/>
    <p:sldId id="265" r:id="rId11"/>
    <p:sldId id="275" r:id="rId12"/>
    <p:sldId id="276" r:id="rId13"/>
    <p:sldId id="277" r:id="rId14"/>
    <p:sldId id="278" r:id="rId15"/>
    <p:sldId id="279" r:id="rId16"/>
    <p:sldId id="288" r:id="rId17"/>
    <p:sldId id="289" r:id="rId18"/>
    <p:sldId id="290" r:id="rId19"/>
    <p:sldId id="283" r:id="rId20"/>
    <p:sldId id="285" r:id="rId21"/>
    <p:sldId id="284" r:id="rId22"/>
    <p:sldId id="286" r:id="rId23"/>
    <p:sldId id="291" r:id="rId24"/>
    <p:sldId id="272" r:id="rId25"/>
    <p:sldId id="270" r:id="rId26"/>
    <p:sldId id="273" r:id="rId27"/>
    <p:sldId id="281" r:id="rId28"/>
    <p:sldId id="282" r:id="rId29"/>
    <p:sldId id="259" r:id="rId3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220"/>
    <a:srgbClr val="F49220"/>
    <a:srgbClr val="17AE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9BF122-B59C-4AC1-98B5-082313AB45B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19893AD4-BE13-410E-A4ED-AB13FA5CA6EE}">
      <dgm:prSet phldrT="[Texto]"/>
      <dgm:spPr/>
      <dgm:t>
        <a:bodyPr/>
        <a:lstStyle/>
        <a:p>
          <a:r>
            <a:rPr lang="pt-BR" dirty="0"/>
            <a:t>SGP</a:t>
          </a:r>
        </a:p>
      </dgm:t>
    </dgm:pt>
    <dgm:pt modelId="{C3104D6A-024D-4B2E-98C3-5CC10739BF66}" type="parTrans" cxnId="{E4CD2B79-F227-4B2A-AA8B-F28F4F918638}">
      <dgm:prSet/>
      <dgm:spPr/>
      <dgm:t>
        <a:bodyPr/>
        <a:lstStyle/>
        <a:p>
          <a:endParaRPr lang="pt-BR"/>
        </a:p>
      </dgm:t>
    </dgm:pt>
    <dgm:pt modelId="{3A417F5E-9B9B-441A-BAAF-4DAF45DC230E}" type="sibTrans" cxnId="{E4CD2B79-F227-4B2A-AA8B-F28F4F918638}">
      <dgm:prSet/>
      <dgm:spPr/>
      <dgm:t>
        <a:bodyPr/>
        <a:lstStyle/>
        <a:p>
          <a:endParaRPr lang="pt-BR"/>
        </a:p>
      </dgm:t>
    </dgm:pt>
    <dgm:pt modelId="{6A529E53-5B75-4522-9C74-9149B0F7E0DC}">
      <dgm:prSet phldrT="[Texto]"/>
      <dgm:spPr/>
      <dgm:t>
        <a:bodyPr/>
        <a:lstStyle/>
        <a:p>
          <a:r>
            <a:rPr lang="pt-BR" dirty="0"/>
            <a:t>SGA</a:t>
          </a:r>
        </a:p>
      </dgm:t>
    </dgm:pt>
    <dgm:pt modelId="{78AEB65A-D7B3-431E-A7BD-E69440D61D92}" type="parTrans" cxnId="{FA367F3E-B8B8-4459-BD32-BC9EC8304B1D}">
      <dgm:prSet/>
      <dgm:spPr/>
      <dgm:t>
        <a:bodyPr/>
        <a:lstStyle/>
        <a:p>
          <a:endParaRPr lang="pt-BR"/>
        </a:p>
      </dgm:t>
    </dgm:pt>
    <dgm:pt modelId="{68F61A37-6355-4AF3-9C75-01F92787D1FA}" type="sibTrans" cxnId="{FA367F3E-B8B8-4459-BD32-BC9EC8304B1D}">
      <dgm:prSet/>
      <dgm:spPr/>
      <dgm:t>
        <a:bodyPr/>
        <a:lstStyle/>
        <a:p>
          <a:endParaRPr lang="pt-BR"/>
        </a:p>
      </dgm:t>
    </dgm:pt>
    <dgm:pt modelId="{B172DF66-624A-449E-A9DE-BA9A36738A07}">
      <dgm:prSet phldrT="[Texto]"/>
      <dgm:spPr/>
      <dgm:t>
        <a:bodyPr/>
        <a:lstStyle/>
        <a:p>
          <a:r>
            <a:rPr lang="pt-BR" dirty="0"/>
            <a:t>SGE</a:t>
          </a:r>
        </a:p>
      </dgm:t>
    </dgm:pt>
    <dgm:pt modelId="{39C9CCE9-0896-499D-991B-A3AECC304EEE}" type="parTrans" cxnId="{3EBFFB85-7864-4FDF-A2F0-3ABC1CE3F2FD}">
      <dgm:prSet/>
      <dgm:spPr/>
      <dgm:t>
        <a:bodyPr/>
        <a:lstStyle/>
        <a:p>
          <a:endParaRPr lang="pt-BR"/>
        </a:p>
      </dgm:t>
    </dgm:pt>
    <dgm:pt modelId="{4BA6720C-057F-4DA8-B00F-7B0D768B94CE}" type="sibTrans" cxnId="{3EBFFB85-7864-4FDF-A2F0-3ABC1CE3F2FD}">
      <dgm:prSet/>
      <dgm:spPr/>
      <dgm:t>
        <a:bodyPr/>
        <a:lstStyle/>
        <a:p>
          <a:endParaRPr lang="pt-BR"/>
        </a:p>
      </dgm:t>
    </dgm:pt>
    <dgm:pt modelId="{B4799ACD-0548-4916-A44E-DDEF5E99F2E5}">
      <dgm:prSet phldrT="[Texto]"/>
      <dgm:spPr/>
      <dgm:t>
        <a:bodyPr/>
        <a:lstStyle/>
        <a:p>
          <a:r>
            <a:rPr lang="pt-BR" dirty="0"/>
            <a:t>PNMR</a:t>
          </a:r>
        </a:p>
      </dgm:t>
    </dgm:pt>
    <dgm:pt modelId="{7CD3B9E8-B0CA-40D9-A299-9855E52346CA}" type="parTrans" cxnId="{A82156E5-4D5D-4433-9342-AB5E8C896F0F}">
      <dgm:prSet/>
      <dgm:spPr/>
      <dgm:t>
        <a:bodyPr/>
        <a:lstStyle/>
        <a:p>
          <a:endParaRPr lang="pt-BR"/>
        </a:p>
      </dgm:t>
    </dgm:pt>
    <dgm:pt modelId="{302E2BDD-6D67-4AA0-A5E8-E95E4A17627A}" type="sibTrans" cxnId="{A82156E5-4D5D-4433-9342-AB5E8C896F0F}">
      <dgm:prSet/>
      <dgm:spPr/>
      <dgm:t>
        <a:bodyPr/>
        <a:lstStyle/>
        <a:p>
          <a:endParaRPr lang="pt-BR"/>
        </a:p>
      </dgm:t>
    </dgm:pt>
    <dgm:pt modelId="{27504B97-2C85-4C65-A9D7-442BE3F724BE}">
      <dgm:prSet phldrT="[Texto]"/>
      <dgm:spPr/>
      <dgm:t>
        <a:bodyPr/>
        <a:lstStyle/>
        <a:p>
          <a:r>
            <a:rPr lang="pt-BR" dirty="0"/>
            <a:t>LVC</a:t>
          </a:r>
        </a:p>
      </dgm:t>
    </dgm:pt>
    <dgm:pt modelId="{D7AB8699-B5A0-46FC-A828-379B91A5B01F}" type="parTrans" cxnId="{ED944267-9A73-4A1C-AABE-B9F99F643139}">
      <dgm:prSet/>
      <dgm:spPr/>
      <dgm:t>
        <a:bodyPr/>
        <a:lstStyle/>
        <a:p>
          <a:endParaRPr lang="pt-BR"/>
        </a:p>
      </dgm:t>
    </dgm:pt>
    <dgm:pt modelId="{65AE5C34-E715-4AFF-8C33-53E98D46D7F6}" type="sibTrans" cxnId="{ED944267-9A73-4A1C-AABE-B9F99F643139}">
      <dgm:prSet/>
      <dgm:spPr/>
      <dgm:t>
        <a:bodyPr/>
        <a:lstStyle/>
        <a:p>
          <a:endParaRPr lang="pt-BR"/>
        </a:p>
      </dgm:t>
    </dgm:pt>
    <dgm:pt modelId="{2ED971D6-20B6-467C-BCC2-53A902BCC34E}">
      <dgm:prSet/>
      <dgm:spPr/>
      <dgm:t>
        <a:bodyPr/>
        <a:lstStyle/>
        <a:p>
          <a:r>
            <a:rPr lang="pt-BR" dirty="0"/>
            <a:t>FWD</a:t>
          </a:r>
        </a:p>
      </dgm:t>
    </dgm:pt>
    <dgm:pt modelId="{C9C31956-9532-4C18-8AB4-6EA2C7CE8896}" type="parTrans" cxnId="{7C34BA44-BE76-4185-BA1C-2ED69D228DC6}">
      <dgm:prSet/>
      <dgm:spPr/>
      <dgm:t>
        <a:bodyPr/>
        <a:lstStyle/>
        <a:p>
          <a:endParaRPr lang="pt-BR"/>
        </a:p>
      </dgm:t>
    </dgm:pt>
    <dgm:pt modelId="{D40B2423-D3EA-4211-9042-1169850AD774}" type="sibTrans" cxnId="{7C34BA44-BE76-4185-BA1C-2ED69D228DC6}">
      <dgm:prSet/>
      <dgm:spPr/>
      <dgm:t>
        <a:bodyPr/>
        <a:lstStyle/>
        <a:p>
          <a:endParaRPr lang="pt-BR"/>
        </a:p>
      </dgm:t>
    </dgm:pt>
    <dgm:pt modelId="{E105DCB8-5DF2-4656-A9D2-2E1FFA8F64F1}">
      <dgm:prSet/>
      <dgm:spPr/>
      <dgm:t>
        <a:bodyPr/>
        <a:lstStyle/>
        <a:p>
          <a:r>
            <a:rPr lang="pt-BR" dirty="0"/>
            <a:t>EVTEA</a:t>
          </a:r>
        </a:p>
      </dgm:t>
    </dgm:pt>
    <dgm:pt modelId="{BE4DE6DA-4D68-4F7A-A113-84B3C269D315}" type="parTrans" cxnId="{1508EA2D-19DD-4CEB-8FC7-812BD778F079}">
      <dgm:prSet/>
      <dgm:spPr/>
      <dgm:t>
        <a:bodyPr/>
        <a:lstStyle/>
        <a:p>
          <a:endParaRPr lang="pt-BR"/>
        </a:p>
      </dgm:t>
    </dgm:pt>
    <dgm:pt modelId="{0FDDF65F-64A2-40B5-8762-EB67A0E7B592}" type="sibTrans" cxnId="{1508EA2D-19DD-4CEB-8FC7-812BD778F079}">
      <dgm:prSet/>
      <dgm:spPr/>
      <dgm:t>
        <a:bodyPr/>
        <a:lstStyle/>
        <a:p>
          <a:endParaRPr lang="pt-BR"/>
        </a:p>
      </dgm:t>
    </dgm:pt>
    <dgm:pt modelId="{BF8E6A53-233D-4C78-80B3-19CB3A2011DF}">
      <dgm:prSet/>
      <dgm:spPr/>
      <dgm:t>
        <a:bodyPr/>
        <a:lstStyle/>
        <a:p>
          <a:r>
            <a:rPr lang="pt-BR" dirty="0"/>
            <a:t>KAIROS</a:t>
          </a:r>
        </a:p>
      </dgm:t>
    </dgm:pt>
    <dgm:pt modelId="{07275177-9600-4A19-8FA5-459D0374EE6B}" type="parTrans" cxnId="{0B292766-BC81-4A98-A836-9FB7F9A4622A}">
      <dgm:prSet/>
      <dgm:spPr/>
      <dgm:t>
        <a:bodyPr/>
        <a:lstStyle/>
        <a:p>
          <a:endParaRPr lang="pt-BR"/>
        </a:p>
      </dgm:t>
    </dgm:pt>
    <dgm:pt modelId="{AC796560-65B2-482C-B8FE-0DFAA1E9EF3E}" type="sibTrans" cxnId="{0B292766-BC81-4A98-A836-9FB7F9A4622A}">
      <dgm:prSet/>
      <dgm:spPr/>
      <dgm:t>
        <a:bodyPr/>
        <a:lstStyle/>
        <a:p>
          <a:endParaRPr lang="pt-BR"/>
        </a:p>
      </dgm:t>
    </dgm:pt>
    <dgm:pt modelId="{86495CE4-6B95-4ED2-AC5A-91F093C7739E}">
      <dgm:prSet/>
      <dgm:spPr/>
      <dgm:t>
        <a:bodyPr/>
        <a:lstStyle/>
        <a:p>
          <a:r>
            <a:rPr lang="pt-BR" dirty="0" err="1"/>
            <a:t>AsBuilt</a:t>
          </a:r>
          <a:endParaRPr lang="pt-BR" dirty="0"/>
        </a:p>
      </dgm:t>
    </dgm:pt>
    <dgm:pt modelId="{9B08B379-F771-4EC9-A474-0E1B41E72FAC}" type="parTrans" cxnId="{2E4C30F6-2E14-468E-8B9E-2F02FBA9E21D}">
      <dgm:prSet/>
      <dgm:spPr/>
      <dgm:t>
        <a:bodyPr/>
        <a:lstStyle/>
        <a:p>
          <a:endParaRPr lang="pt-BR"/>
        </a:p>
      </dgm:t>
    </dgm:pt>
    <dgm:pt modelId="{D9FD0286-4E49-4C06-9BD5-6DEB9F7BE8B9}" type="sibTrans" cxnId="{2E4C30F6-2E14-468E-8B9E-2F02FBA9E21D}">
      <dgm:prSet/>
      <dgm:spPr/>
      <dgm:t>
        <a:bodyPr/>
        <a:lstStyle/>
        <a:p>
          <a:endParaRPr lang="pt-BR"/>
        </a:p>
      </dgm:t>
    </dgm:pt>
    <dgm:pt modelId="{374C89CE-CCD0-440D-B6C5-A6EE88AD4303}">
      <dgm:prSet/>
      <dgm:spPr/>
      <dgm:t>
        <a:bodyPr/>
        <a:lstStyle/>
        <a:p>
          <a:r>
            <a:rPr lang="pt-BR" dirty="0"/>
            <a:t>SGPLAN</a:t>
          </a:r>
        </a:p>
      </dgm:t>
    </dgm:pt>
    <dgm:pt modelId="{74C4DEB8-D4D6-4DCF-A9A2-C7EA55E487E7}" type="parTrans" cxnId="{0F479A1E-7BA3-4A1D-9040-ADDB09B2CD01}">
      <dgm:prSet/>
      <dgm:spPr/>
      <dgm:t>
        <a:bodyPr/>
        <a:lstStyle/>
        <a:p>
          <a:endParaRPr lang="pt-BR"/>
        </a:p>
      </dgm:t>
    </dgm:pt>
    <dgm:pt modelId="{26B177EC-B691-4492-9F38-B98181CAB42B}" type="sibTrans" cxnId="{0F479A1E-7BA3-4A1D-9040-ADDB09B2CD01}">
      <dgm:prSet/>
      <dgm:spPr/>
      <dgm:t>
        <a:bodyPr/>
        <a:lstStyle/>
        <a:p>
          <a:endParaRPr lang="pt-BR"/>
        </a:p>
      </dgm:t>
    </dgm:pt>
    <dgm:pt modelId="{79542A0E-CE8A-410A-9F13-755295D3976F}">
      <dgm:prSet/>
      <dgm:spPr/>
      <dgm:t>
        <a:bodyPr/>
        <a:lstStyle/>
        <a:p>
          <a:r>
            <a:rPr lang="pt-BR" dirty="0"/>
            <a:t>PNCT</a:t>
          </a:r>
        </a:p>
      </dgm:t>
    </dgm:pt>
    <dgm:pt modelId="{1142992D-D254-4E69-84AA-BDEA3C473D8F}" type="parTrans" cxnId="{E9BB47EF-766F-415F-A521-F7462EF41177}">
      <dgm:prSet/>
      <dgm:spPr/>
      <dgm:t>
        <a:bodyPr/>
        <a:lstStyle/>
        <a:p>
          <a:endParaRPr lang="pt-BR"/>
        </a:p>
      </dgm:t>
    </dgm:pt>
    <dgm:pt modelId="{D749A5B7-9B06-4E95-975F-D26AA3D0D8E6}" type="sibTrans" cxnId="{E9BB47EF-766F-415F-A521-F7462EF41177}">
      <dgm:prSet/>
      <dgm:spPr/>
      <dgm:t>
        <a:bodyPr/>
        <a:lstStyle/>
        <a:p>
          <a:endParaRPr lang="pt-BR"/>
        </a:p>
      </dgm:t>
    </dgm:pt>
    <dgm:pt modelId="{8F7C8910-D4DE-4C7B-B38C-F1D8C2F5F5DA}">
      <dgm:prSet/>
      <dgm:spPr/>
      <dgm:t>
        <a:bodyPr/>
        <a:lstStyle/>
        <a:p>
          <a:r>
            <a:rPr lang="pt-BR" dirty="0"/>
            <a:t>VGEO</a:t>
          </a:r>
        </a:p>
      </dgm:t>
    </dgm:pt>
    <dgm:pt modelId="{C2C8F4FE-8152-4B0C-9839-259A464764B2}" type="parTrans" cxnId="{44993EDE-FFA1-4039-87BB-1EE8A90FB3E4}">
      <dgm:prSet/>
      <dgm:spPr/>
      <dgm:t>
        <a:bodyPr/>
        <a:lstStyle/>
        <a:p>
          <a:endParaRPr lang="pt-BR"/>
        </a:p>
      </dgm:t>
    </dgm:pt>
    <dgm:pt modelId="{22748A5F-77FE-46BC-8CAF-2859AD4CA266}" type="sibTrans" cxnId="{44993EDE-FFA1-4039-87BB-1EE8A90FB3E4}">
      <dgm:prSet/>
      <dgm:spPr/>
      <dgm:t>
        <a:bodyPr/>
        <a:lstStyle/>
        <a:p>
          <a:endParaRPr lang="pt-BR"/>
        </a:p>
      </dgm:t>
    </dgm:pt>
    <dgm:pt modelId="{8DE16DB2-B8CB-4B18-B694-3BC52D2F4C23}" type="pres">
      <dgm:prSet presAssocID="{0A9BF122-B59C-4AC1-98B5-082313AB45B6}" presName="diagram" presStyleCnt="0">
        <dgm:presLayoutVars>
          <dgm:dir/>
          <dgm:resizeHandles val="exact"/>
        </dgm:presLayoutVars>
      </dgm:prSet>
      <dgm:spPr/>
    </dgm:pt>
    <dgm:pt modelId="{C6D7FFD9-FE41-4499-AE6E-F20DA0CB5C1A}" type="pres">
      <dgm:prSet presAssocID="{19893AD4-BE13-410E-A4ED-AB13FA5CA6EE}" presName="node" presStyleLbl="node1" presStyleIdx="0" presStyleCnt="12">
        <dgm:presLayoutVars>
          <dgm:bulletEnabled val="1"/>
        </dgm:presLayoutVars>
      </dgm:prSet>
      <dgm:spPr/>
    </dgm:pt>
    <dgm:pt modelId="{88367F6E-32FD-4FB0-BCB8-BFAD24D7A4FA}" type="pres">
      <dgm:prSet presAssocID="{3A417F5E-9B9B-441A-BAAF-4DAF45DC230E}" presName="sibTrans" presStyleCnt="0"/>
      <dgm:spPr/>
    </dgm:pt>
    <dgm:pt modelId="{DC155FAC-7832-4F6F-9DE4-9B4F749149E2}" type="pres">
      <dgm:prSet presAssocID="{6A529E53-5B75-4522-9C74-9149B0F7E0DC}" presName="node" presStyleLbl="node1" presStyleIdx="1" presStyleCnt="12">
        <dgm:presLayoutVars>
          <dgm:bulletEnabled val="1"/>
        </dgm:presLayoutVars>
      </dgm:prSet>
      <dgm:spPr/>
    </dgm:pt>
    <dgm:pt modelId="{351F0664-41ED-4181-AE4F-DFD68D0B4B2A}" type="pres">
      <dgm:prSet presAssocID="{68F61A37-6355-4AF3-9C75-01F92787D1FA}" presName="sibTrans" presStyleCnt="0"/>
      <dgm:spPr/>
    </dgm:pt>
    <dgm:pt modelId="{55467F21-E1DC-430A-A461-CCF21CEB3FC7}" type="pres">
      <dgm:prSet presAssocID="{B172DF66-624A-449E-A9DE-BA9A36738A07}" presName="node" presStyleLbl="node1" presStyleIdx="2" presStyleCnt="12">
        <dgm:presLayoutVars>
          <dgm:bulletEnabled val="1"/>
        </dgm:presLayoutVars>
      </dgm:prSet>
      <dgm:spPr/>
    </dgm:pt>
    <dgm:pt modelId="{1625052A-A7D3-4890-86D4-19693F7B53EB}" type="pres">
      <dgm:prSet presAssocID="{4BA6720C-057F-4DA8-B00F-7B0D768B94CE}" presName="sibTrans" presStyleCnt="0"/>
      <dgm:spPr/>
    </dgm:pt>
    <dgm:pt modelId="{4FF3D572-C1A5-4F91-8329-F96EA45F4579}" type="pres">
      <dgm:prSet presAssocID="{B4799ACD-0548-4916-A44E-DDEF5E99F2E5}" presName="node" presStyleLbl="node1" presStyleIdx="3" presStyleCnt="12">
        <dgm:presLayoutVars>
          <dgm:bulletEnabled val="1"/>
        </dgm:presLayoutVars>
      </dgm:prSet>
      <dgm:spPr/>
    </dgm:pt>
    <dgm:pt modelId="{694A2885-E94E-49C6-B0B4-9110857114E4}" type="pres">
      <dgm:prSet presAssocID="{302E2BDD-6D67-4AA0-A5E8-E95E4A17627A}" presName="sibTrans" presStyleCnt="0"/>
      <dgm:spPr/>
    </dgm:pt>
    <dgm:pt modelId="{2687F2BA-1046-42CC-8A75-1794E975A8B4}" type="pres">
      <dgm:prSet presAssocID="{27504B97-2C85-4C65-A9D7-442BE3F724BE}" presName="node" presStyleLbl="node1" presStyleIdx="4" presStyleCnt="12">
        <dgm:presLayoutVars>
          <dgm:bulletEnabled val="1"/>
        </dgm:presLayoutVars>
      </dgm:prSet>
      <dgm:spPr/>
    </dgm:pt>
    <dgm:pt modelId="{E4D2A12A-21F1-4FDB-A0ED-9FCCA36D94E5}" type="pres">
      <dgm:prSet presAssocID="{65AE5C34-E715-4AFF-8C33-53E98D46D7F6}" presName="sibTrans" presStyleCnt="0"/>
      <dgm:spPr/>
    </dgm:pt>
    <dgm:pt modelId="{11F4C760-613D-4325-BD01-91F64C87C189}" type="pres">
      <dgm:prSet presAssocID="{2ED971D6-20B6-467C-BCC2-53A902BCC34E}" presName="node" presStyleLbl="node1" presStyleIdx="5" presStyleCnt="12">
        <dgm:presLayoutVars>
          <dgm:bulletEnabled val="1"/>
        </dgm:presLayoutVars>
      </dgm:prSet>
      <dgm:spPr/>
    </dgm:pt>
    <dgm:pt modelId="{0DCDCE83-00DD-4B58-A103-DEF9143D0AF7}" type="pres">
      <dgm:prSet presAssocID="{D40B2423-D3EA-4211-9042-1169850AD774}" presName="sibTrans" presStyleCnt="0"/>
      <dgm:spPr/>
    </dgm:pt>
    <dgm:pt modelId="{5D37E6AA-31C0-48F6-A26B-C86A3A237BB7}" type="pres">
      <dgm:prSet presAssocID="{E105DCB8-5DF2-4656-A9D2-2E1FFA8F64F1}" presName="node" presStyleLbl="node1" presStyleIdx="6" presStyleCnt="12">
        <dgm:presLayoutVars>
          <dgm:bulletEnabled val="1"/>
        </dgm:presLayoutVars>
      </dgm:prSet>
      <dgm:spPr/>
    </dgm:pt>
    <dgm:pt modelId="{F0E30ED4-F954-484C-9B21-828AD2A0DA53}" type="pres">
      <dgm:prSet presAssocID="{0FDDF65F-64A2-40B5-8762-EB67A0E7B592}" presName="sibTrans" presStyleCnt="0"/>
      <dgm:spPr/>
    </dgm:pt>
    <dgm:pt modelId="{7EDDE5C1-872F-4C4B-9AA1-5E3C355E800B}" type="pres">
      <dgm:prSet presAssocID="{BF8E6A53-233D-4C78-80B3-19CB3A2011DF}" presName="node" presStyleLbl="node1" presStyleIdx="7" presStyleCnt="12">
        <dgm:presLayoutVars>
          <dgm:bulletEnabled val="1"/>
        </dgm:presLayoutVars>
      </dgm:prSet>
      <dgm:spPr/>
    </dgm:pt>
    <dgm:pt modelId="{AD9DB170-5ED8-44D8-830D-1232BC9B3AD0}" type="pres">
      <dgm:prSet presAssocID="{AC796560-65B2-482C-B8FE-0DFAA1E9EF3E}" presName="sibTrans" presStyleCnt="0"/>
      <dgm:spPr/>
    </dgm:pt>
    <dgm:pt modelId="{989EC2A8-0D09-4800-9CA6-DFDB72943258}" type="pres">
      <dgm:prSet presAssocID="{86495CE4-6B95-4ED2-AC5A-91F093C7739E}" presName="node" presStyleLbl="node1" presStyleIdx="8" presStyleCnt="12">
        <dgm:presLayoutVars>
          <dgm:bulletEnabled val="1"/>
        </dgm:presLayoutVars>
      </dgm:prSet>
      <dgm:spPr/>
    </dgm:pt>
    <dgm:pt modelId="{2D167FC6-2868-4B23-9F67-F7C12C6BE1E3}" type="pres">
      <dgm:prSet presAssocID="{D9FD0286-4E49-4C06-9BD5-6DEB9F7BE8B9}" presName="sibTrans" presStyleCnt="0"/>
      <dgm:spPr/>
    </dgm:pt>
    <dgm:pt modelId="{B5946A98-233B-4DE2-BE01-A5624B02A0AD}" type="pres">
      <dgm:prSet presAssocID="{374C89CE-CCD0-440D-B6C5-A6EE88AD4303}" presName="node" presStyleLbl="node1" presStyleIdx="9" presStyleCnt="12">
        <dgm:presLayoutVars>
          <dgm:bulletEnabled val="1"/>
        </dgm:presLayoutVars>
      </dgm:prSet>
      <dgm:spPr/>
    </dgm:pt>
    <dgm:pt modelId="{5E39E261-0C6E-4BCD-ADAB-40C911ED6C9D}" type="pres">
      <dgm:prSet presAssocID="{26B177EC-B691-4492-9F38-B98181CAB42B}" presName="sibTrans" presStyleCnt="0"/>
      <dgm:spPr/>
    </dgm:pt>
    <dgm:pt modelId="{A6A038D8-AB60-4621-8862-7F84286C2E9B}" type="pres">
      <dgm:prSet presAssocID="{79542A0E-CE8A-410A-9F13-755295D3976F}" presName="node" presStyleLbl="node1" presStyleIdx="10" presStyleCnt="12">
        <dgm:presLayoutVars>
          <dgm:bulletEnabled val="1"/>
        </dgm:presLayoutVars>
      </dgm:prSet>
      <dgm:spPr/>
    </dgm:pt>
    <dgm:pt modelId="{31B00247-DB25-4D14-BA65-69A02B42518B}" type="pres">
      <dgm:prSet presAssocID="{D749A5B7-9B06-4E95-975F-D26AA3D0D8E6}" presName="sibTrans" presStyleCnt="0"/>
      <dgm:spPr/>
    </dgm:pt>
    <dgm:pt modelId="{43D445DB-DD6B-4324-8272-01B421FF92A5}" type="pres">
      <dgm:prSet presAssocID="{8F7C8910-D4DE-4C7B-B38C-F1D8C2F5F5DA}" presName="node" presStyleLbl="node1" presStyleIdx="11" presStyleCnt="12">
        <dgm:presLayoutVars>
          <dgm:bulletEnabled val="1"/>
        </dgm:presLayoutVars>
      </dgm:prSet>
      <dgm:spPr/>
    </dgm:pt>
  </dgm:ptLst>
  <dgm:cxnLst>
    <dgm:cxn modelId="{EAAC2B15-14C9-47EB-8090-92699F724777}" type="presOf" srcId="{19893AD4-BE13-410E-A4ED-AB13FA5CA6EE}" destId="{C6D7FFD9-FE41-4499-AE6E-F20DA0CB5C1A}" srcOrd="0" destOrd="0" presId="urn:microsoft.com/office/officeart/2005/8/layout/default"/>
    <dgm:cxn modelId="{0F479A1E-7BA3-4A1D-9040-ADDB09B2CD01}" srcId="{0A9BF122-B59C-4AC1-98B5-082313AB45B6}" destId="{374C89CE-CCD0-440D-B6C5-A6EE88AD4303}" srcOrd="9" destOrd="0" parTransId="{74C4DEB8-D4D6-4DCF-A9A2-C7EA55E487E7}" sibTransId="{26B177EC-B691-4492-9F38-B98181CAB42B}"/>
    <dgm:cxn modelId="{1508EA2D-19DD-4CEB-8FC7-812BD778F079}" srcId="{0A9BF122-B59C-4AC1-98B5-082313AB45B6}" destId="{E105DCB8-5DF2-4656-A9D2-2E1FFA8F64F1}" srcOrd="6" destOrd="0" parTransId="{BE4DE6DA-4D68-4F7A-A113-84B3C269D315}" sibTransId="{0FDDF65F-64A2-40B5-8762-EB67A0E7B592}"/>
    <dgm:cxn modelId="{FA367F3E-B8B8-4459-BD32-BC9EC8304B1D}" srcId="{0A9BF122-B59C-4AC1-98B5-082313AB45B6}" destId="{6A529E53-5B75-4522-9C74-9149B0F7E0DC}" srcOrd="1" destOrd="0" parTransId="{78AEB65A-D7B3-431E-A7BD-E69440D61D92}" sibTransId="{68F61A37-6355-4AF3-9C75-01F92787D1FA}"/>
    <dgm:cxn modelId="{C6BB3863-A316-4CE2-B647-3AD25957466B}" type="presOf" srcId="{E105DCB8-5DF2-4656-A9D2-2E1FFA8F64F1}" destId="{5D37E6AA-31C0-48F6-A26B-C86A3A237BB7}" srcOrd="0" destOrd="0" presId="urn:microsoft.com/office/officeart/2005/8/layout/default"/>
    <dgm:cxn modelId="{7C34BA44-BE76-4185-BA1C-2ED69D228DC6}" srcId="{0A9BF122-B59C-4AC1-98B5-082313AB45B6}" destId="{2ED971D6-20B6-467C-BCC2-53A902BCC34E}" srcOrd="5" destOrd="0" parTransId="{C9C31956-9532-4C18-8AB4-6EA2C7CE8896}" sibTransId="{D40B2423-D3EA-4211-9042-1169850AD774}"/>
    <dgm:cxn modelId="{29CE3245-955A-4A66-A935-60259CDD150C}" type="presOf" srcId="{374C89CE-CCD0-440D-B6C5-A6EE88AD4303}" destId="{B5946A98-233B-4DE2-BE01-A5624B02A0AD}" srcOrd="0" destOrd="0" presId="urn:microsoft.com/office/officeart/2005/8/layout/default"/>
    <dgm:cxn modelId="{0B292766-BC81-4A98-A836-9FB7F9A4622A}" srcId="{0A9BF122-B59C-4AC1-98B5-082313AB45B6}" destId="{BF8E6A53-233D-4C78-80B3-19CB3A2011DF}" srcOrd="7" destOrd="0" parTransId="{07275177-9600-4A19-8FA5-459D0374EE6B}" sibTransId="{AC796560-65B2-482C-B8FE-0DFAA1E9EF3E}"/>
    <dgm:cxn modelId="{ED944267-9A73-4A1C-AABE-B9F99F643139}" srcId="{0A9BF122-B59C-4AC1-98B5-082313AB45B6}" destId="{27504B97-2C85-4C65-A9D7-442BE3F724BE}" srcOrd="4" destOrd="0" parTransId="{D7AB8699-B5A0-46FC-A828-379B91A5B01F}" sibTransId="{65AE5C34-E715-4AFF-8C33-53E98D46D7F6}"/>
    <dgm:cxn modelId="{D342544A-FA44-4A7B-A76F-ABE6F76AE0D8}" type="presOf" srcId="{0A9BF122-B59C-4AC1-98B5-082313AB45B6}" destId="{8DE16DB2-B8CB-4B18-B694-3BC52D2F4C23}" srcOrd="0" destOrd="0" presId="urn:microsoft.com/office/officeart/2005/8/layout/default"/>
    <dgm:cxn modelId="{0E945250-DE14-4BE6-95D9-3DE738BCD7CE}" type="presOf" srcId="{2ED971D6-20B6-467C-BCC2-53A902BCC34E}" destId="{11F4C760-613D-4325-BD01-91F64C87C189}" srcOrd="0" destOrd="0" presId="urn:microsoft.com/office/officeart/2005/8/layout/default"/>
    <dgm:cxn modelId="{4EAD3B74-1A7D-4625-8493-38F61BB12FF8}" type="presOf" srcId="{B172DF66-624A-449E-A9DE-BA9A36738A07}" destId="{55467F21-E1DC-430A-A461-CCF21CEB3FC7}" srcOrd="0" destOrd="0" presId="urn:microsoft.com/office/officeart/2005/8/layout/default"/>
    <dgm:cxn modelId="{E4CD2B79-F227-4B2A-AA8B-F28F4F918638}" srcId="{0A9BF122-B59C-4AC1-98B5-082313AB45B6}" destId="{19893AD4-BE13-410E-A4ED-AB13FA5CA6EE}" srcOrd="0" destOrd="0" parTransId="{C3104D6A-024D-4B2E-98C3-5CC10739BF66}" sibTransId="{3A417F5E-9B9B-441A-BAAF-4DAF45DC230E}"/>
    <dgm:cxn modelId="{3EBFFB85-7864-4FDF-A2F0-3ABC1CE3F2FD}" srcId="{0A9BF122-B59C-4AC1-98B5-082313AB45B6}" destId="{B172DF66-624A-449E-A9DE-BA9A36738A07}" srcOrd="2" destOrd="0" parTransId="{39C9CCE9-0896-499D-991B-A3AECC304EEE}" sibTransId="{4BA6720C-057F-4DA8-B00F-7B0D768B94CE}"/>
    <dgm:cxn modelId="{9284068B-527F-48FC-8E6B-DCF83A7B714C}" type="presOf" srcId="{79542A0E-CE8A-410A-9F13-755295D3976F}" destId="{A6A038D8-AB60-4621-8862-7F84286C2E9B}" srcOrd="0" destOrd="0" presId="urn:microsoft.com/office/officeart/2005/8/layout/default"/>
    <dgm:cxn modelId="{E9AB6A96-8FB9-4002-A082-EB2378B937BB}" type="presOf" srcId="{27504B97-2C85-4C65-A9D7-442BE3F724BE}" destId="{2687F2BA-1046-42CC-8A75-1794E975A8B4}" srcOrd="0" destOrd="0" presId="urn:microsoft.com/office/officeart/2005/8/layout/default"/>
    <dgm:cxn modelId="{AEFE0A9F-F526-422E-B64A-76D61F3768C7}" type="presOf" srcId="{6A529E53-5B75-4522-9C74-9149B0F7E0DC}" destId="{DC155FAC-7832-4F6F-9DE4-9B4F749149E2}" srcOrd="0" destOrd="0" presId="urn:microsoft.com/office/officeart/2005/8/layout/default"/>
    <dgm:cxn modelId="{DB459DC2-4B9F-4835-87DB-878B137CD809}" type="presOf" srcId="{86495CE4-6B95-4ED2-AC5A-91F093C7739E}" destId="{989EC2A8-0D09-4800-9CA6-DFDB72943258}" srcOrd="0" destOrd="0" presId="urn:microsoft.com/office/officeart/2005/8/layout/default"/>
    <dgm:cxn modelId="{E7E26CD6-5B6D-4AD1-ADBB-07A7DD88ABE9}" type="presOf" srcId="{BF8E6A53-233D-4C78-80B3-19CB3A2011DF}" destId="{7EDDE5C1-872F-4C4B-9AA1-5E3C355E800B}" srcOrd="0" destOrd="0" presId="urn:microsoft.com/office/officeart/2005/8/layout/default"/>
    <dgm:cxn modelId="{E79A8ADB-0675-4BD8-8C70-91794D30FA1C}" type="presOf" srcId="{8F7C8910-D4DE-4C7B-B38C-F1D8C2F5F5DA}" destId="{43D445DB-DD6B-4324-8272-01B421FF92A5}" srcOrd="0" destOrd="0" presId="urn:microsoft.com/office/officeart/2005/8/layout/default"/>
    <dgm:cxn modelId="{44993EDE-FFA1-4039-87BB-1EE8A90FB3E4}" srcId="{0A9BF122-B59C-4AC1-98B5-082313AB45B6}" destId="{8F7C8910-D4DE-4C7B-B38C-F1D8C2F5F5DA}" srcOrd="11" destOrd="0" parTransId="{C2C8F4FE-8152-4B0C-9839-259A464764B2}" sibTransId="{22748A5F-77FE-46BC-8CAF-2859AD4CA266}"/>
    <dgm:cxn modelId="{A82156E5-4D5D-4433-9342-AB5E8C896F0F}" srcId="{0A9BF122-B59C-4AC1-98B5-082313AB45B6}" destId="{B4799ACD-0548-4916-A44E-DDEF5E99F2E5}" srcOrd="3" destOrd="0" parTransId="{7CD3B9E8-B0CA-40D9-A299-9855E52346CA}" sibTransId="{302E2BDD-6D67-4AA0-A5E8-E95E4A17627A}"/>
    <dgm:cxn modelId="{778FB6E9-1D8D-4D67-9791-BE558BD18EE7}" type="presOf" srcId="{B4799ACD-0548-4916-A44E-DDEF5E99F2E5}" destId="{4FF3D572-C1A5-4F91-8329-F96EA45F4579}" srcOrd="0" destOrd="0" presId="urn:microsoft.com/office/officeart/2005/8/layout/default"/>
    <dgm:cxn modelId="{E9BB47EF-766F-415F-A521-F7462EF41177}" srcId="{0A9BF122-B59C-4AC1-98B5-082313AB45B6}" destId="{79542A0E-CE8A-410A-9F13-755295D3976F}" srcOrd="10" destOrd="0" parTransId="{1142992D-D254-4E69-84AA-BDEA3C473D8F}" sibTransId="{D749A5B7-9B06-4E95-975F-D26AA3D0D8E6}"/>
    <dgm:cxn modelId="{2E4C30F6-2E14-468E-8B9E-2F02FBA9E21D}" srcId="{0A9BF122-B59C-4AC1-98B5-082313AB45B6}" destId="{86495CE4-6B95-4ED2-AC5A-91F093C7739E}" srcOrd="8" destOrd="0" parTransId="{9B08B379-F771-4EC9-A474-0E1B41E72FAC}" sibTransId="{D9FD0286-4E49-4C06-9BD5-6DEB9F7BE8B9}"/>
    <dgm:cxn modelId="{87E298BB-37E9-4224-9209-0C90E98AFE75}" type="presParOf" srcId="{8DE16DB2-B8CB-4B18-B694-3BC52D2F4C23}" destId="{C6D7FFD9-FE41-4499-AE6E-F20DA0CB5C1A}" srcOrd="0" destOrd="0" presId="urn:microsoft.com/office/officeart/2005/8/layout/default"/>
    <dgm:cxn modelId="{E0806040-B9E8-4D8A-8C1C-13DF40F61AD3}" type="presParOf" srcId="{8DE16DB2-B8CB-4B18-B694-3BC52D2F4C23}" destId="{88367F6E-32FD-4FB0-BCB8-BFAD24D7A4FA}" srcOrd="1" destOrd="0" presId="urn:microsoft.com/office/officeart/2005/8/layout/default"/>
    <dgm:cxn modelId="{21F4E2E2-9760-4859-A633-87720566A71C}" type="presParOf" srcId="{8DE16DB2-B8CB-4B18-B694-3BC52D2F4C23}" destId="{DC155FAC-7832-4F6F-9DE4-9B4F749149E2}" srcOrd="2" destOrd="0" presId="urn:microsoft.com/office/officeart/2005/8/layout/default"/>
    <dgm:cxn modelId="{95928239-8998-49CC-A4C1-2707E49D6830}" type="presParOf" srcId="{8DE16DB2-B8CB-4B18-B694-3BC52D2F4C23}" destId="{351F0664-41ED-4181-AE4F-DFD68D0B4B2A}" srcOrd="3" destOrd="0" presId="urn:microsoft.com/office/officeart/2005/8/layout/default"/>
    <dgm:cxn modelId="{F0DC205F-9BC1-455A-A218-4DA5E683FDD3}" type="presParOf" srcId="{8DE16DB2-B8CB-4B18-B694-3BC52D2F4C23}" destId="{55467F21-E1DC-430A-A461-CCF21CEB3FC7}" srcOrd="4" destOrd="0" presId="urn:microsoft.com/office/officeart/2005/8/layout/default"/>
    <dgm:cxn modelId="{86C2B526-3596-443A-BA50-DC6BBE99F0CB}" type="presParOf" srcId="{8DE16DB2-B8CB-4B18-B694-3BC52D2F4C23}" destId="{1625052A-A7D3-4890-86D4-19693F7B53EB}" srcOrd="5" destOrd="0" presId="urn:microsoft.com/office/officeart/2005/8/layout/default"/>
    <dgm:cxn modelId="{6E5B5625-81F8-4580-8B51-44E06B2C5305}" type="presParOf" srcId="{8DE16DB2-B8CB-4B18-B694-3BC52D2F4C23}" destId="{4FF3D572-C1A5-4F91-8329-F96EA45F4579}" srcOrd="6" destOrd="0" presId="urn:microsoft.com/office/officeart/2005/8/layout/default"/>
    <dgm:cxn modelId="{6768EFD0-40D2-4180-BA9F-0F08D1ECFEB9}" type="presParOf" srcId="{8DE16DB2-B8CB-4B18-B694-3BC52D2F4C23}" destId="{694A2885-E94E-49C6-B0B4-9110857114E4}" srcOrd="7" destOrd="0" presId="urn:microsoft.com/office/officeart/2005/8/layout/default"/>
    <dgm:cxn modelId="{87EBD76A-D86A-4909-B1DB-4D5CD6691F4B}" type="presParOf" srcId="{8DE16DB2-B8CB-4B18-B694-3BC52D2F4C23}" destId="{2687F2BA-1046-42CC-8A75-1794E975A8B4}" srcOrd="8" destOrd="0" presId="urn:microsoft.com/office/officeart/2005/8/layout/default"/>
    <dgm:cxn modelId="{3C7941F7-F2E4-4F40-BE39-61523A635A31}" type="presParOf" srcId="{8DE16DB2-B8CB-4B18-B694-3BC52D2F4C23}" destId="{E4D2A12A-21F1-4FDB-A0ED-9FCCA36D94E5}" srcOrd="9" destOrd="0" presId="urn:microsoft.com/office/officeart/2005/8/layout/default"/>
    <dgm:cxn modelId="{DB9E3A1A-B852-4833-8341-C40E10E41B60}" type="presParOf" srcId="{8DE16DB2-B8CB-4B18-B694-3BC52D2F4C23}" destId="{11F4C760-613D-4325-BD01-91F64C87C189}" srcOrd="10" destOrd="0" presId="urn:microsoft.com/office/officeart/2005/8/layout/default"/>
    <dgm:cxn modelId="{10E86386-6992-4F6D-882E-9981CDF29600}" type="presParOf" srcId="{8DE16DB2-B8CB-4B18-B694-3BC52D2F4C23}" destId="{0DCDCE83-00DD-4B58-A103-DEF9143D0AF7}" srcOrd="11" destOrd="0" presId="urn:microsoft.com/office/officeart/2005/8/layout/default"/>
    <dgm:cxn modelId="{B71CEBC0-B035-48F2-BDA0-ED59127DDDC3}" type="presParOf" srcId="{8DE16DB2-B8CB-4B18-B694-3BC52D2F4C23}" destId="{5D37E6AA-31C0-48F6-A26B-C86A3A237BB7}" srcOrd="12" destOrd="0" presId="urn:microsoft.com/office/officeart/2005/8/layout/default"/>
    <dgm:cxn modelId="{3360B59E-D0A6-46C7-850F-83EE49982788}" type="presParOf" srcId="{8DE16DB2-B8CB-4B18-B694-3BC52D2F4C23}" destId="{F0E30ED4-F954-484C-9B21-828AD2A0DA53}" srcOrd="13" destOrd="0" presId="urn:microsoft.com/office/officeart/2005/8/layout/default"/>
    <dgm:cxn modelId="{A0281FDB-AC2A-4F0F-B84B-29307F4836D1}" type="presParOf" srcId="{8DE16DB2-B8CB-4B18-B694-3BC52D2F4C23}" destId="{7EDDE5C1-872F-4C4B-9AA1-5E3C355E800B}" srcOrd="14" destOrd="0" presId="urn:microsoft.com/office/officeart/2005/8/layout/default"/>
    <dgm:cxn modelId="{EFE9DAD6-981F-49AB-9766-CE5D2720A33A}" type="presParOf" srcId="{8DE16DB2-B8CB-4B18-B694-3BC52D2F4C23}" destId="{AD9DB170-5ED8-44D8-830D-1232BC9B3AD0}" srcOrd="15" destOrd="0" presId="urn:microsoft.com/office/officeart/2005/8/layout/default"/>
    <dgm:cxn modelId="{507FAC49-371F-411F-8138-F758E34431D5}" type="presParOf" srcId="{8DE16DB2-B8CB-4B18-B694-3BC52D2F4C23}" destId="{989EC2A8-0D09-4800-9CA6-DFDB72943258}" srcOrd="16" destOrd="0" presId="urn:microsoft.com/office/officeart/2005/8/layout/default"/>
    <dgm:cxn modelId="{A7927DA1-DBF3-496E-A40C-9EC1EC051B49}" type="presParOf" srcId="{8DE16DB2-B8CB-4B18-B694-3BC52D2F4C23}" destId="{2D167FC6-2868-4B23-9F67-F7C12C6BE1E3}" srcOrd="17" destOrd="0" presId="urn:microsoft.com/office/officeart/2005/8/layout/default"/>
    <dgm:cxn modelId="{4008A57F-8EBC-4D21-B1F6-B27F6E5A50B8}" type="presParOf" srcId="{8DE16DB2-B8CB-4B18-B694-3BC52D2F4C23}" destId="{B5946A98-233B-4DE2-BE01-A5624B02A0AD}" srcOrd="18" destOrd="0" presId="urn:microsoft.com/office/officeart/2005/8/layout/default"/>
    <dgm:cxn modelId="{318AB081-ABF5-4DDA-A1E7-BA805040D0C5}" type="presParOf" srcId="{8DE16DB2-B8CB-4B18-B694-3BC52D2F4C23}" destId="{5E39E261-0C6E-4BCD-ADAB-40C911ED6C9D}" srcOrd="19" destOrd="0" presId="urn:microsoft.com/office/officeart/2005/8/layout/default"/>
    <dgm:cxn modelId="{FDCEED88-702B-4BC8-B985-DF2676280A9E}" type="presParOf" srcId="{8DE16DB2-B8CB-4B18-B694-3BC52D2F4C23}" destId="{A6A038D8-AB60-4621-8862-7F84286C2E9B}" srcOrd="20" destOrd="0" presId="urn:microsoft.com/office/officeart/2005/8/layout/default"/>
    <dgm:cxn modelId="{AA6425D3-A7E9-46D6-92BC-BDB75AB97315}" type="presParOf" srcId="{8DE16DB2-B8CB-4B18-B694-3BC52D2F4C23}" destId="{31B00247-DB25-4D14-BA65-69A02B42518B}" srcOrd="21" destOrd="0" presId="urn:microsoft.com/office/officeart/2005/8/layout/default"/>
    <dgm:cxn modelId="{F8DE797B-B82C-4E1A-93E6-B6D979DE6859}" type="presParOf" srcId="{8DE16DB2-B8CB-4B18-B694-3BC52D2F4C23}" destId="{43D445DB-DD6B-4324-8272-01B421FF92A5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9BF122-B59C-4AC1-98B5-082313AB45B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19893AD4-BE13-410E-A4ED-AB13FA5CA6EE}">
      <dgm:prSet phldrT="[Texto]"/>
      <dgm:spPr/>
      <dgm:t>
        <a:bodyPr/>
        <a:lstStyle/>
        <a:p>
          <a:r>
            <a:rPr lang="pt-BR" dirty="0"/>
            <a:t>SGP</a:t>
          </a:r>
        </a:p>
      </dgm:t>
    </dgm:pt>
    <dgm:pt modelId="{C3104D6A-024D-4B2E-98C3-5CC10739BF66}" type="parTrans" cxnId="{E4CD2B79-F227-4B2A-AA8B-F28F4F918638}">
      <dgm:prSet/>
      <dgm:spPr/>
      <dgm:t>
        <a:bodyPr/>
        <a:lstStyle/>
        <a:p>
          <a:endParaRPr lang="pt-BR"/>
        </a:p>
      </dgm:t>
    </dgm:pt>
    <dgm:pt modelId="{3A417F5E-9B9B-441A-BAAF-4DAF45DC230E}" type="sibTrans" cxnId="{E4CD2B79-F227-4B2A-AA8B-F28F4F918638}">
      <dgm:prSet/>
      <dgm:spPr/>
      <dgm:t>
        <a:bodyPr/>
        <a:lstStyle/>
        <a:p>
          <a:endParaRPr lang="pt-BR"/>
        </a:p>
      </dgm:t>
    </dgm:pt>
    <dgm:pt modelId="{6A529E53-5B75-4522-9C74-9149B0F7E0DC}">
      <dgm:prSet phldrT="[Texto]"/>
      <dgm:spPr/>
      <dgm:t>
        <a:bodyPr/>
        <a:lstStyle/>
        <a:p>
          <a:r>
            <a:rPr lang="pt-BR" dirty="0"/>
            <a:t>SGA</a:t>
          </a:r>
        </a:p>
      </dgm:t>
    </dgm:pt>
    <dgm:pt modelId="{78AEB65A-D7B3-431E-A7BD-E69440D61D92}" type="parTrans" cxnId="{FA367F3E-B8B8-4459-BD32-BC9EC8304B1D}">
      <dgm:prSet/>
      <dgm:spPr/>
      <dgm:t>
        <a:bodyPr/>
        <a:lstStyle/>
        <a:p>
          <a:endParaRPr lang="pt-BR"/>
        </a:p>
      </dgm:t>
    </dgm:pt>
    <dgm:pt modelId="{68F61A37-6355-4AF3-9C75-01F92787D1FA}" type="sibTrans" cxnId="{FA367F3E-B8B8-4459-BD32-BC9EC8304B1D}">
      <dgm:prSet/>
      <dgm:spPr/>
      <dgm:t>
        <a:bodyPr/>
        <a:lstStyle/>
        <a:p>
          <a:endParaRPr lang="pt-BR"/>
        </a:p>
      </dgm:t>
    </dgm:pt>
    <dgm:pt modelId="{B172DF66-624A-449E-A9DE-BA9A36738A07}">
      <dgm:prSet phldrT="[Texto]"/>
      <dgm:spPr/>
      <dgm:t>
        <a:bodyPr/>
        <a:lstStyle/>
        <a:p>
          <a:r>
            <a:rPr lang="pt-BR" dirty="0"/>
            <a:t>SGE</a:t>
          </a:r>
        </a:p>
      </dgm:t>
    </dgm:pt>
    <dgm:pt modelId="{39C9CCE9-0896-499D-991B-A3AECC304EEE}" type="parTrans" cxnId="{3EBFFB85-7864-4FDF-A2F0-3ABC1CE3F2FD}">
      <dgm:prSet/>
      <dgm:spPr/>
      <dgm:t>
        <a:bodyPr/>
        <a:lstStyle/>
        <a:p>
          <a:endParaRPr lang="pt-BR"/>
        </a:p>
      </dgm:t>
    </dgm:pt>
    <dgm:pt modelId="{4BA6720C-057F-4DA8-B00F-7B0D768B94CE}" type="sibTrans" cxnId="{3EBFFB85-7864-4FDF-A2F0-3ABC1CE3F2FD}">
      <dgm:prSet/>
      <dgm:spPr/>
      <dgm:t>
        <a:bodyPr/>
        <a:lstStyle/>
        <a:p>
          <a:endParaRPr lang="pt-BR"/>
        </a:p>
      </dgm:t>
    </dgm:pt>
    <dgm:pt modelId="{B4799ACD-0548-4916-A44E-DDEF5E99F2E5}">
      <dgm:prSet phldrT="[Texto]"/>
      <dgm:spPr/>
      <dgm:t>
        <a:bodyPr/>
        <a:lstStyle/>
        <a:p>
          <a:r>
            <a:rPr lang="pt-BR" dirty="0"/>
            <a:t>PNMR</a:t>
          </a:r>
        </a:p>
      </dgm:t>
    </dgm:pt>
    <dgm:pt modelId="{7CD3B9E8-B0CA-40D9-A299-9855E52346CA}" type="parTrans" cxnId="{A82156E5-4D5D-4433-9342-AB5E8C896F0F}">
      <dgm:prSet/>
      <dgm:spPr/>
      <dgm:t>
        <a:bodyPr/>
        <a:lstStyle/>
        <a:p>
          <a:endParaRPr lang="pt-BR"/>
        </a:p>
      </dgm:t>
    </dgm:pt>
    <dgm:pt modelId="{302E2BDD-6D67-4AA0-A5E8-E95E4A17627A}" type="sibTrans" cxnId="{A82156E5-4D5D-4433-9342-AB5E8C896F0F}">
      <dgm:prSet/>
      <dgm:spPr/>
      <dgm:t>
        <a:bodyPr/>
        <a:lstStyle/>
        <a:p>
          <a:endParaRPr lang="pt-BR"/>
        </a:p>
      </dgm:t>
    </dgm:pt>
    <dgm:pt modelId="{27504B97-2C85-4C65-A9D7-442BE3F724BE}">
      <dgm:prSet phldrT="[Texto]"/>
      <dgm:spPr/>
      <dgm:t>
        <a:bodyPr/>
        <a:lstStyle/>
        <a:p>
          <a:r>
            <a:rPr lang="pt-BR" dirty="0"/>
            <a:t>LVC</a:t>
          </a:r>
        </a:p>
      </dgm:t>
    </dgm:pt>
    <dgm:pt modelId="{D7AB8699-B5A0-46FC-A828-379B91A5B01F}" type="parTrans" cxnId="{ED944267-9A73-4A1C-AABE-B9F99F643139}">
      <dgm:prSet/>
      <dgm:spPr/>
      <dgm:t>
        <a:bodyPr/>
        <a:lstStyle/>
        <a:p>
          <a:endParaRPr lang="pt-BR"/>
        </a:p>
      </dgm:t>
    </dgm:pt>
    <dgm:pt modelId="{65AE5C34-E715-4AFF-8C33-53E98D46D7F6}" type="sibTrans" cxnId="{ED944267-9A73-4A1C-AABE-B9F99F643139}">
      <dgm:prSet/>
      <dgm:spPr/>
      <dgm:t>
        <a:bodyPr/>
        <a:lstStyle/>
        <a:p>
          <a:endParaRPr lang="pt-BR"/>
        </a:p>
      </dgm:t>
    </dgm:pt>
    <dgm:pt modelId="{2ED971D6-20B6-467C-BCC2-53A902BCC34E}">
      <dgm:prSet/>
      <dgm:spPr/>
      <dgm:t>
        <a:bodyPr/>
        <a:lstStyle/>
        <a:p>
          <a:r>
            <a:rPr lang="pt-BR" dirty="0"/>
            <a:t>FWD</a:t>
          </a:r>
        </a:p>
      </dgm:t>
    </dgm:pt>
    <dgm:pt modelId="{C9C31956-9532-4C18-8AB4-6EA2C7CE8896}" type="parTrans" cxnId="{7C34BA44-BE76-4185-BA1C-2ED69D228DC6}">
      <dgm:prSet/>
      <dgm:spPr/>
      <dgm:t>
        <a:bodyPr/>
        <a:lstStyle/>
        <a:p>
          <a:endParaRPr lang="pt-BR"/>
        </a:p>
      </dgm:t>
    </dgm:pt>
    <dgm:pt modelId="{D40B2423-D3EA-4211-9042-1169850AD774}" type="sibTrans" cxnId="{7C34BA44-BE76-4185-BA1C-2ED69D228DC6}">
      <dgm:prSet/>
      <dgm:spPr/>
      <dgm:t>
        <a:bodyPr/>
        <a:lstStyle/>
        <a:p>
          <a:endParaRPr lang="pt-BR"/>
        </a:p>
      </dgm:t>
    </dgm:pt>
    <dgm:pt modelId="{E105DCB8-5DF2-4656-A9D2-2E1FFA8F64F1}">
      <dgm:prSet/>
      <dgm:spPr/>
      <dgm:t>
        <a:bodyPr/>
        <a:lstStyle/>
        <a:p>
          <a:r>
            <a:rPr lang="pt-BR" dirty="0"/>
            <a:t>EVTEA</a:t>
          </a:r>
        </a:p>
      </dgm:t>
    </dgm:pt>
    <dgm:pt modelId="{BE4DE6DA-4D68-4F7A-A113-84B3C269D315}" type="parTrans" cxnId="{1508EA2D-19DD-4CEB-8FC7-812BD778F079}">
      <dgm:prSet/>
      <dgm:spPr/>
      <dgm:t>
        <a:bodyPr/>
        <a:lstStyle/>
        <a:p>
          <a:endParaRPr lang="pt-BR"/>
        </a:p>
      </dgm:t>
    </dgm:pt>
    <dgm:pt modelId="{0FDDF65F-64A2-40B5-8762-EB67A0E7B592}" type="sibTrans" cxnId="{1508EA2D-19DD-4CEB-8FC7-812BD778F079}">
      <dgm:prSet/>
      <dgm:spPr/>
      <dgm:t>
        <a:bodyPr/>
        <a:lstStyle/>
        <a:p>
          <a:endParaRPr lang="pt-BR"/>
        </a:p>
      </dgm:t>
    </dgm:pt>
    <dgm:pt modelId="{BF8E6A53-233D-4C78-80B3-19CB3A2011DF}">
      <dgm:prSet/>
      <dgm:spPr/>
      <dgm:t>
        <a:bodyPr/>
        <a:lstStyle/>
        <a:p>
          <a:r>
            <a:rPr lang="pt-BR" dirty="0"/>
            <a:t>KAIROS</a:t>
          </a:r>
        </a:p>
      </dgm:t>
    </dgm:pt>
    <dgm:pt modelId="{07275177-9600-4A19-8FA5-459D0374EE6B}" type="parTrans" cxnId="{0B292766-BC81-4A98-A836-9FB7F9A4622A}">
      <dgm:prSet/>
      <dgm:spPr/>
      <dgm:t>
        <a:bodyPr/>
        <a:lstStyle/>
        <a:p>
          <a:endParaRPr lang="pt-BR"/>
        </a:p>
      </dgm:t>
    </dgm:pt>
    <dgm:pt modelId="{AC796560-65B2-482C-B8FE-0DFAA1E9EF3E}" type="sibTrans" cxnId="{0B292766-BC81-4A98-A836-9FB7F9A4622A}">
      <dgm:prSet/>
      <dgm:spPr/>
      <dgm:t>
        <a:bodyPr/>
        <a:lstStyle/>
        <a:p>
          <a:endParaRPr lang="pt-BR"/>
        </a:p>
      </dgm:t>
    </dgm:pt>
    <dgm:pt modelId="{86495CE4-6B95-4ED2-AC5A-91F093C7739E}">
      <dgm:prSet/>
      <dgm:spPr/>
      <dgm:t>
        <a:bodyPr/>
        <a:lstStyle/>
        <a:p>
          <a:r>
            <a:rPr lang="pt-BR" dirty="0" err="1"/>
            <a:t>AsBuilt</a:t>
          </a:r>
          <a:endParaRPr lang="pt-BR" dirty="0"/>
        </a:p>
      </dgm:t>
    </dgm:pt>
    <dgm:pt modelId="{9B08B379-F771-4EC9-A474-0E1B41E72FAC}" type="parTrans" cxnId="{2E4C30F6-2E14-468E-8B9E-2F02FBA9E21D}">
      <dgm:prSet/>
      <dgm:spPr/>
      <dgm:t>
        <a:bodyPr/>
        <a:lstStyle/>
        <a:p>
          <a:endParaRPr lang="pt-BR"/>
        </a:p>
      </dgm:t>
    </dgm:pt>
    <dgm:pt modelId="{D9FD0286-4E49-4C06-9BD5-6DEB9F7BE8B9}" type="sibTrans" cxnId="{2E4C30F6-2E14-468E-8B9E-2F02FBA9E21D}">
      <dgm:prSet/>
      <dgm:spPr/>
      <dgm:t>
        <a:bodyPr/>
        <a:lstStyle/>
        <a:p>
          <a:endParaRPr lang="pt-BR"/>
        </a:p>
      </dgm:t>
    </dgm:pt>
    <dgm:pt modelId="{374C89CE-CCD0-440D-B6C5-A6EE88AD4303}">
      <dgm:prSet/>
      <dgm:spPr/>
      <dgm:t>
        <a:bodyPr/>
        <a:lstStyle/>
        <a:p>
          <a:r>
            <a:rPr lang="pt-BR" dirty="0"/>
            <a:t>SGPLAN</a:t>
          </a:r>
        </a:p>
      </dgm:t>
    </dgm:pt>
    <dgm:pt modelId="{74C4DEB8-D4D6-4DCF-A9A2-C7EA55E487E7}" type="parTrans" cxnId="{0F479A1E-7BA3-4A1D-9040-ADDB09B2CD01}">
      <dgm:prSet/>
      <dgm:spPr/>
      <dgm:t>
        <a:bodyPr/>
        <a:lstStyle/>
        <a:p>
          <a:endParaRPr lang="pt-BR"/>
        </a:p>
      </dgm:t>
    </dgm:pt>
    <dgm:pt modelId="{26B177EC-B691-4492-9F38-B98181CAB42B}" type="sibTrans" cxnId="{0F479A1E-7BA3-4A1D-9040-ADDB09B2CD01}">
      <dgm:prSet/>
      <dgm:spPr/>
      <dgm:t>
        <a:bodyPr/>
        <a:lstStyle/>
        <a:p>
          <a:endParaRPr lang="pt-BR"/>
        </a:p>
      </dgm:t>
    </dgm:pt>
    <dgm:pt modelId="{79542A0E-CE8A-410A-9F13-755295D3976F}">
      <dgm:prSet/>
      <dgm:spPr/>
      <dgm:t>
        <a:bodyPr/>
        <a:lstStyle/>
        <a:p>
          <a:r>
            <a:rPr lang="pt-BR" dirty="0"/>
            <a:t>PNCT</a:t>
          </a:r>
        </a:p>
      </dgm:t>
    </dgm:pt>
    <dgm:pt modelId="{1142992D-D254-4E69-84AA-BDEA3C473D8F}" type="parTrans" cxnId="{E9BB47EF-766F-415F-A521-F7462EF41177}">
      <dgm:prSet/>
      <dgm:spPr/>
      <dgm:t>
        <a:bodyPr/>
        <a:lstStyle/>
        <a:p>
          <a:endParaRPr lang="pt-BR"/>
        </a:p>
      </dgm:t>
    </dgm:pt>
    <dgm:pt modelId="{D749A5B7-9B06-4E95-975F-D26AA3D0D8E6}" type="sibTrans" cxnId="{E9BB47EF-766F-415F-A521-F7462EF41177}">
      <dgm:prSet/>
      <dgm:spPr/>
      <dgm:t>
        <a:bodyPr/>
        <a:lstStyle/>
        <a:p>
          <a:endParaRPr lang="pt-BR"/>
        </a:p>
      </dgm:t>
    </dgm:pt>
    <dgm:pt modelId="{7B795100-96AB-452D-9D7D-B753086E44AB}">
      <dgm:prSet/>
      <dgm:spPr/>
      <dgm:t>
        <a:bodyPr/>
        <a:lstStyle/>
        <a:p>
          <a:r>
            <a:rPr lang="pt-BR" dirty="0"/>
            <a:t>VGEO</a:t>
          </a:r>
        </a:p>
      </dgm:t>
    </dgm:pt>
    <dgm:pt modelId="{6A14987A-34DC-4188-9699-D276665B7EC7}" type="parTrans" cxnId="{4C438EDE-D309-4D51-B84F-B740357CD716}">
      <dgm:prSet/>
      <dgm:spPr/>
      <dgm:t>
        <a:bodyPr/>
        <a:lstStyle/>
        <a:p>
          <a:endParaRPr lang="pt-BR"/>
        </a:p>
      </dgm:t>
    </dgm:pt>
    <dgm:pt modelId="{4C1A3F42-513E-484C-A1F4-F01997681020}" type="sibTrans" cxnId="{4C438EDE-D309-4D51-B84F-B740357CD716}">
      <dgm:prSet/>
      <dgm:spPr/>
      <dgm:t>
        <a:bodyPr/>
        <a:lstStyle/>
        <a:p>
          <a:endParaRPr lang="pt-BR"/>
        </a:p>
      </dgm:t>
    </dgm:pt>
    <dgm:pt modelId="{8DE16DB2-B8CB-4B18-B694-3BC52D2F4C23}" type="pres">
      <dgm:prSet presAssocID="{0A9BF122-B59C-4AC1-98B5-082313AB45B6}" presName="diagram" presStyleCnt="0">
        <dgm:presLayoutVars>
          <dgm:dir/>
          <dgm:resizeHandles val="exact"/>
        </dgm:presLayoutVars>
      </dgm:prSet>
      <dgm:spPr/>
    </dgm:pt>
    <dgm:pt modelId="{C6D7FFD9-FE41-4499-AE6E-F20DA0CB5C1A}" type="pres">
      <dgm:prSet presAssocID="{19893AD4-BE13-410E-A4ED-AB13FA5CA6EE}" presName="node" presStyleLbl="node1" presStyleIdx="0" presStyleCnt="12">
        <dgm:presLayoutVars>
          <dgm:bulletEnabled val="1"/>
        </dgm:presLayoutVars>
      </dgm:prSet>
      <dgm:spPr/>
    </dgm:pt>
    <dgm:pt modelId="{88367F6E-32FD-4FB0-BCB8-BFAD24D7A4FA}" type="pres">
      <dgm:prSet presAssocID="{3A417F5E-9B9B-441A-BAAF-4DAF45DC230E}" presName="sibTrans" presStyleCnt="0"/>
      <dgm:spPr/>
    </dgm:pt>
    <dgm:pt modelId="{DC155FAC-7832-4F6F-9DE4-9B4F749149E2}" type="pres">
      <dgm:prSet presAssocID="{6A529E53-5B75-4522-9C74-9149B0F7E0DC}" presName="node" presStyleLbl="node1" presStyleIdx="1" presStyleCnt="12">
        <dgm:presLayoutVars>
          <dgm:bulletEnabled val="1"/>
        </dgm:presLayoutVars>
      </dgm:prSet>
      <dgm:spPr/>
    </dgm:pt>
    <dgm:pt modelId="{351F0664-41ED-4181-AE4F-DFD68D0B4B2A}" type="pres">
      <dgm:prSet presAssocID="{68F61A37-6355-4AF3-9C75-01F92787D1FA}" presName="sibTrans" presStyleCnt="0"/>
      <dgm:spPr/>
    </dgm:pt>
    <dgm:pt modelId="{55467F21-E1DC-430A-A461-CCF21CEB3FC7}" type="pres">
      <dgm:prSet presAssocID="{B172DF66-624A-449E-A9DE-BA9A36738A07}" presName="node" presStyleLbl="node1" presStyleIdx="2" presStyleCnt="12">
        <dgm:presLayoutVars>
          <dgm:bulletEnabled val="1"/>
        </dgm:presLayoutVars>
      </dgm:prSet>
      <dgm:spPr/>
    </dgm:pt>
    <dgm:pt modelId="{1625052A-A7D3-4890-86D4-19693F7B53EB}" type="pres">
      <dgm:prSet presAssocID="{4BA6720C-057F-4DA8-B00F-7B0D768B94CE}" presName="sibTrans" presStyleCnt="0"/>
      <dgm:spPr/>
    </dgm:pt>
    <dgm:pt modelId="{4FF3D572-C1A5-4F91-8329-F96EA45F4579}" type="pres">
      <dgm:prSet presAssocID="{B4799ACD-0548-4916-A44E-DDEF5E99F2E5}" presName="node" presStyleLbl="node1" presStyleIdx="3" presStyleCnt="12">
        <dgm:presLayoutVars>
          <dgm:bulletEnabled val="1"/>
        </dgm:presLayoutVars>
      </dgm:prSet>
      <dgm:spPr/>
    </dgm:pt>
    <dgm:pt modelId="{694A2885-E94E-49C6-B0B4-9110857114E4}" type="pres">
      <dgm:prSet presAssocID="{302E2BDD-6D67-4AA0-A5E8-E95E4A17627A}" presName="sibTrans" presStyleCnt="0"/>
      <dgm:spPr/>
    </dgm:pt>
    <dgm:pt modelId="{2687F2BA-1046-42CC-8A75-1794E975A8B4}" type="pres">
      <dgm:prSet presAssocID="{27504B97-2C85-4C65-A9D7-442BE3F724BE}" presName="node" presStyleLbl="node1" presStyleIdx="4" presStyleCnt="12">
        <dgm:presLayoutVars>
          <dgm:bulletEnabled val="1"/>
        </dgm:presLayoutVars>
      </dgm:prSet>
      <dgm:spPr/>
    </dgm:pt>
    <dgm:pt modelId="{E4D2A12A-21F1-4FDB-A0ED-9FCCA36D94E5}" type="pres">
      <dgm:prSet presAssocID="{65AE5C34-E715-4AFF-8C33-53E98D46D7F6}" presName="sibTrans" presStyleCnt="0"/>
      <dgm:spPr/>
    </dgm:pt>
    <dgm:pt modelId="{11F4C760-613D-4325-BD01-91F64C87C189}" type="pres">
      <dgm:prSet presAssocID="{2ED971D6-20B6-467C-BCC2-53A902BCC34E}" presName="node" presStyleLbl="node1" presStyleIdx="5" presStyleCnt="12">
        <dgm:presLayoutVars>
          <dgm:bulletEnabled val="1"/>
        </dgm:presLayoutVars>
      </dgm:prSet>
      <dgm:spPr/>
    </dgm:pt>
    <dgm:pt modelId="{0DCDCE83-00DD-4B58-A103-DEF9143D0AF7}" type="pres">
      <dgm:prSet presAssocID="{D40B2423-D3EA-4211-9042-1169850AD774}" presName="sibTrans" presStyleCnt="0"/>
      <dgm:spPr/>
    </dgm:pt>
    <dgm:pt modelId="{5D37E6AA-31C0-48F6-A26B-C86A3A237BB7}" type="pres">
      <dgm:prSet presAssocID="{E105DCB8-5DF2-4656-A9D2-2E1FFA8F64F1}" presName="node" presStyleLbl="node1" presStyleIdx="6" presStyleCnt="12">
        <dgm:presLayoutVars>
          <dgm:bulletEnabled val="1"/>
        </dgm:presLayoutVars>
      </dgm:prSet>
      <dgm:spPr/>
    </dgm:pt>
    <dgm:pt modelId="{F0E30ED4-F954-484C-9B21-828AD2A0DA53}" type="pres">
      <dgm:prSet presAssocID="{0FDDF65F-64A2-40B5-8762-EB67A0E7B592}" presName="sibTrans" presStyleCnt="0"/>
      <dgm:spPr/>
    </dgm:pt>
    <dgm:pt modelId="{7EDDE5C1-872F-4C4B-9AA1-5E3C355E800B}" type="pres">
      <dgm:prSet presAssocID="{BF8E6A53-233D-4C78-80B3-19CB3A2011DF}" presName="node" presStyleLbl="node1" presStyleIdx="7" presStyleCnt="12">
        <dgm:presLayoutVars>
          <dgm:bulletEnabled val="1"/>
        </dgm:presLayoutVars>
      </dgm:prSet>
      <dgm:spPr/>
    </dgm:pt>
    <dgm:pt modelId="{AD9DB170-5ED8-44D8-830D-1232BC9B3AD0}" type="pres">
      <dgm:prSet presAssocID="{AC796560-65B2-482C-B8FE-0DFAA1E9EF3E}" presName="sibTrans" presStyleCnt="0"/>
      <dgm:spPr/>
    </dgm:pt>
    <dgm:pt modelId="{989EC2A8-0D09-4800-9CA6-DFDB72943258}" type="pres">
      <dgm:prSet presAssocID="{86495CE4-6B95-4ED2-AC5A-91F093C7739E}" presName="node" presStyleLbl="node1" presStyleIdx="8" presStyleCnt="12">
        <dgm:presLayoutVars>
          <dgm:bulletEnabled val="1"/>
        </dgm:presLayoutVars>
      </dgm:prSet>
      <dgm:spPr/>
    </dgm:pt>
    <dgm:pt modelId="{2D167FC6-2868-4B23-9F67-F7C12C6BE1E3}" type="pres">
      <dgm:prSet presAssocID="{D9FD0286-4E49-4C06-9BD5-6DEB9F7BE8B9}" presName="sibTrans" presStyleCnt="0"/>
      <dgm:spPr/>
    </dgm:pt>
    <dgm:pt modelId="{B5946A98-233B-4DE2-BE01-A5624B02A0AD}" type="pres">
      <dgm:prSet presAssocID="{374C89CE-CCD0-440D-B6C5-A6EE88AD4303}" presName="node" presStyleLbl="node1" presStyleIdx="9" presStyleCnt="12">
        <dgm:presLayoutVars>
          <dgm:bulletEnabled val="1"/>
        </dgm:presLayoutVars>
      </dgm:prSet>
      <dgm:spPr/>
    </dgm:pt>
    <dgm:pt modelId="{5E39E261-0C6E-4BCD-ADAB-40C911ED6C9D}" type="pres">
      <dgm:prSet presAssocID="{26B177EC-B691-4492-9F38-B98181CAB42B}" presName="sibTrans" presStyleCnt="0"/>
      <dgm:spPr/>
    </dgm:pt>
    <dgm:pt modelId="{A6A038D8-AB60-4621-8862-7F84286C2E9B}" type="pres">
      <dgm:prSet presAssocID="{79542A0E-CE8A-410A-9F13-755295D3976F}" presName="node" presStyleLbl="node1" presStyleIdx="10" presStyleCnt="12">
        <dgm:presLayoutVars>
          <dgm:bulletEnabled val="1"/>
        </dgm:presLayoutVars>
      </dgm:prSet>
      <dgm:spPr/>
    </dgm:pt>
    <dgm:pt modelId="{269BE261-438E-4449-8313-7EEE1E74E558}" type="pres">
      <dgm:prSet presAssocID="{D749A5B7-9B06-4E95-975F-D26AA3D0D8E6}" presName="sibTrans" presStyleCnt="0"/>
      <dgm:spPr/>
    </dgm:pt>
    <dgm:pt modelId="{5923967B-F221-4838-A42C-4357879D47F4}" type="pres">
      <dgm:prSet presAssocID="{7B795100-96AB-452D-9D7D-B753086E44AB}" presName="node" presStyleLbl="node1" presStyleIdx="11" presStyleCnt="12">
        <dgm:presLayoutVars>
          <dgm:bulletEnabled val="1"/>
        </dgm:presLayoutVars>
      </dgm:prSet>
      <dgm:spPr/>
    </dgm:pt>
  </dgm:ptLst>
  <dgm:cxnLst>
    <dgm:cxn modelId="{EAAC2B15-14C9-47EB-8090-92699F724777}" type="presOf" srcId="{19893AD4-BE13-410E-A4ED-AB13FA5CA6EE}" destId="{C6D7FFD9-FE41-4499-AE6E-F20DA0CB5C1A}" srcOrd="0" destOrd="0" presId="urn:microsoft.com/office/officeart/2005/8/layout/default"/>
    <dgm:cxn modelId="{0F479A1E-7BA3-4A1D-9040-ADDB09B2CD01}" srcId="{0A9BF122-B59C-4AC1-98B5-082313AB45B6}" destId="{374C89CE-CCD0-440D-B6C5-A6EE88AD4303}" srcOrd="9" destOrd="0" parTransId="{74C4DEB8-D4D6-4DCF-A9A2-C7EA55E487E7}" sibTransId="{26B177EC-B691-4492-9F38-B98181CAB42B}"/>
    <dgm:cxn modelId="{1508EA2D-19DD-4CEB-8FC7-812BD778F079}" srcId="{0A9BF122-B59C-4AC1-98B5-082313AB45B6}" destId="{E105DCB8-5DF2-4656-A9D2-2E1FFA8F64F1}" srcOrd="6" destOrd="0" parTransId="{BE4DE6DA-4D68-4F7A-A113-84B3C269D315}" sibTransId="{0FDDF65F-64A2-40B5-8762-EB67A0E7B592}"/>
    <dgm:cxn modelId="{FA367F3E-B8B8-4459-BD32-BC9EC8304B1D}" srcId="{0A9BF122-B59C-4AC1-98B5-082313AB45B6}" destId="{6A529E53-5B75-4522-9C74-9149B0F7E0DC}" srcOrd="1" destOrd="0" parTransId="{78AEB65A-D7B3-431E-A7BD-E69440D61D92}" sibTransId="{68F61A37-6355-4AF3-9C75-01F92787D1FA}"/>
    <dgm:cxn modelId="{C6BB3863-A316-4CE2-B647-3AD25957466B}" type="presOf" srcId="{E105DCB8-5DF2-4656-A9D2-2E1FFA8F64F1}" destId="{5D37E6AA-31C0-48F6-A26B-C86A3A237BB7}" srcOrd="0" destOrd="0" presId="urn:microsoft.com/office/officeart/2005/8/layout/default"/>
    <dgm:cxn modelId="{7C34BA44-BE76-4185-BA1C-2ED69D228DC6}" srcId="{0A9BF122-B59C-4AC1-98B5-082313AB45B6}" destId="{2ED971D6-20B6-467C-BCC2-53A902BCC34E}" srcOrd="5" destOrd="0" parTransId="{C9C31956-9532-4C18-8AB4-6EA2C7CE8896}" sibTransId="{D40B2423-D3EA-4211-9042-1169850AD774}"/>
    <dgm:cxn modelId="{29CE3245-955A-4A66-A935-60259CDD150C}" type="presOf" srcId="{374C89CE-CCD0-440D-B6C5-A6EE88AD4303}" destId="{B5946A98-233B-4DE2-BE01-A5624B02A0AD}" srcOrd="0" destOrd="0" presId="urn:microsoft.com/office/officeart/2005/8/layout/default"/>
    <dgm:cxn modelId="{0B292766-BC81-4A98-A836-9FB7F9A4622A}" srcId="{0A9BF122-B59C-4AC1-98B5-082313AB45B6}" destId="{BF8E6A53-233D-4C78-80B3-19CB3A2011DF}" srcOrd="7" destOrd="0" parTransId="{07275177-9600-4A19-8FA5-459D0374EE6B}" sibTransId="{AC796560-65B2-482C-B8FE-0DFAA1E9EF3E}"/>
    <dgm:cxn modelId="{ED944267-9A73-4A1C-AABE-B9F99F643139}" srcId="{0A9BF122-B59C-4AC1-98B5-082313AB45B6}" destId="{27504B97-2C85-4C65-A9D7-442BE3F724BE}" srcOrd="4" destOrd="0" parTransId="{D7AB8699-B5A0-46FC-A828-379B91A5B01F}" sibTransId="{65AE5C34-E715-4AFF-8C33-53E98D46D7F6}"/>
    <dgm:cxn modelId="{D5FB0C68-D961-4810-A23A-456213BB475F}" type="presOf" srcId="{7B795100-96AB-452D-9D7D-B753086E44AB}" destId="{5923967B-F221-4838-A42C-4357879D47F4}" srcOrd="0" destOrd="0" presId="urn:microsoft.com/office/officeart/2005/8/layout/default"/>
    <dgm:cxn modelId="{D342544A-FA44-4A7B-A76F-ABE6F76AE0D8}" type="presOf" srcId="{0A9BF122-B59C-4AC1-98B5-082313AB45B6}" destId="{8DE16DB2-B8CB-4B18-B694-3BC52D2F4C23}" srcOrd="0" destOrd="0" presId="urn:microsoft.com/office/officeart/2005/8/layout/default"/>
    <dgm:cxn modelId="{0E945250-DE14-4BE6-95D9-3DE738BCD7CE}" type="presOf" srcId="{2ED971D6-20B6-467C-BCC2-53A902BCC34E}" destId="{11F4C760-613D-4325-BD01-91F64C87C189}" srcOrd="0" destOrd="0" presId="urn:microsoft.com/office/officeart/2005/8/layout/default"/>
    <dgm:cxn modelId="{4EAD3B74-1A7D-4625-8493-38F61BB12FF8}" type="presOf" srcId="{B172DF66-624A-449E-A9DE-BA9A36738A07}" destId="{55467F21-E1DC-430A-A461-CCF21CEB3FC7}" srcOrd="0" destOrd="0" presId="urn:microsoft.com/office/officeart/2005/8/layout/default"/>
    <dgm:cxn modelId="{E4CD2B79-F227-4B2A-AA8B-F28F4F918638}" srcId="{0A9BF122-B59C-4AC1-98B5-082313AB45B6}" destId="{19893AD4-BE13-410E-A4ED-AB13FA5CA6EE}" srcOrd="0" destOrd="0" parTransId="{C3104D6A-024D-4B2E-98C3-5CC10739BF66}" sibTransId="{3A417F5E-9B9B-441A-BAAF-4DAF45DC230E}"/>
    <dgm:cxn modelId="{3EBFFB85-7864-4FDF-A2F0-3ABC1CE3F2FD}" srcId="{0A9BF122-B59C-4AC1-98B5-082313AB45B6}" destId="{B172DF66-624A-449E-A9DE-BA9A36738A07}" srcOrd="2" destOrd="0" parTransId="{39C9CCE9-0896-499D-991B-A3AECC304EEE}" sibTransId="{4BA6720C-057F-4DA8-B00F-7B0D768B94CE}"/>
    <dgm:cxn modelId="{9284068B-527F-48FC-8E6B-DCF83A7B714C}" type="presOf" srcId="{79542A0E-CE8A-410A-9F13-755295D3976F}" destId="{A6A038D8-AB60-4621-8862-7F84286C2E9B}" srcOrd="0" destOrd="0" presId="urn:microsoft.com/office/officeart/2005/8/layout/default"/>
    <dgm:cxn modelId="{E9AB6A96-8FB9-4002-A082-EB2378B937BB}" type="presOf" srcId="{27504B97-2C85-4C65-A9D7-442BE3F724BE}" destId="{2687F2BA-1046-42CC-8A75-1794E975A8B4}" srcOrd="0" destOrd="0" presId="urn:microsoft.com/office/officeart/2005/8/layout/default"/>
    <dgm:cxn modelId="{AEFE0A9F-F526-422E-B64A-76D61F3768C7}" type="presOf" srcId="{6A529E53-5B75-4522-9C74-9149B0F7E0DC}" destId="{DC155FAC-7832-4F6F-9DE4-9B4F749149E2}" srcOrd="0" destOrd="0" presId="urn:microsoft.com/office/officeart/2005/8/layout/default"/>
    <dgm:cxn modelId="{DB459DC2-4B9F-4835-87DB-878B137CD809}" type="presOf" srcId="{86495CE4-6B95-4ED2-AC5A-91F093C7739E}" destId="{989EC2A8-0D09-4800-9CA6-DFDB72943258}" srcOrd="0" destOrd="0" presId="urn:microsoft.com/office/officeart/2005/8/layout/default"/>
    <dgm:cxn modelId="{E7E26CD6-5B6D-4AD1-ADBB-07A7DD88ABE9}" type="presOf" srcId="{BF8E6A53-233D-4C78-80B3-19CB3A2011DF}" destId="{7EDDE5C1-872F-4C4B-9AA1-5E3C355E800B}" srcOrd="0" destOrd="0" presId="urn:microsoft.com/office/officeart/2005/8/layout/default"/>
    <dgm:cxn modelId="{4C438EDE-D309-4D51-B84F-B740357CD716}" srcId="{0A9BF122-B59C-4AC1-98B5-082313AB45B6}" destId="{7B795100-96AB-452D-9D7D-B753086E44AB}" srcOrd="11" destOrd="0" parTransId="{6A14987A-34DC-4188-9699-D276665B7EC7}" sibTransId="{4C1A3F42-513E-484C-A1F4-F01997681020}"/>
    <dgm:cxn modelId="{A82156E5-4D5D-4433-9342-AB5E8C896F0F}" srcId="{0A9BF122-B59C-4AC1-98B5-082313AB45B6}" destId="{B4799ACD-0548-4916-A44E-DDEF5E99F2E5}" srcOrd="3" destOrd="0" parTransId="{7CD3B9E8-B0CA-40D9-A299-9855E52346CA}" sibTransId="{302E2BDD-6D67-4AA0-A5E8-E95E4A17627A}"/>
    <dgm:cxn modelId="{778FB6E9-1D8D-4D67-9791-BE558BD18EE7}" type="presOf" srcId="{B4799ACD-0548-4916-A44E-DDEF5E99F2E5}" destId="{4FF3D572-C1A5-4F91-8329-F96EA45F4579}" srcOrd="0" destOrd="0" presId="urn:microsoft.com/office/officeart/2005/8/layout/default"/>
    <dgm:cxn modelId="{E9BB47EF-766F-415F-A521-F7462EF41177}" srcId="{0A9BF122-B59C-4AC1-98B5-082313AB45B6}" destId="{79542A0E-CE8A-410A-9F13-755295D3976F}" srcOrd="10" destOrd="0" parTransId="{1142992D-D254-4E69-84AA-BDEA3C473D8F}" sibTransId="{D749A5B7-9B06-4E95-975F-D26AA3D0D8E6}"/>
    <dgm:cxn modelId="{2E4C30F6-2E14-468E-8B9E-2F02FBA9E21D}" srcId="{0A9BF122-B59C-4AC1-98B5-082313AB45B6}" destId="{86495CE4-6B95-4ED2-AC5A-91F093C7739E}" srcOrd="8" destOrd="0" parTransId="{9B08B379-F771-4EC9-A474-0E1B41E72FAC}" sibTransId="{D9FD0286-4E49-4C06-9BD5-6DEB9F7BE8B9}"/>
    <dgm:cxn modelId="{87E298BB-37E9-4224-9209-0C90E98AFE75}" type="presParOf" srcId="{8DE16DB2-B8CB-4B18-B694-3BC52D2F4C23}" destId="{C6D7FFD9-FE41-4499-AE6E-F20DA0CB5C1A}" srcOrd="0" destOrd="0" presId="urn:microsoft.com/office/officeart/2005/8/layout/default"/>
    <dgm:cxn modelId="{E0806040-B9E8-4D8A-8C1C-13DF40F61AD3}" type="presParOf" srcId="{8DE16DB2-B8CB-4B18-B694-3BC52D2F4C23}" destId="{88367F6E-32FD-4FB0-BCB8-BFAD24D7A4FA}" srcOrd="1" destOrd="0" presId="urn:microsoft.com/office/officeart/2005/8/layout/default"/>
    <dgm:cxn modelId="{21F4E2E2-9760-4859-A633-87720566A71C}" type="presParOf" srcId="{8DE16DB2-B8CB-4B18-B694-3BC52D2F4C23}" destId="{DC155FAC-7832-4F6F-9DE4-9B4F749149E2}" srcOrd="2" destOrd="0" presId="urn:microsoft.com/office/officeart/2005/8/layout/default"/>
    <dgm:cxn modelId="{95928239-8998-49CC-A4C1-2707E49D6830}" type="presParOf" srcId="{8DE16DB2-B8CB-4B18-B694-3BC52D2F4C23}" destId="{351F0664-41ED-4181-AE4F-DFD68D0B4B2A}" srcOrd="3" destOrd="0" presId="urn:microsoft.com/office/officeart/2005/8/layout/default"/>
    <dgm:cxn modelId="{F0DC205F-9BC1-455A-A218-4DA5E683FDD3}" type="presParOf" srcId="{8DE16DB2-B8CB-4B18-B694-3BC52D2F4C23}" destId="{55467F21-E1DC-430A-A461-CCF21CEB3FC7}" srcOrd="4" destOrd="0" presId="urn:microsoft.com/office/officeart/2005/8/layout/default"/>
    <dgm:cxn modelId="{86C2B526-3596-443A-BA50-DC6BBE99F0CB}" type="presParOf" srcId="{8DE16DB2-B8CB-4B18-B694-3BC52D2F4C23}" destId="{1625052A-A7D3-4890-86D4-19693F7B53EB}" srcOrd="5" destOrd="0" presId="urn:microsoft.com/office/officeart/2005/8/layout/default"/>
    <dgm:cxn modelId="{6E5B5625-81F8-4580-8B51-44E06B2C5305}" type="presParOf" srcId="{8DE16DB2-B8CB-4B18-B694-3BC52D2F4C23}" destId="{4FF3D572-C1A5-4F91-8329-F96EA45F4579}" srcOrd="6" destOrd="0" presId="urn:microsoft.com/office/officeart/2005/8/layout/default"/>
    <dgm:cxn modelId="{6768EFD0-40D2-4180-BA9F-0F08D1ECFEB9}" type="presParOf" srcId="{8DE16DB2-B8CB-4B18-B694-3BC52D2F4C23}" destId="{694A2885-E94E-49C6-B0B4-9110857114E4}" srcOrd="7" destOrd="0" presId="urn:microsoft.com/office/officeart/2005/8/layout/default"/>
    <dgm:cxn modelId="{87EBD76A-D86A-4909-B1DB-4D5CD6691F4B}" type="presParOf" srcId="{8DE16DB2-B8CB-4B18-B694-3BC52D2F4C23}" destId="{2687F2BA-1046-42CC-8A75-1794E975A8B4}" srcOrd="8" destOrd="0" presId="urn:microsoft.com/office/officeart/2005/8/layout/default"/>
    <dgm:cxn modelId="{3C7941F7-F2E4-4F40-BE39-61523A635A31}" type="presParOf" srcId="{8DE16DB2-B8CB-4B18-B694-3BC52D2F4C23}" destId="{E4D2A12A-21F1-4FDB-A0ED-9FCCA36D94E5}" srcOrd="9" destOrd="0" presId="urn:microsoft.com/office/officeart/2005/8/layout/default"/>
    <dgm:cxn modelId="{DB9E3A1A-B852-4833-8341-C40E10E41B60}" type="presParOf" srcId="{8DE16DB2-B8CB-4B18-B694-3BC52D2F4C23}" destId="{11F4C760-613D-4325-BD01-91F64C87C189}" srcOrd="10" destOrd="0" presId="urn:microsoft.com/office/officeart/2005/8/layout/default"/>
    <dgm:cxn modelId="{10E86386-6992-4F6D-882E-9981CDF29600}" type="presParOf" srcId="{8DE16DB2-B8CB-4B18-B694-3BC52D2F4C23}" destId="{0DCDCE83-00DD-4B58-A103-DEF9143D0AF7}" srcOrd="11" destOrd="0" presId="urn:microsoft.com/office/officeart/2005/8/layout/default"/>
    <dgm:cxn modelId="{B71CEBC0-B035-48F2-BDA0-ED59127DDDC3}" type="presParOf" srcId="{8DE16DB2-B8CB-4B18-B694-3BC52D2F4C23}" destId="{5D37E6AA-31C0-48F6-A26B-C86A3A237BB7}" srcOrd="12" destOrd="0" presId="urn:microsoft.com/office/officeart/2005/8/layout/default"/>
    <dgm:cxn modelId="{3360B59E-D0A6-46C7-850F-83EE49982788}" type="presParOf" srcId="{8DE16DB2-B8CB-4B18-B694-3BC52D2F4C23}" destId="{F0E30ED4-F954-484C-9B21-828AD2A0DA53}" srcOrd="13" destOrd="0" presId="urn:microsoft.com/office/officeart/2005/8/layout/default"/>
    <dgm:cxn modelId="{A0281FDB-AC2A-4F0F-B84B-29307F4836D1}" type="presParOf" srcId="{8DE16DB2-B8CB-4B18-B694-3BC52D2F4C23}" destId="{7EDDE5C1-872F-4C4B-9AA1-5E3C355E800B}" srcOrd="14" destOrd="0" presId="urn:microsoft.com/office/officeart/2005/8/layout/default"/>
    <dgm:cxn modelId="{EFE9DAD6-981F-49AB-9766-CE5D2720A33A}" type="presParOf" srcId="{8DE16DB2-B8CB-4B18-B694-3BC52D2F4C23}" destId="{AD9DB170-5ED8-44D8-830D-1232BC9B3AD0}" srcOrd="15" destOrd="0" presId="urn:microsoft.com/office/officeart/2005/8/layout/default"/>
    <dgm:cxn modelId="{507FAC49-371F-411F-8138-F758E34431D5}" type="presParOf" srcId="{8DE16DB2-B8CB-4B18-B694-3BC52D2F4C23}" destId="{989EC2A8-0D09-4800-9CA6-DFDB72943258}" srcOrd="16" destOrd="0" presId="urn:microsoft.com/office/officeart/2005/8/layout/default"/>
    <dgm:cxn modelId="{A7927DA1-DBF3-496E-A40C-9EC1EC051B49}" type="presParOf" srcId="{8DE16DB2-B8CB-4B18-B694-3BC52D2F4C23}" destId="{2D167FC6-2868-4B23-9F67-F7C12C6BE1E3}" srcOrd="17" destOrd="0" presId="urn:microsoft.com/office/officeart/2005/8/layout/default"/>
    <dgm:cxn modelId="{4008A57F-8EBC-4D21-B1F6-B27F6E5A50B8}" type="presParOf" srcId="{8DE16DB2-B8CB-4B18-B694-3BC52D2F4C23}" destId="{B5946A98-233B-4DE2-BE01-A5624B02A0AD}" srcOrd="18" destOrd="0" presId="urn:microsoft.com/office/officeart/2005/8/layout/default"/>
    <dgm:cxn modelId="{318AB081-ABF5-4DDA-A1E7-BA805040D0C5}" type="presParOf" srcId="{8DE16DB2-B8CB-4B18-B694-3BC52D2F4C23}" destId="{5E39E261-0C6E-4BCD-ADAB-40C911ED6C9D}" srcOrd="19" destOrd="0" presId="urn:microsoft.com/office/officeart/2005/8/layout/default"/>
    <dgm:cxn modelId="{FDCEED88-702B-4BC8-B985-DF2676280A9E}" type="presParOf" srcId="{8DE16DB2-B8CB-4B18-B694-3BC52D2F4C23}" destId="{A6A038D8-AB60-4621-8862-7F84286C2E9B}" srcOrd="20" destOrd="0" presId="urn:microsoft.com/office/officeart/2005/8/layout/default"/>
    <dgm:cxn modelId="{0DF6E95B-3034-4E46-8728-EACE929D3874}" type="presParOf" srcId="{8DE16DB2-B8CB-4B18-B694-3BC52D2F4C23}" destId="{269BE261-438E-4449-8313-7EEE1E74E558}" srcOrd="21" destOrd="0" presId="urn:microsoft.com/office/officeart/2005/8/layout/default"/>
    <dgm:cxn modelId="{BA72DA19-A3C9-4F70-A9FC-3C9C6A298B3B}" type="presParOf" srcId="{8DE16DB2-B8CB-4B18-B694-3BC52D2F4C23}" destId="{5923967B-F221-4838-A42C-4357879D47F4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1CDD90-B4B4-4E42-AAEF-15E4BA5EECD3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03BEECE3-27B9-4DC3-9B93-914B6DDC1DAD}">
      <dgm:prSet phldrT="[Texto]"/>
      <dgm:spPr/>
      <dgm:t>
        <a:bodyPr/>
        <a:lstStyle/>
        <a:p>
          <a:r>
            <a:rPr lang="pt-BR" dirty="0"/>
            <a:t>Grava</a:t>
          </a:r>
        </a:p>
      </dgm:t>
    </dgm:pt>
    <dgm:pt modelId="{586D6111-169F-414D-AB9D-C784CF62FCD8}" type="parTrans" cxnId="{9CA7E8EC-158F-4954-A6ED-16B92561F3FC}">
      <dgm:prSet/>
      <dgm:spPr/>
      <dgm:t>
        <a:bodyPr/>
        <a:lstStyle/>
        <a:p>
          <a:endParaRPr lang="pt-BR"/>
        </a:p>
      </dgm:t>
    </dgm:pt>
    <dgm:pt modelId="{D488BD84-CDBB-40E6-9694-81EA339839AF}" type="sibTrans" cxnId="{9CA7E8EC-158F-4954-A6ED-16B92561F3FC}">
      <dgm:prSet/>
      <dgm:spPr/>
      <dgm:t>
        <a:bodyPr/>
        <a:lstStyle/>
        <a:p>
          <a:endParaRPr lang="pt-BR"/>
        </a:p>
      </dgm:t>
    </dgm:pt>
    <dgm:pt modelId="{B07F9F3B-47AF-4546-AC10-3214CEBF336B}">
      <dgm:prSet phldrT="[Texto]"/>
      <dgm:spPr/>
      <dgm:t>
        <a:bodyPr/>
        <a:lstStyle/>
        <a:p>
          <a:r>
            <a:rPr lang="pt-BR" dirty="0"/>
            <a:t>Traduz</a:t>
          </a:r>
        </a:p>
      </dgm:t>
    </dgm:pt>
    <dgm:pt modelId="{C45639E8-5C7A-4BB3-ACA9-931C6B3859CF}" type="parTrans" cxnId="{4540DE9D-1519-405B-8D9D-A4AF1C7E5215}">
      <dgm:prSet/>
      <dgm:spPr/>
      <dgm:t>
        <a:bodyPr/>
        <a:lstStyle/>
        <a:p>
          <a:endParaRPr lang="pt-BR"/>
        </a:p>
      </dgm:t>
    </dgm:pt>
    <dgm:pt modelId="{69E862CD-35E5-46AE-8ED8-D4184C13FDAF}" type="sibTrans" cxnId="{4540DE9D-1519-405B-8D9D-A4AF1C7E5215}">
      <dgm:prSet/>
      <dgm:spPr/>
      <dgm:t>
        <a:bodyPr/>
        <a:lstStyle/>
        <a:p>
          <a:endParaRPr lang="pt-BR"/>
        </a:p>
      </dgm:t>
    </dgm:pt>
    <dgm:pt modelId="{B594DBCE-846A-409E-B0B9-A229234486D3}">
      <dgm:prSet phldrT="[Texto]"/>
      <dgm:spPr/>
      <dgm:t>
        <a:bodyPr/>
        <a:lstStyle/>
        <a:p>
          <a:r>
            <a:rPr lang="pt-BR" dirty="0"/>
            <a:t>Importa</a:t>
          </a:r>
        </a:p>
      </dgm:t>
    </dgm:pt>
    <dgm:pt modelId="{56B3EBD1-3A68-44F0-BA80-F20F2097E552}" type="parTrans" cxnId="{21B5126A-F59E-40B9-B46C-75AA52C410F4}">
      <dgm:prSet/>
      <dgm:spPr/>
      <dgm:t>
        <a:bodyPr/>
        <a:lstStyle/>
        <a:p>
          <a:endParaRPr lang="pt-BR"/>
        </a:p>
      </dgm:t>
    </dgm:pt>
    <dgm:pt modelId="{03EFFCB0-8D35-42E7-82A8-21D2D3779C71}" type="sibTrans" cxnId="{21B5126A-F59E-40B9-B46C-75AA52C410F4}">
      <dgm:prSet/>
      <dgm:spPr/>
      <dgm:t>
        <a:bodyPr/>
        <a:lstStyle/>
        <a:p>
          <a:endParaRPr lang="pt-BR"/>
        </a:p>
      </dgm:t>
    </dgm:pt>
    <dgm:pt modelId="{7038205C-2B2E-4DAE-9D40-C91BD7D0E993}" type="pres">
      <dgm:prSet presAssocID="{7E1CDD90-B4B4-4E42-AAEF-15E4BA5EECD3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3B14CD05-8649-407D-A152-29313443A28C}" type="pres">
      <dgm:prSet presAssocID="{03BEECE3-27B9-4DC3-9B93-914B6DDC1DAD}" presName="gear1" presStyleLbl="node1" presStyleIdx="0" presStyleCnt="3">
        <dgm:presLayoutVars>
          <dgm:chMax val="1"/>
          <dgm:bulletEnabled val="1"/>
        </dgm:presLayoutVars>
      </dgm:prSet>
      <dgm:spPr/>
    </dgm:pt>
    <dgm:pt modelId="{F29CB822-1D5A-4BF2-8C92-65CCA3C8E629}" type="pres">
      <dgm:prSet presAssocID="{03BEECE3-27B9-4DC3-9B93-914B6DDC1DAD}" presName="gear1srcNode" presStyleLbl="node1" presStyleIdx="0" presStyleCnt="3"/>
      <dgm:spPr/>
    </dgm:pt>
    <dgm:pt modelId="{87201DEA-DC2E-4BD1-B45C-15D536CCD35C}" type="pres">
      <dgm:prSet presAssocID="{03BEECE3-27B9-4DC3-9B93-914B6DDC1DAD}" presName="gear1dstNode" presStyleLbl="node1" presStyleIdx="0" presStyleCnt="3"/>
      <dgm:spPr/>
    </dgm:pt>
    <dgm:pt modelId="{340A89F5-C9FE-47ED-839B-223C9ED6EBEE}" type="pres">
      <dgm:prSet presAssocID="{B07F9F3B-47AF-4546-AC10-3214CEBF336B}" presName="gear2" presStyleLbl="node1" presStyleIdx="1" presStyleCnt="3">
        <dgm:presLayoutVars>
          <dgm:chMax val="1"/>
          <dgm:bulletEnabled val="1"/>
        </dgm:presLayoutVars>
      </dgm:prSet>
      <dgm:spPr/>
    </dgm:pt>
    <dgm:pt modelId="{03528D81-1492-462C-A51F-2BD5AAA3E9CF}" type="pres">
      <dgm:prSet presAssocID="{B07F9F3B-47AF-4546-AC10-3214CEBF336B}" presName="gear2srcNode" presStyleLbl="node1" presStyleIdx="1" presStyleCnt="3"/>
      <dgm:spPr/>
    </dgm:pt>
    <dgm:pt modelId="{BE2D25AD-CC35-45B2-8F2A-FDC3C86A7997}" type="pres">
      <dgm:prSet presAssocID="{B07F9F3B-47AF-4546-AC10-3214CEBF336B}" presName="gear2dstNode" presStyleLbl="node1" presStyleIdx="1" presStyleCnt="3"/>
      <dgm:spPr/>
    </dgm:pt>
    <dgm:pt modelId="{20E416E6-7EA6-4678-9CAB-069FDD79D4FE}" type="pres">
      <dgm:prSet presAssocID="{B594DBCE-846A-409E-B0B9-A229234486D3}" presName="gear3" presStyleLbl="node1" presStyleIdx="2" presStyleCnt="3"/>
      <dgm:spPr/>
    </dgm:pt>
    <dgm:pt modelId="{5B2056BB-CEA0-48D8-A2A1-F225C8ADB319}" type="pres">
      <dgm:prSet presAssocID="{B594DBCE-846A-409E-B0B9-A229234486D3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200DF769-1FEC-48CC-B231-AE04C9F6B271}" type="pres">
      <dgm:prSet presAssocID="{B594DBCE-846A-409E-B0B9-A229234486D3}" presName="gear3srcNode" presStyleLbl="node1" presStyleIdx="2" presStyleCnt="3"/>
      <dgm:spPr/>
    </dgm:pt>
    <dgm:pt modelId="{ABD61CAA-9282-436A-96B9-CF83DC309A52}" type="pres">
      <dgm:prSet presAssocID="{B594DBCE-846A-409E-B0B9-A229234486D3}" presName="gear3dstNode" presStyleLbl="node1" presStyleIdx="2" presStyleCnt="3"/>
      <dgm:spPr/>
    </dgm:pt>
    <dgm:pt modelId="{6F592EB6-AF62-4B05-BC3E-A72899BF305F}" type="pres">
      <dgm:prSet presAssocID="{D488BD84-CDBB-40E6-9694-81EA339839AF}" presName="connector1" presStyleLbl="sibTrans2D1" presStyleIdx="0" presStyleCnt="3"/>
      <dgm:spPr/>
    </dgm:pt>
    <dgm:pt modelId="{C1742CC5-C190-43D3-B3EA-903B8F3CBCDD}" type="pres">
      <dgm:prSet presAssocID="{69E862CD-35E5-46AE-8ED8-D4184C13FDAF}" presName="connector2" presStyleLbl="sibTrans2D1" presStyleIdx="1" presStyleCnt="3"/>
      <dgm:spPr/>
    </dgm:pt>
    <dgm:pt modelId="{D36170F6-C9E0-4B32-8AE1-7F23B25089B3}" type="pres">
      <dgm:prSet presAssocID="{03EFFCB0-8D35-42E7-82A8-21D2D3779C71}" presName="connector3" presStyleLbl="sibTrans2D1" presStyleIdx="2" presStyleCnt="3"/>
      <dgm:spPr/>
    </dgm:pt>
  </dgm:ptLst>
  <dgm:cxnLst>
    <dgm:cxn modelId="{8F39B307-9F31-4112-9ACD-7219AD741C74}" type="presOf" srcId="{B594DBCE-846A-409E-B0B9-A229234486D3}" destId="{20E416E6-7EA6-4678-9CAB-069FDD79D4FE}" srcOrd="0" destOrd="0" presId="urn:microsoft.com/office/officeart/2005/8/layout/gear1"/>
    <dgm:cxn modelId="{F300311D-103A-4A78-A79F-2B46E4637C2F}" type="presOf" srcId="{69E862CD-35E5-46AE-8ED8-D4184C13FDAF}" destId="{C1742CC5-C190-43D3-B3EA-903B8F3CBCDD}" srcOrd="0" destOrd="0" presId="urn:microsoft.com/office/officeart/2005/8/layout/gear1"/>
    <dgm:cxn modelId="{16855C21-4F57-4992-B43D-DDDA7C7F365E}" type="presOf" srcId="{03EFFCB0-8D35-42E7-82A8-21D2D3779C71}" destId="{D36170F6-C9E0-4B32-8AE1-7F23B25089B3}" srcOrd="0" destOrd="0" presId="urn:microsoft.com/office/officeart/2005/8/layout/gear1"/>
    <dgm:cxn modelId="{066C5921-B09A-4446-BFCD-02B1B093FFE3}" type="presOf" srcId="{03BEECE3-27B9-4DC3-9B93-914B6DDC1DAD}" destId="{F29CB822-1D5A-4BF2-8C92-65CCA3C8E629}" srcOrd="1" destOrd="0" presId="urn:microsoft.com/office/officeart/2005/8/layout/gear1"/>
    <dgm:cxn modelId="{54D63D23-1A5B-469A-A5D7-D02F96BBE37C}" type="presOf" srcId="{B594DBCE-846A-409E-B0B9-A229234486D3}" destId="{5B2056BB-CEA0-48D8-A2A1-F225C8ADB319}" srcOrd="1" destOrd="0" presId="urn:microsoft.com/office/officeart/2005/8/layout/gear1"/>
    <dgm:cxn modelId="{24967425-1751-4126-B4C4-292A062FE676}" type="presOf" srcId="{03BEECE3-27B9-4DC3-9B93-914B6DDC1DAD}" destId="{87201DEA-DC2E-4BD1-B45C-15D536CCD35C}" srcOrd="2" destOrd="0" presId="urn:microsoft.com/office/officeart/2005/8/layout/gear1"/>
    <dgm:cxn modelId="{07F5AF63-3953-4244-BA26-770FA5EFD230}" type="presOf" srcId="{7E1CDD90-B4B4-4E42-AAEF-15E4BA5EECD3}" destId="{7038205C-2B2E-4DAE-9D40-C91BD7D0E993}" srcOrd="0" destOrd="0" presId="urn:microsoft.com/office/officeart/2005/8/layout/gear1"/>
    <dgm:cxn modelId="{AC816464-3FD4-46D1-945E-5267E83CD0BE}" type="presOf" srcId="{03BEECE3-27B9-4DC3-9B93-914B6DDC1DAD}" destId="{3B14CD05-8649-407D-A152-29313443A28C}" srcOrd="0" destOrd="0" presId="urn:microsoft.com/office/officeart/2005/8/layout/gear1"/>
    <dgm:cxn modelId="{8A173766-CACD-447D-AAD2-A580F9A9EEBB}" type="presOf" srcId="{D488BD84-CDBB-40E6-9694-81EA339839AF}" destId="{6F592EB6-AF62-4B05-BC3E-A72899BF305F}" srcOrd="0" destOrd="0" presId="urn:microsoft.com/office/officeart/2005/8/layout/gear1"/>
    <dgm:cxn modelId="{21B5126A-F59E-40B9-B46C-75AA52C410F4}" srcId="{7E1CDD90-B4B4-4E42-AAEF-15E4BA5EECD3}" destId="{B594DBCE-846A-409E-B0B9-A229234486D3}" srcOrd="2" destOrd="0" parTransId="{56B3EBD1-3A68-44F0-BA80-F20F2097E552}" sibTransId="{03EFFCB0-8D35-42E7-82A8-21D2D3779C71}"/>
    <dgm:cxn modelId="{4540DE9D-1519-405B-8D9D-A4AF1C7E5215}" srcId="{7E1CDD90-B4B4-4E42-AAEF-15E4BA5EECD3}" destId="{B07F9F3B-47AF-4546-AC10-3214CEBF336B}" srcOrd="1" destOrd="0" parTransId="{C45639E8-5C7A-4BB3-ACA9-931C6B3859CF}" sibTransId="{69E862CD-35E5-46AE-8ED8-D4184C13FDAF}"/>
    <dgm:cxn modelId="{4297FCC4-223F-44A7-9D25-77B397A01BB0}" type="presOf" srcId="{B594DBCE-846A-409E-B0B9-A229234486D3}" destId="{200DF769-1FEC-48CC-B231-AE04C9F6B271}" srcOrd="2" destOrd="0" presId="urn:microsoft.com/office/officeart/2005/8/layout/gear1"/>
    <dgm:cxn modelId="{B93CA3D2-EC4A-4A88-8A1A-826FFF249372}" type="presOf" srcId="{B07F9F3B-47AF-4546-AC10-3214CEBF336B}" destId="{03528D81-1492-462C-A51F-2BD5AAA3E9CF}" srcOrd="1" destOrd="0" presId="urn:microsoft.com/office/officeart/2005/8/layout/gear1"/>
    <dgm:cxn modelId="{114ACADF-9F91-4788-9492-F751430EADA6}" type="presOf" srcId="{B07F9F3B-47AF-4546-AC10-3214CEBF336B}" destId="{BE2D25AD-CC35-45B2-8F2A-FDC3C86A7997}" srcOrd="2" destOrd="0" presId="urn:microsoft.com/office/officeart/2005/8/layout/gear1"/>
    <dgm:cxn modelId="{9CA7E8EC-158F-4954-A6ED-16B92561F3FC}" srcId="{7E1CDD90-B4B4-4E42-AAEF-15E4BA5EECD3}" destId="{03BEECE3-27B9-4DC3-9B93-914B6DDC1DAD}" srcOrd="0" destOrd="0" parTransId="{586D6111-169F-414D-AB9D-C784CF62FCD8}" sibTransId="{D488BD84-CDBB-40E6-9694-81EA339839AF}"/>
    <dgm:cxn modelId="{A80C56F1-2479-4FEB-B081-F7080015F07F}" type="presOf" srcId="{B07F9F3B-47AF-4546-AC10-3214CEBF336B}" destId="{340A89F5-C9FE-47ED-839B-223C9ED6EBEE}" srcOrd="0" destOrd="0" presId="urn:microsoft.com/office/officeart/2005/8/layout/gear1"/>
    <dgm:cxn modelId="{24E413FC-3FBB-4BB7-B885-FB11E155197D}" type="presOf" srcId="{B594DBCE-846A-409E-B0B9-A229234486D3}" destId="{ABD61CAA-9282-436A-96B9-CF83DC309A52}" srcOrd="3" destOrd="0" presId="urn:microsoft.com/office/officeart/2005/8/layout/gear1"/>
    <dgm:cxn modelId="{7E7A1DDD-B82D-44FA-8964-D110D6957DE3}" type="presParOf" srcId="{7038205C-2B2E-4DAE-9D40-C91BD7D0E993}" destId="{3B14CD05-8649-407D-A152-29313443A28C}" srcOrd="0" destOrd="0" presId="urn:microsoft.com/office/officeart/2005/8/layout/gear1"/>
    <dgm:cxn modelId="{A271FCF0-4B68-43A9-A9BC-B41B4D416F63}" type="presParOf" srcId="{7038205C-2B2E-4DAE-9D40-C91BD7D0E993}" destId="{F29CB822-1D5A-4BF2-8C92-65CCA3C8E629}" srcOrd="1" destOrd="0" presId="urn:microsoft.com/office/officeart/2005/8/layout/gear1"/>
    <dgm:cxn modelId="{B1D8E527-A42C-47DB-BEE5-9301938D2286}" type="presParOf" srcId="{7038205C-2B2E-4DAE-9D40-C91BD7D0E993}" destId="{87201DEA-DC2E-4BD1-B45C-15D536CCD35C}" srcOrd="2" destOrd="0" presId="urn:microsoft.com/office/officeart/2005/8/layout/gear1"/>
    <dgm:cxn modelId="{4D778063-0550-472A-8544-C5C64BCB8FB2}" type="presParOf" srcId="{7038205C-2B2E-4DAE-9D40-C91BD7D0E993}" destId="{340A89F5-C9FE-47ED-839B-223C9ED6EBEE}" srcOrd="3" destOrd="0" presId="urn:microsoft.com/office/officeart/2005/8/layout/gear1"/>
    <dgm:cxn modelId="{0D6A5CC6-F028-4B49-8678-1B386E693B32}" type="presParOf" srcId="{7038205C-2B2E-4DAE-9D40-C91BD7D0E993}" destId="{03528D81-1492-462C-A51F-2BD5AAA3E9CF}" srcOrd="4" destOrd="0" presId="urn:microsoft.com/office/officeart/2005/8/layout/gear1"/>
    <dgm:cxn modelId="{B81E99B2-00D6-41D5-843B-FDE22EF595BC}" type="presParOf" srcId="{7038205C-2B2E-4DAE-9D40-C91BD7D0E993}" destId="{BE2D25AD-CC35-45B2-8F2A-FDC3C86A7997}" srcOrd="5" destOrd="0" presId="urn:microsoft.com/office/officeart/2005/8/layout/gear1"/>
    <dgm:cxn modelId="{8E4E3F87-22DC-428A-9187-1D02BA5CD4CE}" type="presParOf" srcId="{7038205C-2B2E-4DAE-9D40-C91BD7D0E993}" destId="{20E416E6-7EA6-4678-9CAB-069FDD79D4FE}" srcOrd="6" destOrd="0" presId="urn:microsoft.com/office/officeart/2005/8/layout/gear1"/>
    <dgm:cxn modelId="{84DF7874-5857-4405-BE1C-4AD4DE74374A}" type="presParOf" srcId="{7038205C-2B2E-4DAE-9D40-C91BD7D0E993}" destId="{5B2056BB-CEA0-48D8-A2A1-F225C8ADB319}" srcOrd="7" destOrd="0" presId="urn:microsoft.com/office/officeart/2005/8/layout/gear1"/>
    <dgm:cxn modelId="{95811113-6E9E-4050-A3D4-8BDD6AB4A982}" type="presParOf" srcId="{7038205C-2B2E-4DAE-9D40-C91BD7D0E993}" destId="{200DF769-1FEC-48CC-B231-AE04C9F6B271}" srcOrd="8" destOrd="0" presId="urn:microsoft.com/office/officeart/2005/8/layout/gear1"/>
    <dgm:cxn modelId="{BA72CD76-0E67-41AD-A72F-ECA923BC3D91}" type="presParOf" srcId="{7038205C-2B2E-4DAE-9D40-C91BD7D0E993}" destId="{ABD61CAA-9282-436A-96B9-CF83DC309A52}" srcOrd="9" destOrd="0" presId="urn:microsoft.com/office/officeart/2005/8/layout/gear1"/>
    <dgm:cxn modelId="{A6B11021-8D39-4C7C-8AEA-A61D8C065D3F}" type="presParOf" srcId="{7038205C-2B2E-4DAE-9D40-C91BD7D0E993}" destId="{6F592EB6-AF62-4B05-BC3E-A72899BF305F}" srcOrd="10" destOrd="0" presId="urn:microsoft.com/office/officeart/2005/8/layout/gear1"/>
    <dgm:cxn modelId="{3610402E-5B04-4638-95D5-D110A8CFE2CE}" type="presParOf" srcId="{7038205C-2B2E-4DAE-9D40-C91BD7D0E993}" destId="{C1742CC5-C190-43D3-B3EA-903B8F3CBCDD}" srcOrd="11" destOrd="0" presId="urn:microsoft.com/office/officeart/2005/8/layout/gear1"/>
    <dgm:cxn modelId="{983C4563-7B64-45DC-86A5-E4BABE87A442}" type="presParOf" srcId="{7038205C-2B2E-4DAE-9D40-C91BD7D0E993}" destId="{D36170F6-C9E0-4B32-8AE1-7F23B25089B3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96CC612-25E4-4D57-B643-9E3605FA110E}" type="doc">
      <dgm:prSet loTypeId="urn:microsoft.com/office/officeart/2005/8/layout/cycle8" loCatId="cycle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5B74BEF1-808F-43A6-8978-A7188BEBEB15}">
      <dgm:prSet phldrT="[Texto]"/>
      <dgm:spPr/>
      <dgm:t>
        <a:bodyPr/>
        <a:lstStyle/>
        <a:p>
          <a:r>
            <a:rPr lang="pt-BR" dirty="0"/>
            <a:t>Analisar</a:t>
          </a:r>
        </a:p>
      </dgm:t>
    </dgm:pt>
    <dgm:pt modelId="{65AEABB9-4367-4017-AC16-2AB464995ABA}" type="parTrans" cxnId="{3F294A56-C2EC-40D9-8828-C06F88C87857}">
      <dgm:prSet/>
      <dgm:spPr/>
      <dgm:t>
        <a:bodyPr/>
        <a:lstStyle/>
        <a:p>
          <a:endParaRPr lang="pt-BR"/>
        </a:p>
      </dgm:t>
    </dgm:pt>
    <dgm:pt modelId="{0A146EB0-16AB-45FE-B011-3C9D4E553091}" type="sibTrans" cxnId="{3F294A56-C2EC-40D9-8828-C06F88C87857}">
      <dgm:prSet/>
      <dgm:spPr/>
      <dgm:t>
        <a:bodyPr/>
        <a:lstStyle/>
        <a:p>
          <a:endParaRPr lang="pt-BR"/>
        </a:p>
      </dgm:t>
    </dgm:pt>
    <dgm:pt modelId="{C36761F2-AE7E-4D7D-86D1-29295A39B089}">
      <dgm:prSet phldrT="[Texto]"/>
      <dgm:spPr/>
      <dgm:t>
        <a:bodyPr/>
        <a:lstStyle/>
        <a:p>
          <a:r>
            <a:rPr lang="pt-BR" dirty="0"/>
            <a:t>Desenvolver</a:t>
          </a:r>
        </a:p>
      </dgm:t>
    </dgm:pt>
    <dgm:pt modelId="{3255829E-625C-4CBC-B2F4-363D3F152D82}" type="parTrans" cxnId="{5A8B3A9F-65F3-4F88-98B6-EE05A0000F7F}">
      <dgm:prSet/>
      <dgm:spPr/>
      <dgm:t>
        <a:bodyPr/>
        <a:lstStyle/>
        <a:p>
          <a:endParaRPr lang="pt-BR"/>
        </a:p>
      </dgm:t>
    </dgm:pt>
    <dgm:pt modelId="{6364B2D1-04C7-4C1A-9031-6A5BC3F04190}" type="sibTrans" cxnId="{5A8B3A9F-65F3-4F88-98B6-EE05A0000F7F}">
      <dgm:prSet/>
      <dgm:spPr/>
      <dgm:t>
        <a:bodyPr/>
        <a:lstStyle/>
        <a:p>
          <a:endParaRPr lang="pt-BR"/>
        </a:p>
      </dgm:t>
    </dgm:pt>
    <dgm:pt modelId="{C995E59C-A0BF-45C5-B549-3BB300E79EEF}">
      <dgm:prSet phldrT="[Texto]"/>
      <dgm:spPr/>
      <dgm:t>
        <a:bodyPr/>
        <a:lstStyle/>
        <a:p>
          <a:r>
            <a:rPr lang="pt-BR" dirty="0"/>
            <a:t>Documentar</a:t>
          </a:r>
        </a:p>
      </dgm:t>
    </dgm:pt>
    <dgm:pt modelId="{A0A4DB5B-5647-4FCE-AD97-F703C57BE434}" type="parTrans" cxnId="{8DD2B430-82AE-4032-9638-B5A650868D63}">
      <dgm:prSet/>
      <dgm:spPr/>
      <dgm:t>
        <a:bodyPr/>
        <a:lstStyle/>
        <a:p>
          <a:endParaRPr lang="pt-BR"/>
        </a:p>
      </dgm:t>
    </dgm:pt>
    <dgm:pt modelId="{BF903077-374F-48E4-8455-70F9474A0713}" type="sibTrans" cxnId="{8DD2B430-82AE-4032-9638-B5A650868D63}">
      <dgm:prSet/>
      <dgm:spPr/>
      <dgm:t>
        <a:bodyPr/>
        <a:lstStyle/>
        <a:p>
          <a:endParaRPr lang="pt-BR"/>
        </a:p>
      </dgm:t>
    </dgm:pt>
    <dgm:pt modelId="{2821DEA7-B81F-4011-9F00-8B527394A426}">
      <dgm:prSet phldrT="[Texto]"/>
      <dgm:spPr/>
      <dgm:t>
        <a:bodyPr/>
        <a:lstStyle/>
        <a:p>
          <a:r>
            <a:rPr lang="pt-BR" dirty="0"/>
            <a:t>Testar</a:t>
          </a:r>
        </a:p>
      </dgm:t>
    </dgm:pt>
    <dgm:pt modelId="{100ED29D-8447-46F8-9D79-08FEEF0A33A7}" type="parTrans" cxnId="{A4974AAA-C06C-4C4B-802B-2602A5795E0A}">
      <dgm:prSet/>
      <dgm:spPr/>
      <dgm:t>
        <a:bodyPr/>
        <a:lstStyle/>
        <a:p>
          <a:endParaRPr lang="pt-BR"/>
        </a:p>
      </dgm:t>
    </dgm:pt>
    <dgm:pt modelId="{93ED44A4-A3BD-4353-85D8-A2945E431A6D}" type="sibTrans" cxnId="{A4974AAA-C06C-4C4B-802B-2602A5795E0A}">
      <dgm:prSet/>
      <dgm:spPr/>
      <dgm:t>
        <a:bodyPr/>
        <a:lstStyle/>
        <a:p>
          <a:endParaRPr lang="pt-BR"/>
        </a:p>
      </dgm:t>
    </dgm:pt>
    <dgm:pt modelId="{14ADD251-4419-470D-BBA7-7ECBA95764EC}">
      <dgm:prSet phldrT="[Texto]"/>
      <dgm:spPr/>
      <dgm:t>
        <a:bodyPr/>
        <a:lstStyle/>
        <a:p>
          <a:r>
            <a:rPr lang="pt-BR" dirty="0"/>
            <a:t>Entregar</a:t>
          </a:r>
        </a:p>
        <a:p>
          <a:r>
            <a:rPr lang="pt-BR" dirty="0"/>
            <a:t>Melhoria contínua</a:t>
          </a:r>
        </a:p>
      </dgm:t>
    </dgm:pt>
    <dgm:pt modelId="{A049D6AE-0610-4B62-9979-BDDC54D8DF80}" type="parTrans" cxnId="{9CE79B19-D0D0-44EC-9ABD-844DFC8D5802}">
      <dgm:prSet/>
      <dgm:spPr/>
      <dgm:t>
        <a:bodyPr/>
        <a:lstStyle/>
        <a:p>
          <a:endParaRPr lang="pt-BR"/>
        </a:p>
      </dgm:t>
    </dgm:pt>
    <dgm:pt modelId="{A9E439B9-C7D9-4126-BCF0-56F692FB3178}" type="sibTrans" cxnId="{9CE79B19-D0D0-44EC-9ABD-844DFC8D5802}">
      <dgm:prSet/>
      <dgm:spPr/>
      <dgm:t>
        <a:bodyPr/>
        <a:lstStyle/>
        <a:p>
          <a:endParaRPr lang="pt-BR"/>
        </a:p>
      </dgm:t>
    </dgm:pt>
    <dgm:pt modelId="{612217EC-26F9-4677-9181-D7AB87C47C27}" type="pres">
      <dgm:prSet presAssocID="{396CC612-25E4-4D57-B643-9E3605FA110E}" presName="compositeShape" presStyleCnt="0">
        <dgm:presLayoutVars>
          <dgm:chMax val="7"/>
          <dgm:dir/>
          <dgm:resizeHandles val="exact"/>
        </dgm:presLayoutVars>
      </dgm:prSet>
      <dgm:spPr/>
    </dgm:pt>
    <dgm:pt modelId="{46D9D1CB-2781-46D7-8FA3-002E21A7BDE3}" type="pres">
      <dgm:prSet presAssocID="{396CC612-25E4-4D57-B643-9E3605FA110E}" presName="wedge1" presStyleLbl="node1" presStyleIdx="0" presStyleCnt="5"/>
      <dgm:spPr/>
    </dgm:pt>
    <dgm:pt modelId="{698EA550-5386-43E3-A135-5AD813605F0A}" type="pres">
      <dgm:prSet presAssocID="{396CC612-25E4-4D57-B643-9E3605FA110E}" presName="dummy1a" presStyleCnt="0"/>
      <dgm:spPr/>
    </dgm:pt>
    <dgm:pt modelId="{0A736A84-5D0B-4F82-87FB-75C0DFE716FD}" type="pres">
      <dgm:prSet presAssocID="{396CC612-25E4-4D57-B643-9E3605FA110E}" presName="dummy1b" presStyleCnt="0"/>
      <dgm:spPr/>
    </dgm:pt>
    <dgm:pt modelId="{3EBB8BD8-ACFA-4698-8DB4-002F8C1BCE25}" type="pres">
      <dgm:prSet presAssocID="{396CC612-25E4-4D57-B643-9E3605FA110E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E6CDF9B4-854D-4FB0-B9B6-0F7569AC7A27}" type="pres">
      <dgm:prSet presAssocID="{396CC612-25E4-4D57-B643-9E3605FA110E}" presName="wedge2" presStyleLbl="node1" presStyleIdx="1" presStyleCnt="5"/>
      <dgm:spPr/>
    </dgm:pt>
    <dgm:pt modelId="{E1029BEA-7D88-4B6A-B2FB-615153E8DDC6}" type="pres">
      <dgm:prSet presAssocID="{396CC612-25E4-4D57-B643-9E3605FA110E}" presName="dummy2a" presStyleCnt="0"/>
      <dgm:spPr/>
    </dgm:pt>
    <dgm:pt modelId="{0FA3F286-796B-458E-B8BD-6470C660B36F}" type="pres">
      <dgm:prSet presAssocID="{396CC612-25E4-4D57-B643-9E3605FA110E}" presName="dummy2b" presStyleCnt="0"/>
      <dgm:spPr/>
    </dgm:pt>
    <dgm:pt modelId="{2C71C8C0-2116-46CD-A066-E3C15C57AC7C}" type="pres">
      <dgm:prSet presAssocID="{396CC612-25E4-4D57-B643-9E3605FA110E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1EF5A84C-5301-493D-A145-90E5EE4A6497}" type="pres">
      <dgm:prSet presAssocID="{396CC612-25E4-4D57-B643-9E3605FA110E}" presName="wedge3" presStyleLbl="node1" presStyleIdx="2" presStyleCnt="5"/>
      <dgm:spPr/>
    </dgm:pt>
    <dgm:pt modelId="{B0FA5277-35A6-4A84-A205-7C5C10DB7E9D}" type="pres">
      <dgm:prSet presAssocID="{396CC612-25E4-4D57-B643-9E3605FA110E}" presName="dummy3a" presStyleCnt="0"/>
      <dgm:spPr/>
    </dgm:pt>
    <dgm:pt modelId="{F04E2089-FEF8-4FD5-B5F1-A7C8E8EF816D}" type="pres">
      <dgm:prSet presAssocID="{396CC612-25E4-4D57-B643-9E3605FA110E}" presName="dummy3b" presStyleCnt="0"/>
      <dgm:spPr/>
    </dgm:pt>
    <dgm:pt modelId="{407BABDE-124A-4FEA-B1A6-838A4A1C2A3F}" type="pres">
      <dgm:prSet presAssocID="{396CC612-25E4-4D57-B643-9E3605FA110E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15857570-B2D6-42F8-AC0D-81D54A62B28F}" type="pres">
      <dgm:prSet presAssocID="{396CC612-25E4-4D57-B643-9E3605FA110E}" presName="wedge4" presStyleLbl="node1" presStyleIdx="3" presStyleCnt="5"/>
      <dgm:spPr/>
    </dgm:pt>
    <dgm:pt modelId="{D046A4C6-E0D3-4E61-8D0B-B740EA87EFAC}" type="pres">
      <dgm:prSet presAssocID="{396CC612-25E4-4D57-B643-9E3605FA110E}" presName="dummy4a" presStyleCnt="0"/>
      <dgm:spPr/>
    </dgm:pt>
    <dgm:pt modelId="{D50613AD-ADA8-42C7-BE7C-B5299F9ADE5E}" type="pres">
      <dgm:prSet presAssocID="{396CC612-25E4-4D57-B643-9E3605FA110E}" presName="dummy4b" presStyleCnt="0"/>
      <dgm:spPr/>
    </dgm:pt>
    <dgm:pt modelId="{1B2B033A-71F6-416B-B3DE-000FC84F8CDA}" type="pres">
      <dgm:prSet presAssocID="{396CC612-25E4-4D57-B643-9E3605FA110E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E80F3641-9670-4F10-A2C5-755E0AC5ECB6}" type="pres">
      <dgm:prSet presAssocID="{396CC612-25E4-4D57-B643-9E3605FA110E}" presName="wedge5" presStyleLbl="node1" presStyleIdx="4" presStyleCnt="5"/>
      <dgm:spPr/>
    </dgm:pt>
    <dgm:pt modelId="{F9D902BE-3A4B-483F-BC81-93E9F21EA159}" type="pres">
      <dgm:prSet presAssocID="{396CC612-25E4-4D57-B643-9E3605FA110E}" presName="dummy5a" presStyleCnt="0"/>
      <dgm:spPr/>
    </dgm:pt>
    <dgm:pt modelId="{A69DFAEA-EE13-4608-8F54-E54723ED643F}" type="pres">
      <dgm:prSet presAssocID="{396CC612-25E4-4D57-B643-9E3605FA110E}" presName="dummy5b" presStyleCnt="0"/>
      <dgm:spPr/>
    </dgm:pt>
    <dgm:pt modelId="{EEF71151-776C-46D7-AF1B-8570B25224D4}" type="pres">
      <dgm:prSet presAssocID="{396CC612-25E4-4D57-B643-9E3605FA110E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  <dgm:pt modelId="{DD6846EB-A536-4FAB-8619-19A0868655FD}" type="pres">
      <dgm:prSet presAssocID="{0A146EB0-16AB-45FE-B011-3C9D4E553091}" presName="arrowWedge1" presStyleLbl="fgSibTrans2D1" presStyleIdx="0" presStyleCnt="5"/>
      <dgm:spPr/>
    </dgm:pt>
    <dgm:pt modelId="{408BF1D6-7C3D-40BC-A859-CD16BDBFA56B}" type="pres">
      <dgm:prSet presAssocID="{6364B2D1-04C7-4C1A-9031-6A5BC3F04190}" presName="arrowWedge2" presStyleLbl="fgSibTrans2D1" presStyleIdx="1" presStyleCnt="5"/>
      <dgm:spPr/>
    </dgm:pt>
    <dgm:pt modelId="{B5F2A759-06A0-4519-9E5D-CD44B5922DB5}" type="pres">
      <dgm:prSet presAssocID="{BF903077-374F-48E4-8455-70F9474A0713}" presName="arrowWedge3" presStyleLbl="fgSibTrans2D1" presStyleIdx="2" presStyleCnt="5"/>
      <dgm:spPr/>
    </dgm:pt>
    <dgm:pt modelId="{6E7D4B2C-6ACC-486C-AFAB-DB75AE33BF33}" type="pres">
      <dgm:prSet presAssocID="{93ED44A4-A3BD-4353-85D8-A2945E431A6D}" presName="arrowWedge4" presStyleLbl="fgSibTrans2D1" presStyleIdx="3" presStyleCnt="5"/>
      <dgm:spPr/>
    </dgm:pt>
    <dgm:pt modelId="{8496C75E-2FAA-40F2-AB20-357F764995A8}" type="pres">
      <dgm:prSet presAssocID="{A9E439B9-C7D9-4126-BCF0-56F692FB3178}" presName="arrowWedge5" presStyleLbl="fgSibTrans2D1" presStyleIdx="4" presStyleCnt="5"/>
      <dgm:spPr/>
    </dgm:pt>
  </dgm:ptLst>
  <dgm:cxnLst>
    <dgm:cxn modelId="{9CE79B19-D0D0-44EC-9ABD-844DFC8D5802}" srcId="{396CC612-25E4-4D57-B643-9E3605FA110E}" destId="{14ADD251-4419-470D-BBA7-7ECBA95764EC}" srcOrd="4" destOrd="0" parTransId="{A049D6AE-0610-4B62-9979-BDDC54D8DF80}" sibTransId="{A9E439B9-C7D9-4126-BCF0-56F692FB3178}"/>
    <dgm:cxn modelId="{8DD2B430-82AE-4032-9638-B5A650868D63}" srcId="{396CC612-25E4-4D57-B643-9E3605FA110E}" destId="{C995E59C-A0BF-45C5-B549-3BB300E79EEF}" srcOrd="2" destOrd="0" parTransId="{A0A4DB5B-5647-4FCE-AD97-F703C57BE434}" sibTransId="{BF903077-374F-48E4-8455-70F9474A0713}"/>
    <dgm:cxn modelId="{36B20633-0F3C-4C18-89DF-6B452BB9607A}" type="presOf" srcId="{C995E59C-A0BF-45C5-B549-3BB300E79EEF}" destId="{1EF5A84C-5301-493D-A145-90E5EE4A6497}" srcOrd="0" destOrd="0" presId="urn:microsoft.com/office/officeart/2005/8/layout/cycle8"/>
    <dgm:cxn modelId="{2CA05466-B622-4C74-8693-2B6C86CA909F}" type="presOf" srcId="{14ADD251-4419-470D-BBA7-7ECBA95764EC}" destId="{E80F3641-9670-4F10-A2C5-755E0AC5ECB6}" srcOrd="0" destOrd="0" presId="urn:microsoft.com/office/officeart/2005/8/layout/cycle8"/>
    <dgm:cxn modelId="{D785056F-3119-428D-8377-DC15BCD295AC}" type="presOf" srcId="{5B74BEF1-808F-43A6-8978-A7188BEBEB15}" destId="{3EBB8BD8-ACFA-4698-8DB4-002F8C1BCE25}" srcOrd="1" destOrd="0" presId="urn:microsoft.com/office/officeart/2005/8/layout/cycle8"/>
    <dgm:cxn modelId="{090BC270-8A2E-40FE-8297-86E31292C877}" type="presOf" srcId="{5B74BEF1-808F-43A6-8978-A7188BEBEB15}" destId="{46D9D1CB-2781-46D7-8FA3-002E21A7BDE3}" srcOrd="0" destOrd="0" presId="urn:microsoft.com/office/officeart/2005/8/layout/cycle8"/>
    <dgm:cxn modelId="{3F294A56-C2EC-40D9-8828-C06F88C87857}" srcId="{396CC612-25E4-4D57-B643-9E3605FA110E}" destId="{5B74BEF1-808F-43A6-8978-A7188BEBEB15}" srcOrd="0" destOrd="0" parTransId="{65AEABB9-4367-4017-AC16-2AB464995ABA}" sibTransId="{0A146EB0-16AB-45FE-B011-3C9D4E553091}"/>
    <dgm:cxn modelId="{1A07FF8A-D5A4-4864-82F4-7D988F7F9A21}" type="presOf" srcId="{C995E59C-A0BF-45C5-B549-3BB300E79EEF}" destId="{407BABDE-124A-4FEA-B1A6-838A4A1C2A3F}" srcOrd="1" destOrd="0" presId="urn:microsoft.com/office/officeart/2005/8/layout/cycle8"/>
    <dgm:cxn modelId="{092C9D92-AA3E-4CBC-AA70-65DDA9797ABF}" type="presOf" srcId="{396CC612-25E4-4D57-B643-9E3605FA110E}" destId="{612217EC-26F9-4677-9181-D7AB87C47C27}" srcOrd="0" destOrd="0" presId="urn:microsoft.com/office/officeart/2005/8/layout/cycle8"/>
    <dgm:cxn modelId="{5A8B3A9F-65F3-4F88-98B6-EE05A0000F7F}" srcId="{396CC612-25E4-4D57-B643-9E3605FA110E}" destId="{C36761F2-AE7E-4D7D-86D1-29295A39B089}" srcOrd="1" destOrd="0" parTransId="{3255829E-625C-4CBC-B2F4-363D3F152D82}" sibTransId="{6364B2D1-04C7-4C1A-9031-6A5BC3F04190}"/>
    <dgm:cxn modelId="{1DC2B0A2-2426-4870-A24D-E6D8146C6828}" type="presOf" srcId="{14ADD251-4419-470D-BBA7-7ECBA95764EC}" destId="{EEF71151-776C-46D7-AF1B-8570B25224D4}" srcOrd="1" destOrd="0" presId="urn:microsoft.com/office/officeart/2005/8/layout/cycle8"/>
    <dgm:cxn modelId="{EBE853A4-959D-4F89-9223-64213317E906}" type="presOf" srcId="{C36761F2-AE7E-4D7D-86D1-29295A39B089}" destId="{2C71C8C0-2116-46CD-A066-E3C15C57AC7C}" srcOrd="1" destOrd="0" presId="urn:microsoft.com/office/officeart/2005/8/layout/cycle8"/>
    <dgm:cxn modelId="{A4974AAA-C06C-4C4B-802B-2602A5795E0A}" srcId="{396CC612-25E4-4D57-B643-9E3605FA110E}" destId="{2821DEA7-B81F-4011-9F00-8B527394A426}" srcOrd="3" destOrd="0" parTransId="{100ED29D-8447-46F8-9D79-08FEEF0A33A7}" sibTransId="{93ED44A4-A3BD-4353-85D8-A2945E431A6D}"/>
    <dgm:cxn modelId="{5DD507BE-5D20-4E44-ADBE-0A0C01C721FC}" type="presOf" srcId="{2821DEA7-B81F-4011-9F00-8B527394A426}" destId="{1B2B033A-71F6-416B-B3DE-000FC84F8CDA}" srcOrd="1" destOrd="0" presId="urn:microsoft.com/office/officeart/2005/8/layout/cycle8"/>
    <dgm:cxn modelId="{2950D8CB-1BFB-4FD2-A48E-F472445CAA63}" type="presOf" srcId="{C36761F2-AE7E-4D7D-86D1-29295A39B089}" destId="{E6CDF9B4-854D-4FB0-B9B6-0F7569AC7A27}" srcOrd="0" destOrd="0" presId="urn:microsoft.com/office/officeart/2005/8/layout/cycle8"/>
    <dgm:cxn modelId="{7CEE83D1-F185-4493-A7E5-BA762874576F}" type="presOf" srcId="{2821DEA7-B81F-4011-9F00-8B527394A426}" destId="{15857570-B2D6-42F8-AC0D-81D54A62B28F}" srcOrd="0" destOrd="0" presId="urn:microsoft.com/office/officeart/2005/8/layout/cycle8"/>
    <dgm:cxn modelId="{FA442118-BDE1-469D-8AC5-397A02B906EC}" type="presParOf" srcId="{612217EC-26F9-4677-9181-D7AB87C47C27}" destId="{46D9D1CB-2781-46D7-8FA3-002E21A7BDE3}" srcOrd="0" destOrd="0" presId="urn:microsoft.com/office/officeart/2005/8/layout/cycle8"/>
    <dgm:cxn modelId="{5D87ACA2-31CD-4E0C-9AC3-5B262DD51F25}" type="presParOf" srcId="{612217EC-26F9-4677-9181-D7AB87C47C27}" destId="{698EA550-5386-43E3-A135-5AD813605F0A}" srcOrd="1" destOrd="0" presId="urn:microsoft.com/office/officeart/2005/8/layout/cycle8"/>
    <dgm:cxn modelId="{40EB72F1-1C65-4B19-ACE5-5B776AC43C02}" type="presParOf" srcId="{612217EC-26F9-4677-9181-D7AB87C47C27}" destId="{0A736A84-5D0B-4F82-87FB-75C0DFE716FD}" srcOrd="2" destOrd="0" presId="urn:microsoft.com/office/officeart/2005/8/layout/cycle8"/>
    <dgm:cxn modelId="{1DC27EBB-4FF0-463A-A1A9-B0EC4E427F14}" type="presParOf" srcId="{612217EC-26F9-4677-9181-D7AB87C47C27}" destId="{3EBB8BD8-ACFA-4698-8DB4-002F8C1BCE25}" srcOrd="3" destOrd="0" presId="urn:microsoft.com/office/officeart/2005/8/layout/cycle8"/>
    <dgm:cxn modelId="{67575306-DAC8-4697-9382-E066FA6729A8}" type="presParOf" srcId="{612217EC-26F9-4677-9181-D7AB87C47C27}" destId="{E6CDF9B4-854D-4FB0-B9B6-0F7569AC7A27}" srcOrd="4" destOrd="0" presId="urn:microsoft.com/office/officeart/2005/8/layout/cycle8"/>
    <dgm:cxn modelId="{0ADF97BB-3A14-4F07-BC78-A9B2598C46DB}" type="presParOf" srcId="{612217EC-26F9-4677-9181-D7AB87C47C27}" destId="{E1029BEA-7D88-4B6A-B2FB-615153E8DDC6}" srcOrd="5" destOrd="0" presId="urn:microsoft.com/office/officeart/2005/8/layout/cycle8"/>
    <dgm:cxn modelId="{ECA7C452-7297-4BF8-BC88-B02B344A4493}" type="presParOf" srcId="{612217EC-26F9-4677-9181-D7AB87C47C27}" destId="{0FA3F286-796B-458E-B8BD-6470C660B36F}" srcOrd="6" destOrd="0" presId="urn:microsoft.com/office/officeart/2005/8/layout/cycle8"/>
    <dgm:cxn modelId="{DBE1C2D1-47D1-467A-AEBF-A52BDEF07E72}" type="presParOf" srcId="{612217EC-26F9-4677-9181-D7AB87C47C27}" destId="{2C71C8C0-2116-46CD-A066-E3C15C57AC7C}" srcOrd="7" destOrd="0" presId="urn:microsoft.com/office/officeart/2005/8/layout/cycle8"/>
    <dgm:cxn modelId="{3EBBBC2D-6E3F-49CF-90EE-C112B8AD5B3D}" type="presParOf" srcId="{612217EC-26F9-4677-9181-D7AB87C47C27}" destId="{1EF5A84C-5301-493D-A145-90E5EE4A6497}" srcOrd="8" destOrd="0" presId="urn:microsoft.com/office/officeart/2005/8/layout/cycle8"/>
    <dgm:cxn modelId="{F0CBA2C8-26F0-44BA-8C5B-3A42BAD54086}" type="presParOf" srcId="{612217EC-26F9-4677-9181-D7AB87C47C27}" destId="{B0FA5277-35A6-4A84-A205-7C5C10DB7E9D}" srcOrd="9" destOrd="0" presId="urn:microsoft.com/office/officeart/2005/8/layout/cycle8"/>
    <dgm:cxn modelId="{52BC56E5-BE48-4FB2-9BE1-BBFB141EB98E}" type="presParOf" srcId="{612217EC-26F9-4677-9181-D7AB87C47C27}" destId="{F04E2089-FEF8-4FD5-B5F1-A7C8E8EF816D}" srcOrd="10" destOrd="0" presId="urn:microsoft.com/office/officeart/2005/8/layout/cycle8"/>
    <dgm:cxn modelId="{893D1B9A-37CC-4014-BF9E-615A2D2C8A27}" type="presParOf" srcId="{612217EC-26F9-4677-9181-D7AB87C47C27}" destId="{407BABDE-124A-4FEA-B1A6-838A4A1C2A3F}" srcOrd="11" destOrd="0" presId="urn:microsoft.com/office/officeart/2005/8/layout/cycle8"/>
    <dgm:cxn modelId="{4D594F0E-0708-40AA-984F-CF6C9D500EDB}" type="presParOf" srcId="{612217EC-26F9-4677-9181-D7AB87C47C27}" destId="{15857570-B2D6-42F8-AC0D-81D54A62B28F}" srcOrd="12" destOrd="0" presId="urn:microsoft.com/office/officeart/2005/8/layout/cycle8"/>
    <dgm:cxn modelId="{1D4BD419-C91A-4CFB-A4AA-FEAAD003FB93}" type="presParOf" srcId="{612217EC-26F9-4677-9181-D7AB87C47C27}" destId="{D046A4C6-E0D3-4E61-8D0B-B740EA87EFAC}" srcOrd="13" destOrd="0" presId="urn:microsoft.com/office/officeart/2005/8/layout/cycle8"/>
    <dgm:cxn modelId="{388A37BA-D18C-401C-9D6C-1B197A36637A}" type="presParOf" srcId="{612217EC-26F9-4677-9181-D7AB87C47C27}" destId="{D50613AD-ADA8-42C7-BE7C-B5299F9ADE5E}" srcOrd="14" destOrd="0" presId="urn:microsoft.com/office/officeart/2005/8/layout/cycle8"/>
    <dgm:cxn modelId="{44E4F64D-EA7D-4F1C-BAD3-BFD5650FB58F}" type="presParOf" srcId="{612217EC-26F9-4677-9181-D7AB87C47C27}" destId="{1B2B033A-71F6-416B-B3DE-000FC84F8CDA}" srcOrd="15" destOrd="0" presId="urn:microsoft.com/office/officeart/2005/8/layout/cycle8"/>
    <dgm:cxn modelId="{DC78F699-E1D8-4293-A8DE-518C3137D5BD}" type="presParOf" srcId="{612217EC-26F9-4677-9181-D7AB87C47C27}" destId="{E80F3641-9670-4F10-A2C5-755E0AC5ECB6}" srcOrd="16" destOrd="0" presId="urn:microsoft.com/office/officeart/2005/8/layout/cycle8"/>
    <dgm:cxn modelId="{29EA5BAB-54E1-400F-937B-F5560A386DB7}" type="presParOf" srcId="{612217EC-26F9-4677-9181-D7AB87C47C27}" destId="{F9D902BE-3A4B-483F-BC81-93E9F21EA159}" srcOrd="17" destOrd="0" presId="urn:microsoft.com/office/officeart/2005/8/layout/cycle8"/>
    <dgm:cxn modelId="{CE455864-7D69-4C03-A064-934BF7029351}" type="presParOf" srcId="{612217EC-26F9-4677-9181-D7AB87C47C27}" destId="{A69DFAEA-EE13-4608-8F54-E54723ED643F}" srcOrd="18" destOrd="0" presId="urn:microsoft.com/office/officeart/2005/8/layout/cycle8"/>
    <dgm:cxn modelId="{267073FD-65D9-456B-8258-8C94EFB79F1B}" type="presParOf" srcId="{612217EC-26F9-4677-9181-D7AB87C47C27}" destId="{EEF71151-776C-46D7-AF1B-8570B25224D4}" srcOrd="19" destOrd="0" presId="urn:microsoft.com/office/officeart/2005/8/layout/cycle8"/>
    <dgm:cxn modelId="{E6BDB648-DB1A-4C0B-A103-C382BABAA905}" type="presParOf" srcId="{612217EC-26F9-4677-9181-D7AB87C47C27}" destId="{DD6846EB-A536-4FAB-8619-19A0868655FD}" srcOrd="20" destOrd="0" presId="urn:microsoft.com/office/officeart/2005/8/layout/cycle8"/>
    <dgm:cxn modelId="{432009AE-DC41-48EE-8F68-4E21635425CE}" type="presParOf" srcId="{612217EC-26F9-4677-9181-D7AB87C47C27}" destId="{408BF1D6-7C3D-40BC-A859-CD16BDBFA56B}" srcOrd="21" destOrd="0" presId="urn:microsoft.com/office/officeart/2005/8/layout/cycle8"/>
    <dgm:cxn modelId="{C5B0C359-4AA3-4ACB-AB2D-6D2B31296887}" type="presParOf" srcId="{612217EC-26F9-4677-9181-D7AB87C47C27}" destId="{B5F2A759-06A0-4519-9E5D-CD44B5922DB5}" srcOrd="22" destOrd="0" presId="urn:microsoft.com/office/officeart/2005/8/layout/cycle8"/>
    <dgm:cxn modelId="{3907A2E3-1B90-4B3B-B62F-2288D8288F0E}" type="presParOf" srcId="{612217EC-26F9-4677-9181-D7AB87C47C27}" destId="{6E7D4B2C-6ACC-486C-AFAB-DB75AE33BF33}" srcOrd="23" destOrd="0" presId="urn:microsoft.com/office/officeart/2005/8/layout/cycle8"/>
    <dgm:cxn modelId="{41E1199E-45A8-4CF8-A123-06B9C27AE515}" type="presParOf" srcId="{612217EC-26F9-4677-9181-D7AB87C47C27}" destId="{8496C75E-2FAA-40F2-AB20-357F764995A8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D7FFD9-FE41-4499-AE6E-F20DA0CB5C1A}">
      <dsp:nvSpPr>
        <dsp:cNvPr id="0" name=""/>
        <dsp:cNvSpPr/>
      </dsp:nvSpPr>
      <dsp:spPr>
        <a:xfrm>
          <a:off x="236107" y="249"/>
          <a:ext cx="950609" cy="5703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SGP</a:t>
          </a:r>
        </a:p>
      </dsp:txBody>
      <dsp:txXfrm>
        <a:off x="236107" y="249"/>
        <a:ext cx="950609" cy="570365"/>
      </dsp:txXfrm>
    </dsp:sp>
    <dsp:sp modelId="{DC155FAC-7832-4F6F-9DE4-9B4F749149E2}">
      <dsp:nvSpPr>
        <dsp:cNvPr id="0" name=""/>
        <dsp:cNvSpPr/>
      </dsp:nvSpPr>
      <dsp:spPr>
        <a:xfrm>
          <a:off x="1281777" y="249"/>
          <a:ext cx="950609" cy="5703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SGA</a:t>
          </a:r>
        </a:p>
      </dsp:txBody>
      <dsp:txXfrm>
        <a:off x="1281777" y="249"/>
        <a:ext cx="950609" cy="570365"/>
      </dsp:txXfrm>
    </dsp:sp>
    <dsp:sp modelId="{55467F21-E1DC-430A-A461-CCF21CEB3FC7}">
      <dsp:nvSpPr>
        <dsp:cNvPr id="0" name=""/>
        <dsp:cNvSpPr/>
      </dsp:nvSpPr>
      <dsp:spPr>
        <a:xfrm>
          <a:off x="2327447" y="249"/>
          <a:ext cx="950609" cy="5703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SGE</a:t>
          </a:r>
        </a:p>
      </dsp:txBody>
      <dsp:txXfrm>
        <a:off x="2327447" y="249"/>
        <a:ext cx="950609" cy="570365"/>
      </dsp:txXfrm>
    </dsp:sp>
    <dsp:sp modelId="{4FF3D572-C1A5-4F91-8329-F96EA45F4579}">
      <dsp:nvSpPr>
        <dsp:cNvPr id="0" name=""/>
        <dsp:cNvSpPr/>
      </dsp:nvSpPr>
      <dsp:spPr>
        <a:xfrm>
          <a:off x="236107" y="665676"/>
          <a:ext cx="950609" cy="5703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PNMR</a:t>
          </a:r>
        </a:p>
      </dsp:txBody>
      <dsp:txXfrm>
        <a:off x="236107" y="665676"/>
        <a:ext cx="950609" cy="570365"/>
      </dsp:txXfrm>
    </dsp:sp>
    <dsp:sp modelId="{2687F2BA-1046-42CC-8A75-1794E975A8B4}">
      <dsp:nvSpPr>
        <dsp:cNvPr id="0" name=""/>
        <dsp:cNvSpPr/>
      </dsp:nvSpPr>
      <dsp:spPr>
        <a:xfrm>
          <a:off x="1281777" y="665676"/>
          <a:ext cx="950609" cy="5703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LVC</a:t>
          </a:r>
        </a:p>
      </dsp:txBody>
      <dsp:txXfrm>
        <a:off x="1281777" y="665676"/>
        <a:ext cx="950609" cy="570365"/>
      </dsp:txXfrm>
    </dsp:sp>
    <dsp:sp modelId="{11F4C760-613D-4325-BD01-91F64C87C189}">
      <dsp:nvSpPr>
        <dsp:cNvPr id="0" name=""/>
        <dsp:cNvSpPr/>
      </dsp:nvSpPr>
      <dsp:spPr>
        <a:xfrm>
          <a:off x="2327447" y="665676"/>
          <a:ext cx="950609" cy="5703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FWD</a:t>
          </a:r>
        </a:p>
      </dsp:txBody>
      <dsp:txXfrm>
        <a:off x="2327447" y="665676"/>
        <a:ext cx="950609" cy="570365"/>
      </dsp:txXfrm>
    </dsp:sp>
    <dsp:sp modelId="{5D37E6AA-31C0-48F6-A26B-C86A3A237BB7}">
      <dsp:nvSpPr>
        <dsp:cNvPr id="0" name=""/>
        <dsp:cNvSpPr/>
      </dsp:nvSpPr>
      <dsp:spPr>
        <a:xfrm>
          <a:off x="236107" y="1331102"/>
          <a:ext cx="950609" cy="5703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EVTEA</a:t>
          </a:r>
        </a:p>
      </dsp:txBody>
      <dsp:txXfrm>
        <a:off x="236107" y="1331102"/>
        <a:ext cx="950609" cy="570365"/>
      </dsp:txXfrm>
    </dsp:sp>
    <dsp:sp modelId="{7EDDE5C1-872F-4C4B-9AA1-5E3C355E800B}">
      <dsp:nvSpPr>
        <dsp:cNvPr id="0" name=""/>
        <dsp:cNvSpPr/>
      </dsp:nvSpPr>
      <dsp:spPr>
        <a:xfrm>
          <a:off x="1281777" y="1331102"/>
          <a:ext cx="950609" cy="5703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KAIROS</a:t>
          </a:r>
        </a:p>
      </dsp:txBody>
      <dsp:txXfrm>
        <a:off x="1281777" y="1331102"/>
        <a:ext cx="950609" cy="570365"/>
      </dsp:txXfrm>
    </dsp:sp>
    <dsp:sp modelId="{989EC2A8-0D09-4800-9CA6-DFDB72943258}">
      <dsp:nvSpPr>
        <dsp:cNvPr id="0" name=""/>
        <dsp:cNvSpPr/>
      </dsp:nvSpPr>
      <dsp:spPr>
        <a:xfrm>
          <a:off x="2327447" y="1331102"/>
          <a:ext cx="950609" cy="5703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 err="1"/>
            <a:t>AsBuilt</a:t>
          </a:r>
          <a:endParaRPr lang="pt-BR" sz="1900" kern="1200" dirty="0"/>
        </a:p>
      </dsp:txBody>
      <dsp:txXfrm>
        <a:off x="2327447" y="1331102"/>
        <a:ext cx="950609" cy="570365"/>
      </dsp:txXfrm>
    </dsp:sp>
    <dsp:sp modelId="{B5946A98-233B-4DE2-BE01-A5624B02A0AD}">
      <dsp:nvSpPr>
        <dsp:cNvPr id="0" name=""/>
        <dsp:cNvSpPr/>
      </dsp:nvSpPr>
      <dsp:spPr>
        <a:xfrm>
          <a:off x="236107" y="1996528"/>
          <a:ext cx="950609" cy="5703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SGPLAN</a:t>
          </a:r>
        </a:p>
      </dsp:txBody>
      <dsp:txXfrm>
        <a:off x="236107" y="1996528"/>
        <a:ext cx="950609" cy="570365"/>
      </dsp:txXfrm>
    </dsp:sp>
    <dsp:sp modelId="{A6A038D8-AB60-4621-8862-7F84286C2E9B}">
      <dsp:nvSpPr>
        <dsp:cNvPr id="0" name=""/>
        <dsp:cNvSpPr/>
      </dsp:nvSpPr>
      <dsp:spPr>
        <a:xfrm>
          <a:off x="1281777" y="1996528"/>
          <a:ext cx="950609" cy="5703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PNCT</a:t>
          </a:r>
        </a:p>
      </dsp:txBody>
      <dsp:txXfrm>
        <a:off x="1281777" y="1996528"/>
        <a:ext cx="950609" cy="570365"/>
      </dsp:txXfrm>
    </dsp:sp>
    <dsp:sp modelId="{43D445DB-DD6B-4324-8272-01B421FF92A5}">
      <dsp:nvSpPr>
        <dsp:cNvPr id="0" name=""/>
        <dsp:cNvSpPr/>
      </dsp:nvSpPr>
      <dsp:spPr>
        <a:xfrm>
          <a:off x="2327447" y="1996528"/>
          <a:ext cx="950609" cy="5703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VGEO</a:t>
          </a:r>
        </a:p>
      </dsp:txBody>
      <dsp:txXfrm>
        <a:off x="2327447" y="1996528"/>
        <a:ext cx="950609" cy="5703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D7FFD9-FE41-4499-AE6E-F20DA0CB5C1A}">
      <dsp:nvSpPr>
        <dsp:cNvPr id="0" name=""/>
        <dsp:cNvSpPr/>
      </dsp:nvSpPr>
      <dsp:spPr>
        <a:xfrm>
          <a:off x="236107" y="249"/>
          <a:ext cx="950609" cy="5703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SGP</a:t>
          </a:r>
        </a:p>
      </dsp:txBody>
      <dsp:txXfrm>
        <a:off x="236107" y="249"/>
        <a:ext cx="950609" cy="570365"/>
      </dsp:txXfrm>
    </dsp:sp>
    <dsp:sp modelId="{DC155FAC-7832-4F6F-9DE4-9B4F749149E2}">
      <dsp:nvSpPr>
        <dsp:cNvPr id="0" name=""/>
        <dsp:cNvSpPr/>
      </dsp:nvSpPr>
      <dsp:spPr>
        <a:xfrm>
          <a:off x="1281777" y="249"/>
          <a:ext cx="950609" cy="5703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SGA</a:t>
          </a:r>
        </a:p>
      </dsp:txBody>
      <dsp:txXfrm>
        <a:off x="1281777" y="249"/>
        <a:ext cx="950609" cy="570365"/>
      </dsp:txXfrm>
    </dsp:sp>
    <dsp:sp modelId="{55467F21-E1DC-430A-A461-CCF21CEB3FC7}">
      <dsp:nvSpPr>
        <dsp:cNvPr id="0" name=""/>
        <dsp:cNvSpPr/>
      </dsp:nvSpPr>
      <dsp:spPr>
        <a:xfrm>
          <a:off x="2327447" y="249"/>
          <a:ext cx="950609" cy="5703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SGE</a:t>
          </a:r>
        </a:p>
      </dsp:txBody>
      <dsp:txXfrm>
        <a:off x="2327447" y="249"/>
        <a:ext cx="950609" cy="570365"/>
      </dsp:txXfrm>
    </dsp:sp>
    <dsp:sp modelId="{4FF3D572-C1A5-4F91-8329-F96EA45F4579}">
      <dsp:nvSpPr>
        <dsp:cNvPr id="0" name=""/>
        <dsp:cNvSpPr/>
      </dsp:nvSpPr>
      <dsp:spPr>
        <a:xfrm>
          <a:off x="236107" y="665676"/>
          <a:ext cx="950609" cy="5703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PNMR</a:t>
          </a:r>
        </a:p>
      </dsp:txBody>
      <dsp:txXfrm>
        <a:off x="236107" y="665676"/>
        <a:ext cx="950609" cy="570365"/>
      </dsp:txXfrm>
    </dsp:sp>
    <dsp:sp modelId="{2687F2BA-1046-42CC-8A75-1794E975A8B4}">
      <dsp:nvSpPr>
        <dsp:cNvPr id="0" name=""/>
        <dsp:cNvSpPr/>
      </dsp:nvSpPr>
      <dsp:spPr>
        <a:xfrm>
          <a:off x="1281777" y="665676"/>
          <a:ext cx="950609" cy="5703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LVC</a:t>
          </a:r>
        </a:p>
      </dsp:txBody>
      <dsp:txXfrm>
        <a:off x="1281777" y="665676"/>
        <a:ext cx="950609" cy="570365"/>
      </dsp:txXfrm>
    </dsp:sp>
    <dsp:sp modelId="{11F4C760-613D-4325-BD01-91F64C87C189}">
      <dsp:nvSpPr>
        <dsp:cNvPr id="0" name=""/>
        <dsp:cNvSpPr/>
      </dsp:nvSpPr>
      <dsp:spPr>
        <a:xfrm>
          <a:off x="2327447" y="665676"/>
          <a:ext cx="950609" cy="5703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FWD</a:t>
          </a:r>
        </a:p>
      </dsp:txBody>
      <dsp:txXfrm>
        <a:off x="2327447" y="665676"/>
        <a:ext cx="950609" cy="570365"/>
      </dsp:txXfrm>
    </dsp:sp>
    <dsp:sp modelId="{5D37E6AA-31C0-48F6-A26B-C86A3A237BB7}">
      <dsp:nvSpPr>
        <dsp:cNvPr id="0" name=""/>
        <dsp:cNvSpPr/>
      </dsp:nvSpPr>
      <dsp:spPr>
        <a:xfrm>
          <a:off x="236107" y="1331102"/>
          <a:ext cx="950609" cy="5703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EVTEA</a:t>
          </a:r>
        </a:p>
      </dsp:txBody>
      <dsp:txXfrm>
        <a:off x="236107" y="1331102"/>
        <a:ext cx="950609" cy="570365"/>
      </dsp:txXfrm>
    </dsp:sp>
    <dsp:sp modelId="{7EDDE5C1-872F-4C4B-9AA1-5E3C355E800B}">
      <dsp:nvSpPr>
        <dsp:cNvPr id="0" name=""/>
        <dsp:cNvSpPr/>
      </dsp:nvSpPr>
      <dsp:spPr>
        <a:xfrm>
          <a:off x="1281777" y="1331102"/>
          <a:ext cx="950609" cy="5703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KAIROS</a:t>
          </a:r>
        </a:p>
      </dsp:txBody>
      <dsp:txXfrm>
        <a:off x="1281777" y="1331102"/>
        <a:ext cx="950609" cy="570365"/>
      </dsp:txXfrm>
    </dsp:sp>
    <dsp:sp modelId="{989EC2A8-0D09-4800-9CA6-DFDB72943258}">
      <dsp:nvSpPr>
        <dsp:cNvPr id="0" name=""/>
        <dsp:cNvSpPr/>
      </dsp:nvSpPr>
      <dsp:spPr>
        <a:xfrm>
          <a:off x="2327447" y="1331102"/>
          <a:ext cx="950609" cy="5703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 err="1"/>
            <a:t>AsBuilt</a:t>
          </a:r>
          <a:endParaRPr lang="pt-BR" sz="1900" kern="1200" dirty="0"/>
        </a:p>
      </dsp:txBody>
      <dsp:txXfrm>
        <a:off x="2327447" y="1331102"/>
        <a:ext cx="950609" cy="570365"/>
      </dsp:txXfrm>
    </dsp:sp>
    <dsp:sp modelId="{B5946A98-233B-4DE2-BE01-A5624B02A0AD}">
      <dsp:nvSpPr>
        <dsp:cNvPr id="0" name=""/>
        <dsp:cNvSpPr/>
      </dsp:nvSpPr>
      <dsp:spPr>
        <a:xfrm>
          <a:off x="236107" y="1996528"/>
          <a:ext cx="950609" cy="5703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SGPLAN</a:t>
          </a:r>
        </a:p>
      </dsp:txBody>
      <dsp:txXfrm>
        <a:off x="236107" y="1996528"/>
        <a:ext cx="950609" cy="570365"/>
      </dsp:txXfrm>
    </dsp:sp>
    <dsp:sp modelId="{A6A038D8-AB60-4621-8862-7F84286C2E9B}">
      <dsp:nvSpPr>
        <dsp:cNvPr id="0" name=""/>
        <dsp:cNvSpPr/>
      </dsp:nvSpPr>
      <dsp:spPr>
        <a:xfrm>
          <a:off x="1281777" y="1996528"/>
          <a:ext cx="950609" cy="5703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PNCT</a:t>
          </a:r>
        </a:p>
      </dsp:txBody>
      <dsp:txXfrm>
        <a:off x="1281777" y="1996528"/>
        <a:ext cx="950609" cy="570365"/>
      </dsp:txXfrm>
    </dsp:sp>
    <dsp:sp modelId="{5923967B-F221-4838-A42C-4357879D47F4}">
      <dsp:nvSpPr>
        <dsp:cNvPr id="0" name=""/>
        <dsp:cNvSpPr/>
      </dsp:nvSpPr>
      <dsp:spPr>
        <a:xfrm>
          <a:off x="2327447" y="1996528"/>
          <a:ext cx="950609" cy="5703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900" kern="1200" dirty="0"/>
            <a:t>VGEO</a:t>
          </a:r>
        </a:p>
      </dsp:txBody>
      <dsp:txXfrm>
        <a:off x="2327447" y="1996528"/>
        <a:ext cx="950609" cy="5703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14CD05-8649-407D-A152-29313443A28C}">
      <dsp:nvSpPr>
        <dsp:cNvPr id="0" name=""/>
        <dsp:cNvSpPr/>
      </dsp:nvSpPr>
      <dsp:spPr>
        <a:xfrm>
          <a:off x="2528599" y="1442676"/>
          <a:ext cx="1763271" cy="1763271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Grava</a:t>
          </a:r>
        </a:p>
      </dsp:txBody>
      <dsp:txXfrm>
        <a:off x="2883095" y="1855714"/>
        <a:ext cx="1054279" cy="906358"/>
      </dsp:txXfrm>
    </dsp:sp>
    <dsp:sp modelId="{340A89F5-C9FE-47ED-839B-223C9ED6EBEE}">
      <dsp:nvSpPr>
        <dsp:cNvPr id="0" name=""/>
        <dsp:cNvSpPr/>
      </dsp:nvSpPr>
      <dsp:spPr>
        <a:xfrm>
          <a:off x="1502696" y="1025903"/>
          <a:ext cx="1282379" cy="1282379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Traduz</a:t>
          </a:r>
        </a:p>
      </dsp:txBody>
      <dsp:txXfrm>
        <a:off x="1825539" y="1350697"/>
        <a:ext cx="636693" cy="632791"/>
      </dsp:txXfrm>
    </dsp:sp>
    <dsp:sp modelId="{20E416E6-7EA6-4678-9CAB-069FDD79D4FE}">
      <dsp:nvSpPr>
        <dsp:cNvPr id="0" name=""/>
        <dsp:cNvSpPr/>
      </dsp:nvSpPr>
      <dsp:spPr>
        <a:xfrm rot="20700000">
          <a:off x="2220959" y="141192"/>
          <a:ext cx="1256469" cy="1256469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Importa</a:t>
          </a:r>
        </a:p>
      </dsp:txBody>
      <dsp:txXfrm rot="-20700000">
        <a:off x="2496540" y="416773"/>
        <a:ext cx="705308" cy="705308"/>
      </dsp:txXfrm>
    </dsp:sp>
    <dsp:sp modelId="{6F592EB6-AF62-4B05-BC3E-A72899BF305F}">
      <dsp:nvSpPr>
        <dsp:cNvPr id="0" name=""/>
        <dsp:cNvSpPr/>
      </dsp:nvSpPr>
      <dsp:spPr>
        <a:xfrm>
          <a:off x="2382473" y="1182544"/>
          <a:ext cx="2256987" cy="2256987"/>
        </a:xfrm>
        <a:prstGeom prst="circularArrow">
          <a:avLst>
            <a:gd name="adj1" fmla="val 4688"/>
            <a:gd name="adj2" fmla="val 299029"/>
            <a:gd name="adj3" fmla="val 2486879"/>
            <a:gd name="adj4" fmla="val 15925872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742CC5-C190-43D3-B3EA-903B8F3CBCDD}">
      <dsp:nvSpPr>
        <dsp:cNvPr id="0" name=""/>
        <dsp:cNvSpPr/>
      </dsp:nvSpPr>
      <dsp:spPr>
        <a:xfrm>
          <a:off x="1275589" y="746402"/>
          <a:ext cx="1639842" cy="163984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6170F6-C9E0-4B32-8AE1-7F23B25089B3}">
      <dsp:nvSpPr>
        <dsp:cNvPr id="0" name=""/>
        <dsp:cNvSpPr/>
      </dsp:nvSpPr>
      <dsp:spPr>
        <a:xfrm>
          <a:off x="1930325" y="-129780"/>
          <a:ext cx="1768080" cy="176808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D9D1CB-2781-46D7-8FA3-002E21A7BDE3}">
      <dsp:nvSpPr>
        <dsp:cNvPr id="0" name=""/>
        <dsp:cNvSpPr/>
      </dsp:nvSpPr>
      <dsp:spPr>
        <a:xfrm>
          <a:off x="2447910" y="307323"/>
          <a:ext cx="4170463" cy="4170463"/>
        </a:xfrm>
        <a:prstGeom prst="pie">
          <a:avLst>
            <a:gd name="adj1" fmla="val 16200000"/>
            <a:gd name="adj2" fmla="val 2052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Analisar</a:t>
          </a:r>
        </a:p>
      </dsp:txBody>
      <dsp:txXfrm>
        <a:off x="4623501" y="1008358"/>
        <a:ext cx="1340505" cy="893670"/>
      </dsp:txXfrm>
    </dsp:sp>
    <dsp:sp modelId="{E6CDF9B4-854D-4FB0-B9B6-0F7569AC7A27}">
      <dsp:nvSpPr>
        <dsp:cNvPr id="0" name=""/>
        <dsp:cNvSpPr/>
      </dsp:nvSpPr>
      <dsp:spPr>
        <a:xfrm>
          <a:off x="2483656" y="418535"/>
          <a:ext cx="4170463" cy="4170463"/>
        </a:xfrm>
        <a:prstGeom prst="pie">
          <a:avLst>
            <a:gd name="adj1" fmla="val 20520000"/>
            <a:gd name="adj2" fmla="val 324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Desenvolver</a:t>
          </a:r>
        </a:p>
      </dsp:txBody>
      <dsp:txXfrm>
        <a:off x="5169633" y="2324040"/>
        <a:ext cx="1241209" cy="992967"/>
      </dsp:txXfrm>
    </dsp:sp>
    <dsp:sp modelId="{1EF5A84C-5301-493D-A145-90E5EE4A6497}">
      <dsp:nvSpPr>
        <dsp:cNvPr id="0" name=""/>
        <dsp:cNvSpPr/>
      </dsp:nvSpPr>
      <dsp:spPr>
        <a:xfrm>
          <a:off x="2389324" y="487050"/>
          <a:ext cx="4170463" cy="4170463"/>
        </a:xfrm>
        <a:prstGeom prst="pie">
          <a:avLst>
            <a:gd name="adj1" fmla="val 3240000"/>
            <a:gd name="adj2" fmla="val 756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Documentar</a:t>
          </a:r>
        </a:p>
      </dsp:txBody>
      <dsp:txXfrm>
        <a:off x="3878776" y="3416304"/>
        <a:ext cx="1191560" cy="1092264"/>
      </dsp:txXfrm>
    </dsp:sp>
    <dsp:sp modelId="{15857570-B2D6-42F8-AC0D-81D54A62B28F}">
      <dsp:nvSpPr>
        <dsp:cNvPr id="0" name=""/>
        <dsp:cNvSpPr/>
      </dsp:nvSpPr>
      <dsp:spPr>
        <a:xfrm>
          <a:off x="2294993" y="418535"/>
          <a:ext cx="4170463" cy="4170463"/>
        </a:xfrm>
        <a:prstGeom prst="pie">
          <a:avLst>
            <a:gd name="adj1" fmla="val 7560000"/>
            <a:gd name="adj2" fmla="val 1188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Testar</a:t>
          </a:r>
        </a:p>
      </dsp:txBody>
      <dsp:txXfrm>
        <a:off x="2538270" y="2324040"/>
        <a:ext cx="1241209" cy="992967"/>
      </dsp:txXfrm>
    </dsp:sp>
    <dsp:sp modelId="{E80F3641-9670-4F10-A2C5-755E0AC5ECB6}">
      <dsp:nvSpPr>
        <dsp:cNvPr id="0" name=""/>
        <dsp:cNvSpPr/>
      </dsp:nvSpPr>
      <dsp:spPr>
        <a:xfrm>
          <a:off x="2330739" y="307323"/>
          <a:ext cx="4170463" cy="4170463"/>
        </a:xfrm>
        <a:prstGeom prst="pie">
          <a:avLst>
            <a:gd name="adj1" fmla="val 11880000"/>
            <a:gd name="adj2" fmla="val 1620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Entregar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Melhoria contínua</a:t>
          </a:r>
        </a:p>
      </dsp:txBody>
      <dsp:txXfrm>
        <a:off x="2985105" y="1008358"/>
        <a:ext cx="1340505" cy="893670"/>
      </dsp:txXfrm>
    </dsp:sp>
    <dsp:sp modelId="{DD6846EB-A536-4FAB-8619-19A0868655FD}">
      <dsp:nvSpPr>
        <dsp:cNvPr id="0" name=""/>
        <dsp:cNvSpPr/>
      </dsp:nvSpPr>
      <dsp:spPr>
        <a:xfrm>
          <a:off x="2189542" y="49151"/>
          <a:ext cx="4686806" cy="4686806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8BF1D6-7C3D-40BC-A859-CD16BDBFA56B}">
      <dsp:nvSpPr>
        <dsp:cNvPr id="0" name=""/>
        <dsp:cNvSpPr/>
      </dsp:nvSpPr>
      <dsp:spPr>
        <a:xfrm>
          <a:off x="2225773" y="160327"/>
          <a:ext cx="4686806" cy="4686806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F2A759-06A0-4519-9E5D-CD44B5922DB5}">
      <dsp:nvSpPr>
        <dsp:cNvPr id="0" name=""/>
        <dsp:cNvSpPr/>
      </dsp:nvSpPr>
      <dsp:spPr>
        <a:xfrm>
          <a:off x="2131153" y="229051"/>
          <a:ext cx="4686806" cy="4686806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7D4B2C-6ACC-486C-AFAB-DB75AE33BF33}">
      <dsp:nvSpPr>
        <dsp:cNvPr id="0" name=""/>
        <dsp:cNvSpPr/>
      </dsp:nvSpPr>
      <dsp:spPr>
        <a:xfrm>
          <a:off x="2036533" y="160327"/>
          <a:ext cx="4686806" cy="4686806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96C75E-2FAA-40F2-AB20-357F764995A8}">
      <dsp:nvSpPr>
        <dsp:cNvPr id="0" name=""/>
        <dsp:cNvSpPr/>
      </dsp:nvSpPr>
      <dsp:spPr>
        <a:xfrm>
          <a:off x="2072764" y="49151"/>
          <a:ext cx="4686806" cy="4686806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6E77D7-1632-43DC-8285-82BF9A411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7253EC-64BF-424F-ADEC-5B5DB91AD3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411894-4E72-425A-8246-BC135A4FE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F8A17E-FB54-4FBD-8D1B-8A41D3AAC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CD0172-6152-412F-AD1A-57EC78CB7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56311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A93400-C558-43E1-BAC4-A12EFE5AA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EE0B996-E885-474D-8D9A-65363A1400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AADAE3-A843-441B-8A62-730F778F2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4FA384-2A9F-4384-B0D5-5B63AEC7C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3CC029-ECE6-4EAC-BF18-87163A88E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37482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BAE1E56-B353-4E99-BD02-89963933D5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E8E0182-44FC-4E16-9CBB-B098403CC0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D1E96B-46DB-4965-AB5A-D3735014F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0D9AAC7-C3AC-4282-819B-C7D48EF3E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4EA375-8F8B-486E-96F6-C2F8280C0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81198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B703E5-2A29-47AE-85D5-7850D2117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3E0798-C12E-47C5-AB55-8542634F8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1296DE-6511-40F3-A2B6-E9BDC4C0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FC4522-B445-4368-B34C-BD261CE75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4BFE492-306F-4052-B72C-9B06D9DEB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15720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536169-2F47-4A3B-8170-A48FDEB72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C0D26BD-2FCA-4969-BD06-53CB29FA4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D0070B-B926-426A-B477-5C4C7FB13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5D83DE-194C-499C-8842-61B4DDF03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A65B098-C182-4501-847C-F11D2C7A5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3333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8F56E1-E8C1-4B36-AA90-B881BC3A5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EE6EA4-FD3F-4B90-9022-F43F7AF2F2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6F44919-FEBD-4B92-B8D4-E6D3E8C78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7E8CD96-70E6-490A-B62A-9551E52B2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0B7E887-53DA-4498-B891-7A50191F8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539AA22-3DEB-435F-8706-856AE147A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50766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87A9E1-3D66-42FA-9CE6-5C3480C4F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7B7BACD-9851-4E73-AC98-9C83E643F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ABF0582-DE7C-47BE-B8F0-3C364E723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B1542C2-CA34-48E4-95A7-0F790F9088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F2789AB-739D-4221-B5F1-267EE89DC7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0AB6852-1B4A-450C-BA16-B82F6475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65EED2F-F1F5-4602-B7B5-37D7A2CE3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FD25586-3474-4730-A463-2F2FD37D2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05726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32F841-88C9-4F41-A1C6-97C7AA813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FA66904-B528-4F9A-8E75-53B6D59A1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9E1677D-2A73-4B5D-BF58-9C9B514A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4D83D8C-1F03-49DC-A055-56C2AF649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82561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84D2C5F-4406-4E46-92EF-542EC9F60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6924C0B-AA71-40BD-AA4B-94402E3B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F7416D-F206-4495-9969-C67E178B1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6159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37FE45-8843-4A2F-A352-E59A6A902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6A71197-B7D9-4363-A1FB-600523854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B315C35-B351-44B5-8E01-5820B392AD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BCBC8FF-20E6-4EAE-A3D7-1557E2838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59B1DF8-7A0C-4DE7-976F-685189155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96C49BB-7989-4EAC-B2AC-B3AD84023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6978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3BC473-23EA-45E2-8AFB-F217DBB59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2A544C9-8CD5-471B-B4EE-B82D6ECAFF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E99241-AC02-4564-91F8-6362D98296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52278FC-3B56-4D85-BA2C-59413BC46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57FD1-8873-467D-BE5E-3B3757E9FB3E}" type="datetimeFigureOut">
              <a:rPr lang="pt-BR" smtClean="0"/>
              <a:t>29/03/2022</a:t>
            </a:fld>
            <a:endParaRPr lang="pt-BR" dirty="0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B370DD1-4D89-4BF2-83B3-FBCCDD364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E80DDAE-472A-4C53-9630-EC142DF86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FBE7D-63A6-45AB-B216-9BD1B362C07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22469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2E4566A-041C-4F4D-AFD2-1B94AD043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6584696-6805-4494-B6F3-DAC76CBE3E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CAE9A5-EE82-47CC-9CEC-0E9199441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57FD1-8873-467D-BE5E-3B3757E9FB3E}" type="datetimeFigureOut">
              <a:rPr lang="pt-BR" smtClean="0"/>
              <a:t>29/03/2022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83374E-5746-48AB-B13E-C9D61286EC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5F1ED6-5EE3-4D3E-AF6C-D3F7076500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FBE7D-63A6-45AB-B216-9BD1B362C07C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4200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microsoft.com/office/2007/relationships/diagramDrawing" Target="../diagrams/drawing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19.jpeg"/><Relationship Id="rId12" Type="http://schemas.openxmlformats.org/officeDocument/2006/relationships/diagramColors" Target="../diagrams/colors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diagramQuickStyle" Target="../diagrams/quickStyle2.xml"/><Relationship Id="rId5" Type="http://schemas.openxmlformats.org/officeDocument/2006/relationships/diagramColors" Target="../diagrams/colors1.xml"/><Relationship Id="rId10" Type="http://schemas.openxmlformats.org/officeDocument/2006/relationships/diagramLayout" Target="../diagrams/layout2.xml"/><Relationship Id="rId4" Type="http://schemas.openxmlformats.org/officeDocument/2006/relationships/diagramQuickStyle" Target="../diagrams/quickStyle1.xml"/><Relationship Id="rId9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f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E3F021-2230-4609-A362-0CC7F74CA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611718"/>
            <a:ext cx="9932894" cy="2569882"/>
          </a:xfrm>
        </p:spPr>
        <p:txBody>
          <a:bodyPr>
            <a:normAutofit/>
          </a:bodyPr>
          <a:lstStyle/>
          <a:p>
            <a:r>
              <a:rPr lang="pt-BR" b="1" dirty="0"/>
              <a:t>Interação de Dados de Transportes em uma Solução de TI</a:t>
            </a:r>
          </a:p>
        </p:txBody>
      </p:sp>
    </p:spTree>
    <p:extLst>
      <p:ext uri="{BB962C8B-B14F-4D97-AF65-F5344CB8AC3E}">
        <p14:creationId xmlns:p14="http://schemas.microsoft.com/office/powerpoint/2010/main" val="619407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7A8AC5-AA25-43FE-8F04-F585A5095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Como </a:t>
            </a:r>
            <a:r>
              <a:rPr lang="en-US" dirty="0" err="1"/>
              <a:t>será</a:t>
            </a:r>
            <a:r>
              <a:rPr lang="en-US" dirty="0"/>
              <a:t>?</a:t>
            </a:r>
            <a:endParaRPr lang="pt-BR" dirty="0"/>
          </a:p>
        </p:txBody>
      </p:sp>
      <p:pic>
        <p:nvPicPr>
          <p:cNvPr id="3" name="Mídia1">
            <a:hlinkClick r:id="" action="ppaction://media"/>
            <a:extLst>
              <a:ext uri="{FF2B5EF4-FFF2-40B4-BE49-F238E27FC236}">
                <a16:creationId xmlns:a16="http://schemas.microsoft.com/office/drawing/2014/main" id="{BC6B4FCF-41B8-4F5D-82B9-544BA38027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0312" y="1458909"/>
            <a:ext cx="5400675" cy="493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1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2665A2F-97B8-4EC7-9BE4-10964F32C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Como será?</a:t>
            </a: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3AF6BA00-4052-4044-8400-258BB6AA14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6821543"/>
              </p:ext>
            </p:extLst>
          </p:nvPr>
        </p:nvGraphicFramePr>
        <p:xfrm>
          <a:off x="546847" y="1508934"/>
          <a:ext cx="3514165" cy="2567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E4C26C35-3A81-4296-AB81-CB465FAE80CC}"/>
              </a:ext>
            </a:extLst>
          </p:cNvPr>
          <p:cNvSpPr/>
          <p:nvPr/>
        </p:nvSpPr>
        <p:spPr>
          <a:xfrm>
            <a:off x="4309781" y="2330013"/>
            <a:ext cx="3263154" cy="9249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KAFKA</a:t>
            </a:r>
          </a:p>
        </p:txBody>
      </p:sp>
      <p:pic>
        <p:nvPicPr>
          <p:cNvPr id="1026" name="Picture 2" descr="Megafone ilustração stock. Ilustração de conversa, branco - 22599233">
            <a:extLst>
              <a:ext uri="{FF2B5EF4-FFF2-40B4-BE49-F238E27FC236}">
                <a16:creationId xmlns:a16="http://schemas.microsoft.com/office/drawing/2014/main" id="{5D82FE64-20F1-4CA7-9A42-F11F26D3C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75" y="4698082"/>
            <a:ext cx="1466184" cy="137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junto de desenho de orelha | Vetor Premium">
            <a:extLst>
              <a:ext uri="{FF2B5EF4-FFF2-40B4-BE49-F238E27FC236}">
                <a16:creationId xmlns:a16="http://schemas.microsoft.com/office/drawing/2014/main" id="{07138AFD-B3F2-4DB8-8DC7-0869CFD02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814" y="4664247"/>
            <a:ext cx="1445805" cy="144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3AF6BA00-4052-4044-8400-258BB6AA14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8717469"/>
              </p:ext>
            </p:extLst>
          </p:nvPr>
        </p:nvGraphicFramePr>
        <p:xfrm>
          <a:off x="7896205" y="1508934"/>
          <a:ext cx="3514165" cy="2567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477289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2665A2F-97B8-4EC7-9BE4-10964F32C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saga do dado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462A8DE-1AA7-45ED-A5D7-B22A7565B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832" y="1437738"/>
            <a:ext cx="5792400" cy="516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57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2665A2F-97B8-4EC7-9BE4-10964F32C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saga do dado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8A5FC21-AFF9-47E6-82D3-42BD0CEDE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800" y="1436400"/>
            <a:ext cx="5792400" cy="519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94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2665A2F-97B8-4EC7-9BE4-10964F32C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saga do dado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6D7C758-78C6-45D8-A99F-4D6F384C4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800" y="1436400"/>
            <a:ext cx="5792400" cy="523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82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2665A2F-97B8-4EC7-9BE4-10964F32C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saga do dado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DD72599-EA18-484B-B0CD-B4B56534E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800" y="1436400"/>
            <a:ext cx="5792400" cy="516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1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7A8AC5-AA25-43FE-8F04-F585A5095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Exemplo</a:t>
            </a:r>
            <a:r>
              <a:rPr lang="en-US" dirty="0"/>
              <a:t> 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B85A6D6-5A5F-48CF-BA22-C698CFEEAD5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3" y="2219172"/>
            <a:ext cx="4902951" cy="252388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ECCB05F-39D6-4E6D-AF13-84F58F894897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400456" y="2178576"/>
            <a:ext cx="5458438" cy="250084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607F994-A1D3-429C-A894-533530A880A7}"/>
              </a:ext>
            </a:extLst>
          </p:cNvPr>
          <p:cNvSpPr txBox="1"/>
          <p:nvPr/>
        </p:nvSpPr>
        <p:spPr>
          <a:xfrm>
            <a:off x="257174" y="5030457"/>
            <a:ext cx="4902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LVC - </a:t>
            </a:r>
            <a:r>
              <a:rPr lang="en-US" sz="3200" dirty="0" err="1"/>
              <a:t>SistLev</a:t>
            </a:r>
            <a:endParaRPr lang="pt-BR" sz="32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B221168-34F5-412E-9B30-999A28F6DA00}"/>
              </a:ext>
            </a:extLst>
          </p:cNvPr>
          <p:cNvSpPr txBox="1"/>
          <p:nvPr/>
        </p:nvSpPr>
        <p:spPr>
          <a:xfrm>
            <a:off x="6324526" y="4914901"/>
            <a:ext cx="5610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SGP</a:t>
            </a:r>
            <a:endParaRPr lang="pt-BR" sz="3200" dirty="0"/>
          </a:p>
        </p:txBody>
      </p: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2FBD8681-770C-4728-9ABD-26E80E2C09B1}"/>
              </a:ext>
            </a:extLst>
          </p:cNvPr>
          <p:cNvSpPr/>
          <p:nvPr/>
        </p:nvSpPr>
        <p:spPr>
          <a:xfrm>
            <a:off x="5486745" y="3233462"/>
            <a:ext cx="771451" cy="4953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73167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7A8AC5-AA25-43FE-8F04-F585A5095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Ao</a:t>
            </a:r>
            <a:r>
              <a:rPr lang="en-US" dirty="0"/>
              <a:t> vivo</a:t>
            </a:r>
            <a:endParaRPr lang="pt-BR" dirty="0"/>
          </a:p>
        </p:txBody>
      </p:sp>
      <p:pic>
        <p:nvPicPr>
          <p:cNvPr id="3" name="2022-03-25 11-35-31">
            <a:hlinkClick r:id="" action="ppaction://media"/>
            <a:extLst>
              <a:ext uri="{FF2B5EF4-FFF2-40B4-BE49-F238E27FC236}">
                <a16:creationId xmlns:a16="http://schemas.microsoft.com/office/drawing/2014/main" id="{0111DC5E-6DB5-4CF9-B5CE-31FB7CC735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3025" y="1390451"/>
            <a:ext cx="8943975" cy="503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6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F6CAD16E-6FAF-4415-84BC-2ABE1F075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4875" y="2188441"/>
            <a:ext cx="4098925" cy="387661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EF062A6-49D6-455F-AB4D-D5C56A40D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Resultado</a:t>
            </a:r>
            <a:endParaRPr lang="pt-BR" dirty="0"/>
          </a:p>
        </p:txBody>
      </p:sp>
      <p:pic>
        <p:nvPicPr>
          <p:cNvPr id="13" name="Imagem 12" descr="Gráfico, Gráfico de barras&#10;&#10;Descrição gerada automaticamente">
            <a:extLst>
              <a:ext uri="{FF2B5EF4-FFF2-40B4-BE49-F238E27FC236}">
                <a16:creationId xmlns:a16="http://schemas.microsoft.com/office/drawing/2014/main" id="{DB768429-9767-48F4-A5E4-A0CFF3909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1" y="1969205"/>
            <a:ext cx="6472622" cy="431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39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Comunicação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 conceito de </a:t>
            </a:r>
            <a:r>
              <a:rPr lang="pt-BR" b="1" dirty="0"/>
              <a:t>comunicação</a:t>
            </a:r>
            <a:r>
              <a:rPr lang="pt-BR" dirty="0"/>
              <a:t> vem do latim </a:t>
            </a:r>
            <a:r>
              <a:rPr lang="pt-BR" dirty="0" err="1"/>
              <a:t>communicare</a:t>
            </a:r>
            <a:r>
              <a:rPr lang="pt-BR" dirty="0"/>
              <a:t>, que significa tornar comum, compartilhar, trocar opiniões, associar, conferenciar. O ato de comunicar implica em trocar mensagens, que por sua vez envolve emissão e recebimento de informações.</a:t>
            </a:r>
          </a:p>
        </p:txBody>
      </p:sp>
      <p:pic>
        <p:nvPicPr>
          <p:cNvPr id="1026" name="Picture 2" descr="Canais de comunicação: o que são + 4 tipos e exempl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042" y="3616206"/>
            <a:ext cx="5107801" cy="304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134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Agrupar 22">
            <a:extLst>
              <a:ext uri="{FF2B5EF4-FFF2-40B4-BE49-F238E27FC236}">
                <a16:creationId xmlns:a16="http://schemas.microsoft.com/office/drawing/2014/main" id="{A80CBEEE-DE02-41CB-8BF5-7A349512545A}"/>
              </a:ext>
            </a:extLst>
          </p:cNvPr>
          <p:cNvGrpSpPr/>
          <p:nvPr/>
        </p:nvGrpSpPr>
        <p:grpSpPr>
          <a:xfrm>
            <a:off x="452359" y="2609878"/>
            <a:ext cx="3051657" cy="3822616"/>
            <a:chOff x="452359" y="2609878"/>
            <a:chExt cx="3051657" cy="3822616"/>
          </a:xfrm>
        </p:grpSpPr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1D663E46-DE3E-4768-9C22-4B336B24E2F9}"/>
                </a:ext>
              </a:extLst>
            </p:cNvPr>
            <p:cNvGrpSpPr/>
            <p:nvPr/>
          </p:nvGrpSpPr>
          <p:grpSpPr>
            <a:xfrm>
              <a:off x="452359" y="3792987"/>
              <a:ext cx="1842009" cy="2639507"/>
              <a:chOff x="452359" y="3792987"/>
              <a:chExt cx="1842009" cy="2639507"/>
            </a:xfrm>
          </p:grpSpPr>
          <p:pic>
            <p:nvPicPr>
              <p:cNvPr id="1028" name="Picture 4" descr="Portfolio – GMarques Engenharia">
                <a:extLst>
                  <a:ext uri="{FF2B5EF4-FFF2-40B4-BE49-F238E27FC236}">
                    <a16:creationId xmlns:a16="http://schemas.microsoft.com/office/drawing/2014/main" id="{4924895B-AC1B-49C6-AAC6-B7827D63A7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359" y="3792987"/>
                <a:ext cx="1741952" cy="26395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Elipse 5">
                <a:extLst>
                  <a:ext uri="{FF2B5EF4-FFF2-40B4-BE49-F238E27FC236}">
                    <a16:creationId xmlns:a16="http://schemas.microsoft.com/office/drawing/2014/main" id="{C60014B6-7802-43C8-9FCD-2FF8B65B6E1C}"/>
                  </a:ext>
                </a:extLst>
              </p:cNvPr>
              <p:cNvSpPr/>
              <p:nvPr/>
            </p:nvSpPr>
            <p:spPr>
              <a:xfrm>
                <a:off x="1582373" y="3794971"/>
                <a:ext cx="711995" cy="6477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sp>
          <p:nvSpPr>
            <p:cNvPr id="4" name="Balão de Fala: Oval 3">
              <a:extLst>
                <a:ext uri="{FF2B5EF4-FFF2-40B4-BE49-F238E27FC236}">
                  <a16:creationId xmlns:a16="http://schemas.microsoft.com/office/drawing/2014/main" id="{B5EF263D-1A71-4B0F-963E-EF54219F6969}"/>
                </a:ext>
              </a:extLst>
            </p:cNvPr>
            <p:cNvSpPr/>
            <p:nvPr/>
          </p:nvSpPr>
          <p:spPr>
            <a:xfrm>
              <a:off x="760338" y="2609878"/>
              <a:ext cx="2743678" cy="1425362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Como </a:t>
              </a:r>
              <a:r>
                <a:rPr lang="en-US" dirty="0" err="1"/>
                <a:t>acesso</a:t>
              </a:r>
              <a:r>
                <a:rPr lang="en-US" dirty="0"/>
                <a:t> dado de outro </a:t>
              </a:r>
              <a:r>
                <a:rPr lang="en-US" dirty="0" err="1"/>
                <a:t>sistema</a:t>
              </a:r>
              <a:r>
                <a:rPr lang="en-US" dirty="0"/>
                <a:t>?</a:t>
              </a:r>
              <a:endParaRPr lang="pt-BR" dirty="0"/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3BAE1DF8-FAD3-4B6A-AC6A-B5AF7EB5566E}"/>
              </a:ext>
            </a:extLst>
          </p:cNvPr>
          <p:cNvGrpSpPr/>
          <p:nvPr/>
        </p:nvGrpSpPr>
        <p:grpSpPr>
          <a:xfrm>
            <a:off x="3446821" y="168781"/>
            <a:ext cx="3390807" cy="3835121"/>
            <a:chOff x="3446821" y="168781"/>
            <a:chExt cx="3390807" cy="3835121"/>
          </a:xfrm>
        </p:grpSpPr>
        <p:pic>
          <p:nvPicPr>
            <p:cNvPr id="10" name="Imagem 9" descr="Imagem digital fictícia de personagem de desenho animado&#10;&#10;Descrição gerada automaticamente com confiança média">
              <a:extLst>
                <a:ext uri="{FF2B5EF4-FFF2-40B4-BE49-F238E27FC236}">
                  <a16:creationId xmlns:a16="http://schemas.microsoft.com/office/drawing/2014/main" id="{A2F75089-F43E-4A2C-BAB6-059387B6A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821" y="1671946"/>
              <a:ext cx="2070453" cy="2331956"/>
            </a:xfrm>
            <a:prstGeom prst="rect">
              <a:avLst/>
            </a:prstGeom>
          </p:spPr>
        </p:pic>
        <p:sp>
          <p:nvSpPr>
            <p:cNvPr id="11" name="Balão de Pensamento: Nuvem 10">
              <a:extLst>
                <a:ext uri="{FF2B5EF4-FFF2-40B4-BE49-F238E27FC236}">
                  <a16:creationId xmlns:a16="http://schemas.microsoft.com/office/drawing/2014/main" id="{581982B0-F37F-46DC-B5D0-C74F87A1547D}"/>
                </a:ext>
              </a:extLst>
            </p:cNvPr>
            <p:cNvSpPr/>
            <p:nvPr/>
          </p:nvSpPr>
          <p:spPr>
            <a:xfrm>
              <a:off x="3865828" y="168781"/>
              <a:ext cx="2971800" cy="1325563"/>
            </a:xfrm>
            <a:prstGeom prst="cloud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Meu dado </a:t>
              </a:r>
              <a:r>
                <a:rPr lang="en-US" sz="2000" dirty="0" err="1"/>
                <a:t>está</a:t>
              </a:r>
              <a:r>
                <a:rPr lang="en-US" sz="2000" dirty="0"/>
                <a:t> </a:t>
              </a:r>
              <a:r>
                <a:rPr lang="en-US" sz="2000" dirty="0" err="1"/>
                <a:t>em</a:t>
              </a:r>
              <a:r>
                <a:rPr lang="en-US" sz="2000" dirty="0"/>
                <a:t> outro </a:t>
              </a:r>
              <a:r>
                <a:rPr lang="en-US" dirty="0" err="1"/>
                <a:t>órgão</a:t>
              </a:r>
              <a:r>
                <a:rPr lang="en-US" dirty="0"/>
                <a:t>, </a:t>
              </a:r>
              <a:r>
                <a:rPr lang="en-US" dirty="0" err="1"/>
                <a:t>como</a:t>
              </a:r>
              <a:r>
                <a:rPr lang="en-US" dirty="0"/>
                <a:t> </a:t>
              </a:r>
              <a:r>
                <a:rPr lang="en-US" dirty="0" err="1"/>
                <a:t>vou</a:t>
              </a:r>
              <a:r>
                <a:rPr lang="en-US" dirty="0"/>
                <a:t> </a:t>
              </a:r>
              <a:r>
                <a:rPr lang="en-US" dirty="0" err="1"/>
                <a:t>acessar</a:t>
              </a:r>
              <a:r>
                <a:rPr lang="en-US" dirty="0"/>
                <a:t>?</a:t>
              </a:r>
              <a:endParaRPr lang="pt-BR" dirty="0"/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3AECFE58-17E3-47F6-AD90-164D85859F97}"/>
              </a:ext>
            </a:extLst>
          </p:cNvPr>
          <p:cNvGrpSpPr/>
          <p:nvPr/>
        </p:nvGrpSpPr>
        <p:grpSpPr>
          <a:xfrm>
            <a:off x="5741389" y="2310316"/>
            <a:ext cx="2378100" cy="4122178"/>
            <a:chOff x="5741389" y="2310316"/>
            <a:chExt cx="2378100" cy="4122178"/>
          </a:xfrm>
        </p:grpSpPr>
        <p:pic>
          <p:nvPicPr>
            <p:cNvPr id="13" name="Imagem 12" descr="Brinquedo de personagem de desenho animado&#10;&#10;Descrição gerada automaticamente com confiança média">
              <a:extLst>
                <a:ext uri="{FF2B5EF4-FFF2-40B4-BE49-F238E27FC236}">
                  <a16:creationId xmlns:a16="http://schemas.microsoft.com/office/drawing/2014/main" id="{CAD76289-DE69-4811-BD02-AF96F0A45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1389" y="3991082"/>
              <a:ext cx="1644633" cy="2441412"/>
            </a:xfrm>
            <a:prstGeom prst="rect">
              <a:avLst/>
            </a:prstGeom>
          </p:spPr>
        </p:pic>
        <p:sp>
          <p:nvSpPr>
            <p:cNvPr id="14" name="Balão de Fala: Retângulo 13">
              <a:extLst>
                <a:ext uri="{FF2B5EF4-FFF2-40B4-BE49-F238E27FC236}">
                  <a16:creationId xmlns:a16="http://schemas.microsoft.com/office/drawing/2014/main" id="{9AD2F052-EFF6-4AC7-8EEF-A7140EBE9718}"/>
                </a:ext>
              </a:extLst>
            </p:cNvPr>
            <p:cNvSpPr/>
            <p:nvPr/>
          </p:nvSpPr>
          <p:spPr>
            <a:xfrm>
              <a:off x="5741389" y="2310316"/>
              <a:ext cx="2378100" cy="1325563"/>
            </a:xfrm>
            <a:prstGeom prst="wedgeRect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Preciso</a:t>
              </a:r>
              <a:r>
                <a:rPr lang="en-US" dirty="0"/>
                <a:t> de </a:t>
              </a:r>
              <a:r>
                <a:rPr lang="en-US" dirty="0" err="1"/>
                <a:t>informação</a:t>
              </a:r>
              <a:r>
                <a:rPr lang="en-US" dirty="0"/>
                <a:t> das </a:t>
              </a:r>
              <a:r>
                <a:rPr lang="en-US" dirty="0" err="1"/>
                <a:t>minhas</a:t>
              </a:r>
              <a:r>
                <a:rPr lang="en-US" dirty="0"/>
                <a:t> </a:t>
              </a:r>
              <a:r>
                <a:rPr lang="en-US" dirty="0" err="1"/>
                <a:t>planilhas</a:t>
              </a:r>
              <a:r>
                <a:rPr lang="en-US" dirty="0"/>
                <a:t>!</a:t>
              </a:r>
              <a:endParaRPr lang="pt-BR" dirty="0"/>
            </a:p>
          </p:txBody>
        </p: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9C8145F0-E3ED-4EE2-9B4D-A8CF71C40764}"/>
              </a:ext>
            </a:extLst>
          </p:cNvPr>
          <p:cNvGrpSpPr/>
          <p:nvPr/>
        </p:nvGrpSpPr>
        <p:grpSpPr>
          <a:xfrm>
            <a:off x="8638532" y="1272224"/>
            <a:ext cx="3268150" cy="5481872"/>
            <a:chOff x="8638532" y="1272224"/>
            <a:chExt cx="3268150" cy="5481872"/>
          </a:xfrm>
        </p:grpSpPr>
        <p:pic>
          <p:nvPicPr>
            <p:cNvPr id="16" name="Imagem 15" descr="Imagem digital fictícia de personagem de desenho animado&#10;&#10;Descrição gerada automaticamente">
              <a:extLst>
                <a:ext uri="{FF2B5EF4-FFF2-40B4-BE49-F238E27FC236}">
                  <a16:creationId xmlns:a16="http://schemas.microsoft.com/office/drawing/2014/main" id="{D8629E1C-B84E-4BD1-B850-D446B340E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8532" y="2131245"/>
              <a:ext cx="3268150" cy="4622851"/>
            </a:xfrm>
            <a:prstGeom prst="rect">
              <a:avLst/>
            </a:prstGeom>
          </p:spPr>
        </p:pic>
        <p:sp>
          <p:nvSpPr>
            <p:cNvPr id="17" name="Balão de Fala: Oval 16">
              <a:extLst>
                <a:ext uri="{FF2B5EF4-FFF2-40B4-BE49-F238E27FC236}">
                  <a16:creationId xmlns:a16="http://schemas.microsoft.com/office/drawing/2014/main" id="{3ACC1F2E-4B33-4939-8B72-FE8BDC91726C}"/>
                </a:ext>
              </a:extLst>
            </p:cNvPr>
            <p:cNvSpPr/>
            <p:nvPr/>
          </p:nvSpPr>
          <p:spPr>
            <a:xfrm>
              <a:off x="9305477" y="1272224"/>
              <a:ext cx="2475044" cy="1565700"/>
            </a:xfrm>
            <a:prstGeom prst="wedgeEllipse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Vamos</a:t>
              </a:r>
              <a:r>
                <a:rPr lang="en-US" dirty="0"/>
                <a:t> </a:t>
              </a:r>
              <a:r>
                <a:rPr lang="en-US" dirty="0" err="1"/>
                <a:t>baixar</a:t>
              </a:r>
              <a:r>
                <a:rPr lang="en-US" dirty="0"/>
                <a:t> </a:t>
              </a:r>
              <a:r>
                <a:rPr lang="en-US" dirty="0" err="1"/>
                <a:t>tudo</a:t>
              </a:r>
              <a:r>
                <a:rPr lang="en-US" dirty="0"/>
                <a:t> </a:t>
              </a:r>
              <a:r>
                <a:rPr lang="en-US" dirty="0" err="1"/>
                <a:t>em</a:t>
              </a:r>
              <a:r>
                <a:rPr lang="en-US" dirty="0"/>
                <a:t> </a:t>
              </a:r>
              <a:r>
                <a:rPr lang="en-US" dirty="0" err="1"/>
                <a:t>planilha</a:t>
              </a:r>
              <a:r>
                <a:rPr lang="en-US" dirty="0"/>
                <a:t>!</a:t>
              </a:r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77536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Comunicação Falha</a:t>
            </a:r>
          </a:p>
        </p:txBody>
      </p:sp>
      <p:pic>
        <p:nvPicPr>
          <p:cNvPr id="2050" name="Picture 2" descr="DNA Persona - Perfil comportamental individual e de equipesComunicação para  ensinar - DNA Persona - Perfil comportamental individual e de equip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370" y="1825625"/>
            <a:ext cx="581925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067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Interoperabilidade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 </a:t>
            </a:r>
            <a:r>
              <a:rPr lang="pt-BR" b="1" dirty="0"/>
              <a:t>interoperabilidade</a:t>
            </a:r>
            <a:r>
              <a:rPr lang="pt-BR" dirty="0"/>
              <a:t> é quando dois sistemas conseguem operar entre si ou com outros, através de padrões abertos, independente de qual tecnologia (linguagem) utilizam e de onde estão instalados.</a:t>
            </a:r>
          </a:p>
        </p:txBody>
      </p:sp>
    </p:spTree>
    <p:extLst>
      <p:ext uri="{BB962C8B-B14F-4D97-AF65-F5344CB8AC3E}">
        <p14:creationId xmlns:p14="http://schemas.microsoft.com/office/powerpoint/2010/main" val="3958624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Interoperabilidade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655074525"/>
              </p:ext>
            </p:extLst>
          </p:nvPr>
        </p:nvGraphicFramePr>
        <p:xfrm>
          <a:off x="3048876" y="1902080"/>
          <a:ext cx="5377794" cy="3205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tângulo Arredondado 6"/>
          <p:cNvSpPr/>
          <p:nvPr/>
        </p:nvSpPr>
        <p:spPr>
          <a:xfrm>
            <a:off x="717331" y="2790496"/>
            <a:ext cx="2331545" cy="11193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SGO</a:t>
            </a:r>
          </a:p>
        </p:txBody>
      </p:sp>
      <p:sp>
        <p:nvSpPr>
          <p:cNvPr id="8" name="Retângulo Arredondado 7"/>
          <p:cNvSpPr/>
          <p:nvPr/>
        </p:nvSpPr>
        <p:spPr>
          <a:xfrm>
            <a:off x="8959633" y="2790495"/>
            <a:ext cx="2331545" cy="11193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err="1"/>
              <a:t>Monalisa</a:t>
            </a:r>
            <a:endParaRPr lang="pt-BR" sz="2800" dirty="0"/>
          </a:p>
        </p:txBody>
      </p:sp>
      <p:sp>
        <p:nvSpPr>
          <p:cNvPr id="9" name="Seta para a Direita 8"/>
          <p:cNvSpPr/>
          <p:nvPr/>
        </p:nvSpPr>
        <p:spPr>
          <a:xfrm>
            <a:off x="3255579" y="3244923"/>
            <a:ext cx="599089" cy="197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 para a Direita 9"/>
          <p:cNvSpPr/>
          <p:nvPr/>
        </p:nvSpPr>
        <p:spPr>
          <a:xfrm>
            <a:off x="7835463" y="3251637"/>
            <a:ext cx="599089" cy="197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2139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Arquitetura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378" y="2010267"/>
            <a:ext cx="7069028" cy="328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211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BFC373-6241-48A5-A806-037D9B70B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Informações</a:t>
            </a:r>
            <a:r>
              <a:rPr lang="en-US" dirty="0"/>
              <a:t> </a:t>
            </a:r>
            <a:r>
              <a:rPr lang="en-US" dirty="0" err="1"/>
              <a:t>adicionais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C3A941-A224-44FE-965C-373057289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Solução</a:t>
            </a:r>
            <a:r>
              <a:rPr lang="en-US" dirty="0"/>
              <a:t> </a:t>
            </a:r>
            <a:r>
              <a:rPr lang="en-US" dirty="0" err="1"/>
              <a:t>implantada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Infraestrutura</a:t>
            </a:r>
            <a:r>
              <a:rPr lang="en-US" dirty="0"/>
              <a:t> </a:t>
            </a:r>
            <a:r>
              <a:rPr lang="en-US" dirty="0" err="1"/>
              <a:t>disponibilizada</a:t>
            </a:r>
            <a:r>
              <a:rPr lang="en-US" dirty="0"/>
              <a:t> pela CGTI</a:t>
            </a:r>
          </a:p>
          <a:p>
            <a:r>
              <a:rPr lang="en-US" dirty="0"/>
              <a:t>Software livre </a:t>
            </a:r>
          </a:p>
          <a:p>
            <a:r>
              <a:rPr lang="en-US" dirty="0" err="1"/>
              <a:t>Resiliente</a:t>
            </a:r>
            <a:endParaRPr lang="en-US" dirty="0"/>
          </a:p>
          <a:p>
            <a:r>
              <a:rPr lang="pt-BR" dirty="0"/>
              <a:t>Integrado com o repositório de código (</a:t>
            </a:r>
            <a:r>
              <a:rPr lang="pt-BR" dirty="0" err="1"/>
              <a:t>GitLab</a:t>
            </a:r>
            <a:r>
              <a:rPr lang="pt-BR" dirty="0"/>
              <a:t>)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76334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B4F9FD-A6F6-4640-8BB1-4F609F372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Infraestrutura</a:t>
            </a:r>
            <a:endParaRPr lang="pt-BR" dirty="0"/>
          </a:p>
        </p:txBody>
      </p:sp>
      <p:pic>
        <p:nvPicPr>
          <p:cNvPr id="4" name="kuber">
            <a:hlinkClick r:id="" action="ppaction://media"/>
            <a:extLst>
              <a:ext uri="{FF2B5EF4-FFF2-40B4-BE49-F238E27FC236}">
                <a16:creationId xmlns:a16="http://schemas.microsoft.com/office/drawing/2014/main" id="{36D7EC5E-603E-41DC-86BB-C048C4B7D6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9463"/>
          <a:stretch/>
        </p:blipFill>
        <p:spPr>
          <a:xfrm>
            <a:off x="838200" y="1533524"/>
            <a:ext cx="9505950" cy="462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5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BFC373-6241-48A5-A806-037D9B70B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Como desenhamos a </a:t>
            </a:r>
            <a:r>
              <a:rPr lang="en-US" dirty="0" err="1"/>
              <a:t>solução</a:t>
            </a:r>
            <a:endParaRPr lang="pt-BR" dirty="0"/>
          </a:p>
        </p:txBody>
      </p:sp>
      <p:pic>
        <p:nvPicPr>
          <p:cNvPr id="9218" name="Picture 2" descr="Algumas conclusões sobre Domain Driven Design | by Élzio Jr | Medium">
            <a:extLst>
              <a:ext uri="{FF2B5EF4-FFF2-40B4-BE49-F238E27FC236}">
                <a16:creationId xmlns:a16="http://schemas.microsoft.com/office/drawing/2014/main" id="{B6449E43-3BCC-4898-9B66-CC5F6B429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862138"/>
            <a:ext cx="7858124" cy="392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3396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BFC373-6241-48A5-A806-037D9B70B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Como desenhamos a </a:t>
            </a:r>
            <a:r>
              <a:rPr lang="en-US" dirty="0" err="1"/>
              <a:t>solução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207" y="1545722"/>
            <a:ext cx="4592680" cy="451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79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BFC373-6241-48A5-A806-037D9B70B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Como desenhamos a </a:t>
            </a:r>
            <a:r>
              <a:rPr lang="en-US" dirty="0" err="1"/>
              <a:t>solução</a:t>
            </a:r>
            <a:endParaRPr lang="pt-BR" dirty="0"/>
          </a:p>
        </p:txBody>
      </p:sp>
      <p:sp>
        <p:nvSpPr>
          <p:cNvPr id="6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913795" y="1446415"/>
            <a:ext cx="10067318" cy="4946072"/>
          </a:xfrm>
        </p:spPr>
        <p:txBody>
          <a:bodyPr>
            <a:normAutofit/>
          </a:bodyPr>
          <a:lstStyle/>
          <a:p>
            <a:endParaRPr lang="pt-BR" dirty="0"/>
          </a:p>
          <a:p>
            <a:pPr lvl="1"/>
            <a:endParaRPr lang="pt-BR" dirty="0"/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3841740700"/>
              </p:ext>
            </p:extLst>
          </p:nvPr>
        </p:nvGraphicFramePr>
        <p:xfrm>
          <a:off x="1536007" y="1770610"/>
          <a:ext cx="8949113" cy="4964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55262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E3F021-2230-4609-A362-0CC7F74CA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611718"/>
            <a:ext cx="9932894" cy="1027953"/>
          </a:xfrm>
        </p:spPr>
        <p:txBody>
          <a:bodyPr>
            <a:normAutofit/>
          </a:bodyPr>
          <a:lstStyle/>
          <a:p>
            <a:r>
              <a:rPr lang="pt-BR" b="1" dirty="0"/>
              <a:t>Obrigado</a:t>
            </a:r>
          </a:p>
        </p:txBody>
      </p:sp>
      <p:pic>
        <p:nvPicPr>
          <p:cNvPr id="3" name="Picture 2" descr="EDITABLE PRINTABLE Star Wars Birthday Thank You Cards instant | Etsy">
            <a:extLst>
              <a:ext uri="{FF2B5EF4-FFF2-40B4-BE49-F238E27FC236}">
                <a16:creationId xmlns:a16="http://schemas.microsoft.com/office/drawing/2014/main" id="{90754D64-3B93-4AD7-B75A-E61F24B6DD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3" t="24136" r="13795" b="24136"/>
          <a:stretch/>
        </p:blipFill>
        <p:spPr bwMode="auto">
          <a:xfrm>
            <a:off x="339195" y="3926541"/>
            <a:ext cx="3683484" cy="263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erd Vector Character Preview Big">
            <a:extLst>
              <a:ext uri="{FF2B5EF4-FFF2-40B4-BE49-F238E27FC236}">
                <a16:creationId xmlns:a16="http://schemas.microsoft.com/office/drawing/2014/main" id="{B5F69398-CE50-4546-8E5E-B01F22719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05" y="1178965"/>
            <a:ext cx="2865505" cy="286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688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FC1B2C-C329-46A4-94B1-3AEA45C14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Interação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A6B31FC-AE30-4C69-926B-1AB790B08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Influência recíproca de dois ou mais elementos;</a:t>
            </a:r>
          </a:p>
          <a:p>
            <a:r>
              <a:rPr lang="pt-BR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comunicação entre pessoas que convivem; diálogo, trato, contato.</a:t>
            </a:r>
          </a:p>
          <a:p>
            <a:endParaRPr lang="pt-BR" dirty="0"/>
          </a:p>
        </p:txBody>
      </p:sp>
      <p:pic>
        <p:nvPicPr>
          <p:cNvPr id="4" name="Picture 4" descr="Como usar um Dicionário de Psicanálise">
            <a:extLst>
              <a:ext uri="{FF2B5EF4-FFF2-40B4-BE49-F238E27FC236}">
                <a16:creationId xmlns:a16="http://schemas.microsoft.com/office/drawing/2014/main" id="{A0A8D6DB-8C04-4E13-B47B-C585D40B7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476" y="3718817"/>
            <a:ext cx="4312407" cy="224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538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CC9FF1-E06E-4E8C-900B-D92258C49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Solução</a:t>
            </a:r>
            <a:endParaRPr lang="pt-BR" dirty="0"/>
          </a:p>
        </p:txBody>
      </p:sp>
      <p:pic>
        <p:nvPicPr>
          <p:cNvPr id="3074" name="Picture 2" descr="Aventuras na História · Briga interna e paternidade surpresa: O que  aconteceu no final nunca lançado de Caverna do Dragão">
            <a:extLst>
              <a:ext uri="{FF2B5EF4-FFF2-40B4-BE49-F238E27FC236}">
                <a16:creationId xmlns:a16="http://schemas.microsoft.com/office/drawing/2014/main" id="{2F79911A-1070-499F-855F-0CF7720DF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42" y="2138148"/>
            <a:ext cx="4589694" cy="258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2069025-48C4-4418-8116-622FF1578D58}"/>
              </a:ext>
            </a:extLst>
          </p:cNvPr>
          <p:cNvSpPr txBox="1"/>
          <p:nvPr/>
        </p:nvSpPr>
        <p:spPr>
          <a:xfrm>
            <a:off x="434742" y="4873657"/>
            <a:ext cx="4589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Há</a:t>
            </a:r>
            <a:r>
              <a:rPr lang="en-US" sz="3200" dirty="0"/>
              <a:t> </a:t>
            </a:r>
            <a:r>
              <a:rPr lang="en-US" sz="3200" dirty="0" err="1"/>
              <a:t>alguma</a:t>
            </a:r>
            <a:r>
              <a:rPr lang="en-US" sz="3200" dirty="0"/>
              <a:t> </a:t>
            </a:r>
            <a:r>
              <a:rPr lang="en-US" sz="3200" dirty="0" err="1"/>
              <a:t>saída</a:t>
            </a:r>
            <a:r>
              <a:rPr lang="en-US" sz="3200" dirty="0"/>
              <a:t>?</a:t>
            </a:r>
            <a:endParaRPr lang="pt-BR" sz="32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1DB0D9E-F4CF-4730-A1C8-BBAF8A75ADB4}"/>
              </a:ext>
            </a:extLst>
          </p:cNvPr>
          <p:cNvSpPr txBox="1"/>
          <p:nvPr/>
        </p:nvSpPr>
        <p:spPr>
          <a:xfrm>
            <a:off x="6288694" y="1828351"/>
            <a:ext cx="45896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Como </a:t>
            </a:r>
            <a:r>
              <a:rPr lang="en-US" sz="3200" dirty="0" err="1"/>
              <a:t>fazer</a:t>
            </a:r>
            <a:r>
              <a:rPr lang="en-US" sz="3200" dirty="0"/>
              <a:t> </a:t>
            </a:r>
            <a:r>
              <a:rPr lang="en-US" sz="3200" dirty="0" err="1"/>
              <a:t>sistemas</a:t>
            </a:r>
            <a:r>
              <a:rPr lang="en-US" sz="3200" dirty="0"/>
              <a:t> </a:t>
            </a:r>
            <a:r>
              <a:rPr lang="en-US" sz="3200" dirty="0" err="1"/>
              <a:t>interagirem</a:t>
            </a:r>
            <a:r>
              <a:rPr lang="en-US" sz="3200" dirty="0"/>
              <a:t> </a:t>
            </a:r>
            <a:r>
              <a:rPr lang="en-US" sz="3200" dirty="0" err="1"/>
              <a:t>consumindo</a:t>
            </a:r>
            <a:r>
              <a:rPr lang="en-US" sz="3200" dirty="0"/>
              <a:t>  e </a:t>
            </a:r>
            <a:r>
              <a:rPr lang="en-US" sz="3200" dirty="0" err="1"/>
              <a:t>fornecendo</a:t>
            </a:r>
            <a:r>
              <a:rPr lang="en-US" sz="3200" dirty="0"/>
              <a:t> dados?</a:t>
            </a:r>
            <a:endParaRPr lang="pt-BR" sz="3200" dirty="0"/>
          </a:p>
        </p:txBody>
      </p:sp>
      <p:pic>
        <p:nvPicPr>
          <p:cNvPr id="3078" name="Picture 6" descr="11 lições da administração que você pode aprender com os heróis e vilões da  Caverna do">
            <a:extLst>
              <a:ext uri="{FF2B5EF4-FFF2-40B4-BE49-F238E27FC236}">
                <a16:creationId xmlns:a16="http://schemas.microsoft.com/office/drawing/2014/main" id="{53F99880-0B4F-4567-A20E-504AC31D9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611" y="3535674"/>
            <a:ext cx="2781861" cy="197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947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7A8AC5-AA25-43FE-8F04-F585A5095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Solução</a:t>
            </a:r>
            <a:r>
              <a:rPr lang="en-US" dirty="0"/>
              <a:t> A</a:t>
            </a:r>
            <a:endParaRPr lang="pt-BR" dirty="0"/>
          </a:p>
        </p:txBody>
      </p:sp>
      <p:pic>
        <p:nvPicPr>
          <p:cNvPr id="5122" name="Picture 2" descr="Evoluindo a arquitetura do Itaú-Unibanco: Do Mainframe para Java,  Microservices e Big Data">
            <a:extLst>
              <a:ext uri="{FF2B5EF4-FFF2-40B4-BE49-F238E27FC236}">
                <a16:creationId xmlns:a16="http://schemas.microsoft.com/office/drawing/2014/main" id="{5674E26B-B3B8-4E57-994E-3D12D17A7F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19"/>
          <a:stretch/>
        </p:blipFill>
        <p:spPr bwMode="auto">
          <a:xfrm>
            <a:off x="838200" y="1505114"/>
            <a:ext cx="9913579" cy="429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735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7A8AC5-AA25-43FE-8F04-F585A5095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Solução</a:t>
            </a:r>
            <a:r>
              <a:rPr lang="en-US" dirty="0"/>
              <a:t> B</a:t>
            </a:r>
            <a:endParaRPr lang="pt-BR" dirty="0"/>
          </a:p>
        </p:txBody>
      </p:sp>
      <p:pic>
        <p:nvPicPr>
          <p:cNvPr id="6146" name="Picture 2" descr="Evoluindo a arquitetura do Itaú-Unibanco: Do Mainframe para Java,  Microservices e Big Data">
            <a:extLst>
              <a:ext uri="{FF2B5EF4-FFF2-40B4-BE49-F238E27FC236}">
                <a16:creationId xmlns:a16="http://schemas.microsoft.com/office/drawing/2014/main" id="{261C08C7-C8C6-4279-998C-23AC0C20FB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61"/>
          <a:stretch/>
        </p:blipFill>
        <p:spPr bwMode="auto">
          <a:xfrm>
            <a:off x="838200" y="1690688"/>
            <a:ext cx="9812234" cy="42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557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B34FA6-7280-472D-A9E3-9390C6DAB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Solução</a:t>
            </a:r>
            <a:r>
              <a:rPr lang="en-US" dirty="0"/>
              <a:t> B</a:t>
            </a:r>
            <a:endParaRPr lang="pt-BR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094D0C7-4E72-4C62-8A5E-487F46CC4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343" y="1584323"/>
            <a:ext cx="6290531" cy="4441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2908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7A8AC5-AA25-43FE-8F04-F585A5095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Como era?</a:t>
            </a:r>
            <a:endParaRPr lang="pt-BR" dirty="0"/>
          </a:p>
        </p:txBody>
      </p:sp>
      <p:pic>
        <p:nvPicPr>
          <p:cNvPr id="7174" name="Picture 6" descr="10 Dicas de Excel Matadoras com Passo A Passo - Blog TECJUMP">
            <a:extLst>
              <a:ext uri="{FF2B5EF4-FFF2-40B4-BE49-F238E27FC236}">
                <a16:creationId xmlns:a16="http://schemas.microsoft.com/office/drawing/2014/main" id="{3ADE1467-B2A4-43AD-8D58-0D66DCD0E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537" y="1962024"/>
            <a:ext cx="3068780" cy="167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C39DCFB0-F941-4187-8FC9-CE69F99EB2DC}"/>
              </a:ext>
            </a:extLst>
          </p:cNvPr>
          <p:cNvGrpSpPr/>
          <p:nvPr/>
        </p:nvGrpSpPr>
        <p:grpSpPr>
          <a:xfrm>
            <a:off x="357521" y="3803100"/>
            <a:ext cx="5871829" cy="369332"/>
            <a:chOff x="357521" y="3831577"/>
            <a:chExt cx="5871829" cy="369332"/>
          </a:xfrm>
        </p:grpSpPr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0C6493A9-87E5-48DB-AA81-5D8E5F48F22B}"/>
                </a:ext>
              </a:extLst>
            </p:cNvPr>
            <p:cNvSpPr txBox="1"/>
            <p:nvPr/>
          </p:nvSpPr>
          <p:spPr>
            <a:xfrm>
              <a:off x="585837" y="3831577"/>
              <a:ext cx="56435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VersãoFinal345_FinalMesmo_AgoraVai_UtlimaVersao.xlsx</a:t>
              </a:r>
              <a:endParaRPr lang="pt-BR" dirty="0"/>
            </a:p>
          </p:txBody>
        </p:sp>
        <p:pic>
          <p:nvPicPr>
            <p:cNvPr id="7178" name="Picture 10" descr="Microsoft Excel na App Store">
              <a:extLst>
                <a:ext uri="{FF2B5EF4-FFF2-40B4-BE49-F238E27FC236}">
                  <a16:creationId xmlns:a16="http://schemas.microsoft.com/office/drawing/2014/main" id="{637F5395-0311-4903-80F2-BEABAB8E0A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28" t="14065" r="30592" b="13986"/>
            <a:stretch/>
          </p:blipFill>
          <p:spPr bwMode="auto">
            <a:xfrm>
              <a:off x="357521" y="3874920"/>
              <a:ext cx="289435" cy="282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82" name="Picture 14" descr="Como Google Spreadsheet pode administrar seu tempo - SetesysSetesys  Produtividade Colaborativa">
            <a:extLst>
              <a:ext uri="{FF2B5EF4-FFF2-40B4-BE49-F238E27FC236}">
                <a16:creationId xmlns:a16="http://schemas.microsoft.com/office/drawing/2014/main" id="{1EAED7A4-78BC-466A-8EEB-063DF0760334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98"/>
          <a:stretch/>
        </p:blipFill>
        <p:spPr bwMode="auto">
          <a:xfrm>
            <a:off x="1100537" y="4897439"/>
            <a:ext cx="3067200" cy="16783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 descr="Brinquedo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BB7142F1-4687-4733-8601-5708D26BA7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104" y="2446151"/>
            <a:ext cx="3526869" cy="3159920"/>
          </a:xfrm>
          <a:prstGeom prst="rect">
            <a:avLst/>
          </a:prstGeom>
        </p:spPr>
      </p:pic>
      <p:sp>
        <p:nvSpPr>
          <p:cNvPr id="10" name="Balão de Fala: Oval 9">
            <a:extLst>
              <a:ext uri="{FF2B5EF4-FFF2-40B4-BE49-F238E27FC236}">
                <a16:creationId xmlns:a16="http://schemas.microsoft.com/office/drawing/2014/main" id="{C7A24C56-CF6A-4B1F-9C41-4EBE92734EDE}"/>
              </a:ext>
            </a:extLst>
          </p:cNvPr>
          <p:cNvSpPr/>
          <p:nvPr/>
        </p:nvSpPr>
        <p:spPr>
          <a:xfrm>
            <a:off x="4709918" y="774887"/>
            <a:ext cx="3130687" cy="1230215"/>
          </a:xfrm>
          <a:prstGeom prst="wedgeEllipseCallout">
            <a:avLst>
              <a:gd name="adj1" fmla="val 40683"/>
              <a:gd name="adj2" fmla="val 776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 </a:t>
            </a:r>
            <a:r>
              <a:rPr lang="en-US" dirty="0" err="1"/>
              <a:t>minha</a:t>
            </a:r>
            <a:r>
              <a:rPr lang="en-US" dirty="0"/>
              <a:t> </a:t>
            </a:r>
            <a:r>
              <a:rPr lang="en-US" dirty="0" err="1"/>
              <a:t>planilha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última</a:t>
            </a:r>
            <a:r>
              <a:rPr lang="en-US" dirty="0"/>
              <a:t> </a:t>
            </a:r>
            <a:r>
              <a:rPr lang="en-US" dirty="0" err="1"/>
              <a:t>versão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18" name="Balão de Fala: Oval 17">
            <a:extLst>
              <a:ext uri="{FF2B5EF4-FFF2-40B4-BE49-F238E27FC236}">
                <a16:creationId xmlns:a16="http://schemas.microsoft.com/office/drawing/2014/main" id="{137FA4FF-BAC1-47EF-83C3-DF0244B35A2F}"/>
              </a:ext>
            </a:extLst>
          </p:cNvPr>
          <p:cNvSpPr/>
          <p:nvPr/>
        </p:nvSpPr>
        <p:spPr>
          <a:xfrm>
            <a:off x="9372534" y="1039907"/>
            <a:ext cx="2339789" cy="1406244"/>
          </a:xfrm>
          <a:prstGeom prst="wedgeEllipseCallout">
            <a:avLst>
              <a:gd name="adj1" fmla="val -35900"/>
              <a:gd name="adj2" fmla="val 625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Não</a:t>
            </a:r>
            <a:r>
              <a:rPr lang="en-US" dirty="0"/>
              <a:t>, a </a:t>
            </a:r>
            <a:r>
              <a:rPr lang="en-US" dirty="0" err="1"/>
              <a:t>minha</a:t>
            </a:r>
            <a:r>
              <a:rPr lang="en-US" dirty="0"/>
              <a:t> </a:t>
            </a:r>
            <a:r>
              <a:rPr lang="en-US" dirty="0" err="1"/>
              <a:t>está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atualizada</a:t>
            </a:r>
            <a:r>
              <a:rPr lang="en-US" dirty="0"/>
              <a:t>!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31275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7A8AC5-AA25-43FE-8F04-F585A5095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Como </a:t>
            </a:r>
            <a:r>
              <a:rPr lang="en-US" dirty="0" err="1"/>
              <a:t>será</a:t>
            </a:r>
            <a:r>
              <a:rPr lang="en-US" dirty="0"/>
              <a:t>?</a:t>
            </a:r>
            <a:endParaRPr lang="pt-BR" dirty="0"/>
          </a:p>
        </p:txBody>
      </p:sp>
      <p:sp>
        <p:nvSpPr>
          <p:cNvPr id="4" name="文本框 22">
            <a:extLst>
              <a:ext uri="{FF2B5EF4-FFF2-40B4-BE49-F238E27FC236}">
                <a16:creationId xmlns:a16="http://schemas.microsoft.com/office/drawing/2014/main" id="{CA1E254C-2EAB-406D-BA00-A8A7F22D1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124" y="1690688"/>
            <a:ext cx="5013951" cy="391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Mensageria é um conceito que define que sistemas distribuídos possam se comunicar por meio de troca de mensagens (evento), sendo estas mensagens gerenciadas por um </a:t>
            </a:r>
            <a:r>
              <a:rPr lang="pt-BR" altLang="zh-CN" sz="2400" dirty="0" err="1"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Message</a:t>
            </a:r>
            <a:r>
              <a:rPr lang="pt-BR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rPr>
              <a:t> Broker (Kafka).</a:t>
            </a:r>
            <a:endParaRPr lang="zh-CN" altLang="en-US" sz="2400" dirty="0">
              <a:latin typeface="Calibri" panose="020F0502020204030204" pitchFamily="34" charset="0"/>
              <a:sym typeface="SimSun" panose="02010600030101010101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0D78C4-1F09-4BA3-B3C2-0742E739C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677" y="1997514"/>
            <a:ext cx="4857049" cy="272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5282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329</Words>
  <Application>Microsoft Office PowerPoint</Application>
  <PresentationFormat>Widescreen</PresentationFormat>
  <Paragraphs>84</Paragraphs>
  <Slides>29</Slides>
  <Notes>0</Notes>
  <HiddenSlides>0</HiddenSlides>
  <MMClips>3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5" baseType="lpstr">
      <vt:lpstr>Microsoft YaHei</vt:lpstr>
      <vt:lpstr>Arial</vt:lpstr>
      <vt:lpstr>Arial</vt:lpstr>
      <vt:lpstr>Calibri</vt:lpstr>
      <vt:lpstr>Calibri Light</vt:lpstr>
      <vt:lpstr>Tema do Office</vt:lpstr>
      <vt:lpstr>Interação de Dados de Transportes em uma Solução de TI</vt:lpstr>
      <vt:lpstr>Apresentação do PowerPoint</vt:lpstr>
      <vt:lpstr>Interação</vt:lpstr>
      <vt:lpstr>Solução</vt:lpstr>
      <vt:lpstr>Solução A</vt:lpstr>
      <vt:lpstr>Solução B</vt:lpstr>
      <vt:lpstr>Solução B</vt:lpstr>
      <vt:lpstr>Como era?</vt:lpstr>
      <vt:lpstr>Como será?</vt:lpstr>
      <vt:lpstr>Como será?</vt:lpstr>
      <vt:lpstr>Como será?</vt:lpstr>
      <vt:lpstr>A saga do dado</vt:lpstr>
      <vt:lpstr>A saga do dado</vt:lpstr>
      <vt:lpstr>A saga do dado</vt:lpstr>
      <vt:lpstr>A saga do dado</vt:lpstr>
      <vt:lpstr>Exemplo </vt:lpstr>
      <vt:lpstr>Ao vivo</vt:lpstr>
      <vt:lpstr>Resultado</vt:lpstr>
      <vt:lpstr>Comunicação</vt:lpstr>
      <vt:lpstr>Comunicação Falha</vt:lpstr>
      <vt:lpstr>Interoperabilidade</vt:lpstr>
      <vt:lpstr>Interoperabilidade</vt:lpstr>
      <vt:lpstr>Arquitetura</vt:lpstr>
      <vt:lpstr>Informações adicionais</vt:lpstr>
      <vt:lpstr>Infraestrutura</vt:lpstr>
      <vt:lpstr>Como desenhamos a solução</vt:lpstr>
      <vt:lpstr>Como desenhamos a solução</vt:lpstr>
      <vt:lpstr>Como desenhamos a solução</vt:lpstr>
      <vt:lpstr>Obrigado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Marilia Borges</dc:creator>
  <cp:lastModifiedBy>Gabriella Lima</cp:lastModifiedBy>
  <cp:revision>14</cp:revision>
  <dcterms:created xsi:type="dcterms:W3CDTF">2022-03-04T12:39:06Z</dcterms:created>
  <dcterms:modified xsi:type="dcterms:W3CDTF">2022-03-29T19:59:50Z</dcterms:modified>
</cp:coreProperties>
</file>