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69" r:id="rId7"/>
    <p:sldId id="270" r:id="rId8"/>
    <p:sldId id="275" r:id="rId9"/>
    <p:sldId id="276" r:id="rId10"/>
    <p:sldId id="274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D74"/>
    <a:srgbClr val="DADADA"/>
    <a:srgbClr val="F29222"/>
    <a:srgbClr val="105E74"/>
    <a:srgbClr val="125A70"/>
    <a:srgbClr val="037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7E096-3FFD-498F-A1BB-AEA44D1190A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A60599B-E7AD-486D-AD06-5B39BF94E3CF}">
      <dgm:prSet phldrT="[Texto]"/>
      <dgm:spPr/>
      <dgm:t>
        <a:bodyPr/>
        <a:lstStyle/>
        <a:p>
          <a:r>
            <a:rPr lang="pt-BR" dirty="0"/>
            <a:t>PROSINAQUA</a:t>
          </a:r>
        </a:p>
      </dgm:t>
    </dgm:pt>
    <dgm:pt modelId="{DC782A18-C7EF-4BDC-899A-151DF46AAB96}" type="parTrans" cxnId="{4F329F02-F713-46BD-9D9F-3A53E9C30A45}">
      <dgm:prSet/>
      <dgm:spPr/>
      <dgm:t>
        <a:bodyPr/>
        <a:lstStyle/>
        <a:p>
          <a:endParaRPr lang="pt-BR"/>
        </a:p>
      </dgm:t>
    </dgm:pt>
    <dgm:pt modelId="{A4B41D56-2858-4534-BB54-7B04DF89CD6C}" type="sibTrans" cxnId="{4F329F02-F713-46BD-9D9F-3A53E9C30A45}">
      <dgm:prSet/>
      <dgm:spPr/>
      <dgm:t>
        <a:bodyPr/>
        <a:lstStyle/>
        <a:p>
          <a:endParaRPr lang="pt-BR"/>
        </a:p>
      </dgm:t>
    </dgm:pt>
    <dgm:pt modelId="{6530EB7D-63FF-4D38-A395-560E68F5C275}">
      <dgm:prSet phldrT="[Texto]"/>
      <dgm:spPr>
        <a:solidFill>
          <a:srgbClr val="1D86C8"/>
        </a:solidFill>
      </dgm:spPr>
      <dgm:t>
        <a:bodyPr/>
        <a:lstStyle/>
        <a:p>
          <a:r>
            <a:rPr kumimoji="0" lang="pt-BR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DIAGNÓSTICO E LEVANTAMENTO DA SINALIZAÇÃO EXISTENTE</a:t>
          </a:r>
          <a:endParaRPr lang="pt-BR" b="1" dirty="0">
            <a:solidFill>
              <a:schemeClr val="bg1"/>
            </a:solidFill>
          </a:endParaRPr>
        </a:p>
      </dgm:t>
    </dgm:pt>
    <dgm:pt modelId="{30E7DA85-99BF-49F4-81BD-97F77B986CD7}" type="parTrans" cxnId="{8CD64047-BEE4-4058-91D7-4BEF0424A2F7}">
      <dgm:prSet/>
      <dgm:spPr/>
      <dgm:t>
        <a:bodyPr/>
        <a:lstStyle/>
        <a:p>
          <a:endParaRPr lang="pt-BR"/>
        </a:p>
      </dgm:t>
    </dgm:pt>
    <dgm:pt modelId="{F4C54E3C-91EE-42C5-B97E-7A71EB7A3E72}" type="sibTrans" cxnId="{8CD64047-BEE4-4058-91D7-4BEF0424A2F7}">
      <dgm:prSet/>
      <dgm:spPr/>
      <dgm:t>
        <a:bodyPr/>
        <a:lstStyle/>
        <a:p>
          <a:endParaRPr lang="pt-BR"/>
        </a:p>
      </dgm:t>
    </dgm:pt>
    <dgm:pt modelId="{DE2A89F9-D22C-48C9-8F0D-E1431F4274C4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kumimoji="0" lang="pt-BR" b="1" i="0" u="none" strike="noStrike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MANUTENÇÃO DE SINALIZAÇÃO NÁUTICA  EXISTENTE</a:t>
          </a:r>
          <a:endParaRPr lang="pt-BR" b="1" dirty="0">
            <a:solidFill>
              <a:schemeClr val="bg1"/>
            </a:solidFill>
          </a:endParaRPr>
        </a:p>
      </dgm:t>
    </dgm:pt>
    <dgm:pt modelId="{A68E7CAF-5D8F-4343-8998-5E46CF8A5E0E}" type="parTrans" cxnId="{D1DC400E-74BA-42BF-8781-7F166F80CCF2}">
      <dgm:prSet/>
      <dgm:spPr/>
      <dgm:t>
        <a:bodyPr/>
        <a:lstStyle/>
        <a:p>
          <a:endParaRPr lang="pt-BR"/>
        </a:p>
      </dgm:t>
    </dgm:pt>
    <dgm:pt modelId="{40202C3B-639B-40C9-BA7B-550A5F16EF9B}" type="sibTrans" cxnId="{D1DC400E-74BA-42BF-8781-7F166F80CCF2}">
      <dgm:prSet/>
      <dgm:spPr/>
      <dgm:t>
        <a:bodyPr/>
        <a:lstStyle/>
        <a:p>
          <a:endParaRPr lang="pt-BR"/>
        </a:p>
      </dgm:t>
    </dgm:pt>
    <dgm:pt modelId="{C8CA7FA2-E530-4297-9030-4FA0483A3510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kumimoji="0" lang="pt-BR" b="1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PROJETO DE SINALIZAÇÃO NÁUTICA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ECA445C9-008D-4291-B389-EFCDE4697F68}" type="parTrans" cxnId="{DFCA53B1-99D6-4B67-8041-93ECDEB359EE}">
      <dgm:prSet/>
      <dgm:spPr/>
      <dgm:t>
        <a:bodyPr/>
        <a:lstStyle/>
        <a:p>
          <a:endParaRPr lang="pt-BR"/>
        </a:p>
      </dgm:t>
    </dgm:pt>
    <dgm:pt modelId="{07E6534A-AE8F-492C-82F6-F2DDF3A1790D}" type="sibTrans" cxnId="{DFCA53B1-99D6-4B67-8041-93ECDEB359EE}">
      <dgm:prSet/>
      <dgm:spPr/>
      <dgm:t>
        <a:bodyPr/>
        <a:lstStyle/>
        <a:p>
          <a:endParaRPr lang="pt-BR"/>
        </a:p>
      </dgm:t>
    </dgm:pt>
    <dgm:pt modelId="{27F47906-82F8-4EEF-9285-B992DA778E72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0" lang="pt-BR" b="1" i="0" u="none" strike="noStrike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IMPLANTAÇÃO DE SINALIZAÇÃO NÁUTICA</a:t>
          </a:r>
          <a:endParaRPr lang="pt-BR" b="1" dirty="0">
            <a:solidFill>
              <a:schemeClr val="accent1">
                <a:lumMod val="50000"/>
              </a:schemeClr>
            </a:solidFill>
          </a:endParaRPr>
        </a:p>
      </dgm:t>
    </dgm:pt>
    <dgm:pt modelId="{C1F8E520-8893-4839-866B-FADBB88907D4}" type="parTrans" cxnId="{C3413A0A-DB5E-4009-9925-E184C3E94419}">
      <dgm:prSet/>
      <dgm:spPr/>
      <dgm:t>
        <a:bodyPr/>
        <a:lstStyle/>
        <a:p>
          <a:endParaRPr lang="pt-BR"/>
        </a:p>
      </dgm:t>
    </dgm:pt>
    <dgm:pt modelId="{5B249404-70CF-43DE-83C7-D3CA6D8E29D3}" type="sibTrans" cxnId="{C3413A0A-DB5E-4009-9925-E184C3E94419}">
      <dgm:prSet/>
      <dgm:spPr/>
      <dgm:t>
        <a:bodyPr/>
        <a:lstStyle/>
        <a:p>
          <a:endParaRPr lang="pt-BR"/>
        </a:p>
      </dgm:t>
    </dgm:pt>
    <dgm:pt modelId="{2A7DABB6-6270-4DCB-842E-9BCADA86C502}">
      <dgm:prSet/>
      <dgm:spPr/>
      <dgm:t>
        <a:bodyPr/>
        <a:lstStyle/>
        <a:p>
          <a:r>
            <a:rPr kumimoji="0" lang="pt-BR" b="1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FORMALIZAÇÃO INSTRUÇÕES NORMATIVAS, PADRONIZAÇÃO DE PROCEDIMENTOS,  MANUAIS.</a:t>
          </a:r>
        </a:p>
      </dgm:t>
    </dgm:pt>
    <dgm:pt modelId="{C007F976-AE06-4EE1-921B-565285C8A2EA}" type="parTrans" cxnId="{39B39183-558A-44AE-82F0-A9D5359EAA3F}">
      <dgm:prSet/>
      <dgm:spPr/>
      <dgm:t>
        <a:bodyPr/>
        <a:lstStyle/>
        <a:p>
          <a:endParaRPr lang="pt-BR"/>
        </a:p>
      </dgm:t>
    </dgm:pt>
    <dgm:pt modelId="{6A722462-5AC7-4A85-A618-A78E78405ACC}" type="sibTrans" cxnId="{39B39183-558A-44AE-82F0-A9D5359EAA3F}">
      <dgm:prSet/>
      <dgm:spPr/>
      <dgm:t>
        <a:bodyPr/>
        <a:lstStyle/>
        <a:p>
          <a:endParaRPr lang="pt-BR"/>
        </a:p>
      </dgm:t>
    </dgm:pt>
    <dgm:pt modelId="{D58B0031-5392-45B6-9AF4-E088BB25BB9B}" type="pres">
      <dgm:prSet presAssocID="{8B47E096-3FFD-498F-A1BB-AEA44D1190A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1AA817A-1516-4701-A03E-3C5F955D23C4}" type="pres">
      <dgm:prSet presAssocID="{FA60599B-E7AD-486D-AD06-5B39BF94E3CF}" presName="root1" presStyleCnt="0"/>
      <dgm:spPr/>
    </dgm:pt>
    <dgm:pt modelId="{21C28551-B8DA-4AFE-90FE-2FADCF85F3B6}" type="pres">
      <dgm:prSet presAssocID="{FA60599B-E7AD-486D-AD06-5B39BF94E3CF}" presName="LevelOneTextNode" presStyleLbl="node0" presStyleIdx="0" presStyleCnt="1" custLinFactNeighborX="-87744">
        <dgm:presLayoutVars>
          <dgm:chPref val="3"/>
        </dgm:presLayoutVars>
      </dgm:prSet>
      <dgm:spPr/>
    </dgm:pt>
    <dgm:pt modelId="{216A0734-0BEB-4C69-A438-02D7B4F77AEA}" type="pres">
      <dgm:prSet presAssocID="{FA60599B-E7AD-486D-AD06-5B39BF94E3CF}" presName="level2hierChild" presStyleCnt="0"/>
      <dgm:spPr/>
    </dgm:pt>
    <dgm:pt modelId="{EB60A38D-E9D0-46CD-8E20-0EE7E06B0148}" type="pres">
      <dgm:prSet presAssocID="{C007F976-AE06-4EE1-921B-565285C8A2EA}" presName="conn2-1" presStyleLbl="parChTrans1D2" presStyleIdx="0" presStyleCnt="5"/>
      <dgm:spPr/>
    </dgm:pt>
    <dgm:pt modelId="{1C818FB3-7443-4D42-8270-DDD5E49EE49C}" type="pres">
      <dgm:prSet presAssocID="{C007F976-AE06-4EE1-921B-565285C8A2EA}" presName="connTx" presStyleLbl="parChTrans1D2" presStyleIdx="0" presStyleCnt="5"/>
      <dgm:spPr/>
    </dgm:pt>
    <dgm:pt modelId="{A3F33AE0-A6CB-4310-8D5D-3DE394DECBEB}" type="pres">
      <dgm:prSet presAssocID="{2A7DABB6-6270-4DCB-842E-9BCADA86C502}" presName="root2" presStyleCnt="0"/>
      <dgm:spPr/>
    </dgm:pt>
    <dgm:pt modelId="{59505606-EC82-4458-8B0A-0F7BB0D4F4A6}" type="pres">
      <dgm:prSet presAssocID="{2A7DABB6-6270-4DCB-842E-9BCADA86C502}" presName="LevelTwoTextNode" presStyleLbl="node2" presStyleIdx="0" presStyleCnt="5" custScaleX="251598">
        <dgm:presLayoutVars>
          <dgm:chPref val="3"/>
        </dgm:presLayoutVars>
      </dgm:prSet>
      <dgm:spPr/>
    </dgm:pt>
    <dgm:pt modelId="{9A7E3A58-37B2-4855-9373-16CF275726D2}" type="pres">
      <dgm:prSet presAssocID="{2A7DABB6-6270-4DCB-842E-9BCADA86C502}" presName="level3hierChild" presStyleCnt="0"/>
      <dgm:spPr/>
    </dgm:pt>
    <dgm:pt modelId="{FD8C2D16-A979-4BEC-BD19-DDDFD3CACD8D}" type="pres">
      <dgm:prSet presAssocID="{30E7DA85-99BF-49F4-81BD-97F77B986CD7}" presName="conn2-1" presStyleLbl="parChTrans1D2" presStyleIdx="1" presStyleCnt="5"/>
      <dgm:spPr/>
    </dgm:pt>
    <dgm:pt modelId="{2C8FDE81-8415-4DA2-82D6-2683A84D8DCF}" type="pres">
      <dgm:prSet presAssocID="{30E7DA85-99BF-49F4-81BD-97F77B986CD7}" presName="connTx" presStyleLbl="parChTrans1D2" presStyleIdx="1" presStyleCnt="5"/>
      <dgm:spPr/>
    </dgm:pt>
    <dgm:pt modelId="{38CB2C77-62A7-4A4C-B954-B8C3A6BE2557}" type="pres">
      <dgm:prSet presAssocID="{6530EB7D-63FF-4D38-A395-560E68F5C275}" presName="root2" presStyleCnt="0"/>
      <dgm:spPr/>
    </dgm:pt>
    <dgm:pt modelId="{6DC5A029-08F7-48C6-A23D-F6D12F13E712}" type="pres">
      <dgm:prSet presAssocID="{6530EB7D-63FF-4D38-A395-560E68F5C275}" presName="LevelTwoTextNode" presStyleLbl="node2" presStyleIdx="1" presStyleCnt="5" custScaleX="230280">
        <dgm:presLayoutVars>
          <dgm:chPref val="3"/>
        </dgm:presLayoutVars>
      </dgm:prSet>
      <dgm:spPr/>
    </dgm:pt>
    <dgm:pt modelId="{64A405D1-D1C7-4A07-BEF2-ED3B8B59875B}" type="pres">
      <dgm:prSet presAssocID="{6530EB7D-63FF-4D38-A395-560E68F5C275}" presName="level3hierChild" presStyleCnt="0"/>
      <dgm:spPr/>
    </dgm:pt>
    <dgm:pt modelId="{12A26161-25B6-4DB3-A9F1-7F44F523CDD3}" type="pres">
      <dgm:prSet presAssocID="{A68E7CAF-5D8F-4343-8998-5E46CF8A5E0E}" presName="conn2-1" presStyleLbl="parChTrans1D2" presStyleIdx="2" presStyleCnt="5"/>
      <dgm:spPr/>
    </dgm:pt>
    <dgm:pt modelId="{BE178F72-92E3-4E52-97E1-951109F31487}" type="pres">
      <dgm:prSet presAssocID="{A68E7CAF-5D8F-4343-8998-5E46CF8A5E0E}" presName="connTx" presStyleLbl="parChTrans1D2" presStyleIdx="2" presStyleCnt="5"/>
      <dgm:spPr/>
    </dgm:pt>
    <dgm:pt modelId="{476F3D26-92E3-4242-B9B1-C5BBAB29C8FB}" type="pres">
      <dgm:prSet presAssocID="{DE2A89F9-D22C-48C9-8F0D-E1431F4274C4}" presName="root2" presStyleCnt="0"/>
      <dgm:spPr/>
    </dgm:pt>
    <dgm:pt modelId="{2E6B98FC-651B-457C-9AEB-3FD375613937}" type="pres">
      <dgm:prSet presAssocID="{DE2A89F9-D22C-48C9-8F0D-E1431F4274C4}" presName="LevelTwoTextNode" presStyleLbl="node2" presStyleIdx="2" presStyleCnt="5" custScaleX="217119">
        <dgm:presLayoutVars>
          <dgm:chPref val="3"/>
        </dgm:presLayoutVars>
      </dgm:prSet>
      <dgm:spPr/>
    </dgm:pt>
    <dgm:pt modelId="{591B8F64-015A-4A83-90B6-DADD4106F686}" type="pres">
      <dgm:prSet presAssocID="{DE2A89F9-D22C-48C9-8F0D-E1431F4274C4}" presName="level3hierChild" presStyleCnt="0"/>
      <dgm:spPr/>
    </dgm:pt>
    <dgm:pt modelId="{BFB9DACE-C407-4516-9563-24FA9316F659}" type="pres">
      <dgm:prSet presAssocID="{ECA445C9-008D-4291-B389-EFCDE4697F68}" presName="conn2-1" presStyleLbl="parChTrans1D2" presStyleIdx="3" presStyleCnt="5"/>
      <dgm:spPr/>
    </dgm:pt>
    <dgm:pt modelId="{13F9AE8D-DFED-4558-9507-DBF688A6EB7A}" type="pres">
      <dgm:prSet presAssocID="{ECA445C9-008D-4291-B389-EFCDE4697F68}" presName="connTx" presStyleLbl="parChTrans1D2" presStyleIdx="3" presStyleCnt="5"/>
      <dgm:spPr/>
    </dgm:pt>
    <dgm:pt modelId="{E0B06921-435F-4670-BF51-BD473F423517}" type="pres">
      <dgm:prSet presAssocID="{C8CA7FA2-E530-4297-9030-4FA0483A3510}" presName="root2" presStyleCnt="0"/>
      <dgm:spPr/>
    </dgm:pt>
    <dgm:pt modelId="{AC349D31-DC76-4FE7-9C1C-E68BF5249125}" type="pres">
      <dgm:prSet presAssocID="{C8CA7FA2-E530-4297-9030-4FA0483A3510}" presName="LevelTwoTextNode" presStyleLbl="node2" presStyleIdx="3" presStyleCnt="5" custScaleX="175412">
        <dgm:presLayoutVars>
          <dgm:chPref val="3"/>
        </dgm:presLayoutVars>
      </dgm:prSet>
      <dgm:spPr/>
    </dgm:pt>
    <dgm:pt modelId="{476D4B5E-0106-459A-89DC-11F79A650195}" type="pres">
      <dgm:prSet presAssocID="{C8CA7FA2-E530-4297-9030-4FA0483A3510}" presName="level3hierChild" presStyleCnt="0"/>
      <dgm:spPr/>
    </dgm:pt>
    <dgm:pt modelId="{7EC173DA-9AA9-4AA4-A40F-DBC75D265B8E}" type="pres">
      <dgm:prSet presAssocID="{C1F8E520-8893-4839-866B-FADBB88907D4}" presName="conn2-1" presStyleLbl="parChTrans1D2" presStyleIdx="4" presStyleCnt="5"/>
      <dgm:spPr/>
    </dgm:pt>
    <dgm:pt modelId="{32EAE5A5-C1BD-4232-BABF-FD2FF5BB1DED}" type="pres">
      <dgm:prSet presAssocID="{C1F8E520-8893-4839-866B-FADBB88907D4}" presName="connTx" presStyleLbl="parChTrans1D2" presStyleIdx="4" presStyleCnt="5"/>
      <dgm:spPr/>
    </dgm:pt>
    <dgm:pt modelId="{42580043-E0B2-461B-A6DE-A4DD5AFD3489}" type="pres">
      <dgm:prSet presAssocID="{27F47906-82F8-4EEF-9285-B992DA778E72}" presName="root2" presStyleCnt="0"/>
      <dgm:spPr/>
    </dgm:pt>
    <dgm:pt modelId="{1B0EBCED-8CAB-4D92-B298-3A2866F66036}" type="pres">
      <dgm:prSet presAssocID="{27F47906-82F8-4EEF-9285-B992DA778E72}" presName="LevelTwoTextNode" presStyleLbl="node2" presStyleIdx="4" presStyleCnt="5" custScaleX="161439">
        <dgm:presLayoutVars>
          <dgm:chPref val="3"/>
        </dgm:presLayoutVars>
      </dgm:prSet>
      <dgm:spPr/>
    </dgm:pt>
    <dgm:pt modelId="{39FE6647-DB87-4229-B158-12083F6784D2}" type="pres">
      <dgm:prSet presAssocID="{27F47906-82F8-4EEF-9285-B992DA778E72}" presName="level3hierChild" presStyleCnt="0"/>
      <dgm:spPr/>
    </dgm:pt>
  </dgm:ptLst>
  <dgm:cxnLst>
    <dgm:cxn modelId="{4F329F02-F713-46BD-9D9F-3A53E9C30A45}" srcId="{8B47E096-3FFD-498F-A1BB-AEA44D1190AE}" destId="{FA60599B-E7AD-486D-AD06-5B39BF94E3CF}" srcOrd="0" destOrd="0" parTransId="{DC782A18-C7EF-4BDC-899A-151DF46AAB96}" sibTransId="{A4B41D56-2858-4534-BB54-7B04DF89CD6C}"/>
    <dgm:cxn modelId="{C3413A0A-DB5E-4009-9925-E184C3E94419}" srcId="{FA60599B-E7AD-486D-AD06-5B39BF94E3CF}" destId="{27F47906-82F8-4EEF-9285-B992DA778E72}" srcOrd="4" destOrd="0" parTransId="{C1F8E520-8893-4839-866B-FADBB88907D4}" sibTransId="{5B249404-70CF-43DE-83C7-D3CA6D8E29D3}"/>
    <dgm:cxn modelId="{D1DC400E-74BA-42BF-8781-7F166F80CCF2}" srcId="{FA60599B-E7AD-486D-AD06-5B39BF94E3CF}" destId="{DE2A89F9-D22C-48C9-8F0D-E1431F4274C4}" srcOrd="2" destOrd="0" parTransId="{A68E7CAF-5D8F-4343-8998-5E46CF8A5E0E}" sibTransId="{40202C3B-639B-40C9-BA7B-550A5F16EF9B}"/>
    <dgm:cxn modelId="{4458735D-3A63-42FE-8990-82B569B0CC2E}" type="presOf" srcId="{FA60599B-E7AD-486D-AD06-5B39BF94E3CF}" destId="{21C28551-B8DA-4AFE-90FE-2FADCF85F3B6}" srcOrd="0" destOrd="0" presId="urn:microsoft.com/office/officeart/2008/layout/HorizontalMultiLevelHierarchy"/>
    <dgm:cxn modelId="{8CD64047-BEE4-4058-91D7-4BEF0424A2F7}" srcId="{FA60599B-E7AD-486D-AD06-5B39BF94E3CF}" destId="{6530EB7D-63FF-4D38-A395-560E68F5C275}" srcOrd="1" destOrd="0" parTransId="{30E7DA85-99BF-49F4-81BD-97F77B986CD7}" sibTransId="{F4C54E3C-91EE-42C5-B97E-7A71EB7A3E72}"/>
    <dgm:cxn modelId="{04C36048-4B2F-49E6-963F-DDB2F29975D6}" type="presOf" srcId="{DE2A89F9-D22C-48C9-8F0D-E1431F4274C4}" destId="{2E6B98FC-651B-457C-9AEB-3FD375613937}" srcOrd="0" destOrd="0" presId="urn:microsoft.com/office/officeart/2008/layout/HorizontalMultiLevelHierarchy"/>
    <dgm:cxn modelId="{39E4837C-3CBB-40D3-8178-20CFA7F24074}" type="presOf" srcId="{27F47906-82F8-4EEF-9285-B992DA778E72}" destId="{1B0EBCED-8CAB-4D92-B298-3A2866F66036}" srcOrd="0" destOrd="0" presId="urn:microsoft.com/office/officeart/2008/layout/HorizontalMultiLevelHierarchy"/>
    <dgm:cxn modelId="{8C65037E-4C2B-4336-A8E5-353520147AD9}" type="presOf" srcId="{ECA445C9-008D-4291-B389-EFCDE4697F68}" destId="{13F9AE8D-DFED-4558-9507-DBF688A6EB7A}" srcOrd="1" destOrd="0" presId="urn:microsoft.com/office/officeart/2008/layout/HorizontalMultiLevelHierarchy"/>
    <dgm:cxn modelId="{39B39183-558A-44AE-82F0-A9D5359EAA3F}" srcId="{FA60599B-E7AD-486D-AD06-5B39BF94E3CF}" destId="{2A7DABB6-6270-4DCB-842E-9BCADA86C502}" srcOrd="0" destOrd="0" parTransId="{C007F976-AE06-4EE1-921B-565285C8A2EA}" sibTransId="{6A722462-5AC7-4A85-A618-A78E78405ACC}"/>
    <dgm:cxn modelId="{3BF7B588-14F2-46D6-BBF4-5FCCEABA7550}" type="presOf" srcId="{8B47E096-3FFD-498F-A1BB-AEA44D1190AE}" destId="{D58B0031-5392-45B6-9AF4-E088BB25BB9B}" srcOrd="0" destOrd="0" presId="urn:microsoft.com/office/officeart/2008/layout/HorizontalMultiLevelHierarchy"/>
    <dgm:cxn modelId="{7558308C-67D7-4B3E-B0A5-348F29F1C5E1}" type="presOf" srcId="{C1F8E520-8893-4839-866B-FADBB88907D4}" destId="{32EAE5A5-C1BD-4232-BABF-FD2FF5BB1DED}" srcOrd="1" destOrd="0" presId="urn:microsoft.com/office/officeart/2008/layout/HorizontalMultiLevelHierarchy"/>
    <dgm:cxn modelId="{9623B390-8A30-403B-863E-5AED9F3E987F}" type="presOf" srcId="{C007F976-AE06-4EE1-921B-565285C8A2EA}" destId="{1C818FB3-7443-4D42-8270-DDD5E49EE49C}" srcOrd="1" destOrd="0" presId="urn:microsoft.com/office/officeart/2008/layout/HorizontalMultiLevelHierarchy"/>
    <dgm:cxn modelId="{1B25D490-50DE-4CB8-9376-E354D48CBC71}" type="presOf" srcId="{C1F8E520-8893-4839-866B-FADBB88907D4}" destId="{7EC173DA-9AA9-4AA4-A40F-DBC75D265B8E}" srcOrd="0" destOrd="0" presId="urn:microsoft.com/office/officeart/2008/layout/HorizontalMultiLevelHierarchy"/>
    <dgm:cxn modelId="{F5C0309C-BD77-42C7-BF37-BEC8DC9FD2CE}" type="presOf" srcId="{2A7DABB6-6270-4DCB-842E-9BCADA86C502}" destId="{59505606-EC82-4458-8B0A-0F7BB0D4F4A6}" srcOrd="0" destOrd="0" presId="urn:microsoft.com/office/officeart/2008/layout/HorizontalMultiLevelHierarchy"/>
    <dgm:cxn modelId="{DFCA53B1-99D6-4B67-8041-93ECDEB359EE}" srcId="{FA60599B-E7AD-486D-AD06-5B39BF94E3CF}" destId="{C8CA7FA2-E530-4297-9030-4FA0483A3510}" srcOrd="3" destOrd="0" parTransId="{ECA445C9-008D-4291-B389-EFCDE4697F68}" sibTransId="{07E6534A-AE8F-492C-82F6-F2DDF3A1790D}"/>
    <dgm:cxn modelId="{84386FB7-9496-4D8B-ADCA-5E38EA066C7D}" type="presOf" srcId="{C007F976-AE06-4EE1-921B-565285C8A2EA}" destId="{EB60A38D-E9D0-46CD-8E20-0EE7E06B0148}" srcOrd="0" destOrd="0" presId="urn:microsoft.com/office/officeart/2008/layout/HorizontalMultiLevelHierarchy"/>
    <dgm:cxn modelId="{FBEADBBB-BFFC-44DC-BAA5-B3DF45D42A71}" type="presOf" srcId="{C8CA7FA2-E530-4297-9030-4FA0483A3510}" destId="{AC349D31-DC76-4FE7-9C1C-E68BF5249125}" srcOrd="0" destOrd="0" presId="urn:microsoft.com/office/officeart/2008/layout/HorizontalMultiLevelHierarchy"/>
    <dgm:cxn modelId="{E17090C2-4027-4D6B-B26E-B802A0FB17C5}" type="presOf" srcId="{30E7DA85-99BF-49F4-81BD-97F77B986CD7}" destId="{2C8FDE81-8415-4DA2-82D6-2683A84D8DCF}" srcOrd="1" destOrd="0" presId="urn:microsoft.com/office/officeart/2008/layout/HorizontalMultiLevelHierarchy"/>
    <dgm:cxn modelId="{38C4AAD5-329B-4414-AEFD-76505F8ABDDA}" type="presOf" srcId="{A68E7CAF-5D8F-4343-8998-5E46CF8A5E0E}" destId="{12A26161-25B6-4DB3-A9F1-7F44F523CDD3}" srcOrd="0" destOrd="0" presId="urn:microsoft.com/office/officeart/2008/layout/HorizontalMultiLevelHierarchy"/>
    <dgm:cxn modelId="{A5FF2BDF-60C4-4DD9-AE17-FB76B57E7194}" type="presOf" srcId="{A68E7CAF-5D8F-4343-8998-5E46CF8A5E0E}" destId="{BE178F72-92E3-4E52-97E1-951109F31487}" srcOrd="1" destOrd="0" presId="urn:microsoft.com/office/officeart/2008/layout/HorizontalMultiLevelHierarchy"/>
    <dgm:cxn modelId="{D725C6E0-5B9B-434C-8863-C4FA5326E372}" type="presOf" srcId="{30E7DA85-99BF-49F4-81BD-97F77B986CD7}" destId="{FD8C2D16-A979-4BEC-BD19-DDDFD3CACD8D}" srcOrd="0" destOrd="0" presId="urn:microsoft.com/office/officeart/2008/layout/HorizontalMultiLevelHierarchy"/>
    <dgm:cxn modelId="{7BF9BBEE-2769-4879-B100-B4D8F3934159}" type="presOf" srcId="{6530EB7D-63FF-4D38-A395-560E68F5C275}" destId="{6DC5A029-08F7-48C6-A23D-F6D12F13E712}" srcOrd="0" destOrd="0" presId="urn:microsoft.com/office/officeart/2008/layout/HorizontalMultiLevelHierarchy"/>
    <dgm:cxn modelId="{FBBFE3FD-0A2B-4DB4-B862-A5F6ED9DA7C4}" type="presOf" srcId="{ECA445C9-008D-4291-B389-EFCDE4697F68}" destId="{BFB9DACE-C407-4516-9563-24FA9316F659}" srcOrd="0" destOrd="0" presId="urn:microsoft.com/office/officeart/2008/layout/HorizontalMultiLevelHierarchy"/>
    <dgm:cxn modelId="{6F3E0D23-EB69-4593-ADCC-6695BA844520}" type="presParOf" srcId="{D58B0031-5392-45B6-9AF4-E088BB25BB9B}" destId="{D1AA817A-1516-4701-A03E-3C5F955D23C4}" srcOrd="0" destOrd="0" presId="urn:microsoft.com/office/officeart/2008/layout/HorizontalMultiLevelHierarchy"/>
    <dgm:cxn modelId="{93EDB892-7C8D-4B7C-AA17-D7BFEF5B1B0A}" type="presParOf" srcId="{D1AA817A-1516-4701-A03E-3C5F955D23C4}" destId="{21C28551-B8DA-4AFE-90FE-2FADCF85F3B6}" srcOrd="0" destOrd="0" presId="urn:microsoft.com/office/officeart/2008/layout/HorizontalMultiLevelHierarchy"/>
    <dgm:cxn modelId="{5FB42B97-451B-46F0-A5D5-9165AE9E2B6D}" type="presParOf" srcId="{D1AA817A-1516-4701-A03E-3C5F955D23C4}" destId="{216A0734-0BEB-4C69-A438-02D7B4F77AEA}" srcOrd="1" destOrd="0" presId="urn:microsoft.com/office/officeart/2008/layout/HorizontalMultiLevelHierarchy"/>
    <dgm:cxn modelId="{7CFC2002-4AF6-4E5E-AB2E-44F56B19BD59}" type="presParOf" srcId="{216A0734-0BEB-4C69-A438-02D7B4F77AEA}" destId="{EB60A38D-E9D0-46CD-8E20-0EE7E06B0148}" srcOrd="0" destOrd="0" presId="urn:microsoft.com/office/officeart/2008/layout/HorizontalMultiLevelHierarchy"/>
    <dgm:cxn modelId="{CF5AB37A-4A9D-4F2B-906E-2EDCA230AA47}" type="presParOf" srcId="{EB60A38D-E9D0-46CD-8E20-0EE7E06B0148}" destId="{1C818FB3-7443-4D42-8270-DDD5E49EE49C}" srcOrd="0" destOrd="0" presId="urn:microsoft.com/office/officeart/2008/layout/HorizontalMultiLevelHierarchy"/>
    <dgm:cxn modelId="{E2B1774A-30F8-4069-8BE2-03E94F88C228}" type="presParOf" srcId="{216A0734-0BEB-4C69-A438-02D7B4F77AEA}" destId="{A3F33AE0-A6CB-4310-8D5D-3DE394DECBEB}" srcOrd="1" destOrd="0" presId="urn:microsoft.com/office/officeart/2008/layout/HorizontalMultiLevelHierarchy"/>
    <dgm:cxn modelId="{CCE9C1F9-1E16-4D71-BD07-4509FDE1467C}" type="presParOf" srcId="{A3F33AE0-A6CB-4310-8D5D-3DE394DECBEB}" destId="{59505606-EC82-4458-8B0A-0F7BB0D4F4A6}" srcOrd="0" destOrd="0" presId="urn:microsoft.com/office/officeart/2008/layout/HorizontalMultiLevelHierarchy"/>
    <dgm:cxn modelId="{321B0E50-BA90-493B-B6F5-64F99282D4FA}" type="presParOf" srcId="{A3F33AE0-A6CB-4310-8D5D-3DE394DECBEB}" destId="{9A7E3A58-37B2-4855-9373-16CF275726D2}" srcOrd="1" destOrd="0" presId="urn:microsoft.com/office/officeart/2008/layout/HorizontalMultiLevelHierarchy"/>
    <dgm:cxn modelId="{048AD034-0CC3-4E45-91E4-B8A61261B8D8}" type="presParOf" srcId="{216A0734-0BEB-4C69-A438-02D7B4F77AEA}" destId="{FD8C2D16-A979-4BEC-BD19-DDDFD3CACD8D}" srcOrd="2" destOrd="0" presId="urn:microsoft.com/office/officeart/2008/layout/HorizontalMultiLevelHierarchy"/>
    <dgm:cxn modelId="{171B7C8E-7B44-4872-8E3D-86FC91D9035A}" type="presParOf" srcId="{FD8C2D16-A979-4BEC-BD19-DDDFD3CACD8D}" destId="{2C8FDE81-8415-4DA2-82D6-2683A84D8DCF}" srcOrd="0" destOrd="0" presId="urn:microsoft.com/office/officeart/2008/layout/HorizontalMultiLevelHierarchy"/>
    <dgm:cxn modelId="{28C70742-B0DA-4627-848E-641A3E8B22ED}" type="presParOf" srcId="{216A0734-0BEB-4C69-A438-02D7B4F77AEA}" destId="{38CB2C77-62A7-4A4C-B954-B8C3A6BE2557}" srcOrd="3" destOrd="0" presId="urn:microsoft.com/office/officeart/2008/layout/HorizontalMultiLevelHierarchy"/>
    <dgm:cxn modelId="{19D3B171-7797-4A5E-A6BA-FD9979606D0E}" type="presParOf" srcId="{38CB2C77-62A7-4A4C-B954-B8C3A6BE2557}" destId="{6DC5A029-08F7-48C6-A23D-F6D12F13E712}" srcOrd="0" destOrd="0" presId="urn:microsoft.com/office/officeart/2008/layout/HorizontalMultiLevelHierarchy"/>
    <dgm:cxn modelId="{790808B6-7920-4A37-BB2B-EC366668EC8B}" type="presParOf" srcId="{38CB2C77-62A7-4A4C-B954-B8C3A6BE2557}" destId="{64A405D1-D1C7-4A07-BEF2-ED3B8B59875B}" srcOrd="1" destOrd="0" presId="urn:microsoft.com/office/officeart/2008/layout/HorizontalMultiLevelHierarchy"/>
    <dgm:cxn modelId="{053D2AC7-E3EB-4585-9DF5-040B147AEF41}" type="presParOf" srcId="{216A0734-0BEB-4C69-A438-02D7B4F77AEA}" destId="{12A26161-25B6-4DB3-A9F1-7F44F523CDD3}" srcOrd="4" destOrd="0" presId="urn:microsoft.com/office/officeart/2008/layout/HorizontalMultiLevelHierarchy"/>
    <dgm:cxn modelId="{BCE9F8A6-653B-4549-BF68-B2E34A3553A9}" type="presParOf" srcId="{12A26161-25B6-4DB3-A9F1-7F44F523CDD3}" destId="{BE178F72-92E3-4E52-97E1-951109F31487}" srcOrd="0" destOrd="0" presId="urn:microsoft.com/office/officeart/2008/layout/HorizontalMultiLevelHierarchy"/>
    <dgm:cxn modelId="{44C6A12F-F375-4C03-B0BC-5345F86ED84B}" type="presParOf" srcId="{216A0734-0BEB-4C69-A438-02D7B4F77AEA}" destId="{476F3D26-92E3-4242-B9B1-C5BBAB29C8FB}" srcOrd="5" destOrd="0" presId="urn:microsoft.com/office/officeart/2008/layout/HorizontalMultiLevelHierarchy"/>
    <dgm:cxn modelId="{40AB9709-A3C7-4A48-BD78-1D9015EFBECC}" type="presParOf" srcId="{476F3D26-92E3-4242-B9B1-C5BBAB29C8FB}" destId="{2E6B98FC-651B-457C-9AEB-3FD375613937}" srcOrd="0" destOrd="0" presId="urn:microsoft.com/office/officeart/2008/layout/HorizontalMultiLevelHierarchy"/>
    <dgm:cxn modelId="{A5209A66-5274-455E-AA43-CA7C045D99D8}" type="presParOf" srcId="{476F3D26-92E3-4242-B9B1-C5BBAB29C8FB}" destId="{591B8F64-015A-4A83-90B6-DADD4106F686}" srcOrd="1" destOrd="0" presId="urn:microsoft.com/office/officeart/2008/layout/HorizontalMultiLevelHierarchy"/>
    <dgm:cxn modelId="{23E0F8C8-C851-421D-95D9-DD61BAE9A9FA}" type="presParOf" srcId="{216A0734-0BEB-4C69-A438-02D7B4F77AEA}" destId="{BFB9DACE-C407-4516-9563-24FA9316F659}" srcOrd="6" destOrd="0" presId="urn:microsoft.com/office/officeart/2008/layout/HorizontalMultiLevelHierarchy"/>
    <dgm:cxn modelId="{59254275-4FE2-48D4-898A-384E536485EC}" type="presParOf" srcId="{BFB9DACE-C407-4516-9563-24FA9316F659}" destId="{13F9AE8D-DFED-4558-9507-DBF688A6EB7A}" srcOrd="0" destOrd="0" presId="urn:microsoft.com/office/officeart/2008/layout/HorizontalMultiLevelHierarchy"/>
    <dgm:cxn modelId="{07792688-26CE-40E5-B3A4-620EF5EC1137}" type="presParOf" srcId="{216A0734-0BEB-4C69-A438-02D7B4F77AEA}" destId="{E0B06921-435F-4670-BF51-BD473F423517}" srcOrd="7" destOrd="0" presId="urn:microsoft.com/office/officeart/2008/layout/HorizontalMultiLevelHierarchy"/>
    <dgm:cxn modelId="{DC64E1BE-4334-422C-A182-079E24AF376B}" type="presParOf" srcId="{E0B06921-435F-4670-BF51-BD473F423517}" destId="{AC349D31-DC76-4FE7-9C1C-E68BF5249125}" srcOrd="0" destOrd="0" presId="urn:microsoft.com/office/officeart/2008/layout/HorizontalMultiLevelHierarchy"/>
    <dgm:cxn modelId="{A62E606E-6A10-42E4-B5DC-46AB191DA4CF}" type="presParOf" srcId="{E0B06921-435F-4670-BF51-BD473F423517}" destId="{476D4B5E-0106-459A-89DC-11F79A650195}" srcOrd="1" destOrd="0" presId="urn:microsoft.com/office/officeart/2008/layout/HorizontalMultiLevelHierarchy"/>
    <dgm:cxn modelId="{8E8044DF-0B16-4EC9-A211-B85C92C97F8D}" type="presParOf" srcId="{216A0734-0BEB-4C69-A438-02D7B4F77AEA}" destId="{7EC173DA-9AA9-4AA4-A40F-DBC75D265B8E}" srcOrd="8" destOrd="0" presId="urn:microsoft.com/office/officeart/2008/layout/HorizontalMultiLevelHierarchy"/>
    <dgm:cxn modelId="{18926CE0-65A7-411E-9AF0-946599FC1E40}" type="presParOf" srcId="{7EC173DA-9AA9-4AA4-A40F-DBC75D265B8E}" destId="{32EAE5A5-C1BD-4232-BABF-FD2FF5BB1DED}" srcOrd="0" destOrd="0" presId="urn:microsoft.com/office/officeart/2008/layout/HorizontalMultiLevelHierarchy"/>
    <dgm:cxn modelId="{5A1EB234-6435-47F9-8242-6B33FB40A5B0}" type="presParOf" srcId="{216A0734-0BEB-4C69-A438-02D7B4F77AEA}" destId="{42580043-E0B2-461B-A6DE-A4DD5AFD3489}" srcOrd="9" destOrd="0" presId="urn:microsoft.com/office/officeart/2008/layout/HorizontalMultiLevelHierarchy"/>
    <dgm:cxn modelId="{4AADBB7E-E1A6-4C0A-B6B4-97F773FDBA79}" type="presParOf" srcId="{42580043-E0B2-461B-A6DE-A4DD5AFD3489}" destId="{1B0EBCED-8CAB-4D92-B298-3A2866F66036}" srcOrd="0" destOrd="0" presId="urn:microsoft.com/office/officeart/2008/layout/HorizontalMultiLevelHierarchy"/>
    <dgm:cxn modelId="{51BE0D8F-DE42-422A-A0A5-AAD05C37B9F3}" type="presParOf" srcId="{42580043-E0B2-461B-A6DE-A4DD5AFD3489}" destId="{39FE6647-DB87-4229-B158-12083F6784D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A9FE7-8AF8-4084-8690-869C2FBC707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92EC2B3-B67F-4D2F-8467-313B05622E64}">
      <dgm:prSet phldrT="[Texto]" custT="1"/>
      <dgm:spPr/>
      <dgm:t>
        <a:bodyPr/>
        <a:lstStyle/>
        <a:p>
          <a:r>
            <a:rPr lang="pt-BR" sz="1400" b="1" dirty="0"/>
            <a:t>INSTRUÇÃO NORMATIVA PARA O  PROSINAQUA</a:t>
          </a:r>
        </a:p>
      </dgm:t>
    </dgm:pt>
    <dgm:pt modelId="{771A2B1E-C58F-49FB-B25F-ACC2FAC6821B}" type="parTrans" cxnId="{BD56F0BD-3F32-4163-ABB8-5A32798ADB67}">
      <dgm:prSet/>
      <dgm:spPr/>
      <dgm:t>
        <a:bodyPr/>
        <a:lstStyle/>
        <a:p>
          <a:endParaRPr lang="pt-BR"/>
        </a:p>
      </dgm:t>
    </dgm:pt>
    <dgm:pt modelId="{0EBAA5CA-84D2-4824-9AC9-87D3B014913C}" type="sibTrans" cxnId="{BD56F0BD-3F32-4163-ABB8-5A32798ADB67}">
      <dgm:prSet/>
      <dgm:spPr/>
      <dgm:t>
        <a:bodyPr/>
        <a:lstStyle/>
        <a:p>
          <a:endParaRPr lang="pt-BR"/>
        </a:p>
      </dgm:t>
    </dgm:pt>
    <dgm:pt modelId="{A923C7C5-59E2-4B18-9FA1-860F8CF6FF3A}">
      <dgm:prSet phldrT="[Texto]" custT="1"/>
      <dgm:spPr/>
      <dgm:t>
        <a:bodyPr/>
        <a:lstStyle/>
        <a:p>
          <a:r>
            <a:rPr lang="pt-BR" sz="1400" b="1" dirty="0"/>
            <a:t>PLANEJAMENTO ANUAL NO PROGRAMA DE SINALIZAÇÃO AQUAVIÁRIA</a:t>
          </a:r>
        </a:p>
      </dgm:t>
    </dgm:pt>
    <dgm:pt modelId="{0B6CA6A5-42DD-484F-BA47-EF97B939F3B6}" type="parTrans" cxnId="{EF7FBD71-CA5F-46BF-A0A2-06E98912E9DD}">
      <dgm:prSet/>
      <dgm:spPr/>
      <dgm:t>
        <a:bodyPr/>
        <a:lstStyle/>
        <a:p>
          <a:endParaRPr lang="pt-BR"/>
        </a:p>
      </dgm:t>
    </dgm:pt>
    <dgm:pt modelId="{891C79BB-684A-4BD5-9268-49F32C329A60}" type="sibTrans" cxnId="{EF7FBD71-CA5F-46BF-A0A2-06E98912E9DD}">
      <dgm:prSet/>
      <dgm:spPr/>
      <dgm:t>
        <a:bodyPr/>
        <a:lstStyle/>
        <a:p>
          <a:endParaRPr lang="pt-BR"/>
        </a:p>
      </dgm:t>
    </dgm:pt>
    <dgm:pt modelId="{D262718F-3101-44D3-8C24-C6341863DD58}">
      <dgm:prSet phldrT="[Texto]" custT="1"/>
      <dgm:spPr/>
      <dgm:t>
        <a:bodyPr/>
        <a:lstStyle/>
        <a:p>
          <a:r>
            <a:rPr lang="pt-BR" sz="1400" b="1" dirty="0"/>
            <a:t>CELEBRAÇÃO DE INSTRUMENTO:</a:t>
          </a:r>
        </a:p>
        <a:p>
          <a:r>
            <a:rPr lang="pt-BR" sz="1400" b="1" dirty="0"/>
            <a:t>MANUTENÇÃO SINALIZAÇÃO DO HIDROVIA DO RIO MADEIRA/RO</a:t>
          </a:r>
        </a:p>
      </dgm:t>
    </dgm:pt>
    <dgm:pt modelId="{37F6E22D-6AFB-4523-979E-BC61710883F7}" type="parTrans" cxnId="{4344539A-3572-4FB9-B930-47D791E39BF9}">
      <dgm:prSet/>
      <dgm:spPr/>
      <dgm:t>
        <a:bodyPr/>
        <a:lstStyle/>
        <a:p>
          <a:endParaRPr lang="pt-BR"/>
        </a:p>
      </dgm:t>
    </dgm:pt>
    <dgm:pt modelId="{7702E483-3821-4130-9003-8C4C15BA39E9}" type="sibTrans" cxnId="{4344539A-3572-4FB9-B930-47D791E39BF9}">
      <dgm:prSet/>
      <dgm:spPr/>
      <dgm:t>
        <a:bodyPr/>
        <a:lstStyle/>
        <a:p>
          <a:endParaRPr lang="pt-BR"/>
        </a:p>
      </dgm:t>
    </dgm:pt>
    <dgm:pt modelId="{E354AAAD-6066-4C73-B0DD-573107FAF8BF}">
      <dgm:prSet custT="1"/>
      <dgm:spPr/>
      <dgm:t>
        <a:bodyPr/>
        <a:lstStyle/>
        <a:p>
          <a:r>
            <a:rPr lang="pt-BR" sz="1400" b="1" dirty="0"/>
            <a:t>CELEBRAÇÃO DE INSTRUMENTO: </a:t>
          </a:r>
        </a:p>
        <a:p>
          <a:r>
            <a:rPr lang="pt-BR" sz="1400" b="1" dirty="0"/>
            <a:t>IMPLANTAÇÃO DE SINALIZAÇÃO DA HIDROVIA DO RIO TOCANTINS</a:t>
          </a:r>
        </a:p>
      </dgm:t>
    </dgm:pt>
    <dgm:pt modelId="{194EFD3D-EDAA-4461-B755-9AC909F8EBD5}" type="parTrans" cxnId="{CB6AF369-9F0D-4A15-9B59-703C73CA1510}">
      <dgm:prSet/>
      <dgm:spPr/>
      <dgm:t>
        <a:bodyPr/>
        <a:lstStyle/>
        <a:p>
          <a:endParaRPr lang="pt-BR"/>
        </a:p>
      </dgm:t>
    </dgm:pt>
    <dgm:pt modelId="{F77D3286-863E-4CC7-B3E9-EA2965BDB417}" type="sibTrans" cxnId="{CB6AF369-9F0D-4A15-9B59-703C73CA1510}">
      <dgm:prSet/>
      <dgm:spPr/>
      <dgm:t>
        <a:bodyPr/>
        <a:lstStyle/>
        <a:p>
          <a:endParaRPr lang="pt-BR"/>
        </a:p>
      </dgm:t>
    </dgm:pt>
    <dgm:pt modelId="{6236AAF4-6BDE-4E5A-99CC-9A4402609BBB}">
      <dgm:prSet custT="1"/>
      <dgm:spPr/>
      <dgm:t>
        <a:bodyPr/>
        <a:lstStyle/>
        <a:p>
          <a:r>
            <a:rPr lang="pt-BR" sz="1400" b="1" dirty="0"/>
            <a:t>CELEBRAÇÃO DE INSTRUMENTO: </a:t>
          </a:r>
        </a:p>
        <a:p>
          <a:r>
            <a:rPr lang="pt-BR" sz="1400" b="1" dirty="0"/>
            <a:t>MANUTENÇÃO DA SINALIZAÇÃO NO TRAMO NORTE E SUL DA HIDROVIA DO PARAGUAI/MS</a:t>
          </a:r>
        </a:p>
      </dgm:t>
    </dgm:pt>
    <dgm:pt modelId="{B7E4AE4E-C44B-4A0D-B9BE-8E4B7653B0F8}" type="parTrans" cxnId="{AD2F91B3-B58A-4CFF-8087-E293033340CB}">
      <dgm:prSet/>
      <dgm:spPr/>
      <dgm:t>
        <a:bodyPr/>
        <a:lstStyle/>
        <a:p>
          <a:endParaRPr lang="pt-BR"/>
        </a:p>
      </dgm:t>
    </dgm:pt>
    <dgm:pt modelId="{0FBA495C-5815-4D84-883F-6769AD984624}" type="sibTrans" cxnId="{AD2F91B3-B58A-4CFF-8087-E293033340CB}">
      <dgm:prSet/>
      <dgm:spPr/>
      <dgm:t>
        <a:bodyPr/>
        <a:lstStyle/>
        <a:p>
          <a:endParaRPr lang="pt-BR"/>
        </a:p>
      </dgm:t>
    </dgm:pt>
    <dgm:pt modelId="{AB4EB96F-28A6-4CE8-A3BA-6950251B3E9E}">
      <dgm:prSet custT="1"/>
      <dgm:spPr/>
      <dgm:t>
        <a:bodyPr/>
        <a:lstStyle/>
        <a:p>
          <a:r>
            <a:rPr lang="pt-BR" sz="1400" b="1" dirty="0"/>
            <a:t>CELEBRAÇÃO DE INSTRUMENTO: </a:t>
          </a:r>
        </a:p>
        <a:p>
          <a:r>
            <a:rPr lang="pt-BR" sz="1400" b="1" dirty="0"/>
            <a:t>IMPLANTAÇÃO DE SINALIZAÇÃO DA HIDROVIA DO RIO TAPAJÓS</a:t>
          </a:r>
        </a:p>
      </dgm:t>
    </dgm:pt>
    <dgm:pt modelId="{266945FF-9065-4645-8A1A-3A3D0CDBE28B}" type="parTrans" cxnId="{58B0EE81-8D90-4622-91B5-2DD0DDC0E626}">
      <dgm:prSet/>
      <dgm:spPr/>
      <dgm:t>
        <a:bodyPr/>
        <a:lstStyle/>
        <a:p>
          <a:endParaRPr lang="pt-BR"/>
        </a:p>
      </dgm:t>
    </dgm:pt>
    <dgm:pt modelId="{36A2A0EF-A24C-4A7E-8D71-EEAFE2C075D5}" type="sibTrans" cxnId="{58B0EE81-8D90-4622-91B5-2DD0DDC0E626}">
      <dgm:prSet/>
      <dgm:spPr/>
      <dgm:t>
        <a:bodyPr/>
        <a:lstStyle/>
        <a:p>
          <a:endParaRPr lang="pt-BR"/>
        </a:p>
      </dgm:t>
    </dgm:pt>
    <dgm:pt modelId="{9AB492D5-E17B-485F-B0F1-93BACD6B5989}">
      <dgm:prSet custT="1"/>
      <dgm:spPr/>
      <dgm:t>
        <a:bodyPr/>
        <a:lstStyle/>
        <a:p>
          <a:r>
            <a:rPr lang="pt-BR" sz="1400" b="1" dirty="0"/>
            <a:t>CELEBRAÇÃO DE INSTRUMENTO: </a:t>
          </a:r>
        </a:p>
        <a:p>
          <a:r>
            <a:rPr lang="pt-BR" sz="1400" b="1" dirty="0"/>
            <a:t>IMPLANTAÇÃO DE SINALIZAÇÃO DA REGIÃO DOS ESTREITOS DO RIO AMAZONAS</a:t>
          </a:r>
        </a:p>
      </dgm:t>
    </dgm:pt>
    <dgm:pt modelId="{FD837579-65BB-4EC2-9C60-D258CEFA21A8}" type="parTrans" cxnId="{87E3FE3B-6DF4-4CCC-BF9F-1F485F3F3360}">
      <dgm:prSet/>
      <dgm:spPr/>
      <dgm:t>
        <a:bodyPr/>
        <a:lstStyle/>
        <a:p>
          <a:endParaRPr lang="pt-BR"/>
        </a:p>
      </dgm:t>
    </dgm:pt>
    <dgm:pt modelId="{609FC9BC-FB4C-47BA-8BE6-5997857D39FC}" type="sibTrans" cxnId="{87E3FE3B-6DF4-4CCC-BF9F-1F485F3F3360}">
      <dgm:prSet/>
      <dgm:spPr/>
      <dgm:t>
        <a:bodyPr/>
        <a:lstStyle/>
        <a:p>
          <a:endParaRPr lang="pt-BR"/>
        </a:p>
      </dgm:t>
    </dgm:pt>
    <dgm:pt modelId="{EB2844C7-D6CC-4E6B-89F5-9095617CD26A}">
      <dgm:prSet custT="1"/>
      <dgm:spPr/>
      <dgm:t>
        <a:bodyPr/>
        <a:lstStyle/>
        <a:p>
          <a:r>
            <a:rPr lang="pt-BR" sz="1400" b="1" dirty="0"/>
            <a:t>CAMPANHA ANUAL DA MANUTENÇÃO E CONSERVAÇÃO DO BALIZAMENTO HIDROVIA DO RIO PARANÁ</a:t>
          </a:r>
        </a:p>
      </dgm:t>
    </dgm:pt>
    <dgm:pt modelId="{A4B16EDA-B99B-41F7-810A-3463E6559AA9}" type="parTrans" cxnId="{1C37D6BC-1D9E-4F65-8D77-48625F429366}">
      <dgm:prSet/>
      <dgm:spPr/>
      <dgm:t>
        <a:bodyPr/>
        <a:lstStyle/>
        <a:p>
          <a:endParaRPr lang="pt-BR"/>
        </a:p>
      </dgm:t>
    </dgm:pt>
    <dgm:pt modelId="{52F0F2F6-C91A-4357-8656-83867763AB59}" type="sibTrans" cxnId="{1C37D6BC-1D9E-4F65-8D77-48625F429366}">
      <dgm:prSet/>
      <dgm:spPr/>
      <dgm:t>
        <a:bodyPr/>
        <a:lstStyle/>
        <a:p>
          <a:endParaRPr lang="pt-BR"/>
        </a:p>
      </dgm:t>
    </dgm:pt>
    <dgm:pt modelId="{8E36F36A-323C-4073-90EB-431165807FA4}">
      <dgm:prSet custT="1"/>
      <dgm:spPr/>
      <dgm:t>
        <a:bodyPr/>
        <a:lstStyle/>
        <a:p>
          <a:r>
            <a:rPr lang="pt-BR" sz="1400" b="1" dirty="0"/>
            <a:t>FINALIZAR DIAGNÓSTICO DE SINALIZAÇÃO NÁUTICA NA HIDROVIA DO SÃO FRANCISCO</a:t>
          </a:r>
        </a:p>
      </dgm:t>
    </dgm:pt>
    <dgm:pt modelId="{F08143DF-A262-410C-B2CE-6D3C0C67DF1E}" type="parTrans" cxnId="{2210F7A1-2DA3-4E88-9B4C-4F2CD91E27D4}">
      <dgm:prSet/>
      <dgm:spPr/>
      <dgm:t>
        <a:bodyPr/>
        <a:lstStyle/>
        <a:p>
          <a:endParaRPr lang="pt-BR"/>
        </a:p>
      </dgm:t>
    </dgm:pt>
    <dgm:pt modelId="{D0BDCAEA-B4D8-4809-AAFF-FFD3AF000429}" type="sibTrans" cxnId="{2210F7A1-2DA3-4E88-9B4C-4F2CD91E27D4}">
      <dgm:prSet/>
      <dgm:spPr/>
      <dgm:t>
        <a:bodyPr/>
        <a:lstStyle/>
        <a:p>
          <a:endParaRPr lang="pt-BR"/>
        </a:p>
      </dgm:t>
    </dgm:pt>
    <dgm:pt modelId="{6D74B75E-DD82-4334-86A2-7388E42ADCC5}" type="pres">
      <dgm:prSet presAssocID="{895A9FE7-8AF8-4084-8690-869C2FBC7074}" presName="diagram" presStyleCnt="0">
        <dgm:presLayoutVars>
          <dgm:dir/>
          <dgm:resizeHandles val="exact"/>
        </dgm:presLayoutVars>
      </dgm:prSet>
      <dgm:spPr/>
    </dgm:pt>
    <dgm:pt modelId="{83724B8A-E0DC-45C0-987F-F21FC5E9F735}" type="pres">
      <dgm:prSet presAssocID="{C92EC2B3-B67F-4D2F-8467-313B05622E64}" presName="node" presStyleLbl="node1" presStyleIdx="0" presStyleCnt="9">
        <dgm:presLayoutVars>
          <dgm:bulletEnabled val="1"/>
        </dgm:presLayoutVars>
      </dgm:prSet>
      <dgm:spPr/>
    </dgm:pt>
    <dgm:pt modelId="{1BDC7467-4F19-4D8A-B38A-E97BC8223D02}" type="pres">
      <dgm:prSet presAssocID="{0EBAA5CA-84D2-4824-9AC9-87D3B014913C}" presName="sibTrans" presStyleCnt="0"/>
      <dgm:spPr/>
    </dgm:pt>
    <dgm:pt modelId="{5398B216-5F06-46CC-AAAE-3944BAB6EE73}" type="pres">
      <dgm:prSet presAssocID="{A923C7C5-59E2-4B18-9FA1-860F8CF6FF3A}" presName="node" presStyleLbl="node1" presStyleIdx="1" presStyleCnt="9">
        <dgm:presLayoutVars>
          <dgm:bulletEnabled val="1"/>
        </dgm:presLayoutVars>
      </dgm:prSet>
      <dgm:spPr/>
    </dgm:pt>
    <dgm:pt modelId="{7E1B5D4A-41C5-46BB-B851-C3464F72E4BD}" type="pres">
      <dgm:prSet presAssocID="{891C79BB-684A-4BD5-9268-49F32C329A60}" presName="sibTrans" presStyleCnt="0"/>
      <dgm:spPr/>
    </dgm:pt>
    <dgm:pt modelId="{FD9CD3E6-DD96-43D1-8421-B2AEF47D947E}" type="pres">
      <dgm:prSet presAssocID="{D262718F-3101-44D3-8C24-C6341863DD58}" presName="node" presStyleLbl="node1" presStyleIdx="2" presStyleCnt="9">
        <dgm:presLayoutVars>
          <dgm:bulletEnabled val="1"/>
        </dgm:presLayoutVars>
      </dgm:prSet>
      <dgm:spPr/>
    </dgm:pt>
    <dgm:pt modelId="{E8B2D209-4743-4DD9-9B32-A296AD0343D2}" type="pres">
      <dgm:prSet presAssocID="{7702E483-3821-4130-9003-8C4C15BA39E9}" presName="sibTrans" presStyleCnt="0"/>
      <dgm:spPr/>
    </dgm:pt>
    <dgm:pt modelId="{0EC3AE13-D17F-4050-8274-8D10E5F16BB9}" type="pres">
      <dgm:prSet presAssocID="{E354AAAD-6066-4C73-B0DD-573107FAF8BF}" presName="node" presStyleLbl="node1" presStyleIdx="3" presStyleCnt="9">
        <dgm:presLayoutVars>
          <dgm:bulletEnabled val="1"/>
        </dgm:presLayoutVars>
      </dgm:prSet>
      <dgm:spPr/>
    </dgm:pt>
    <dgm:pt modelId="{777C99E8-DEAF-45DC-B61D-C1E5D201D83C}" type="pres">
      <dgm:prSet presAssocID="{F77D3286-863E-4CC7-B3E9-EA2965BDB417}" presName="sibTrans" presStyleCnt="0"/>
      <dgm:spPr/>
    </dgm:pt>
    <dgm:pt modelId="{91AA6011-8AFA-45C3-AEBB-A8AA5DA2CBC8}" type="pres">
      <dgm:prSet presAssocID="{AB4EB96F-28A6-4CE8-A3BA-6950251B3E9E}" presName="node" presStyleLbl="node1" presStyleIdx="4" presStyleCnt="9">
        <dgm:presLayoutVars>
          <dgm:bulletEnabled val="1"/>
        </dgm:presLayoutVars>
      </dgm:prSet>
      <dgm:spPr/>
    </dgm:pt>
    <dgm:pt modelId="{1B1BC1CD-44B0-4140-BF15-36E2F97D57A2}" type="pres">
      <dgm:prSet presAssocID="{36A2A0EF-A24C-4A7E-8D71-EEAFE2C075D5}" presName="sibTrans" presStyleCnt="0"/>
      <dgm:spPr/>
    </dgm:pt>
    <dgm:pt modelId="{930FAAD6-BE94-4BED-B55F-F5759357DA07}" type="pres">
      <dgm:prSet presAssocID="{9AB492D5-E17B-485F-B0F1-93BACD6B5989}" presName="node" presStyleLbl="node1" presStyleIdx="5" presStyleCnt="9">
        <dgm:presLayoutVars>
          <dgm:bulletEnabled val="1"/>
        </dgm:presLayoutVars>
      </dgm:prSet>
      <dgm:spPr/>
    </dgm:pt>
    <dgm:pt modelId="{18BB49E8-2843-465C-AB3C-9FA8F00A536B}" type="pres">
      <dgm:prSet presAssocID="{609FC9BC-FB4C-47BA-8BE6-5997857D39FC}" presName="sibTrans" presStyleCnt="0"/>
      <dgm:spPr/>
    </dgm:pt>
    <dgm:pt modelId="{9B45B8B7-706D-49D9-A608-B1863F85A57B}" type="pres">
      <dgm:prSet presAssocID="{6236AAF4-6BDE-4E5A-99CC-9A4402609BBB}" presName="node" presStyleLbl="node1" presStyleIdx="6" presStyleCnt="9">
        <dgm:presLayoutVars>
          <dgm:bulletEnabled val="1"/>
        </dgm:presLayoutVars>
      </dgm:prSet>
      <dgm:spPr/>
    </dgm:pt>
    <dgm:pt modelId="{20F9A8D9-18F7-4F28-854F-6E3B2FEA98A4}" type="pres">
      <dgm:prSet presAssocID="{0FBA495C-5815-4D84-883F-6769AD984624}" presName="sibTrans" presStyleCnt="0"/>
      <dgm:spPr/>
    </dgm:pt>
    <dgm:pt modelId="{2573C428-F5BA-447C-B70D-DEEA2C0580CC}" type="pres">
      <dgm:prSet presAssocID="{8E36F36A-323C-4073-90EB-431165807FA4}" presName="node" presStyleLbl="node1" presStyleIdx="7" presStyleCnt="9">
        <dgm:presLayoutVars>
          <dgm:bulletEnabled val="1"/>
        </dgm:presLayoutVars>
      </dgm:prSet>
      <dgm:spPr/>
    </dgm:pt>
    <dgm:pt modelId="{CACCC35C-28D4-4E80-B239-6E7B6A98A6D2}" type="pres">
      <dgm:prSet presAssocID="{D0BDCAEA-B4D8-4809-AAFF-FFD3AF000429}" presName="sibTrans" presStyleCnt="0"/>
      <dgm:spPr/>
    </dgm:pt>
    <dgm:pt modelId="{15724B99-049A-402B-A9D8-F133DE296BFD}" type="pres">
      <dgm:prSet presAssocID="{EB2844C7-D6CC-4E6B-89F5-9095617CD26A}" presName="node" presStyleLbl="node1" presStyleIdx="8" presStyleCnt="9">
        <dgm:presLayoutVars>
          <dgm:bulletEnabled val="1"/>
        </dgm:presLayoutVars>
      </dgm:prSet>
      <dgm:spPr/>
    </dgm:pt>
  </dgm:ptLst>
  <dgm:cxnLst>
    <dgm:cxn modelId="{32A6C804-13B7-410A-887C-9C0ECF10A5C5}" type="presOf" srcId="{6236AAF4-6BDE-4E5A-99CC-9A4402609BBB}" destId="{9B45B8B7-706D-49D9-A608-B1863F85A57B}" srcOrd="0" destOrd="0" presId="urn:microsoft.com/office/officeart/2005/8/layout/default"/>
    <dgm:cxn modelId="{85EFD80E-2F75-4D7E-A780-3331097217A7}" type="presOf" srcId="{EB2844C7-D6CC-4E6B-89F5-9095617CD26A}" destId="{15724B99-049A-402B-A9D8-F133DE296BFD}" srcOrd="0" destOrd="0" presId="urn:microsoft.com/office/officeart/2005/8/layout/default"/>
    <dgm:cxn modelId="{7FD91413-6B34-491B-BE56-C6EFBAD3D51E}" type="presOf" srcId="{8E36F36A-323C-4073-90EB-431165807FA4}" destId="{2573C428-F5BA-447C-B70D-DEEA2C0580CC}" srcOrd="0" destOrd="0" presId="urn:microsoft.com/office/officeart/2005/8/layout/default"/>
    <dgm:cxn modelId="{38D35419-BC9B-4DF4-BD24-01D9C29E7C0A}" type="presOf" srcId="{E354AAAD-6066-4C73-B0DD-573107FAF8BF}" destId="{0EC3AE13-D17F-4050-8274-8D10E5F16BB9}" srcOrd="0" destOrd="0" presId="urn:microsoft.com/office/officeart/2005/8/layout/default"/>
    <dgm:cxn modelId="{A571F124-96DB-45F8-90F7-59EC39DADD63}" type="presOf" srcId="{9AB492D5-E17B-485F-B0F1-93BACD6B5989}" destId="{930FAAD6-BE94-4BED-B55F-F5759357DA07}" srcOrd="0" destOrd="0" presId="urn:microsoft.com/office/officeart/2005/8/layout/default"/>
    <dgm:cxn modelId="{87E3FE3B-6DF4-4CCC-BF9F-1F485F3F3360}" srcId="{895A9FE7-8AF8-4084-8690-869C2FBC7074}" destId="{9AB492D5-E17B-485F-B0F1-93BACD6B5989}" srcOrd="5" destOrd="0" parTransId="{FD837579-65BB-4EC2-9C60-D258CEFA21A8}" sibTransId="{609FC9BC-FB4C-47BA-8BE6-5997857D39FC}"/>
    <dgm:cxn modelId="{CB6AF369-9F0D-4A15-9B59-703C73CA1510}" srcId="{895A9FE7-8AF8-4084-8690-869C2FBC7074}" destId="{E354AAAD-6066-4C73-B0DD-573107FAF8BF}" srcOrd="3" destOrd="0" parTransId="{194EFD3D-EDAA-4461-B755-9AC909F8EBD5}" sibTransId="{F77D3286-863E-4CC7-B3E9-EA2965BDB417}"/>
    <dgm:cxn modelId="{EF7FBD71-CA5F-46BF-A0A2-06E98912E9DD}" srcId="{895A9FE7-8AF8-4084-8690-869C2FBC7074}" destId="{A923C7C5-59E2-4B18-9FA1-860F8CF6FF3A}" srcOrd="1" destOrd="0" parTransId="{0B6CA6A5-42DD-484F-BA47-EF97B939F3B6}" sibTransId="{891C79BB-684A-4BD5-9268-49F32C329A60}"/>
    <dgm:cxn modelId="{CB9A0F7B-57BA-42FE-BDF2-142E8E981335}" type="presOf" srcId="{D262718F-3101-44D3-8C24-C6341863DD58}" destId="{FD9CD3E6-DD96-43D1-8421-B2AEF47D947E}" srcOrd="0" destOrd="0" presId="urn:microsoft.com/office/officeart/2005/8/layout/default"/>
    <dgm:cxn modelId="{BAEE5D7C-1DF1-410E-A944-FDFBDF352D24}" type="presOf" srcId="{A923C7C5-59E2-4B18-9FA1-860F8CF6FF3A}" destId="{5398B216-5F06-46CC-AAAE-3944BAB6EE73}" srcOrd="0" destOrd="0" presId="urn:microsoft.com/office/officeart/2005/8/layout/default"/>
    <dgm:cxn modelId="{58B0EE81-8D90-4622-91B5-2DD0DDC0E626}" srcId="{895A9FE7-8AF8-4084-8690-869C2FBC7074}" destId="{AB4EB96F-28A6-4CE8-A3BA-6950251B3E9E}" srcOrd="4" destOrd="0" parTransId="{266945FF-9065-4645-8A1A-3A3D0CDBE28B}" sibTransId="{36A2A0EF-A24C-4A7E-8D71-EEAFE2C075D5}"/>
    <dgm:cxn modelId="{4344539A-3572-4FB9-B930-47D791E39BF9}" srcId="{895A9FE7-8AF8-4084-8690-869C2FBC7074}" destId="{D262718F-3101-44D3-8C24-C6341863DD58}" srcOrd="2" destOrd="0" parTransId="{37F6E22D-6AFB-4523-979E-BC61710883F7}" sibTransId="{7702E483-3821-4130-9003-8C4C15BA39E9}"/>
    <dgm:cxn modelId="{CF64E09D-514F-4B84-8299-A2CF52DEBBFB}" type="presOf" srcId="{C92EC2B3-B67F-4D2F-8467-313B05622E64}" destId="{83724B8A-E0DC-45C0-987F-F21FC5E9F735}" srcOrd="0" destOrd="0" presId="urn:microsoft.com/office/officeart/2005/8/layout/default"/>
    <dgm:cxn modelId="{2210F7A1-2DA3-4E88-9B4C-4F2CD91E27D4}" srcId="{895A9FE7-8AF8-4084-8690-869C2FBC7074}" destId="{8E36F36A-323C-4073-90EB-431165807FA4}" srcOrd="7" destOrd="0" parTransId="{F08143DF-A262-410C-B2CE-6D3C0C67DF1E}" sibTransId="{D0BDCAEA-B4D8-4809-AAFF-FFD3AF000429}"/>
    <dgm:cxn modelId="{AD2F91B3-B58A-4CFF-8087-E293033340CB}" srcId="{895A9FE7-8AF8-4084-8690-869C2FBC7074}" destId="{6236AAF4-6BDE-4E5A-99CC-9A4402609BBB}" srcOrd="6" destOrd="0" parTransId="{B7E4AE4E-C44B-4A0D-B9BE-8E4B7653B0F8}" sibTransId="{0FBA495C-5815-4D84-883F-6769AD984624}"/>
    <dgm:cxn modelId="{1C37D6BC-1D9E-4F65-8D77-48625F429366}" srcId="{895A9FE7-8AF8-4084-8690-869C2FBC7074}" destId="{EB2844C7-D6CC-4E6B-89F5-9095617CD26A}" srcOrd="8" destOrd="0" parTransId="{A4B16EDA-B99B-41F7-810A-3463E6559AA9}" sibTransId="{52F0F2F6-C91A-4357-8656-83867763AB59}"/>
    <dgm:cxn modelId="{BD56F0BD-3F32-4163-ABB8-5A32798ADB67}" srcId="{895A9FE7-8AF8-4084-8690-869C2FBC7074}" destId="{C92EC2B3-B67F-4D2F-8467-313B05622E64}" srcOrd="0" destOrd="0" parTransId="{771A2B1E-C58F-49FB-B25F-ACC2FAC6821B}" sibTransId="{0EBAA5CA-84D2-4824-9AC9-87D3B014913C}"/>
    <dgm:cxn modelId="{5789C4E2-D73D-4852-B2AC-5510D3FD8F7D}" type="presOf" srcId="{895A9FE7-8AF8-4084-8690-869C2FBC7074}" destId="{6D74B75E-DD82-4334-86A2-7388E42ADCC5}" srcOrd="0" destOrd="0" presId="urn:microsoft.com/office/officeart/2005/8/layout/default"/>
    <dgm:cxn modelId="{BCDD76F1-23F1-4FD0-9E51-5EAF87B34E6B}" type="presOf" srcId="{AB4EB96F-28A6-4CE8-A3BA-6950251B3E9E}" destId="{91AA6011-8AFA-45C3-AEBB-A8AA5DA2CBC8}" srcOrd="0" destOrd="0" presId="urn:microsoft.com/office/officeart/2005/8/layout/default"/>
    <dgm:cxn modelId="{CC0128B9-0423-45E1-B0EB-BA8FF5FD91EA}" type="presParOf" srcId="{6D74B75E-DD82-4334-86A2-7388E42ADCC5}" destId="{83724B8A-E0DC-45C0-987F-F21FC5E9F735}" srcOrd="0" destOrd="0" presId="urn:microsoft.com/office/officeart/2005/8/layout/default"/>
    <dgm:cxn modelId="{BCC7098F-349B-4A2C-A3E4-5A75D5E4CD54}" type="presParOf" srcId="{6D74B75E-DD82-4334-86A2-7388E42ADCC5}" destId="{1BDC7467-4F19-4D8A-B38A-E97BC8223D02}" srcOrd="1" destOrd="0" presId="urn:microsoft.com/office/officeart/2005/8/layout/default"/>
    <dgm:cxn modelId="{CBEE72E5-93EB-47EC-AD9A-F0F3B2884179}" type="presParOf" srcId="{6D74B75E-DD82-4334-86A2-7388E42ADCC5}" destId="{5398B216-5F06-46CC-AAAE-3944BAB6EE73}" srcOrd="2" destOrd="0" presId="urn:microsoft.com/office/officeart/2005/8/layout/default"/>
    <dgm:cxn modelId="{FC4D5F0C-5AA8-4C47-A8E3-E1374A83F4FE}" type="presParOf" srcId="{6D74B75E-DD82-4334-86A2-7388E42ADCC5}" destId="{7E1B5D4A-41C5-46BB-B851-C3464F72E4BD}" srcOrd="3" destOrd="0" presId="urn:microsoft.com/office/officeart/2005/8/layout/default"/>
    <dgm:cxn modelId="{18EFA2F0-23C9-48CD-92EE-314C53D1113F}" type="presParOf" srcId="{6D74B75E-DD82-4334-86A2-7388E42ADCC5}" destId="{FD9CD3E6-DD96-43D1-8421-B2AEF47D947E}" srcOrd="4" destOrd="0" presId="urn:microsoft.com/office/officeart/2005/8/layout/default"/>
    <dgm:cxn modelId="{AA452C91-BBB3-4B82-9DEB-94DAF170D09F}" type="presParOf" srcId="{6D74B75E-DD82-4334-86A2-7388E42ADCC5}" destId="{E8B2D209-4743-4DD9-9B32-A296AD0343D2}" srcOrd="5" destOrd="0" presId="urn:microsoft.com/office/officeart/2005/8/layout/default"/>
    <dgm:cxn modelId="{1E4552B2-B1F0-47C9-AF27-F453FE05C738}" type="presParOf" srcId="{6D74B75E-DD82-4334-86A2-7388E42ADCC5}" destId="{0EC3AE13-D17F-4050-8274-8D10E5F16BB9}" srcOrd="6" destOrd="0" presId="urn:microsoft.com/office/officeart/2005/8/layout/default"/>
    <dgm:cxn modelId="{C37BD0B4-5690-451F-AC00-5BBA4DDF2345}" type="presParOf" srcId="{6D74B75E-DD82-4334-86A2-7388E42ADCC5}" destId="{777C99E8-DEAF-45DC-B61D-C1E5D201D83C}" srcOrd="7" destOrd="0" presId="urn:microsoft.com/office/officeart/2005/8/layout/default"/>
    <dgm:cxn modelId="{2E31D234-3EF1-4F83-8375-7DFC3819674F}" type="presParOf" srcId="{6D74B75E-DD82-4334-86A2-7388E42ADCC5}" destId="{91AA6011-8AFA-45C3-AEBB-A8AA5DA2CBC8}" srcOrd="8" destOrd="0" presId="urn:microsoft.com/office/officeart/2005/8/layout/default"/>
    <dgm:cxn modelId="{A07F45FC-D8AF-4972-BDBE-33E291E96F80}" type="presParOf" srcId="{6D74B75E-DD82-4334-86A2-7388E42ADCC5}" destId="{1B1BC1CD-44B0-4140-BF15-36E2F97D57A2}" srcOrd="9" destOrd="0" presId="urn:microsoft.com/office/officeart/2005/8/layout/default"/>
    <dgm:cxn modelId="{A19E188A-D1A0-4178-B195-69BF0012223D}" type="presParOf" srcId="{6D74B75E-DD82-4334-86A2-7388E42ADCC5}" destId="{930FAAD6-BE94-4BED-B55F-F5759357DA07}" srcOrd="10" destOrd="0" presId="urn:microsoft.com/office/officeart/2005/8/layout/default"/>
    <dgm:cxn modelId="{03956A0C-5BB7-4151-843E-D85613B22FFF}" type="presParOf" srcId="{6D74B75E-DD82-4334-86A2-7388E42ADCC5}" destId="{18BB49E8-2843-465C-AB3C-9FA8F00A536B}" srcOrd="11" destOrd="0" presId="urn:microsoft.com/office/officeart/2005/8/layout/default"/>
    <dgm:cxn modelId="{681319C7-8B55-4DCE-98F5-B344B1005C3B}" type="presParOf" srcId="{6D74B75E-DD82-4334-86A2-7388E42ADCC5}" destId="{9B45B8B7-706D-49D9-A608-B1863F85A57B}" srcOrd="12" destOrd="0" presId="urn:microsoft.com/office/officeart/2005/8/layout/default"/>
    <dgm:cxn modelId="{5D692432-D57C-462F-A38E-E7A3587DBA17}" type="presParOf" srcId="{6D74B75E-DD82-4334-86A2-7388E42ADCC5}" destId="{20F9A8D9-18F7-4F28-854F-6E3B2FEA98A4}" srcOrd="13" destOrd="0" presId="urn:microsoft.com/office/officeart/2005/8/layout/default"/>
    <dgm:cxn modelId="{98EAB293-5638-494D-B5A0-7C6744E107C9}" type="presParOf" srcId="{6D74B75E-DD82-4334-86A2-7388E42ADCC5}" destId="{2573C428-F5BA-447C-B70D-DEEA2C0580CC}" srcOrd="14" destOrd="0" presId="urn:microsoft.com/office/officeart/2005/8/layout/default"/>
    <dgm:cxn modelId="{608EB9C6-BA4E-4D18-A716-C845DA40C5C8}" type="presParOf" srcId="{6D74B75E-DD82-4334-86A2-7388E42ADCC5}" destId="{CACCC35C-28D4-4E80-B239-6E7B6A98A6D2}" srcOrd="15" destOrd="0" presId="urn:microsoft.com/office/officeart/2005/8/layout/default"/>
    <dgm:cxn modelId="{B160C837-9A99-4F0A-94FB-06109FBB948D}" type="presParOf" srcId="{6D74B75E-DD82-4334-86A2-7388E42ADCC5}" destId="{15724B99-049A-402B-A9D8-F133DE296BFD}" srcOrd="1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3CDC25-815F-4868-8499-A46A96909BE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2FC73F3-51D0-493E-B515-59CB41E1C425}">
      <dgm:prSet phldrT="[Texto]"/>
      <dgm:spPr/>
      <dgm:t>
        <a:bodyPr/>
        <a:lstStyle/>
        <a:p>
          <a:r>
            <a:rPr lang="pt-BR" dirty="0"/>
            <a:t>Extenso potencial hidrográfico brasileiro</a:t>
          </a:r>
        </a:p>
      </dgm:t>
    </dgm:pt>
    <dgm:pt modelId="{AD659507-25C9-4C81-B3A2-F0AD55811D66}" type="parTrans" cxnId="{59088581-63D4-49D1-A055-FC6646831D44}">
      <dgm:prSet/>
      <dgm:spPr/>
      <dgm:t>
        <a:bodyPr/>
        <a:lstStyle/>
        <a:p>
          <a:endParaRPr lang="pt-BR"/>
        </a:p>
      </dgm:t>
    </dgm:pt>
    <dgm:pt modelId="{F74D9388-FFAD-4DA2-A6EE-393097436207}" type="sibTrans" cxnId="{59088581-63D4-49D1-A055-FC6646831D44}">
      <dgm:prSet/>
      <dgm:spPr/>
      <dgm:t>
        <a:bodyPr/>
        <a:lstStyle/>
        <a:p>
          <a:endParaRPr lang="pt-BR"/>
        </a:p>
      </dgm:t>
    </dgm:pt>
    <dgm:pt modelId="{B56D38B5-08B4-421F-90EC-C1A1AD0CEDA5}">
      <dgm:prSet phldrT="[Texto]"/>
      <dgm:spPr/>
      <dgm:t>
        <a:bodyPr/>
        <a:lstStyle/>
        <a:p>
          <a:r>
            <a:rPr lang="pt-BR" dirty="0"/>
            <a:t>Transporte de cargas e passageiros</a:t>
          </a:r>
        </a:p>
      </dgm:t>
    </dgm:pt>
    <dgm:pt modelId="{069B6B33-F30D-439A-97B1-722782AB1317}" type="parTrans" cxnId="{D8DF6532-A03D-4B5E-9E88-75FECADB7DB4}">
      <dgm:prSet/>
      <dgm:spPr/>
      <dgm:t>
        <a:bodyPr/>
        <a:lstStyle/>
        <a:p>
          <a:endParaRPr lang="pt-BR"/>
        </a:p>
      </dgm:t>
    </dgm:pt>
    <dgm:pt modelId="{E44444D9-F92F-4F17-9067-86AD62EE47E2}" type="sibTrans" cxnId="{D8DF6532-A03D-4B5E-9E88-75FECADB7DB4}">
      <dgm:prSet/>
      <dgm:spPr/>
      <dgm:t>
        <a:bodyPr/>
        <a:lstStyle/>
        <a:p>
          <a:endParaRPr lang="pt-BR"/>
        </a:p>
      </dgm:t>
    </dgm:pt>
    <dgm:pt modelId="{0A62F278-AAAB-4A0F-8DFC-90E8FB708E01}">
      <dgm:prSet phldrT="[Texto]"/>
      <dgm:spPr/>
      <dgm:t>
        <a:bodyPr/>
        <a:lstStyle/>
        <a:p>
          <a:r>
            <a:rPr lang="pt-BR" dirty="0"/>
            <a:t>Segurança ao usuário</a:t>
          </a:r>
        </a:p>
      </dgm:t>
    </dgm:pt>
    <dgm:pt modelId="{36C89927-C4B1-4AD1-A77D-20506C6A3BF3}" type="parTrans" cxnId="{69476E85-49FE-44E3-8CC0-D0873B7BDAFE}">
      <dgm:prSet/>
      <dgm:spPr/>
      <dgm:t>
        <a:bodyPr/>
        <a:lstStyle/>
        <a:p>
          <a:endParaRPr lang="pt-BR"/>
        </a:p>
      </dgm:t>
    </dgm:pt>
    <dgm:pt modelId="{79813F7A-171E-44CE-81C5-345B8CC53CB6}" type="sibTrans" cxnId="{69476E85-49FE-44E3-8CC0-D0873B7BDAFE}">
      <dgm:prSet/>
      <dgm:spPr/>
      <dgm:t>
        <a:bodyPr/>
        <a:lstStyle/>
        <a:p>
          <a:endParaRPr lang="pt-BR"/>
        </a:p>
      </dgm:t>
    </dgm:pt>
    <dgm:pt modelId="{F431E652-99B3-4BD7-B240-A5473E2831EF}">
      <dgm:prSet phldrT="[Texto]"/>
      <dgm:spPr/>
      <dgm:t>
        <a:bodyPr/>
        <a:lstStyle/>
        <a:p>
          <a:r>
            <a:rPr lang="pt-BR" dirty="0"/>
            <a:t>Sinalização Náutica</a:t>
          </a:r>
        </a:p>
      </dgm:t>
    </dgm:pt>
    <dgm:pt modelId="{5A849E7F-302A-4113-A08C-EBE7797CE572}" type="parTrans" cxnId="{B542E612-9E29-4B0E-9C98-1C7812B14635}">
      <dgm:prSet/>
      <dgm:spPr/>
      <dgm:t>
        <a:bodyPr/>
        <a:lstStyle/>
        <a:p>
          <a:endParaRPr lang="pt-BR"/>
        </a:p>
      </dgm:t>
    </dgm:pt>
    <dgm:pt modelId="{F554E400-17D4-48FD-B3EA-94C684B6EA7D}" type="sibTrans" cxnId="{B542E612-9E29-4B0E-9C98-1C7812B14635}">
      <dgm:prSet/>
      <dgm:spPr/>
      <dgm:t>
        <a:bodyPr/>
        <a:lstStyle/>
        <a:p>
          <a:endParaRPr lang="pt-BR"/>
        </a:p>
      </dgm:t>
    </dgm:pt>
    <dgm:pt modelId="{27C6F035-4097-4B11-BA71-65C8709E9E51}" type="pres">
      <dgm:prSet presAssocID="{883CDC25-815F-4868-8499-A46A96909BE8}" presName="CompostProcess" presStyleCnt="0">
        <dgm:presLayoutVars>
          <dgm:dir/>
          <dgm:resizeHandles val="exact"/>
        </dgm:presLayoutVars>
      </dgm:prSet>
      <dgm:spPr/>
    </dgm:pt>
    <dgm:pt modelId="{B6735582-10BF-4DEE-AEDB-B228750FB6FC}" type="pres">
      <dgm:prSet presAssocID="{883CDC25-815F-4868-8499-A46A96909BE8}" presName="arrow" presStyleLbl="bgShp" presStyleIdx="0" presStyleCnt="1"/>
      <dgm:spPr/>
    </dgm:pt>
    <dgm:pt modelId="{9A4A72AA-AF9F-48F9-A173-2BBFC9F8CD5A}" type="pres">
      <dgm:prSet presAssocID="{883CDC25-815F-4868-8499-A46A96909BE8}" presName="linearProcess" presStyleCnt="0"/>
      <dgm:spPr/>
    </dgm:pt>
    <dgm:pt modelId="{FE9F24BD-3D3A-43C7-86CC-36126D97CD13}" type="pres">
      <dgm:prSet presAssocID="{62FC73F3-51D0-493E-B515-59CB41E1C425}" presName="textNode" presStyleLbl="node1" presStyleIdx="0" presStyleCnt="4">
        <dgm:presLayoutVars>
          <dgm:bulletEnabled val="1"/>
        </dgm:presLayoutVars>
      </dgm:prSet>
      <dgm:spPr/>
    </dgm:pt>
    <dgm:pt modelId="{EC10EB25-B681-4B1C-BB4F-96986BFB780B}" type="pres">
      <dgm:prSet presAssocID="{F74D9388-FFAD-4DA2-A6EE-393097436207}" presName="sibTrans" presStyleCnt="0"/>
      <dgm:spPr/>
    </dgm:pt>
    <dgm:pt modelId="{81FD0E84-3383-4C5E-8C8C-4AB2213F89DB}" type="pres">
      <dgm:prSet presAssocID="{B56D38B5-08B4-421F-90EC-C1A1AD0CEDA5}" presName="textNode" presStyleLbl="node1" presStyleIdx="1" presStyleCnt="4">
        <dgm:presLayoutVars>
          <dgm:bulletEnabled val="1"/>
        </dgm:presLayoutVars>
      </dgm:prSet>
      <dgm:spPr/>
    </dgm:pt>
    <dgm:pt modelId="{11D3CFFA-5785-4043-9A1E-DF6BDCE2A2E7}" type="pres">
      <dgm:prSet presAssocID="{E44444D9-F92F-4F17-9067-86AD62EE47E2}" presName="sibTrans" presStyleCnt="0"/>
      <dgm:spPr/>
    </dgm:pt>
    <dgm:pt modelId="{30844E94-7D4C-439E-BEE8-63752461C6A2}" type="pres">
      <dgm:prSet presAssocID="{0A62F278-AAAB-4A0F-8DFC-90E8FB708E01}" presName="textNode" presStyleLbl="node1" presStyleIdx="2" presStyleCnt="4">
        <dgm:presLayoutVars>
          <dgm:bulletEnabled val="1"/>
        </dgm:presLayoutVars>
      </dgm:prSet>
      <dgm:spPr/>
    </dgm:pt>
    <dgm:pt modelId="{1A3248DB-96EC-435C-8E79-EDD293B4CC4E}" type="pres">
      <dgm:prSet presAssocID="{79813F7A-171E-44CE-81C5-345B8CC53CB6}" presName="sibTrans" presStyleCnt="0"/>
      <dgm:spPr/>
    </dgm:pt>
    <dgm:pt modelId="{2B52A51B-A892-43EA-A0DE-4D05E7E2680B}" type="pres">
      <dgm:prSet presAssocID="{F431E652-99B3-4BD7-B240-A5473E2831E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542E612-9E29-4B0E-9C98-1C7812B14635}" srcId="{883CDC25-815F-4868-8499-A46A96909BE8}" destId="{F431E652-99B3-4BD7-B240-A5473E2831EF}" srcOrd="3" destOrd="0" parTransId="{5A849E7F-302A-4113-A08C-EBE7797CE572}" sibTransId="{F554E400-17D4-48FD-B3EA-94C684B6EA7D}"/>
    <dgm:cxn modelId="{D8DF6532-A03D-4B5E-9E88-75FECADB7DB4}" srcId="{883CDC25-815F-4868-8499-A46A96909BE8}" destId="{B56D38B5-08B4-421F-90EC-C1A1AD0CEDA5}" srcOrd="1" destOrd="0" parTransId="{069B6B33-F30D-439A-97B1-722782AB1317}" sibTransId="{E44444D9-F92F-4F17-9067-86AD62EE47E2}"/>
    <dgm:cxn modelId="{FA723B7F-146D-4F9E-BB69-67B560A0FC2C}" type="presOf" srcId="{62FC73F3-51D0-493E-B515-59CB41E1C425}" destId="{FE9F24BD-3D3A-43C7-86CC-36126D97CD13}" srcOrd="0" destOrd="0" presId="urn:microsoft.com/office/officeart/2005/8/layout/hProcess9"/>
    <dgm:cxn modelId="{59088581-63D4-49D1-A055-FC6646831D44}" srcId="{883CDC25-815F-4868-8499-A46A96909BE8}" destId="{62FC73F3-51D0-493E-B515-59CB41E1C425}" srcOrd="0" destOrd="0" parTransId="{AD659507-25C9-4C81-B3A2-F0AD55811D66}" sibTransId="{F74D9388-FFAD-4DA2-A6EE-393097436207}"/>
    <dgm:cxn modelId="{69476E85-49FE-44E3-8CC0-D0873B7BDAFE}" srcId="{883CDC25-815F-4868-8499-A46A96909BE8}" destId="{0A62F278-AAAB-4A0F-8DFC-90E8FB708E01}" srcOrd="2" destOrd="0" parTransId="{36C89927-C4B1-4AD1-A77D-20506C6A3BF3}" sibTransId="{79813F7A-171E-44CE-81C5-345B8CC53CB6}"/>
    <dgm:cxn modelId="{2BCF6FA2-46A0-423F-B5F5-EE66676975C5}" type="presOf" srcId="{B56D38B5-08B4-421F-90EC-C1A1AD0CEDA5}" destId="{81FD0E84-3383-4C5E-8C8C-4AB2213F89DB}" srcOrd="0" destOrd="0" presId="urn:microsoft.com/office/officeart/2005/8/layout/hProcess9"/>
    <dgm:cxn modelId="{B0A652BB-6E6C-4C4F-BEC0-425C63A5B7B1}" type="presOf" srcId="{0A62F278-AAAB-4A0F-8DFC-90E8FB708E01}" destId="{30844E94-7D4C-439E-BEE8-63752461C6A2}" srcOrd="0" destOrd="0" presId="urn:microsoft.com/office/officeart/2005/8/layout/hProcess9"/>
    <dgm:cxn modelId="{76EB0DC5-87B1-4939-A08E-EF41F3A36AEF}" type="presOf" srcId="{F431E652-99B3-4BD7-B240-A5473E2831EF}" destId="{2B52A51B-A892-43EA-A0DE-4D05E7E2680B}" srcOrd="0" destOrd="0" presId="urn:microsoft.com/office/officeart/2005/8/layout/hProcess9"/>
    <dgm:cxn modelId="{619A0FDE-1D13-4E70-94B9-3B3D6B6C773A}" type="presOf" srcId="{883CDC25-815F-4868-8499-A46A96909BE8}" destId="{27C6F035-4097-4B11-BA71-65C8709E9E51}" srcOrd="0" destOrd="0" presId="urn:microsoft.com/office/officeart/2005/8/layout/hProcess9"/>
    <dgm:cxn modelId="{ADBC45D4-6377-41D3-A974-D32BF5CC863E}" type="presParOf" srcId="{27C6F035-4097-4B11-BA71-65C8709E9E51}" destId="{B6735582-10BF-4DEE-AEDB-B228750FB6FC}" srcOrd="0" destOrd="0" presId="urn:microsoft.com/office/officeart/2005/8/layout/hProcess9"/>
    <dgm:cxn modelId="{7685DA46-F64A-4FAE-B3D4-C48E13CCB16A}" type="presParOf" srcId="{27C6F035-4097-4B11-BA71-65C8709E9E51}" destId="{9A4A72AA-AF9F-48F9-A173-2BBFC9F8CD5A}" srcOrd="1" destOrd="0" presId="urn:microsoft.com/office/officeart/2005/8/layout/hProcess9"/>
    <dgm:cxn modelId="{8192DD77-2374-4E7E-B82B-A87FCD9CF3F5}" type="presParOf" srcId="{9A4A72AA-AF9F-48F9-A173-2BBFC9F8CD5A}" destId="{FE9F24BD-3D3A-43C7-86CC-36126D97CD13}" srcOrd="0" destOrd="0" presId="urn:microsoft.com/office/officeart/2005/8/layout/hProcess9"/>
    <dgm:cxn modelId="{59E51A71-10B6-4E2C-8468-015CD6934823}" type="presParOf" srcId="{9A4A72AA-AF9F-48F9-A173-2BBFC9F8CD5A}" destId="{EC10EB25-B681-4B1C-BB4F-96986BFB780B}" srcOrd="1" destOrd="0" presId="urn:microsoft.com/office/officeart/2005/8/layout/hProcess9"/>
    <dgm:cxn modelId="{5DD59361-C841-4568-9F75-2C7E77250544}" type="presParOf" srcId="{9A4A72AA-AF9F-48F9-A173-2BBFC9F8CD5A}" destId="{81FD0E84-3383-4C5E-8C8C-4AB2213F89DB}" srcOrd="2" destOrd="0" presId="urn:microsoft.com/office/officeart/2005/8/layout/hProcess9"/>
    <dgm:cxn modelId="{730AF452-EE1F-4A7A-9292-07232A46A8A8}" type="presParOf" srcId="{9A4A72AA-AF9F-48F9-A173-2BBFC9F8CD5A}" destId="{11D3CFFA-5785-4043-9A1E-DF6BDCE2A2E7}" srcOrd="3" destOrd="0" presId="urn:microsoft.com/office/officeart/2005/8/layout/hProcess9"/>
    <dgm:cxn modelId="{4075BCEE-C9DC-47DA-A185-4DEE473F9FAB}" type="presParOf" srcId="{9A4A72AA-AF9F-48F9-A173-2BBFC9F8CD5A}" destId="{30844E94-7D4C-439E-BEE8-63752461C6A2}" srcOrd="4" destOrd="0" presId="urn:microsoft.com/office/officeart/2005/8/layout/hProcess9"/>
    <dgm:cxn modelId="{A6A2BCC3-C23C-4FBF-8D36-518A680533E5}" type="presParOf" srcId="{9A4A72AA-AF9F-48F9-A173-2BBFC9F8CD5A}" destId="{1A3248DB-96EC-435C-8E79-EDD293B4CC4E}" srcOrd="5" destOrd="0" presId="urn:microsoft.com/office/officeart/2005/8/layout/hProcess9"/>
    <dgm:cxn modelId="{71BB0A4C-B5A4-4931-898D-EC00294F4435}" type="presParOf" srcId="{9A4A72AA-AF9F-48F9-A173-2BBFC9F8CD5A}" destId="{2B52A51B-A892-43EA-A0DE-4D05E7E2680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4149AC-557A-4E13-A18C-9FAC85E6D34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214814FD-1E3D-4A98-BD94-A86B45E64E62}">
      <dgm:prSet phldrT="[Texto]"/>
      <dgm:spPr/>
      <dgm:t>
        <a:bodyPr/>
        <a:lstStyle/>
        <a:p>
          <a:r>
            <a:rPr lang="pt-BR" dirty="0"/>
            <a:t>Padronização de Procedimentos de SINALIZAÇÃO NÁUTICA para Hidrovias</a:t>
          </a:r>
        </a:p>
      </dgm:t>
    </dgm:pt>
    <dgm:pt modelId="{E20488FC-BD7E-4AEB-8418-74A56BF64A27}" type="parTrans" cxnId="{B0044E20-73FB-40FE-B078-93BFDB60BDE9}">
      <dgm:prSet/>
      <dgm:spPr/>
      <dgm:t>
        <a:bodyPr/>
        <a:lstStyle/>
        <a:p>
          <a:endParaRPr lang="pt-BR"/>
        </a:p>
      </dgm:t>
    </dgm:pt>
    <dgm:pt modelId="{288CD884-67D6-495B-9E91-B51CF84A705F}" type="sibTrans" cxnId="{B0044E20-73FB-40FE-B078-93BFDB60BDE9}">
      <dgm:prSet/>
      <dgm:spPr/>
      <dgm:t>
        <a:bodyPr/>
        <a:lstStyle/>
        <a:p>
          <a:endParaRPr lang="pt-BR"/>
        </a:p>
      </dgm:t>
    </dgm:pt>
    <dgm:pt modelId="{105FEEC9-B52F-4821-ACF9-E4D4AEC003A0}">
      <dgm:prSet phldrT="[Texto]"/>
      <dgm:spPr/>
      <dgm:t>
        <a:bodyPr/>
        <a:lstStyle/>
        <a:p>
          <a:r>
            <a:rPr lang="pt-BR" dirty="0"/>
            <a:t>Formalização de  Instrumentos para implantação e/ou manutenção da SINALIZAÇÃO NÁUTICA</a:t>
          </a:r>
        </a:p>
      </dgm:t>
    </dgm:pt>
    <dgm:pt modelId="{B8774C95-ACAA-494F-BC69-0ACE7855FCCA}" type="parTrans" cxnId="{8CEFB673-A009-4DEE-BD47-B449AAC0EA31}">
      <dgm:prSet/>
      <dgm:spPr/>
      <dgm:t>
        <a:bodyPr/>
        <a:lstStyle/>
        <a:p>
          <a:endParaRPr lang="pt-BR"/>
        </a:p>
      </dgm:t>
    </dgm:pt>
    <dgm:pt modelId="{DAD728EC-4BBA-417C-9E61-1F571E5EF1BF}" type="sibTrans" cxnId="{8CEFB673-A009-4DEE-BD47-B449AAC0EA31}">
      <dgm:prSet/>
      <dgm:spPr/>
      <dgm:t>
        <a:bodyPr/>
        <a:lstStyle/>
        <a:p>
          <a:endParaRPr lang="pt-BR"/>
        </a:p>
      </dgm:t>
    </dgm:pt>
    <dgm:pt modelId="{83CF4785-150F-4F21-B2B1-D9125FDF857D}">
      <dgm:prSet phldrT="[Texto]"/>
      <dgm:spPr/>
      <dgm:t>
        <a:bodyPr/>
        <a:lstStyle/>
        <a:p>
          <a:r>
            <a:rPr lang="pt-BR" dirty="0"/>
            <a:t>Instrução Normativa PROSINAQUA</a:t>
          </a:r>
        </a:p>
      </dgm:t>
    </dgm:pt>
    <dgm:pt modelId="{2C6416BD-4F02-4986-A905-A27DDEAFA3AE}" type="parTrans" cxnId="{BE5E16E9-AB65-4621-B9CB-5398B1A05F0F}">
      <dgm:prSet/>
      <dgm:spPr/>
      <dgm:t>
        <a:bodyPr/>
        <a:lstStyle/>
        <a:p>
          <a:endParaRPr lang="pt-BR"/>
        </a:p>
      </dgm:t>
    </dgm:pt>
    <dgm:pt modelId="{C359D15D-2B6C-43F2-8B9B-DD27E2E4B700}" type="sibTrans" cxnId="{BE5E16E9-AB65-4621-B9CB-5398B1A05F0F}">
      <dgm:prSet/>
      <dgm:spPr/>
      <dgm:t>
        <a:bodyPr/>
        <a:lstStyle/>
        <a:p>
          <a:endParaRPr lang="pt-BR"/>
        </a:p>
      </dgm:t>
    </dgm:pt>
    <dgm:pt modelId="{84EF8A4E-7A50-4C76-96F2-24C267423F72}">
      <dgm:prSet phldrT="[Texto]"/>
      <dgm:spPr/>
      <dgm:t>
        <a:bodyPr/>
        <a:lstStyle/>
        <a:p>
          <a:r>
            <a:rPr lang="pt-BR" dirty="0"/>
            <a:t>Planejamento Anual PROSINAQUA</a:t>
          </a:r>
        </a:p>
      </dgm:t>
    </dgm:pt>
    <dgm:pt modelId="{CA399159-CFB4-472E-8707-FB612BFD2B1F}" type="parTrans" cxnId="{0E383E40-D249-429E-BAED-C8685FFEB8AB}">
      <dgm:prSet/>
      <dgm:spPr/>
      <dgm:t>
        <a:bodyPr/>
        <a:lstStyle/>
        <a:p>
          <a:endParaRPr lang="pt-BR"/>
        </a:p>
      </dgm:t>
    </dgm:pt>
    <dgm:pt modelId="{D7A3C77B-E354-4B99-A13B-5E96FE825581}" type="sibTrans" cxnId="{0E383E40-D249-429E-BAED-C8685FFEB8AB}">
      <dgm:prSet/>
      <dgm:spPr/>
      <dgm:t>
        <a:bodyPr/>
        <a:lstStyle/>
        <a:p>
          <a:endParaRPr lang="pt-BR"/>
        </a:p>
      </dgm:t>
    </dgm:pt>
    <dgm:pt modelId="{5E658745-8A44-4F88-98F4-F5239949E3C1}" type="pres">
      <dgm:prSet presAssocID="{1B4149AC-557A-4E13-A18C-9FAC85E6D34C}" presName="rootnode" presStyleCnt="0">
        <dgm:presLayoutVars>
          <dgm:chMax/>
          <dgm:chPref/>
          <dgm:dir/>
          <dgm:animLvl val="lvl"/>
        </dgm:presLayoutVars>
      </dgm:prSet>
      <dgm:spPr/>
    </dgm:pt>
    <dgm:pt modelId="{99DEAD53-5943-432B-8EBC-A5A2C5875AC3}" type="pres">
      <dgm:prSet presAssocID="{214814FD-1E3D-4A98-BD94-A86B45E64E62}" presName="composite" presStyleCnt="0"/>
      <dgm:spPr/>
    </dgm:pt>
    <dgm:pt modelId="{4DE70E3B-EE91-47F3-BBDA-7AD6719C06CF}" type="pres">
      <dgm:prSet presAssocID="{214814FD-1E3D-4A98-BD94-A86B45E64E62}" presName="LShape" presStyleLbl="alignNode1" presStyleIdx="0" presStyleCnt="7"/>
      <dgm:spPr/>
    </dgm:pt>
    <dgm:pt modelId="{6E076254-10F5-4797-B59A-F9B991514156}" type="pres">
      <dgm:prSet presAssocID="{214814FD-1E3D-4A98-BD94-A86B45E64E6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0952BF7-3588-4E77-860C-7E4FDED5E314}" type="pres">
      <dgm:prSet presAssocID="{214814FD-1E3D-4A98-BD94-A86B45E64E62}" presName="Triangle" presStyleLbl="alignNode1" presStyleIdx="1" presStyleCnt="7"/>
      <dgm:spPr/>
    </dgm:pt>
    <dgm:pt modelId="{A8398084-54B7-46C9-B8AC-5550201B6A34}" type="pres">
      <dgm:prSet presAssocID="{288CD884-67D6-495B-9E91-B51CF84A705F}" presName="sibTrans" presStyleCnt="0"/>
      <dgm:spPr/>
    </dgm:pt>
    <dgm:pt modelId="{29BCA126-A6EA-4A15-93D7-AAB79894673B}" type="pres">
      <dgm:prSet presAssocID="{288CD884-67D6-495B-9E91-B51CF84A705F}" presName="space" presStyleCnt="0"/>
      <dgm:spPr/>
    </dgm:pt>
    <dgm:pt modelId="{8EF26749-128A-4174-9E5A-C2064F120093}" type="pres">
      <dgm:prSet presAssocID="{105FEEC9-B52F-4821-ACF9-E4D4AEC003A0}" presName="composite" presStyleCnt="0"/>
      <dgm:spPr/>
    </dgm:pt>
    <dgm:pt modelId="{B83C7B88-ED7A-4193-A89F-3B157474AC80}" type="pres">
      <dgm:prSet presAssocID="{105FEEC9-B52F-4821-ACF9-E4D4AEC003A0}" presName="LShape" presStyleLbl="alignNode1" presStyleIdx="2" presStyleCnt="7"/>
      <dgm:spPr/>
    </dgm:pt>
    <dgm:pt modelId="{9DAE2B6B-6AF5-412D-A402-90127477886D}" type="pres">
      <dgm:prSet presAssocID="{105FEEC9-B52F-4821-ACF9-E4D4AEC003A0}" presName="ParentText" presStyleLbl="revTx" presStyleIdx="1" presStyleCnt="4" custScaleX="117301" custLinFactNeighborX="11042" custLinFactNeighborY="-1448">
        <dgm:presLayoutVars>
          <dgm:chMax val="0"/>
          <dgm:chPref val="0"/>
          <dgm:bulletEnabled val="1"/>
        </dgm:presLayoutVars>
      </dgm:prSet>
      <dgm:spPr/>
    </dgm:pt>
    <dgm:pt modelId="{21B093F9-5F5B-4218-96A0-54A42C621EEA}" type="pres">
      <dgm:prSet presAssocID="{105FEEC9-B52F-4821-ACF9-E4D4AEC003A0}" presName="Triangle" presStyleLbl="alignNode1" presStyleIdx="3" presStyleCnt="7"/>
      <dgm:spPr/>
    </dgm:pt>
    <dgm:pt modelId="{CB327829-C731-4C91-BCFF-0F71324DE81A}" type="pres">
      <dgm:prSet presAssocID="{DAD728EC-4BBA-417C-9E61-1F571E5EF1BF}" presName="sibTrans" presStyleCnt="0"/>
      <dgm:spPr/>
    </dgm:pt>
    <dgm:pt modelId="{D91AB8C2-3727-4D37-9584-4D7B302BEEB5}" type="pres">
      <dgm:prSet presAssocID="{DAD728EC-4BBA-417C-9E61-1F571E5EF1BF}" presName="space" presStyleCnt="0"/>
      <dgm:spPr/>
    </dgm:pt>
    <dgm:pt modelId="{948077C9-1454-45F8-8718-A800CB844F63}" type="pres">
      <dgm:prSet presAssocID="{83CF4785-150F-4F21-B2B1-D9125FDF857D}" presName="composite" presStyleCnt="0"/>
      <dgm:spPr/>
    </dgm:pt>
    <dgm:pt modelId="{9F2E6AF1-7AF9-4BF2-A67A-5307032016C8}" type="pres">
      <dgm:prSet presAssocID="{83CF4785-150F-4F21-B2B1-D9125FDF857D}" presName="LShape" presStyleLbl="alignNode1" presStyleIdx="4" presStyleCnt="7"/>
      <dgm:spPr/>
    </dgm:pt>
    <dgm:pt modelId="{FC4FDFFD-46DA-42AB-AC0D-D24270D7A96E}" type="pres">
      <dgm:prSet presAssocID="{83CF4785-150F-4F21-B2B1-D9125FDF857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3F0341D-5416-410A-8F1D-1149399EAD9F}" type="pres">
      <dgm:prSet presAssocID="{83CF4785-150F-4F21-B2B1-D9125FDF857D}" presName="Triangle" presStyleLbl="alignNode1" presStyleIdx="5" presStyleCnt="7"/>
      <dgm:spPr/>
    </dgm:pt>
    <dgm:pt modelId="{BD96BB53-71BD-4167-8C77-C23BADEA50FD}" type="pres">
      <dgm:prSet presAssocID="{C359D15D-2B6C-43F2-8B9B-DD27E2E4B700}" presName="sibTrans" presStyleCnt="0"/>
      <dgm:spPr/>
    </dgm:pt>
    <dgm:pt modelId="{D15F6FBA-20DF-4200-9261-6E7680A5EBAC}" type="pres">
      <dgm:prSet presAssocID="{C359D15D-2B6C-43F2-8B9B-DD27E2E4B700}" presName="space" presStyleCnt="0"/>
      <dgm:spPr/>
    </dgm:pt>
    <dgm:pt modelId="{F07304BA-694E-4D00-9873-CA609FC2CA0D}" type="pres">
      <dgm:prSet presAssocID="{84EF8A4E-7A50-4C76-96F2-24C267423F72}" presName="composite" presStyleCnt="0"/>
      <dgm:spPr/>
    </dgm:pt>
    <dgm:pt modelId="{47BDF707-60E3-4A74-A9B5-4E10AC01BC23}" type="pres">
      <dgm:prSet presAssocID="{84EF8A4E-7A50-4C76-96F2-24C267423F72}" presName="LShape" presStyleLbl="alignNode1" presStyleIdx="6" presStyleCnt="7"/>
      <dgm:spPr/>
    </dgm:pt>
    <dgm:pt modelId="{47FF73A6-BECB-4F9A-B0F5-16842B62717C}" type="pres">
      <dgm:prSet presAssocID="{84EF8A4E-7A50-4C76-96F2-24C267423F7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CA4BF0A-6947-4DDB-9EDB-9C4D64057DE0}" type="presOf" srcId="{84EF8A4E-7A50-4C76-96F2-24C267423F72}" destId="{47FF73A6-BECB-4F9A-B0F5-16842B62717C}" srcOrd="0" destOrd="0" presId="urn:microsoft.com/office/officeart/2009/3/layout/StepUpProcess"/>
    <dgm:cxn modelId="{B0044E20-73FB-40FE-B078-93BFDB60BDE9}" srcId="{1B4149AC-557A-4E13-A18C-9FAC85E6D34C}" destId="{214814FD-1E3D-4A98-BD94-A86B45E64E62}" srcOrd="0" destOrd="0" parTransId="{E20488FC-BD7E-4AEB-8418-74A56BF64A27}" sibTransId="{288CD884-67D6-495B-9E91-B51CF84A705F}"/>
    <dgm:cxn modelId="{20698C2A-AEBC-400D-87FE-BE9DBF2C9C05}" type="presOf" srcId="{214814FD-1E3D-4A98-BD94-A86B45E64E62}" destId="{6E076254-10F5-4797-B59A-F9B991514156}" srcOrd="0" destOrd="0" presId="urn:microsoft.com/office/officeart/2009/3/layout/StepUpProcess"/>
    <dgm:cxn modelId="{BE06273F-FB34-493C-B652-1A7CD96EABFA}" type="presOf" srcId="{105FEEC9-B52F-4821-ACF9-E4D4AEC003A0}" destId="{9DAE2B6B-6AF5-412D-A402-90127477886D}" srcOrd="0" destOrd="0" presId="urn:microsoft.com/office/officeart/2009/3/layout/StepUpProcess"/>
    <dgm:cxn modelId="{0E383E40-D249-429E-BAED-C8685FFEB8AB}" srcId="{1B4149AC-557A-4E13-A18C-9FAC85E6D34C}" destId="{84EF8A4E-7A50-4C76-96F2-24C267423F72}" srcOrd="3" destOrd="0" parTransId="{CA399159-CFB4-472E-8707-FB612BFD2B1F}" sibTransId="{D7A3C77B-E354-4B99-A13B-5E96FE825581}"/>
    <dgm:cxn modelId="{8CEFB673-A009-4DEE-BD47-B449AAC0EA31}" srcId="{1B4149AC-557A-4E13-A18C-9FAC85E6D34C}" destId="{105FEEC9-B52F-4821-ACF9-E4D4AEC003A0}" srcOrd="1" destOrd="0" parTransId="{B8774C95-ACAA-494F-BC69-0ACE7855FCCA}" sibTransId="{DAD728EC-4BBA-417C-9E61-1F571E5EF1BF}"/>
    <dgm:cxn modelId="{40963174-5CD0-498B-B4A7-36CB49BE9B43}" type="presOf" srcId="{1B4149AC-557A-4E13-A18C-9FAC85E6D34C}" destId="{5E658745-8A44-4F88-98F4-F5239949E3C1}" srcOrd="0" destOrd="0" presId="urn:microsoft.com/office/officeart/2009/3/layout/StepUpProcess"/>
    <dgm:cxn modelId="{FBEA6580-4303-4EF7-A526-0B336AB2B6DC}" type="presOf" srcId="{83CF4785-150F-4F21-B2B1-D9125FDF857D}" destId="{FC4FDFFD-46DA-42AB-AC0D-D24270D7A96E}" srcOrd="0" destOrd="0" presId="urn:microsoft.com/office/officeart/2009/3/layout/StepUpProcess"/>
    <dgm:cxn modelId="{BE5E16E9-AB65-4621-B9CB-5398B1A05F0F}" srcId="{1B4149AC-557A-4E13-A18C-9FAC85E6D34C}" destId="{83CF4785-150F-4F21-B2B1-D9125FDF857D}" srcOrd="2" destOrd="0" parTransId="{2C6416BD-4F02-4986-A905-A27DDEAFA3AE}" sibTransId="{C359D15D-2B6C-43F2-8B9B-DD27E2E4B700}"/>
    <dgm:cxn modelId="{0B17C656-DCAA-40DF-B475-3E437257D00E}" type="presParOf" srcId="{5E658745-8A44-4F88-98F4-F5239949E3C1}" destId="{99DEAD53-5943-432B-8EBC-A5A2C5875AC3}" srcOrd="0" destOrd="0" presId="urn:microsoft.com/office/officeart/2009/3/layout/StepUpProcess"/>
    <dgm:cxn modelId="{57A0B9DF-B34C-47F1-B458-6067CA14483E}" type="presParOf" srcId="{99DEAD53-5943-432B-8EBC-A5A2C5875AC3}" destId="{4DE70E3B-EE91-47F3-BBDA-7AD6719C06CF}" srcOrd="0" destOrd="0" presId="urn:microsoft.com/office/officeart/2009/3/layout/StepUpProcess"/>
    <dgm:cxn modelId="{AB7AE3D3-02CB-4E3C-AC36-2A3EC238A671}" type="presParOf" srcId="{99DEAD53-5943-432B-8EBC-A5A2C5875AC3}" destId="{6E076254-10F5-4797-B59A-F9B991514156}" srcOrd="1" destOrd="0" presId="urn:microsoft.com/office/officeart/2009/3/layout/StepUpProcess"/>
    <dgm:cxn modelId="{287DC9CC-A311-4C7C-9F98-D3D162528128}" type="presParOf" srcId="{99DEAD53-5943-432B-8EBC-A5A2C5875AC3}" destId="{D0952BF7-3588-4E77-860C-7E4FDED5E314}" srcOrd="2" destOrd="0" presId="urn:microsoft.com/office/officeart/2009/3/layout/StepUpProcess"/>
    <dgm:cxn modelId="{35EDF191-4080-464D-A8CF-1FA8B77202F3}" type="presParOf" srcId="{5E658745-8A44-4F88-98F4-F5239949E3C1}" destId="{A8398084-54B7-46C9-B8AC-5550201B6A34}" srcOrd="1" destOrd="0" presId="urn:microsoft.com/office/officeart/2009/3/layout/StepUpProcess"/>
    <dgm:cxn modelId="{D2BC4B2F-45A1-4CD6-8AA1-FBB21AF5590F}" type="presParOf" srcId="{A8398084-54B7-46C9-B8AC-5550201B6A34}" destId="{29BCA126-A6EA-4A15-93D7-AAB79894673B}" srcOrd="0" destOrd="0" presId="urn:microsoft.com/office/officeart/2009/3/layout/StepUpProcess"/>
    <dgm:cxn modelId="{3143853E-9AF4-40D2-AB4F-A9115B51982A}" type="presParOf" srcId="{5E658745-8A44-4F88-98F4-F5239949E3C1}" destId="{8EF26749-128A-4174-9E5A-C2064F120093}" srcOrd="2" destOrd="0" presId="urn:microsoft.com/office/officeart/2009/3/layout/StepUpProcess"/>
    <dgm:cxn modelId="{FAA0937A-5B6D-4759-876A-8AEC11BC8133}" type="presParOf" srcId="{8EF26749-128A-4174-9E5A-C2064F120093}" destId="{B83C7B88-ED7A-4193-A89F-3B157474AC80}" srcOrd="0" destOrd="0" presId="urn:microsoft.com/office/officeart/2009/3/layout/StepUpProcess"/>
    <dgm:cxn modelId="{6EBAB716-2F85-4328-AB1D-832F27171905}" type="presParOf" srcId="{8EF26749-128A-4174-9E5A-C2064F120093}" destId="{9DAE2B6B-6AF5-412D-A402-90127477886D}" srcOrd="1" destOrd="0" presId="urn:microsoft.com/office/officeart/2009/3/layout/StepUpProcess"/>
    <dgm:cxn modelId="{D7992BBF-406E-4A7D-9B44-133916855ACC}" type="presParOf" srcId="{8EF26749-128A-4174-9E5A-C2064F120093}" destId="{21B093F9-5F5B-4218-96A0-54A42C621EEA}" srcOrd="2" destOrd="0" presId="urn:microsoft.com/office/officeart/2009/3/layout/StepUpProcess"/>
    <dgm:cxn modelId="{254013E9-1E08-47A7-9BC0-7B6DF81EF1E6}" type="presParOf" srcId="{5E658745-8A44-4F88-98F4-F5239949E3C1}" destId="{CB327829-C731-4C91-BCFF-0F71324DE81A}" srcOrd="3" destOrd="0" presId="urn:microsoft.com/office/officeart/2009/3/layout/StepUpProcess"/>
    <dgm:cxn modelId="{20D95F2D-7106-4AB2-84EE-D2EE5B0CB684}" type="presParOf" srcId="{CB327829-C731-4C91-BCFF-0F71324DE81A}" destId="{D91AB8C2-3727-4D37-9584-4D7B302BEEB5}" srcOrd="0" destOrd="0" presId="urn:microsoft.com/office/officeart/2009/3/layout/StepUpProcess"/>
    <dgm:cxn modelId="{8BBAB946-D5F4-47E5-A8F3-3648E249F193}" type="presParOf" srcId="{5E658745-8A44-4F88-98F4-F5239949E3C1}" destId="{948077C9-1454-45F8-8718-A800CB844F63}" srcOrd="4" destOrd="0" presId="urn:microsoft.com/office/officeart/2009/3/layout/StepUpProcess"/>
    <dgm:cxn modelId="{67C9524F-B6D7-4E1F-982E-AC6322483533}" type="presParOf" srcId="{948077C9-1454-45F8-8718-A800CB844F63}" destId="{9F2E6AF1-7AF9-4BF2-A67A-5307032016C8}" srcOrd="0" destOrd="0" presId="urn:microsoft.com/office/officeart/2009/3/layout/StepUpProcess"/>
    <dgm:cxn modelId="{EFD959A2-1C12-4550-8783-D21641E79ED6}" type="presParOf" srcId="{948077C9-1454-45F8-8718-A800CB844F63}" destId="{FC4FDFFD-46DA-42AB-AC0D-D24270D7A96E}" srcOrd="1" destOrd="0" presId="urn:microsoft.com/office/officeart/2009/3/layout/StepUpProcess"/>
    <dgm:cxn modelId="{FAD075C7-3845-4F1C-93FE-A21E84FC6937}" type="presParOf" srcId="{948077C9-1454-45F8-8718-A800CB844F63}" destId="{93F0341D-5416-410A-8F1D-1149399EAD9F}" srcOrd="2" destOrd="0" presId="urn:microsoft.com/office/officeart/2009/3/layout/StepUpProcess"/>
    <dgm:cxn modelId="{F43CFE80-E125-4243-AC15-796418C8D0D6}" type="presParOf" srcId="{5E658745-8A44-4F88-98F4-F5239949E3C1}" destId="{BD96BB53-71BD-4167-8C77-C23BADEA50FD}" srcOrd="5" destOrd="0" presId="urn:microsoft.com/office/officeart/2009/3/layout/StepUpProcess"/>
    <dgm:cxn modelId="{E3F65C92-D898-4A48-BAB6-F6CBF4568DFD}" type="presParOf" srcId="{BD96BB53-71BD-4167-8C77-C23BADEA50FD}" destId="{D15F6FBA-20DF-4200-9261-6E7680A5EBAC}" srcOrd="0" destOrd="0" presId="urn:microsoft.com/office/officeart/2009/3/layout/StepUpProcess"/>
    <dgm:cxn modelId="{35C896B5-FE40-48F0-971B-4C07CDF98B12}" type="presParOf" srcId="{5E658745-8A44-4F88-98F4-F5239949E3C1}" destId="{F07304BA-694E-4D00-9873-CA609FC2CA0D}" srcOrd="6" destOrd="0" presId="urn:microsoft.com/office/officeart/2009/3/layout/StepUpProcess"/>
    <dgm:cxn modelId="{FAAD6702-A09C-4BBC-B0C9-3D979CD0DA55}" type="presParOf" srcId="{F07304BA-694E-4D00-9873-CA609FC2CA0D}" destId="{47BDF707-60E3-4A74-A9B5-4E10AC01BC23}" srcOrd="0" destOrd="0" presId="urn:microsoft.com/office/officeart/2009/3/layout/StepUpProcess"/>
    <dgm:cxn modelId="{64934F29-988A-4E22-AA39-506389D8B3B0}" type="presParOf" srcId="{F07304BA-694E-4D00-9873-CA609FC2CA0D}" destId="{47FF73A6-BECB-4F9A-B0F5-16842B62717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173DA-9AA9-4AA4-A40F-DBC75D265B8E}">
      <dsp:nvSpPr>
        <dsp:cNvPr id="0" name=""/>
        <dsp:cNvSpPr/>
      </dsp:nvSpPr>
      <dsp:spPr>
        <a:xfrm>
          <a:off x="1189945" y="2545672"/>
          <a:ext cx="1300855" cy="21208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427" y="0"/>
              </a:lnTo>
              <a:lnTo>
                <a:pt x="650427" y="2120813"/>
              </a:lnTo>
              <a:lnTo>
                <a:pt x="1300855" y="21208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1778173" y="3543878"/>
        <a:ext cx="124399" cy="124399"/>
      </dsp:txXfrm>
    </dsp:sp>
    <dsp:sp modelId="{BFB9DACE-C407-4516-9563-24FA9316F659}">
      <dsp:nvSpPr>
        <dsp:cNvPr id="0" name=""/>
        <dsp:cNvSpPr/>
      </dsp:nvSpPr>
      <dsp:spPr>
        <a:xfrm>
          <a:off x="1189945" y="2545672"/>
          <a:ext cx="1300855" cy="1060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0427" y="0"/>
              </a:lnTo>
              <a:lnTo>
                <a:pt x="650427" y="1060406"/>
              </a:lnTo>
              <a:lnTo>
                <a:pt x="1300855" y="106040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798415" y="3033917"/>
        <a:ext cx="83914" cy="83914"/>
      </dsp:txXfrm>
    </dsp:sp>
    <dsp:sp modelId="{12A26161-25B6-4DB3-A9F1-7F44F523CDD3}">
      <dsp:nvSpPr>
        <dsp:cNvPr id="0" name=""/>
        <dsp:cNvSpPr/>
      </dsp:nvSpPr>
      <dsp:spPr>
        <a:xfrm>
          <a:off x="1189945" y="2499952"/>
          <a:ext cx="13008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300855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1807851" y="2513150"/>
        <a:ext cx="65042" cy="65042"/>
      </dsp:txXfrm>
    </dsp:sp>
    <dsp:sp modelId="{FD8C2D16-A979-4BEC-BD19-DDDFD3CACD8D}">
      <dsp:nvSpPr>
        <dsp:cNvPr id="0" name=""/>
        <dsp:cNvSpPr/>
      </dsp:nvSpPr>
      <dsp:spPr>
        <a:xfrm>
          <a:off x="1189945" y="1485265"/>
          <a:ext cx="1300855" cy="1060406"/>
        </a:xfrm>
        <a:custGeom>
          <a:avLst/>
          <a:gdLst/>
          <a:ahLst/>
          <a:cxnLst/>
          <a:rect l="0" t="0" r="0" b="0"/>
          <a:pathLst>
            <a:path>
              <a:moveTo>
                <a:pt x="0" y="1060406"/>
              </a:moveTo>
              <a:lnTo>
                <a:pt x="650427" y="1060406"/>
              </a:lnTo>
              <a:lnTo>
                <a:pt x="650427" y="0"/>
              </a:lnTo>
              <a:lnTo>
                <a:pt x="13008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600" kern="1200"/>
        </a:p>
      </dsp:txBody>
      <dsp:txXfrm>
        <a:off x="1798415" y="1973511"/>
        <a:ext cx="83914" cy="83914"/>
      </dsp:txXfrm>
    </dsp:sp>
    <dsp:sp modelId="{EB60A38D-E9D0-46CD-8E20-0EE7E06B0148}">
      <dsp:nvSpPr>
        <dsp:cNvPr id="0" name=""/>
        <dsp:cNvSpPr/>
      </dsp:nvSpPr>
      <dsp:spPr>
        <a:xfrm>
          <a:off x="1189945" y="424858"/>
          <a:ext cx="1300855" cy="2120813"/>
        </a:xfrm>
        <a:custGeom>
          <a:avLst/>
          <a:gdLst/>
          <a:ahLst/>
          <a:cxnLst/>
          <a:rect l="0" t="0" r="0" b="0"/>
          <a:pathLst>
            <a:path>
              <a:moveTo>
                <a:pt x="0" y="2120813"/>
              </a:moveTo>
              <a:lnTo>
                <a:pt x="650427" y="2120813"/>
              </a:lnTo>
              <a:lnTo>
                <a:pt x="650427" y="0"/>
              </a:lnTo>
              <a:lnTo>
                <a:pt x="130085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800" kern="1200"/>
        </a:p>
      </dsp:txBody>
      <dsp:txXfrm>
        <a:off x="1778173" y="1423065"/>
        <a:ext cx="124399" cy="124399"/>
      </dsp:txXfrm>
    </dsp:sp>
    <dsp:sp modelId="{21C28551-B8DA-4AFE-90FE-2FADCF85F3B6}">
      <dsp:nvSpPr>
        <dsp:cNvPr id="0" name=""/>
        <dsp:cNvSpPr/>
      </dsp:nvSpPr>
      <dsp:spPr>
        <a:xfrm rot="16200000">
          <a:off x="-1466652" y="2121509"/>
          <a:ext cx="4464870" cy="848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5500" kern="1200" dirty="0"/>
            <a:t>PROSINAQUA</a:t>
          </a:r>
        </a:p>
      </dsp:txBody>
      <dsp:txXfrm>
        <a:off x="-1466652" y="2121509"/>
        <a:ext cx="4464870" cy="848325"/>
      </dsp:txXfrm>
    </dsp:sp>
    <dsp:sp modelId="{59505606-EC82-4458-8B0A-0F7BB0D4F4A6}">
      <dsp:nvSpPr>
        <dsp:cNvPr id="0" name=""/>
        <dsp:cNvSpPr/>
      </dsp:nvSpPr>
      <dsp:spPr>
        <a:xfrm>
          <a:off x="2490801" y="696"/>
          <a:ext cx="7000731" cy="8483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2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FORMALIZAÇÃO INSTRUÇÕES NORMATIVAS, PADRONIZAÇÃO DE PROCEDIMENTOS,  MANUAIS.</a:t>
          </a:r>
        </a:p>
      </dsp:txBody>
      <dsp:txXfrm>
        <a:off x="2490801" y="696"/>
        <a:ext cx="7000731" cy="848325"/>
      </dsp:txXfrm>
    </dsp:sp>
    <dsp:sp modelId="{6DC5A029-08F7-48C6-A23D-F6D12F13E712}">
      <dsp:nvSpPr>
        <dsp:cNvPr id="0" name=""/>
        <dsp:cNvSpPr/>
      </dsp:nvSpPr>
      <dsp:spPr>
        <a:xfrm>
          <a:off x="2490801" y="1061102"/>
          <a:ext cx="6407557" cy="848325"/>
        </a:xfrm>
        <a:prstGeom prst="rect">
          <a:avLst/>
        </a:prstGeom>
        <a:solidFill>
          <a:srgbClr val="1D86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21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DIAGNÓSTICO E LEVANTAMENTO DA SINALIZAÇÃO EXISTENTE</a:t>
          </a:r>
          <a:endParaRPr lang="pt-BR" sz="2100" b="1" kern="1200" dirty="0">
            <a:solidFill>
              <a:schemeClr val="bg1"/>
            </a:solidFill>
          </a:endParaRPr>
        </a:p>
      </dsp:txBody>
      <dsp:txXfrm>
        <a:off x="2490801" y="1061102"/>
        <a:ext cx="6407557" cy="848325"/>
      </dsp:txXfrm>
    </dsp:sp>
    <dsp:sp modelId="{2E6B98FC-651B-457C-9AEB-3FD375613937}">
      <dsp:nvSpPr>
        <dsp:cNvPr id="0" name=""/>
        <dsp:cNvSpPr/>
      </dsp:nvSpPr>
      <dsp:spPr>
        <a:xfrm>
          <a:off x="2490801" y="2121509"/>
          <a:ext cx="6041351" cy="84832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MANUTENÇÃO DE SINALIZAÇÃO NÁUTICA  EXISTENTE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2490801" y="2121509"/>
        <a:ext cx="6041351" cy="848325"/>
      </dsp:txXfrm>
    </dsp:sp>
    <dsp:sp modelId="{AC349D31-DC76-4FE7-9C1C-E68BF5249125}">
      <dsp:nvSpPr>
        <dsp:cNvPr id="0" name=""/>
        <dsp:cNvSpPr/>
      </dsp:nvSpPr>
      <dsp:spPr>
        <a:xfrm>
          <a:off x="2490801" y="3181915"/>
          <a:ext cx="4880851" cy="84832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PROJETO DE SINALIZAÇÃO NÁUTICA</a:t>
          </a:r>
          <a:endParaRPr lang="pt-BR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90801" y="3181915"/>
        <a:ext cx="4880851" cy="848325"/>
      </dsp:txXfrm>
    </dsp:sp>
    <dsp:sp modelId="{1B0EBCED-8CAB-4D92-B298-3A2866F66036}">
      <dsp:nvSpPr>
        <dsp:cNvPr id="0" name=""/>
        <dsp:cNvSpPr/>
      </dsp:nvSpPr>
      <dsp:spPr>
        <a:xfrm>
          <a:off x="2490801" y="4242322"/>
          <a:ext cx="4492051" cy="84832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IMPLANTAÇÃO DE SINALIZAÇÃO NÁUTICA</a:t>
          </a:r>
          <a:endParaRPr lang="pt-BR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90801" y="4242322"/>
        <a:ext cx="4492051" cy="848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24B8A-E0DC-45C0-987F-F21FC5E9F735}">
      <dsp:nvSpPr>
        <dsp:cNvPr id="0" name=""/>
        <dsp:cNvSpPr/>
      </dsp:nvSpPr>
      <dsp:spPr>
        <a:xfrm>
          <a:off x="1160233" y="2310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INSTRUÇÃO NORMATIVA PARA O  PROSINAQUA</a:t>
          </a:r>
        </a:p>
      </dsp:txBody>
      <dsp:txXfrm>
        <a:off x="1160233" y="2310"/>
        <a:ext cx="2278694" cy="1367216"/>
      </dsp:txXfrm>
    </dsp:sp>
    <dsp:sp modelId="{5398B216-5F06-46CC-AAAE-3944BAB6EE73}">
      <dsp:nvSpPr>
        <dsp:cNvPr id="0" name=""/>
        <dsp:cNvSpPr/>
      </dsp:nvSpPr>
      <dsp:spPr>
        <a:xfrm>
          <a:off x="3666796" y="2310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PLANEJAMENTO ANUAL NO PROGRAMA DE SINALIZAÇÃO AQUAVIÁRIA</a:t>
          </a:r>
        </a:p>
      </dsp:txBody>
      <dsp:txXfrm>
        <a:off x="3666796" y="2310"/>
        <a:ext cx="2278694" cy="1367216"/>
      </dsp:txXfrm>
    </dsp:sp>
    <dsp:sp modelId="{FD9CD3E6-DD96-43D1-8421-B2AEF47D947E}">
      <dsp:nvSpPr>
        <dsp:cNvPr id="0" name=""/>
        <dsp:cNvSpPr/>
      </dsp:nvSpPr>
      <dsp:spPr>
        <a:xfrm>
          <a:off x="6173359" y="2310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CELEBRAÇÃO DE INSTRUMENTO: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MANUTENÇÃO SINALIZAÇÃO DO HIDROVIA DO RIO MADEIRA/RO</a:t>
          </a:r>
        </a:p>
      </dsp:txBody>
      <dsp:txXfrm>
        <a:off x="6173359" y="2310"/>
        <a:ext cx="2278694" cy="1367216"/>
      </dsp:txXfrm>
    </dsp:sp>
    <dsp:sp modelId="{0EC3AE13-D17F-4050-8274-8D10E5F16BB9}">
      <dsp:nvSpPr>
        <dsp:cNvPr id="0" name=""/>
        <dsp:cNvSpPr/>
      </dsp:nvSpPr>
      <dsp:spPr>
        <a:xfrm>
          <a:off x="1160233" y="1597396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CELEBRAÇÃO DE INSTRUMENTO: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IMPLANTAÇÃO DE SINALIZAÇÃO DA HIDROVIA DO RIO TOCANTINS</a:t>
          </a:r>
        </a:p>
      </dsp:txBody>
      <dsp:txXfrm>
        <a:off x="1160233" y="1597396"/>
        <a:ext cx="2278694" cy="1367216"/>
      </dsp:txXfrm>
    </dsp:sp>
    <dsp:sp modelId="{91AA6011-8AFA-45C3-AEBB-A8AA5DA2CBC8}">
      <dsp:nvSpPr>
        <dsp:cNvPr id="0" name=""/>
        <dsp:cNvSpPr/>
      </dsp:nvSpPr>
      <dsp:spPr>
        <a:xfrm>
          <a:off x="3666796" y="1597396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CELEBRAÇÃO DE INSTRUMENTO: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IMPLANTAÇÃO DE SINALIZAÇÃO DA HIDROVIA DO RIO TAPAJÓS</a:t>
          </a:r>
        </a:p>
      </dsp:txBody>
      <dsp:txXfrm>
        <a:off x="3666796" y="1597396"/>
        <a:ext cx="2278694" cy="1367216"/>
      </dsp:txXfrm>
    </dsp:sp>
    <dsp:sp modelId="{930FAAD6-BE94-4BED-B55F-F5759357DA07}">
      <dsp:nvSpPr>
        <dsp:cNvPr id="0" name=""/>
        <dsp:cNvSpPr/>
      </dsp:nvSpPr>
      <dsp:spPr>
        <a:xfrm>
          <a:off x="6173359" y="1597396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CELEBRAÇÃO DE INSTRUMENTO: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IMPLANTAÇÃO DE SINALIZAÇÃO DA REGIÃO DOS ESTREITOS DO RIO AMAZONAS</a:t>
          </a:r>
        </a:p>
      </dsp:txBody>
      <dsp:txXfrm>
        <a:off x="6173359" y="1597396"/>
        <a:ext cx="2278694" cy="1367216"/>
      </dsp:txXfrm>
    </dsp:sp>
    <dsp:sp modelId="{9B45B8B7-706D-49D9-A608-B1863F85A57B}">
      <dsp:nvSpPr>
        <dsp:cNvPr id="0" name=""/>
        <dsp:cNvSpPr/>
      </dsp:nvSpPr>
      <dsp:spPr>
        <a:xfrm>
          <a:off x="1160233" y="3192482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CELEBRAÇÃO DE INSTRUMENTO: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MANUTENÇÃO DA SINALIZAÇÃO NO TRAMO NORTE E SUL DA HIDROVIA DO PARAGUAI/MS</a:t>
          </a:r>
        </a:p>
      </dsp:txBody>
      <dsp:txXfrm>
        <a:off x="1160233" y="3192482"/>
        <a:ext cx="2278694" cy="1367216"/>
      </dsp:txXfrm>
    </dsp:sp>
    <dsp:sp modelId="{2573C428-F5BA-447C-B70D-DEEA2C0580CC}">
      <dsp:nvSpPr>
        <dsp:cNvPr id="0" name=""/>
        <dsp:cNvSpPr/>
      </dsp:nvSpPr>
      <dsp:spPr>
        <a:xfrm>
          <a:off x="3666796" y="3192482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FINALIZAR DIAGNÓSTICO DE SINALIZAÇÃO NÁUTICA NA HIDROVIA DO SÃO FRANCISCO</a:t>
          </a:r>
        </a:p>
      </dsp:txBody>
      <dsp:txXfrm>
        <a:off x="3666796" y="3192482"/>
        <a:ext cx="2278694" cy="1367216"/>
      </dsp:txXfrm>
    </dsp:sp>
    <dsp:sp modelId="{15724B99-049A-402B-A9D8-F133DE296BFD}">
      <dsp:nvSpPr>
        <dsp:cNvPr id="0" name=""/>
        <dsp:cNvSpPr/>
      </dsp:nvSpPr>
      <dsp:spPr>
        <a:xfrm>
          <a:off x="6173359" y="3192482"/>
          <a:ext cx="2278694" cy="13672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/>
            <a:t>CAMPANHA ANUAL DA MANUTENÇÃO E CONSERVAÇÃO DO BALIZAMENTO HIDROVIA DO RIO PARANÁ</a:t>
          </a:r>
        </a:p>
      </dsp:txBody>
      <dsp:txXfrm>
        <a:off x="6173359" y="3192482"/>
        <a:ext cx="2278694" cy="13672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35582-10BF-4DEE-AEDB-B228750FB6FC}">
      <dsp:nvSpPr>
        <dsp:cNvPr id="0" name=""/>
        <dsp:cNvSpPr/>
      </dsp:nvSpPr>
      <dsp:spPr>
        <a:xfrm>
          <a:off x="538442" y="0"/>
          <a:ext cx="6102349" cy="50760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F24BD-3D3A-43C7-86CC-36126D97CD13}">
      <dsp:nvSpPr>
        <dsp:cNvPr id="0" name=""/>
        <dsp:cNvSpPr/>
      </dsp:nvSpPr>
      <dsp:spPr>
        <a:xfrm>
          <a:off x="3593" y="1522804"/>
          <a:ext cx="1728204" cy="2030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Extenso potencial hidrográfico brasileiro</a:t>
          </a:r>
        </a:p>
      </dsp:txBody>
      <dsp:txXfrm>
        <a:off x="87957" y="1607168"/>
        <a:ext cx="1559476" cy="1861678"/>
      </dsp:txXfrm>
    </dsp:sp>
    <dsp:sp modelId="{81FD0E84-3383-4C5E-8C8C-4AB2213F89DB}">
      <dsp:nvSpPr>
        <dsp:cNvPr id="0" name=""/>
        <dsp:cNvSpPr/>
      </dsp:nvSpPr>
      <dsp:spPr>
        <a:xfrm>
          <a:off x="1818207" y="1522804"/>
          <a:ext cx="1728204" cy="2030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Transporte de cargas e passageiros</a:t>
          </a:r>
        </a:p>
      </dsp:txBody>
      <dsp:txXfrm>
        <a:off x="1902571" y="1607168"/>
        <a:ext cx="1559476" cy="1861678"/>
      </dsp:txXfrm>
    </dsp:sp>
    <dsp:sp modelId="{30844E94-7D4C-439E-BEE8-63752461C6A2}">
      <dsp:nvSpPr>
        <dsp:cNvPr id="0" name=""/>
        <dsp:cNvSpPr/>
      </dsp:nvSpPr>
      <dsp:spPr>
        <a:xfrm>
          <a:off x="3632822" y="1522804"/>
          <a:ext cx="1728204" cy="2030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Segurança ao usuário</a:t>
          </a:r>
        </a:p>
      </dsp:txBody>
      <dsp:txXfrm>
        <a:off x="3717186" y="1607168"/>
        <a:ext cx="1559476" cy="1861678"/>
      </dsp:txXfrm>
    </dsp:sp>
    <dsp:sp modelId="{2B52A51B-A892-43EA-A0DE-4D05E7E2680B}">
      <dsp:nvSpPr>
        <dsp:cNvPr id="0" name=""/>
        <dsp:cNvSpPr/>
      </dsp:nvSpPr>
      <dsp:spPr>
        <a:xfrm>
          <a:off x="5447437" y="1522804"/>
          <a:ext cx="1728204" cy="20304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Sinalização Náutica</a:t>
          </a:r>
        </a:p>
      </dsp:txBody>
      <dsp:txXfrm>
        <a:off x="5531801" y="1607168"/>
        <a:ext cx="1559476" cy="18616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E70E3B-EE91-47F3-BBDA-7AD6719C06CF}">
      <dsp:nvSpPr>
        <dsp:cNvPr id="0" name=""/>
        <dsp:cNvSpPr/>
      </dsp:nvSpPr>
      <dsp:spPr>
        <a:xfrm rot="5400000">
          <a:off x="511317" y="2100285"/>
          <a:ext cx="1528787" cy="25438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76254-10F5-4797-B59A-F9B991514156}">
      <dsp:nvSpPr>
        <dsp:cNvPr id="0" name=""/>
        <dsp:cNvSpPr/>
      </dsp:nvSpPr>
      <dsp:spPr>
        <a:xfrm>
          <a:off x="256125" y="2860354"/>
          <a:ext cx="2296618" cy="201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Padronização de Procedimentos de SINALIZAÇÃO NÁUTICA para Hidrovias</a:t>
          </a:r>
        </a:p>
      </dsp:txBody>
      <dsp:txXfrm>
        <a:off x="256125" y="2860354"/>
        <a:ext cx="2296618" cy="2013120"/>
      </dsp:txXfrm>
    </dsp:sp>
    <dsp:sp modelId="{D0952BF7-3588-4E77-860C-7E4FDED5E314}">
      <dsp:nvSpPr>
        <dsp:cNvPr id="0" name=""/>
        <dsp:cNvSpPr/>
      </dsp:nvSpPr>
      <dsp:spPr>
        <a:xfrm>
          <a:off x="2119419" y="1913003"/>
          <a:ext cx="433324" cy="4333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C7B88-ED7A-4193-A89F-3B157474AC80}">
      <dsp:nvSpPr>
        <dsp:cNvPr id="0" name=""/>
        <dsp:cNvSpPr/>
      </dsp:nvSpPr>
      <dsp:spPr>
        <a:xfrm rot="5400000">
          <a:off x="3322827" y="1404575"/>
          <a:ext cx="1528787" cy="25438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E2B6B-6AF5-412D-A402-90127477886D}">
      <dsp:nvSpPr>
        <dsp:cNvPr id="0" name=""/>
        <dsp:cNvSpPr/>
      </dsp:nvSpPr>
      <dsp:spPr>
        <a:xfrm>
          <a:off x="3122558" y="2135493"/>
          <a:ext cx="2693956" cy="201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Formalização de  Instrumentos para implantação e/ou manutenção da SINALIZAÇÃO NÁUTICA</a:t>
          </a:r>
        </a:p>
      </dsp:txBody>
      <dsp:txXfrm>
        <a:off x="3122558" y="2135493"/>
        <a:ext cx="2693956" cy="2013120"/>
      </dsp:txXfrm>
    </dsp:sp>
    <dsp:sp modelId="{21B093F9-5F5B-4218-96A0-54A42C621EEA}">
      <dsp:nvSpPr>
        <dsp:cNvPr id="0" name=""/>
        <dsp:cNvSpPr/>
      </dsp:nvSpPr>
      <dsp:spPr>
        <a:xfrm>
          <a:off x="4930929" y="1217292"/>
          <a:ext cx="433324" cy="4333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E6AF1-7AF9-4BF2-A67A-5307032016C8}">
      <dsp:nvSpPr>
        <dsp:cNvPr id="0" name=""/>
        <dsp:cNvSpPr/>
      </dsp:nvSpPr>
      <dsp:spPr>
        <a:xfrm rot="5400000">
          <a:off x="6134337" y="708864"/>
          <a:ext cx="1528787" cy="25438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4FDFFD-46DA-42AB-AC0D-D24270D7A96E}">
      <dsp:nvSpPr>
        <dsp:cNvPr id="0" name=""/>
        <dsp:cNvSpPr/>
      </dsp:nvSpPr>
      <dsp:spPr>
        <a:xfrm>
          <a:off x="5879144" y="1468932"/>
          <a:ext cx="2296618" cy="201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Instrução Normativa PROSINAQUA</a:t>
          </a:r>
        </a:p>
      </dsp:txBody>
      <dsp:txXfrm>
        <a:off x="5879144" y="1468932"/>
        <a:ext cx="2296618" cy="2013120"/>
      </dsp:txXfrm>
    </dsp:sp>
    <dsp:sp modelId="{93F0341D-5416-410A-8F1D-1149399EAD9F}">
      <dsp:nvSpPr>
        <dsp:cNvPr id="0" name=""/>
        <dsp:cNvSpPr/>
      </dsp:nvSpPr>
      <dsp:spPr>
        <a:xfrm>
          <a:off x="7742438" y="521581"/>
          <a:ext cx="433324" cy="433324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BDF707-60E3-4A74-A9B5-4E10AC01BC23}">
      <dsp:nvSpPr>
        <dsp:cNvPr id="0" name=""/>
        <dsp:cNvSpPr/>
      </dsp:nvSpPr>
      <dsp:spPr>
        <a:xfrm rot="5400000">
          <a:off x="8945846" y="13153"/>
          <a:ext cx="1528787" cy="254386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F73A6-BECB-4F9A-B0F5-16842B62717C}">
      <dsp:nvSpPr>
        <dsp:cNvPr id="0" name=""/>
        <dsp:cNvSpPr/>
      </dsp:nvSpPr>
      <dsp:spPr>
        <a:xfrm>
          <a:off x="8690654" y="773221"/>
          <a:ext cx="2296618" cy="2013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Planejamento Anual PROSINAQUA</a:t>
          </a:r>
        </a:p>
      </dsp:txBody>
      <dsp:txXfrm>
        <a:off x="8690654" y="773221"/>
        <a:ext cx="2296618" cy="2013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6E77D7-1632-43DC-8285-82BF9A411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7253EC-64BF-424F-ADEC-5B5DB91AD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411894-4E72-425A-8246-BC135A4FE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F8A17E-FB54-4FBD-8D1B-8A41D3AAC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CD0172-6152-412F-AD1A-57EC78CB7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1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3400-C558-43E1-BAC4-A12EFE5AA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EE0B996-E885-474D-8D9A-65363A14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ADAE3-A843-441B-8A62-730F778F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4FA384-2A9F-4384-B0D5-5B63AEC7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3CC029-ECE6-4EAC-BF18-87163A88E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48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AE1E56-B353-4E99-BD02-89963933D5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E8E0182-44FC-4E16-9CBB-B098403CC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D1E96B-46DB-4965-AB5A-D3735014F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9AAC7-C3AC-4282-819B-C7D48EF3E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4EA375-8F8B-486E-96F6-C2F8280C0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1198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03E5-2A29-47AE-85D5-7850D2117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3E0798-C12E-47C5-AB55-8542634F8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1296DE-6511-40F3-A2B6-E9BDC4C0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FC4522-B445-4368-B34C-BD261CE75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BFE492-306F-4052-B72C-9B06D9DE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72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536169-2F47-4A3B-8170-A48FDEB72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C0D26BD-2FCA-4969-BD06-53CB29FA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D0070B-B926-426A-B477-5C4C7FB1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D83DE-194C-499C-8842-61B4DDF0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65B098-C182-4501-847C-F11D2C7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333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F56E1-E8C1-4B36-AA90-B881BC3A5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EE6EA4-FD3F-4B90-9022-F43F7AF2F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F44919-FEBD-4B92-B8D4-E6D3E8C786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8CD96-70E6-490A-B62A-9551E52B2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B7E887-53DA-4498-B891-7A50191F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39AA22-3DEB-435F-8706-856AE14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76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87A9E1-3D66-42FA-9CE6-5C3480C4F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7B7BACD-9851-4E73-AC98-9C83E643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F0582-DE7C-47BE-B8F0-3C364E723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1542C2-CA34-48E4-95A7-0F790F908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F2789AB-739D-4221-B5F1-267EE89DC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0AB6852-1B4A-450C-BA16-B82F6475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65EED2F-F1F5-4602-B7B5-37D7A2CE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FD25586-3474-4730-A463-2F2FD37D2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72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32F841-88C9-4F41-A1C6-97C7AA813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FA66904-B528-4F9A-8E75-53B6D59A1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677D-2A73-4B5D-BF58-9C9B514A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4D83D8C-1F03-49DC-A055-56C2AF64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256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4D2C5F-4406-4E46-92EF-542EC9F60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6924C0B-AA71-40BD-AA4B-94402E3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F7416D-F206-4495-9969-C67E178B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59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7FE45-8843-4A2F-A352-E59A6A902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A71197-B7D9-4363-A1FB-600523854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B315C35-B351-44B5-8E01-5820B392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CBC8FF-20E6-4EAE-A3D7-1557E283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9B1DF8-7A0C-4DE7-976F-685189155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6C49BB-7989-4EAC-B2AC-B3AD8402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9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3BC473-23EA-45E2-8AFB-F217DBB59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2A544C9-8CD5-471B-B4EE-B82D6ECAFF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E99241-AC02-4564-91F8-6362D982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278FC-3B56-4D85-BA2C-59413BC46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370DD1-4D89-4BF2-83B3-FBCCDD36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E80DDAE-472A-4C53-9630-EC142D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46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2E4566A-041C-4F4D-AFD2-1B94AD043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584696-6805-4494-B6F3-DAC76CBE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CAE9A5-EE82-47CC-9CEC-0E91994417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57FD1-8873-467D-BE5E-3B3757E9FB3E}" type="datetimeFigureOut">
              <a:rPr lang="pt-BR" smtClean="0"/>
              <a:t>29/03/2022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83374E-5746-48AB-B13E-C9D61286EC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5F1ED6-5EE3-4D3E-AF6C-D3F707650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BE7D-63A6-45AB-B216-9BD1B362C0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2003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3F021-2230-4609-A362-0CC7F74CA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8540"/>
            <a:ext cx="9144000" cy="2387600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rgbClr val="125A7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COORDENAÇÃO DE OPERAÇÕES DE INFRAESTRUTURA AQUAVIÁRIA – DAQ/DNITAQUAVIÁRIA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971F86-490B-425D-B4EE-D2824A2D1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8556"/>
            <a:ext cx="9144000" cy="1655762"/>
          </a:xfrm>
        </p:spPr>
        <p:txBody>
          <a:bodyPr/>
          <a:lstStyle/>
          <a:p>
            <a:endParaRPr lang="pt-BR" sz="2800" b="1" dirty="0">
              <a:solidFill>
                <a:schemeClr val="accent1">
                  <a:lumMod val="75000"/>
                </a:schemeClr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r>
              <a:rPr lang="pt-BR" sz="2800" b="1" dirty="0">
                <a:solidFill>
                  <a:srgbClr val="115D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PROSINAQUA </a:t>
            </a:r>
          </a:p>
          <a:p>
            <a:r>
              <a:rPr lang="pt-BR" dirty="0">
                <a:solidFill>
                  <a:srgbClr val="115D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</a:t>
            </a:r>
            <a:r>
              <a:rPr lang="pt-BR" b="1" dirty="0">
                <a:solidFill>
                  <a:srgbClr val="115D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PROGRAMA  DE SINALIZAÇÃO AQUAVIÁRIA 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0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6110"/>
            <a:ext cx="10515600" cy="105784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PROSINAQUA - HIDROVIAS S. FCO E TAQUARI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490527" y="2060399"/>
            <a:ext cx="5544978" cy="16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fontAlgn="base">
              <a:spcAft>
                <a:spcPts val="600"/>
              </a:spcAft>
              <a:defRPr/>
            </a:pPr>
            <a:r>
              <a:rPr lang="pt-BR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Contrato: nº 003/2022</a:t>
            </a:r>
          </a:p>
          <a:p>
            <a:pPr indent="-900113" algn="just" fontAlgn="base">
              <a:spcAft>
                <a:spcPts val="600"/>
              </a:spcAft>
              <a:defRPr/>
            </a:pPr>
            <a:r>
              <a:rPr lang="pt-BR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</a:t>
            </a:r>
            <a:r>
              <a:rPr lang="pt-BR" sz="1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Contratação de Empresa para Execução de Serviços de </a:t>
            </a:r>
            <a:r>
              <a:rPr lang="pt-BR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 e a Elaboração de Plano Executivo de Balizamento e Sinalização Náutica </a:t>
            </a:r>
            <a:r>
              <a:rPr lang="pt-BR" sz="1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 Hidrovia do Rio São Francisco.</a:t>
            </a:r>
          </a:p>
          <a:p>
            <a:pPr indent="-900113" algn="just" fontAlgn="base">
              <a:spcAft>
                <a:spcPts val="600"/>
              </a:spcAft>
              <a:defRPr/>
            </a:pPr>
            <a:r>
              <a:rPr lang="pt-BR" sz="1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B60E5D0-7998-4ABB-BF2D-158566A390BD}"/>
              </a:ext>
            </a:extLst>
          </p:cNvPr>
          <p:cNvSpPr txBox="1"/>
          <p:nvPr/>
        </p:nvSpPr>
        <p:spPr>
          <a:xfrm>
            <a:off x="640530" y="1553951"/>
            <a:ext cx="52449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5D7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HIDROVIA DO SÃO FRANCISCO</a:t>
            </a:r>
            <a:endParaRPr lang="pt-BR" sz="2000" dirty="0">
              <a:solidFill>
                <a:srgbClr val="115D7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m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1318" r="31714" b="10024"/>
          <a:stretch/>
        </p:blipFill>
        <p:spPr>
          <a:xfrm>
            <a:off x="6317894" y="1553951"/>
            <a:ext cx="2501153" cy="2330797"/>
          </a:xfrm>
          <a:prstGeom prst="rect">
            <a:avLst/>
          </a:prstGeom>
          <a:ln>
            <a:solidFill>
              <a:srgbClr val="115D74"/>
            </a:solidFill>
          </a:ln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2338781" y="4831984"/>
            <a:ext cx="5544978" cy="16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 fontAlgn="base">
              <a:spcAft>
                <a:spcPts val="600"/>
              </a:spcAft>
              <a:defRPr/>
            </a:pPr>
            <a:r>
              <a:rPr lang="pt-BR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Contrato: nº 033/2018-SR-RS/DNIT</a:t>
            </a:r>
          </a:p>
          <a:p>
            <a:pPr indent="-900113" algn="just" fontAlgn="base">
              <a:spcAft>
                <a:spcPts val="600"/>
              </a:spcAft>
              <a:defRPr/>
            </a:pPr>
            <a:r>
              <a:rPr lang="pt-BR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Objeto: </a:t>
            </a:r>
            <a:r>
              <a:rPr lang="pt-BR" sz="1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Serviços de levantamentos hidrográficos,  acompanhamento dos serviços de dragagem, quantificação de material dragado, </a:t>
            </a:r>
            <a:r>
              <a:rPr lang="pt-BR" sz="16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fornecimento e posicionamento de sinalização flutuante e de margem (balizamento) </a:t>
            </a:r>
            <a:r>
              <a:rPr lang="pt-BR" sz="1600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hidrovia do Rio Taquari.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60E5D0-7998-4ABB-BF2D-158566A390BD}"/>
              </a:ext>
            </a:extLst>
          </p:cNvPr>
          <p:cNvSpPr txBox="1"/>
          <p:nvPr/>
        </p:nvSpPr>
        <p:spPr>
          <a:xfrm>
            <a:off x="2488785" y="4334668"/>
            <a:ext cx="52449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5D7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HIDROVIA DO TAQUARI</a:t>
            </a:r>
            <a:endParaRPr lang="pt-BR" sz="2000" dirty="0">
              <a:solidFill>
                <a:srgbClr val="115D7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CD2C497B-8C28-4D14-B736-EF4A22D26B6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4" r="33326" b="998"/>
          <a:stretch/>
        </p:blipFill>
        <p:spPr bwMode="auto">
          <a:xfrm>
            <a:off x="8181663" y="4228692"/>
            <a:ext cx="2418247" cy="2442632"/>
          </a:xfrm>
          <a:prstGeom prst="rect">
            <a:avLst/>
          </a:prstGeom>
          <a:noFill/>
          <a:ln>
            <a:solidFill>
              <a:srgbClr val="115D74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0315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PROSINAQUA – AÇÕES FUTURAS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2790355"/>
              </p:ext>
            </p:extLst>
          </p:nvPr>
        </p:nvGraphicFramePr>
        <p:xfrm>
          <a:off x="533080" y="844335"/>
          <a:ext cx="10991050" cy="5394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6" name="Agrupar 17">
            <a:extLst>
              <a:ext uri="{FF2B5EF4-FFF2-40B4-BE49-F238E27FC236}">
                <a16:creationId xmlns:a16="http://schemas.microsoft.com/office/drawing/2014/main" id="{EDDBB614-A774-4E08-9410-C8C31B0A36A4}"/>
              </a:ext>
            </a:extLst>
          </p:cNvPr>
          <p:cNvGrpSpPr/>
          <p:nvPr/>
        </p:nvGrpSpPr>
        <p:grpSpPr>
          <a:xfrm>
            <a:off x="6533820" y="3274594"/>
            <a:ext cx="2176741" cy="2072585"/>
            <a:chOff x="7698639" y="1615896"/>
            <a:chExt cx="4330811" cy="3472576"/>
          </a:xfrm>
        </p:grpSpPr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DA22ACB0-2325-46EB-947B-4DD15468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98639" y="1720063"/>
              <a:ext cx="4330811" cy="336840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</p:pic>
        <p:cxnSp>
          <p:nvCxnSpPr>
            <p:cNvPr id="18" name="Conector de Seta Reta 19">
              <a:extLst>
                <a:ext uri="{FF2B5EF4-FFF2-40B4-BE49-F238E27FC236}">
                  <a16:creationId xmlns:a16="http://schemas.microsoft.com/office/drawing/2014/main" id="{089BDD01-3544-4917-89E4-00C8785894C1}"/>
                </a:ext>
              </a:extLst>
            </p:cNvPr>
            <p:cNvCxnSpPr>
              <a:cxnSpLocks/>
            </p:cNvCxnSpPr>
            <p:nvPr/>
          </p:nvCxnSpPr>
          <p:spPr>
            <a:xfrm>
              <a:off x="9864044" y="1615896"/>
              <a:ext cx="1179871" cy="605348"/>
            </a:xfrm>
            <a:prstGeom prst="straightConnector1">
              <a:avLst/>
            </a:prstGeom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9" name="Agrupar 14">
            <a:extLst>
              <a:ext uri="{FF2B5EF4-FFF2-40B4-BE49-F238E27FC236}">
                <a16:creationId xmlns:a16="http://schemas.microsoft.com/office/drawing/2014/main" id="{EDE3D10C-DBE3-4030-99B9-40DB670113A3}"/>
              </a:ext>
            </a:extLst>
          </p:cNvPr>
          <p:cNvGrpSpPr/>
          <p:nvPr/>
        </p:nvGrpSpPr>
        <p:grpSpPr>
          <a:xfrm>
            <a:off x="9386862" y="2650972"/>
            <a:ext cx="2137268" cy="2142193"/>
            <a:chOff x="7633482" y="1884823"/>
            <a:chExt cx="4461697" cy="3601578"/>
          </a:xfrm>
        </p:grpSpPr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CF8AC8AA-997F-4FA0-ABF5-2B074CD9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433" r="5137"/>
            <a:stretch/>
          </p:blipFill>
          <p:spPr>
            <a:xfrm>
              <a:off x="7633482" y="1884823"/>
              <a:ext cx="4461697" cy="360157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21" name="Conector de Seta Reta 16">
              <a:extLst>
                <a:ext uri="{FF2B5EF4-FFF2-40B4-BE49-F238E27FC236}">
                  <a16:creationId xmlns:a16="http://schemas.microsoft.com/office/drawing/2014/main" id="{E21CBB4D-8760-4922-AE35-CE830518C287}"/>
                </a:ext>
              </a:extLst>
            </p:cNvPr>
            <p:cNvCxnSpPr>
              <a:cxnSpLocks/>
            </p:cNvCxnSpPr>
            <p:nvPr/>
          </p:nvCxnSpPr>
          <p:spPr>
            <a:xfrm>
              <a:off x="7764905" y="2677193"/>
              <a:ext cx="646400" cy="530884"/>
            </a:xfrm>
            <a:prstGeom prst="straightConnector1">
              <a:avLst/>
            </a:prstGeom>
            <a:ln w="571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pic>
        <p:nvPicPr>
          <p:cNvPr id="22" name="Imagem 21">
            <a:extLst>
              <a:ext uri="{FF2B5EF4-FFF2-40B4-BE49-F238E27FC236}">
                <a16:creationId xmlns:a16="http://schemas.microsoft.com/office/drawing/2014/main" id="{33409227-4B7A-483F-BE26-3A069AA206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5628" y="4577713"/>
            <a:ext cx="2336610" cy="201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72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>
            <a:extLst>
              <a:ext uri="{FF2B5EF4-FFF2-40B4-BE49-F238E27FC236}">
                <a16:creationId xmlns:a16="http://schemas.microsoft.com/office/drawing/2014/main" id="{A82C6857-E00D-4409-90DF-6B458F826848}"/>
              </a:ext>
            </a:extLst>
          </p:cNvPr>
          <p:cNvSpPr txBox="1"/>
          <p:nvPr/>
        </p:nvSpPr>
        <p:spPr>
          <a:xfrm>
            <a:off x="4370476" y="2420536"/>
            <a:ext cx="423203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000" b="1" dirty="0" err="1">
                <a:solidFill>
                  <a:srgbClr val="105E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Obrigada</a:t>
            </a:r>
            <a:r>
              <a:rPr lang="en-US" sz="6000" b="1" dirty="0">
                <a:solidFill>
                  <a:srgbClr val="105E7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AD0642-2856-4615-9D80-BEB5A413AA7B}"/>
              </a:ext>
            </a:extLst>
          </p:cNvPr>
          <p:cNvSpPr txBox="1">
            <a:spLocks/>
          </p:cNvSpPr>
          <p:nvPr/>
        </p:nvSpPr>
        <p:spPr>
          <a:xfrm>
            <a:off x="1723175" y="4180609"/>
            <a:ext cx="8816451" cy="938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105E74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CRISTIANE PERALTA </a:t>
            </a:r>
          </a:p>
          <a:p>
            <a:pPr algn="ctr">
              <a:defRPr/>
            </a:pP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105E74"/>
              </a:solidFill>
              <a:effectLst/>
              <a:uLnTx/>
              <a:uFillTx/>
              <a:latin typeface="Calibri"/>
              <a:ea typeface="+mj-lt"/>
              <a:cs typeface="Calibri Light" panose="020F0302020204030204"/>
            </a:endParaRPr>
          </a:p>
          <a:p>
            <a:pPr algn="ctr">
              <a:defRPr/>
            </a:pPr>
            <a:r>
              <a:rPr kumimoji="0" lang="pt-BR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105E74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cristiane</a:t>
            </a:r>
            <a:r>
              <a:rPr kumimoji="0" lang="pt-BR" sz="2700" b="1" i="0" u="none" strike="noStrike" kern="1200" cap="none" spc="0" normalizeH="0" baseline="0" noProof="0" dirty="0">
                <a:ln>
                  <a:noFill/>
                </a:ln>
                <a:solidFill>
                  <a:srgbClr val="105E74"/>
                </a:solidFill>
                <a:effectLst/>
                <a:uLnTx/>
                <a:uFillTx/>
                <a:latin typeface="Calibri"/>
                <a:ea typeface="+mj-lt"/>
                <a:cs typeface="Calibri Light" panose="020F0302020204030204"/>
              </a:rPr>
              <a:t>.</a:t>
            </a:r>
            <a:r>
              <a:rPr lang="pt-BR" sz="2700" b="1" dirty="0">
                <a:solidFill>
                  <a:srgbClr val="105E74"/>
                </a:solidFill>
                <a:latin typeface="Calibri"/>
                <a:ea typeface="+mj-lt"/>
                <a:cs typeface="Calibri Light" panose="020F0302020204030204"/>
              </a:rPr>
              <a:t>peralta@dnit.gov.br</a:t>
            </a:r>
            <a:endParaRPr kumimoji="0" lang="pt-BR" sz="2700" b="1" i="0" u="none" strike="noStrike" kern="1200" cap="none" spc="0" normalizeH="0" baseline="0" noProof="0" dirty="0">
              <a:ln>
                <a:noFill/>
              </a:ln>
              <a:solidFill>
                <a:srgbClr val="105E74"/>
              </a:solidFill>
              <a:effectLst/>
              <a:uLnTx/>
              <a:uFillTx/>
              <a:latin typeface="Calibri"/>
              <a:ea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9058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 de cantos arredondados 50">
            <a:extLst>
              <a:ext uri="{FF2B5EF4-FFF2-40B4-BE49-F238E27FC236}">
                <a16:creationId xmlns:a16="http://schemas.microsoft.com/office/drawing/2014/main" id="{C8A9E6ED-480F-4456-9FD8-5367DFB78D1C}"/>
              </a:ext>
            </a:extLst>
          </p:cNvPr>
          <p:cNvSpPr/>
          <p:nvPr/>
        </p:nvSpPr>
        <p:spPr>
          <a:xfrm>
            <a:off x="4608190" y="3632900"/>
            <a:ext cx="3715200" cy="792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solidFill>
              <a:srgbClr val="52758C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154A44-CFC5-48AA-8507-5DDA5567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PLANO DE MANUTENÇÃO AQUAVIÁRIA </a:t>
            </a:r>
          </a:p>
        </p:txBody>
      </p:sp>
      <p:sp>
        <p:nvSpPr>
          <p:cNvPr id="6" name="Semicírculos 61">
            <a:extLst>
              <a:ext uri="{FF2B5EF4-FFF2-40B4-BE49-F238E27FC236}">
                <a16:creationId xmlns:a16="http://schemas.microsoft.com/office/drawing/2014/main" id="{A1E614F5-FB85-43C3-BB68-253C2C007088}"/>
              </a:ext>
            </a:extLst>
          </p:cNvPr>
          <p:cNvSpPr/>
          <p:nvPr/>
        </p:nvSpPr>
        <p:spPr>
          <a:xfrm>
            <a:off x="-4015835" y="161258"/>
            <a:ext cx="8046338" cy="7783684"/>
          </a:xfrm>
          <a:prstGeom prst="blockArc">
            <a:avLst>
              <a:gd name="adj1" fmla="val 18847062"/>
              <a:gd name="adj2" fmla="val 2685531"/>
              <a:gd name="adj3" fmla="val 0"/>
            </a:avLst>
          </a:prstGeom>
          <a:solidFill>
            <a:srgbClr val="0070C0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/>
        </p:spPr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65F2B51-07DE-4A9C-8C7C-C5BB84C51469}"/>
              </a:ext>
            </a:extLst>
          </p:cNvPr>
          <p:cNvSpPr/>
          <p:nvPr/>
        </p:nvSpPr>
        <p:spPr>
          <a:xfrm>
            <a:off x="4154896" y="3652064"/>
            <a:ext cx="4240828" cy="71467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7665" tIns="40640" rIns="40640" bIns="40640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Programa  de Sinalização Aquaviária (PROSINAQUA)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4218C03-1256-4A8F-BEDC-AAA22A17B4C9}"/>
              </a:ext>
            </a:extLst>
          </p:cNvPr>
          <p:cNvSpPr/>
          <p:nvPr/>
        </p:nvSpPr>
        <p:spPr>
          <a:xfrm>
            <a:off x="3585952" y="3632900"/>
            <a:ext cx="792000" cy="792000"/>
          </a:xfrm>
          <a:prstGeom prst="ellipse">
            <a:avLst/>
          </a:prstGeom>
          <a:blipFill>
            <a:blip r:embed="rId2"/>
            <a:stretch>
              <a:fillRect l="-109090" t="-65909" r="-81818" b="-65909"/>
            </a:stretch>
          </a:blipFill>
          <a:ln w="38100" cap="flat" cmpd="sng" algn="ctr">
            <a:solidFill>
              <a:srgbClr val="52758C"/>
            </a:solidFill>
            <a:prstDash val="solid"/>
            <a:miter lim="800000"/>
          </a:ln>
          <a:effectLst/>
        </p:spPr>
      </p:sp>
      <p:grpSp>
        <p:nvGrpSpPr>
          <p:cNvPr id="9" name="Agrupar 13">
            <a:extLst>
              <a:ext uri="{FF2B5EF4-FFF2-40B4-BE49-F238E27FC236}">
                <a16:creationId xmlns:a16="http://schemas.microsoft.com/office/drawing/2014/main" id="{D684BEB2-AF60-483A-9942-91DABC51E8C0}"/>
              </a:ext>
            </a:extLst>
          </p:cNvPr>
          <p:cNvGrpSpPr/>
          <p:nvPr/>
        </p:nvGrpSpPr>
        <p:grpSpPr>
          <a:xfrm>
            <a:off x="4150217" y="2493155"/>
            <a:ext cx="3979724" cy="792000"/>
            <a:chOff x="4264806" y="2088275"/>
            <a:chExt cx="3979724" cy="792000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10" name="Retângulo de cantos arredondados 52">
              <a:extLst>
                <a:ext uri="{FF2B5EF4-FFF2-40B4-BE49-F238E27FC236}">
                  <a16:creationId xmlns:a16="http://schemas.microsoft.com/office/drawing/2014/main" id="{BBDCA755-277B-475A-A084-2B46D183DCF8}"/>
                </a:ext>
              </a:extLst>
            </p:cNvPr>
            <p:cNvSpPr/>
            <p:nvPr/>
          </p:nvSpPr>
          <p:spPr>
            <a:xfrm>
              <a:off x="4529330" y="2088275"/>
              <a:ext cx="3715200" cy="79200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38100" cap="flat" cmpd="sng" algn="ctr">
              <a:solidFill>
                <a:srgbClr val="52758C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1" i="0" u="none" strike="noStrike" kern="0" cap="none" spc="0" normalizeH="0" baseline="0" noProof="0" dirty="0">
                <a:ln>
                  <a:noFill/>
                </a:ln>
                <a:solidFill>
                  <a:srgbClr val="4664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FBEBF1C5-F730-4C93-BB88-17BD5D534F49}"/>
                </a:ext>
              </a:extLst>
            </p:cNvPr>
            <p:cNvSpPr/>
            <p:nvPr/>
          </p:nvSpPr>
          <p:spPr>
            <a:xfrm>
              <a:off x="4264806" y="2116822"/>
              <a:ext cx="3841832" cy="7146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7665" tIns="40640" rIns="40640" bIns="4064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664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Programa de Dragagens de Manutenção (PADMA)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4664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Elipse 11">
            <a:extLst>
              <a:ext uri="{FF2B5EF4-FFF2-40B4-BE49-F238E27FC236}">
                <a16:creationId xmlns:a16="http://schemas.microsoft.com/office/drawing/2014/main" id="{FCBF456C-CD1D-457B-A9AD-0C04D2061A68}"/>
              </a:ext>
            </a:extLst>
          </p:cNvPr>
          <p:cNvSpPr/>
          <p:nvPr/>
        </p:nvSpPr>
        <p:spPr>
          <a:xfrm>
            <a:off x="3415488" y="2493155"/>
            <a:ext cx="792000" cy="792000"/>
          </a:xfrm>
          <a:prstGeom prst="ellipse">
            <a:avLst/>
          </a:prstGeom>
          <a:blipFill>
            <a:blip r:embed="rId3"/>
            <a:stretch>
              <a:fillRect t="-6818" b="-6818"/>
            </a:stretch>
          </a:blipFill>
          <a:ln w="38100" cap="flat" cmpd="sng" algn="ctr">
            <a:solidFill>
              <a:srgbClr val="52758C"/>
            </a:solidFill>
            <a:prstDash val="solid"/>
            <a:miter lim="800000"/>
          </a:ln>
          <a:effectLst/>
        </p:spPr>
      </p:sp>
      <p:grpSp>
        <p:nvGrpSpPr>
          <p:cNvPr id="13" name="Agrupar 18">
            <a:extLst>
              <a:ext uri="{FF2B5EF4-FFF2-40B4-BE49-F238E27FC236}">
                <a16:creationId xmlns:a16="http://schemas.microsoft.com/office/drawing/2014/main" id="{1E80285C-C8C2-4825-9291-5F08EB2B5522}"/>
              </a:ext>
            </a:extLst>
          </p:cNvPr>
          <p:cNvGrpSpPr/>
          <p:nvPr/>
        </p:nvGrpSpPr>
        <p:grpSpPr>
          <a:xfrm>
            <a:off x="3347417" y="1382715"/>
            <a:ext cx="4531858" cy="792000"/>
            <a:chOff x="3462006" y="977835"/>
            <a:chExt cx="4531858" cy="792000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14" name="Retângulo de cantos arredondados 54">
              <a:extLst>
                <a:ext uri="{FF2B5EF4-FFF2-40B4-BE49-F238E27FC236}">
                  <a16:creationId xmlns:a16="http://schemas.microsoft.com/office/drawing/2014/main" id="{D1CCF00B-A850-4FAF-9628-B2861FEE3EEB}"/>
                </a:ext>
              </a:extLst>
            </p:cNvPr>
            <p:cNvSpPr/>
            <p:nvPr/>
          </p:nvSpPr>
          <p:spPr>
            <a:xfrm>
              <a:off x="4091430" y="977835"/>
              <a:ext cx="3716413" cy="79200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38100" cap="flat" cmpd="sng" algn="ctr">
              <a:solidFill>
                <a:srgbClr val="52758C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33124BFA-6AF9-43EE-B3DE-797480384E08}"/>
                </a:ext>
              </a:extLst>
            </p:cNvPr>
            <p:cNvSpPr/>
            <p:nvPr/>
          </p:nvSpPr>
          <p:spPr>
            <a:xfrm>
              <a:off x="3462006" y="1123360"/>
              <a:ext cx="4531858" cy="54454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7665" tIns="40640" rIns="40640" bIns="4064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664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Programa de Monitoramento Hidroviário (PMH)</a:t>
              </a:r>
              <a:endParaRPr kumimoji="0" lang="pt-BR" sz="2000" b="1" i="0" u="none" strike="noStrike" kern="0" cap="none" spc="0" normalizeH="0" baseline="0" noProof="0" dirty="0">
                <a:ln>
                  <a:noFill/>
                </a:ln>
                <a:solidFill>
                  <a:srgbClr val="4664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Elipse 15">
            <a:extLst>
              <a:ext uri="{FF2B5EF4-FFF2-40B4-BE49-F238E27FC236}">
                <a16:creationId xmlns:a16="http://schemas.microsoft.com/office/drawing/2014/main" id="{17A49EC6-0BC0-425E-A510-DBDC4EEDA395}"/>
              </a:ext>
            </a:extLst>
          </p:cNvPr>
          <p:cNvSpPr/>
          <p:nvPr/>
        </p:nvSpPr>
        <p:spPr>
          <a:xfrm>
            <a:off x="3017350" y="1382715"/>
            <a:ext cx="792000" cy="792000"/>
          </a:xfrm>
          <a:prstGeom prst="ellipse">
            <a:avLst/>
          </a:prstGeom>
          <a:blipFill dpi="0" rotWithShape="1">
            <a:blip r:embed="rId4"/>
            <a:srcRect/>
            <a:stretch>
              <a:fillRect l="-11363" t="-20454" r="-65909" b="-20454"/>
            </a:stretch>
          </a:blipFill>
          <a:ln w="38100" cap="flat" cmpd="sng" algn="ctr">
            <a:solidFill>
              <a:srgbClr val="52758C"/>
            </a:solidFill>
            <a:prstDash val="solid"/>
            <a:miter lim="800000"/>
          </a:ln>
          <a:effectLst/>
        </p:spPr>
      </p:sp>
      <p:grpSp>
        <p:nvGrpSpPr>
          <p:cNvPr id="17" name="Agrupar 25">
            <a:extLst>
              <a:ext uri="{FF2B5EF4-FFF2-40B4-BE49-F238E27FC236}">
                <a16:creationId xmlns:a16="http://schemas.microsoft.com/office/drawing/2014/main" id="{43355D34-B3CD-47DE-A029-FC2E3A65BF69}"/>
              </a:ext>
            </a:extLst>
          </p:cNvPr>
          <p:cNvGrpSpPr/>
          <p:nvPr/>
        </p:nvGrpSpPr>
        <p:grpSpPr>
          <a:xfrm>
            <a:off x="3661661" y="4752359"/>
            <a:ext cx="4780222" cy="792000"/>
            <a:chOff x="3749746" y="4347479"/>
            <a:chExt cx="4780222" cy="792000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18" name="Retângulo de cantos arredondados 50">
              <a:extLst>
                <a:ext uri="{FF2B5EF4-FFF2-40B4-BE49-F238E27FC236}">
                  <a16:creationId xmlns:a16="http://schemas.microsoft.com/office/drawing/2014/main" id="{0B6489C8-7E3C-4097-9F2C-8F4736D0570E}"/>
                </a:ext>
              </a:extLst>
            </p:cNvPr>
            <p:cNvSpPr/>
            <p:nvPr/>
          </p:nvSpPr>
          <p:spPr>
            <a:xfrm>
              <a:off x="4442930" y="4347479"/>
              <a:ext cx="3888000" cy="79200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38100" cap="flat" cmpd="sng" algn="ctr">
              <a:solidFill>
                <a:srgbClr val="52758C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8FCD99E-56F8-4A84-B3B1-E7D56AE6973F}"/>
                </a:ext>
              </a:extLst>
            </p:cNvPr>
            <p:cNvSpPr/>
            <p:nvPr/>
          </p:nvSpPr>
          <p:spPr>
            <a:xfrm>
              <a:off x="3749746" y="4376729"/>
              <a:ext cx="4780222" cy="7146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7665" tIns="40640" rIns="40640" bIns="4064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664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Programa Operação </a:t>
              </a:r>
            </a:p>
            <a:p>
              <a:pPr marL="0" marR="0" lvl="0" indent="0" algn="ctr" defTabSz="7112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664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 Manutenção de IP4 (PROIP4) </a:t>
              </a:r>
            </a:p>
          </p:txBody>
        </p:sp>
      </p:grpSp>
      <p:sp>
        <p:nvSpPr>
          <p:cNvPr id="20" name="Elipse 19">
            <a:extLst>
              <a:ext uri="{FF2B5EF4-FFF2-40B4-BE49-F238E27FC236}">
                <a16:creationId xmlns:a16="http://schemas.microsoft.com/office/drawing/2014/main" id="{F5EAE6E8-ECC5-492A-B5FD-64B5962EE9BE}"/>
              </a:ext>
            </a:extLst>
          </p:cNvPr>
          <p:cNvSpPr/>
          <p:nvPr/>
        </p:nvSpPr>
        <p:spPr>
          <a:xfrm>
            <a:off x="3397488" y="4752359"/>
            <a:ext cx="828000" cy="792000"/>
          </a:xfrm>
          <a:prstGeom prst="ellipse">
            <a:avLst/>
          </a:prstGeom>
          <a:blipFill>
            <a:blip r:embed="rId5"/>
            <a:stretch>
              <a:fillRect l="-28261" t="-50000" r="-45653" b="-13636"/>
            </a:stretch>
          </a:blipFill>
          <a:ln w="38100" cap="flat" cmpd="sng" algn="ctr">
            <a:solidFill>
              <a:srgbClr val="52758C"/>
            </a:solidFill>
            <a:prstDash val="solid"/>
            <a:miter lim="800000"/>
          </a:ln>
          <a:effectLst/>
        </p:spPr>
      </p:sp>
      <p:grpSp>
        <p:nvGrpSpPr>
          <p:cNvPr id="21" name="Agrupar 29">
            <a:extLst>
              <a:ext uri="{FF2B5EF4-FFF2-40B4-BE49-F238E27FC236}">
                <a16:creationId xmlns:a16="http://schemas.microsoft.com/office/drawing/2014/main" id="{9DBCE64F-30C9-4C57-B97F-F6E744B5440B}"/>
              </a:ext>
            </a:extLst>
          </p:cNvPr>
          <p:cNvGrpSpPr/>
          <p:nvPr/>
        </p:nvGrpSpPr>
        <p:grpSpPr>
          <a:xfrm>
            <a:off x="3432948" y="5876115"/>
            <a:ext cx="5609079" cy="792000"/>
            <a:chOff x="3661598" y="5471235"/>
            <a:chExt cx="4380056" cy="792000"/>
          </a:xfrm>
          <a:solidFill>
            <a:srgbClr val="4472C4">
              <a:lumMod val="60000"/>
              <a:lumOff val="40000"/>
            </a:srgbClr>
          </a:solidFill>
        </p:grpSpPr>
        <p:sp>
          <p:nvSpPr>
            <p:cNvPr id="22" name="Retângulo de cantos arredondados 50">
              <a:extLst>
                <a:ext uri="{FF2B5EF4-FFF2-40B4-BE49-F238E27FC236}">
                  <a16:creationId xmlns:a16="http://schemas.microsoft.com/office/drawing/2014/main" id="{436EE528-B2E9-44A3-9E2F-5AE77E63A285}"/>
                </a:ext>
              </a:extLst>
            </p:cNvPr>
            <p:cNvSpPr/>
            <p:nvPr/>
          </p:nvSpPr>
          <p:spPr>
            <a:xfrm>
              <a:off x="4018154" y="5471235"/>
              <a:ext cx="4023500" cy="792000"/>
            </a:xfrm>
            <a:prstGeom prst="roundRect">
              <a:avLst/>
            </a:prstGeom>
            <a:solidFill>
              <a:srgbClr val="4472C4">
                <a:lumMod val="20000"/>
                <a:lumOff val="80000"/>
              </a:srgbClr>
            </a:solidFill>
            <a:ln w="38100" cap="flat" cmpd="sng" algn="ctr">
              <a:solidFill>
                <a:srgbClr val="52758C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9DD44F67-F26D-42F0-A205-F4B438564C85}"/>
                </a:ext>
              </a:extLst>
            </p:cNvPr>
            <p:cNvSpPr/>
            <p:nvPr/>
          </p:nvSpPr>
          <p:spPr>
            <a:xfrm>
              <a:off x="3661598" y="5514550"/>
              <a:ext cx="4339921" cy="7146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7665" tIns="40640" rIns="40640" bIns="40640" numCol="1" spcCol="1270" anchor="ctr" anchorCtr="0">
              <a:noAutofit/>
            </a:bodyPr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6647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Programa de Recuperação e </a:t>
              </a:r>
              <a:r>
                <a:rPr lang="pt-BR" sz="2000" b="1" kern="0" dirty="0">
                  <a:solidFill>
                    <a:srgbClr val="4664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Manutenção de Eclusas (PROECLUSAS)</a:t>
              </a:r>
            </a:p>
          </p:txBody>
        </p:sp>
      </p:grpSp>
      <p:sp>
        <p:nvSpPr>
          <p:cNvPr id="24" name="Elipse 23">
            <a:extLst>
              <a:ext uri="{FF2B5EF4-FFF2-40B4-BE49-F238E27FC236}">
                <a16:creationId xmlns:a16="http://schemas.microsoft.com/office/drawing/2014/main" id="{79A9E8CE-C3DC-404D-ADB0-9743D3B1B8DB}"/>
              </a:ext>
            </a:extLst>
          </p:cNvPr>
          <p:cNvSpPr/>
          <p:nvPr/>
        </p:nvSpPr>
        <p:spPr>
          <a:xfrm>
            <a:off x="3017350" y="5862441"/>
            <a:ext cx="792000" cy="792000"/>
          </a:xfrm>
          <a:prstGeom prst="ellipse">
            <a:avLst/>
          </a:prstGeom>
          <a:blipFill>
            <a:blip r:embed="rId6"/>
            <a:stretch>
              <a:fillRect l="-20454" t="-11364" r="-20454" b="-11364"/>
            </a:stretch>
          </a:blipFill>
          <a:ln w="38100" cap="flat" cmpd="sng" algn="ctr">
            <a:solidFill>
              <a:srgbClr val="52758C"/>
            </a:solidFill>
            <a:prstDash val="solid"/>
            <a:miter lim="800000"/>
          </a:ln>
          <a:effectLst/>
        </p:spPr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0695366-CEB8-4F7B-BB91-BBE54FDF4E7A}"/>
              </a:ext>
            </a:extLst>
          </p:cNvPr>
          <p:cNvSpPr/>
          <p:nvPr/>
        </p:nvSpPr>
        <p:spPr>
          <a:xfrm>
            <a:off x="9406769" y="1257300"/>
            <a:ext cx="2801518" cy="56006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Espaço Reservado para Texto 4">
            <a:extLst>
              <a:ext uri="{FF2B5EF4-FFF2-40B4-BE49-F238E27FC236}">
                <a16:creationId xmlns:a16="http://schemas.microsoft.com/office/drawing/2014/main" id="{801FDBAD-12C0-4A8D-B49A-9F386F44DEE7}"/>
              </a:ext>
            </a:extLst>
          </p:cNvPr>
          <p:cNvSpPr txBox="1">
            <a:spLocks/>
          </p:cNvSpPr>
          <p:nvPr/>
        </p:nvSpPr>
        <p:spPr>
          <a:xfrm>
            <a:off x="9400921" y="560406"/>
            <a:ext cx="2801518" cy="18047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Benefícios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4D10716-0E30-41A5-95A5-258F196B3B6A}"/>
              </a:ext>
            </a:extLst>
          </p:cNvPr>
          <p:cNvSpPr txBox="1"/>
          <p:nvPr/>
        </p:nvSpPr>
        <p:spPr>
          <a:xfrm>
            <a:off x="9446806" y="2312385"/>
            <a:ext cx="16929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lvl="0">
              <a:defRPr/>
            </a:pPr>
            <a:r>
              <a:rPr lang="pt-BR" b="1" dirty="0">
                <a:solidFill>
                  <a:prstClr val="black"/>
                </a:solidFill>
              </a:rPr>
              <a:t>SEGURANÇA À NAVEGAÇÃO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D9D36B1-FE9E-4EDE-8C29-D1FF843C32C1}"/>
              </a:ext>
            </a:extLst>
          </p:cNvPr>
          <p:cNvSpPr txBox="1"/>
          <p:nvPr/>
        </p:nvSpPr>
        <p:spPr>
          <a:xfrm>
            <a:off x="10295639" y="4053100"/>
            <a:ext cx="21657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lvl="0">
              <a:defRPr/>
            </a:pPr>
            <a:r>
              <a:rPr lang="pt-BR" b="1" dirty="0">
                <a:latin typeface="Calibri" panose="020F0502020204030204"/>
              </a:rPr>
              <a:t>CONFIABILIDADE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C7431D4F-E44F-4068-9635-B33527771122}"/>
              </a:ext>
            </a:extLst>
          </p:cNvPr>
          <p:cNvSpPr txBox="1"/>
          <p:nvPr/>
        </p:nvSpPr>
        <p:spPr>
          <a:xfrm>
            <a:off x="10318855" y="5516816"/>
            <a:ext cx="19623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PLANEJAMENTO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MANUTENÇÃO E  IMPLEMENTAÇÃO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38651EB-3AB8-4F1A-A983-DF6F135034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097" y="2248347"/>
            <a:ext cx="720000" cy="720000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B8E39BE7-6329-46C2-84AF-B01D162EEC9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99" y="3899285"/>
            <a:ext cx="669600" cy="66960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785502DF-EE7F-4095-8029-6BF60AE830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695" y="5636646"/>
            <a:ext cx="720000" cy="720000"/>
          </a:xfrm>
          <a:prstGeom prst="rect">
            <a:avLst/>
          </a:prstGeom>
        </p:spPr>
      </p:pic>
      <p:sp>
        <p:nvSpPr>
          <p:cNvPr id="33" name="Espaço Reservado para Texto 4">
            <a:extLst>
              <a:ext uri="{FF2B5EF4-FFF2-40B4-BE49-F238E27FC236}">
                <a16:creationId xmlns:a16="http://schemas.microsoft.com/office/drawing/2014/main" id="{0D4CBF55-AE23-4087-B7A5-B5DB876E781E}"/>
              </a:ext>
            </a:extLst>
          </p:cNvPr>
          <p:cNvSpPr txBox="1">
            <a:spLocks/>
          </p:cNvSpPr>
          <p:nvPr/>
        </p:nvSpPr>
        <p:spPr>
          <a:xfrm>
            <a:off x="13943" y="2201865"/>
            <a:ext cx="3499082" cy="30916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105E74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Plano de Manutenção Aquaviária (PMA)</a:t>
            </a:r>
          </a:p>
        </p:txBody>
      </p:sp>
    </p:spTree>
    <p:extLst>
      <p:ext uri="{BB962C8B-B14F-4D97-AF65-F5344CB8AC3E}">
        <p14:creationId xmlns:p14="http://schemas.microsoft.com/office/powerpoint/2010/main" val="77536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PROSINAQUA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8C5522B8-C869-4194-A47B-874BED910A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1797970"/>
              </p:ext>
            </p:extLst>
          </p:nvPr>
        </p:nvGraphicFramePr>
        <p:xfrm>
          <a:off x="656549" y="1451429"/>
          <a:ext cx="10577508" cy="509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4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</a:t>
            </a:r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DIRETRIZES DAQ/DNIT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20FC00A-1531-4F05-9EB4-6E020B7B4EEA}"/>
              </a:ext>
            </a:extLst>
          </p:cNvPr>
          <p:cNvSpPr txBox="1"/>
          <p:nvPr/>
        </p:nvSpPr>
        <p:spPr>
          <a:xfrm>
            <a:off x="2128863" y="1219831"/>
            <a:ext cx="7934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rgbClr val="105E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SINALIZAÇÃO NAUTICA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9A5BF3D-4B20-46AF-9A88-B438D73B0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354980"/>
              </p:ext>
            </p:extLst>
          </p:nvPr>
        </p:nvGraphicFramePr>
        <p:xfrm>
          <a:off x="2383983" y="1937401"/>
          <a:ext cx="9612287" cy="4562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87" y="6262631"/>
            <a:ext cx="647700" cy="6477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90B6B46-D861-406F-A1C9-341C64D404B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3" t="4198" r="2053" b="1674"/>
          <a:stretch/>
        </p:blipFill>
        <p:spPr>
          <a:xfrm>
            <a:off x="548858" y="2168176"/>
            <a:ext cx="2500063" cy="356316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4D3EC3-4948-4B42-BDD8-84841BB4D1DD}"/>
              </a:ext>
            </a:extLst>
          </p:cNvPr>
          <p:cNvSpPr txBox="1"/>
          <p:nvPr/>
        </p:nvSpPr>
        <p:spPr>
          <a:xfrm>
            <a:off x="322729" y="4426515"/>
            <a:ext cx="29523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600" b="1" dirty="0">
              <a:solidFill>
                <a:srgbClr val="105E74"/>
              </a:solidFill>
              <a:latin typeface="Calibri" panose="020F0502020204030204"/>
            </a:endParaRPr>
          </a:p>
          <a:p>
            <a:pPr algn="ctr"/>
            <a:r>
              <a:rPr lang="pt-BR" sz="2600" b="1" dirty="0">
                <a:solidFill>
                  <a:srgbClr val="105E74"/>
                </a:solidFill>
                <a:latin typeface="Calibri" panose="020F0502020204030204"/>
              </a:rPr>
              <a:t>SINALIZAÇÃO</a:t>
            </a:r>
          </a:p>
          <a:p>
            <a:pPr algn="ctr"/>
            <a:r>
              <a:rPr lang="pt-BR" sz="2600" b="1" dirty="0">
                <a:solidFill>
                  <a:srgbClr val="105E74"/>
                </a:solidFill>
                <a:latin typeface="Calibri" panose="020F0502020204030204"/>
              </a:rPr>
              <a:t>NÁUTICA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44A6BC3-1A1F-4D10-8775-E976F456CC6F}"/>
              </a:ext>
            </a:extLst>
          </p:cNvPr>
          <p:cNvSpPr txBox="1"/>
          <p:nvPr/>
        </p:nvSpPr>
        <p:spPr>
          <a:xfrm>
            <a:off x="1621344" y="3921654"/>
            <a:ext cx="10270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DIRETRIZES 2022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D8A5A94-CAFE-4183-9C12-805E64CFFA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031" y="6228307"/>
            <a:ext cx="647700" cy="6477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53C7718B-2643-4325-9C02-1C8E6FEC64F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62" y="6260049"/>
            <a:ext cx="647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8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SINALIZAÇÃO NÁUTICA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2EC1745-AFDD-4796-AF0D-EA0F6B5C5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404" y="1975558"/>
            <a:ext cx="4330811" cy="33684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1FCEA1-BA5C-40F8-8116-B0ED806B198F}"/>
              </a:ext>
            </a:extLst>
          </p:cNvPr>
          <p:cNvSpPr txBox="1"/>
          <p:nvPr/>
        </p:nvSpPr>
        <p:spPr>
          <a:xfrm>
            <a:off x="7660900" y="5357083"/>
            <a:ext cx="4405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Inspeção da Sinalização Náutica, Rio São Francisco, 2019.</a:t>
            </a:r>
          </a:p>
          <a:p>
            <a:r>
              <a:rPr lang="pt-BR" sz="1400" dirty="0"/>
              <a:t>Realização DAQ/DNIT e Marinha do Brasil.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54409130"/>
              </p:ext>
            </p:extLst>
          </p:nvPr>
        </p:nvGraphicFramePr>
        <p:xfrm>
          <a:off x="149412" y="1479176"/>
          <a:ext cx="7179235" cy="50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884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SINALIZAÇÃO NÁUTICA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B60E5D0-7998-4ABB-BF2D-158566A390BD}"/>
              </a:ext>
            </a:extLst>
          </p:cNvPr>
          <p:cNvSpPr txBox="1"/>
          <p:nvPr/>
        </p:nvSpPr>
        <p:spPr>
          <a:xfrm>
            <a:off x="353724" y="1253761"/>
            <a:ext cx="1167785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Definição: </a:t>
            </a:r>
            <a:r>
              <a:rPr lang="pt-B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Conjunto de sinais náuticos visuais, fixos ou flutuantes, externos à embarcação, estabelecidos objetivando garantir a navegação segura e econômica nas hidrovias.</a:t>
            </a:r>
          </a:p>
          <a:p>
            <a:pPr marL="801688" indent="-2857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Identificação no período diurno: </a:t>
            </a:r>
            <a:r>
              <a:rPr lang="pt-B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Pela cor, pela forma que se apresenta ao navegante, pela marca de tope e pela numeração, se houver, apresentada em sua estrutura;</a:t>
            </a:r>
          </a:p>
          <a:p>
            <a:pPr marL="801688" indent="-28575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t-BR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Identificação no período noturno: </a:t>
            </a:r>
            <a:r>
              <a:rPr lang="pt-BR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Pela característica luminosa.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19678BD-7B7F-47AB-A725-EB8277C6F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69" y="3890109"/>
            <a:ext cx="10790855" cy="279678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2819F5D-ED49-48C9-87AD-14BAA22E4345}"/>
              </a:ext>
            </a:extLst>
          </p:cNvPr>
          <p:cNvSpPr txBox="1"/>
          <p:nvPr/>
        </p:nvSpPr>
        <p:spPr>
          <a:xfrm>
            <a:off x="4130970" y="3552861"/>
            <a:ext cx="3930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SINAIS LATERAIS - FLUTUANTES</a:t>
            </a:r>
          </a:p>
        </p:txBody>
      </p:sp>
    </p:spTree>
    <p:extLst>
      <p:ext uri="{BB962C8B-B14F-4D97-AF65-F5344CB8AC3E}">
        <p14:creationId xmlns:p14="http://schemas.microsoft.com/office/powerpoint/2010/main" val="426178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SINALIZAÇÃO NÁUTICA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60E5D0-7998-4ABB-BF2D-158566A390BD}"/>
              </a:ext>
            </a:extLst>
          </p:cNvPr>
          <p:cNvSpPr txBox="1"/>
          <p:nvPr/>
        </p:nvSpPr>
        <p:spPr>
          <a:xfrm>
            <a:off x="97052" y="1205635"/>
            <a:ext cx="5244971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115D7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SINALIZAÇÃO NÁUTICA DE MARGEM</a:t>
            </a:r>
            <a:endParaRPr lang="pt-BR" sz="2000" dirty="0">
              <a:solidFill>
                <a:srgbClr val="115D74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AC52573-FE22-41D1-A1CE-F54A12F6A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660" y="1526476"/>
            <a:ext cx="6713802" cy="484674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26A8764-B4B5-40AF-A003-193E28AB11A8}"/>
              </a:ext>
            </a:extLst>
          </p:cNvPr>
          <p:cNvSpPr txBox="1"/>
          <p:nvPr/>
        </p:nvSpPr>
        <p:spPr>
          <a:xfrm>
            <a:off x="242538" y="1807401"/>
            <a:ext cx="4824137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6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 dimensões devem permitir ao navegante identificá-los claramente a uma distância suficiente de modo a empreender a ação nela indicada.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77EDD8F-41C2-41EF-B918-70BA652BE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714" y="3429000"/>
            <a:ext cx="1806817" cy="297571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EFA545-B597-48CD-B750-83A36FEC3CCF}"/>
              </a:ext>
            </a:extLst>
          </p:cNvPr>
          <p:cNvSpPr txBox="1"/>
          <p:nvPr/>
        </p:nvSpPr>
        <p:spPr>
          <a:xfrm>
            <a:off x="833553" y="6404716"/>
            <a:ext cx="3642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Baliza para sinalização fluvial de margem </a:t>
            </a:r>
          </a:p>
        </p:txBody>
      </p:sp>
    </p:spTree>
    <p:extLst>
      <p:ext uri="{BB962C8B-B14F-4D97-AF65-F5344CB8AC3E}">
        <p14:creationId xmlns:p14="http://schemas.microsoft.com/office/powerpoint/2010/main" val="210305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743AECE4-4CE1-4335-850D-5CA379095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79" t="492" r="11759" b="14606"/>
          <a:stretch/>
        </p:blipFill>
        <p:spPr>
          <a:xfrm>
            <a:off x="2116733" y="3799561"/>
            <a:ext cx="2785388" cy="292396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 PROSINAQUA – HIDROVIA PARAGUAI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5016746" y="1579419"/>
            <a:ext cx="6482527" cy="13385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Aft>
                <a:spcPts val="600"/>
              </a:spcAft>
              <a:defRPr/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Contrato: nº 046/2021-SR-MS/DNIT;</a:t>
            </a:r>
          </a:p>
          <a:p>
            <a:pPr indent="-900113"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Objeto: </a:t>
            </a: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Supervisão da execução de Serviços de Manutenção/ Recuperação de ativos no Tramo Norte e Tramo Sul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Vigência: </a:t>
            </a:r>
            <a:r>
              <a:rPr lang="pt-BR" dirty="0" err="1">
                <a:solidFill>
                  <a:srgbClr val="4472C4">
                    <a:lumMod val="50000"/>
                  </a:srgbClr>
                </a:solidFill>
              </a:rPr>
              <a:t>Abr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/23.</a:t>
            </a: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5016744" y="3035121"/>
            <a:ext cx="6482527" cy="12269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Aft>
                <a:spcPts val="600"/>
              </a:spcAft>
              <a:defRPr/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Contrato: nº 864/2020-SR-MS/DNIT;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Objeto: </a:t>
            </a: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Manutenção/ Recuperação de ativos, Tramo Norte;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Vigência: Mar/23.</a:t>
            </a: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5016744" y="4379143"/>
            <a:ext cx="6482527" cy="14837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Aft>
                <a:spcPts val="600"/>
              </a:spcAft>
              <a:defRPr/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Contrato: nº 008/2022-SR-MS/DNIT – Sem Ordem de Início dos Serviços</a:t>
            </a:r>
          </a:p>
          <a:p>
            <a:pPr indent="-900113"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Objeto: </a:t>
            </a: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Manutenção/ Recuperação de ativos no Tramo Sul;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Vigência: Mar/24.</a:t>
            </a: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4C19E525-9FC7-4856-9394-485716AC38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5" t="3962" r="48589" b="16808"/>
          <a:stretch/>
        </p:blipFill>
        <p:spPr>
          <a:xfrm>
            <a:off x="217960" y="1239755"/>
            <a:ext cx="2709511" cy="30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76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558D6-D7CD-4D55-B564-9D729A07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rgbClr val="105E7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PROSINAQUA</a:t>
            </a:r>
            <a:r>
              <a:rPr lang="pt-BR" sz="3600" b="1" dirty="0">
                <a:solidFill>
                  <a:srgbClr val="105E74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pt-BR" sz="3600" b="1" dirty="0">
                <a:solidFill>
                  <a:srgbClr val="105E74"/>
                </a:solidFill>
                <a:latin typeface="Arial" panose="020B0604020202020204" pitchFamily="34" charset="0"/>
                <a:ea typeface="Open Sans" panose="020B0604020202020204" charset="0"/>
                <a:cs typeface="Arial" panose="020B0604020202020204" pitchFamily="34" charset="0"/>
              </a:rPr>
              <a:t>– HIDROVIA PARANÁ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5016743" y="1509485"/>
            <a:ext cx="6482527" cy="1919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Aft>
                <a:spcPts val="600"/>
              </a:spcAft>
              <a:defRPr/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Contrato: nº 035/2022-SR-SP/DNIT;</a:t>
            </a:r>
          </a:p>
          <a:p>
            <a:pPr indent="-900113"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Objeto: Serviços Técnicos para o Monitoramento da Hidrovia do Paraná, incluindo a fiscalização da execução dos serviços de </a:t>
            </a: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Manutenção e Conservação do Balizamento Fixo e Flutuante existente no Rio Paraná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Vigência: </a:t>
            </a:r>
            <a:r>
              <a:rPr lang="pt-BR" dirty="0" err="1">
                <a:solidFill>
                  <a:srgbClr val="4472C4">
                    <a:lumMod val="50000"/>
                  </a:srgbClr>
                </a:solidFill>
              </a:rPr>
              <a:t>Fev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/27.</a:t>
            </a: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5016742" y="3522655"/>
            <a:ext cx="6482527" cy="13855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Aft>
                <a:spcPts val="600"/>
              </a:spcAft>
              <a:defRPr/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Contrato: nº 544/2021-SR-SP/DNIT;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Objeto: </a:t>
            </a: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Manutenção, Reforma e Reparo, e Conservação do Balizamento na Hidrovia do Rio Paraná, trechos I e II;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Vigência: </a:t>
            </a:r>
            <a:r>
              <a:rPr lang="pt-BR" dirty="0" err="1">
                <a:solidFill>
                  <a:srgbClr val="4472C4">
                    <a:lumMod val="50000"/>
                  </a:srgbClr>
                </a:solidFill>
              </a:rPr>
              <a:t>Nov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/26.</a:t>
            </a: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5545ED-EA04-4C6D-92EF-C580B790F264}"/>
              </a:ext>
            </a:extLst>
          </p:cNvPr>
          <p:cNvSpPr/>
          <p:nvPr/>
        </p:nvSpPr>
        <p:spPr>
          <a:xfrm>
            <a:off x="5016741" y="4990945"/>
            <a:ext cx="6482527" cy="13369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base">
              <a:spcAft>
                <a:spcPts val="600"/>
              </a:spcAft>
              <a:defRPr/>
            </a:pP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Contrato: nº 548/202-SR-SP/DNIT;</a:t>
            </a:r>
          </a:p>
          <a:p>
            <a:pPr indent="-900113"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Objeto: </a:t>
            </a:r>
            <a:r>
              <a:rPr lang="pt-BR" b="1" dirty="0">
                <a:solidFill>
                  <a:srgbClr val="4472C4">
                    <a:lumMod val="50000"/>
                  </a:srgbClr>
                </a:solidFill>
              </a:rPr>
              <a:t>Manutenção, Reforma e Reparo, e Conservação do Balizamento na Hidrovia do Rio Paraná, trechos III e IV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;</a:t>
            </a:r>
          </a:p>
          <a:p>
            <a:pPr fontAlgn="base">
              <a:spcAft>
                <a:spcPts val="600"/>
              </a:spcAft>
              <a:defRPr/>
            </a:pP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Vigência: </a:t>
            </a:r>
            <a:r>
              <a:rPr lang="pt-BR" dirty="0" err="1">
                <a:solidFill>
                  <a:srgbClr val="4472C4">
                    <a:lumMod val="50000"/>
                  </a:srgbClr>
                </a:solidFill>
              </a:rPr>
              <a:t>Nov</a:t>
            </a:r>
            <a:r>
              <a:rPr lang="pt-BR" dirty="0">
                <a:solidFill>
                  <a:srgbClr val="4472C4">
                    <a:lumMod val="50000"/>
                  </a:srgbClr>
                </a:solidFill>
              </a:rPr>
              <a:t>/26.</a:t>
            </a: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  <a:p>
            <a:pPr fontAlgn="base">
              <a:spcAft>
                <a:spcPts val="600"/>
              </a:spcAft>
              <a:defRPr/>
            </a:pPr>
            <a:endParaRPr lang="pt-BR" sz="2000" b="1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11" name="Imagem 10" descr="Mapa&#10;&#10;Descrição gerada automaticament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50"/>
          <a:stretch/>
        </p:blipFill>
        <p:spPr bwMode="auto">
          <a:xfrm>
            <a:off x="566057" y="1509485"/>
            <a:ext cx="4305215" cy="4586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95262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718</Words>
  <Application>Microsoft Office PowerPoint</Application>
  <PresentationFormat>Widescreen</PresentationFormat>
  <Paragraphs>97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Wingdings</vt:lpstr>
      <vt:lpstr>Tema do Office</vt:lpstr>
      <vt:lpstr>COORDENAÇÃO DE OPERAÇÕES DE INFRAESTRUTURA AQUAVIÁRIA – DAQ/DNITAQUAVIÁRIA</vt:lpstr>
      <vt:lpstr>PLANO DE MANUTENÇÃO AQUAVIÁRIA </vt:lpstr>
      <vt:lpstr> PROSINAQUA</vt:lpstr>
      <vt:lpstr> DIRETRIZES DAQ/DNIT</vt:lpstr>
      <vt:lpstr>SINALIZAÇÃO NÁUTICA</vt:lpstr>
      <vt:lpstr>SINALIZAÇÃO NÁUTICA</vt:lpstr>
      <vt:lpstr>SINALIZAÇÃO NÁUTICA</vt:lpstr>
      <vt:lpstr> PROSINAQUA – HIDROVIA PARAGUAI</vt:lpstr>
      <vt:lpstr> PROSINAQUA – HIDROVIA PARANÁ</vt:lpstr>
      <vt:lpstr> PROSINAQUA - HIDROVIAS S. FCO E TAQUARI</vt:lpstr>
      <vt:lpstr> PROSINAQUA – AÇÕES FUTURAS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Borges</dc:creator>
  <cp:lastModifiedBy>Gabriella Lima</cp:lastModifiedBy>
  <cp:revision>44</cp:revision>
  <dcterms:created xsi:type="dcterms:W3CDTF">2022-03-04T12:39:06Z</dcterms:created>
  <dcterms:modified xsi:type="dcterms:W3CDTF">2022-03-29T13:07:43Z</dcterms:modified>
</cp:coreProperties>
</file>