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2" r:id="rId4"/>
    <p:sldId id="263" r:id="rId5"/>
    <p:sldId id="276" r:id="rId6"/>
    <p:sldId id="266" r:id="rId7"/>
    <p:sldId id="275" r:id="rId8"/>
    <p:sldId id="264" r:id="rId9"/>
    <p:sldId id="277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719"/>
    <a:srgbClr val="CC9B00"/>
    <a:srgbClr val="E9EBF5"/>
    <a:srgbClr val="5EF927"/>
    <a:srgbClr val="4472C4"/>
    <a:srgbClr val="FBC02D"/>
    <a:srgbClr val="AEAFB4"/>
    <a:srgbClr val="CFD5EA"/>
    <a:srgbClr val="0288D1"/>
    <a:srgbClr val="1E3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6ABEF-1385-4EF5-B60C-2429637CF70C}" v="42" dt="2021-02-09T17:08:44.951"/>
    <p1510:client id="{E86D5A91-778C-43C4-B6D4-F485BFC5E195}" v="254" dt="2021-02-08T22:36:54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A47E1-5065-411C-B256-790A8456E553}" type="doc">
      <dgm:prSet loTypeId="urn:microsoft.com/office/officeart/2005/8/layout/StepDownProcess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ABE18B9-BE62-4F95-8F95-E5E7086249B3}">
      <dgm:prSet phldrT="[Texto]" custT="1"/>
      <dgm:spPr>
        <a:gradFill flip="none" rotWithShape="1">
          <a:gsLst>
            <a:gs pos="0">
              <a:srgbClr val="5EF927"/>
            </a:gs>
            <a:gs pos="48000">
              <a:srgbClr val="5EF927"/>
            </a:gs>
            <a:gs pos="100000">
              <a:srgbClr val="5EF927"/>
            </a:gs>
          </a:gsLst>
          <a:lin ang="2700000" scaled="1"/>
          <a:tileRect/>
        </a:gradFill>
      </dgm:spPr>
      <dgm:t>
        <a:bodyPr/>
        <a:lstStyle/>
        <a:p>
          <a:r>
            <a:rPr lang="pt-BR" sz="1400" b="0" dirty="0"/>
            <a:t>Em Aberto</a:t>
          </a:r>
        </a:p>
      </dgm:t>
    </dgm:pt>
    <dgm:pt modelId="{CFFA4D39-0173-465E-A46F-D2D81A295816}" type="parTrans" cxnId="{66750B8F-8FDB-419F-B2E2-6D6C8974B15B}">
      <dgm:prSet/>
      <dgm:spPr/>
      <dgm:t>
        <a:bodyPr/>
        <a:lstStyle/>
        <a:p>
          <a:endParaRPr lang="pt-BR"/>
        </a:p>
      </dgm:t>
    </dgm:pt>
    <dgm:pt modelId="{693FFDB6-0A0F-459D-81D9-CF22132149CB}" type="sibTrans" cxnId="{66750B8F-8FDB-419F-B2E2-6D6C8974B15B}">
      <dgm:prSet/>
      <dgm:spPr/>
      <dgm:t>
        <a:bodyPr/>
        <a:lstStyle/>
        <a:p>
          <a:endParaRPr lang="pt-BR"/>
        </a:p>
      </dgm:t>
    </dgm:pt>
    <dgm:pt modelId="{892B8B58-4C3F-4F72-A10E-0A1690796518}">
      <dgm:prSet phldrT="[Texto]" custT="1"/>
      <dgm:spPr>
        <a:gradFill rotWithShape="0">
          <a:gsLst>
            <a:gs pos="0">
              <a:srgbClr val="FFC000"/>
            </a:gs>
            <a:gs pos="50000">
              <a:srgbClr val="FFC000"/>
            </a:gs>
            <a:gs pos="100000">
              <a:srgbClr val="FFC000"/>
            </a:gs>
          </a:gsLst>
        </a:gradFill>
      </dgm:spPr>
      <dgm:t>
        <a:bodyPr/>
        <a:lstStyle/>
        <a:p>
          <a:r>
            <a:rPr lang="pt-BR" sz="1400" dirty="0"/>
            <a:t>PFE</a:t>
          </a:r>
        </a:p>
      </dgm:t>
    </dgm:pt>
    <dgm:pt modelId="{680A4C89-5600-40BE-ACBE-4C8BBA7182F1}" type="parTrans" cxnId="{8F036702-9023-4663-8890-10206F48FDDE}">
      <dgm:prSet/>
      <dgm:spPr/>
      <dgm:t>
        <a:bodyPr/>
        <a:lstStyle/>
        <a:p>
          <a:endParaRPr lang="pt-BR"/>
        </a:p>
      </dgm:t>
    </dgm:pt>
    <dgm:pt modelId="{5F55FEDC-D537-4E66-9C39-BE70EAA1B7E1}" type="sibTrans" cxnId="{8F036702-9023-4663-8890-10206F48FDDE}">
      <dgm:prSet/>
      <dgm:spPr/>
      <dgm:t>
        <a:bodyPr/>
        <a:lstStyle/>
        <a:p>
          <a:endParaRPr lang="pt-BR"/>
        </a:p>
      </dgm:t>
    </dgm:pt>
    <dgm:pt modelId="{46CCB86F-2869-4AEC-8CEF-BB33A909333F}">
      <dgm:prSet phldrT="[Texto]" custT="1"/>
      <dgm:spPr>
        <a:gradFill rotWithShape="0">
          <a:gsLst>
            <a:gs pos="0">
              <a:srgbClr val="FF0000"/>
            </a:gs>
            <a:gs pos="5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pt-BR" sz="1400" dirty="0"/>
            <a:t>Anulado</a:t>
          </a:r>
        </a:p>
      </dgm:t>
    </dgm:pt>
    <dgm:pt modelId="{D955CE38-DBA2-42DD-8A3D-D334409AC340}" type="parTrans" cxnId="{7CA8ABF7-6BC4-417B-9402-BFF51E994522}">
      <dgm:prSet/>
      <dgm:spPr/>
      <dgm:t>
        <a:bodyPr/>
        <a:lstStyle/>
        <a:p>
          <a:endParaRPr lang="pt-BR"/>
        </a:p>
      </dgm:t>
    </dgm:pt>
    <dgm:pt modelId="{E83B4B9C-9288-4E75-9084-6C26AD22F9F7}" type="sibTrans" cxnId="{7CA8ABF7-6BC4-417B-9402-BFF51E994522}">
      <dgm:prSet/>
      <dgm:spPr/>
      <dgm:t>
        <a:bodyPr/>
        <a:lstStyle/>
        <a:p>
          <a:endParaRPr lang="pt-BR"/>
        </a:p>
      </dgm:t>
    </dgm:pt>
    <dgm:pt modelId="{01FD8F91-9864-4850-AFE8-E227FDC561E3}">
      <dgm:prSet phldrT="[Texto]" custT="1"/>
      <dgm:spPr>
        <a:gradFill rotWithShape="0">
          <a:gsLst>
            <a:gs pos="0">
              <a:srgbClr val="00B0F0"/>
            </a:gs>
            <a:gs pos="91150">
              <a:srgbClr val="00B0F0"/>
            </a:gs>
            <a:gs pos="50000">
              <a:srgbClr val="00B0F0"/>
            </a:gs>
            <a:gs pos="100000">
              <a:srgbClr val="00B0F0"/>
            </a:gs>
          </a:gsLst>
        </a:gradFill>
      </dgm:spPr>
      <dgm:t>
        <a:bodyPr/>
        <a:lstStyle/>
        <a:p>
          <a:r>
            <a:rPr lang="pt-BR" sz="1400" dirty="0"/>
            <a:t>Regularizado</a:t>
          </a:r>
        </a:p>
      </dgm:t>
    </dgm:pt>
    <dgm:pt modelId="{2EC544E9-A023-4C8A-9E34-00ADF6F2E442}" type="parTrans" cxnId="{F8A8CF7C-1CE9-484A-9198-00C8057727C4}">
      <dgm:prSet/>
      <dgm:spPr/>
      <dgm:t>
        <a:bodyPr/>
        <a:lstStyle/>
        <a:p>
          <a:endParaRPr lang="pt-BR"/>
        </a:p>
      </dgm:t>
    </dgm:pt>
    <dgm:pt modelId="{16EFEB6A-AB39-459F-94B2-FC313E20E077}" type="sibTrans" cxnId="{F8A8CF7C-1CE9-484A-9198-00C8057727C4}">
      <dgm:prSet/>
      <dgm:spPr/>
      <dgm:t>
        <a:bodyPr/>
        <a:lstStyle/>
        <a:p>
          <a:endParaRPr lang="pt-BR"/>
        </a:p>
      </dgm:t>
    </dgm:pt>
    <dgm:pt modelId="{E43A38CC-EA83-45BE-A60F-AD3F3E70BAC9}" type="pres">
      <dgm:prSet presAssocID="{898A47E1-5065-411C-B256-790A8456E553}" presName="rootnode" presStyleCnt="0">
        <dgm:presLayoutVars>
          <dgm:chMax/>
          <dgm:chPref/>
          <dgm:dir/>
          <dgm:animLvl val="lvl"/>
        </dgm:presLayoutVars>
      </dgm:prSet>
      <dgm:spPr/>
    </dgm:pt>
    <dgm:pt modelId="{A7ACDE0B-BC12-4B87-BCBD-23A51749F4C7}" type="pres">
      <dgm:prSet presAssocID="{6ABE18B9-BE62-4F95-8F95-E5E7086249B3}" presName="composite" presStyleCnt="0"/>
      <dgm:spPr/>
    </dgm:pt>
    <dgm:pt modelId="{3F00A286-54DC-4235-B127-BB71EB5B9F75}" type="pres">
      <dgm:prSet presAssocID="{6ABE18B9-BE62-4F95-8F95-E5E7086249B3}" presName="bentUpArrow1" presStyleLbl="alignImgPlace1" presStyleIdx="0" presStyleCnt="3" custScaleX="64501" custScaleY="86070"/>
      <dgm:spPr>
        <a:solidFill>
          <a:schemeClr val="bg1">
            <a:lumMod val="85000"/>
          </a:schemeClr>
        </a:solidFill>
      </dgm:spPr>
    </dgm:pt>
    <dgm:pt modelId="{B58FEE12-7F1E-4367-9756-2D6942E7582E}" type="pres">
      <dgm:prSet presAssocID="{6ABE18B9-BE62-4F95-8F95-E5E7086249B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548B77B8-69A8-4A46-847E-F7BC3AD72739}" type="pres">
      <dgm:prSet presAssocID="{6ABE18B9-BE62-4F95-8F95-E5E7086249B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B9C3487-6660-450A-B949-BDFEC5B7ACB4}" type="pres">
      <dgm:prSet presAssocID="{693FFDB6-0A0F-459D-81D9-CF22132149CB}" presName="sibTrans" presStyleCnt="0"/>
      <dgm:spPr/>
    </dgm:pt>
    <dgm:pt modelId="{7DE9A828-3688-404C-83C2-CCB72861AF77}" type="pres">
      <dgm:prSet presAssocID="{892B8B58-4C3F-4F72-A10E-0A1690796518}" presName="composite" presStyleCnt="0"/>
      <dgm:spPr/>
    </dgm:pt>
    <dgm:pt modelId="{D6B4C673-DA5C-4A49-9873-51720C31F4B4}" type="pres">
      <dgm:prSet presAssocID="{892B8B58-4C3F-4F72-A10E-0A1690796518}" presName="bentUpArrow1" presStyleLbl="alignImgPlace1" presStyleIdx="1" presStyleCnt="3" custScaleX="59398" custScaleY="74347"/>
      <dgm:spPr>
        <a:solidFill>
          <a:schemeClr val="bg1">
            <a:lumMod val="85000"/>
          </a:schemeClr>
        </a:solidFill>
      </dgm:spPr>
    </dgm:pt>
    <dgm:pt modelId="{0F2E2480-23C5-48D6-9359-D1D0DCABEED4}" type="pres">
      <dgm:prSet presAssocID="{892B8B58-4C3F-4F72-A10E-0A1690796518}" presName="ParentText" presStyleLbl="node1" presStyleIdx="1" presStyleCnt="4" custScaleX="101620">
        <dgm:presLayoutVars>
          <dgm:chMax val="1"/>
          <dgm:chPref val="1"/>
          <dgm:bulletEnabled val="1"/>
        </dgm:presLayoutVars>
      </dgm:prSet>
      <dgm:spPr/>
    </dgm:pt>
    <dgm:pt modelId="{7AFE0A64-B8B6-4330-9D73-FA76423AC1E8}" type="pres">
      <dgm:prSet presAssocID="{892B8B58-4C3F-4F72-A10E-0A169079651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FF4BA71-CA75-4C62-8709-14C64D4E3C7E}" type="pres">
      <dgm:prSet presAssocID="{5F55FEDC-D537-4E66-9C39-BE70EAA1B7E1}" presName="sibTrans" presStyleCnt="0"/>
      <dgm:spPr/>
    </dgm:pt>
    <dgm:pt modelId="{C91988E7-91E3-433E-A28F-8C4924DD34B3}" type="pres">
      <dgm:prSet presAssocID="{46CCB86F-2869-4AEC-8CEF-BB33A909333F}" presName="composite" presStyleCnt="0"/>
      <dgm:spPr/>
    </dgm:pt>
    <dgm:pt modelId="{767F0389-0FBD-4C5E-92F9-5D416A831738}" type="pres">
      <dgm:prSet presAssocID="{46CCB86F-2869-4AEC-8CEF-BB33A909333F}" presName="bentUpArrow1" presStyleLbl="alignImgPlace1" presStyleIdx="2" presStyleCnt="3" custScaleX="59085" custScaleY="79398"/>
      <dgm:spPr>
        <a:solidFill>
          <a:schemeClr val="bg1">
            <a:lumMod val="85000"/>
          </a:schemeClr>
        </a:solidFill>
      </dgm:spPr>
    </dgm:pt>
    <dgm:pt modelId="{E68ED786-71A6-4A7D-BD38-8F68D026C58B}" type="pres">
      <dgm:prSet presAssocID="{46CCB86F-2869-4AEC-8CEF-BB33A909333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192B2CC3-6310-4D71-A537-B45A801C363A}" type="pres">
      <dgm:prSet presAssocID="{46CCB86F-2869-4AEC-8CEF-BB33A909333F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286B875-FF77-4230-825E-DAF2EA3C0CFF}" type="pres">
      <dgm:prSet presAssocID="{E83B4B9C-9288-4E75-9084-6C26AD22F9F7}" presName="sibTrans" presStyleCnt="0"/>
      <dgm:spPr/>
    </dgm:pt>
    <dgm:pt modelId="{7C8B852F-1F8C-4238-BF70-BC2363A24EC4}" type="pres">
      <dgm:prSet presAssocID="{01FD8F91-9864-4850-AFE8-E227FDC561E3}" presName="composite" presStyleCnt="0"/>
      <dgm:spPr/>
    </dgm:pt>
    <dgm:pt modelId="{3E678315-8C44-4A6D-BD2A-5E2AFFC56751}" type="pres">
      <dgm:prSet presAssocID="{01FD8F91-9864-4850-AFE8-E227FDC561E3}" presName="ParentText" presStyleLbl="node1" presStyleIdx="3" presStyleCnt="4" custScaleX="121317" custScaleY="96757">
        <dgm:presLayoutVars>
          <dgm:chMax val="1"/>
          <dgm:chPref val="1"/>
          <dgm:bulletEnabled val="1"/>
        </dgm:presLayoutVars>
      </dgm:prSet>
      <dgm:spPr/>
    </dgm:pt>
  </dgm:ptLst>
  <dgm:cxnLst>
    <dgm:cxn modelId="{8F036702-9023-4663-8890-10206F48FDDE}" srcId="{898A47E1-5065-411C-B256-790A8456E553}" destId="{892B8B58-4C3F-4F72-A10E-0A1690796518}" srcOrd="1" destOrd="0" parTransId="{680A4C89-5600-40BE-ACBE-4C8BBA7182F1}" sibTransId="{5F55FEDC-D537-4E66-9C39-BE70EAA1B7E1}"/>
    <dgm:cxn modelId="{D2E6DB1B-7BAF-4897-90F5-906EFB3FB482}" type="presOf" srcId="{46CCB86F-2869-4AEC-8CEF-BB33A909333F}" destId="{E68ED786-71A6-4A7D-BD38-8F68D026C58B}" srcOrd="0" destOrd="0" presId="urn:microsoft.com/office/officeart/2005/8/layout/StepDownProcess"/>
    <dgm:cxn modelId="{77340625-AD93-40F3-9A90-C9D12D8D6AE4}" type="presOf" srcId="{01FD8F91-9864-4850-AFE8-E227FDC561E3}" destId="{3E678315-8C44-4A6D-BD2A-5E2AFFC56751}" srcOrd="0" destOrd="0" presId="urn:microsoft.com/office/officeart/2005/8/layout/StepDownProcess"/>
    <dgm:cxn modelId="{0D94DC5C-093E-41A2-A23F-B4D27EF0BEFE}" type="presOf" srcId="{6ABE18B9-BE62-4F95-8F95-E5E7086249B3}" destId="{B58FEE12-7F1E-4367-9756-2D6942E7582E}" srcOrd="0" destOrd="0" presId="urn:microsoft.com/office/officeart/2005/8/layout/StepDownProcess"/>
    <dgm:cxn modelId="{F8A8CF7C-1CE9-484A-9198-00C8057727C4}" srcId="{898A47E1-5065-411C-B256-790A8456E553}" destId="{01FD8F91-9864-4850-AFE8-E227FDC561E3}" srcOrd="3" destOrd="0" parTransId="{2EC544E9-A023-4C8A-9E34-00ADF6F2E442}" sibTransId="{16EFEB6A-AB39-459F-94B2-FC313E20E077}"/>
    <dgm:cxn modelId="{B84D9B80-539E-4E70-9C36-7EF8D5D3EB92}" type="presOf" srcId="{892B8B58-4C3F-4F72-A10E-0A1690796518}" destId="{0F2E2480-23C5-48D6-9359-D1D0DCABEED4}" srcOrd="0" destOrd="0" presId="urn:microsoft.com/office/officeart/2005/8/layout/StepDownProcess"/>
    <dgm:cxn modelId="{66750B8F-8FDB-419F-B2E2-6D6C8974B15B}" srcId="{898A47E1-5065-411C-B256-790A8456E553}" destId="{6ABE18B9-BE62-4F95-8F95-E5E7086249B3}" srcOrd="0" destOrd="0" parTransId="{CFFA4D39-0173-465E-A46F-D2D81A295816}" sibTransId="{693FFDB6-0A0F-459D-81D9-CF22132149CB}"/>
    <dgm:cxn modelId="{FB7382D7-9A9E-486A-8D01-109ED5BF1234}" type="presOf" srcId="{898A47E1-5065-411C-B256-790A8456E553}" destId="{E43A38CC-EA83-45BE-A60F-AD3F3E70BAC9}" srcOrd="0" destOrd="0" presId="urn:microsoft.com/office/officeart/2005/8/layout/StepDownProcess"/>
    <dgm:cxn modelId="{7CA8ABF7-6BC4-417B-9402-BFF51E994522}" srcId="{898A47E1-5065-411C-B256-790A8456E553}" destId="{46CCB86F-2869-4AEC-8CEF-BB33A909333F}" srcOrd="2" destOrd="0" parTransId="{D955CE38-DBA2-42DD-8A3D-D334409AC340}" sibTransId="{E83B4B9C-9288-4E75-9084-6C26AD22F9F7}"/>
    <dgm:cxn modelId="{1E58E62F-62FB-4A63-9AB0-101B24CC1078}" type="presParOf" srcId="{E43A38CC-EA83-45BE-A60F-AD3F3E70BAC9}" destId="{A7ACDE0B-BC12-4B87-BCBD-23A51749F4C7}" srcOrd="0" destOrd="0" presId="urn:microsoft.com/office/officeart/2005/8/layout/StepDownProcess"/>
    <dgm:cxn modelId="{88340589-B874-4687-B6F2-5159CD3FEF24}" type="presParOf" srcId="{A7ACDE0B-BC12-4B87-BCBD-23A51749F4C7}" destId="{3F00A286-54DC-4235-B127-BB71EB5B9F75}" srcOrd="0" destOrd="0" presId="urn:microsoft.com/office/officeart/2005/8/layout/StepDownProcess"/>
    <dgm:cxn modelId="{D6D9294A-BEE0-465E-993E-23ADD1CB3A8A}" type="presParOf" srcId="{A7ACDE0B-BC12-4B87-BCBD-23A51749F4C7}" destId="{B58FEE12-7F1E-4367-9756-2D6942E7582E}" srcOrd="1" destOrd="0" presId="urn:microsoft.com/office/officeart/2005/8/layout/StepDownProcess"/>
    <dgm:cxn modelId="{C5A35FF3-2290-429C-AE6E-F680C322B8BD}" type="presParOf" srcId="{A7ACDE0B-BC12-4B87-BCBD-23A51749F4C7}" destId="{548B77B8-69A8-4A46-847E-F7BC3AD72739}" srcOrd="2" destOrd="0" presId="urn:microsoft.com/office/officeart/2005/8/layout/StepDownProcess"/>
    <dgm:cxn modelId="{A6D82AF6-3A82-4F3C-93EA-AAD1DBD8CD6F}" type="presParOf" srcId="{E43A38CC-EA83-45BE-A60F-AD3F3E70BAC9}" destId="{DB9C3487-6660-450A-B949-BDFEC5B7ACB4}" srcOrd="1" destOrd="0" presId="urn:microsoft.com/office/officeart/2005/8/layout/StepDownProcess"/>
    <dgm:cxn modelId="{EF0B51D9-3639-473D-AD5E-4DB42E7F56B0}" type="presParOf" srcId="{E43A38CC-EA83-45BE-A60F-AD3F3E70BAC9}" destId="{7DE9A828-3688-404C-83C2-CCB72861AF77}" srcOrd="2" destOrd="0" presId="urn:microsoft.com/office/officeart/2005/8/layout/StepDownProcess"/>
    <dgm:cxn modelId="{804B966A-A75E-4718-AA29-09B04BA6AC1E}" type="presParOf" srcId="{7DE9A828-3688-404C-83C2-CCB72861AF77}" destId="{D6B4C673-DA5C-4A49-9873-51720C31F4B4}" srcOrd="0" destOrd="0" presId="urn:microsoft.com/office/officeart/2005/8/layout/StepDownProcess"/>
    <dgm:cxn modelId="{DE9C9D89-77EB-4764-95BA-4C0042ECD5F3}" type="presParOf" srcId="{7DE9A828-3688-404C-83C2-CCB72861AF77}" destId="{0F2E2480-23C5-48D6-9359-D1D0DCABEED4}" srcOrd="1" destOrd="0" presId="urn:microsoft.com/office/officeart/2005/8/layout/StepDownProcess"/>
    <dgm:cxn modelId="{B2B3DFEC-F73C-4626-9B52-BD139555FF42}" type="presParOf" srcId="{7DE9A828-3688-404C-83C2-CCB72861AF77}" destId="{7AFE0A64-B8B6-4330-9D73-FA76423AC1E8}" srcOrd="2" destOrd="0" presId="urn:microsoft.com/office/officeart/2005/8/layout/StepDownProcess"/>
    <dgm:cxn modelId="{49A1B495-2FB8-4F7F-A552-FD1D3185E6E9}" type="presParOf" srcId="{E43A38CC-EA83-45BE-A60F-AD3F3E70BAC9}" destId="{EFF4BA71-CA75-4C62-8709-14C64D4E3C7E}" srcOrd="3" destOrd="0" presId="urn:microsoft.com/office/officeart/2005/8/layout/StepDownProcess"/>
    <dgm:cxn modelId="{A3135030-5B68-4E98-A7C6-394548B8AF89}" type="presParOf" srcId="{E43A38CC-EA83-45BE-A60F-AD3F3E70BAC9}" destId="{C91988E7-91E3-433E-A28F-8C4924DD34B3}" srcOrd="4" destOrd="0" presId="urn:microsoft.com/office/officeart/2005/8/layout/StepDownProcess"/>
    <dgm:cxn modelId="{28E4EDA2-34C0-44B3-8768-3FCC5CA6377B}" type="presParOf" srcId="{C91988E7-91E3-433E-A28F-8C4924DD34B3}" destId="{767F0389-0FBD-4C5E-92F9-5D416A831738}" srcOrd="0" destOrd="0" presId="urn:microsoft.com/office/officeart/2005/8/layout/StepDownProcess"/>
    <dgm:cxn modelId="{567764B4-8B2C-4463-AE5C-48C0D7266478}" type="presParOf" srcId="{C91988E7-91E3-433E-A28F-8C4924DD34B3}" destId="{E68ED786-71A6-4A7D-BD38-8F68D026C58B}" srcOrd="1" destOrd="0" presId="urn:microsoft.com/office/officeart/2005/8/layout/StepDownProcess"/>
    <dgm:cxn modelId="{510E077D-9782-4BA1-BB7C-395A56F7A43A}" type="presParOf" srcId="{C91988E7-91E3-433E-A28F-8C4924DD34B3}" destId="{192B2CC3-6310-4D71-A537-B45A801C363A}" srcOrd="2" destOrd="0" presId="urn:microsoft.com/office/officeart/2005/8/layout/StepDownProcess"/>
    <dgm:cxn modelId="{5989B0C9-3A4E-4465-BA4B-6C06379B4793}" type="presParOf" srcId="{E43A38CC-EA83-45BE-A60F-AD3F3E70BAC9}" destId="{3286B875-FF77-4230-825E-DAF2EA3C0CFF}" srcOrd="5" destOrd="0" presId="urn:microsoft.com/office/officeart/2005/8/layout/StepDownProcess"/>
    <dgm:cxn modelId="{358CE000-70BE-4AA3-81B1-F0C1BD266AC7}" type="presParOf" srcId="{E43A38CC-EA83-45BE-A60F-AD3F3E70BAC9}" destId="{7C8B852F-1F8C-4238-BF70-BC2363A24EC4}" srcOrd="6" destOrd="0" presId="urn:microsoft.com/office/officeart/2005/8/layout/StepDownProcess"/>
    <dgm:cxn modelId="{CCDAF3E8-DF53-49B0-A90D-A9D27D6AA5B6}" type="presParOf" srcId="{7C8B852F-1F8C-4238-BF70-BC2363A24EC4}" destId="{3E678315-8C44-4A6D-BD2A-5E2AFFC5675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4D11E-86D7-4584-8EB7-0917FFBE86F2}" type="doc">
      <dgm:prSet loTypeId="urn:microsoft.com/office/officeart/2005/8/layout/lProcess3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9336F20-C336-4D72-8722-25462EFEC2AE}">
      <dgm:prSet custT="1"/>
      <dgm:spPr/>
      <dgm:t>
        <a:bodyPr/>
        <a:lstStyle/>
        <a:p>
          <a:pPr rtl="0"/>
          <a:r>
            <a:rPr lang="pt-BR" sz="1200" b="1" dirty="0">
              <a:solidFill>
                <a:schemeClr val="tx1">
                  <a:lumMod val="85000"/>
                  <a:lumOff val="15000"/>
                </a:schemeClr>
              </a:solidFill>
            </a:rPr>
            <a:t>Identificação da ocupação</a:t>
          </a:r>
        </a:p>
      </dgm:t>
    </dgm:pt>
    <dgm:pt modelId="{80DE5798-50F5-4FE7-AFEB-2AB7225CF11D}" type="parTrans" cxnId="{3C2459BE-23B8-4883-BB35-7F32344F6F2F}">
      <dgm:prSet/>
      <dgm:spPr/>
      <dgm:t>
        <a:bodyPr/>
        <a:lstStyle/>
        <a:p>
          <a:endParaRPr lang="pt-BR"/>
        </a:p>
      </dgm:t>
    </dgm:pt>
    <dgm:pt modelId="{F6BB654A-E74B-4927-83D6-0F4BEF8656B4}" type="sibTrans" cxnId="{3C2459BE-23B8-4883-BB35-7F32344F6F2F}">
      <dgm:prSet/>
      <dgm:spPr/>
      <dgm:t>
        <a:bodyPr/>
        <a:lstStyle/>
        <a:p>
          <a:endParaRPr lang="pt-BR"/>
        </a:p>
      </dgm:t>
    </dgm:pt>
    <dgm:pt modelId="{7122C78A-DC08-4F92-9BD2-8CFC32E24F68}">
      <dgm:prSet custT="1"/>
      <dgm:spPr/>
      <dgm:t>
        <a:bodyPr/>
        <a:lstStyle/>
        <a:p>
          <a:pPr rtl="0"/>
          <a:r>
            <a:rPr lang="pt-BR" sz="1200" b="1" dirty="0">
              <a:solidFill>
                <a:schemeClr val="tx1">
                  <a:lumMod val="85000"/>
                  <a:lumOff val="15000"/>
                </a:schemeClr>
              </a:solidFill>
            </a:rPr>
            <a:t>Preenchimento manual Notificação</a:t>
          </a:r>
        </a:p>
      </dgm:t>
    </dgm:pt>
    <dgm:pt modelId="{5EC1C3F2-EEA3-4475-9402-AE6E874B3293}" type="parTrans" cxnId="{DBC75DEC-C0E8-43E6-AF1B-D213BEE7C4D9}">
      <dgm:prSet/>
      <dgm:spPr/>
      <dgm:t>
        <a:bodyPr/>
        <a:lstStyle/>
        <a:p>
          <a:endParaRPr lang="pt-BR"/>
        </a:p>
      </dgm:t>
    </dgm:pt>
    <dgm:pt modelId="{99DC0D04-5555-46D1-B514-3E7A5554886F}" type="sibTrans" cxnId="{DBC75DEC-C0E8-43E6-AF1B-D213BEE7C4D9}">
      <dgm:prSet/>
      <dgm:spPr/>
      <dgm:t>
        <a:bodyPr/>
        <a:lstStyle/>
        <a:p>
          <a:endParaRPr lang="pt-BR"/>
        </a:p>
      </dgm:t>
    </dgm:pt>
    <dgm:pt modelId="{A9816A96-FECF-4E60-B230-E8AD6FFD8017}">
      <dgm:prSet custT="1"/>
      <dgm:spPr/>
      <dgm:t>
        <a:bodyPr/>
        <a:lstStyle/>
        <a:p>
          <a:pPr rtl="0"/>
          <a:r>
            <a:rPr lang="pt-BR" sz="1200" b="1" dirty="0">
              <a:solidFill>
                <a:schemeClr val="tx1">
                  <a:lumMod val="85000"/>
                  <a:lumOff val="15000"/>
                </a:schemeClr>
              </a:solidFill>
            </a:rPr>
            <a:t>Cadastro SIOR </a:t>
          </a:r>
        </a:p>
      </dgm:t>
    </dgm:pt>
    <dgm:pt modelId="{A49F6787-5FAA-494F-9869-043B24625ED4}" type="parTrans" cxnId="{18866183-F8C1-4C95-8CD0-E0B2B82A6541}">
      <dgm:prSet/>
      <dgm:spPr/>
      <dgm:t>
        <a:bodyPr/>
        <a:lstStyle/>
        <a:p>
          <a:endParaRPr lang="pt-BR"/>
        </a:p>
      </dgm:t>
    </dgm:pt>
    <dgm:pt modelId="{0B5AEAE4-03ED-43A9-AD8F-EA86CE237AB5}" type="sibTrans" cxnId="{18866183-F8C1-4C95-8CD0-E0B2B82A6541}">
      <dgm:prSet/>
      <dgm:spPr/>
      <dgm:t>
        <a:bodyPr/>
        <a:lstStyle/>
        <a:p>
          <a:endParaRPr lang="pt-BR"/>
        </a:p>
      </dgm:t>
    </dgm:pt>
    <dgm:pt modelId="{9DA89904-0F60-44F8-9BB9-CCAD015419B4}">
      <dgm:prSet custT="1"/>
      <dgm:spPr/>
      <dgm:t>
        <a:bodyPr/>
        <a:lstStyle/>
        <a:p>
          <a:pPr rtl="0"/>
          <a:r>
            <a:rPr lang="pt-BR" sz="1200" b="1" dirty="0">
              <a:solidFill>
                <a:schemeClr val="tx1">
                  <a:lumMod val="85000"/>
                  <a:lumOff val="15000"/>
                </a:schemeClr>
              </a:solidFill>
            </a:rPr>
            <a:t>Situação</a:t>
          </a:r>
        </a:p>
      </dgm:t>
    </dgm:pt>
    <dgm:pt modelId="{81E65B7B-5FD4-4AD4-BD24-F9B94C552F2C}" type="parTrans" cxnId="{6EFD35EC-1D1E-4C14-BFFD-E6F6C2B20F3B}">
      <dgm:prSet/>
      <dgm:spPr/>
      <dgm:t>
        <a:bodyPr/>
        <a:lstStyle/>
        <a:p>
          <a:endParaRPr lang="pt-BR"/>
        </a:p>
      </dgm:t>
    </dgm:pt>
    <dgm:pt modelId="{11627478-8D61-46E8-91A5-02DCA6514419}" type="sibTrans" cxnId="{6EFD35EC-1D1E-4C14-BFFD-E6F6C2B20F3B}">
      <dgm:prSet/>
      <dgm:spPr/>
      <dgm:t>
        <a:bodyPr/>
        <a:lstStyle/>
        <a:p>
          <a:endParaRPr lang="pt-BR"/>
        </a:p>
      </dgm:t>
    </dgm:pt>
    <dgm:pt modelId="{51AB0E25-8156-4115-8D82-ABB3F570D076}">
      <dgm:prSet custT="1"/>
      <dgm:spPr/>
      <dgm:t>
        <a:bodyPr/>
        <a:lstStyle/>
        <a:p>
          <a:pPr rtl="0"/>
          <a:r>
            <a:rPr lang="pt-BR" sz="1200" b="1" dirty="0">
              <a:solidFill>
                <a:schemeClr val="tx1">
                  <a:lumMod val="85000"/>
                  <a:lumOff val="15000"/>
                </a:schemeClr>
              </a:solidFill>
            </a:rPr>
            <a:t>Ocupação Irregular</a:t>
          </a:r>
        </a:p>
      </dgm:t>
    </dgm:pt>
    <dgm:pt modelId="{9C71608B-B241-4038-AC5C-78F7EDF2C724}" type="parTrans" cxnId="{AAAED186-454D-47CB-ABFF-7BC9C8FE11FA}">
      <dgm:prSet/>
      <dgm:spPr/>
      <dgm:t>
        <a:bodyPr/>
        <a:lstStyle/>
        <a:p>
          <a:endParaRPr lang="pt-BR"/>
        </a:p>
      </dgm:t>
    </dgm:pt>
    <dgm:pt modelId="{FD9EC9C7-B56F-4FBE-AA2B-54C4772A991E}" type="sibTrans" cxnId="{AAAED186-454D-47CB-ABFF-7BC9C8FE11FA}">
      <dgm:prSet/>
      <dgm:spPr/>
      <dgm:t>
        <a:bodyPr/>
        <a:lstStyle/>
        <a:p>
          <a:endParaRPr lang="pt-BR"/>
        </a:p>
      </dgm:t>
    </dgm:pt>
    <dgm:pt modelId="{43F6D255-7DA8-43A8-9D26-4FDAA9A7C5FE}" type="pres">
      <dgm:prSet presAssocID="{D244D11E-86D7-4584-8EB7-0917FFBE86F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0A28B01-7BC6-421C-A08D-EB1F4A0CE241}" type="pres">
      <dgm:prSet presAssocID="{C9336F20-C336-4D72-8722-25462EFEC2AE}" presName="horFlow" presStyleCnt="0"/>
      <dgm:spPr/>
    </dgm:pt>
    <dgm:pt modelId="{A937DDCB-612C-4B53-A52C-7DDE25CC7B5D}" type="pres">
      <dgm:prSet presAssocID="{C9336F20-C336-4D72-8722-25462EFEC2AE}" presName="bigChev" presStyleLbl="node1" presStyleIdx="0" presStyleCnt="4"/>
      <dgm:spPr/>
    </dgm:pt>
    <dgm:pt modelId="{1376566C-7EDA-41AD-8F18-095C00B1A57B}" type="pres">
      <dgm:prSet presAssocID="{C9336F20-C336-4D72-8722-25462EFEC2AE}" presName="vSp" presStyleCnt="0"/>
      <dgm:spPr/>
    </dgm:pt>
    <dgm:pt modelId="{AC4D02AE-1DD0-4238-A768-A1642F55BE06}" type="pres">
      <dgm:prSet presAssocID="{7122C78A-DC08-4F92-9BD2-8CFC32E24F68}" presName="horFlow" presStyleCnt="0"/>
      <dgm:spPr/>
    </dgm:pt>
    <dgm:pt modelId="{D791D1B0-120E-4666-B2E7-B86A2234A97F}" type="pres">
      <dgm:prSet presAssocID="{7122C78A-DC08-4F92-9BD2-8CFC32E24F68}" presName="bigChev" presStyleLbl="node1" presStyleIdx="1" presStyleCnt="4"/>
      <dgm:spPr/>
    </dgm:pt>
    <dgm:pt modelId="{8F2C6F68-866B-4C76-8757-02A43803AD86}" type="pres">
      <dgm:prSet presAssocID="{7122C78A-DC08-4F92-9BD2-8CFC32E24F68}" presName="vSp" presStyleCnt="0"/>
      <dgm:spPr/>
    </dgm:pt>
    <dgm:pt modelId="{52189F28-D428-4D9C-A6C2-306FB543C0D8}" type="pres">
      <dgm:prSet presAssocID="{A9816A96-FECF-4E60-B230-E8AD6FFD8017}" presName="horFlow" presStyleCnt="0"/>
      <dgm:spPr/>
    </dgm:pt>
    <dgm:pt modelId="{97C1F326-1211-4CBD-BF16-E4DC9C35A87F}" type="pres">
      <dgm:prSet presAssocID="{A9816A96-FECF-4E60-B230-E8AD6FFD8017}" presName="bigChev" presStyleLbl="node1" presStyleIdx="2" presStyleCnt="4"/>
      <dgm:spPr/>
    </dgm:pt>
    <dgm:pt modelId="{94A09C58-E157-472C-BFE6-9D8C71984811}" type="pres">
      <dgm:prSet presAssocID="{9C71608B-B241-4038-AC5C-78F7EDF2C724}" presName="parTrans" presStyleCnt="0"/>
      <dgm:spPr/>
    </dgm:pt>
    <dgm:pt modelId="{C8C255B1-3DA2-4F74-87AA-7E30280A10F2}" type="pres">
      <dgm:prSet presAssocID="{51AB0E25-8156-4115-8D82-ABB3F570D076}" presName="node" presStyleLbl="alignAccFollowNode1" presStyleIdx="0" presStyleCnt="1">
        <dgm:presLayoutVars>
          <dgm:bulletEnabled val="1"/>
        </dgm:presLayoutVars>
      </dgm:prSet>
      <dgm:spPr/>
    </dgm:pt>
    <dgm:pt modelId="{A56E99FB-2493-4124-A549-3BEB80F89D6F}" type="pres">
      <dgm:prSet presAssocID="{A9816A96-FECF-4E60-B230-E8AD6FFD8017}" presName="vSp" presStyleCnt="0"/>
      <dgm:spPr/>
    </dgm:pt>
    <dgm:pt modelId="{76173F83-AB9C-4F74-8B73-7EB2596BE71A}" type="pres">
      <dgm:prSet presAssocID="{9DA89904-0F60-44F8-9BB9-CCAD015419B4}" presName="horFlow" presStyleCnt="0"/>
      <dgm:spPr/>
    </dgm:pt>
    <dgm:pt modelId="{5D21D211-416C-46E8-9022-F30D703675B0}" type="pres">
      <dgm:prSet presAssocID="{9DA89904-0F60-44F8-9BB9-CCAD015419B4}" presName="bigChev" presStyleLbl="node1" presStyleIdx="3" presStyleCnt="4"/>
      <dgm:spPr/>
    </dgm:pt>
  </dgm:ptLst>
  <dgm:cxnLst>
    <dgm:cxn modelId="{68A2EB41-0018-45B2-A721-52F7D86120FB}" type="presOf" srcId="{D244D11E-86D7-4584-8EB7-0917FFBE86F2}" destId="{43F6D255-7DA8-43A8-9D26-4FDAA9A7C5FE}" srcOrd="0" destOrd="0" presId="urn:microsoft.com/office/officeart/2005/8/layout/lProcess3"/>
    <dgm:cxn modelId="{EAA21875-E586-4730-8342-91D0F9C047EE}" type="presOf" srcId="{C9336F20-C336-4D72-8722-25462EFEC2AE}" destId="{A937DDCB-612C-4B53-A52C-7DDE25CC7B5D}" srcOrd="0" destOrd="0" presId="urn:microsoft.com/office/officeart/2005/8/layout/lProcess3"/>
    <dgm:cxn modelId="{8457CB7C-BE7C-460E-A371-F09856701D81}" type="presOf" srcId="{9DA89904-0F60-44F8-9BB9-CCAD015419B4}" destId="{5D21D211-416C-46E8-9022-F30D703675B0}" srcOrd="0" destOrd="0" presId="urn:microsoft.com/office/officeart/2005/8/layout/lProcess3"/>
    <dgm:cxn modelId="{18866183-F8C1-4C95-8CD0-E0B2B82A6541}" srcId="{D244D11E-86D7-4584-8EB7-0917FFBE86F2}" destId="{A9816A96-FECF-4E60-B230-E8AD6FFD8017}" srcOrd="2" destOrd="0" parTransId="{A49F6787-5FAA-494F-9869-043B24625ED4}" sibTransId="{0B5AEAE4-03ED-43A9-AD8F-EA86CE237AB5}"/>
    <dgm:cxn modelId="{AAAED186-454D-47CB-ABFF-7BC9C8FE11FA}" srcId="{A9816A96-FECF-4E60-B230-E8AD6FFD8017}" destId="{51AB0E25-8156-4115-8D82-ABB3F570D076}" srcOrd="0" destOrd="0" parTransId="{9C71608B-B241-4038-AC5C-78F7EDF2C724}" sibTransId="{FD9EC9C7-B56F-4FBE-AA2B-54C4772A991E}"/>
    <dgm:cxn modelId="{55FD65AC-AFE0-4A94-AF8A-5376CFEF53EA}" type="presOf" srcId="{A9816A96-FECF-4E60-B230-E8AD6FFD8017}" destId="{97C1F326-1211-4CBD-BF16-E4DC9C35A87F}" srcOrd="0" destOrd="0" presId="urn:microsoft.com/office/officeart/2005/8/layout/lProcess3"/>
    <dgm:cxn modelId="{E00DEBAD-A388-451D-9415-C618F10E1384}" type="presOf" srcId="{7122C78A-DC08-4F92-9BD2-8CFC32E24F68}" destId="{D791D1B0-120E-4666-B2E7-B86A2234A97F}" srcOrd="0" destOrd="0" presId="urn:microsoft.com/office/officeart/2005/8/layout/lProcess3"/>
    <dgm:cxn modelId="{3C2459BE-23B8-4883-BB35-7F32344F6F2F}" srcId="{D244D11E-86D7-4584-8EB7-0917FFBE86F2}" destId="{C9336F20-C336-4D72-8722-25462EFEC2AE}" srcOrd="0" destOrd="0" parTransId="{80DE5798-50F5-4FE7-AFEB-2AB7225CF11D}" sibTransId="{F6BB654A-E74B-4927-83D6-0F4BEF8656B4}"/>
    <dgm:cxn modelId="{B7668BEA-4F9D-4E5E-A5DD-2BE1D8795BB9}" type="presOf" srcId="{51AB0E25-8156-4115-8D82-ABB3F570D076}" destId="{C8C255B1-3DA2-4F74-87AA-7E30280A10F2}" srcOrd="0" destOrd="0" presId="urn:microsoft.com/office/officeart/2005/8/layout/lProcess3"/>
    <dgm:cxn modelId="{6EFD35EC-1D1E-4C14-BFFD-E6F6C2B20F3B}" srcId="{D244D11E-86D7-4584-8EB7-0917FFBE86F2}" destId="{9DA89904-0F60-44F8-9BB9-CCAD015419B4}" srcOrd="3" destOrd="0" parTransId="{81E65B7B-5FD4-4AD4-BD24-F9B94C552F2C}" sibTransId="{11627478-8D61-46E8-91A5-02DCA6514419}"/>
    <dgm:cxn modelId="{DBC75DEC-C0E8-43E6-AF1B-D213BEE7C4D9}" srcId="{D244D11E-86D7-4584-8EB7-0917FFBE86F2}" destId="{7122C78A-DC08-4F92-9BD2-8CFC32E24F68}" srcOrd="1" destOrd="0" parTransId="{5EC1C3F2-EEA3-4475-9402-AE6E874B3293}" sibTransId="{99DC0D04-5555-46D1-B514-3E7A5554886F}"/>
    <dgm:cxn modelId="{45F3D1E9-3CF8-4174-82E3-DE6F4A2913A8}" type="presParOf" srcId="{43F6D255-7DA8-43A8-9D26-4FDAA9A7C5FE}" destId="{E0A28B01-7BC6-421C-A08D-EB1F4A0CE241}" srcOrd="0" destOrd="0" presId="urn:microsoft.com/office/officeart/2005/8/layout/lProcess3"/>
    <dgm:cxn modelId="{48CDBEA3-77FE-45A4-91A5-6FD4DCC469FA}" type="presParOf" srcId="{E0A28B01-7BC6-421C-A08D-EB1F4A0CE241}" destId="{A937DDCB-612C-4B53-A52C-7DDE25CC7B5D}" srcOrd="0" destOrd="0" presId="urn:microsoft.com/office/officeart/2005/8/layout/lProcess3"/>
    <dgm:cxn modelId="{07532642-B871-484B-9DF5-597CD80A66A4}" type="presParOf" srcId="{43F6D255-7DA8-43A8-9D26-4FDAA9A7C5FE}" destId="{1376566C-7EDA-41AD-8F18-095C00B1A57B}" srcOrd="1" destOrd="0" presId="urn:microsoft.com/office/officeart/2005/8/layout/lProcess3"/>
    <dgm:cxn modelId="{448A3FDB-57C0-4578-A476-D7115CA76C07}" type="presParOf" srcId="{43F6D255-7DA8-43A8-9D26-4FDAA9A7C5FE}" destId="{AC4D02AE-1DD0-4238-A768-A1642F55BE06}" srcOrd="2" destOrd="0" presId="urn:microsoft.com/office/officeart/2005/8/layout/lProcess3"/>
    <dgm:cxn modelId="{CB7D45FE-FA00-4EA8-BEC0-2E9EE0A418CE}" type="presParOf" srcId="{AC4D02AE-1DD0-4238-A768-A1642F55BE06}" destId="{D791D1B0-120E-4666-B2E7-B86A2234A97F}" srcOrd="0" destOrd="0" presId="urn:microsoft.com/office/officeart/2005/8/layout/lProcess3"/>
    <dgm:cxn modelId="{AA01B212-5055-4E30-8A15-4B8005F00E5D}" type="presParOf" srcId="{43F6D255-7DA8-43A8-9D26-4FDAA9A7C5FE}" destId="{8F2C6F68-866B-4C76-8757-02A43803AD86}" srcOrd="3" destOrd="0" presId="urn:microsoft.com/office/officeart/2005/8/layout/lProcess3"/>
    <dgm:cxn modelId="{F63CA17D-E751-47A6-9DE2-006E8E685B03}" type="presParOf" srcId="{43F6D255-7DA8-43A8-9D26-4FDAA9A7C5FE}" destId="{52189F28-D428-4D9C-A6C2-306FB543C0D8}" srcOrd="4" destOrd="0" presId="urn:microsoft.com/office/officeart/2005/8/layout/lProcess3"/>
    <dgm:cxn modelId="{0DBD2008-41F2-4E5F-B4CA-A30F6FA94434}" type="presParOf" srcId="{52189F28-D428-4D9C-A6C2-306FB543C0D8}" destId="{97C1F326-1211-4CBD-BF16-E4DC9C35A87F}" srcOrd="0" destOrd="0" presId="urn:microsoft.com/office/officeart/2005/8/layout/lProcess3"/>
    <dgm:cxn modelId="{CB824382-3F11-4D3D-A9B9-F87BB71279A6}" type="presParOf" srcId="{52189F28-D428-4D9C-A6C2-306FB543C0D8}" destId="{94A09C58-E157-472C-BFE6-9D8C71984811}" srcOrd="1" destOrd="0" presId="urn:microsoft.com/office/officeart/2005/8/layout/lProcess3"/>
    <dgm:cxn modelId="{2B19A88E-F5CE-4872-8E39-DE17989EDB1D}" type="presParOf" srcId="{52189F28-D428-4D9C-A6C2-306FB543C0D8}" destId="{C8C255B1-3DA2-4F74-87AA-7E30280A10F2}" srcOrd="2" destOrd="0" presId="urn:microsoft.com/office/officeart/2005/8/layout/lProcess3"/>
    <dgm:cxn modelId="{0D82334E-6636-4CB0-B979-7AD7DD2F989C}" type="presParOf" srcId="{43F6D255-7DA8-43A8-9D26-4FDAA9A7C5FE}" destId="{A56E99FB-2493-4124-A549-3BEB80F89D6F}" srcOrd="5" destOrd="0" presId="urn:microsoft.com/office/officeart/2005/8/layout/lProcess3"/>
    <dgm:cxn modelId="{F2FF589C-CBEB-4C8C-AFC4-3B431520DFA6}" type="presParOf" srcId="{43F6D255-7DA8-43A8-9D26-4FDAA9A7C5FE}" destId="{76173F83-AB9C-4F74-8B73-7EB2596BE71A}" srcOrd="6" destOrd="0" presId="urn:microsoft.com/office/officeart/2005/8/layout/lProcess3"/>
    <dgm:cxn modelId="{54119223-FF57-4DDD-84A0-581F8E32648B}" type="presParOf" srcId="{76173F83-AB9C-4F74-8B73-7EB2596BE71A}" destId="{5D21D211-416C-46E8-9022-F30D703675B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44D11E-86D7-4584-8EB7-0917FFBE86F2}" type="doc">
      <dgm:prSet loTypeId="urn:microsoft.com/office/officeart/2005/8/layout/lProcess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336F20-C336-4D72-8722-25462EFEC2AE}">
      <dgm:prSet/>
      <dgm:spPr/>
      <dgm:t>
        <a:bodyPr/>
        <a:lstStyle/>
        <a:p>
          <a:pPr rtl="0"/>
          <a:r>
            <a:rPr lang="pt-BR" b="1" dirty="0"/>
            <a:t>Identificação da ocupação</a:t>
          </a:r>
        </a:p>
      </dgm:t>
    </dgm:pt>
    <dgm:pt modelId="{80DE5798-50F5-4FE7-AFEB-2AB7225CF11D}" type="parTrans" cxnId="{3C2459BE-23B8-4883-BB35-7F32344F6F2F}">
      <dgm:prSet/>
      <dgm:spPr/>
      <dgm:t>
        <a:bodyPr/>
        <a:lstStyle/>
        <a:p>
          <a:endParaRPr lang="pt-BR"/>
        </a:p>
      </dgm:t>
    </dgm:pt>
    <dgm:pt modelId="{F6BB654A-E74B-4927-83D6-0F4BEF8656B4}" type="sibTrans" cxnId="{3C2459BE-23B8-4883-BB35-7F32344F6F2F}">
      <dgm:prSet/>
      <dgm:spPr/>
      <dgm:t>
        <a:bodyPr/>
        <a:lstStyle/>
        <a:p>
          <a:endParaRPr lang="pt-BR"/>
        </a:p>
      </dgm:t>
    </dgm:pt>
    <dgm:pt modelId="{48F44211-93BF-4149-A6A5-C83C81665104}">
      <dgm:prSet/>
      <dgm:spPr/>
      <dgm:t>
        <a:bodyPr/>
        <a:lstStyle/>
        <a:p>
          <a:pPr rtl="0"/>
          <a:r>
            <a:rPr lang="pt-BR" b="1" dirty="0"/>
            <a:t>Acesso ao SIOR</a:t>
          </a:r>
        </a:p>
      </dgm:t>
    </dgm:pt>
    <dgm:pt modelId="{FD89C498-806C-4295-999D-7866AF5CF47D}" type="parTrans" cxnId="{0F0161D7-C5B6-4667-91CE-59923203E2D7}">
      <dgm:prSet/>
      <dgm:spPr/>
      <dgm:t>
        <a:bodyPr/>
        <a:lstStyle/>
        <a:p>
          <a:endParaRPr lang="pt-BR"/>
        </a:p>
      </dgm:t>
    </dgm:pt>
    <dgm:pt modelId="{06C95DC7-CC11-4369-9A73-6A769168A268}" type="sibTrans" cxnId="{0F0161D7-C5B6-4667-91CE-59923203E2D7}">
      <dgm:prSet/>
      <dgm:spPr/>
      <dgm:t>
        <a:bodyPr/>
        <a:lstStyle/>
        <a:p>
          <a:endParaRPr lang="pt-BR"/>
        </a:p>
      </dgm:t>
    </dgm:pt>
    <dgm:pt modelId="{9DDBB551-FA80-4D44-B4F8-D3BACC4ED495}">
      <dgm:prSet/>
      <dgm:spPr/>
      <dgm:t>
        <a:bodyPr/>
        <a:lstStyle/>
        <a:p>
          <a:pPr rtl="0"/>
          <a:r>
            <a:rPr lang="pt-BR" b="1" dirty="0"/>
            <a:t>Preenchimento Notificação</a:t>
          </a:r>
        </a:p>
      </dgm:t>
    </dgm:pt>
    <dgm:pt modelId="{0730531D-A5C5-46C0-BC1E-26072F01A4BA}" type="parTrans" cxnId="{5005964C-7674-425C-B531-C8378B2A0A62}">
      <dgm:prSet/>
      <dgm:spPr/>
      <dgm:t>
        <a:bodyPr/>
        <a:lstStyle/>
        <a:p>
          <a:endParaRPr lang="pt-BR"/>
        </a:p>
      </dgm:t>
    </dgm:pt>
    <dgm:pt modelId="{48E551F4-4F6B-422B-AE01-0551F431D448}" type="sibTrans" cxnId="{5005964C-7674-425C-B531-C8378B2A0A62}">
      <dgm:prSet/>
      <dgm:spPr/>
      <dgm:t>
        <a:bodyPr/>
        <a:lstStyle/>
        <a:p>
          <a:endParaRPr lang="pt-BR"/>
        </a:p>
      </dgm:t>
    </dgm:pt>
    <dgm:pt modelId="{6A8BEAA5-B096-4EFE-ACC7-BE82299559A7}">
      <dgm:prSet/>
      <dgm:spPr/>
      <dgm:t>
        <a:bodyPr/>
        <a:lstStyle/>
        <a:p>
          <a:pPr rtl="0"/>
          <a:r>
            <a:rPr lang="pt-BR" b="1" dirty="0"/>
            <a:t>Ocupação Irregular</a:t>
          </a:r>
        </a:p>
      </dgm:t>
    </dgm:pt>
    <dgm:pt modelId="{DD596D0F-EAD2-478E-9663-38AA51D5332D}" type="parTrans" cxnId="{E80E9C4F-6968-4233-AFBB-4E4A8ADB362C}">
      <dgm:prSet/>
      <dgm:spPr/>
      <dgm:t>
        <a:bodyPr/>
        <a:lstStyle/>
        <a:p>
          <a:endParaRPr lang="pt-BR"/>
        </a:p>
      </dgm:t>
    </dgm:pt>
    <dgm:pt modelId="{1A480FDC-1B6E-479A-A8D7-7FCA5B9CD04C}" type="sibTrans" cxnId="{E80E9C4F-6968-4233-AFBB-4E4A8ADB362C}">
      <dgm:prSet/>
      <dgm:spPr/>
      <dgm:t>
        <a:bodyPr/>
        <a:lstStyle/>
        <a:p>
          <a:endParaRPr lang="pt-BR"/>
        </a:p>
      </dgm:t>
    </dgm:pt>
    <dgm:pt modelId="{5B384502-5E31-461F-A865-AD936B7A7C39}">
      <dgm:prSet/>
      <dgm:spPr/>
      <dgm:t>
        <a:bodyPr/>
        <a:lstStyle/>
        <a:p>
          <a:pPr rtl="0"/>
          <a:r>
            <a:rPr lang="pt-BR" b="1" dirty="0"/>
            <a:t>Situação</a:t>
          </a:r>
        </a:p>
      </dgm:t>
    </dgm:pt>
    <dgm:pt modelId="{A294FAC3-2258-40A6-9D67-7DE63C1CCCAD}" type="parTrans" cxnId="{828A4B5C-13C3-4EA3-8664-6452ABBA970A}">
      <dgm:prSet/>
      <dgm:spPr/>
      <dgm:t>
        <a:bodyPr/>
        <a:lstStyle/>
        <a:p>
          <a:endParaRPr lang="pt-BR"/>
        </a:p>
      </dgm:t>
    </dgm:pt>
    <dgm:pt modelId="{C61AFDBA-0433-4F50-82A8-82619A6F87F4}" type="sibTrans" cxnId="{828A4B5C-13C3-4EA3-8664-6452ABBA970A}">
      <dgm:prSet/>
      <dgm:spPr/>
      <dgm:t>
        <a:bodyPr/>
        <a:lstStyle/>
        <a:p>
          <a:endParaRPr lang="pt-BR"/>
        </a:p>
      </dgm:t>
    </dgm:pt>
    <dgm:pt modelId="{218918CE-903A-4EBB-8C71-04AF6CF7EDB7}">
      <dgm:prSet/>
      <dgm:spPr/>
      <dgm:t>
        <a:bodyPr/>
        <a:lstStyle/>
        <a:p>
          <a:pPr rtl="0"/>
          <a:r>
            <a:rPr lang="pt-BR" b="1" dirty="0"/>
            <a:t>Impressão in loco</a:t>
          </a:r>
        </a:p>
      </dgm:t>
    </dgm:pt>
    <dgm:pt modelId="{8F0767EA-DDC3-4711-A448-FC1D293FE785}" type="parTrans" cxnId="{5211FA61-4969-4A10-89B5-FB1F4A4F9288}">
      <dgm:prSet/>
      <dgm:spPr/>
      <dgm:t>
        <a:bodyPr/>
        <a:lstStyle/>
        <a:p>
          <a:endParaRPr lang="pt-BR"/>
        </a:p>
      </dgm:t>
    </dgm:pt>
    <dgm:pt modelId="{ABBC4B13-B1E6-48EA-B647-9049C53BAE28}" type="sibTrans" cxnId="{5211FA61-4969-4A10-89B5-FB1F4A4F9288}">
      <dgm:prSet/>
      <dgm:spPr/>
      <dgm:t>
        <a:bodyPr/>
        <a:lstStyle/>
        <a:p>
          <a:endParaRPr lang="pt-BR"/>
        </a:p>
      </dgm:t>
    </dgm:pt>
    <dgm:pt modelId="{43F6D255-7DA8-43A8-9D26-4FDAA9A7C5FE}" type="pres">
      <dgm:prSet presAssocID="{D244D11E-86D7-4584-8EB7-0917FFBE86F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0A28B01-7BC6-421C-A08D-EB1F4A0CE241}" type="pres">
      <dgm:prSet presAssocID="{C9336F20-C336-4D72-8722-25462EFEC2AE}" presName="horFlow" presStyleCnt="0"/>
      <dgm:spPr/>
    </dgm:pt>
    <dgm:pt modelId="{A937DDCB-612C-4B53-A52C-7DDE25CC7B5D}" type="pres">
      <dgm:prSet presAssocID="{C9336F20-C336-4D72-8722-25462EFEC2AE}" presName="bigChev" presStyleLbl="node1" presStyleIdx="0" presStyleCnt="3"/>
      <dgm:spPr/>
    </dgm:pt>
    <dgm:pt modelId="{1376566C-7EDA-41AD-8F18-095C00B1A57B}" type="pres">
      <dgm:prSet presAssocID="{C9336F20-C336-4D72-8722-25462EFEC2AE}" presName="vSp" presStyleCnt="0"/>
      <dgm:spPr/>
    </dgm:pt>
    <dgm:pt modelId="{14E6CC06-C823-444C-8C1C-A41CB3CB892E}" type="pres">
      <dgm:prSet presAssocID="{48F44211-93BF-4149-A6A5-C83C81665104}" presName="horFlow" presStyleCnt="0"/>
      <dgm:spPr/>
    </dgm:pt>
    <dgm:pt modelId="{E1240F10-81A2-4173-ACA2-5C361318F1AC}" type="pres">
      <dgm:prSet presAssocID="{48F44211-93BF-4149-A6A5-C83C81665104}" presName="bigChev" presStyleLbl="node1" presStyleIdx="1" presStyleCnt="3"/>
      <dgm:spPr/>
    </dgm:pt>
    <dgm:pt modelId="{427FA750-C15D-41A7-93E4-2B32188B1E59}" type="pres">
      <dgm:prSet presAssocID="{0730531D-A5C5-46C0-BC1E-26072F01A4BA}" presName="parTrans" presStyleCnt="0"/>
      <dgm:spPr/>
    </dgm:pt>
    <dgm:pt modelId="{146477CE-E74A-470F-81E8-9805429EABE4}" type="pres">
      <dgm:prSet presAssocID="{9DDBB551-FA80-4D44-B4F8-D3BACC4ED495}" presName="node" presStyleLbl="alignAccFollowNode1" presStyleIdx="0" presStyleCnt="2">
        <dgm:presLayoutVars>
          <dgm:bulletEnabled val="1"/>
        </dgm:presLayoutVars>
      </dgm:prSet>
      <dgm:spPr/>
    </dgm:pt>
    <dgm:pt modelId="{61A59106-97E8-4CF2-91E7-6BCE8675DED6}" type="pres">
      <dgm:prSet presAssocID="{48E551F4-4F6B-422B-AE01-0551F431D448}" presName="sibTrans" presStyleCnt="0"/>
      <dgm:spPr/>
    </dgm:pt>
    <dgm:pt modelId="{21DEC025-170E-48EA-90B6-B6F98643C4C2}" type="pres">
      <dgm:prSet presAssocID="{6A8BEAA5-B096-4EFE-ACC7-BE82299559A7}" presName="node" presStyleLbl="alignAccFollowNode1" presStyleIdx="1" presStyleCnt="2">
        <dgm:presLayoutVars>
          <dgm:bulletEnabled val="1"/>
        </dgm:presLayoutVars>
      </dgm:prSet>
      <dgm:spPr/>
    </dgm:pt>
    <dgm:pt modelId="{A559D90E-AC6A-4444-803B-C7E1967D941B}" type="pres">
      <dgm:prSet presAssocID="{48F44211-93BF-4149-A6A5-C83C81665104}" presName="vSp" presStyleCnt="0"/>
      <dgm:spPr/>
    </dgm:pt>
    <dgm:pt modelId="{E9E34F6F-2B24-4574-9BED-BD8CB0F725B6}" type="pres">
      <dgm:prSet presAssocID="{5B384502-5E31-461F-A865-AD936B7A7C39}" presName="horFlow" presStyleCnt="0"/>
      <dgm:spPr/>
    </dgm:pt>
    <dgm:pt modelId="{2331C607-12D3-464F-B4E8-22639C009088}" type="pres">
      <dgm:prSet presAssocID="{5B384502-5E31-461F-A865-AD936B7A7C39}" presName="bigChev" presStyleLbl="node1" presStyleIdx="2" presStyleCnt="3"/>
      <dgm:spPr/>
    </dgm:pt>
  </dgm:ptLst>
  <dgm:cxnLst>
    <dgm:cxn modelId="{B2DEB93F-9EA6-47BB-9AA4-690172210A27}" type="presOf" srcId="{5B384502-5E31-461F-A865-AD936B7A7C39}" destId="{2331C607-12D3-464F-B4E8-22639C009088}" srcOrd="0" destOrd="0" presId="urn:microsoft.com/office/officeart/2005/8/layout/lProcess3"/>
    <dgm:cxn modelId="{91E1BE5B-379A-4C18-AC76-3BFAB804FB91}" type="presOf" srcId="{48F44211-93BF-4149-A6A5-C83C81665104}" destId="{E1240F10-81A2-4173-ACA2-5C361318F1AC}" srcOrd="0" destOrd="0" presId="urn:microsoft.com/office/officeart/2005/8/layout/lProcess3"/>
    <dgm:cxn modelId="{828A4B5C-13C3-4EA3-8664-6452ABBA970A}" srcId="{D244D11E-86D7-4584-8EB7-0917FFBE86F2}" destId="{5B384502-5E31-461F-A865-AD936B7A7C39}" srcOrd="2" destOrd="0" parTransId="{A294FAC3-2258-40A6-9D67-7DE63C1CCCAD}" sibTransId="{C61AFDBA-0433-4F50-82A8-82619A6F87F4}"/>
    <dgm:cxn modelId="{6479B560-84F7-47DF-826B-9DA26CB71696}" type="presOf" srcId="{218918CE-903A-4EBB-8C71-04AF6CF7EDB7}" destId="{146477CE-E74A-470F-81E8-9805429EABE4}" srcOrd="0" destOrd="1" presId="urn:microsoft.com/office/officeart/2005/8/layout/lProcess3"/>
    <dgm:cxn modelId="{89339E61-4FEC-4CBC-B25C-3ADDAC71C845}" type="presOf" srcId="{9DDBB551-FA80-4D44-B4F8-D3BACC4ED495}" destId="{146477CE-E74A-470F-81E8-9805429EABE4}" srcOrd="0" destOrd="0" presId="urn:microsoft.com/office/officeart/2005/8/layout/lProcess3"/>
    <dgm:cxn modelId="{68A2EB41-0018-45B2-A721-52F7D86120FB}" type="presOf" srcId="{D244D11E-86D7-4584-8EB7-0917FFBE86F2}" destId="{43F6D255-7DA8-43A8-9D26-4FDAA9A7C5FE}" srcOrd="0" destOrd="0" presId="urn:microsoft.com/office/officeart/2005/8/layout/lProcess3"/>
    <dgm:cxn modelId="{5211FA61-4969-4A10-89B5-FB1F4A4F9288}" srcId="{9DDBB551-FA80-4D44-B4F8-D3BACC4ED495}" destId="{218918CE-903A-4EBB-8C71-04AF6CF7EDB7}" srcOrd="0" destOrd="0" parTransId="{8F0767EA-DDC3-4711-A448-FC1D293FE785}" sibTransId="{ABBC4B13-B1E6-48EA-B647-9049C53BAE28}"/>
    <dgm:cxn modelId="{5005964C-7674-425C-B531-C8378B2A0A62}" srcId="{48F44211-93BF-4149-A6A5-C83C81665104}" destId="{9DDBB551-FA80-4D44-B4F8-D3BACC4ED495}" srcOrd="0" destOrd="0" parTransId="{0730531D-A5C5-46C0-BC1E-26072F01A4BA}" sibTransId="{48E551F4-4F6B-422B-AE01-0551F431D448}"/>
    <dgm:cxn modelId="{E80E9C4F-6968-4233-AFBB-4E4A8ADB362C}" srcId="{48F44211-93BF-4149-A6A5-C83C81665104}" destId="{6A8BEAA5-B096-4EFE-ACC7-BE82299559A7}" srcOrd="1" destOrd="0" parTransId="{DD596D0F-EAD2-478E-9663-38AA51D5332D}" sibTransId="{1A480FDC-1B6E-479A-A8D7-7FCA5B9CD04C}"/>
    <dgm:cxn modelId="{EAA21875-E586-4730-8342-91D0F9C047EE}" type="presOf" srcId="{C9336F20-C336-4D72-8722-25462EFEC2AE}" destId="{A937DDCB-612C-4B53-A52C-7DDE25CC7B5D}" srcOrd="0" destOrd="0" presId="urn:microsoft.com/office/officeart/2005/8/layout/lProcess3"/>
    <dgm:cxn modelId="{82B30AAA-F6E0-475D-9807-A92D56B6B6AB}" type="presOf" srcId="{6A8BEAA5-B096-4EFE-ACC7-BE82299559A7}" destId="{21DEC025-170E-48EA-90B6-B6F98643C4C2}" srcOrd="0" destOrd="0" presId="urn:microsoft.com/office/officeart/2005/8/layout/lProcess3"/>
    <dgm:cxn modelId="{3C2459BE-23B8-4883-BB35-7F32344F6F2F}" srcId="{D244D11E-86D7-4584-8EB7-0917FFBE86F2}" destId="{C9336F20-C336-4D72-8722-25462EFEC2AE}" srcOrd="0" destOrd="0" parTransId="{80DE5798-50F5-4FE7-AFEB-2AB7225CF11D}" sibTransId="{F6BB654A-E74B-4927-83D6-0F4BEF8656B4}"/>
    <dgm:cxn modelId="{0F0161D7-C5B6-4667-91CE-59923203E2D7}" srcId="{D244D11E-86D7-4584-8EB7-0917FFBE86F2}" destId="{48F44211-93BF-4149-A6A5-C83C81665104}" srcOrd="1" destOrd="0" parTransId="{FD89C498-806C-4295-999D-7866AF5CF47D}" sibTransId="{06C95DC7-CC11-4369-9A73-6A769168A268}"/>
    <dgm:cxn modelId="{45F3D1E9-3CF8-4174-82E3-DE6F4A2913A8}" type="presParOf" srcId="{43F6D255-7DA8-43A8-9D26-4FDAA9A7C5FE}" destId="{E0A28B01-7BC6-421C-A08D-EB1F4A0CE241}" srcOrd="0" destOrd="0" presId="urn:microsoft.com/office/officeart/2005/8/layout/lProcess3"/>
    <dgm:cxn modelId="{48CDBEA3-77FE-45A4-91A5-6FD4DCC469FA}" type="presParOf" srcId="{E0A28B01-7BC6-421C-A08D-EB1F4A0CE241}" destId="{A937DDCB-612C-4B53-A52C-7DDE25CC7B5D}" srcOrd="0" destOrd="0" presId="urn:microsoft.com/office/officeart/2005/8/layout/lProcess3"/>
    <dgm:cxn modelId="{07532642-B871-484B-9DF5-597CD80A66A4}" type="presParOf" srcId="{43F6D255-7DA8-43A8-9D26-4FDAA9A7C5FE}" destId="{1376566C-7EDA-41AD-8F18-095C00B1A57B}" srcOrd="1" destOrd="0" presId="urn:microsoft.com/office/officeart/2005/8/layout/lProcess3"/>
    <dgm:cxn modelId="{0CAB82EA-3159-4EC1-A284-D38EFA6072B5}" type="presParOf" srcId="{43F6D255-7DA8-43A8-9D26-4FDAA9A7C5FE}" destId="{14E6CC06-C823-444C-8C1C-A41CB3CB892E}" srcOrd="2" destOrd="0" presId="urn:microsoft.com/office/officeart/2005/8/layout/lProcess3"/>
    <dgm:cxn modelId="{7EE3C988-01AF-4A05-855E-B633A76DC1F4}" type="presParOf" srcId="{14E6CC06-C823-444C-8C1C-A41CB3CB892E}" destId="{E1240F10-81A2-4173-ACA2-5C361318F1AC}" srcOrd="0" destOrd="0" presId="urn:microsoft.com/office/officeart/2005/8/layout/lProcess3"/>
    <dgm:cxn modelId="{FD20F593-AC98-418E-AD77-0F294EBB8F07}" type="presParOf" srcId="{14E6CC06-C823-444C-8C1C-A41CB3CB892E}" destId="{427FA750-C15D-41A7-93E4-2B32188B1E59}" srcOrd="1" destOrd="0" presId="urn:microsoft.com/office/officeart/2005/8/layout/lProcess3"/>
    <dgm:cxn modelId="{B1FAD432-D62D-44D2-916A-15C57E4E0217}" type="presParOf" srcId="{14E6CC06-C823-444C-8C1C-A41CB3CB892E}" destId="{146477CE-E74A-470F-81E8-9805429EABE4}" srcOrd="2" destOrd="0" presId="urn:microsoft.com/office/officeart/2005/8/layout/lProcess3"/>
    <dgm:cxn modelId="{53F31477-D9B6-427C-B91D-AD49F62BC49F}" type="presParOf" srcId="{14E6CC06-C823-444C-8C1C-A41CB3CB892E}" destId="{61A59106-97E8-4CF2-91E7-6BCE8675DED6}" srcOrd="3" destOrd="0" presId="urn:microsoft.com/office/officeart/2005/8/layout/lProcess3"/>
    <dgm:cxn modelId="{30A36F0B-B022-4F74-A1E0-810F7C20E1F0}" type="presParOf" srcId="{14E6CC06-C823-444C-8C1C-A41CB3CB892E}" destId="{21DEC025-170E-48EA-90B6-B6F98643C4C2}" srcOrd="4" destOrd="0" presId="urn:microsoft.com/office/officeart/2005/8/layout/lProcess3"/>
    <dgm:cxn modelId="{10E253DA-305E-4CD5-9347-3DDEA29AB1E1}" type="presParOf" srcId="{43F6D255-7DA8-43A8-9D26-4FDAA9A7C5FE}" destId="{A559D90E-AC6A-4444-803B-C7E1967D941B}" srcOrd="3" destOrd="0" presId="urn:microsoft.com/office/officeart/2005/8/layout/lProcess3"/>
    <dgm:cxn modelId="{0B5EF619-CF31-4347-B156-6558DE6CF275}" type="presParOf" srcId="{43F6D255-7DA8-43A8-9D26-4FDAA9A7C5FE}" destId="{E9E34F6F-2B24-4574-9BED-BD8CB0F725B6}" srcOrd="4" destOrd="0" presId="urn:microsoft.com/office/officeart/2005/8/layout/lProcess3"/>
    <dgm:cxn modelId="{DB9FFB20-DAB6-4F84-8928-E33005066A49}" type="presParOf" srcId="{E9E34F6F-2B24-4574-9BED-BD8CB0F725B6}" destId="{2331C607-12D3-464F-B4E8-22639C00908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C02700-423F-4D34-A1F0-7F1D9194CDD5}" type="doc">
      <dgm:prSet loTypeId="urn:microsoft.com/office/officeart/2005/8/layout/hierarchy4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0E6913A-B5F4-42A2-812A-1FA08F921CCC}">
      <dgm:prSet/>
      <dgm:spPr/>
      <dgm:t>
        <a:bodyPr/>
        <a:lstStyle/>
        <a:p>
          <a:pPr rtl="0"/>
          <a:r>
            <a:rPr lang="pt-BR" dirty="0"/>
            <a:t>Gerenciamento de situação</a:t>
          </a:r>
        </a:p>
      </dgm:t>
    </dgm:pt>
    <dgm:pt modelId="{4E4DED06-FD87-4D55-A990-613F8C204E67}" type="parTrans" cxnId="{7751906C-1CB8-4A74-B8C9-F3DF5BC00E88}">
      <dgm:prSet/>
      <dgm:spPr/>
      <dgm:t>
        <a:bodyPr/>
        <a:lstStyle/>
        <a:p>
          <a:endParaRPr lang="pt-BR"/>
        </a:p>
      </dgm:t>
    </dgm:pt>
    <dgm:pt modelId="{DDBB4461-A90D-4751-9325-58438672855B}" type="sibTrans" cxnId="{7751906C-1CB8-4A74-B8C9-F3DF5BC00E88}">
      <dgm:prSet/>
      <dgm:spPr/>
      <dgm:t>
        <a:bodyPr/>
        <a:lstStyle/>
        <a:p>
          <a:endParaRPr lang="pt-BR"/>
        </a:p>
      </dgm:t>
    </dgm:pt>
    <dgm:pt modelId="{114D648A-FA6C-4607-B84E-AC328DC0DF6A}">
      <dgm:prSet/>
      <dgm:spPr/>
      <dgm:t>
        <a:bodyPr/>
        <a:lstStyle/>
        <a:p>
          <a:pPr rtl="0"/>
          <a:r>
            <a:rPr lang="pt-BR" dirty="0"/>
            <a:t>Prazo </a:t>
          </a:r>
        </a:p>
      </dgm:t>
    </dgm:pt>
    <dgm:pt modelId="{6E4AA657-2CB0-4C73-9463-05EA06A7243E}" type="parTrans" cxnId="{E20F0A98-8518-4DAF-92E8-90D50BCBFB92}">
      <dgm:prSet/>
      <dgm:spPr/>
      <dgm:t>
        <a:bodyPr/>
        <a:lstStyle/>
        <a:p>
          <a:endParaRPr lang="pt-BR"/>
        </a:p>
      </dgm:t>
    </dgm:pt>
    <dgm:pt modelId="{1E75C087-0DE6-4F2A-B0C7-9134A5328346}" type="sibTrans" cxnId="{E20F0A98-8518-4DAF-92E8-90D50BCBFB92}">
      <dgm:prSet/>
      <dgm:spPr/>
      <dgm:t>
        <a:bodyPr/>
        <a:lstStyle/>
        <a:p>
          <a:endParaRPr lang="pt-BR"/>
        </a:p>
      </dgm:t>
    </dgm:pt>
    <dgm:pt modelId="{E21DD5F3-94F3-43A1-AB24-992ED1FC690C}">
      <dgm:prSet/>
      <dgm:spPr/>
      <dgm:t>
        <a:bodyPr/>
        <a:lstStyle/>
        <a:p>
          <a:pPr rtl="0"/>
          <a:r>
            <a:rPr lang="pt-BR"/>
            <a:t>Fase</a:t>
          </a:r>
        </a:p>
      </dgm:t>
    </dgm:pt>
    <dgm:pt modelId="{690A4480-7507-44AD-A281-B5D8FF8DAC24}" type="parTrans" cxnId="{D7B5E2C9-16D1-4814-BFFB-E1D4B7A2FAC7}">
      <dgm:prSet/>
      <dgm:spPr/>
      <dgm:t>
        <a:bodyPr/>
        <a:lstStyle/>
        <a:p>
          <a:endParaRPr lang="pt-BR"/>
        </a:p>
      </dgm:t>
    </dgm:pt>
    <dgm:pt modelId="{04FDCC31-6140-4A0A-A15F-0CCD45553C1A}" type="sibTrans" cxnId="{D7B5E2C9-16D1-4814-BFFB-E1D4B7A2FAC7}">
      <dgm:prSet/>
      <dgm:spPr/>
      <dgm:t>
        <a:bodyPr/>
        <a:lstStyle/>
        <a:p>
          <a:endParaRPr lang="pt-BR"/>
        </a:p>
      </dgm:t>
    </dgm:pt>
    <dgm:pt modelId="{25493C7B-DC74-4840-B1A7-0440737EBB86}">
      <dgm:prSet/>
      <dgm:spPr/>
      <dgm:t>
        <a:bodyPr/>
        <a:lstStyle/>
        <a:p>
          <a:pPr rtl="0"/>
          <a:r>
            <a:rPr lang="pt-BR"/>
            <a:t>Documento </a:t>
          </a:r>
          <a:r>
            <a:rPr lang="pt-BR" dirty="0"/>
            <a:t>expedido</a:t>
          </a:r>
        </a:p>
      </dgm:t>
    </dgm:pt>
    <dgm:pt modelId="{6EB60D82-327D-41F6-9905-F794C37DBCD8}" type="parTrans" cxnId="{C84953A2-B59F-41E7-847A-7CB5E4C2BF69}">
      <dgm:prSet/>
      <dgm:spPr/>
      <dgm:t>
        <a:bodyPr/>
        <a:lstStyle/>
        <a:p>
          <a:endParaRPr lang="pt-BR"/>
        </a:p>
      </dgm:t>
    </dgm:pt>
    <dgm:pt modelId="{443A9DA5-7151-4A78-82D4-C67303AADE0A}" type="sibTrans" cxnId="{C84953A2-B59F-41E7-847A-7CB5E4C2BF69}">
      <dgm:prSet/>
      <dgm:spPr/>
      <dgm:t>
        <a:bodyPr/>
        <a:lstStyle/>
        <a:p>
          <a:endParaRPr lang="pt-BR"/>
        </a:p>
      </dgm:t>
    </dgm:pt>
    <dgm:pt modelId="{DED7934C-47DC-4316-BC77-2E7E8FB69C13}" type="pres">
      <dgm:prSet presAssocID="{56C02700-423F-4D34-A1F0-7F1D9194CDD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2A4EA0-0681-4E4E-91C1-2EEA75318F61}" type="pres">
      <dgm:prSet presAssocID="{70E6913A-B5F4-42A2-812A-1FA08F921CCC}" presName="vertOne" presStyleCnt="0"/>
      <dgm:spPr/>
    </dgm:pt>
    <dgm:pt modelId="{EFDF0D12-7CBF-4297-BC90-A628AA849DE8}" type="pres">
      <dgm:prSet presAssocID="{70E6913A-B5F4-42A2-812A-1FA08F921CCC}" presName="txOne" presStyleLbl="node0" presStyleIdx="0" presStyleCnt="1">
        <dgm:presLayoutVars>
          <dgm:chPref val="3"/>
        </dgm:presLayoutVars>
      </dgm:prSet>
      <dgm:spPr/>
    </dgm:pt>
    <dgm:pt modelId="{63E5EFB8-1B8A-41DE-A6E6-8361563D028D}" type="pres">
      <dgm:prSet presAssocID="{70E6913A-B5F4-42A2-812A-1FA08F921CCC}" presName="parTransOne" presStyleCnt="0"/>
      <dgm:spPr/>
    </dgm:pt>
    <dgm:pt modelId="{31DA2BA9-946D-4E34-9D53-3599A7EA6415}" type="pres">
      <dgm:prSet presAssocID="{70E6913A-B5F4-42A2-812A-1FA08F921CCC}" presName="horzOne" presStyleCnt="0"/>
      <dgm:spPr/>
    </dgm:pt>
    <dgm:pt modelId="{09892565-9EAD-4845-8F6A-B9C2421DE6D7}" type="pres">
      <dgm:prSet presAssocID="{114D648A-FA6C-4607-B84E-AC328DC0DF6A}" presName="vertTwo" presStyleCnt="0"/>
      <dgm:spPr/>
    </dgm:pt>
    <dgm:pt modelId="{99C373E1-83B7-4C5D-916E-7546E7703990}" type="pres">
      <dgm:prSet presAssocID="{114D648A-FA6C-4607-B84E-AC328DC0DF6A}" presName="txTwo" presStyleLbl="node2" presStyleIdx="0" presStyleCnt="3">
        <dgm:presLayoutVars>
          <dgm:chPref val="3"/>
        </dgm:presLayoutVars>
      </dgm:prSet>
      <dgm:spPr/>
    </dgm:pt>
    <dgm:pt modelId="{FC2FA405-F961-450E-8258-82EE351CDF62}" type="pres">
      <dgm:prSet presAssocID="{114D648A-FA6C-4607-B84E-AC328DC0DF6A}" presName="horzTwo" presStyleCnt="0"/>
      <dgm:spPr/>
    </dgm:pt>
    <dgm:pt modelId="{4AA1E27C-183C-4BE0-A65C-4F214422C84D}" type="pres">
      <dgm:prSet presAssocID="{1E75C087-0DE6-4F2A-B0C7-9134A5328346}" presName="sibSpaceTwo" presStyleCnt="0"/>
      <dgm:spPr/>
    </dgm:pt>
    <dgm:pt modelId="{81792A83-FBA8-4452-9623-0643EBA8E88C}" type="pres">
      <dgm:prSet presAssocID="{25493C7B-DC74-4840-B1A7-0440737EBB86}" presName="vertTwo" presStyleCnt="0"/>
      <dgm:spPr/>
    </dgm:pt>
    <dgm:pt modelId="{E36CC6A1-C66B-4ED9-908D-2E91BC50174D}" type="pres">
      <dgm:prSet presAssocID="{25493C7B-DC74-4840-B1A7-0440737EBB86}" presName="txTwo" presStyleLbl="node2" presStyleIdx="1" presStyleCnt="3">
        <dgm:presLayoutVars>
          <dgm:chPref val="3"/>
        </dgm:presLayoutVars>
      </dgm:prSet>
      <dgm:spPr/>
    </dgm:pt>
    <dgm:pt modelId="{7469869F-0EA2-4465-90EA-4350B3D28738}" type="pres">
      <dgm:prSet presAssocID="{25493C7B-DC74-4840-B1A7-0440737EBB86}" presName="horzTwo" presStyleCnt="0"/>
      <dgm:spPr/>
    </dgm:pt>
    <dgm:pt modelId="{AB79DB6C-3942-4D2C-9372-626AA6A0DB09}" type="pres">
      <dgm:prSet presAssocID="{443A9DA5-7151-4A78-82D4-C67303AADE0A}" presName="sibSpaceTwo" presStyleCnt="0"/>
      <dgm:spPr/>
    </dgm:pt>
    <dgm:pt modelId="{C582D96D-BBA0-4E4A-905A-91C337806880}" type="pres">
      <dgm:prSet presAssocID="{E21DD5F3-94F3-43A1-AB24-992ED1FC690C}" presName="vertTwo" presStyleCnt="0"/>
      <dgm:spPr/>
    </dgm:pt>
    <dgm:pt modelId="{140ECDA4-39F2-4EB7-98FF-B04A32DB96B3}" type="pres">
      <dgm:prSet presAssocID="{E21DD5F3-94F3-43A1-AB24-992ED1FC690C}" presName="txTwo" presStyleLbl="node2" presStyleIdx="2" presStyleCnt="3">
        <dgm:presLayoutVars>
          <dgm:chPref val="3"/>
        </dgm:presLayoutVars>
      </dgm:prSet>
      <dgm:spPr/>
    </dgm:pt>
    <dgm:pt modelId="{8006AE19-9E83-44BE-B738-9C782B6DBC85}" type="pres">
      <dgm:prSet presAssocID="{E21DD5F3-94F3-43A1-AB24-992ED1FC690C}" presName="horzTwo" presStyleCnt="0"/>
      <dgm:spPr/>
    </dgm:pt>
  </dgm:ptLst>
  <dgm:cxnLst>
    <dgm:cxn modelId="{12ADF516-89FE-4E10-875E-4224E959B5B4}" type="presOf" srcId="{25493C7B-DC74-4840-B1A7-0440737EBB86}" destId="{E36CC6A1-C66B-4ED9-908D-2E91BC50174D}" srcOrd="0" destOrd="0" presId="urn:microsoft.com/office/officeart/2005/8/layout/hierarchy4"/>
    <dgm:cxn modelId="{E9066645-BF97-44D9-BA5C-EE0114ADD454}" type="presOf" srcId="{56C02700-423F-4D34-A1F0-7F1D9194CDD5}" destId="{DED7934C-47DC-4316-BC77-2E7E8FB69C13}" srcOrd="0" destOrd="0" presId="urn:microsoft.com/office/officeart/2005/8/layout/hierarchy4"/>
    <dgm:cxn modelId="{7751906C-1CB8-4A74-B8C9-F3DF5BC00E88}" srcId="{56C02700-423F-4D34-A1F0-7F1D9194CDD5}" destId="{70E6913A-B5F4-42A2-812A-1FA08F921CCC}" srcOrd="0" destOrd="0" parTransId="{4E4DED06-FD87-4D55-A990-613F8C204E67}" sibTransId="{DDBB4461-A90D-4751-9325-58438672855B}"/>
    <dgm:cxn modelId="{E20F0A98-8518-4DAF-92E8-90D50BCBFB92}" srcId="{70E6913A-B5F4-42A2-812A-1FA08F921CCC}" destId="{114D648A-FA6C-4607-B84E-AC328DC0DF6A}" srcOrd="0" destOrd="0" parTransId="{6E4AA657-2CB0-4C73-9463-05EA06A7243E}" sibTransId="{1E75C087-0DE6-4F2A-B0C7-9134A5328346}"/>
    <dgm:cxn modelId="{25B7869C-F396-47D2-8AC9-DE9155C8F678}" type="presOf" srcId="{E21DD5F3-94F3-43A1-AB24-992ED1FC690C}" destId="{140ECDA4-39F2-4EB7-98FF-B04A32DB96B3}" srcOrd="0" destOrd="0" presId="urn:microsoft.com/office/officeart/2005/8/layout/hierarchy4"/>
    <dgm:cxn modelId="{C84953A2-B59F-41E7-847A-7CB5E4C2BF69}" srcId="{70E6913A-B5F4-42A2-812A-1FA08F921CCC}" destId="{25493C7B-DC74-4840-B1A7-0440737EBB86}" srcOrd="1" destOrd="0" parTransId="{6EB60D82-327D-41F6-9905-F794C37DBCD8}" sibTransId="{443A9DA5-7151-4A78-82D4-C67303AADE0A}"/>
    <dgm:cxn modelId="{1DDB00BF-5629-4E17-889D-0B9B82ABD956}" type="presOf" srcId="{114D648A-FA6C-4607-B84E-AC328DC0DF6A}" destId="{99C373E1-83B7-4C5D-916E-7546E7703990}" srcOrd="0" destOrd="0" presId="urn:microsoft.com/office/officeart/2005/8/layout/hierarchy4"/>
    <dgm:cxn modelId="{D7B5E2C9-16D1-4814-BFFB-E1D4B7A2FAC7}" srcId="{70E6913A-B5F4-42A2-812A-1FA08F921CCC}" destId="{E21DD5F3-94F3-43A1-AB24-992ED1FC690C}" srcOrd="2" destOrd="0" parTransId="{690A4480-7507-44AD-A281-B5D8FF8DAC24}" sibTransId="{04FDCC31-6140-4A0A-A15F-0CCD45553C1A}"/>
    <dgm:cxn modelId="{637D49FA-C4F2-44D3-930A-752BD7802E22}" type="presOf" srcId="{70E6913A-B5F4-42A2-812A-1FA08F921CCC}" destId="{EFDF0D12-7CBF-4297-BC90-A628AA849DE8}" srcOrd="0" destOrd="0" presId="urn:microsoft.com/office/officeart/2005/8/layout/hierarchy4"/>
    <dgm:cxn modelId="{D81C831E-BE71-4B76-BF01-D5C0EBC7B6B8}" type="presParOf" srcId="{DED7934C-47DC-4316-BC77-2E7E8FB69C13}" destId="{CC2A4EA0-0681-4E4E-91C1-2EEA75318F61}" srcOrd="0" destOrd="0" presId="urn:microsoft.com/office/officeart/2005/8/layout/hierarchy4"/>
    <dgm:cxn modelId="{9D94B2CE-3CEE-46F7-859D-8460F8911C65}" type="presParOf" srcId="{CC2A4EA0-0681-4E4E-91C1-2EEA75318F61}" destId="{EFDF0D12-7CBF-4297-BC90-A628AA849DE8}" srcOrd="0" destOrd="0" presId="urn:microsoft.com/office/officeart/2005/8/layout/hierarchy4"/>
    <dgm:cxn modelId="{6B8757BD-C185-4538-9D42-576370C8AEBD}" type="presParOf" srcId="{CC2A4EA0-0681-4E4E-91C1-2EEA75318F61}" destId="{63E5EFB8-1B8A-41DE-A6E6-8361563D028D}" srcOrd="1" destOrd="0" presId="urn:microsoft.com/office/officeart/2005/8/layout/hierarchy4"/>
    <dgm:cxn modelId="{B3CD6F87-78D6-46E9-AD9B-1F61D85B647E}" type="presParOf" srcId="{CC2A4EA0-0681-4E4E-91C1-2EEA75318F61}" destId="{31DA2BA9-946D-4E34-9D53-3599A7EA6415}" srcOrd="2" destOrd="0" presId="urn:microsoft.com/office/officeart/2005/8/layout/hierarchy4"/>
    <dgm:cxn modelId="{1CBA49AF-90C3-421B-82E4-59E43496AD7F}" type="presParOf" srcId="{31DA2BA9-946D-4E34-9D53-3599A7EA6415}" destId="{09892565-9EAD-4845-8F6A-B9C2421DE6D7}" srcOrd="0" destOrd="0" presId="urn:microsoft.com/office/officeart/2005/8/layout/hierarchy4"/>
    <dgm:cxn modelId="{0CED98E4-1558-4313-9367-709E870050AA}" type="presParOf" srcId="{09892565-9EAD-4845-8F6A-B9C2421DE6D7}" destId="{99C373E1-83B7-4C5D-916E-7546E7703990}" srcOrd="0" destOrd="0" presId="urn:microsoft.com/office/officeart/2005/8/layout/hierarchy4"/>
    <dgm:cxn modelId="{0E4D5FF0-C4AD-438E-8BB1-BDF12B290D3E}" type="presParOf" srcId="{09892565-9EAD-4845-8F6A-B9C2421DE6D7}" destId="{FC2FA405-F961-450E-8258-82EE351CDF62}" srcOrd="1" destOrd="0" presId="urn:microsoft.com/office/officeart/2005/8/layout/hierarchy4"/>
    <dgm:cxn modelId="{E954A03C-2EAC-4F20-BF14-FCE3BF39C1A0}" type="presParOf" srcId="{31DA2BA9-946D-4E34-9D53-3599A7EA6415}" destId="{4AA1E27C-183C-4BE0-A65C-4F214422C84D}" srcOrd="1" destOrd="0" presId="urn:microsoft.com/office/officeart/2005/8/layout/hierarchy4"/>
    <dgm:cxn modelId="{CA234EA0-0A7C-4145-A3EE-18C4153D6292}" type="presParOf" srcId="{31DA2BA9-946D-4E34-9D53-3599A7EA6415}" destId="{81792A83-FBA8-4452-9623-0643EBA8E88C}" srcOrd="2" destOrd="0" presId="urn:microsoft.com/office/officeart/2005/8/layout/hierarchy4"/>
    <dgm:cxn modelId="{9872FE06-1041-42E1-9449-E91FE43A6A0E}" type="presParOf" srcId="{81792A83-FBA8-4452-9623-0643EBA8E88C}" destId="{E36CC6A1-C66B-4ED9-908D-2E91BC50174D}" srcOrd="0" destOrd="0" presId="urn:microsoft.com/office/officeart/2005/8/layout/hierarchy4"/>
    <dgm:cxn modelId="{566ACEF6-7914-4805-90AA-37F31BD65CAD}" type="presParOf" srcId="{81792A83-FBA8-4452-9623-0643EBA8E88C}" destId="{7469869F-0EA2-4465-90EA-4350B3D28738}" srcOrd="1" destOrd="0" presId="urn:microsoft.com/office/officeart/2005/8/layout/hierarchy4"/>
    <dgm:cxn modelId="{E8867915-99AA-4D53-A08A-22BA8866B5BB}" type="presParOf" srcId="{31DA2BA9-946D-4E34-9D53-3599A7EA6415}" destId="{AB79DB6C-3942-4D2C-9372-626AA6A0DB09}" srcOrd="3" destOrd="0" presId="urn:microsoft.com/office/officeart/2005/8/layout/hierarchy4"/>
    <dgm:cxn modelId="{4ED21AAB-648D-43E6-9276-34E8E666372E}" type="presParOf" srcId="{31DA2BA9-946D-4E34-9D53-3599A7EA6415}" destId="{C582D96D-BBA0-4E4A-905A-91C337806880}" srcOrd="4" destOrd="0" presId="urn:microsoft.com/office/officeart/2005/8/layout/hierarchy4"/>
    <dgm:cxn modelId="{EC3D7FF0-F330-4415-93F1-586CFBFAB0E8}" type="presParOf" srcId="{C582D96D-BBA0-4E4A-905A-91C337806880}" destId="{140ECDA4-39F2-4EB7-98FF-B04A32DB96B3}" srcOrd="0" destOrd="0" presId="urn:microsoft.com/office/officeart/2005/8/layout/hierarchy4"/>
    <dgm:cxn modelId="{6A9E98DF-4D65-4FC9-919B-825669A1F033}" type="presParOf" srcId="{C582D96D-BBA0-4E4A-905A-91C337806880}" destId="{8006AE19-9E83-44BE-B738-9C782B6DBC8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A286-54DC-4235-B127-BB71EB5B9F75}">
      <dsp:nvSpPr>
        <dsp:cNvPr id="0" name=""/>
        <dsp:cNvSpPr/>
      </dsp:nvSpPr>
      <dsp:spPr>
        <a:xfrm rot="5400000">
          <a:off x="187964" y="1473548"/>
          <a:ext cx="480391" cy="4098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8FEE12-7F1E-4367-9756-2D6942E7582E}">
      <dsp:nvSpPr>
        <dsp:cNvPr id="0" name=""/>
        <dsp:cNvSpPr/>
      </dsp:nvSpPr>
      <dsp:spPr>
        <a:xfrm>
          <a:off x="1217" y="742054"/>
          <a:ext cx="939579" cy="657675"/>
        </a:xfrm>
        <a:prstGeom prst="roundRect">
          <a:avLst>
            <a:gd name="adj" fmla="val 16670"/>
          </a:avLst>
        </a:prstGeom>
        <a:gradFill flip="none" rotWithShape="1">
          <a:gsLst>
            <a:gs pos="0">
              <a:srgbClr val="5EF927"/>
            </a:gs>
            <a:gs pos="48000">
              <a:srgbClr val="5EF927"/>
            </a:gs>
            <a:gs pos="100000">
              <a:srgbClr val="5EF927"/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/>
            <a:t>Em Aberto</a:t>
          </a:r>
        </a:p>
      </dsp:txBody>
      <dsp:txXfrm>
        <a:off x="33328" y="774165"/>
        <a:ext cx="875357" cy="593453"/>
      </dsp:txXfrm>
    </dsp:sp>
    <dsp:sp modelId="{548B77B8-69A8-4A46-847E-F7BC3AD72739}">
      <dsp:nvSpPr>
        <dsp:cNvPr id="0" name=""/>
        <dsp:cNvSpPr/>
      </dsp:nvSpPr>
      <dsp:spPr>
        <a:xfrm>
          <a:off x="940796" y="804778"/>
          <a:ext cx="683360" cy="53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4C673-DA5C-4A49-9873-51720C31F4B4}">
      <dsp:nvSpPr>
        <dsp:cNvPr id="0" name=""/>
        <dsp:cNvSpPr/>
      </dsp:nvSpPr>
      <dsp:spPr>
        <a:xfrm rot="5400000">
          <a:off x="1007302" y="2189672"/>
          <a:ext cx="414960" cy="3774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2E2480-23C5-48D6-9359-D1D0DCABEED4}">
      <dsp:nvSpPr>
        <dsp:cNvPr id="0" name=""/>
        <dsp:cNvSpPr/>
      </dsp:nvSpPr>
      <dsp:spPr>
        <a:xfrm>
          <a:off x="780228" y="1441966"/>
          <a:ext cx="954800" cy="657675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FFC000"/>
            </a:gs>
            <a:gs pos="50000">
              <a:srgbClr val="FFC000"/>
            </a:gs>
            <a:gs pos="100000">
              <a:srgbClr val="FFC00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PFE</a:t>
          </a:r>
        </a:p>
      </dsp:txBody>
      <dsp:txXfrm>
        <a:off x="812339" y="1474077"/>
        <a:ext cx="890578" cy="593453"/>
      </dsp:txXfrm>
    </dsp:sp>
    <dsp:sp modelId="{7AFE0A64-B8B6-4330-9D73-FA76423AC1E8}">
      <dsp:nvSpPr>
        <dsp:cNvPr id="0" name=""/>
        <dsp:cNvSpPr/>
      </dsp:nvSpPr>
      <dsp:spPr>
        <a:xfrm>
          <a:off x="1727418" y="1504690"/>
          <a:ext cx="683360" cy="53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F0389-0FBD-4C5E-92F9-5D416A831738}">
      <dsp:nvSpPr>
        <dsp:cNvPr id="0" name=""/>
        <dsp:cNvSpPr/>
      </dsp:nvSpPr>
      <dsp:spPr>
        <a:xfrm rot="5400000">
          <a:off x="1764607" y="2857863"/>
          <a:ext cx="443152" cy="3754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8ED786-71A6-4A7D-BD38-8F68D026C58B}">
      <dsp:nvSpPr>
        <dsp:cNvPr id="0" name=""/>
        <dsp:cNvSpPr/>
      </dsp:nvSpPr>
      <dsp:spPr>
        <a:xfrm>
          <a:off x="1559239" y="2109162"/>
          <a:ext cx="939579" cy="657675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FF0000"/>
            </a:gs>
            <a:gs pos="50000">
              <a:srgbClr val="FF0000"/>
            </a:gs>
            <a:gs pos="100000">
              <a:srgbClr val="FF000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Anulado</a:t>
          </a:r>
        </a:p>
      </dsp:txBody>
      <dsp:txXfrm>
        <a:off x="1591350" y="2141273"/>
        <a:ext cx="875357" cy="593453"/>
      </dsp:txXfrm>
    </dsp:sp>
    <dsp:sp modelId="{192B2CC3-6310-4D71-A537-B45A801C363A}">
      <dsp:nvSpPr>
        <dsp:cNvPr id="0" name=""/>
        <dsp:cNvSpPr/>
      </dsp:nvSpPr>
      <dsp:spPr>
        <a:xfrm>
          <a:off x="2498819" y="2171886"/>
          <a:ext cx="683360" cy="53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78315-8C44-4A6D-BD2A-5E2AFFC56751}">
      <dsp:nvSpPr>
        <dsp:cNvPr id="0" name=""/>
        <dsp:cNvSpPr/>
      </dsp:nvSpPr>
      <dsp:spPr>
        <a:xfrm>
          <a:off x="2338251" y="2790454"/>
          <a:ext cx="1139869" cy="636346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0B0F0"/>
            </a:gs>
            <a:gs pos="91150">
              <a:srgbClr val="00B0F0"/>
            </a:gs>
            <a:gs pos="50000">
              <a:srgbClr val="00B0F0"/>
            </a:gs>
            <a:gs pos="100000">
              <a:srgbClr val="00B0F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Regularizado</a:t>
          </a:r>
        </a:p>
      </dsp:txBody>
      <dsp:txXfrm>
        <a:off x="2369320" y="2821523"/>
        <a:ext cx="1077731" cy="574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7DDCB-612C-4B53-A52C-7DDE25CC7B5D}">
      <dsp:nvSpPr>
        <dsp:cNvPr id="0" name=""/>
        <dsp:cNvSpPr/>
      </dsp:nvSpPr>
      <dsp:spPr>
        <a:xfrm>
          <a:off x="67413" y="1792"/>
          <a:ext cx="2057900" cy="8231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Identificação da ocupação</a:t>
          </a:r>
        </a:p>
      </dsp:txBody>
      <dsp:txXfrm>
        <a:off x="478993" y="1792"/>
        <a:ext cx="1234740" cy="823160"/>
      </dsp:txXfrm>
    </dsp:sp>
    <dsp:sp modelId="{D791D1B0-120E-4666-B2E7-B86A2234A97F}">
      <dsp:nvSpPr>
        <dsp:cNvPr id="0" name=""/>
        <dsp:cNvSpPr/>
      </dsp:nvSpPr>
      <dsp:spPr>
        <a:xfrm>
          <a:off x="67413" y="940195"/>
          <a:ext cx="2057900" cy="823160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Preenchimento manual Notificação</a:t>
          </a:r>
        </a:p>
      </dsp:txBody>
      <dsp:txXfrm>
        <a:off x="478993" y="940195"/>
        <a:ext cx="1234740" cy="823160"/>
      </dsp:txXfrm>
    </dsp:sp>
    <dsp:sp modelId="{97C1F326-1211-4CBD-BF16-E4DC9C35A87F}">
      <dsp:nvSpPr>
        <dsp:cNvPr id="0" name=""/>
        <dsp:cNvSpPr/>
      </dsp:nvSpPr>
      <dsp:spPr>
        <a:xfrm>
          <a:off x="67413" y="1878597"/>
          <a:ext cx="2057900" cy="823160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Cadastro SIOR </a:t>
          </a:r>
        </a:p>
      </dsp:txBody>
      <dsp:txXfrm>
        <a:off x="478993" y="1878597"/>
        <a:ext cx="1234740" cy="823160"/>
      </dsp:txXfrm>
    </dsp:sp>
    <dsp:sp modelId="{C8C255B1-3DA2-4F74-87AA-7E30280A10F2}">
      <dsp:nvSpPr>
        <dsp:cNvPr id="0" name=""/>
        <dsp:cNvSpPr/>
      </dsp:nvSpPr>
      <dsp:spPr>
        <a:xfrm>
          <a:off x="1857787" y="1948566"/>
          <a:ext cx="1708057" cy="68322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Ocupação Irregular</a:t>
          </a:r>
        </a:p>
      </dsp:txBody>
      <dsp:txXfrm>
        <a:off x="2199399" y="1948566"/>
        <a:ext cx="1024834" cy="683223"/>
      </dsp:txXfrm>
    </dsp:sp>
    <dsp:sp modelId="{5D21D211-416C-46E8-9022-F30D703675B0}">
      <dsp:nvSpPr>
        <dsp:cNvPr id="0" name=""/>
        <dsp:cNvSpPr/>
      </dsp:nvSpPr>
      <dsp:spPr>
        <a:xfrm>
          <a:off x="67413" y="2817000"/>
          <a:ext cx="2057900" cy="823160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Situação</a:t>
          </a:r>
        </a:p>
      </dsp:txBody>
      <dsp:txXfrm>
        <a:off x="478993" y="2817000"/>
        <a:ext cx="1234740" cy="823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7DDCB-612C-4B53-A52C-7DDE25CC7B5D}">
      <dsp:nvSpPr>
        <dsp:cNvPr id="0" name=""/>
        <dsp:cNvSpPr/>
      </dsp:nvSpPr>
      <dsp:spPr>
        <a:xfrm>
          <a:off x="1200" y="1117592"/>
          <a:ext cx="1854551" cy="741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Identificação da ocupação</a:t>
          </a:r>
        </a:p>
      </dsp:txBody>
      <dsp:txXfrm>
        <a:off x="372110" y="1117592"/>
        <a:ext cx="1112731" cy="741820"/>
      </dsp:txXfrm>
    </dsp:sp>
    <dsp:sp modelId="{E1240F10-81A2-4173-ACA2-5C361318F1AC}">
      <dsp:nvSpPr>
        <dsp:cNvPr id="0" name=""/>
        <dsp:cNvSpPr/>
      </dsp:nvSpPr>
      <dsp:spPr>
        <a:xfrm>
          <a:off x="1200" y="1963268"/>
          <a:ext cx="1854551" cy="741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Acesso ao SIOR</a:t>
          </a:r>
        </a:p>
      </dsp:txBody>
      <dsp:txXfrm>
        <a:off x="372110" y="1963268"/>
        <a:ext cx="1112731" cy="741820"/>
      </dsp:txXfrm>
    </dsp:sp>
    <dsp:sp modelId="{146477CE-E74A-470F-81E8-9805429EABE4}">
      <dsp:nvSpPr>
        <dsp:cNvPr id="0" name=""/>
        <dsp:cNvSpPr/>
      </dsp:nvSpPr>
      <dsp:spPr>
        <a:xfrm>
          <a:off x="1614660" y="2026323"/>
          <a:ext cx="1539278" cy="6157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Preenchimento Notificação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1" kern="1200" dirty="0"/>
            <a:t>Impressão in loco</a:t>
          </a:r>
        </a:p>
      </dsp:txBody>
      <dsp:txXfrm>
        <a:off x="1922516" y="2026323"/>
        <a:ext cx="923567" cy="615711"/>
      </dsp:txXfrm>
    </dsp:sp>
    <dsp:sp modelId="{21DEC025-170E-48EA-90B6-B6F98643C4C2}">
      <dsp:nvSpPr>
        <dsp:cNvPr id="0" name=""/>
        <dsp:cNvSpPr/>
      </dsp:nvSpPr>
      <dsp:spPr>
        <a:xfrm>
          <a:off x="2938439" y="2026323"/>
          <a:ext cx="1539278" cy="6157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Ocupação Irregular</a:t>
          </a:r>
        </a:p>
      </dsp:txBody>
      <dsp:txXfrm>
        <a:off x="3246295" y="2026323"/>
        <a:ext cx="923567" cy="615711"/>
      </dsp:txXfrm>
    </dsp:sp>
    <dsp:sp modelId="{2331C607-12D3-464F-B4E8-22639C009088}">
      <dsp:nvSpPr>
        <dsp:cNvPr id="0" name=""/>
        <dsp:cNvSpPr/>
      </dsp:nvSpPr>
      <dsp:spPr>
        <a:xfrm>
          <a:off x="1200" y="2808944"/>
          <a:ext cx="1854551" cy="741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Situação</a:t>
          </a:r>
        </a:p>
      </dsp:txBody>
      <dsp:txXfrm>
        <a:off x="372110" y="2808944"/>
        <a:ext cx="1112731" cy="741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F0D12-7CBF-4297-BC90-A628AA849DE8}">
      <dsp:nvSpPr>
        <dsp:cNvPr id="0" name=""/>
        <dsp:cNvSpPr/>
      </dsp:nvSpPr>
      <dsp:spPr>
        <a:xfrm>
          <a:off x="923" y="326"/>
          <a:ext cx="2567639" cy="1477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Gerenciamento de situação</a:t>
          </a:r>
        </a:p>
      </dsp:txBody>
      <dsp:txXfrm>
        <a:off x="44193" y="43596"/>
        <a:ext cx="2481099" cy="1390798"/>
      </dsp:txXfrm>
    </dsp:sp>
    <dsp:sp modelId="{99C373E1-83B7-4C5D-916E-7546E7703990}">
      <dsp:nvSpPr>
        <dsp:cNvPr id="0" name=""/>
        <dsp:cNvSpPr/>
      </dsp:nvSpPr>
      <dsp:spPr>
        <a:xfrm>
          <a:off x="923" y="1547924"/>
          <a:ext cx="810492" cy="1477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Prazo </a:t>
          </a:r>
        </a:p>
      </dsp:txBody>
      <dsp:txXfrm>
        <a:off x="24662" y="1571663"/>
        <a:ext cx="763014" cy="1429860"/>
      </dsp:txXfrm>
    </dsp:sp>
    <dsp:sp modelId="{E36CC6A1-C66B-4ED9-908D-2E91BC50174D}">
      <dsp:nvSpPr>
        <dsp:cNvPr id="0" name=""/>
        <dsp:cNvSpPr/>
      </dsp:nvSpPr>
      <dsp:spPr>
        <a:xfrm>
          <a:off x="879496" y="1547924"/>
          <a:ext cx="810492" cy="1477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Documento </a:t>
          </a:r>
          <a:r>
            <a:rPr lang="pt-BR" sz="1100" kern="1200" dirty="0"/>
            <a:t>expedido</a:t>
          </a:r>
        </a:p>
      </dsp:txBody>
      <dsp:txXfrm>
        <a:off x="903235" y="1571663"/>
        <a:ext cx="763014" cy="1429860"/>
      </dsp:txXfrm>
    </dsp:sp>
    <dsp:sp modelId="{140ECDA4-39F2-4EB7-98FF-B04A32DB96B3}">
      <dsp:nvSpPr>
        <dsp:cNvPr id="0" name=""/>
        <dsp:cNvSpPr/>
      </dsp:nvSpPr>
      <dsp:spPr>
        <a:xfrm>
          <a:off x="1758070" y="1547924"/>
          <a:ext cx="810492" cy="1477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Fase</a:t>
          </a:r>
        </a:p>
      </dsp:txBody>
      <dsp:txXfrm>
        <a:off x="1781809" y="1571663"/>
        <a:ext cx="763014" cy="142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19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0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21.png"/><Relationship Id="rId10" Type="http://schemas.microsoft.com/office/2007/relationships/diagramDrawing" Target="../diagrams/drawing4.xml"/><Relationship Id="rId4" Type="http://schemas.microsoft.com/office/2007/relationships/hdphoto" Target="../media/hdphoto2.wdp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552" y="1765666"/>
            <a:ext cx="9702921" cy="166077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>
                <a:solidFill>
                  <a:srgbClr val="1E3766"/>
                </a:solidFill>
                <a:latin typeface="Calibri"/>
                <a:cs typeface="Calibri Light"/>
              </a:rPr>
              <a:t>Fiscalização e Controle de Ocupação da Faixa de Domínio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552" y="3518511"/>
            <a:ext cx="9138139" cy="993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t-BR" sz="2000" dirty="0">
                <a:solidFill>
                  <a:srgbClr val="525F68"/>
                </a:solidFill>
                <a:ea typeface="+mn-lt"/>
                <a:cs typeface="+mn-lt"/>
              </a:rPr>
              <a:t>Operações Rodoviárias</a:t>
            </a:r>
            <a:endParaRPr lang="pt-BR" sz="2000" dirty="0">
              <a:solidFill>
                <a:srgbClr val="525F68"/>
              </a:solidFill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144866C8-0710-47D8-A9EB-2C53502A5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58" y="4020178"/>
            <a:ext cx="2743200" cy="8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2C6857-E00D-4409-90DF-6B458F826848}"/>
              </a:ext>
            </a:extLst>
          </p:cNvPr>
          <p:cNvSpPr txBox="1"/>
          <p:nvPr/>
        </p:nvSpPr>
        <p:spPr>
          <a:xfrm>
            <a:off x="2614247" y="2696308"/>
            <a:ext cx="423203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b="1">
                <a:solidFill>
                  <a:srgbClr val="1E3766"/>
                </a:solidFill>
                <a:cs typeface="Calibri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67352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6F71-F99D-4FAF-9839-4E265A80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1244355"/>
            <a:ext cx="11095892" cy="938702"/>
          </a:xfrm>
        </p:spPr>
        <p:txBody>
          <a:bodyPr/>
          <a:lstStyle/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CONSIDERAÇÕES INICIAIS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76E748-C28E-4539-99CD-B4D242769245}"/>
              </a:ext>
            </a:extLst>
          </p:cNvPr>
          <p:cNvCxnSpPr/>
          <p:nvPr/>
        </p:nvCxnSpPr>
        <p:spPr>
          <a:xfrm>
            <a:off x="679939" y="1969477"/>
            <a:ext cx="4630615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583922-A127-4AF2-B7A6-494982CE42FB}"/>
              </a:ext>
            </a:extLst>
          </p:cNvPr>
          <p:cNvSpPr txBox="1">
            <a:spLocks/>
          </p:cNvSpPr>
          <p:nvPr/>
        </p:nvSpPr>
        <p:spPr>
          <a:xfrm>
            <a:off x="2497017" y="2130576"/>
            <a:ext cx="9161584" cy="849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pt-BR" sz="2000" dirty="0">
              <a:solidFill>
                <a:srgbClr val="525F68"/>
              </a:solidFill>
              <a:ea typeface="+mn-lt"/>
              <a:cs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0" y="2282024"/>
            <a:ext cx="702513" cy="83687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844903" y="2461450"/>
            <a:ext cx="765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AÇÕES - Controle de Ocupações Irregulares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280677" y="3258691"/>
            <a:ext cx="765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2020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 – Início de levantamento, via processo SEI, buscando a visualização macro da situação;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181222" y="4200800"/>
            <a:ext cx="765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2021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 – Apresentação da ferramenta SIOR, solicitando cadastro das Ocupações Irregulares;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998646" y="5142909"/>
            <a:ext cx="765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2022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 – Diagnóstico dos cadastros efetivados e incentivo às Regionais para utilização ativa da ferramenta.</a:t>
            </a:r>
          </a:p>
        </p:txBody>
      </p:sp>
    </p:spTree>
    <p:extLst>
      <p:ext uri="{BB962C8B-B14F-4D97-AF65-F5344CB8AC3E}">
        <p14:creationId xmlns:p14="http://schemas.microsoft.com/office/powerpoint/2010/main" val="168972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6F71-F99D-4FAF-9839-4E265A80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1244355"/>
            <a:ext cx="11095892" cy="938702"/>
          </a:xfrm>
        </p:spPr>
        <p:txBody>
          <a:bodyPr/>
          <a:lstStyle/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AÇÕES E FISCALIZAÇÃO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76E748-C28E-4539-99CD-B4D242769245}"/>
              </a:ext>
            </a:extLst>
          </p:cNvPr>
          <p:cNvCxnSpPr/>
          <p:nvPr/>
        </p:nvCxnSpPr>
        <p:spPr>
          <a:xfrm>
            <a:off x="679939" y="1969477"/>
            <a:ext cx="4630615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583922-A127-4AF2-B7A6-494982CE42FB}"/>
              </a:ext>
            </a:extLst>
          </p:cNvPr>
          <p:cNvSpPr txBox="1">
            <a:spLocks/>
          </p:cNvSpPr>
          <p:nvPr/>
        </p:nvSpPr>
        <p:spPr>
          <a:xfrm>
            <a:off x="2497017" y="2130576"/>
            <a:ext cx="9161584" cy="849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pt-BR" sz="2000" dirty="0">
              <a:solidFill>
                <a:srgbClr val="525F68"/>
              </a:solidFill>
              <a:ea typeface="+mn-lt"/>
              <a:cs typeface="+mn-lt"/>
            </a:endParaRPr>
          </a:p>
        </p:txBody>
      </p:sp>
      <p:sp>
        <p:nvSpPr>
          <p:cNvPr id="11" name="Espaço Reservado para Texto 1">
            <a:extLst>
              <a:ext uri="{FF2B5EF4-FFF2-40B4-BE49-F238E27FC236}">
                <a16:creationId xmlns:a16="http://schemas.microsoft.com/office/drawing/2014/main" id="{5203E30A-5B98-4FBD-BEA4-B77A1E928FD4}"/>
              </a:ext>
            </a:extLst>
          </p:cNvPr>
          <p:cNvSpPr txBox="1">
            <a:spLocks/>
          </p:cNvSpPr>
          <p:nvPr/>
        </p:nvSpPr>
        <p:spPr>
          <a:xfrm>
            <a:off x="2228410" y="2659833"/>
            <a:ext cx="8264761" cy="40709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>
                <a:solidFill>
                  <a:srgbClr val="003366"/>
                </a:solidFill>
                <a:cs typeface="Segoe UI" panose="020B0502040204020203" pitchFamily="34" charset="0"/>
              </a:rPr>
              <a:t>OCUPAÇÕES IRREGULARES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3366"/>
                </a:solidFill>
                <a:cs typeface="Segoe UI" panose="020B0502040204020203" pitchFamily="34" charset="0"/>
              </a:rPr>
              <a:t>	</a:t>
            </a:r>
            <a:r>
              <a:rPr lang="pt-BR" sz="2400" b="1" dirty="0">
                <a:solidFill>
                  <a:srgbClr val="1E3766"/>
                </a:solidFill>
                <a:ea typeface="+mj-lt"/>
                <a:cs typeface="+mj-lt"/>
              </a:rPr>
              <a:t>Inspeção em campo;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1E3766"/>
                </a:solidFill>
                <a:ea typeface="+mj-lt"/>
                <a:cs typeface="+mj-lt"/>
              </a:rPr>
              <a:t>	Notificação ao ocupante;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1E3766"/>
                </a:solidFill>
                <a:ea typeface="+mj-lt"/>
                <a:cs typeface="+mj-lt"/>
              </a:rPr>
              <a:t>	Cadastro SIOR – Nacional – Modernização.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1E3766"/>
                </a:solidFill>
                <a:ea typeface="+mj-lt"/>
                <a:cs typeface="+mj-lt"/>
              </a:rPr>
              <a:t>	</a:t>
            </a:r>
          </a:p>
          <a:p>
            <a:pPr marL="0" indent="0" algn="just">
              <a:buNone/>
            </a:pPr>
            <a:endParaRPr lang="pt-BR" sz="1800" b="1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pt-BR" sz="1800" b="1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31" y="2555437"/>
            <a:ext cx="565091" cy="56509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94" y="3167878"/>
            <a:ext cx="474681" cy="565467"/>
          </a:xfrm>
          <a:prstGeom prst="rect">
            <a:avLst/>
          </a:prstGeom>
        </p:spPr>
      </p:pic>
      <p:pic>
        <p:nvPicPr>
          <p:cNvPr id="1026" name="Picture 2" descr="Missão, Visão e Valo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51" y="3934277"/>
            <a:ext cx="418809" cy="41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82" y="4584223"/>
            <a:ext cx="931587" cy="5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3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6F71-F99D-4FAF-9839-4E265A80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1244355"/>
            <a:ext cx="11095892" cy="938702"/>
          </a:xfrm>
        </p:spPr>
        <p:txBody>
          <a:bodyPr/>
          <a:lstStyle/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CADASTRO SIOR - Nacional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76E748-C28E-4539-99CD-B4D242769245}"/>
              </a:ext>
            </a:extLst>
          </p:cNvPr>
          <p:cNvCxnSpPr/>
          <p:nvPr/>
        </p:nvCxnSpPr>
        <p:spPr>
          <a:xfrm>
            <a:off x="679939" y="1969477"/>
            <a:ext cx="4630615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A583922-A127-4AF2-B7A6-494982CE42FB}"/>
              </a:ext>
            </a:extLst>
          </p:cNvPr>
          <p:cNvSpPr txBox="1">
            <a:spLocks/>
          </p:cNvSpPr>
          <p:nvPr/>
        </p:nvSpPr>
        <p:spPr>
          <a:xfrm>
            <a:off x="562708" y="2822941"/>
            <a:ext cx="11095892" cy="1767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pt-BR" sz="2000" dirty="0">
              <a:solidFill>
                <a:srgbClr val="525F68"/>
              </a:solidFill>
              <a:ea typeface="+mn-lt"/>
              <a:cs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38" y="1111353"/>
            <a:ext cx="6460120" cy="5669086"/>
          </a:xfrm>
          <a:prstGeom prst="rect">
            <a:avLst/>
          </a:prstGeom>
        </p:spPr>
      </p:pic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3345006225"/>
              </p:ext>
            </p:extLst>
          </p:nvPr>
        </p:nvGraphicFramePr>
        <p:xfrm>
          <a:off x="822579" y="2439763"/>
          <a:ext cx="3479338" cy="4168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Pentágono 27"/>
          <p:cNvSpPr/>
          <p:nvPr/>
        </p:nvSpPr>
        <p:spPr>
          <a:xfrm>
            <a:off x="731568" y="2232045"/>
            <a:ext cx="1457156" cy="59089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1.347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935804" y="3340908"/>
            <a:ext cx="78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87%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721730" y="3980792"/>
            <a:ext cx="78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2%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403762" y="4676028"/>
            <a:ext cx="78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0,5%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392928" y="5359924"/>
            <a:ext cx="78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10,5%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6" t="4811" r="12162" b="9458"/>
          <a:stretch/>
        </p:blipFill>
        <p:spPr>
          <a:xfrm>
            <a:off x="10282137" y="5597456"/>
            <a:ext cx="982494" cy="10019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374646" y="1302707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Mar/2022</a:t>
            </a:r>
          </a:p>
        </p:txBody>
      </p:sp>
    </p:spTree>
    <p:extLst>
      <p:ext uri="{BB962C8B-B14F-4D97-AF65-F5344CB8AC3E}">
        <p14:creationId xmlns:p14="http://schemas.microsoft.com/office/powerpoint/2010/main" val="283334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A583922-A127-4AF2-B7A6-494982CE42FB}"/>
              </a:ext>
            </a:extLst>
          </p:cNvPr>
          <p:cNvSpPr txBox="1">
            <a:spLocks/>
          </p:cNvSpPr>
          <p:nvPr/>
        </p:nvSpPr>
        <p:spPr>
          <a:xfrm>
            <a:off x="562708" y="2822941"/>
            <a:ext cx="11095892" cy="1767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pt-BR" sz="2000" dirty="0">
              <a:solidFill>
                <a:srgbClr val="525F68"/>
              </a:solidFill>
              <a:ea typeface="+mn-lt"/>
              <a:cs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25" y="1104058"/>
            <a:ext cx="6468433" cy="56763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788" y="2822941"/>
            <a:ext cx="2519550" cy="97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64" y="1191392"/>
            <a:ext cx="4751003" cy="55033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3719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6F71-F99D-4FAF-9839-4E265A80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1147038"/>
            <a:ext cx="5186739" cy="54686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CADASTRO SIOR – </a:t>
            </a:r>
            <a:r>
              <a:rPr lang="en-US" sz="2400" b="1" dirty="0" err="1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Mato</a:t>
            </a:r>
            <a:r>
              <a:rPr lang="en-US" sz="24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 Grosso 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76E748-C28E-4539-99CD-B4D242769245}"/>
              </a:ext>
            </a:extLst>
          </p:cNvPr>
          <p:cNvCxnSpPr/>
          <p:nvPr/>
        </p:nvCxnSpPr>
        <p:spPr>
          <a:xfrm>
            <a:off x="662582" y="1587834"/>
            <a:ext cx="4630615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9" y="2411325"/>
            <a:ext cx="5285530" cy="44466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0" y="5637314"/>
            <a:ext cx="958306" cy="7390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74" y="1280719"/>
            <a:ext cx="5879992" cy="49563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76" y="5361139"/>
            <a:ext cx="1026524" cy="64571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79940" y="2033370"/>
            <a:ext cx="1820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Levantado - 2021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24854" y="6203242"/>
            <a:ext cx="245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Cadastrado – Mar/2022</a:t>
            </a:r>
          </a:p>
        </p:txBody>
      </p:sp>
      <p:sp>
        <p:nvSpPr>
          <p:cNvPr id="14" name="Fluxograma: Processo alternativo 13"/>
          <p:cNvSpPr/>
          <p:nvPr/>
        </p:nvSpPr>
        <p:spPr>
          <a:xfrm>
            <a:off x="4434214" y="2004229"/>
            <a:ext cx="951978" cy="814191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250</a:t>
            </a:r>
          </a:p>
        </p:txBody>
      </p:sp>
      <p:sp>
        <p:nvSpPr>
          <p:cNvPr id="16" name="Fluxograma: Processo alternativo 15"/>
          <p:cNvSpPr/>
          <p:nvPr/>
        </p:nvSpPr>
        <p:spPr>
          <a:xfrm>
            <a:off x="10386165" y="5683997"/>
            <a:ext cx="951978" cy="814191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301</a:t>
            </a:r>
          </a:p>
        </p:txBody>
      </p:sp>
    </p:spTree>
    <p:extLst>
      <p:ext uri="{BB962C8B-B14F-4D97-AF65-F5344CB8AC3E}">
        <p14:creationId xmlns:p14="http://schemas.microsoft.com/office/powerpoint/2010/main" val="36478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6F71-F99D-4FAF-9839-4E265A80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1244355"/>
            <a:ext cx="11095892" cy="938702"/>
          </a:xfrm>
        </p:spPr>
        <p:txBody>
          <a:bodyPr/>
          <a:lstStyle/>
          <a:p>
            <a:r>
              <a:rPr lang="en-US" sz="3200" b="1" dirty="0" err="1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Cadastro</a:t>
            </a:r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 SIOR - </a:t>
            </a:r>
            <a:r>
              <a:rPr lang="en-US" sz="3200" b="1" dirty="0" err="1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Modernização</a:t>
            </a:r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76E748-C28E-4539-99CD-B4D242769245}"/>
              </a:ext>
            </a:extLst>
          </p:cNvPr>
          <p:cNvCxnSpPr/>
          <p:nvPr/>
        </p:nvCxnSpPr>
        <p:spPr>
          <a:xfrm>
            <a:off x="679939" y="1969477"/>
            <a:ext cx="4630615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583922-A127-4AF2-B7A6-494982CE42FB}"/>
              </a:ext>
            </a:extLst>
          </p:cNvPr>
          <p:cNvSpPr txBox="1">
            <a:spLocks/>
          </p:cNvSpPr>
          <p:nvPr/>
        </p:nvSpPr>
        <p:spPr>
          <a:xfrm>
            <a:off x="679939" y="2110593"/>
            <a:ext cx="9161584" cy="21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pt-BR" sz="2000" dirty="0">
              <a:solidFill>
                <a:srgbClr val="525F68"/>
              </a:solidFill>
              <a:ea typeface="+mn-lt"/>
              <a:cs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06" y="5569574"/>
            <a:ext cx="1006532" cy="5862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394" y="3049295"/>
            <a:ext cx="2295335" cy="2034270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67624315"/>
              </p:ext>
            </p:extLst>
          </p:nvPr>
        </p:nvGraphicFramePr>
        <p:xfrm>
          <a:off x="602630" y="2447242"/>
          <a:ext cx="3633259" cy="364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568317189"/>
              </p:ext>
            </p:extLst>
          </p:nvPr>
        </p:nvGraphicFramePr>
        <p:xfrm>
          <a:off x="4418023" y="1420837"/>
          <a:ext cx="4478918" cy="466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62707" y="2126379"/>
            <a:ext cx="169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ATUALMENTE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931728" y="2108688"/>
            <a:ext cx="1122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REVISÃO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931238" y="5333431"/>
            <a:ext cx="62607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SIOR em formato de aplicativo para acesso remoto;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Dados da notificação gera cadastro de ocupação irregular automático;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Preenchimento via sistema diminui falhas na digitalização de documentos e unifica informações;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Impressão in loco facilita a comprovação de autuação.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10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6F71-F99D-4FAF-9839-4E265A80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1244355"/>
            <a:ext cx="11095892" cy="938702"/>
          </a:xfrm>
        </p:spPr>
        <p:txBody>
          <a:bodyPr/>
          <a:lstStyle/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SIOR – </a:t>
            </a:r>
            <a:r>
              <a:rPr lang="en-US" sz="3200" b="1" dirty="0" err="1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Controle</a:t>
            </a:r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 de </a:t>
            </a:r>
            <a:r>
              <a:rPr lang="en-US" sz="3200" b="1" dirty="0" err="1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Situação</a:t>
            </a:r>
            <a:endParaRPr lang="en-US" sz="3200" b="1" dirty="0">
              <a:solidFill>
                <a:srgbClr val="1E3766"/>
              </a:solidFill>
              <a:latin typeface="Calibri"/>
              <a:ea typeface="+mj-lt"/>
              <a:cs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76E748-C28E-4539-99CD-B4D242769245}"/>
              </a:ext>
            </a:extLst>
          </p:cNvPr>
          <p:cNvCxnSpPr/>
          <p:nvPr/>
        </p:nvCxnSpPr>
        <p:spPr>
          <a:xfrm>
            <a:off x="679939" y="1969477"/>
            <a:ext cx="4630615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99" y="2274498"/>
            <a:ext cx="8347683" cy="38713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528" y="1502050"/>
            <a:ext cx="2198183" cy="3917849"/>
          </a:xfrm>
          <a:prstGeom prst="rect">
            <a:avLst/>
          </a:prstGeom>
          <a:ln w="38100">
            <a:solidFill>
              <a:srgbClr val="EB3719"/>
            </a:solidFill>
          </a:ln>
        </p:spPr>
      </p:pic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158362944"/>
              </p:ext>
            </p:extLst>
          </p:nvPr>
        </p:nvGraphicFramePr>
        <p:xfrm>
          <a:off x="429704" y="2700461"/>
          <a:ext cx="2569486" cy="302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3" name="Conector reto 12"/>
          <p:cNvCxnSpPr>
            <a:endCxn id="8" idx="3"/>
          </p:cNvCxnSpPr>
          <p:nvPr/>
        </p:nvCxnSpPr>
        <p:spPr>
          <a:xfrm flipH="1" flipV="1">
            <a:off x="9672711" y="3460975"/>
            <a:ext cx="1674162" cy="588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06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6F71-F99D-4FAF-9839-4E265A80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1244355"/>
            <a:ext cx="11095892" cy="938702"/>
          </a:xfrm>
        </p:spPr>
        <p:txBody>
          <a:bodyPr/>
          <a:lstStyle/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SIOR – </a:t>
            </a:r>
            <a:r>
              <a:rPr lang="en-US" sz="3200" b="1" dirty="0" err="1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Ferramenta</a:t>
            </a:r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 de </a:t>
            </a:r>
            <a:r>
              <a:rPr lang="en-US" sz="3200" b="1" dirty="0" err="1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gerenciamento</a:t>
            </a:r>
            <a:endParaRPr lang="en-US" sz="3200" b="1" dirty="0">
              <a:solidFill>
                <a:srgbClr val="1E3766"/>
              </a:solidFill>
              <a:latin typeface="Calibri"/>
              <a:ea typeface="+mj-lt"/>
              <a:cs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76E748-C28E-4539-99CD-B4D242769245}"/>
              </a:ext>
            </a:extLst>
          </p:cNvPr>
          <p:cNvCxnSpPr/>
          <p:nvPr/>
        </p:nvCxnSpPr>
        <p:spPr>
          <a:xfrm>
            <a:off x="679939" y="1969477"/>
            <a:ext cx="4630615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99" y="2274498"/>
            <a:ext cx="8347683" cy="387138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39" y="2109494"/>
            <a:ext cx="2200275" cy="45389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30" name="Conector reto 29"/>
          <p:cNvCxnSpPr/>
          <p:nvPr/>
        </p:nvCxnSpPr>
        <p:spPr>
          <a:xfrm>
            <a:off x="2880214" y="2109494"/>
            <a:ext cx="778439" cy="72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m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972" y="2700461"/>
            <a:ext cx="2187286" cy="144162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39" name="Conector reto 38"/>
          <p:cNvCxnSpPr/>
          <p:nvPr/>
        </p:nvCxnSpPr>
        <p:spPr>
          <a:xfrm flipH="1">
            <a:off x="3658653" y="3421271"/>
            <a:ext cx="1311320" cy="957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8588067" y="1870364"/>
            <a:ext cx="2306502" cy="127697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Ferramenta de filtros, para melhor gerenciamento dos prazos e informações</a:t>
            </a:r>
          </a:p>
        </p:txBody>
      </p:sp>
    </p:spTree>
    <p:extLst>
      <p:ext uri="{BB962C8B-B14F-4D97-AF65-F5344CB8AC3E}">
        <p14:creationId xmlns:p14="http://schemas.microsoft.com/office/powerpoint/2010/main" val="413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1246</TotalTime>
  <Words>227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Wingdings</vt:lpstr>
      <vt:lpstr>office theme</vt:lpstr>
      <vt:lpstr>Fiscalização e Controle de Ocupação da Faixa de Domínio</vt:lpstr>
      <vt:lpstr>CONSIDERAÇÕES INICIAIS</vt:lpstr>
      <vt:lpstr>AÇÕES E FISCALIZAÇÃO</vt:lpstr>
      <vt:lpstr>CADASTRO SIOR - Nacional</vt:lpstr>
      <vt:lpstr>Apresentação do PowerPoint</vt:lpstr>
      <vt:lpstr>CADASTRO SIOR – Mato Grosso  </vt:lpstr>
      <vt:lpstr>Cadastro SIOR - Modernização </vt:lpstr>
      <vt:lpstr>SIOR – Controle de Situação</vt:lpstr>
      <vt:lpstr>SIOR – Ferramenta de gerenciamento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Matheus Praciano Sampaio</dc:creator>
  <cp:lastModifiedBy>Gabriella Lima</cp:lastModifiedBy>
  <cp:revision>193</cp:revision>
  <dcterms:created xsi:type="dcterms:W3CDTF">2021-02-08T22:20:20Z</dcterms:created>
  <dcterms:modified xsi:type="dcterms:W3CDTF">2022-03-29T14:02:36Z</dcterms:modified>
</cp:coreProperties>
</file>