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0" r:id="rId4"/>
    <p:sldId id="277" r:id="rId5"/>
    <p:sldId id="275" r:id="rId6"/>
    <p:sldId id="259" r:id="rId7"/>
    <p:sldId id="276" r:id="rId8"/>
    <p:sldId id="261" r:id="rId9"/>
    <p:sldId id="279" r:id="rId10"/>
    <p:sldId id="280" r:id="rId11"/>
    <p:sldId id="273" r:id="rId12"/>
    <p:sldId id="27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20"/>
    <a:srgbClr val="1286AA"/>
    <a:srgbClr val="0F718F"/>
    <a:srgbClr val="0C566E"/>
    <a:srgbClr val="15908A"/>
    <a:srgbClr val="1D3442"/>
    <a:srgbClr val="1A9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2720" autoAdjust="0"/>
  </p:normalViewPr>
  <p:slideViewPr>
    <p:cSldViewPr snapToGrid="0">
      <p:cViewPr varScale="1">
        <p:scale>
          <a:sx n="64" d="100"/>
          <a:sy n="64" d="100"/>
        </p:scale>
        <p:origin x="1134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Gabriela\Downloads\Produtos%20Elaborados%20-%20P2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Gabriela\Downloads\Produtos%20Elaborados%20-%20P2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Pasta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Completa!$AA$6:$AA$18</cx:f>
        <cx:nf>Completa!$AA$5</cx:nf>
        <cx:lvl ptCount="13" name="UF">
          <cx:pt idx="0">MG</cx:pt>
          <cx:pt idx="1">BA</cx:pt>
          <cx:pt idx="2">PI</cx:pt>
          <cx:pt idx="3">RO</cx:pt>
          <cx:pt idx="4">PE</cx:pt>
          <cx:pt idx="5">RN</cx:pt>
          <cx:pt idx="6">SC</cx:pt>
          <cx:pt idx="7">GO</cx:pt>
          <cx:pt idx="8">PB</cx:pt>
          <cx:pt idx="9">AL</cx:pt>
          <cx:pt idx="10">ES</cx:pt>
          <cx:pt idx="11">RS</cx:pt>
          <cx:pt idx="12">SE</cx:pt>
        </cx:lvl>
      </cx:strDim>
      <cx:numDim type="colorVal">
        <cx:f>Completa!$AB$6:$AB$18</cx:f>
        <cx:nf>Completa!$AB$5</cx:nf>
        <cx:lvl ptCount="13" formatCode="Geral" name="Qntd">
          <cx:pt idx="0">327</cx:pt>
          <cx:pt idx="1">465</cx:pt>
          <cx:pt idx="2">277</cx:pt>
          <cx:pt idx="3">59</cx:pt>
          <cx:pt idx="4">217</cx:pt>
          <cx:pt idx="5">100</cx:pt>
          <cx:pt idx="6">12</cx:pt>
          <cx:pt idx="7">619</cx:pt>
          <cx:pt idx="8">406</cx:pt>
          <cx:pt idx="9">160</cx:pt>
          <cx:pt idx="10">42</cx:pt>
          <cx:pt idx="11">252</cx:pt>
          <cx:pt idx="12">67</cx:pt>
        </cx:lvl>
      </cx:numDim>
    </cx:data>
  </cx:chartData>
  <cx:chart>
    <cx:plotArea>
      <cx:plotAreaRegion>
        <cx:series layoutId="regionMap" uniqueId="{5E364F29-B219-4EDB-AB78-0291B63C5248}">
          <cx:tx>
            <cx:txData>
              <cx:f>Completa!$AB$5</cx:f>
              <cx:v>Qntd</cx:v>
            </cx:txData>
          </cx:tx>
          <cx:dataLabels>
            <cx:visibility seriesName="0" categoryName="0" value="0"/>
            <cx:separator>, </cx:separato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1HxZchw50uZVZHqeYGFf2rrarBGRG8nkTm0vYRTJikCsiH25zRyg3+YGdbHxpMRqMotNtvrvMRtJ
DxITGQG4O+D++ecO/vV2/Mttdn9TvxvzrGj+cjv++j5uW/eXX35pbuP7/KY5yO1tXTblb+3BbZn/
Uv72m729/+WuvhlsEf1CEGa/3MY3dXs/vv/bX+Ft0X15XN7etLYszrv7erq4b7qsbV4Ze3Ho3c1d
bovANm1tb1v86/vt6v27+6K17XQ1uftf3z8bf//ul/23/GnGdxksqu3u4FkP6wONlWAIUyGxkvz9
u6wsosdhRg805QK+QinTAmn2OPfJTQ7Pb21x07xb3dc3tnkceWlVD2u6ubur75sGBHr4d//pZ3J8
E/O27Ip2p7kIlPjre1PfNDZ7/842pf9txC93UpiLB7F/ea70v/117wNQxN4nT+yyr7W3hv5kltXp
awr4UbOIA6ERlYhzLTShiu7ZRR8QrqhCSmmlCZfqcfJvdlmV9vf//R9Y5PG5PVvsZPuZbHG2eVTH
S5vxB23BDzDiWGqphFAEE6X3bEEOFMKaKc4kFZQo/Dj5N1uc2Zvu9388fvbSgl4+HY/P7dliJ9vP
ZAvz99dE/0FbYHKgJdEIUY0E2XNWVB1whAnVUgqBMVjiceZvhjA3sb15/Ojft8P3x/bMsBPrZzLD
xX/TPakDKbDSGjY9hsCHJXl+JASEDQTfUFowxeguqnyLWN8McVEWd7//n+I/McaTR/cMshPwZzLI
pf+olJe24g+eCyIPuNYKwrhgWDEun9uDwcmAzwniRMABQQzGnxrk8qZob975N+1NDQH9ceyldb3s
qvaf3zPNTtSfyTRni9dU8IOmUQdIcSy01ARLTvReJKcMABgTFL6jiZIYQXR5apqz+7q4yb92t+Xj
5/++WZ4+u2eSnYg/k0kuTl4T/wdNwiFgcw2OizDEqeYcPz8ulB8QiPkMSYlf9F+2fLeqb4q7+3d3
5buTEjD/a6t7+cxcvPSSPSvtpP6ZrHRmXtPDD1pJHmDwVIBviSAIojoRe1ZiB0pIijSXiOIdGHh2
bm7qm9//8fU/cGZnfzy5Z42ddD+TNf5+/KiSl1zGD1pDHwgwA2ArLqRkGgyyZw1+ICn4OaSIFLtc
cs+P/T27icqb5rUVvXxO/nhwzxo76X4maywuX5P9B61B0AFFYAhECZNot/+fW4M9jBOiBJVCczge
j5N/Q2CLxv3+j9q25btd6P4PQsufXrBnnZ20P5N1Lv6b1qHoAE4KxHqFEMMc/v/cOhxDfBGaIqo0
Q4zoPTj2PDRcdkB5fHNtL53jl0/NC6/Ys9BO4p/JQpf/TVCGEaAuwABaAjjjEpM9C1F5AKMQe+D4
sF0Os8d7Xd7XkXX/QdT/48E9a+yk+//ZGv9ibU+35bOv/DAPCQ7r4Q/CnEGqoiGcPyUiOT0gaPdH
CoDQmnH6eCa+5/bfqcF/vaCXz8kjpfhs8f+vmcZ/zUL+wdUGkIstHkjeJ0Tk66MPAgLpvPfoK67j
+9Dm7tf3uzABKv2DPN695PvwNwU/slHfFPzkkfubpgUieRdxJAKGmCjKmCQC0Npw/21IHCACmY0E
HvNbNHr/rgDQHMNj5EAyRgXkroAZHrDc+3dN2T2M7Q4p2SF1LqX+ticeZTwrsykqiz8U8v3nd0WX
n5W2aJtf38OJdd++tVusYBpDAgy+VjOiGKYMyCF3e3MB3D18Gf8vyrqEJyNKTBmPRgzO0OLrE4W8
MAP4jKczCMCpWilEIHGAuRDemyFpqKhiEaWGraJ1t2rXdOWtksNm/cY0BL0+0cP4E1EaV3taFIyZ
piS22LhC5VfYTuXk63DKDiOOceqnI2fXrG/UomsHchoyN1WmYZW6sjKtrrwpFNctZQ02LdHNImWu
qPyyHVloykig2BRWl4VJC9uu23CeczN1w6iNFHH/mfXpeDV6uM3WCoX2a1zgpvUjHObMsHH0jiOc
68ykrAvnwA3e+LUtItYaL8zF4M+sEtXSziGSJp+s6o2LInlX931xWvOqtqaa8yk3neLxhSPIS42n
prYzdE5SvgJxuTBubEoVKG/QjZ90XmYNA8cSmzRN6HaaIndKpE48A+hIfRr6xPvIFRnPSozz41zP
PPVRItrK6Nm2N+UYl1+SKMkOcd/l1J/YpK/KKs7vEmLHLzP2Gt/rWlstRT6qyuBa26s2rIt2NXnx
tE3w5C3yUpYBLfIo9csQpfUyxBNWftxLEpm57DO+GPIRRxueEVT67cDKyFiPD52fdtjVgapwddln
MyifjSLMz7uUlIfZ5DzszzITlUmBpT6UTE3buE/bTwpbQA9RFxuSyik2OhyGL0xq6s+008csG7IL
L6myi9rKYaXkRFZD1VwWXhiubD2owyEJybyQKXy5nFl+04Yt+9i2Q42DopNg86JyXRmkqao/0UFS
v45yttIZrjIzadcfipzKNeryLgJLYnEY9SpZDlHaaz8tmvi88NIs8jtNXeuTFrbNogetHTJB1HbW
c/0pa2d16bm2Py7Z7B0100C46UTSH1pV51ciK+jnbrbwvmguxytGaV0aJyU9xqRxxNRD7pX+NNT0
SygzcpiVeCxMLNJ0MDyq+sxvZcYvSlGgdT1W0V2ZMnhDm9spDGzRs2zpCKyjHm1ITeIScl3Iujov
MoU3Ta6SbtMPHW8WPK74aFDTqVUUMxpMOBkTI9TkqEkdSW40jrNNGsf9BW9oflJPtFnjocqubTMX
J14kklVOMTpivdUGeUgfK692C0/3I/OzTsm1ClXny1yo5jhxUV2Yxs1tYebakckUTVZ+qkWqPvLS
Dpusbrx1PTXsCydt7OeTptjQaaq47+HQXkZJiHozh0Re13yqPmqbd5+9XMeD8UgJ31Uhi87QhNIj
qkSlAi+yaJUBV7UcSlIZmTi+dXZw24p2+bVL+/lktjxdFbazx71Nk+spp+IQu0ovmjIvN0Jnw29p
WM1ncTH3Z0mcfukY+6TjzIyME5PExWTmDa6K82RGW5q31TqVtutMXvbkQo1pezSkXfy5CnNdmG6k
bDONVJ4UuUSnU6tFYuzY2aN8yJg2gBJCfWR5HIEfBMaTrHlFdW08XcOMWHasD7gdJufzSbBzWKvS
fpYV6dc+zpszN4flbGxDUX3YN94kgjnC6CK2GndmTNL6slC06rZFzifia0yL1K9cEkWm1xONgibs
kbfoap6uE9ui6WRkmJ0MTWkDyiP8Wcm4v0wbCwfdluk4mgFl6noAMooFIh2i295rGz90KDvirus+
RwrR0xwVYx5MXuPdIpnD+3o6kDEoWEyzIGswuUiakIMbn5A8xt48YBN1bSP8qoiKc6+Qim9aLKYl
LmbEjAUXflXOiKBzRLPkJPUiLzYKdHDfVgrzVZU7Bm425+6U2aG+zFTfEpPiKJEmyxn6kBKvXY/a
442B4ljZmlbM4AX6bsJHdQQOOxj6uMtM0mT0Lp1oclzRbGxBryW9KmgxnLCBhItYCfup5SS5Bnty
6ks8pgGzU7wpx7JeIDx4k1/HvGsDVETjFZrL6AjKD2QtmznPfVHp6uM0TNMn4unyOu4iu1WVRldN
ReZN2ifRShR5GJksbTG4oy5aDtalJ0WH48uc9eO9nJDjJiajuptdU916KI+XRSj4EmPibeSYRBuw
91wFYSj6Ez4wvqyBDDlzqugr0zlPb7JKQmjisaq2eHT4I+ED/1DEOiwMm6Kq8scKksHzvlCeW6Vt
lqzSkpKPPSHiXLrQO6pmXMULJJtqXsw8lOAG0jI+GscmgzNUDfO0dr3OtnWf5cmiKOb8Opu6efKx
RiwOsGfb1aiJ96GoJsp8LyyicyxxTRcT9rixSvHThqkQNJKqAGObxWYonPsc2jC7jdMaD4siRxbi
V94U2znpwKPlIuHOVL2gF0jBJsmSOv7QECjvBEWM6tT3hr6N/Cit8q+Fx+INYlP2gWlHA9XhdNk4
XF+1TuGzdHDS7jBJdh52OjyjLCxOadMkV83stV9DN2Nrwmnki9nZZmFn0n6icWyPcVvs3PQgnN8l
XrcFKr1zn1BJ860cbXcEOy8ZfEUa7hcgVGLyui5TE1UN+WxJ2n9SA/WcmeOaWt9NYR6bCHK69eT6
UAVTp8ZLh7TH/FKpsIHAZcfM7+JitAbHaVT5hY2aW9IOEDOoKkftizyky26siW/DqTnh+RC3y7Ht
WLagdRGtw4iOx1URT3bhpY6mJ0x3Xe6jWk3XwI9xG4xpFXWBJ2WVGNxJfVazLv3N0pEfYxTXRz0f
bGwmlFSnqpx54yvn2k9tb7kF1wb42oTdmH2UKK+siWvplgOz+Url07ANi5Fed4NzZ23WRODlRSLA
L6fyKGLOBbirm8jIvm2vykl29bJ3PPuK8z5bTJlw2jg0J2f5zPVvoPTO1/U8bvtpLIOpqkbQBm7m
a9Go/iKx8RDkmWC/zb1G1riC2tXcVSMCFA2DpkomJgNHmvRcxO2oFklPqtKkY8clgL2iAH9MS/tb
LHN3OXSk+tokM7+0Obbpoo1kki970LA1/Tg1axFjtvBIC5Gv0AOG6BoNc+ozOsTaVI2eWlNmEG76
SeD7MWdxH8Su0XeN18jI76so+gDAKyqM4tbVBmHwsHxy6lymEWhEVK5ufJzp/j5j4XQDGiELPtTe
NtVFk5pWcXdvs6HJIPjEnl0S2mXcj/KpOQwzrCK/yml6zh1ubls3T3dDNVVn0xRT59e1BKjhjS1r
gywM59jUXcdv8qpy5SKPW68zYehEuckSLmzAC9YXwViFLUCqSTaFX81u/syyCa3DdMzXTvdh6s96
EKeojNrjUSXR1zTsRG9kqsH31Cy5dcXQfuyzhPU+yVT9W9ak3lXJM9j/vGSu9wdPtEta99Wizprp
CEHc7YyE716r2sJ+rQh1lS9KZ890q/Nbj0I9JGDEm686AAyxiXONkgUdpuh8akVrjYWge4UHCY5j
isaSmmnsGuf3k20+hF0CGNRTPQN/ZMvzGaBx6YcAfy8jFutVmJaAVOOER8jEtB1vwrJ0Ihj7AW2j
KCIAIxBeZWn4kHz09mNWR/FsWBsn9UIWPW/9uU7LHEJpyCPToanbli1GuQGfJkrTlyNLTTkhFvnN
EIeZqXsUj/6UxGIyMnbjyRzL7GMvkvYy07K5CZl1WxvOdsXisbrJUN5dVbgID1mi8i8AWlJtrOR9
Y2JXTx9G28QnaIrY5SgkWxU6d0nQj1U9Lt3ck3hhyzxcNB1AboMmHEfG67y5Nq5F1Qc1dPByiuvD
Ifb0EpKadtOEBL6k6tSOAZqy+DzpGrWism0/xrHXfOrjsDxTVe8tU1FVn5MOYnYLwPOsqHBjDaCn
+FzNOW9NSHS1hayqOxlJNhVmilOuDfZSflpnrNyEZGg2TiJv7amuPZ+g9pUt+FiOn0UtISmOazEc
5kjM/YIM8+gABLgJMMfUZHc4qyJIm9WAt+OYCmuSUca7zaOrNth5gGrhoVZu6RxXW8Jql5osLGZi
8nGskKnyjq8LlYY3EbdsNaiBgCcpa3vFPTpzP1YQZw3vLdr0lnYnkMwJyMAqr6uNzLPQBuBJ1amr
MGPrCsW/VXJG59LWJRxx3ffnpKbzpk1z/HVw2N2lpHf3YzfYU8gSsmuN635tKU7XsrJVMI4uOYxc
3px63qxMnbh21YcVOUJhI49J2OZLXUbZKk5cekrSblpWUTWf1sqx1VzW0aKe4MxqVw6BTQbnj66F
+F8PpF9UQvCVYlF8lNgwjGHHAa6rcCou+yZnawobcMEK3G17V6J1LCO3pmUb18b2EXgQRvOzxKk6
M+HMxkuibftx7sC9iSiszknfJVtP4/6iaUtVg9fIpD9PQ2OGsoumAJAo3kRZDvmCm5OI+agS0VrL
rrzkKiYrBZnVcVwljQE8hLc6kmTFIbIvwrKul7jNxQgJdIUWY814bhwfxHJKy2YyDKjQKzkVs0kj
Xq6TeSi3eK7GNWRa7LhRrLxx0ZAf9gV1K1X3rFvQRuIFZzxbjxk4HxHy9mNW9OmJHFmx6SHFAXcI
u+NIk6m7rWVLz2qXWL9MFAo0sDRfPEenVVll5JTNM1klIe2/dqDpU9x5vQhYgbrRbxzsLKhEtSdM
tm492dAdMTmNuQnHoh0CgOX1mvO6/OChovSLzpEzAcmQT8cxPizLERo3W1d0Bo21DMIK1w68NGGr
DqCpDoZBMhGUuEcANYb2ahjQdOhg96WLYuhVIOdOnbBRokXrhnCdhP2wSMKm+eimuqoMZ0l/nek2
PQ6VGJfR3Asf+pbSu7RuiqDhmfyYpRGchVFfuumiDZvR+nmpi6+kK6diKew89wGlOIoXcLzz4z4p
WGVmDcyYacQQLUMn+1WPCz2Zzob4MM764UMDm6c1fVYOCDxLJrdzVdpNWo8MWIIyHGtTpDU7dF4S
bwdNCSBVhY+5aD0beBboM6O8BClw7GokfsVsdj82k3JLnmPA+yhX8wjRn+rUpDMksQ1LwAOzpnXZ
YV0O1SUl9fhVThH3IH9l4XUL+YY0LaoLYmKW0xFIhZLn6862+NRjYXTDyOQYxCV9F0EsAmtnnjrh
WT0lpvam+NRBOrbOJiHAIUQTPq4LpU6Q6PUpRHDPLpLGWenjOp2ACuKOXrkprX8bWhJ/5GGUBmOu
6oVQYeatO1FOt/VYau7XqgkvCW68pcuAVLLFcF5hS8PgdboOA3P9nBaUHGhP4EaVQAwhsRt/wtYl
6ZCHVRSnZvykVvWGLNyyOI2X1u8XSRHUJl4UfuK/MSnU916dFNjYp5N6bJqsYMBFDv4YjJssiAPP
ZwYf0oVbiYs3ZntLRKhnPZ1NADSrVQEiwk7e7ESkQbfNV99FTIzz3xaR70R4QugKsqfXPbq1SfFs
awUiAp0zL+tNdJQv8FpTGiSbeRmUJ3wpfHo0zJ0fngPftR62mBR+sRGH3Qlf8xxWBf/nSxo4sIf0
0TIM88At9KoM3DYLvVUXYB/y4cBDX1hQbhIzX1+TY+fmBTHgFILO/A8VuaOYn+yVWQ6k9WpQZPph
WNQbHLglPvq2V2Tl1/6/NSnUil9TpNzRzU8mBRoUMAQFRXIz+fNxFiRBvS6P47Vb8bM3BISawp/n
grgLORCBvhuxJ2Az9ikq0p2AmRk+0KAI3GW+6v0ugLOw2yjdG2w52eP9v22Tf864Lx3WYd/iEqRr
gz5gPsxSADwJhu28btfhWpHBiKBf7M4FFCFM7Xtg1sG3fGUv5Vu+4K3F7EzxRNWTiEOcDSB+shGr
7Ewv08NxvTsmszD/3jHZ9WW8pvFdq+bTKeVUlzqqQP74eF5Ga7zuZ7ycj9y6OhZLtI6Wne9Rky/t
UgaQ4w6NX6+Go3AhFg+m/17LOntakLktIcLZKP5+2eGPH/926u6Ly7a+v2+3N+6hGf+fY89//Gev
/q4S9Ufj/l5t69uVisei0I8MPquKPSv+PdYVH0pcoKx/XRJ7rB0+KYnB97/Xwwh06O+qQRp6x/nu
cgUMfa+HSeiOVRQRxrXEQkKD/x/1MGg8g14O6LJRWENDIGJgzcdyGKUHEio38Cb92Gf+KPkz7UMJ
8PvPT8thz70nFxi6pDm0gnJo6IEuOL3nPetWtVZWkKd2Kq4+qhHXAWA6ftjpii3U3CTfzP/tysUL
8+E9L0OBfEIUanlMQxwkHO+OxpOtD/lTrSCfg7yx0oXuDQB0TAOb9bHaOqi/2BPRz9eRBs6KieaD
TtskMxIwFQvSzCvU5ompXljPXsiCzguoScLfXWESbligvWPREVIWSQH56jAmMTGaNJBBTpJDnaFP
0zfO/UuTwSUbIQRUSKF1fTf+RPZoCIdxtmFv+iivTNblvd/3TCwqNQ5v6HlvKgYVWMAau85GAWVy
pfbkqjOvJdE8Z0DB9uJu6KJoo3FmU5NHunsLZez5lt1kEvqPoE9CSgUFhj2bKiiJQQnM680ADNaS
6HpaDHMsVjFD0RJqDflC9FF4VpVjYxLVicAD0NeZYujCdVfWha9FUyx/yLAMGpw5h7YoOFsAt6Ta
W1PEG57maTQY0k/zFx2GcpNorwlQ2Jdv7KFdF5V7AkFgLij1QiATuwq1gLsfz+3aQIkHd3k2mGoa
umMlItkaVYZNUM2CX5AQ6qcVcOqQD6FqqcYSL6TqihNbOOXPyr61nh3MerIcaGkF2wupiAL3oYXa
g2FphPXkqrb3iyrxIAdIoB5velHWn5sZWvIB4xdiM3g6n8zrOn/uTGBjA8sMHczQGqjBs0i62ydP
9ncqcsWrXc3YSi8MGog4huLKrVv4syq6xB29Pt/Ohk8EheogNLqDjRn4rp3+9xCLgzKY1JAIAsEh
8CbpRnWsbSmvfmwWUCXV0JtAQKWg0X3r8rTz0qiEghnzXBhMrWy2PbQTXLw+y87RPpVlpzboNEJw
kKAZDO4YPddd4dECDzk4xNkVdtuFkfygxzbeirSdgDT2EmDEGnamWK3fOL57M3M4sBLOCRRu1MN1
mT0sVimbedngoNQWYt1BoXwEZrJibV+arGrGL2PcQZ19UKH7OEiKizc2Dd5rY4ALUxycohIczhAQ
2rvO96e7xqoOzRoIHaCIyXk5Tp9rYPMCJ+Pj0pshqWuhO2AOFz226zYm2x9WO9BKikFjPqRkcHPr
+eRpBVXTHMIOkOcUA/BPr8YYCNA8BlKuqIM2BXXPmXoL/+5FwZ3MENyhNkkZ+Ceoxz2ftqp1mQFF
AgVKnehN3LUIKKRWARfnoD4FtIrbDgURCydQtGHQ+uC3BNmNQmP/BjDeVz94C0w5lBuBNmOIgi9/
vpQ5SpNsmlTjo6l3QctUf1hzlK2A6eqWXTnEN1PfcNPMfQsReccWAu32uhF2Fn6y97/tQDjHcFFI
A+BBe3A4DrnKRk+Ovs24gkQek9ELfcELXd5BpYICL+ygihBMvOzH9TSNXhzksSurN7binj95UIXG
gIl2XZkEP6jqif+qZm9IRwKMRl/k7rRCdIDWC6iovzHNn8QF/4wZXKilu3sg0CX1XONOo7JLsg78
s+DK78vBC/LUixdTS7KjCdd1EOc5Ovci2lx0jfXe0PYeNHgID3DFF1ZAwGuy3V3ep+cNqjaNFKjP
TVsm9SFyIs8NL2oogw8sdG84l5cmg75KBaEYIgO0nDyfzCW10lMWdj5rrfUTIIXWExfiBDxC/YZa
96wn4D4g2V0yg50MV5jhRD+fqiM0rSmCWJsBm3oKoJxd1ElNrl/fq3sxbqc9eDtAK+hAhKa03Y3b
p9prpyqxtn/QXgTFR1pTgUwL3UkuSHKRX+SC0fgNJb4Q0KFhDvhvuQP90AL3fE4EzD0vQ5wblTZ6
W9f2MEmG4tb2Mt1W+cS+pJrX0Y+p80FQaNVDBLC6gMRgz0V1Zdr2sCTYJsPEl0Udhhtdhv2n19X5
wv4AoQA6cE4gzXlgd54cuQiKXDPYKzfWAZU8lHgOOgG1khRaBd5w9fsw7ZtEkIJJOHNwUVfsuRkS
NWOaxzQ3gL4xB66SlUvP6wcDlU5iGDC6i0bWnslzrynWkzej4tOYgJfhrGyXPbD37RuGfWkzaUEh
7kjIDiEFe25Y6coC+soaKGWpBn+GvjO8BvpQXZKyj79C4072hk3/rAKKd7eXAZphqeDq7N5OamcK
NdBJ5IboZD7talZ9mLJCLvu8oEGb9+jIsnhaoponH2c5lVvo0IFKkqEhqlc/aPmHpcAvE+CA1MEk
+/tLqZSGE1Rph4xCJdCWUbzJ2lEPkEVAm8v/bLJ9RddARkMjRGE8hFIekIqzGXoQbN0GamrK+Q27
7pO9u4gG+wy6IxQkIAq6QJ8blkyoaHAUgmFhg10jlLm1oG26kjhXq9QNQCyJ0PNhVe2mgC4TYIXF
FAFgz4QfDkxAVOhDyBIgf6JDqxeva+NP/mS3OkV2Te0YAp3a00bhdrvDywsoBKTug5VjGEBKUEM7
SJdcUSs6KKVOlbr+4VnBn8ApBKwJfnMf4VbllONSsBGK5GW2hFr4tpxPbIlyf6gHtoI8f1q/PuOf
Au0O2e6wOwKkJaC/5rkVoEk01WlaFdDNodsFtxnzGxHWK+hkG/yi6dCiGfNkjWqh/Ix72cXr07+g
ZmiChl+aAdfXANlr8nz6vHLQbKKL0nA1FMLkbTd+nXWDEz8pPfc1D118Cc0mVfjWKd9D1LvdpyBf
gXChJPx+iN1vKngaoySUZDsM29pEvM/SBbQk7Jo2cp7cuFhCIjPkCcp8XrQkNYrJ7AZccHzVZI14
y8G9cBDgigvQSwAxEfyzu2DxdCmihq43l8WFSbqZVEEXCceCGBrHhiDJ+AzQd2wO2wg1kz+4KPw4
umzeQi9ZOQdpobsLQAzQXllBHeMQOmvyc+ieqN5a5M7pPYefEOagHxw4GaDBKNo7rAWZWdFRLwcy
eiJQHOE0Ogmr2F5SqHEtVCuEmbEpw2h6wwW+4I4JtHpC+gouGVg+tIeOkjFvm8510F7t9cjPCa23
nMXdWZZUc9Dk3idIfKOFbqb/S9qbLUmKa8HaTyQzECDgliGmnCLn4QarIUtIDBICxPD0x6P2b79V
RqVVWp9j+6a7K3eRAUJay5f7F24CJx8Uabdn2RJJumm7aHr993L96yhGyQsHPnzrCCmjOTm7Dbbw
6kHUrU5io6Mfrp7HhPmDetTD8pUKeFaqYYEik+Z7+B+aah9m3bNVUcJ+LQLc8Skc2QVVlN/B+kv+
8+uPq6BjB5UDJx5i1x+vMlgbmlKhIHS90MsbWVWbynZ2Vy0V3vxuaraElDqxHmtzWD5WpHD/fxX4
+L8F9Ke0+vfr//HyZ0tfTS380QuW/qCr+ZIOaslnuJluKw8OfY/ETjpEs/PF1k4/ueofixk5h48f
uoUlQcgWt5ZasVtZ56fMysvKow+lV8I1VFuZ2ljCeuOUu96qnzAbv9AGg64Wyifczt91bwA+ok86
Xlu8qvDOC7EMaTw6Qe6pIkxoEy8pOvo+wQzBhU+V0XRZ7E1TEoQ1/3ULP3sz/3w/zlqVSSMEwDSk
CczTx9yaSGwnC79kMPXVRdvxYNM5IribA6u/OKw+WaF4M0/BPRogj38+Lmq9VZHIw4zI00XzrYTe
xbKgrmT/RWFyOoLO9x60R1CyEGBGOX32uHqyKnfSJU3dQsI+tMA33AdDk8IGPWc2HOsv7uinnwsF
J6RuVNtoAj8uDwr7FPbaFk3S6Mj7cq3qnLTT9P3fz+2zT4X37eRidqGKnoL1f+76MujqdtLUTcuh
rKa0JHDhWEKXy8bFJ2o4XX78+4Kf7F2+i74PUiB6M2grHy9Yy2merdNpyBRwMdF+bJ/7uIouy9gf
vxAdP1uTeGDYt0Bcgoh/+vM/OhYjLAY2C1aGWBW9hAH1yAtaHH2KCSKMYMVbXOvgJtKd+mI7+/S0
CLBbogn0oJU5Z+WMW05ztUZ0SefVjbZBWcp0Kmexb7vGTZUZ3W1MWHnBB0IyZ62cGwn19cFa5l9Z
2A2/2Gl+b5/nS/ePX+dcLQl9R8B4Jta0DMPeS8KFiQJWTSJp4sFyMKdu48JoCa2fiGSCs6xOJ1kt
Mi1ptaxJUNBFpA6cINVFrWjEtyUZqxenHPVyScKOyLSAd+mLmuyTp4dxl4+66NS7Q6X++PQsR5Cn
//30Ir98qjWfd6sM6x1s+Gvak0k+aDbLfTMt6osrf7JEkS1A9waKlwsF6PTnf6ybOKw7HHQwKfAJ
DmiSTugH7Etb+kgQZ2PkmOa/n+cYS0B5gSiL6vf8PGe6WLH1e2sKE3u8JdCUXkVLUPhytegvSs7T
NnW2FiBao9g8zTE9SLkfP1wFX/zY9OgotB0wyy9hwxbOySM4iNVcGwwbDiAFsbxcfW8rGuerycNn
2xqmoah3oSQgdnd2c7sSL4ZpZ5TacR20uS7hC9sXfj+xL27qZxcCbg3VYuxCt/bP9ut6hXmy7ZVK
YJx1hqOSXt2n1l0cZ/ufdzQsVMyHEfhAWXZeOBtbMVf22KjbuBzh25rGvIin4rYZG/6FMPJJyfDn
pU4QgT9XZhHJZR4aXMp3OvdlKHX4NLmNHvJhgeE8mWsElFLTFFPwxar59GWE7nNi3oQof88uXK3T
YCZdtdg7wvYXcmGw4sRV+SRRtKW1G7SpcB1Y91oZZP++u19d+awAbZgHyx1DbeZ1AdusSjbwlEdB
jWklDGypcrjM+SiaDSZ2D/8Xl8ao1AcfA73w+QqymvUFts02KYZiYUnl1M4OBs56I2bqbh3h0MRF
Y4bMQCDBuvqP5dRJcUY0l4GpEp0XxCNIENN8MsaTsAijBA5LGqfNSumbizzGGy3j9peI3O62owHa
xC8u/ldRgCwsMr6n8RbFUX0uKCo/JG1j6iHxHOQdrYfIDXIgyJgNkEMG5Ad8OM1FuePLjbEvHn2u
3Wfk1jY9EgmT9S/asNwu0mQ907t5uEWqMkd4MWG9g5Gzn89RgL6JHaKVPY3rWmWcOTmW3mNv3WQW
5Eelgoy1dIPxLNa0n3YEMksNsxpWfqdRqyz9FXJaGx2VN3M5pCrsN6Ouc161OcNp2govmWG3LDXb
rf2cOkOTtbHMa2kTLtmFaMwOh933oiCb2IeuJYrcTFdTcXS6n2t8C6t1hr33OnSeZrmNp290+DWO
MumRX7CC5HHpZyv2yKh182px9pMIMhfaYCGnRA00VfQ4dO4FdZf96IVfPJ2z04mBggDJ/KRYeSEm
t+eCVYOkmJkc/lp2rbQbrMToDgOEoDn0mtn/VoMybJyAWmINojcDYOlcnpCrWGcRaWQZEW6jOTJE
q859zpf4i43tbMX970KnoSq67MDBgv+4sa3Q4+cQxUaiCWu6YxcHi7uFujj4Vwvhkv9wRSNY+u91
/tedxKfD+Q5ckYMCGOrTx4sWFcKWquiQNBiXKCWQGnMf0d0caaZ18+9LnW3cvz/fb9JbgHcZo+Oz
S2FCEYS8qJckEiUSSeAlvqi1HLfIS8P4ERT9bqaWfXEwnQ8M/785i38iY53IJueWIbdUjV5GnPVj
FJtX61g/o8S6mYV9OkeqF28bBPU9KVSYwoX9KCsxHf79wc9L4f99csziGaST0EEa9eNNDgyCJHGF
IGlIqqyl5XswVoeiN4+dcA9Cjleik88WI4XECW1euWWLAZTpvrgVZ8UAfguo1zHKDSiaGAidP2p9
KnHGVS7JjOHoTayH5mJF4uCLq/y9oGBehC4V+x5cYZFPP35WjGcGafwZY4ruFKtXs3mAzzlKEEyd
v6hu/r6vJ18SZvEoVMEVwr98vNZat7VWY4BJHSpULHKU4JAnYaJ/VB1UsHa9WxGjQSp4uS0RmqxK
p0MidP7178f71yc+/RYnaxxYqpgOnG9G0KeGeQ4KkVLN/T4P2dQWaSg7i/OiXYTd/7fLoTSGTwZj
IchweInOhenCmybmESRgay1oOmLXeJcQznelLswXW9/5G/t7RomCDu8rSMrwk3y8vwP0H+MSHDjV
au6HmbCkrCCAd6Yt8m4yP4JuLO7//enOHXcY8pwaDmxEFCos9P7T7/RH49EJH8nuSENsMw1DHg2Z
fawBfhhO8eVWbhqC/gzvaqHbeRP587JzHc52//4tzrfi0y/hn5x/UFRgSTrfNCR31wq3ZEqDKbY3
wnHrHLCALhVeWKIJNP3/4zM92yBCAaGPMyRYVjWiOR7naoO8YpUW81h/8dHcvz7b2fo5Lec/bjCc
vFGFuFmTxLFB4+NiVpYvpY6R6+wIvAvBGsLGEgfHcnZQQ7NODDKv4oLmJVnkT2hDHjmE4eA/AXvd
XZiFejdwZYqvfHrnr9XvxXd6nwJUYRiAnjVpAulp5lqUf15svXRqXG8/oSnNzWCLL06mzy+F7Dh6
T2wn4emW/XFLuqYv4d6CcMeh7W488APybkB2mdW1/OJS55vw6VNBCzkZh2CriU4AwD8vVbWM+lzM
c9oNHIQQISZ67/rkq3HlZ28u+kvs9/DJQsw5+0QBFaQyY4y3yEd+OfVJIV7LZqlcOCqtRjHdK1Yi
qek4/Rel2WcfEI8LDad3GpSfGFR/fkCN8YEdG3RJcGEiqWQlu9Z4y9P/+ILiNmI/ck6iJ86Z815s
EMiDdwFkLdhjyHODoc2DgGLZYy5nhjffwsL8xYM768FOdQTgdTFOmdM40A3P9iUgB3C5qpvTyMzs
fVV1lQ0rgB5h01Ye3ltv3JPZcVPE8uovPuwnl4btBk7kGEoafLhnl8Z8Qo1NWIH/gdhjinlZu4Fz
hOReVL/XINnccdWRXJUwIvz7Lv994d/SD+oWD66vv9hAHLWnDcLTjAWWccBDdD03W94At3LTDaiJ
cxrRVR2DsFtijqk7D77quf9+M38Xp6eD9eQpOf/oA2/hOtJoTzw5IfHSumUeqFJv24m2X+zBfy9c
FEZYUyeDO4Pv4PzN9IKS2QidrpS6DDa1KSTfuB5MqF/c1d/l3h/yE5YS6nt4xxxsBBinnXsJJiVl
J2jUJKSchmT1iLtDhPM78t8wthdulLv1/GYEvSj8aat7H16dSiJL5iFqVwYxhqMkzv79pD/58CdH
KmYHp8kvHKQf31rkoCYQFWCfgePAlilsQizIQwlf+xd3+e+NCdZXjHrhHgEKAyXMxwv1uDVKrz2G
+WETplE5+xvZFrDVJ97YRupxGPmsU8zIVfhFe/XJUjpZrPH9BJAyImxPH69cY3BCugFXLkyA3FUV
DJdwL/lb0bPl9t9387S7nj/gAI8ZJTcGh/R8k19pHQetxaCUcbNsPX+mmShCfkOKcbwJwv4/OiR+
LyicXZTFEGhQOZ09vciRbWQ19KHZA/4hr+sS1vmRn9hZ0sefJS5TTZzYftFfHTR/12t4YpiZ4OoR
PRmcz7rWsh4Gr8KXkyTT4nhppYbirbVleQcZQLLK5n0hi+de1jwxDca5wDhgpO7O/Is98rOni2QE
BqiIR/xtIhBgscRTj6c7wkd/AbAMUE+h1Xu+hPqLd+WTlhJJEJR/OHpwuyFGflxJZMS7O5xWEkbF
7nsURirxOLBTGtMq+DbceNtzoGJm6nVoPhR2qmqlYf7vNfb3i/Txlzi90X/ULMyHaadtEJqnbuG/
ORUvdsaOOkOBvbxSaGW3VSybr5Tzv1c2roojCGEY+E4hiny86lqQk1iGlT2B6bQbemaaxFVoKFN3
Vn7iCf5l83z6Kz++TJhpQgSEUIGQERr5j5c0cJyWNfglSdCpCIfM8EsBC3QlNfmFmET9wwyD+lU4
TGBU4Do72SuOCtr5qhyFD+a31/SPXwXHPuyF/3OHAM2Hh//xV4mNGXQJC0yuh/BG9CHtQL6S0scb
pgAP8aINjI8WTpZo5qEzpaRXFjWYGckC3541HO78dKqpirbhKD2bVKYIsSG1YadsEldT1LwsI+8r
VP7Qa/wQOpMqRZPZFS6AAedfT8yQTso485GiIwoenTpw6yptl9kylHWDRv2eRgXvVZyhPlhlmY6r
p3SZBv2IEVeKnVFpwJBMCxwDpuF+65XbcTIFPbbM70G1i50JsiKb+qJLljWqbOLzyZk3pc/nnAgt
9xJ1yMWiaYnBAiPy0Hard+iCgV22Do9Tn9agoc2iuVtaa0f4pH23By1uRU4fELs72mqRFqYTl6gY
2qyepvjamLjbrC11Uu1CiIqAqUlXnBUHU3feXTQ5/WUN6lZOYX/YgnIKV5JWxb6zTrMp2WzTYi2A
XKqpOfiaLru5Ccm+RxudC4g8l2Tg82ZwPZNQGQcXAUpUBKfIxN4JDaqNgg52E1C3OfDRY7hjvcrd
uXRfQdqSV2iootd5nqqrNZznDTRj8rhCDJxShZjIlMGhrO+IJeJh7kL3TbZDnTlQWnKCgBgkkB6c
udqMTrZGznTVIG+TR33Q3E+Wie+kVnDbzWJ+KGFkAV8wxrAtojKtOwZZzA7OI1gfJmMuqdfUrrJt
UoMc2DelBD8sHN68/uJkig8TPYGekyxLZb95Uz2ArOcW6zZuBw+oB6wA2x3MMibW0vgVcnNIktDp
eFbDCJUZQ9R29SJzxfsYTAvXr26aRndPARL1SaGNuIStyU20GIbrEQ0xIuCD2/wi2pFPQmsHMv1q
cHs1wE6IwuslYwQdMyMRKCEguiQ1hNPEq+rmsq5DlQYSUmPgzvQNOSN9xQogf+KqCO+XGkXuAFbR
dhncl2YuwDtygvIQV6a1ediU8IIpEuzKdfVfV5ePeRQipB8VsYFTMiyzcZ6bK2JWN0UPj5XmGVtu
SMAjQEKiYUklxNutGoLbYWjj3JEDcAltOewmOIcPcQwSYHmCPfW8T/ponXg+h+0cpGPlzs9tO7Af
zSwxHF6dIhdt9BvBMKFZpsKFfNd1m2am4FkMbmn1FpEU965YLAKEc3V0fYkR6vircatHiJ65XcWP
tY53nep3cqwvWqkfdd3ha7nIT5SNgOLBCbqL1wbSaNmijTtRImaKU4V43QMJhkcVwqwu5nXKUcWY
A+s8euUPOiH9KBLjgmIY9PETATUqc6Jqr/zpShLv3in1lHs67PI5dsGa6Rz/KIvmpq7FnOq+yRGd
ObXcPcRRXM1Zg4z45kWN4pEJ+mKhJ4N2CWQkGQjPaNHvq9peYjBoElWtb9jwHv3xBLRy+YJzmGF+
XlbevoOfaHCQnaG0vQUZ731t2hsRCb4RqlBwGTU8gYMZ9I6yKXcqXnk6dQ7WJXqcNmi3FIyVDQTa
Pl1a8R3ij05L2PUSDnNB1jYj8pldnMmlQTdUEP+5cH2gU2x1WFc5JNUYTJfa2iOW9VXvUVzQUJ4W
6HEybx5WvLPuYVgpVJixufOC5m4o3W2E+510EOKwcyBxQoLG3xQT47llK03EJGFWbBbTZ/HIMKj2
alAPl7gkCVh1M4zhLbgy4CZC23Z/IkIeJX0XgXTjtpuRV+WGa18cCxaVmYx6eJfaAigtXUu9Bbge
48zGK0wGjp+5dhdvPjayg6EIntf1OFse33QEHLkE5mSZhdE70EUXcRPfzG5x4zHvBXsJ1jb6YhAf
nbuJR7soRJNYd5jzlObYY/6Vdgi+bYdZA/MBTg9SNckoASEr/Jw61Q2PvYMOCvDl+jwe+2QsIery
icGlhjouYUIhBtNOP8oOwIK1r7aQiB6AJH0d2XxY/RL6UVBdhksEPAZMrXxcL8HtevRMf6WpvkWU
R2XCwV9XY2jbzSQCxKy+qBfvouvrzCLJJRD1zWfCb6wUW1Q57+BPlQk8ExKWQ6BIIbnnsV2OjRnC
DLoeeCyk2kwNeilLG5Na5qxJCWZWq8hVtwYvzdS81SteJhCzjOpulQbVVLcIlFcelhJGq/WwvMRG
7VrpJ3XtZG6I6lWX8yOSV3iaHHC0hq3vHGSszJcge2nn3TpFaqNBpXCMpgUSjHxcLgPb0CvQde/B
f3tRbJ0yxZCnnWNx1zeVSaZObErJd60B52cCQsctd4HuD2TxEH2NsZYB7kWB5YffwlZcLsSDCw/V
QQLY6g+nBNAhtPi48OmujrdVMxnzaqyuY+1fxW0gxmRB5nbZOoGQccZGUgBONnj6xulj9aMeBQe6
JG4uqDU0IyV9NmaFcn3axlv8RIq1dzkAxWstOay6guNEzPat9heTV1PZY46zbADXPIBvtTVYIJJH
dwOUr924ggvLydRvDKCoWUzMiHl134BIyS867Gf4N37t4ocqV229obhpKq85oIgB1qvcyrjKgTTF
MkZJySgc0P6yU1UjkwA2AxxB9TUwKRuQXK/MJNKwNXeLb2GjcK8BwzqGLetQj/E6C5zepDHOknTs
vR4/4FmYUm2XObLcEuRRoIPFWdzTo6sgb9ZCXpc8lvhpcQDqBhrshRt3O+AxD0Wrch0AonsKAFNl
wWyxmKQuoj6sMb/0q8gH2QokQVqLZ6eBkaizcJUQfwPXGsA25qUf2WYK403MahQ5dfCDt30qcE6G
q/fcih77/IqV47y6zrIBbuHRI32PqbfMZQCSmF03Y9Gm0bS8DbLqAPchtwtjm6ZnD7GiOAkA2AkF
3XHKt70q8sUHrXKcNj7xr9uqwFIuup9uUX7nAX0KnDnE+WAEWHSgqk4tGpU5OhZj+Ox66/UgA5uA
e7Xxhv6+mtw7KKSwnwpoEPwxVMtrQxF899OQ9Meoji9XdMFp4Oq9jPRlx2SVLEH81lf2dvLLfBz8
jM9RVq0YSUu6i+iQ11peoP5aErMg2Cscfj879asjRJB0BX22C+Z0qi5e+dIeV3fdEx6kwIHdNrF3
LPkcJN40p+VE36Q8UXfUW9xHNbSUFtPtVhwDU7wjyIzqa6FvEaC3aQc2kjDk2EYGI31zSiciidu5
3/CH2xadcju/BnzKusL3syhoLgNvfQSccU9O0vig5mvF571AWUTGn3yyWL7ulcaQ3EG8T1Lc5wW7
xFiQvJK4BGJk+gRIPtjS5JyiV1Q+AGhqEzfBLvaLXzAGbaHYTRksch0UneodPLjvXYy3Ginhx9pp
n3mxLAlr6A3UxveA9msqMbSvAJCO1ZhFBrczaDqSVL3EU3dZaqA8JC1xSVK7YjtPYJx2U5n1BPWV
78sEcO0DlVRuKt+5MnK5oNKPduByXy9VA0NbeyEbcGfodE9Wu/VscJhpj6k+gINs3U5dFKMhsBcw
L707fVBgWy03vgCrSznHmptmF9fipyYo3Tvuqxzg3vsp7A7Kk3eBJ39563RbrcAG63LTEX1xQl6i
wUYO/TvSpCiz2D3ShW/c1YcZVX7R6h1enL0pRbb0YjdyAiFszCrZ5i4AncmowrvG4ZmHw6te5i1U
3yLxG4aYFIiyE8uBws39sHtrClYBAV7dLYGXzzXgNKD9BUV8PdVmRzFY0pBUIcsjPOSD3LhiC2/l
YBLM2jZ2FJkiy3O0nK4EZT9xWiyWgoF6ZfJunfYBXBHVzH4OXZG7sDEPegQn4jHGuTXUgNiu3t0M
AGpGQZTaLko/xyA24LAwzwPDy9Cvh0Y2wA0HKoXT8N7zQPmezHCLuNUVINIgm8M3CdQc4xAcpgyh
dmwbuAVIKNbqoez9uw4GCwdAt56bl8qLknICOmmJoS9yVEpmG7QBuLbAfONncFjrMcrGimc8NtdK
eHu/FTmP+mtvDjMQmLK5GJG/eMcLkFsP2jYgayXtLiWJ8LS9xBFyGwm9Qe7hVtnqSBT+vLyag/VQ
NtV90NS5AneNELi2Y32lQrAEzQPjOGa99WH2X8j0Tbn3up62CJY8DUO0Uai+RoEuOn4K9JvTA7gJ
0iYwlhjFYD36j2LcN/iQNRBsYn4tqkvAUJ+8NToMQmdhB/BXDT6sulbTNVEPcQmAar9k0zAlHMjK
Vv/AXrf1QNxzABgLlkdigUMl1Q1cXnXSEPcShU6yTkVmjZPZ/h14sDSsRNIqnXnekUBOMk597SuW
SnZZOt9GTKJQL6Zwgt6P03zdu0VedWNmerhEEVQprU2i7qWui9zj9NA1EOTid44k5sT6nOs7YcLL
ieobMjwVxbFeu6Tpi2tR93DUPKkSU/pmyEOOMbYvNnOwZLVvsppQ9AQSc6oaudFXr6+u4HpLAEdE
KvDWx5lcOSgim2bf8z3Y8ygOyAVi+hs+/lhxflYrGpN6xRtnLxwHB11cbOai2i74b1EbpXMMwxBC
XRE6NwkjEYSGg/Ru/WFDvAYiF8hu7p0ie1c+juK1BhAiilUuuxLUvaPbYdtnGxflNOE/m0VnwWo3
xN8rfe3WV351QMoV4xM/q8GbT+JOZbFH0jl6s6C89U6RLBXAgLW70fyR+zeERnft8Dw028KnGcj0
i3416CH7EoKb8aP94uAcGP25S8r+B2O3DZrbPgAAa/ZQZatrUzubABw6JrqDtNcOjB2dh76nCS+M
H16SVvJknudsVMNDuMTpwp4LMCNND3Pbqx2H66Lun/roOwbB0DlELgD0A6NyPLTY9r2lyavmMe6W
fcHELdio9wsHjEu2zy5FuRN3OdzG+cQBky0qFOBjOg4EDHnoDotK2mBMyxanRl3tThnuKrqauv1K
hlw1y2adln0Ao0iygNA40wfbA8LBH6LpffHavPHvdfCyOn7mVUfFjnw8rNGaxRWB2squiNgyX1z0
mNQbjS0U0EeCMSoQHyDTQH8Kyo0X6YPqpi3soOhOAOcPzAXFQyjKhmfCB3zRPo4Wv3UzIfPEc15/
b5ubcFwgLYlLD4u56rxbMu1KuDxhR3tnECykJzcB6m9Rmwx0XoE+4QJw3Idej4epazad7S8V+I8N
xP4gBmkx+omK30VsZz4ifPbNskCmodcdhatBNVV3ppvR4GMaobVOKCF1Gi/yTkQg1ILfP9WkQQ5h
uPURiwS3HqW+4GivFArSCvDeBaTNgkL2AK3nQbn4YafobLZ47IoWbBdF9SX+GTVTTa7KlqSVAzp3
u+sxkgG1HgBQdTQIMfno8kYWJrG47uZ8csO8muEfx1mWmiDYueN8jVzoRsG6J43ACRNufeHgtLH5
0MpU1fIghL40aJcho9isZSC869eqPRYgVI6t/T4XU9pH5S528BUfus9xvKJd/uXNK/acF1ssqNxk
rjtGIe7qi7FAhYsFOfkomM3e181VHdPLYQnuqmjatDVo75qB0t3NY9rgGyYG9tq77KJcBapqzA9r
hoNg/EUZvO3knbD1jsR1XuOEd5c5Lya0FZOXc+tt0Z4ltS8vtcJZStB1dQ8gQUpsFmaINy7+Hwsi
+O0Y3A1mPhACVGL0o6NA+q/iKp6OzIYJ2jjdzNCmXHBPbjEt7VN/xFOn0ZgVUudGlZsR/iCJLzBI
As/fzsN8b3l4aGn0MIfmgOr7PvCeKtdJu4ofQhtns1Pmfny/omumsB+ydufhia4a8hA2NaKmK2W7
J6hMG3wRw566j5gIgUQ+dEffGy/GhkIvjbOm8L9xRh9YB/XIRREKXiORmIGBKncRivgKtcXOo/ol
cAwmK2UGZ8oN5Q+mctI4LveN9RA+ixM/yCEVJlM8pTossIfC+xwCkCtORsxug3Rg0rY/qA62JMIt
F5iEQKwewnvjqLx3kbWi+1apn26be8WuclQ2Ft+lqEPcxmEHpPQeX3Se1yvFNwPAf0nMDmCmpAWT
aWBFFpIxa4JLuNlrJKUm1IrtTmHpM/nsjyOWzpCM2G/89Y0UXlZMzWWrh8uKAeA4QKTA1xMAv2/w
zDoBBLaDbzvxnmKxFRL0dL4r8R/hM0pWHuAbHdq0pz9hfEwc7FUeOn703IeCti/ggkAiWF7AA9jy
6FH3OC0Uee1mcIMDmwncMc95GQDpmolzI/i6H9vqReHdhoKWTNIbdy4csQkAV8jWt+wFg99r2ZHL
qoN0NsfDz6Iv9zMsc7mJFzfrR3rXLf0voGHBuHGAaA0glkp0xXAk/JSO/+T5+g5OrHte4FMu4XSj
EZYABejOw7dcRDr+TrR7V/UWJ8b8OJabxg6bOLzmzng/sjufDRlv8V0sLzXOD9O/Bi5oxW6TAYS3
5xxHmhejCa+y2L+I1+se1rOhJFfOvGRB729tGW94U+8W82ss4qxjBI4lkQbAwkCPZOOETeeHsmve
TCoP8a9+gJgrDoKIADb6vSzohgevo512LLpm6KBXnGQC2yYJfw3Fk1Oha0DQn+HAZWWXRVWXOm2x
bbh3qAy2q26HacCWueMhZmSrOnPH5U1gS6Cj8YyJhA8RK0bL3VDPCTVjs2NsWa6BHIBcBBUK+1M8
H7GA93pdsyAGyXnaTQPJ5vVVgIEonXFj1+dYqqQMgHfvmz3r4h3jL2FcHJZ6vJClRIa2SwC4SJco
3Ep8gQU/ueJoKstw16DlJoAQJ2sw3zfl+rC61cEi6O/JQ0nbow+8R1A+kMK9YOwowNQx9n0tbuIZ
ZxhKJdh0Ur5seDfspMSG4tQZM3W2TuMukpBhvVuKurmi4CS0V/18H3KCIvtbYVgSAlrU2Key46mx
9wJNusKNFeLgSegT1S2WMrJSUQKoOUA+2Ke654YOqYkugwGA0BGtCrzf5e6EZcVsp1Vo+Zf32nvw
Ie8UYr6AYJEMFH+BeW8dnbD1V6vmLZTcS3w1wrchgKmsCTPpIx878LzG9/boyoOfPzb72Ql21ju2
9bEJH6ZabVsLDdMkHQYIfXzdBo8BhlujgpRfbEMSv00Ybo61m69QwbUJEtmhgYWw1AQXkX2iTXe9
WGhaUZ01YHzPp+9RCdXOodOW9AvI5dO1gMVAiOFALEYoUo6QZqcNvmfjrph60DpwhKhIbYsa3zvB
qn0QOff1EOzo/2HtvJIb17U1PCJWkWB+FaksOecXltvbBnMEwTD6++mM4b7u0G1LJLDWH/P6UHjG
U+I1+4rMZwaw6dpX9dNUEc+ST6m5ESAGvTlwzlkOqgVgwtUicRsGqm6dM3LOQ97WBRf36EWkXGTX
tJ+KWNfyp+g6wmXke666J1I9zt7ibWnQ2LZCHpZZnmbT+tat/7ACwxyqNHj5X3Z8aJYZAFXK7V0Q
zV+67l+pe6C6JlA/2pz0EaU8gW4arXyRyxM0536uWMxDY2wRK/X9PjCGe8tmnhYg0lRxyF3RA0b3
fffk4S3eqDBbsd+nrH63TgVfugdnTg9UEgSbBGEkMRXJgViXF61asdFT+No6E8BKvXZR2JW7uer2
Q99/VJZ37yhGjcG7bxJ2tDXlG2lsXkjDK/7VQQZTUPMXWLBNTZmRZCQHE/zaIwMzKLjzMk7e6RLY
5V6sgrD/ZGGLT44UWGALhxhjtKzvxDJPUZXDefXT8l0W4rMlPn4ThEN2bxWUhmhLXDqfrPDRPtJd
Qug+kvtY5xWhIkq0RytMs91o66/WI85oalyqbvrmPxa2gBRrvtsGvon2rgF+v7tL/PnJ7H33MTXr
Ez6q59DNmXndiaQe12A3xOfLBNETjEQbBtq6YKLpR4WgYrYLU2JXHl7BOkmbAQPBZD375lK/9mFL
nD3FCuObk4AjvhZ80jzkQvT07MgCo3SrwhtNkZ8ZI6bwpXdnX5HZp0xInh60muT+4xTK9l/oJqjP
qyBtDwaB/m+VXznGZR3HtnoA412zf9ls98FPYzR9vnOUVwAn8E5cZnewr13AY3XLJb2aHtn/swkx
kSplfgyEjcVCBSylrBRbuJX0BMXZfIrRSQ6Z7vVWIm9/8oi7JgM7KWeMnk11LTK7i9kPVlprpuHR
SC3vKI3VPdt4KA52lQ87kI3mQq/MGom8yrZdPjrgnXaX77B2VXEwjU8jG+0xkyyKYV3aD1bfNDkN
Lau9NSzRRavX+tFSaoMFoJh+p7DLo3bqGZP9MMoR8p498J3L2nMOlAmExFhSD1L2pTvtKhGoI5BS
jeay0meYZpTWVVC++DNkJu/UApdYgRMvIyUA1mz6WwNpxhoH/pxeJtK2OfAxujHW8actTe61m1HX
xdEOZ0gSLc1Hp9XD1ilE92wkU33P8ytiU9uUpiUuPF9qSTARB2KnsappP81EPvh1rVnC/eFQJF6/
bdYwuYhS+BF8SMBlk1R5tCRSvC+3R3QiXJ6/wEui2srzh7C8nXMzMvxCoBuvbUOfCEenrQRNAUu+
tJblTFVGelcV62hu+jQcPEY5jhuns6qjCRi4rdo03SfCTP4lng3NSv7M8CrrRZ3CLLXim+5mu5Bx
xDg1Az4spoAxMoPDmqrq0o+1tXe0djfBEuKbckMFf+WFp9oAzSWRkQslGPxkY0BOnBvDsa9SkFO5
yNCCj6zn7Zhn/naRY0Xx1G0dAWimyaEutrZm+q2Rd725bvXlFpO/8SB09oM7GjfY0HpxXd1HIukB
MmnbeROKKMw4rUn4gsmCvVn7psJhrcsnB5ndX+brmuqRgWYKhPY7s52qSFAfslE51WdLM3LRK2k9
l1VNToGtq7bfE/I5cc2OosMQtdQQgETXBOR4vK6Dda+K2j3xcRfpNTRkQXcOxrmigChLWzutY5HO
Ory0vVmg8rZB5VsJXFim5dkubVN9h6ZBNNFriupAjhsXA0DPkGHQEvPeURLkfJOYtM7DznFWpbqj
dJeVJPjOr7v31aA866HNjd5/WcPe438kxUeVjDt8Efrd9yvb/XOEcmdYlsKwoO+CVQXLCSV2UDwW
yhDhKQ8narx6nbj1bvG5Hy9jb5Q3WigjuoVawjXMjCBuC2QLUGkIp8pPq0Vg+SsdbXv/GkP6838r
tmNWBLsJF/gmD5sbYzBtAUMmt21bOOoboGPsr3pY+6SLLXdmWtssgTLWh6xxqvBked1EqYgbNnP7
bhYtdQsb9GjCBeBxQsoPiNGf8oaOpNoJwfWA35Lqs8BjCujBwZOOv4YPZ8aWnpqD+R8Pmw9CjLCE
H2lDJZLqPseyq8dHz9FzeDSc3Onfk8QaqJTypUj+fB795X4hnH/5wMI/2KfcaxIVDcqXxPI6Y+0e
ZK17j7exzTKCsorafGtCyLqz57BYbAOCaNRmoA6u38Fx8NbY5uQ3n+7QieGp9PXcMgjMZIpUIzZW
5G2eD1mmkCDdDV3X2/HUkQezzYYxsRGhBNLfC7kYn4togs/BCXw2l0X2ZPSl2kjTOU5m/AV+ZGS9
VZnHgIhMoEPl0Nk57ZPWCBghrNIsxj9+5c7bYmHxYeTwjfwhKBr1b0+rGI0Pq5a6/6yQGDBMOrNP
vQDn+qqyV8McNXGyIBZ8HWbbeh9ByIEPRJdla3dUajYZwXPPXe2Xxm7S/wbqHbvzXDvzEwXmI6KH
1lP5fej1oqKbEQwcxM+2jX6J2gCBik/D5QKpx3wlNVyusaxyuJkHRfvp6JVjle7DDY8qsAyL8KZB
mlFucK80Mp5R6Vts39JfzqlbOv6zQctcRfSpNn+J11vUE2p+ke1VF9rdaSog5f6o0wAaW/Oya6LO
IwUl2Qy+HmZcNUmZsaQJbUStHC175/gDw3evxZKfaRi0Oj6csTG6f20V1NmuMYlSPhud27txP6+9
+Ot048+x3Sem+xZKc01+7L7QV7+HF9E3bbztw+BImTT7Zc0y8C78RDVThkMDWdxlZWv84h4LgjfP
nGfJpGuA6v9r6Dkyn+Fo1uQuNfWYXkpeqvRAQ9yIanrNBM0ja6nV98q/NT78Ouf43JQrLY8EAJiV
G1nkAHZ/yeCGxTOKrjU7BB7KVJJDEPZnPWqjsq2ByqbSHO+H0mX4Sxs/z97HFhL4Q87+7O6TRNn+
JcC8ql/cZvHarbtkho2rpSrN9svKJj+aaknZTzaqbohmKfz/Sisd5J4/1nU2y1TkeewkoDUz4Gt9
SzBxt9KBa25h87b10IfTbhCpoLIknZyjL0eM0KVmTSosvqsoGZYVHCZciEdNkjq4S+FF6SY0iSFp
OvERZjDT5CD3SQRbl77puVd7TzKslsHoNttpWDAkWkMH+lOmBikHwdg4CNd0FtwhV2OeCRPzTAAh
mjZnKbLqPi+q9l8+BPYHaROQEdRc+b+tFYy72jW7Rzd3iicbC8pXWpAz1hs9aG0R6IKBRbMso90f
oFBMJ7mzZr0MR5LWwOX/H/rQum7MSBYoyuDRU61eX1TZN+hU0/qX/IRMxUo7+a2QrlmHeFos+1TN
Q3pP9nF3n1pGv6WA9MOR4yfz11tLH140DDbSu66Vm9pBJm5N00Wuw97yxje3WlH84fOLiH4ctpWy
g6hyjXdzhmHzpPee0XJDJ8hS7aRAYtdo/4EhBp8cT/gpKYi+p3LAZLwZ5RtNNP0PgLN8qI0Bm+7S
HFDie5Er9LGs6AJhqkLM5VPLR2LFuuc6rC9uYvdfbBd0J4YdVWCOFQ2IJmM3TwCpdLdu1ryh9Dex
rLdO9cOhbyfjIec6MCmZNafyzi8S64p4iVK5kpA3erIy5nkju2KuPwZDVz5qOazXwk2/g2Xs80ND
j+J+CHARBYMYSjCfwtlObqKtY6B41yJ77qorsgJ0PnQk9YTUzF34tBjCPilvtMfI8kiZouQYPU1K
oOg72hJF7ZL6zVRD2eXQQuzoddzz2/zpujV2eRiugOsNSCsG+RvHNuzqthbRwKd9nL3Bibugv6SA
XF7VE1x3+xENC5hqwYOJyxImwh46mxwtEu6aNqgitehwi6j23e37W4WX7V4JcUGaz+X60KYgGpPd
vYkOuNP0m/Xci0Q+qW7NbtOh3tTCvqqSaqawZHFBNx21lV1Fc+o5m7YLH1eruzDqIBdIfM61cF7f
xjFAGpLT8UPTwq4Zexn7sz8RQEJ0Q+Kw1FFahCxRpA8rdaa8fa4ThVV/7/SFu2m8m1HuptqYSySo
KOw8lG9+h5UrcON29MVZj+4D48m3Qe3uRsI/8qxWa4TWlKC5omUm9BnwNQLcjeuuLIKmxaeaM87Z
k0e2bh4QuVfLU6ft0yiR4XpDUUe9GVKUVlYg1og2eNs3VlD4cVib5mluVm/ntj2SBj3O3EUgCUTo
Ux3DhRJN0Hd3FAb4ELwFPbBcSygtH+eQCPi2o+HQKG5nPvzR0VRZsfNmfEoEjp2hK9NIrFbCpVit
W+ItwhjTxkeoFAgm4+w2CChNKtPuZ4JFaGt/vhiF8+IM/gBxPLyN3mpHg5m6EeFp8xaTRnGcMWvG
3D8qLiTFWlmxuGcCfI09EoHp1XduiU6GcrZoJs6tnphDalL+u2J6KFNq5Hou6ajtJrGhOJNCWdHs
x949dCk0yNwgJcwrUnfSDK5SjXEm2RiUzvmeDW1ToWF99QNxqOjr4bFqPmAaENaocMryCNJuIRwo
4Dkkg0pVlHtUHfAImb5QRg8VBpYNN9tfnIQqQNrT7CNPlRFRgyq3RZq/C43KgVroaJXrSzoXbeyU
6txUxrMvYNVb/yO3gcMhyw9EDbqb0E8f0Hu9jg6YxTq1T0njfKRM9Dfdgoik0+lH2XTo4OxKP+Rh
Pu3KUdixSfdyMldzNIX1O42U9pa6X6qKC+JNQmSN0eJCsZhSSRT5AvKaf0aiJQ1iWVY44ClsSzRR
o01bit/RMr24wJIU4T6y41T5P4kY7ykL/0SK+9G23Wc/9veiD+6ydLwH1djVjMgbRdSsVxvGWyat
+8qvIRODeiHHPgAzGt+sPnlKe9Pe+at1b+kFFC0b5r9mIuTSpntRQbmaOX8MswsRQEVpslEN+dHp
BTCI8NYICqo6zhWo7aZxc3n1nUKhyDF5LALCv0dlu7tF5VRrEVcJ+jBkT6BmA0yDXZ5p4V0eACD0
k4ly+a0Oh/W1dxz6Kp3c3ulQ19c2CNW+IdHnMlPM50OjN0ii4LncgPKuvFsezXbgpfQmi+492tQ7
5GL+q4VShwj/hZRUtkZPNXGy1haAUVtxYnfmcB1cey9t09ysukCkYDnqrpg7402Z1O4GmTnEfJA/
0nShA/2e7ZJChKNmFUPwN60nmgCXqMhYShsgn23DehB77oj7+KaI8pYsjXAKQx+qgEJTrKKHMJTn
OWk+8JoWUYbG9L3q4UWmcumOLMntdjS9/lxUrPtFkcaEU5EoMlbwM/1d4c5O7Kq13/mjvTz4OKi2
iWFNO5Ceg1xbcF9LHbNEoggBR8gD+jpTNoz9Uvvmpqai+YCwW7AbVd9wVOsdzbqca+2AXAKjgrkG
4XEBPT2ZNC5ch4KPhU+V3uwkxbSBsOVV9hhV6hwCdZ66i2XPz57MW5Q+Oe+d7pFAyPTRWed6H0qn
vLnO+QO9CxpA9m8TdGzuJiT2xGugUp/pC+Lr+i3HAah8nZ/X0B5B+/weNYtDXVKZIkBR5ta/QaGN
BXDdN1Q0LjTPMZiDQ023Zjvq0pKpPbgzgQWJOhamXnEMBF+D0j/tsMD1Mkbv0WigDErlr8rSW6rA
sS3ptir7nW3UxQVr/v1a+SVWChJFfI56AHpEPWDiwUaLNd36nVdEJeomd52Iiw7DqLeLJxHKE2d0
PKbiJx/adxrbYrjx9WHEqR617shq0DWf1KU6O3JLfq2ZotTFd37qlEdoHTszSmcOaHfsjqK0yTWE
dqJz9ZIn04tM0nDLEkSqrNtbE1ISCtCUSCKJmhNRe12+ta71bAUVYrIiRLy4LBdfF+/FNBwqwZa+
jObPZBbboCk18rpOvnkJBzSyjjx2ZQhcocqDmsszebbGydQcDOlNtDI5ZX8JqDqLyfF85Io9Kzkt
UV2oCyFCp9pm9K0XrOhhDxknhuRUZoBbQfDFEx1pv7yKZYmonLs38+TNWqaHsZwPwoH6XlLr2y5v
1a+Ug8OBAqSSK5HGfkt0fZ7PJRLnHDv9RHFi1dQhMtkRyb8mVMWt0TllFr177D9AeV7qE/WJlsP1
lf86+9Ki2dlLnBPDNn0hBEtsxp4azSIYKG8kka+oUYimwr9UvrW/VcLGfWsbrPb8JEVRvIFXok8L
BtiXanVQqrSIQ4lhjFbubSuvWKbWM5BTi0p5IVtG/2XiJk1s0F5iNNCRN7FSJe1ynzDIRmKyHukc
sLduacUdUDHajPm7lyXtWIMi0NEaf5Ow9e/xnNPXkOjvpVZfRQWFIxDyR1KxoPadeCy1/SjLfp8m
ONnMKXzOzByEww1+J+2jVfFVGWUoEqJxnHK+U8XYkg0fMwtmNmBMT+m3l7BHx65PZq5G0e0gto3N
OAiUmGW31X7r7qawOpGDoU6BgbzaTqx1a+LjOavWgpgtnT/spcjSAvHaNo7Nbwe3ltZ/tcj3Vk65
PBw7jgtAzkSmh3FJT2yn9+0s7wfJIDSAtuf+9BWkyVPPErldu+y/mtEduLM+9qv+FGuZbNYurDji
KG23evloIB4LjPpu0P7FEdbfTOY1iYfGN4q7I+cgAgLX2ZU5oHNahFuyJvxoXAi5wggru/6fDJDH
U5e8aVa7f/JXZ78E4Y9NK3wEL09obuO8Y5Z+sMviOodanodMfWbZLIkAsD5y4DOIE9Z7r1k/cVZo
PpXgkCCjf9TLNO9GQrwiMyD4tsouE6vFI/4f+xqwFIMBu5Hw5rNq6gUXBaS6BBMMZUmPsb8jOGff
j8RjczTxudT2f6ZotmRIGfsUUNOKoB2dczmb/+X+8CnXGvFkW72sMn1o7OXDrHFdmGYP3WaoR4P/
LjLHbJ+L8kj1+Vmt9ZnY9yHCFmA+yCo81satCF5k6LY0M0c7hWDImtZdEyxsqzvkOwVFqvmkjk5j
ibisSM+iXuCJxlpufxH8JsX0zCK/52i8TyxjxvYw/5FBcSuTEPaBsMvvnt/Hm5A0cFdt7UL/cg3f
1XBD27BkNpxkeEeiBnIt48mT1hiXTf3oq1pFZYeelvWt08mXf8uzHnkgmSwbTtDpaGk0oUaXH+h3
8WCEmsMqe3OTuFVA9lMi4mpVv2mXydiauy9lTFvSUt8wh6EkEzdn6RtzzpXz+x/NNZSGT0Wz7Q2E
K0BnxqWeSPd2unSvkgo2tiWaFPaI9lAIcB2k9TbDGnudhjVk3MqvhWmfXCmQFE0/1mx/yJpm8WRI
YAv4WdDi5JEEgr3JXUXUs6pzcAJr6UbFPuAQKnrEK8UCutiK4iVPnUedWI8iaYcN5ZoCeSqPr7+4
qD9ye5MymN1E0RWa9WOaBwpGmdPHqVj7pHpLHZ+kKvBPKcsjieSvodGcjd45+AqBQC+ObpLERRUw
+qbuniJfdG5VwNXQxKJUeB5W7xOy4SNcBlppcl7J9LhkwO646jV6inXXzCyXSFqeAy9PYzgoGfc9
84Y5HbJGQFmHxlkKkUaNTSU2JdN71buX2XNv7pIlNtP8p2ksb0PvzbHuKxp+Z20eMRXsi5G0MK6Y
/BqUxq/jUSVtjMMLQE+3mYnxTwzvPCBO1Z2NaxBlnT0g9ZguvAJbTPnb3vuXpO2jUG0cqvmntLuz
ESheOXE3iOpJA/eGSu9bsX5kodwCmG3neoU8H5bnejRiu+RUy8X45YokjfwpO03OGIeVY+5ZqB+J
Td+DVe27JkdYAaokJNXwYrMi/ZxgyDOiIjrPJ3Weo9XOTuXyG1LscytJhwmw5pcmmD+sZFKRnt1n
5Y77wSScPOtu8oBxWK6N6u4oKvGht3nsugrHwvyH0QS3I8x0JPP1tc6X9yUQz26LnMAd3LNDpMN+
auqnhacoIo/z0FBEpcABMXO4917mw5VV10GipQhSfELK+Qpq/5+r3I9FeMAiDg8LdsQtrQoHYaNr
a4CLgZLN6qCy6thXwOOKAmHRen+LVfFKD6cKUix3zEO9+puu169BWR/yyTkDs1+hgnlIq7ssrONK
eXtaTgrEtt6pS8kbsiwDHZwMIteoH6zRqbeJRNMRZtN9uCRnZdXHPHEv9s3jiUgGoZHXf7mIvhBm
nmoJ8F/Od3aZDOh9hl3OE2uo0d7UafNEFf1ba+uHxFKSHPSbkSkhm2Qi+GK08301zoj/GsaW4NVF
TNCKO3/VhzJAkdSUCNFRpGdGd/Ts7NKb+phk2Da7AKrdf7RVHmehsR1n+cDgTIZvGjym7bg3RBvJ
AB0k/v1ywxLQbIzafTPmm5ksw2TgMvM11Xw3h/NumZMdsC7d8xplwkqGdszBf19IzJdmWAF95D/+
wEN1E5qgEQwHxPZMeslQUhlknWWh/2sL84s6gYvtVFQe6yd3nZetDnwjtmRzpF302XbH3XCLHHeq
D6PoYjD+LW4oZnSVQhVabNSWbR8qSsT69ubM0tvFcxDr4Howg+TB7vBFrm12KCrvTifTNxX1LyC8
bMTVuRXVCcrn1CuMl0vwZ7LFbcTqOJuhT9BO6TtFeUJUV/6dSWuyZ3scm/LLEM7frNUz3b/Yv7X3
DoTpgnhlf2vGEdkHFiy4oI1cojQkDEtvm8E+9wNK7971T7Zyu21lO8duFrvWL3bL6sJYFhHGtUNq
4jZw9Kd0k2OmslPKIVN1oIiuD6ANahEsqKb6+dts7ZOYk4jnY5cZ659VDTGb/sViougLEU+ZfS8F
+8Pk6Z3O9Ck3lz94RnfjB/mV8ESoINSC8t90U5ZVDcpXpY5JNT0t4pn0m3fHNBmrg9jDH3kToAuU
/u6wulTVJ19tZ0JhTWeZZTtB+gfn6PASWIyDSD435JqdnLXcphV4znSDKxOJYBhuxI+QVSCWS9B2
JdM4xDqpjsBf//Kk2PY9wTRhkz87IsEWMUw7P1kfQm29YQMnVWxtD3I2/rPymrQ0WT+FZnIJzFLE
qpOvbsEGWC3lTqU44VePQU5712BZvxfPfQgLQBIACsRevH0tuiQSElcUb5YFGFE7J9/SR3SG7Cl4
DWuiH8HRtSgrcD6gidprgc9rRvouZjR8IlssThEU6GziMHev6Sq+W2n9kw0q01Dt5KxuT/A+81DZ
qn4tGWacfQFVNQTWNpjDfQmvm1fNfXkrieblvPh+GWxLCB2V65+0rZ6wqd7lOOUwFHTHWSRx3vjx
MA9vjaiOhOf1vKCpiaSso/lGzYd57P71DYXbsrMPmK9MtFoYWMVwZ471JcBybasnPShQwFUcU285
h7n7aFTZ14TKpgthTvPg3pUfc0WdGM3kFcYM+/aLes6OKODzrRO+6QI8ccYzFRUno50PlpZX7NHp
xsMV3GrnSfhmnDo9Q29gHBmHu2iaQoXjDsMHxFuxG5AKq/VNQZFaVXIOZGtvp6r8y4rgxSOXM66x
ccS+zpedCHCGshbUUdOAiLntL3Gk9OLiPo+7mvnNg4oBve2jOQc9FMnyjAEaJzgOgqwusD05EAxd
UvwGbXC3hvOPs/oo2jljysJ6nJLw7K/t7+jnn3ZdnEyr5h2EjbUDDITduzmSe9Pph24klZpfCGn6
lInPfBzgMzThcqWutn6AARnDPBzizUaGWJh1AP1YbqzPhjU8DFYTo45FXjAmf+aEeGzuqLJCG4o5
mtSbV178bZW+t9LclyI4ZA5PU8A2lU17EMkIzyf6z9IiXFMBmLHIVvk/YaNAa0U82AFeO2+CrUhc
vItmHcvJUbFdT+ndsPqkzs/gs8gOPKhMFjbL0Ty0VjLf6xR7T+gp5rDab66dzBRQv1jO3aLsfeAN
w66jcPRxaDFa4mf+0dJrEV/WMrI6AMLSNOtvH6sloUCU4JW9yGMT1c/VFD1J7SboU9LAA6USGUEl
t8Rn/5VGc2LQO3A4b/3p39xORN14e12vv31uRT5ohqz2cMjHHjKIIpIRCwU6CpyLnN+W3zJqEF2e
i9PSEKbYQYWD5IGZX1M62zeNHKNhFgcEYscWt0VRMADVJfKppB/2btnuQkvdkcq3wRe8SbEfurrZ
uv7CA2s+1JQGJLzvSdVeR/ogiR+NR0ZtOxgfzP+tn/qqUnBXh66Boo4LXEx1MUe+NQ2xkZdHlEKb
3EbNJNV3ayb7Sbe/pYthE+dNJbyNUWYv9cQ6qNL84ubDR1h7V14OvH32Jhk/hN9glsELYsuTVNlZ
oq8OWLiMHz2ZHLpOZEjryod1ySpxaB38sqwGKO8PATW4WWC/V9L5Ca3uWufdFuyDMd9rqMa2i+Kn
npoxgozOd/08bAsR7nItkLD1fF9WTCzajsU2Kvvq1InsMsPBYId6rOUDP9WunuEvlsn5M3LriHAq
Umq8OggcE8kPZiRvnRRRBtzjD0U8Ye11531Rgh8B/oRe8pYbHsLG12Z6aaafMEca74MTDuVDATAE
LUSTz/xReJRq179D5r/IzqNt1b+3ZvXq5WqXrNOvVHpnoyl3dbYl64S8kSb9IiAAihajCTCDvpkT
sievqfejVR1sVRJohF61tgqGOh7idvzM5LU2s/3IzTLM44/XqCs+0biUzAo3yrR3Gzdaa3Pvo/K6
FfuuAQtF6J/gSY5jMe518MrvHTfF8qTx6d4yHpbxe/SXreJB7sbsHPTtnd9U50ayoVXZc73KazjO
JzXZZyL6L826XPHNhnbKqAjUDYqpiuXs+CZtAw1f52SfmPjuTZlt5yCITbrb8R8/Y3/F6Jaf2pD7
0tD3qbMQ/eBeUfFY6E396+wAdRvrOVmDfyWSMEmAe4ht08DUOszmy5Ba58T6M9fyKFbvPDJXt4CA
xULuR0e2xWZoOQJ9/cVL8Bu6BkNovmNAui9J8fUeIDifU1Fdk2645uRdt/XygPHivOanEOAkoJh5
ufGNidhncARLCAo3tTYUrrHv/eHB7u1X4bMn3YDSYPL/1Sr7gcnGDed6NWhAfaxc61KM1b8yaF84
mOK5HHdUgeMnvVX1WhQfBdshM79v7OmYlGcrT5+XbMEOBWTrTeWH15TvogisCJnUtUzQlSrjOczI
Vsz4YpZ1147cYAQB7m68ChKmYcNEguBRnslRwLLk3WVew+7R7C2okqJozg1lcm5bxMEwAtbBI1Fl
MODH5ut54PG5lPPyV3qlA8uFR6Ez32ryj3yr/5NoI4jFGIhaSL8Eg05Wjs8T+DwJWQcl0ZZO/vqS
uNxbqSBh2Eveuxuc5w4v1HFB8+Hn7oZDhmIL2YbYty5R9BUWvAw8HvXM0zgYj3Y3P8AGb3PHevTD
L+2sWN0b8p7dNy8Lbm5zFDIFW4PtcrpiDtTgIXyyIVu/mlQ85NgDpiF9Y5k5VjhIqv4pGYtvyiEi
v32cTJt3ozxZICgDyY9mv8RG0m9bZPgV7v0K1tVLpp3Xpmcb+fYYnMbcYn3pkru5Q7elh4Nv169F
bp8W7BFLxqUSjjsDlWqy4n8jHMKGD+7d1y6Z7nvfaCNwQ/DoxNxBkHaW8R+emQhYBO9Y9js7zsOc
Txeze9c0zsnilvaTPZhDecI0eWCjvDPM9bDq6k5jGAsXG1MykdmOd1s6ENFA8LA0hCVhVZLhNwcI
1gOwc1H+aLLJgMW74wiHMNrDD2PeqXKYL7r2Zglx3m1L73uhkNkbj6ZYj11av3lqJtcEUx2qXqPe
ziieROc/+v18wOGFMOyIZcflpJScJwQR9OvfWlZEuay7Xs3btqZ6emWYLc/N/MZFceKS+EvIHRGt
sQnM1ywIUZGiHFzYITCnhV34GnBxsTjHebiorZeLt2LW+7S2Drmtjt5Y7IyhiKyZWwI+O2D6+D+K
zmO5cWAJgl80EcBg4K4k6I0oyuuCkFt47/H1m7g9s7ErkcBMd3VVtk4GCmJ1CKU76Z1HhfwxKqbw
9VdcztDJXJ5o50L9cjAbfxX4/UZl0Re12Eo1Ym3gwVXYbEtEs4pKMMmFl4/Jxiz1bYiRWsPQq0+0
eeUImVVzX1qh/WEX2aUZBbLFBomVazgnmbrbMEA6r4YbXrdzayLqmFhvGgAZuaE2HHxeHdlk0XtI
IrM4F8p9a7HcdmFBXMT6HQuy9t3sIU8fYsGyMoKi6MjgD2fzmCTMGWttE7o3Mah3I8IS7HTEPuHo
2GJry3o9QYQoAnerjYFHJgyV+I+ugPs73+mN8a/v/FON5CnEiwNwxJPlcFPZdFS4JQqkthzT6Aof
6XWw+3NrlY91rDZhm5zjAot+YfwuoxDI+LdB6W+jnu8BFu5kYezmpmNYzy4j4FHW2BzSwSU9mG9i
DNezGRxBex8b/8sfkysXHGM++BRlTtFoPrq6jjE73/BrvxkquiNafrD5o14FNkIamRgEf7VJaf+r
MdvaQcNKvpeJiN5ogjswZxwYQ0xqQW1YpHGSFSt7GBo3fq8oOOoAzx0wHkynCQa7YFYMhbt1jqLC
JDRjHBPFxusI8nHFEJjhMY+d/1HmhLgh2eF6qsP2OEleYesZHBQOLE2usRxvXIQCme1ys965VKQd
WpvnOxfJVKBpL8Z0SZKvqvmnVfnacP4ZIJEU55LhF19ypAcaGt2b9fhIzO4zHNwDCx+Zf8XDQ9YY
74WwKOlwNLA8A3TAdC5iZ21bp0zIrdncOuIaSvuFiHRtUrXpJ/tfQRKC7dtgZhilAbLI6/Y8qG8V
k7xPxk0MomHy/ZUR/uvKCeN0yyz0Hz0cEd76J4qJt/r22QLIK5rWy5oKASy8pBTjDm5w2v4wN6h8
oV6R2DoTNtuj8UJm48hrk+bo0145dr1L4oOvhR6GBg5wXixTnqbmva0zT9Tk9FLZPTPWU14Sjdc+
Nb6tmmt57oorZfBHgA174ijgRCAD6ygqWKvqvlKzvimxZDCrtenYADX8byvHwWaGFWWRVaw7CFyu
iQcw5aPWwmwddDE5xu5xbJOXjF0VXb2o1QmgCOwu+gKVasK3in+aJagPU1aeAz7QQWLMJuiOoQVJ
g8Osth3CzvfA/y6jDy6mtVoGeKbDzF9hfOJs6WZ+rrmbdmYWLh/q9DZG+meI8r5QW//MSsNIC6MP
PUzuw4Bqqi2/co2ovZS3yqw+It35NLtXZGttIyd/58faNjPDN0S3z9B5GPPkXztNL3m2w+VGVuPZ
NaIPIGVbSSNURk/wwj60IT+7euP5hf7VRu5v45ecYidWO6zr1P8TmrHPoXCZdi13WgutyILKs3YD
N/XItnOzZXAkknPgU43lYrqSQ4vuzjj5n/XySCZZ+xJFhoO3kDkhNrIJeVhGGyd1ise2FJnHVGPy
IPmHWHSkRgKzcU5m6aiDLFsAHcCoNm1inHA1+ZJXIeT1hcW5z4kUepVqQWrY9PZ4yCFNGHA/Ersl
W59WwWnSzArTf1utR90gYSLUhJnX+cIl/zVP4PmYun3aki8v0xdFWxb3rCqSrW9PX4OpE/xzGQSK
kXRzPtpqFU3BS1dZ/DfR9ct49jKPVrerFApoE7PlazDGU9iJ7mAK3D8oDCykXdhObQUiHNXuNuiM
vdkClq6DnPmERUHZm9EW4wB/TcYgC1fkQz85d6ePbFTUzKASqza+JH4YduzXiKdc7pxwPlsIhxy0
5HW7ot/1jfWFHb+h4GSJjR3APlf46Ro7QBrMv9nYC89A5zdQrEQh8pwxb1rJQL/JxH3sTbRr09on
7Lhaw0XEfWMxVXe6Jyfv9qXGP4GmCkt9azm1N7b5AbrTl4NOYiOHxI1/E4LJ6bSkgDrj7NbdMrcS
zyn15FzZHuPvBoGo/cbYyAypX4epRNUhaaXyK3811nY+08A3olVXmqRW2vk7GXlh6jkcN3NGazvo
sFRCJ2PYN9bEBLWbks6Br+cXSpVFFlMccit9HKBC9fb0iExGJMOGeWWYgAAweSCuJuXWlOnZLtDF
mGo+D1NzNZPxLWrQG2LsiOtRpbjknO6QRbPLILakHnSt77qfrVuWFchefl2wONgO1hBmvJnjKIIZ
Bn345GgUrU3Y/MLEJfNHC72eVfqst8kf2zEucdoQWGzvndSeNKf4VfO03ELIYuxCIFLWlz+WIbDT
5+GBsIFX1urTd8hkKJNEvBszpIoqhXM4+9MjS8cmSHShKSgMihxFWWXVPa8t0otEOyx3Pshwwj/A
+t3DGFUPpRVecLr/zkqXR7rSbz7XHzYCaes5JYytyxs2uc9F2yqWqgSGPPJTvQ4rUA26Ioo72Tr7
Ahl1DLXjr4De9ushHMJ1GA+feju/NaTTxnn+SpYseOV324qlsZ7r+9eiSC4y4pijiYlWfRbBDOpY
5oI5aAs+scWDANaw1Md4K2OAFDqn8lrxaq3itvhqffk083LnvNh8izCpWsnLGEIVPXQGWvCAj59R
IN63XMHkGC3tL2t4aKaGCAx35atbNvYKGxkuwRi0DP3uppUo1/D64YURS8Nt/xfluGyqwa6gtZH8
sivAWhn+Cjaa7pts/EMAGPZ1I0lnxf0jq6z3DLrpjpKDwJwIYW3wmkXiVKlAm8cWAnPmyNzrK1XO
puQ/EPjDuTKMVJ9KMKdIp0toZ2TgdXAlfq9ReS8j/UHqZxMGkzfn/cChIAn90jjbMQeukYgtw51t
2Gvczql5is2g3flT+VyM6ZfjknbNSn2Xsu5oFY/Ul31wNSoaODYirQYoKeuSWW9pVP3W8v2XebIe
2tz6yTuXS6rw0jS/9XX5WbVYHwvBFJIFUl4U0+JI+VTiKAOpkytvaEyWXYa+wNVfnKrMv+LJP9ej
PMW1vjdUZ6MsfwCr1rbpZD1BoHvpHXwXOH/u+dT9JF34MHUsSY7tSxyj8GR44Jc0lwr1Wx0hhUiZ
7qKye2h19dlkwds89K96Jd+Q9SlDNePEoHSrtQKJ2f2VeG8P4dCM3iRReaNY7/azg0E+nXdGqP0x
0VrF5oJ4JMJNAJpAp7maiqAi4A+CcGwCUAExdQ2Hpa+6Q1OytRm74AdNmEH0iDSgZVRfZcLsSYs5
JxmKXcchu8fxUh3OuE81Ca4vrnk4YrN+yBMn27oMICOZa15ic+MIDAaaE19xLAcrOwPqLNuooV9X
7nILvIPaiVeEKj9kQFx/hulhtk2GWbklVWT39jaoq2w9FUa1qcPhwHOq1gzonyrp4HtASzUJEW2S
ngew8Cde6ZbAD4nsYApuHETHJpbfTpOcx4R8AFAicEip22/8KvfZfYQNWpN4d+R4iqTxoDvlv1lD
m59s6lSInTjZIbgcWJZ7afj/+4axR2Mc/NKa9qJn0bttgvoyKkioyzBtjkFbVTGyusjb0wTS0ovM
5mGw2qMBHWrmjceLswOKETGA7E+ZYWUbMGZEeOKaxXJMxU3h3ONC/kIWZ8FA53J7x4Iy1F+kJ0YF
+9biji56ztkpaTmccnBA6K7RpjPtexhyzoCS2Mcuz2TDxMfH8INlitpw7Ddh4340wnyzodr4kX8h
0rS3I+3RzaKjKRgyFCJlmsuCCZJh+p3VXqcBeOmqn2hUSyv10raA0SBRdCrEIFJHmKSizwr7xUzD
LYLgW+vhDo2SEwt1Gx+mPFCFM4gdu+ipdeCMpHb+nmeIoiTWNh2/erZ4dKeuR6tJkWHpDmNrIug+
9fEWBq+xDoOm3TcuYE+CO/U50Ho68BJjTm/jEzMH377hDbf3tV8uyO5HKZW+1XPrxY0djdA0DLW5
tYATSkIuRQS1ss8rzWszFWP+pre3tbmEdeL/czuoPdTma9y2yTbWkYCJfWJrrBZEAiJoaXLSDLXg
JGvvdcmmLyd4jVFxytj6LEf0foUpn13PW4VZYW2k2SVPk1d8VHw1y+63EASGOHY63ZGBTSDkzMcG
Pk/tvrXF8+zIW2+rV/YurEzG/s6svU+QrJIiAios7Ys2sXa3zbdDnWzmvvOmDPa9FS/u9WUBgAHn
sSrKF/gKx7ImHGmG2mdbDgeWGx2Myn6vhumD1U0aUJWOobxQL1kCl1TFUt9H7K7DjRJQyGUTIxHd
6DfOIOGYuOW5NwBhBHa1quvig1nDtUcbXgWM+cD/aU9JSIFYWubLXDRPDVWBypuDsKF8NPN+6T3j
InoWobgS4H4JQ+viu4L2vj2p0DjL+sGeEKDochbawFovi5MuYKj05o6k6bwqEW3XDZwjeH1bVY8X
KydKF2XjV1A8uXH9wlbbPYPcY5fO97xo6HTgbSQscbIEgi9qXNYiW1JmdaH9wjNVrwecqJI8GnKX
f5vN6d1p8oEoofnPrKDSBvRgGporYwmwyuxhU6we5tEOTngcq8Wk/dKnwcOU+KeQMWEHmmWa6IgC
DC6dfHHM9DeZwq2vZdcWGaHtvpJ2uiioUXHivKEIPbSpi2uVkUvb7LvuiwHwKio16ji6RTWf/bTo
F2Dkd4GQ6wkpHtDpsMvGb9g+1mn+OdkQsCb9xWTsHmnDuajaY20T9IEGtso7zBxYq4mMnYtG+/Y1
bDIOl7Ay2ueusAArg20EVBAMFKRu8w8Ruu7NAwbLle+aW2k3XjFjPxtT+yQ4TEuyzXi4rkGfnqYh
OmduvgvhuddFY3HcKpAufvbql92bIaxjir2GRN0bcD2Qm+bDQMGCnOvwrjqUB1mHZSlvAD/Wdej5
Cjbw0E3mrjVpZ/N2FxoIAnX85uNyYGfkMXRbD8EEHbZcC7/czYMDkvCz0s07qbM9idNPf7EcYZM/
xGgANvRfV4zPCoefyr80xDS9xESMQafRZ6galkHIARdzFuzTnidlCvjzg6cwk4s5QBPJ3+3i5nLj
BkHgKQU4of0pCKxSApcY2eforW/VFwINwvDYflM1PBEu9SAj78ju3Rvb2RS2fatS+5fwBZyP6Vj2
4o+yddP5qGq6cx/ACvZdu80sly8890x/XGccw0R75401q4OFfEhrSd2E1SlI/smE4PYU4S1FxpiT
4WizemdpBl8q+iju8q1u9TvdiY++Isdli5vCOJwKZsJJj2dTe+pzY1GEOSHAT+isjt3G6BEQ0EzW
SPjDuVUUm8XkXFom+n2hPQLuJOqqEsbG89nmpGd2nnhVzBPPD7HrUwAjLDaBq0ghNjfDZ1tZOyVm
KkUxv5MIQamVe1GLM7HoxwEjRECqjGHsFHoQPvcYiU+T3a7Zg/gWjJjHtIzmo/9nUA+srRH7QFVl
+7D0LzpmMnJjp8ItTrULsdXPWnpxNvYwt+hir03gGSfs/VvZ0t6bvr53DHLIrguwptLatV6nazES
TGMUAp6r5mnOiZyWUgAyyk8joEpPTu17UNRvYdpx5IxUOOw22YmUa9HKunMo40NFZc5GMTROGHus
i1jZBk53HZ0RbHOyQVt/zVijtrJscz24sB+yZJKbNJTyRNf6bOqKpD7+M24eAk3JOiTzv3ZnzPNF
/6ny4jbYE17uetU58opNtVnJHPheWNWPZeR+Tpk7rvvYf44suDolrYAbXsoFVU4Efs/x/YIo7fm2
udLt6dj06k7ZQPMuOFbFys2GawEckGidrQOgxXw5iOGk8IzRq3sF87KBzX6F9U1sYYG3cleN2Ux1
V2Dr43/KnScte4EMwVvmEOWvT3lNs8/4UsPhFSZvhG9AJSFog2YDblTQLWVase/n5uRY7ZOLGw58
kETLnuob0k4MNyikYwPcNVJPocVaLretmxV3BE/22WABncL4lIcTPky+IhQDAoOl+eYLcLgFwLBW
t2FnhS8Uq2u9NTYsr/3QqXVxXnKyGS7Jnb4S0wHr4S7C6L7KrJCkjAlYJ2zdx4CEiZWItzLO7gCU
BwpN+ciaVgAQ1s+kR4e+Zt5mQ4hl0D1QiuH+CAcr3TlOvenKbqE2MncZWcSYiGid2X8Ww2zSozNQ
AVYHJ8mxy6kW5CezyU1Tx6iDv2D2PS6YtZ9q57GCotcVPDv1gte2L74ZI1/X4mEGYLRy8ad4fsjO
UE12b6ZtPMwd7hzfVje3dGnELUF1FvtHkwFzh13Xa3Vn6w4V5+9MV2g9aTJ8yizktrJuYI1YoAwn
raRCG9W3NXIzqxaJGejtilAslbCqI2rF4q45Bo5s/adGpTecYUNUlekosaWRQHpdkdpO1LVkechO
+M49nfJgQyl6C1Nnp3VYrxgb/AYV8TP4+s+1SByYDHXC4t0QVg37R4c+evRN84oJfxeHEdUDPjDU
tWanEmqarqVvi9hjmrfsyeuy6aWQ7h8b5ekFEJ0avEZFyAQ3MPnJCmhfGNXNgIgxoLrCfLSQbddF
gnZiqw7bRfhMTuwnTNNtDVOsLdWTzOwXNvNhWTJCaFD1Hl7tg70MbGkxOZ3TD1foz5NtfHeac53E
SGnpn2ZSZagiZN8HQhpWyZoFH1W7NQEJx7JCB+2HW9SZz4z5GB6EpAUy688arwQvoAnX5DZKO0Rk
9uN3azQfq8K4+FF8IIbp5RYuQ+ZEqh+w7fMzaPpbH+n7lIM6aJehRlPTuPHhSIplv+HAM8UmddRW
GyxgB5CCpmnmXMKJkntzpj+XM3ED2292JPWp730vNGkn4AxrQ/2BE4TAe/ihK3/tNM6euafaSYlg
1AfBOZx1LkTWlCzDmLecqzDSQzB90zH1M9R7ebdVwQPE8tu5pnYZnfkSFguY1XpoVHvuKpxWLusF
CibiaTf+1bzL+Rzjq9I1bk/trTG4CtAe3s2ZrReyFVd6Sc/XBNb5tF2PBLIn7Z4Nco3AUSw+prUY
em/gUovxCfthf3Ei46wGd48TwtMVHCRp33wleLMtjuaE6Tmye9+j2WAvjFC/I3QBGgt97+M5C4tu
6xj3EMN/0MMNkZJa1reNVzK6D8hk8Zk0WXFyG/fXHI09GfsjGUCyh35CZAIHnvVjVNNu9MGTs5n8
MFQxJUFyg5Lyh/GDa174773CKUkkZV63Uf3W+c199t+riPlGPL4F6XDX6zjf2hJ8hiOyW9yMGxng
s0sM6mam4IOmnax6zNDTEsAyhbNWkEVlhlOdLIHnT/nsTTPJKc19rOd8Q1BmMyqb726INtnUPxkW
Qb4yr5knqRDrfpP9M6zu3gS6v6v8kUoCMyxRrAzLNLZ8ZK4K1/FsUbNa92CqfrQI+hQ6HV26G1or
nNdb08jPgdN8BxJHmesU6yawM9oQfn9G327fflSdnkKQlBsa972m6yyOwuFYZtknETCKxYp6kif0
EfX7ziexhqBy7Jbqw2Bu5rR7W3dPiwt3YMOxsnCruOZGuvmnwB6rtd1haKqz20ZfqGaHqKhRRBh2
mUoPPUMMu6kpr2CuD+yXQjQw79gv9bVGAJgJvNC2aA9/FVYM4RgFFWy56wx9r/BP5ow6Rc3Qt3BH
HcpI89WNh1ySW9FnXtqA/SbBAO2nP1hm8ZZO4QINwUs/sTAlYeCPaIw/BchwbNfbqnL2WrlVAfFa
+aP7+AX5jcw9ohCLdGsTxhUc2GkQ+BdgWHbqaRzwirfZNfChqcX1M5M+vHWge0nW6j5p6nF6nA3z
CaftTtgJaX6UfrzUHc+Km07naaAwMyPjjzgvhuHhofNpSDnptzGPqlbjDFwqvNjs3LWcuHX5xklQ
mKKgWg03Wj5v5oadLU7dCxDoMT8QaxGQxC2SjQ7R87n6YllwtmZfxEIIbrjgypxPjiG1pLoF8LJy
GZwyFQDIlnGcR3nzZ3IuM4aQH1KHm9H4d7cNXujf9u1sPsyhcRGkleDoC254Si1BVmet5/17vTSm
OG7erLzVMdZlHxGX1KSnT6XLN2kVzHDsfoWJbAWM2KBraeLA3EUByadRrP2MOJIh7LdiShllJNV3
U7SbIRq81Pe5e/uILRaiIAaPfQe44GYYQYj1pH3DCntW+J1JbIaxAMLPFLDlLtZtbR3YOjVfubGN
mE1OjEGmuWU8jevPbF2QwTVTsITLVivj8xAQFCrj6ZxO6WZWLJ7tuIHrhC95kJe2UwcFNkaGrOeJ
EiCQfpWcWoFTcFKUhgbrVNDFnK+KlFCn+hMWoxL3SAedPlyc3nnerUIwy85gPmW9e9dLjuEgxBLM
bgJxY1GJS51Qn0FSnU3yf8VQHzuDSIFW4bz5RcteCw2FO9E/adTxZQliPACZ76Nsf/K6qAkVA6Aw
A/HujNZTVg6UPo25mfp0S+IX61yOgT22di5F54rcOY1Ub/+SAH4pZv8105ufyUcTQ2E5yu6nNhCC
VRLuZib0PhlJ2WOziCKLDRty+JfnH2ImmOA4TzkdSO4mu2w2T8bwlNncUzru8T6iJbZd/cwfuPst
NTy2lZulDZ9d6ryS+8RRBJJkZ0Yjz2GkvceJ/tCPNrCB/l84UE/2sVMcTd98Lp3yZ9QIpJfL+Mvg
0w18+AtheMoGgpaWu3doNrqY3CI72YOiNbZhLl+hcvyRsj0mxtUk5p+7JzBC7zm6gmztXz8S15wP
uR7HoxWrt7Hk1K6TAwu0zybLdEqgp02g3ewAHUJkl2hg4EoZOzuNB72DBxCBK6o9bX6xGKxrurFT
LfK9OE3hQ8Vvp+N4jKmh3IEkhr8HiLQceeQg7bWBFTMuKn70awqYcmL0WGBKzXDFzumeuA6RsnHb
ELcfwv4wCOEFDV0avuZe58iaq43U0md3MclwyOl0bjPJuBRROW+YWTIKXht1u+4C9agh4edpvMGv
NQRf/RLcKl4k5QnUEt5z816xUKUFrcgD86qN8XFejIQi2yUWPnxjDM5d9GXGTIZ5rSq2FqC9dqXY
22PGjefsCjO/qFldHPVLGINvPl6lhFsngw7Gzle1/RozO7BMbHPBrzO7a0BWz1NqfTGKd4J08dID
l2QFy75v7G1bkzJ3WiQ5+c0U2ovHdpegcmjBd75gzt3BCzPG3O1zj/o0cQMWwt4nkYlQk9Ca+LvE
4HnPqas0+WVxy7CHhx8tJHHIIANV6RV+xSXPy+0Ufk1NsTVtezvCqV1s3hjdoQ5kmwbdL1NMMm13
oZSuRrRwp5dr2RHtrbKjYECR1vWhYszPtrQV5zL6kjj0rOCqkdg65xzjWtfx97Uuagkcr4FhOzM8
HCv0BtRGZf6dG/gbAtKYCEaBv8WNRxg12NWiO0rtw8wxCMzGqoCmFBl4I5sPYZxBnvL1wwDonyeC
MD2HIQFyys9DMQGOJSEKNQ+4NqczV3yjN7sKDCeQ1WtXvGaCzLTjl14Ynpta4aw1fquJa49rpcwQ
5AUNN4Pc6Ul253R4yoe9Rq7NHfZzd4jHyjMFEIvcR83h2rHTXdwnmyL4cdAnEigk5nxnx8VWE/QN
Cz/dOoIkuToq31qYFdww+HS04Dzlxj8FlHxygTkLPV93svOCLoBeqj+bWYGKXLvsYLBxPHX9r+Lc
DPAjaX26YZ8c53o7bbMK4X6UJHNrliXQhAakA8sjnOGz4Tg3M5tooBICpcVvXU8PzXgR8HfM3j9J
S2zGiPXikMgiZrjjVO8a7l41PNEvxMa3M4aMtvYj2lw5KKowfTMAujONll021LNDRRwTkTvjxWaY
Oy86UMMyi7I7IEcy/mDfJz5JOZdnwJatGlZJALJR6J5D3KiYM8oKez+3X62L8Gm6h2F4jFoQb7ia
koeQjPKir8/VVuctcprszHrJUV2DEMhf1WO4b+1HAtdsSXhoq2OvPUveRT3ylNhy4KDSf8UB4GP9
rS4OImQdz/A4UF4Et7F5yZNrqyQ7FJa5xQ8GplXJOMjRN8EyNHDURm8xuJmvMdMZEpHmmO7lwJie
ZZMgZLyoU6vRXppOtksU7bYJ1GaGHytxkWf44zXgZwEDDIlDy+l/VA9bLCGpvACmQxZndtpd5Ww9
sM+avaVLWvD1evg9128lDVEwI9VRQ44hn24MH4vgmsBqVR0cLggDD/9gbBf9U88+Mdel1bmcvnJs
1CURrzn453z6JUnP6JrTnSIFO7gWdS5BiAF6mKxN2BTWxh4/Iw3m9gPTFWvcMp1GOSNItxvqHXTH
oLrYC0McSlgMxAzWoUWTaJbbzHlu0mer9nr8xxaIHuLf9AlnM/hT5P4MtpM1s9cLLDDulS26mzYY
jyaOGKHIyCf5seCmaDOXPQY1muO4qVnUUxsu5wQpHjKJgUHEh2EsguamCrnrqT9Z3UcRd2CXjev/
WiYb9JKrdI3d6Ih1hobhML+ezMXly5q/OTsr98A7h/C8arUKIZBsgLTe3BA+q0z2uHyPTQQA2kr+
ilis26L+64QJjlDDAzBWLR4+8uNZpt8XzZotHyHNWBjCaZiHbxVAti/AlbI9jAzxwqhP4xdXYkAy
7fjGPB+kABQbMBoRMZBitPdsmfMy5ALKPs+I6N2cLcvRwumxhTdUGM+qxJVHEAEQ1iyfUtiVtRZv
QFgT+gc92VnHsDHWWt3ebCpJphBvhUlRwEw0D6NDpj04GoDH59a8Bf0FVWolaYvFzOaa+XNkItUp
cUmKj14nCYE1kFBWZkZvDTpZVkJws8qT2T+JWGwcbJBgCD3Wnh8tLI1AzGibvMF81wgSYEQBY7TK
aNLQWlSxz6x32OC2Txi59nKUzrz4aMVbg19Ej5qNLWbMNMQHgfkG7KPSlreM+yJ4KsNXU3vXrFPt
X/uBXVf2dQLq3JLaK5mCeTEsP306Uq9aNvM71GH1k2DVXkYcADMZ4D1n5cRQIDk0vbuVCe8uO3Ey
Yq8mO3lS9dzNO+XeC7YgAR3FGVkcJAHuXv3o1Uj29api0EA7Nttc3PljINCKBWnjF6MXwbTuaMAR
PHPzOuF0jF5s55DqT07xDtfUtKzNAPrRcvax/2TxAJrxYda32HWQITB1OPq7NsAn2+EvYa56XOyH
i8d3CPb9CB6XhVgvkXu1GKgTZnG71Bu7LbKbGW8N/LwGI8+ILG9791nDZGIkddNzWLFlYtOwO4Yn
dCA+6w/2lvjRueRCBRmx3NWrFNoCS/bQ7MytHk93t+gE4GfQY5bB5eUEzjsywsBuBd4f5Eg/IrmM
LZdgrfsyG/2jBiNT7xHpRHvs6uRYDeRVyociK+jbn5jUH2Hp3zIYNmGhrcdoXsPyQVAoVyHzTz1x
PzMMmTYVMCxIBHzbU9OFQSAUXp2NCXwPDQDNqN6aLPJDKjDq1wpeVXNo2KA1i9ugzkH1PDQPI2nI
dJen+daR6U8U8qCKtjiNgkgW/D8mu2sD76WfGjuguZ8TG3HYpmZtEy3Z5fjrbWzzbo9ZMdbPbZb8
c0hJNObwSGF3FGy7qUmvc80zjdL3OXOyAXU8SM91ORz7hrUqAmGOVbjwhVrgxBVxqXHN33NotV/l
aJ4WWRCxKILK6Xc2tHuf96+zE130Zt5ZAkGtrzh1C+M7sEkCw/maM3OlBLxrxuxEVIAH+5wvNgty
Bn/GnhZLYnR/gShv3bTRkSnaj5FZr+WuIgkGgI2LDFKmQ1qRJXnxS+qlyWun6sEYx3WOGkmzDL9m
70/xho0+7Incz9nwxT5EbCd4npt8I+z+mLChIGizN0eb1oPOTsp93PQcr8OqzrtbE0Ow5m29gAFE
Scs0lD/Na3B7MjB9zwR+f8PcdRpYVfXXl6eZKtvOLvMsdxaijjOdhV5u+uohgBkzCHZikW1gdt3H
GlbW5poSbmKPgS9hyR6Fvy1oCpPJOONk3Q/lAzF5ThQWT7WYo2bsAZE5POEk93r2RlUtUlyi3XRr
2PVt9QLm7GziAtMbjP72C/nIdFlcSYsrcWCYhngsXfGqOoZaFGS+DPcJOLB8uBFM+VXCvRXlSImY
wSVhqx4rmw0biNfEwwq6hYoJuAgmNt+jOL4zRwULsBCBwp0RgZmq1QENf8NKIlZC/usQJcPmXaOC
GIk44RVzw6MS7zmzm1r8DGN+kNqvBTE4HdjggCJRl5e+fAWbz8tNma/84xBZZ8mgmGjtbhqgpaO4
9w5nJvplNKxdW27zBQQPOTvnj4VzDCFj2lYKs1vX7rORxHUdHlhU9Rwr/x61l66ctzL45QTCAU7k
YsAGONNVWVTeKfeMOJtKHTLwOV3/2HJJaE95bR949zXnR6MYzNr3pn4tTL679JDULyHZ+Ij6M/ZJ
8lTBs4/7N8WDi0Vik5gD3vHuX76gEYaQEgq8L9UthqcU5nidKhCpG5e+3CpL9NaexQuWVxkkrYYP
ApyhPNaBzlUkDkSWxhKZFK+3Kt+m8HUO2BMU0IuE9IXZjW1i/BPGpuJrhsL50LW4EWZc9c6xoYOJ
SLVFBrnG5E5ujq8n3fjkJ/ueT2oYWR3JCiXdvY+mN8UvrTz0+USj/igK2lNd7GCfbvBS2aK9ZCFe
3ozW3TTe/nN0HsutW1sQ/SJUIYcpSYBgzlSYoKQrEjlnfL0XPHouP9tXIoFzduhe7fFRowPNsl/T
uJiw/Eo0DFl+GlgLWsmzLr9qeVrVOk/28NlH2xpFVUEqHMsGfprxhYocX4HGCWK4851rRpVLmvLc
c1G1ENfMdVatxh5pc98vNJBprGSXogVxCjdWONZOAYW4Gdn2YSAlyxGH3kToj+zOISiekDsRKnNa
fVopOARmvovNYl1U+pr4+YWoiAeEkHduCehxAnviEd1XuOlbxY5jb9mWTFuCaplhx5pXV3hKVvSh
6HkPRqtdQmjcEuofUxvclBc85wSaAN1NgkxejLrFreZCXtkjMNyIHmVXET/xH91CkgLB9i5J0F6V
owUOhsEvoKyAEK2gahYkrdphghmDt62QmWDquFp57fPuT6Tc5XJBX1R7G4j1qwbxTzThLYglF6Dx
pkuti2h9a1F4CshO8HvBLTQQ4xUlrgK2gBt+VFN6TxHQrLhKMRcqUQhZysONOK5K37xFBmdjCJXF
i9Y4xveYUzc6ZuulgfzqNHlsg6UMVQtllx5Gn51uMOIw6BbKkYAM1lX+ojET6IRJ/Cqh0WYtnMMu
PMTy8JgQVsVGRuxmeZLxWqZtslZb5UeI8Ptkz0qb7knyqjIfsVb/MfRkFEvK0ccdXirRTgz8U9/X
m0az3v5gfQTsaKtC5DuZr48zODXbj691ynGpiX/sT16N1K1MXbLbsSfvr9iC2AdXVCI9LJEBPLMc
eaE1T0dNirZ6gv1tTOsqbm0UGCtTTXdd1x7zpnxWY8XYaR+rsI6RDFjwBjXdgT8vCB3QlmxrMlcK
8vEWMEkj0HxtGOKlJSd0onCtxY65r3LFVbMGwcYI+7NIz53O2t/acmCjdxolG365o/e9rQ7dlvPk
Nw75GTl4Ice9YBmc4gAvJt56VeFJZ/YQ8XOYlChJl7mtqR5iaXYVHqTe6nA5ydTIcO6E3wBXFO+V
8TUhaW/kHyqghCAGI/0bEdwmkbAKhuTRcJgEUvQFoJNDEE+J6BuLELaczn8ykj+QCzHgeDUaK2Mj
oZEkaBSB9badnvD0/m94xgHvoRQfA89G7/vy+ej7VlzCHHZxt8MPobY2tGhd4bPKwajkmQRZ/l+X
3AdSzjq9dGQcbb2nI1kkh0Blo2Xqh2HMT1WerKJSx0qI4TavtlNdw8pU4VSSpTE0zw77WCZ6x34q
bIlZKnfSHhLxyqiYrxXBWWakYabCi1HmU4sfkfUXlo9IAHbqaUSdgcOWemrdeqVOp7HQ8LE1EIsA
0qniT6Fwn8Vo1TUJ9wBv+wTmU2N8kCHOMMZqlRuZUxrEqliRyw2y6ifyA+NuH4byNm5w1vUXxAwb
NXjMOR6ETvLRhtRnsY0g6RQmCMpbUmeqz1CEKNAO5MA1YBvm4Y+/F8LWLmMLHY988ePSlRnNzxgi
r6MzGqFV4BGWhW1vUj20ylYLWcQmAZwri46aCk0Na8JvKAVo+sH9ahJlU2Y6OjedQHgiWXJvWPm8
ZIWdJDqpJlOIc3wbt0jcyRkqc9/WfEwycNIObaLhlI9tq1DAb/oOgpm61YBeMLMltnpIL7jILri4
8AsYdz2ZDyF2nvyJJQK2WttqzPVkS19Lk/glejNkRmMDCKNFaOjyI7R8MT9CI6BlTlvpImrJVmzb
VzzV4I263xhbH9U0KKNgQNYwpHCGYyXWF107/gMmeLGG9tjzUy7TKUG8ge9zVshT0AvTjI2AhZOm
mlMZ1ciHECd3FHH1KRtH7xSU+cNUSfGWCCsyMq76tLwlgLDIPmq+WwX+AjF1HBGZh1QvVu5j4P/h
e3sKQfwCBvJkDPEapoDaW+L0LHsIMSEJdLZRUr9GhfTbtwNtgcJyKB/71lbKHvNyP9WQzWNtDVtt
N0LI9viqi6pFEq1VBZ17nqwtDftBOJz0IKrxhgh/ihKfyb0J11M4sNzyrindy6rmg132al5g8PDB
rcTqQ+45fMce7ypcT2ltjYQ/aLNqWsk8YnP4nUmHJupRsloMRhwQZS2/ixhPm58oqFe6/mjgqmdu
aWDpEHVh2eWShT69uIlMrOep0FkG0LYENMmjomlffjiuzdg7t1ni+FO+bSrRDWRO30y+m5SUUqas
5cE44uo3VpIEx0aP0Yqr10phfE8810Lty3cuGjffl58+iFfs9AG0aWyjmihsgyq71xS9i1QBG4Ff
T+n7DzGKgffE40MRw0daqfoqa3WuctCEIfCGWGp3eEWBmzboGI11NueNx4Z/0kzURZYB25aFaS6y
E9RSgaG4geMj3neE3IZjv9erbsvCxgVwna+jdPoIc9zhUPBxvhmrzheW6A0d0+yufcLo0SvQH2s/
Zl+eMZTZSmSdxYGh0YAgBLq6Fw9fKFL2RV4zgUHMy0hSCQzy3KoncQmHpKkumkRDiucSD7po7OVh
YukoOwNB2tWMleKIYx7y6Bm543y55moDLUGU3LLS3V5l28CMgvusLPiE2/Rm+v6lC5GaVLK5y+vk
NwgZHNcENLWMAILpzS7kWy2JWu7bVaMUH51GClagMEuLtVuuTLdxYFUGb4NwCj3eCx4nDiG5lq5I
1F/eB1FlF0UaGUrHJz1Nn10SHPrG/5nRSko/7CvGn2RvbPx8KhylbR1PZhRQsu3NRLsmTkwJpWMh
+2/mruC4ho0mqpsa6ShW0HTVD0qxqBtKipRCJ2gFRoHiMZZMTiHZhS2DdQHtWcH9SvhtVZmbiE1t
KgxbiFZuFdQr+CkIAxtqVLYISJj2ggAOINEfpcnyQY4xNc1tTEETl47GaZRjWq9wXQMXIE2QLA6d
NW228UZpS2CHYxYJ2HXASRY4R5Y/bH3E+DrJnpMVEDG6f2VIbF3vokmwhwLPH7cfeYSLxEyWUB+6
itoXNSLziwNS8zXJSZvclE+61txhP22GLr0Q9LzSqDL9NnVaSTgn5StEXtZpqMDx5qxnvHDgZRdz
TE6cTK4ctrtBhLjBOkbIjWcbC26V34zpU8MsIrZ3URQcsgm+TWGOLDSuvXwGWHz0FYAEXbTr2fT1
Ee5KWgJE+MtpNC6lEtuBngLXIzNSR/YwoRCKzGJrjCPS33xpWfuZYkVu9Arfz6oxMBtQB2ZWuJYF
g8KQZIiy5X5XkfHpez/8lecxnVBuFcxjiHBq6zcbiTJqwK2xfAgCxTZGCixexgzUYWSxM7P4eRiW
qNfJp09is5dbHyLr4YqZAUNonmeyyEV123jeITMVcr8go3CLtnqxFmXsDd4rbS1nSFSnVIQ1AU4u
6RZ2ZmDWVmWGRtjULebgMZO7uTfKuSWp9/nS3kqR/yQCOqx2NJHgHkSDlBE8gvCivCl2fY/ZdDzy
YhdvasdNJT3kNHOJsFjUOuKHwC6TeF+BfRfjnzh7FrW0FEb1Sxn2I05MH+OTRjx7jOqfiKRl1lNC
lwwi0RZxtTiQ63DU3EOA4Rl62VAk5Z7VS1NjS4hghuQKfSBjY2iMhQyrK6naq4y4SpTAnyfD1hoD
3BPDUhJSurYKIQGCZwBOprI30y+TiTpRQExAMxvygp9cpClZi7R1ykwrm3NEkp45SU6NBgQxB40x
UOVmtezMUpuq5wDHQzECXmn+6d1Dmme9+m0eNbUmeY4ExfmatbdS0VVEYTlZwa6i7s+xkfikf3nt
v1Laxb22qpHuadM/wimXvij9yS2q+GhiZMh2rfTYLDdQRsiqGCX/V4qDq6T1dhZG+3AqDyngWm3g
rq+8TWaltulj9A7fSK6ivrjoXfVP8MmU6i2qgYhVLj4VRlOER+xMk6Rj/Fr4BDdmoaw7lHuDcVOh
DcEvQCNpIEkfHA/FlkX6DzJ6x+AtNmKwQ8VPG3ykJlE6zFckRL0yiIhgrlrGmSjAGLyjRFXx50HF
QQWwF1Rx6weI8TqO1XH85ghbcYPvy9rfi6yo2+nkK5+WaAv9B8BTVn3ga0XfGWrjWUbDT6YbhFgW
+K2VpzTqb07HLRRlAA7ioU8BKrGxktOL1L919Co+rQyQTPzVs7bBqg8WxgVjvIlUWvn8tea5m42e
jQTUTrQ76UvL/loKPhFch5RhuM7L1RTwbQHIIaKTpccgZE+vEn+lpsRIjQcGLSW/aYtPVJQ+MiAW
fWvB9+DDgpnjDnL17gX5HxCNMRpYTQUMU4ly4LBgqhbFBDlN2xrPNPOYRDgZc3IsIuUebVjJ8LEW
cKNwXqcikqo6cadp3vgMuwxa/agAAmEz3uDQjpT0ICI7MxFJdWWFBalakW6JblgiwxbMDCD9d6Ra
qMLLrckuhCe94RFMyZpuMTiRc8Oj/ownfMF8tSFL7r4MZxfQk2QbXkum27j2SPwm2bKE5pCsO+AE
lvqokys++L4/UBuaKJaFXeG7YbOP0PvCr5gsN6bLQQNLEnw5HgpEd35kN6LL6LJuNlzUPZiOkw56
xfqUy4c+faYdojq0u5P6mSovjdWIudW1s5FLNtMSzq8wWTbMQvF99coZIOQkAO2C7/Uj4bnTHWyk
LAkhkcDNlrjZDTAACa8fEgAUNZRz9ZzZNTgVp6KCh1D7TcfPhOlJ/QJLM0Vr5gDSOW73Skd6ic27
NFPo638qiHZ4mKzuRnpCfXyAESB34DZp8K2A2CY7b7azUWuuU7Z1oR6se/85dJQgwcGA36UB/L6Z
yu8QoXBYSdYRqZ9bG98oHTDgygDSUqvd+PKk2UbyaWaPhguTICo7hEbGBk3DBjCsfX+npOtW2DI8
JwvczoFyR+VaBQ3YmSPhUncqr6UaIJkT0Maw4v4WqosevvPhUmpQLmGxwYg7lu1CTRdlAoJ0UdR/
Apb2+kNP14Z4oCxMp39mMusoQS8BC+mIptv3GYPL4k7mfZReUAhEAjaW/tkXiJLtTPsLQ3qivQbR
hQw4pHvxOvwAgGKa4JxmuVC5A6pfaRvyZxJzpXaOXH7RvYqAHL0SwCJUD8Kiq/wJYMHIr4YQwc+m
b9kAMQWFgDgrRaUGQwzAu51hcBzehmQP54KeyiiPCaAc6ZaZP7OY3TAOY8X+9zNBDSr2tpw7rXlK
5Gczx1A+QLtMmHkQ4Uz9AQRjkf6Ic0rGaIds+GXg21gmfJoEMNkilv11EpqHtPM3unDuUieXMLL4
6pkxKnfN0oPfvSCJKbHO7QCkmQBEDJ5kd4VUVutM/x5Uog19gG35NmBKkfAPNcyGBBY6UaMtLcUn
kZr9xEUaPhEHNfWmDW5kevBqYcqrfrN+1WGk7NZtiacNFAa89e6k5w8M+1yXOcplTBQ+K34SeVFi
8/Y0jOw/i4+M6B6Nk/UfTQ72qeOIusRDfaeQ/I6blanLvY7PPCkGjhpLOTF0jgr4Z3NCipPQ6GjU
bT0YP6yyOaFEDNADW652Yvoh89PFwSXOXy3QA6oN4awVxwyEzxikTiBvon7T1Jd+OOPP2+LpKtU1
i5SOSzzoEPD/AfoMDVeBVAy0nxn0HgfYHTi9PBseh36n8KVbFP9xPbtr8XOGRBIgpUphrgDRE/ms
IjxUK+UfVCHB3wLYkabjYD6EjvCHFQqj4CSgAEuAm/Pi4JotyYdrgdO4vWASSXmox4vC9EuiZ6ji
6TkItjcfa9iei/SADxIZ5lrDM2K1q+7Hn/7ISQmDN6sTU+hsEW8FoYv4zn3Sg85j7aZMeQGoz08W
aoFVP597xdNC21ZJ1IXyu5b9VTAibkMz4lPriwNbhzseg278VoSPHiVNrr6UaYOUowqdzLAzsspH
c2VShdX+QWo3AGJi1IAk3io8ILF5lvydlN9SzFAN1KbxX5TtK3kPB49m4QBrsTD+jUzbDV7o4Jb0
Di5W/vRAP5nW008cAQMmY9L+HfP+EyDW3izwp6Krs9Bu9ylyKAotSzkioq6NfkZ5AOWH+UCphGJ2
PIzGMyQCXeIkdLIO3ARMkW2m/ST1l1E4nX+Koy9NcUKPhhvE3A0DGf7DKv0ZeTLVNf9XPq0Imbx4
uOzNTZCxaElXsbqNgn2H+05Q3QG5wiR9QmBoLBa5EJkIwDE3UN6NFoM1MzVRHh1hVr4SpChjIEIf
NT0z4IWN+E/EDFjvRu1A3DpZo+P41we/DbEG3J2QC3JrPcpLhGdBT3WOT5MEg9mN/s08XCe9xwSE
uJgnIJx/2snEakFcCk3/rQt3ZesSGqhGdEWMMZhWESxocPxNyZmRVjftW3UVzCvlf1HTMEpdTl9D
ib7M5eX0u2Wq2IyswKkistZ9FuVIA1vhlPrPtPgsAubKbGu6dDpiay9rXLXMDDmgLf87kH9F654l
wA3m22gXsye1HpZynwBUGvbMehIC0Jihk6TXavr0WUoZQreXw2DlR5c5eijMuW6635rWzF/FyWaM
DrrvmskaEr/TtZ9YaVFMfyWA58W/UPlJS/QcdGq1/9EUX/iTMZYAT08yJrvofuzB38j1evA/xfpD
kMOtKYtLnH88dhYL/0F5xMg4K5XfouMDye/BHwvy+hoN/dbs8HqOi7rbp/kvJdBK036m+FNlsYq4
KP0XBd6KUQlsz1MF2VCGCl7CGQG07mmnQZcdNok68HCkos09gHAjDbPf7cvvvrSus4dpWDUJDrGA
0Qkybw37AVSlZrpnHFx4MmErciqTolSivmI32JPDZlBAyLYP0T9Hy2nQRFUZ+kQNNvsRyNeEbiXJ
3f6a6PKJtUUunDLNESTUV8pDD8eFoR7YWCifhvgv4jlMcONlCjwh1LcwmB+BaWOLXZjCr4EECPyL
HN311K3jTZucreiheie8RCgzEvA/0kOvV2azQ2lusRLqOC45FNnviwiXbJ+TNwS+VGlOZl3bFtCN
8pb4ahjowAzdyfVNROqYaTfYjeht19NgLcp+UBeN9ubDC6KTSuSRqtukCVBRffHnhvuW6EnEP5Z3
9NKLZz1E5dJoG0k69vq5Kj7SHqSv46ef6nSoAOPLNqEQAz4JLAcxKWATDXqR7wXQDRX5AYQIi1zO
rjyuCuORFV8SRadviSsTtqXAvJHtsUyKMzKUhjsYitYiMLZdQ0h5tYmat9D9DP4FmAXiqhU0b1D9
Lawdu9Ns1D4xVkn8WWT+LvljxuSihrZo7UPtQ20JRCLYPKRUInkTXdq7ZhkM+4vHCf1VybdYbQQq
6bw2jvHIMBeAXr4U5tSq7iEKF/Y/VnaaRa4eY+154XDJQJ2FonZQTBXaMkagdSRRgr1ExHvJd2vA
f2IvN/1K/Y/F5jvQlLXe7MziQ2eEItok5pUYy2jAKAjx5zGCUaFtRgPESGGdYcfJceVgRakQXkcn
LyJwmxU09Bq4Uuo64NaYmDXfmuBT/oA5oupsKgi70GRAm9gg70XNTr55TekNPEWTbCukccx7AkJa
IrD8BU7gvzFa983B1H81LqX63I+/LNSXwfipjhvTsxOLMpR7ghWqMD7DgFUODeeyFwB3MFYygY0R
M+ga8qYddiIK/UjZoUKwhncG0QBhfU3SBGs0jxS0kFANJtWIyFb0OlBpRwviiFsy9w/Zqkvo7tFj
+tVRQNA8itjCxmWrPFGThYE7x1MMzKdz8rzzecdTFfQGWFx7d5QcT3/40ldK/4qGokV/08fvtPqd
sH9KBigaUCIseZkjtwIc445J00EtzhIE5UCnWuCxmJibrBr5b4ARqaUga6LvnrlKKa9LTicwyhpM
3siNyrvZYgkrdlLBrdlTwZAzyPnUf+AgGEnFmj4YC4BW3fLssfLMlEvAtK509fJbB8ZnMecFKfQl
SZhX5r8CfhK7TbQNRV6MjGFRsa7Knzgi4Ok4qs7UY2fvvvAnzNIyfKw26GCfMKi62ZN4wWR7WJaA
vzyq+CYDXfqXo9Nvo33L9LNyEGksRh6DGmZgHB9z7x1R90lx4hiqYxRnBV0U5GyODZ1/WbN7n7Md
iDY2QHboH00EdfRBDOvYIqdVnmb2JdPUItcLyrshveXiXFuA4IvFnFydlzhbljUycvnDY96BDYEN
H+Eu6UUnzsXir1joZvxnimMPgXgGdKFPnvBpcoZ+kT6thvmK1WUogpbE0FBwWCbhuEwgjhOGUBlu
Zj4JlGdeqPPRh9VDGf6l0CWNX/QEGLAu5hc8M913yuRYTS+/pBIgf95chtl3gqC1aJ5+wPXNT0HT
b0099aO/ErjCV1JwqzvmGxhenO5a8ARUqxIBSKthhtz6GjKGEDjdSq/fak3M10aSP2v8xJqFgrA+
ZsZqOGJLXM7qTQkMP/BMn6secFir7QaORo8WgZGFn+5C8ApT/ydNxEmvhHEfEW1EhwP2Emx+H76i
gEf2nWf/CiQsxHNtYvVlTt/BPw11hCxsEuUbG5ejpREZRuuer62aH+sP5J6mcBUKvL0GNwpL5OYW
dd8dYiLVQt2FXfowjifCsshW1vAkGR7xbo6I1Bm0MseKJL5ZnSTCwRO2pUAs4o02pGNLXU3HNsJx
lpCQDtJXC9y2LNZWFNoRFBIdXwfdgSS9dFLA+GcwqLG7RrV70rGmYWo2R2I08YM9FYbQmaHaOsc9
fxTnKKg1a/pOsGVVxZ8a7Dpp37feSqQqCZNViC85DboDIeUiv1Ac72JoetMBwF7b76ziLPo7j2WG
99SuKOea/lMXmLc9Eqh02uhkAU0XW9ofFUWUiTROJ3+qiW/lH9lzMCyC7i/HR8i8BwTgwUfgCilV
ftKPtEATdNf0mIsuwR2m3cxGWQzit6S/ooJGmBXNUuueRvFXaXcl2gAPXOrttuC1lKEC3rTpCCXe
ipjwHiRWAp5KGTJ/xQp3783ofqLwh5yNAFuw0jla7iA5A0PEK88S2RiefQKfYCMGHOu2ZC4Lw+nT
gzYs2SXXDPq0DZf4pOM3gTaCEDDmMOXpGPMN/Sr+v9FatfVVM8dFOXxP3E98eiIHdXyAE12jjo1Z
xuo3WjySVmIG63LHWG1LSKsD4hHl3MIKnLi4IExloqunuyk8esJHkH8JncMkTY1vQYpJKvvuEtYP
N1FE57gmmQBepIFytVIdTz2b6rGTbKhMYXKpxysrsS7ET968YsR1HebLcfY1cUBGXUiiikslrsnH
uN6PzUsqYrfidgfttZqIGc1/5gMwTjHThwz0ymc+W9MZYSrlPPSksU2/jeC3kOKtXvyajFixtrF+
opTIjXNG84IJjDxFNupcUEgxKkcw92XLvM9N+0PUEhtOkgOxbaQyojJuf6AvoCrbROnr/6LtIZn3
AM+gyvh6lWLKrDlzLY4mHfU0CK6Wi7vL6dWjp6pgZDrOwPmerycIcNQugjkb4x/h4KiKDgQAK6lr
5edaOHUc0ySqdBw0414mS5gAAVPjuN/KOrFx21DbEojZ/0HuaYvXJAOVgZUHdANNI4hwlAgogOPn
yFYi+JvGPwNRQEsxmZZ7WUGQOhDMxL6zZZHKK8tTua7zs0GHGWl/PrNqMcIu+Bzjc1zf+sytJeSQ
rqdcMgsVBKbxXFkIESQlbsEYnSsYB/Q/+aobUJqSp9ggbMBqVmG0fLU+/tab5nf89KAI5haPqYYA
5YpUbXIZ/AO8lZDxOy4wa+oO0pPtUszL125n+iwKFjof3Kk6il2WClnqqK95X6GYoTPzNLsJLRAo
lHusY5BcqvGORUIPpZzTuf3U6gMw+2DaEGRXmM+k3cK4Rr0EpKqkU04HIOrKQjzj/OK5MM/sKdtm
D4JqJCFLaY+d8DaUY/gUPBw12JwqZDGsQiNACgkr86LmrjnC5yInwcZ9RmNl1lx3ixmfaCpADxf5
vWZY3kThMpbY5cwdHhGnKAwaNjwLSjCzclmk4s5EoDL/A7X8LNJbLs6uPtwNdiN86QPRQevApM+A
Fz/y0Ewr8sAyxAXck9DdBB/h9qsk+njY+XWAEnfgnrElnZgPzN83LzZxIIHU/lGVWzGsR/YEmAJV
BtfYlVBOoRIUyanIeS9QJS3GQ2TeSSyhhlgRuqqWD9Q75HrUyXeOJQqeUA2nP3amhA4ERvlasVB1
K3QIx5aW9ejHTtNdQIRQzRyIkS14gbIrezph0GBt04awk5acMNgUvD7BuA+M70j5CdSPevo3CFer
/5ULlzluixqbrabVwh5XDfasnBHVtyTfgsZjwLRkDcDAD+GtU5c7XdNwYUCqO6lsybRwm+Hkxeij
ER9s4ls25JvF/jssNgwwCF2FEMPf+Ed5Jc65AGiWsfKv43ArTsqtRR0pSTPFvVpgsFnI0i6FZ5P8
5RhyRYdSW0I7vjVuBsKfXh3d4J/YHcrmmLMB9MqXgvW3Y0BKEy6yPVYQCa999dl7C8rWVP3j41q3
vE66+Q/mRDRhAe4LlOMXLhGs+5O069tH1OKK5wtA1wdppPmqf+LqHKbHIT5lE5SKM3QylhDYVbYB
wxVjp5WX0cIsym0csRNC6dLtajQqjD4ULIbnQr2aJqVZ5cratqhtD4ZIwza3c/3i3AW/HbDgcgJu
2XY29Ky1CX096/+02MW10ZlkdYv7CD0WPDCCvJhggMPOwntDfm+SvtVhV4r7IOHTsr7KcdOEJnp6
PP0nsfis88IGwIGCXjS5MTYh71zeu+S7Q1Y5x9F6QDSSSOAtyP7kR7CSowBWkM5H3ZjdhplZklxH
CfOMdlL/IilHvXkRu203EZ6Y7lKSvLyCN24fs6EQN+lEDA7X0SBfeulMP1fE5xAXF2P0pU4HJR8V
tAixbcQKyVH9UrDumLmxaUHFy6nCuZMnW+BILDB2kFBIxRQACUmbZ84pgywzLd9ybyNMk+nARw75
tq5tkf9tcP9EJPuowRIFdUPiVsrvRodAHHqBJjj+oGgS2dt6/9/yNu9fq7Dpk7guuMXqefpfsCar
tUuqrRrR3AXDTwrvoQM8nFNLtqj8apTdj264g+xwLMJdVHEZazawVLCHf2L3q2n31LjoqFaRvVEv
MRurPgBXKuWZFUk3s9GW7KNbQkmJ2pj0cEUE/DqNGVSgtag9GJTBAT+TG5MUrIfpj1ftteSWgJ5i
zFxx/lEtfqFdwUoeQqLBQmaSVEc9VLtMuzsg01wX/lvHeWkFuKF9xmcHgmpIVTGm35phReLtpO6t
/hnjSdIdXbbrFP8Cn8oL9u0IyDKJ1xGK4/FC8acwbFHverWvY572td6xxj/plSspPY5pu8nkDSAS
Wk7HjzD0IeHOq9i1YETWU3VHkwSyYAyVFTfiQBBgVHP9VSFuWs7ycRllP020mwuRIKVe76VFJm/7
6DvK1hFtIKcP4Tej+iRLU5uVblt+vJqyTVM3Iiq4DRGcNRQAxdwPn+QDacrS0vbsh7zu10zOAGw0
A+xTdIvNk1Q8Wd4hlFX1Uy8C70IvRo/BV7Cz0nPVXeWcqDuH9VGRKLbZnRlwK+aOj9gLr6Z2rRC9
Bhhfp2ZriGdBPHbc+gh/2N2YTOvk+F8vYaZAKYZy3C8OvQ9QOwK62p70+hgzZJfqU9geRgBfHYMG
8qfE+Uwit5Uh2nzHLppww5hZN6lmEHzArpMIIdO+ZK1g6AbEg71HFX9IIFBj/R+LSvRiZBNuyDt0
sFOwOCS1ikjcXW7C2Xg27QG/PRwrljCfBRxtyFMLVeOrvQjK2TLwpTGCytWz3l205OJTJcjyTf0s
tcfU/5BxJBNMSQ+TX4PkPi9mPWyZ6p/qr73GDvLfUPLcTAOAXHyUwzPIrj1heaQc6jSQm6a8jR5P
uF1Y5NL12JEXU4CxgZxfmmGW1ALqYRRQ/dljoJ3ZU8siE21BsvGYvpqXWNoJ46G3ONAetao6M5iy
AgqZUPT/RSZjF8lJslciKodGY+7F+B81/D5S5tia3pYmWP04LD2V1tnM0UDmTk15WKpQIN/zWEUe
XfbCWJ4SPgfOjuRs9NdIWo3iOVRPhbQHFUYxFxHhy3IlVZAzkgzRLCPlC1W0p6zKDsDPKzWdlKEv
JU2LMlxlpFPw6EvFB/GcEFk3dbDPqK0DsAVVHS5U765rtjktazSQdfhpceqM40XL/vCna70zIXVj
O4qiXi5OrP3LPEBY/kxz0obWHjUS53PNtTE7d46Z9AufAd+l30IiOnR/kzQuLH3aqgXB5LPv98nf
cWsoCDXkBx3dRIZaAr83/neTSXb4hT6F5x9Qp+k9Amsn8gVxWwQwOKJ3MR9RvOVV9Erzbz5U9sKZ
/90whoOsYs5aggJAYbqXX2PORpabCO2ogq5TZNn80OlGPZltFysGXEtMHrYGb5jKNO0CQdQYOa7w
Qgk/PJnxsCakxMBnXLqWfhUYWFbyrizXIi9djWc1l108fDHmx4i8jHgehe4n70UhAkqaIdFSyd0y
RtO4Qok9Ctx+DJ59AAltV7pKT/v0MIp/Sq0TKPAnMt8YGEX0P7xtEC0U9c3OoUx3ZobUAZEGb+qO
wZUVgXX9QjdCvwYnN2Pul5MUsbVYh+BLi2WU2gxXiY4huVu8GvwiAIMl69S2DKc7Iri4CTub3YP8
DOpmZ1nfUvKYyWaJBOrXjJbjMQhOBf22kFrMykpQy61diaewaldD8WoRDEgrxdhEMJAnlAyoCkk4
XgrTM9Kf0XCG6GJVTgZGpn42EeVjfgkahrDxNlQBsBbfIuuJjEgOvWn2DXbDSNtXxrYoQtZKtyom
SFehYRFvBrvj6KkEd3zUpsiS/VgL8coQT8WEfuqKNMCqcLyePc1p5z5DPkMVpeLdi+F94GgydfqP
wVaLcc1O0IQvltMVIbul5f0IjafMNG4EnEjQwNjbRvQh+kcLy01ZvipCYfgEmBN4O9gC/Fu6ycED
w7Kl/mQIly8h4LthdA3wyKXdp8F+xkPuoj9NdIpIiLFScsHGFDvxt+Bf5PKolk9zuMSjU5ib/hil
BxoY8CB96EzcT/k7Q0uVxxu8jEw5+3QlT5e0oSxvbRH3DijleMt6K6ld+YHuTNHdSV83+VUd7FSi
2bcHhVVBzeAZmWXe/aQoUvzsRkYqjvZLpp9YUzGq7FhxbLPhP47Oa7dxZIuiX0SAZBXTqyVROVty
eCEc2sw58+tncYD7MMDtdtsyWXXC3msDw136wxWagj5sZfvat586kPLgS49PXrIRTK798tEbDtPi
acFFsTJkvTXlZTBfVSAQqvOVx5gSbnFKMTGsjJHxNX6XhSQ4lHKt+hspbgv7kRSnmNCHYSuG39Tb
zMYUYzSXWrgZh38OvrsUMSj/Al4b45QN4M44m4nV0fFJx/43ygviFwYTgdGa8ldxEH33N5Egdydw
EuePqLdZ8I0KNrRu8dzerIEVePI0UFjzAUfRX9V9o6+Ks+085/TT4wBchKlRYLnFQP+NvxSvaJec
M/tV7a8en22KiF8ixV+hY2W7w4an2/q9i//FI7bWODas5iJmyhXke0zwnw2taYDtoSO2VgEFEiSX
EJU/ZFWZv9tQjNMViD+7X6O2b6Ob5e+x/YXFt2L9GCyxEQyy6pcc13W4DoigDxcy2ujyPk4Ujg36
gVcZYvd124+C6Ab9MqAhblCWqPPN1hKK5Pb+tYShjUlO/IoYfxVKVgbg6EdoENvkXgfHruUIcZaq
d2eGIa2S/NRbijqnwPrlpuEGp+NQX7rGWzrZaTQFtv0/tFDrui9QcdWLVjobGOzLjlH/FN/sWaJe
f8rZK/UpynlsS3hczPjak9zhv1X7LGzA0DbfP60sy5qXkQJcUMDEVFEp302jqncya4dDVpExyLDs
w48/ekqOMrwoFltUsh5zgIEMHgN650L7qG66z1L4Wd+TCD0y2RG8pPScXH6ydRX10A6fipJvuAIo
5lUOlWZN0wxhpPL+6UyRrEUjTubE872pTHgU7vgdThs9oMSfPuGpKOzt++Fbmo8AtBKxBcR3vdjW
WVEO9vCcw1LGdditFMMdYXLjFJH3Kd8zIx3lpuYHET9h/9OBK5kjwJN+38uPNNpq47sHe6SWR18j
5ftCI6TgkeqxBKEcs585QsryPJuw07/6o8yGRYUCjAWW3t4F6pCCR5CmKwlXk3mU5mkUu9h6T8l1
zjfouZEriAczWi+D4r3EuUERC7jpxUJTPvFe2nPW6jNjS2px20/2auJ5NTPoV+ys4J8oFsYCpgJv
cfUqLYZwX1MC/sH7E+lBNfYSYQJ26A4VYfDAEyaGpy72WUItyiNAeAPNdFXB7D4avBix6drzr/NX
5Id6nsfVe1yUSXAT2MB0CpeBCidmsTj6t6G8F7FBAftlp2ctJ8V2HrOu43aHxATzbwofufV3g/jU
eniG6dL8VhE1w1hpxnOEeTFP3oPsO3KuRr6T736zcOBVMkGGzyZx0jIO0FKk5IgMdT5PCstqCF5A
JvjmTW1mahY6rYQLms7Y0/d9F+w6UHIRZy3BNBqCxFlZP/sVG79dtupmFK4C0Sx/5ugtR3k18ARE
KP71bJVmewV3FtQGudC/dX2j0cYl3jlG/pspZ/rGFJW2MoPKfsp2yc57zKgLEPGxajg7IMh64k4J
TyUP/B3+kvXZBNdkUkkCA7iJjgvEEvFTbZ+69tgt/Gk/qQet+y2VG2nEoX7gY0WB3Y5rHB8v1Zcy
7z86tLMM/hhttjwINpY1I1za5U/qrcyeCsf/pwyrXv4yPE481wDgIDR6LjqcQPspSufFRHLTMoCQ
77G+KAPmCo+EKwLpuYuBQDvKDCDYYxRoaIqnpbx1IBYS/2bXF2xiDCKN7hU+ce0/Y8tiwEkD0W4G
lA1aD6UBF5zvLH2+MjLB+QxcKTi5O/Fl1fes5VtPjl18BA3W4xxPvJ0o/3B0muq3PS4lSbo4vPTW
1RRCuCeP3+Tv0J5BNXbdswNLOzivA2WZon+GerE2k+uI0a5BlRvwrRAUsYgZbWkzgW+WK7LHdCLc
PEvVX+dRtlL1R+NtZjaUtZLT+8gss0a32FK95odscB0De0d61mHKWBtZ7Qg94wTfW/E+kCf2Rnj4
vktixCbBmpiYl0m70AGa8pi3x57Q7HQXF0vFXPl4f9U9XkOZf9YMMmP7ERh3u/0D6lBYlyG/I0/k
MCjTA1dyFfEar8aK8vnSlvwdNq3Qfci7hf26rMtNFhxK3vM6TZeBfpNoy2EMzhdREWzG5p41d/Tq
QDoPZbltvrhWOYcK0ouShx/Q1bwkGgTmJdqQ1Lp1w5Uhvj0Brr+l+pErqv8wdVR7byCoFuWdFTMr
DVaYIXdYTl4Gpw2hCdjNmw2iJ0kgi37r8rv2mca3pu0WzVvGplPlUyUJ5EOzuVtbUg/VeKUR2cVx
jMo+DO8oiHJ+XkY57MfR99p3g95sznuoEWrHuFl11OUJ1KPMEXusdzzYH+ZBddZZeW6RzYf+3Wu3
nrbMrH3SNBeQZcuQiVHow0OEKUwGWIuOW2cxvMaqXUoGUpM76/LHZ2X5SK1veJnVhLLHjasVF1LR
rsJHZ3d3uKlLRjPZxHYtOoHAhTvndf/gPtQVySghukHytcRRma5GC1wsvantdYC76e2N5DsGeJIM
/3LjEhfc0YySKtdGQAOQl0DTioVod4mDD298b5CwcyC9h8G/SiIytfeA7QrSip1hWRbOWqH0Uz4o
Eez5qsTiCzE1pXBRWexQCuKnz5HYYIZl4512r36/TZ5BiCZWSgBlV9RHNMcKkln0YQPMV9Q2lfE2
wu3oUPY6zr8h201sMWzvt1ffdX1c+dDhzfaDRnksQGzayEugQwVoMSRDqCTkXI12irHqHiZMUnzc
wQ6HEEPbIllyuRcQ7FD8akzzbSJ3V/30zbje6H41FBUD2dtMWg+xtsvMQ0l5OBiPPt6PymbgF6SP
kME0NiC5seWYmYz4GmeMwbUF7x6oeMFPFzRvPWl/TUNBa0GBuktxLFhXVVdlOoIzWtBUYyzhFMwC
1wTdAk+JqG9PXXV8BrNYWq4iUMV1ceSRy9gbMvbJrX8pZRZTBMhGtckV0n/X1nlITpKgrjYqOLpJ
zwFwrH+NFgwUxu8Nirn0qBcvFpXXiBoWaUK55gGX0clQtz69P7mUNOXQE8oXZj61+ak9wugHXbei
riJjofrvovooo38SGLJKJu00LwD15lmUOweea/GqcyNj7m/2crjwS4aoIJ3TTDrp2deTNk7DXzKC
S5kOV7+FgNW51xGMADJ3NmaNnhOx4KYDhQXzUN17Bjl7qNHwoqCG4rRnvjBLLtD9c74UvAfJgPSg
e2JRWVbxPTYn1+xIChmah25+Y2RzJwM3ElhYf6HIm0QHLfPmZVQA8g9I2fizmS7Z/vPPMS8PUw9R
df5uIWYgO+lS2sUih2HdkY1O6k1rqGup39PqPVKqrdE88WZX4YeXGdxZqE2ta2d9tCEOTmZSoruP
zGMTyujW09YTcgEtOrX1H8GGqxpRnU5hgEpw8MeNiCRa7OBSEl5e8fE7DA5Bkwb1QgFSUSBMlJRn
sfEZp9s2v1TV0cd6EEImFlH2SLD+O5jvSs1VvEuC/lGkq5AC3IGxM5LUnegmc6VZ3syoRT4H8Oqk
XC56gHLE3S+DRn+RcFXajhREt2TvphIWi460g4SEJcydvL+RbLXgy4EGx6qQjW19aAjVSup7SryE
z6loG+7guxEzW2DALz3rRhwP8JKI0EG/YrOHniKTPRaLIYx/PWm4QD3pHzZESm27iYQqb2UTpFAy
wYgazjB6HLxNC9mjo2DMIsjCcsp4Pcrf0DQpO3T0L+gWR7caWZWYE84XJi5LnJUZWz45hqgWcfhj
nWKEOsBQMPHAOlQ/OiRSwOs8QkdsZKsIeVc2vBEas5mi2xCyV+XiiNH/YDBAXI11TDcWuoYtnzw0
abWvsEHPyMx2UjgIMBP0rfW35sE7qOr4hXVFFG1TAlBGx61nU/7DH/+19hWDFe7Kq1dxDrK5hU0m
s6ujfCjeV2of4CwuhvHReddE+5DlRwU0j+5gOmXZKYg+df1aEF7p88JV3HrjwAqS5QrlCISCET5W
wPnDzLDUU67cNzzTi0h7VZO7bD6n6F1zjjVrtNF+qqh1WHlGrLqN0lv4ID5fdObUOudjwL1FXiT7
Q0Yu02Sf0qFcB0y9wvo4++8LFRVX9S+O7Ps4q2QDUhnT8McpqBnhE2Z01dASXirtrBI+Y1/7pH3p
+/kGA+sBnjNuzoFd7IkcdYL3CLG8LtAdKsQzBXwFaoMujTYJM8MOnxh5cIuUQaOOus/EflEYArDI
/AvtnyqefqfjntHz1aAoK/YKILpZRZsNE0z6llJuCHTgwtCQi/90FSuyuvE5scUh70sWt+VfA2TO
4qkAU8ZFDVBdhOCrylXZVhsI3qsQoeLQUdSEHtLMjVEd+0gS2hbfteonItUxIY2oqt7KxicG6EZU
iNFs+mHnZcU5lDFeHftFZTlVCprXblwRRM045zOfv/X5w6jb1eiY3AUZu3DTQbE6t1VAW0IGGPqu
0A1+EQ1A2Kb7S0V0qg3tn4KaKej/F6gsWmaXiv0qzDPZBaBouGDghRiiQXg64KNulwlqBKampoON
zuXaCxrcdyw+IqBReviLMwKoJjVTgD59K429zuYASaonr571bncHGXHc9mtZJ/vyXae2mVgk55he
G8tY+PGn1f1v1iLKWwHbcySyu0RC2NUCiDFJLXHkhlRuvRK8eDQ9E2AAp8aU2N/TmAtikzJNM232
hRMRSJLij7Xmodbm3vAqzUvYO+yMAeNB0evXDhqaLl2k8ifPfyc1xvk/wR90KzbLdfGNmvGkRO8B
6nPlw6akoz6rbLdF44v+M/QRFrEU3WoVj9m+aMABiZ3akJukH1X/S2VfXaBSURcM6S6FMM6jkT4z
VnU0IjLbtaDvE+R4k0aOaHwwAjlnIixUNIE2th0r/7GK0W2HPxAzMeaICoEa4xj2+jNkXpwUue7U
nW2KfZxZGK56KnfBL3smgwENoCazK2iVw00zf4hom5D3wLPH/1I33wLdDcG2rOp3QFsEo8Ohv0f6
jGB9aQTDN4NM343P4i7A+7PkJSDgJ/ixxgsFsq68RTZGIkYgNqqYpHsUJaQH9ZHHEaAxai04uXO6
ExMALz2k/aujxxjzKM0RoujLnKep5peghe+lzXVC2nmfIZS1IYW6UfKN+Nlvb11xlSXgPn7mZGEj
B8Ai99JYWOHRaks25swjl0IDs7/snXfkBFEmloKN6Nr3HrYCMFBfqpzfit25cLZfIoZbMFQClhUc
WbG9zKBQBdtY2waGCfL4OXiIzyB0srViHfMredZL/Ai5VbsGFkkSOvmXRgD+TP6G+O6YdJ89n9Yd
9WvFf5XeRqoXddyn1W74S8H12aOyKJGLzL0sWzatvpBfifqD6KtDnqFBv0wTkg72ah6SmhNNU9Rt
NAxDHYO/IWRq0Jzi/lcaJSBijAN7SydDWuO7/ckL9tIzsyyhYu3diqGWTAcQcUvwkZihLMN68TFP
Jeq0suxuHWvUU8QIpzAGUVPWqxG0voc9YKaIdMYG+VuKNNBX862lP0Kk+0OSL+evkjJMyRt8TNG9
gRDor8vmOLY7xWaetE0fmfLW+t+zx4D/lQi6xKrydim8rBoszPSqhC5STp/dj+ARuOLTsYubFaKd
hGleEemozStAkFoCyJWOlWNEjkQO3xVz59FDrZKz/xgZR8d0vJlfnqZ4XujCMq1H1UUN5QZY7hO8
B8TZfY00AU3XbhsnwaXOrEkrTmmQbAMMRSNiRExdFz9v14guEx4Nn3i9PVPcUa7nfALgcaRS9QB0
zpiWAuFmZHeoLuFeTrxNhpWZXBISFP0DDQQhD7MQGaO4T7hnx7wddyMhrDaaTGaYw9JgcN8A1Xxt
izW8FyNeQ2vCNjKygCk2o+7qAt3GU8HlftfLc64vCrw9GYkyXhTD7LlzhbYTqohv/p2ujj5Utq++
6g4sWtgB43tBmeGQAF2L7xwXadGczXZbZfcGTcDwr6bWrkouo/qNMLcXukWiBxJjTs/46ZiwD9XE
bUFqR5MfExb5NQe2av2PFh3Fx6Se65o9hb7WfedAN82ETnJWTMFaynBZVtMavTruBjEoKGSeOi1Q
HL2NUefm1dVP2CL524KMrZjtLKTeVPXWg0HlcPZ1LPs9V8nAVAeva3NTWTtLIov5AHU+MEluJ5vx
lHHxo+j+JvC2NXxwHO9E5Jy6YdUY9xKRf2M/bbWi/L7E/qEJjxZ1oK44FNiHQJyd5mJYrFfUvZM9
BytZjnTSZvEhNAirKoHbmFtxQpY5aMXEd2foypAcU3GtxF/AWkLRnsWMsu93DpZHI/2SbcoMLkPA
fSSymfjrSNCJ8SdqUrCKr7QgtA0mA+XSyVavCQlt2LfDtzzekGTEFAYh72aMih1TOs275OghEuxU
ivXrcEiMNJNVfa9aV4AVxgECyBzFDVQx8I2vkeW2tb/Mgviek+OmXYbwGEwfiAZCZ56oN0ZFNplc
+happc57O15941RShcOQd6dsA4sFM5MwcOghVZ0Veh6+9ZRc+beJGUfLi8dMHS+1T7ZqvFLMxkW9
2UEiCJmCexnFMd4tVGaajuQDjrX+p4GmiXob9+ZaK7ZhwHbe93dqeAn6nxjVv17olBTR2jbYIChv
DQe5hqXV9GcvJ1KAmT/N5qONzmpC4eviNNt24WnybnZ1t4iDMDNUP4Or5WcGZlCTUXjSzjasuL99
Oc+RYKYj8fgX6suEmCTvzeyPXYZ0CEGQ4QAUQ6keyZvy7jjm0vE/ImI8S94VqSzQaRHPZkpsm4uS
hV/GliLYpNbOgrqba/reV1hgGzQWvNvR1dZeY5ANUHTcRpkIem7cpAbaVWnMkAFMIsCzGMxqolqX
UcWK7demEcKl/2IhWuB3HTd4UPnAK1wlmBm4k9DcrgDtmGhUzQ8Jvicctp65K723YdjLUvnH/vye
1RmraBOfPZcIsQ8quag+RwHhahvT9jhfoH/lyOAVfmgdv7a6DeJfLfxoWaEN1rht+11W9TShnUvY
5rrT2UtQy4f4LnoGgwWJE3kKkbtN689ICTE/OcskvBSODW3QsJCmM6HSzG5j6852fnqLz5rZAKnl
aJULpmPTQ7VpvNWOyOr0bWI3rMdfLcKaAgtPigpGZtQbSDESD8Vb4fyzu2M0tGwJMbFpASscZ4W4
8ytkDOdpwaER6Mp8Bnwe5N+qO07NiLIEID8T8RZjhW+QXwaYxnO4qcRQ73vz/26VLEB6Md8zlxb9
YEumlpJViOvx0dRDvS7Rn5g6PnVu3o49L2VXLOv3DGYS/oBhaxOLpmsSLAGOjoFvYzJfElmti+lp
MuelXPZfJ2QxDulAmg7nmhIReWPEHF/ouOB40hJR7xDALK3a3IQTPCTIdmVjoZeeZyOPcALTHVgr
3yBOFP+33i0r9W4MwYqAQlr558DjrzMd7IiJIwytMf9BYADWER6zmDz0iG1NmvV/mOAYp9Ueyy1y
o6XljnmC/cQaXd8UnwaO1oRNlH1XcmayybrHappyeMQo7j0fNiZOn2Zg/gjeWCD4D21ebWtLO0Z1
ztoV44rHx4wZbmE1HEV19a6gSauwhrfezmq/ubd8xC85BoYkI73NUp8h+y+gaLgqrNVECDxac48c
W0UW12wSBEuXbzhr07H5KU3I/kMOzSDHnkTGIKLIOPSWSvM1qoA2pDj4vJ2ZPauH/W3CQZMbKZ0h
pgce2bLs3aBhPs+uIqJE7nho8gqPuL9tmKH3zVfaXggOOpMqviAS+8XC9O0gszKq8ZSZzxmyoDqH
BB1BP3mYdtuFnSB0a2JYTw7hEhKph+8EJ5PthlX+8AevbS626vTZ5Rg6mU9VqduQTOfk4wOjAWud
bCYZr0KERp7GyBInclw5ezvdq+DLzNJZt0l4LjtmbanyaVej/tIBrLW+AtajPl7MlAFWJBYCZK0S
IarPcjfGlO50GzM7dCgqhnQronZp8yqr08ZHtz3mRwXpiMPwTgfjnPU/BZ37iMZG63B6AwfnMudn
l6tWP8Pec6cKgy8pDBa05yoBfZ3fGzjv3vzxDvwTMcp0Y0TAMbbIx08FgnRizF8iR91FakqKTLTI
9HSXTExX0Iqin8rbBx/Dlqw7GFdcJqgLhOavlfRA6A3jNTjmRTlhiZmJnO0yTLRDWQXnasT9g02m
hdJpms1G65n+Ghklb3UhIHKjz3ZePbml1rApMIhIRI05i1u9uZlcj45Gs9vR3ZdBQdyYQkr9Xzom
40vVducwIA0ThpyjOrRwa5hFS6dOl3QWa0VQJdGJeuyLqK26lvVYQCVpPDyshV7NKRra3VIrxYH+
/zUOmNbbkB2OLWRqiqilg/gha4uFoE1VsBSkZN+MLeRamG6mAAnb2EtFwGzHcAV0qYVvLYSyVeh8
Ww6Qp+jXre589zSpHs9yJLW/id0YdwfbVrmwdWPJzhzzzULFwp0L2gMRv0dG8QxoMjUWu02qM7Po
3AYrDsrLl677Z8Hvm0oK56CEFsFc3zfPWh8tB2TfCUIdCM7u7MxmjucKv2f3Sf2grZt01+bmyohe
Lcb6CgmMyfhrhJB5xc9Yovv4MmxwNC3EaxEdHVTNipU8BnP4GJUjwr5BR/toJyS7QZDs1plaPEkU
Qdbe9zgZpf+Tj/G+851ZH7vMiuLVtF6b3ICMUwPGzn1IGDB+mqtTPSz7aIkc+danUxGHNeA59OF0
N/a1aPqrgdjb48quuYcFWrv2WaOxIgwlhnWdPnrL2oe+s0lFjSyAUy0dz4Hi/I5lCDkPafKAJKYK
cC7eWwezZk7dC9yJYGDdQC6pz1aqe94pzLaNXdhYmz7y2KSjbChBx5HygHkXZX6DUy+k7ZG/sFoX
eUTrOosauB7hUEsjosN918V7zHRKj79bi1F7ZPwjW5buSQNsw7LTx9QX1pt4JEuvCYhjjegfzhrP
fdsCX8DdkftfE2Jez29HNjQV/nLQSEFx0zMsN4qxRDGCnz/LfpiVDyVZkelv5dg/TjhLuAhs0fql
ZJnIqoB9rbPKGa6NWNj6GkU1DjSzVQgZObdWxe96o6D2Fbw8gjFF3me3ZM769CjXyNnr+mfBUVl2
nMFn1pgq67dA3EHKl86hMKhcqoeDOyiiewn2okUYQxhALpk/f0TYw4XvET9CH8z2O2x91mFHx5q3
2rO+qEf1/G8svysJUtW/pDFi4B4rMOf1HIuRj2CqW/AgBAFpTOoGy4VzT7sf0fkC0ShDe9Xr4q7A
x5gQUMHoXnZsa1P8aib3speC9PTCzcQ2O5iXvzwYNb+zCqSfGqoPD1NAq6tQ1XuEvXITETumlNZh
CqMdvEJCxeaXm2xvsK/ntCb4w+OojNDUSxx7vgPijKvE8TtXmyW2iHLYs4t/tWhfcIyWTrWacvuj
i4eUcZa1pvIjCC5myQq5kwg0E840GlXHuA4BwwIGv5OFKoiHUccoOwS3mu06f5Hn8pvkqW3YwAHn
uWYii2F+Z0MgqhoA5+q7pC+s9WWP2tsoyc7OYOfcK3JIaqyGBUaksungXlovRfY9GbhaGe/WwsHt
RipaUbsm3gUrha5v7yIciBrroSEt3QpPtJpW29GIaFnDlcJiu9D3yXj1/GZfE6ecVupRYM+QebJI
jaOXpJuQiHTIfJ+ia3apLYBgtESj7uI5h864FarOKhBdKgMavUv/FLaKsapw80BDT+dk4X3Ne1Ya
iLyQI+k4YnrGjmEsN72fbasO/bwY1ymSSTJjVjH1nomkUbfDdVFD1qrKz7Gz3hJzRKT1kzOB1ADX
Wp6+iJqPNBfHyGD9zGGVOM2NuPKlYOvdVjprz+kE0O0lZEBRqrAQ+vw0q+JjAHs5AwdwdTeIH4Tg
vNoGTXLDNrHRllymhAaLvW63LliBKr8MejtnjvzO2ckD9Wyl3oaovWjUPNlkUdQ168oxt6Rxv8ik
fDRBT1/xhncP9Gqysqha8rJcabLbjhQnTuNBTnvOUjOFqtAmblGnuuuwrcWFv+3NcS9Ve1102bqc
ux6YdZTzJMSQH2DzdrAjJ504ArGexeo73RaqFNWNEBaqffga+k8/1c6GgwyYmV4zkrB0TdAClNSH
6XjzVGJy8FDhc906Crgzzq6RAy3C9Zd5+lPHZst+ImzJ/mRfphMFS7ifm8W56/3PCzVWFL286N1a
FigsPOJzp/wcMdiS1crmFSuUrza9SDMCGs2WinzTPgQMgjNwVE9lzTiwSv+GeHILmqVG8/ZOEK7t
JDv3VbYrgTPYfNw+B0QB5iir3lGc0g00Nz78CI2URDTXtdNN5odOUoLYIbtriioFCpldUytmzqnx
vaNnxWertZfJQN9GImKJ2ZVtTxRX66EUbkRiYaJHrkS06sSqq2vWzg/BqNEGqwwENG4STPCWqh+B
zeb1q6SQcB5RiH3UM5EQkeNQ0PRUfJu/LHNsPVz0+PBrZFusEBdDmZ97nJo+QJ7MI62BraEnWQ1Q
FFtsN7Ymy4OiGNAK4t+nXVctlbiSfJ3VOxs9a4LJqoCZZeB2B/IB5XjtwaUxLXgs2VtAgxpWMVc9
oyLup6yI9zapVFblHykkUdR5pxCzi+yyVRCyr1L8jTZam7opVgV1OaB95Lr1rfGUR4X7tmErMGCA
nhiVjClnsdeuWPT3HbMQNYAzp608+Clq1vMOs5VdCf4fIsEWlkg2gWSu0nu7gqwj04TUxDdlSqxk
T7MhvwHpJ59BrPGO4Lsr0JHbmFHlj1d+kh/oRW8aE4fMV5cOKIYMuJSTb6iM1qE3vTkm2VZBz91J
H4TV2xDfFaCwgG1+r76m2TJW0fnBJ+xkuegnikPPvEyGwoiAWBoD+A8KjlkrYo0MuTJwXAIQsdO7
LYNXr/M/GpI24xRdY1rxKiB1hg3hAf+oEFYgN9jICSF7QimGX0dGyd4wnV8hv+OcqtpX7o4wj702
rHsxYE7XViOl/xAor4pDKEXTHBvvrx1/03DZcDlG/lwfaXvLUWCgfdbGI5qcla/+681/iuHdVPqL
eV5fl3/C7Bc+MokhUZnHil1p0+ck1QoE31LgNFGZE6T8qLq46nDJh5TNMe1kzBGBjVdhhwvVDche
iy6uhj7Mvg/rjyyBaiJNqqYNzdCrGTgYwrDuMiWunYRO3lvGNdAKu5/eLeROHabRVguPI06YIhjW
gcJgs5Q7TTTbIgn2BnvVoXrI+tQObH5UxoCeJ3Fks0bF7mBCGsJjdcKBt9FUBemGc4UVCGMbcyWl
OIqGTSq7g8/u2I7xLIQYZ3UbM1FGPoq3tdB6aCqS0TbjLyX1qkqqr2kcthaTFbsr1+aEJs1quS74
tEdyFQAhAEM/jF35tOxkF9nT1deZoVnhVmIDzyEwdyrzyincd+im1ZGoVRMkgxmv4TCvh+HNt8dX
ij4mpOoqdqDVCqQQMocDERoZ+oUEB7q9c2DNqJjffSyYrUd2Rl6BWRwYBPmoUlnOIkjWYw3ofX0b
zVNLz5yQ0qt62V8NNf0lj8TVZ8nXElxSM+lMpnKdFeolRuLQOjqRqD+h/2BLvrYU7BKQHeuyQv07
7x5gzXQmNDmxr/jTSo11FJwYa859w8pFckb0iHz7AcpKoCEpj091Eb7y0p/GKXizjZh7QjezxaA9
Nabyevlk2LSxcsCrCKIKdlQpYi2l/M0J/CHMeQO4999YrOFvuwEiv6D5oBOkevVfKPQxFiEzPfcB
pbYwUcRkoIzw1OIySqDdR9Y+135Kf1txN/LM7Y3RftVIY6+AQ6cDn8AcZUiX4E3TvnOG3yZmYI+9
LSabJSCTUvM5JcH3jtQttvHZFOE6ZzM85jhbBxZL2ssch1Nb3Ebo+YKo/M0GsjtNmq6kTtwR34HK
kLoLqEc4fmxgcpr51zM+Ukb/6MFFqCAdFKF2V7WZ4klLDTTOkHdkuXhK44UOZr5p6U7REhjogyP1
10Dw5asqVssSawf8VSkug1qt5ylsppvtmrzb2Y0Fts6HffE6NG8q3toQHpA37rSSelflsi9gt7DZ
PAS8qWVpPEkGeSDivHoN3hwznQ/tEJpeeKDRuVgRLDwWf41YWhSqCqE9rMheNJW5lc7IIGO46QVi
rSraceA8Dkcwkb31F2bzCpcvZmCBkKydgWV8+MwEBoR9lYG+HfLOqLhDmt9Kh/lSMG4j1q8OJt40
yna+ZDPXVOya00VDNFiN40Axy22qkcyHx3Ts6a0D60fP+mfFcZMqOgWXRP8mrGdSInCkvs5jf2a9
sAAr98K/ZXBOMr+7JJNc2XXw7gN1tPNkP6T1rWNjoI7JVql42ub8hxK9jIgffJl7bX2V03AMKouB
ULEAsL/Ke17VhsgpeHz6MK56tv/6bBCy7DcZ0LgOxS4DFFEmyFOE869JjBDNagtsx7oRQRjiadO8
9Flx3BBFgKA8nA4yBuvHZ5j7KsFf2aronWOLV0yduteAwnsa8U3F4H8KIHm5yyuztQYf30IzrYmu
p2Bn+q2ZqquKZyOp4DQf/0HCA2HW6OX0Sn2LqitGMyc2t0Wfo1enJEy05EyKw0X230Xy7LtpX0rO
x9I4OELl7vmew1wMoHyFXGoDlj+wzmrj7Kdh3FpFCUzO0VZ9w1gpwLLvdw5ZAegU1QYqUXpqoCw4
iYPtgbK5LO96hqAlC9cqEXt1jDTCZn7atHthmVwhPkkmLYUaTYOBYpW839dqNDemiuDXBEBUGrsg
faoeUpQ5RYQohNZy7jm4pLIf8RDMi74KCyITKRRcvjDcWD/2k/n0q2ZTC3HqQnst2DkaWbDQ1GJX
WoMrq2afNjkyICRmjCz/Si/d9yXP4XwJ9jXe4cSVhFqJkYWIZbp9UT37+MtPv6cGuEmZuwC+OYbY
MmWdKyZ/l6r9Noyni1cUKwfdM1sgJt/xQk7YvnA2i+kgmIF5rbXiYkbflMI2IuZS+2wcstWdpQ2d
tFStk16zJ4nVTYtcJU2Oocdl4nfk9/7yUGDoIT0PivEw0UJBZyTdnTvYOPkRmEpI7t1/HJ3XcqtI
FEW/iCpSE16tLFmSLWe/UE6XTAMNNPD1s5i3mZqae20Juk/Ye+1YHHQIS5EljIQY0lg+2hzGhlNu
c8bqW8DOX5PNkqTpziZrCbOE6y9dw+JyhTVdXcukZiXCAjAhzdaUGndZeAZJ0w3yMUI8yF37NKl+
rSvsBCJmN0Lp2wIMmo3vkq7URobpxs19kQS7LPN+Yo1mw1R7y505EDdB9rT0IJmp3um3WCMULNt6
lCSfNcq4EbH3bOpjnbZIjP/iDkW+j1dzkSJ0aF+seriWJvYUy7w6frATbY2TazyOAuR+npAEwfbb
8K1zG0aHyPE3YlA3w/IwzkHuYKLqTzGGtItHMvgc7HoLrN1HZQ2bouYwRalYMDEcLCy1ch8rlLCU
3KJpv0v92SKRrsIvwWi7l/NzOLPe9uWO8DhSnIviM+dGTtIJU86YnBLNgDbrvj0veapZv68Lr8fi
E7GAdy292JByDNCmePWHa1BX5zjMV2P55C+WekyJQXpvNsWxxCE8sAECgsCEjXdNa85H72khnVRw
/vJsL5v3Ys5OfvfoQpBJ8+mM2WPX4GkIvfFaZDOWTpwAiMYdV2P6VqtspPxbwAI6+KiRDDi9fp6m
8uRr+8kmZsuM61c3YUY2epsOPdDdZMITBOrqadSQFJaRKBfH/3xLkhmYRnmz/AYtY/1nNBHLPs2c
KPuxlKT80zx0fS/A5mTjOyo70pBi5kIqDRh2uG1EDFW0y1KClEiz9IFXyDrfmWhR5ubSTNWjY5Fx
hfqkysqH0IZD4J/zOAVfpUri73KDYsS9r9PfuPLpZhH1JWxpGlFsmeAdRxySgwTk0lhvSckUc1KL
2hgIBsRbNy8JwUDKP/72LtN0aHUbM+qP5uQx/al3+RRjiAcE3tnnRuEXCuU60rGNjoYqbQ7PSTXc
XCTAGUebYXaXOPAe6zy9+Oa0tXOx11XP/dnjsPCJr7kK+TJHD8ZEOTP61y6wsP7jIijrx0w6pylR
hwD31ozGWNnGgxH4WCUZDBN16Qz9NYc43SYw+cM5PEwxskYHsPUycyZ7ITewYNJNGW1/jiErpwst
EEgexGgu6vKUj+aqHd7DotvFgisSepz221VHKmLKMcTfx5IJEXdSnBYjelObkH3tHfU5CgcqLI63
Xd6XB2GIi8FlreOYp56oczBSaQlQkowgMdIZLnp1LvnMQc9rMphEKzHOFHiJWKly0ZKjnXMyxosd
ZnYOcCs+NObvRGiEzV6tyMxDCAUlB1gMf4b0bufQ29O+MfgjSxuTBfozAf8i8gH2TgnoLw0WVyaP
89T+Q4S3V6l4SZpUMV2gF8OUiz5Vo3CE2tvb8jVYYr0zxJo9Mqps6YNxL3WhvlL5obXAXCZCzi4+
1q+CPk0tbheDvUZhuZ+20d0PUfRsSPXHUXKdWnGZMvnP9VEFVWgzTXpFb4YglbM3lWTED0FoM+ix
GVb29I0lNwQoVdC2/sy9HaQOL3T/LRcBdjYFD+Eorq36HaqHpNDztk8w5TTJC8PkdSxj/FkAg++4
12CDmpvGeh5q+mXj2tTzbohylnWkpWrJdwQWk6vJ82aG/HHLuUex2rQNoZ5w0a2K+pgbZYCFDosc
FYyiC5xT4may8mDVxXPrv9kOz0xL+eC4PkhlCEkRXCYfkcioyKjV9K5GwD48bYNbboDKs7PjwGk1
QXfwdXxyC+dSErkDqImM04yfOwXFN8TNx1Tbr25IIDYNv1H6h6JzgZBAr4wssSsDY88Ic0WVvRdw
qbLA3BmUwgz4ttrWz1llLws+PAxYujhzjUId02xiheExbqrWXcxGs+ieFCu+bcK7X2m9nThMY8QH
k3IvCiR+58uvvtNHy6PZLsV6LupzCTnPYf1bGf8i+ZwThseAFqc2Nh27Iuh3RuJD8BHtFyND/Pwu
ek+jA9yIn7PK8HTW2XNPko+QkrjW6pgneh8035pKv1fzahiePKob+hW85UjfuvxW4+DClQqK5jWQ
47ucUQNpQs/FE33vh8TVl1r2zsGcbBQ18x4F+Rh/TwxZkhvbWJAK9FhDeh93iMmyRfqx1qA6I5dE
MK+7V3F9yzP95FXWzajgDs8OWBKAj6b3PBb6S8T9vp72AQbJpjXWdU8VKMjfMKKPWnmrme1swMjB
1Ng9GVRlk4UwYeKb7izmDcVvagQEIy1OATP9JYr8Nkw40HsreNH18Kkgl90lakGkWydonDRLMWSj
uXJuSGdvfoYo3hjx9AmKFAvFWu14AKwC/FvmZ4NHuuADLHHESmuE+jbjwmnqB+XlR4t8I9uPfmDA
37OKh/wb30LsIb3Lt1npx8bxHxqHwBVSjWxk1WhEHrkaRmZZzLQMtK9peS2FvFlM9rJJEcARRDu3
lSdRkfdZ0yBKxNEITYQRfrYO6mrTfDY66xw4eNh03BFxlO4cVDGz417cKtjFSbZTIWIiBDtCU2tl
9jMYf1hG0MmY2VxGk9lm5XE89AnbDzOlioB6Y6v2KWvcrWUGL7Khtenycdv2MVWiS1QDaSul+AzR
BODu+kspUAggefT6xMNGO+F/hrpeZpagWkDEEhvEvUcgquMleahPzSV7G96Im7G3aOP2xVLxgxsO
T5o2lJEm8EUbNNwoEbLDTuOz3ykwTR2jO7rha4kUxMwT5pjqPuSrro1yvhtDIvGCWNIfFjur6zYe
Va3KjEfmFoQEDtCFMQNO+k0qumas4QMtfmoPYJYo/HLBsdhlCV2LfqPb/KNHxSmExqypGY81MPPR
yDN7ZErvu68NC4sC52Uxql97YPtpk6TSzKuxQEsej/c2204DgjEfDu1yeZiScetV4cZ0Baeev0nC
gGhqcBVwZi0aFmTS6xkGgNHbaw/3jw/n1UWs4jHw6lP/SQ/FsC6DJRgMtUodvksHYCCFh6cUG6j2
izvWW5VJcOithg4Dr3g6hhkO9gVKTWO8oLRVbD4NBard2rvgxSP+NsJRJkFj/FM9lKzqvepqijbn
vnWnk6q9U63mS10Wj+WQ76IS8pjduofUeU6gATkdUliP0QUidJd97GpqbSQKvu3tmY08qMRZyWXS
GNZnVt5/RQ0I1we8JVOy4cq5P6PlRGVfZpcmAaJeEQFQGAGbKqSvkrNzMyv3yeecTSKJsLLGNYop
GctdmcGokuihM789GW33OEh1IepuW1NMgI1y3usCwUSd9ezojXwl2wBHrgdhw97IoaFTdaonTzNv
1fWVudgFxwtWAeu1tXsTVRbHut9zRcnMo5ssvzrHq0m5CNjYms1RGMObnKrvMNPrufJOnZPeGHIz
VQLQQsYkeN94i//9ZwhZ3HcNcYyK1xC7Nv/gw0QQvny36/kY9/lfFZfEmRmnHHW6qD0ehfTRHRD/
8x9ZXzCT6lS0tXyGRWV8EhRFWYAwsTFYQSSM3xXORA5IgkZsuG4zacEqZ+VkYkqLE4ragGJM4su2
mui7L6t7FP77liSD2EEQayd/Zq4fahv0rzTmnZWjYQ4n9zkJ7K9BANDMEHRNFGrJ4KNTpJYGNj61
TGRIkvJnL7wbe2adFbSYSvTZOjDng3Y0IdTYyoRi1RBCKMbRE2FWa7rqYkf12RvLf7k/kPYNQFbG
9Sa3O6L9RLOtNAFjRnYsCSbmupFHKlV8DYg/rOBQ0dV47UeBOlDN8bU1IVz7sLCYcFkFufVFuHL9
7LnJzR1Rv5T48J5d8rob1T6zPNzYULyJV8KXlJgPJdvE2e3XhoVAyPIutkmFKSdMJXZz4MNDRmZs
9OKNynu1ZcB00rN9iVIEM5SsbTWcbdN5kikHflmdkzzclpX5LzdQ9jTogQKPmHVbxfjC620IzxDR
DW5Ri+0aNYoOUBL5qFSZZ9nI2IpHgbTsbmIjWvqs2pjnIUHEfT/Pz6MPO1DFBlZ8M9jO1NcjUikr
S0++z0IqZ/dnWg2S4vEpbbtLFj5ZdnGIzeGUpu4PiWEb6WWn2uRCbsyz3bH8doiy8lHIgaeM62g1
BvVHEibPTTyhSxP3ecimfmKlTvAtqhMQBcjD3eq99Ofn5aOSGvybKbe8BhhkMfewuMoZXsbxiNU2
/tdGoBZqQ157Y7gm2CyNkCsic84CjnM2zLssCelhbGwvyb9BAty2XcfB4jdSs6HGSeRlNMSzYpNl
9KxLbLyFYwB7BBXFnSwKpt0BndJgo0ig0AK+Zp8my9w5PZqhiQg4l5sk6cRjP+VcU+BSRvNGTO9d
NYg1m/O9V5DTRqV8VxHWWVk9yHSqGDTkQ2+9RaFEeWXwxOMQcGl5c1jDpddeTMFoQ2J3iwQd7kil
ju2aMMVOrJMaO8qUlvfKxArdCfR53YAVsloksCo5zoH/UmZE2mHSXFxOyFQOCo9Pa1rvjTU+996i
XZHRzgznzaCHT98z+LuTne8nlwLiLspFa93i64LYczN61u/Kc5+qqNl3MwQuKz56vXqc+dylQJdS
goNO3ASRxk8ggF+l05NwAuouu2K1V7z0NUNXL6Rk09ciVJyA1WNPt+aBhnOi6qmPs2fTS45TP7+U
s8EqCgdOnT+VgBOkC/6C5TV7GIbKgOtMkPcEzmHoBMGAeUTHB6IJaXGhyaDQGm4Cwz991zaIF667
3AeZ2Di6OAtio+0QbJ7Zh58BXYjBIZ/0IoQBh05z1D8qeOPMeLei/skKGBETESKsJ3f2VqmkD9fG
rQeLNFGaCq99DPAweZX97k3hQ8LQrSQWvIGwggbgYLePgGYxULQbx33JAahw9UCqYmGEOtCejMs8
IqcYeGLq0n9JWR95mFM8t/lDpPWW+BnOzReh7Ud8On8OJ7FMn9hXX5pMHMQI2T/9EAXvJ4IQKbh5
G9jBrr63ShQwaaVOljOeiTHEX/riWgU7zhSFWe7195m/BL2gE49TEgXILwtNxu0uMlA5fTcROyDc
rQ68FgNbIDvgh3HiofK91ShfDaHw3RV00wDjGvsw2NEhNn4lhMCuk/vJA4tu94piFQ7ErPh2O2ht
Q/DSyPcx5yOKp9d0QB/NnNQCxSILMpSxl44uoy2ZkDRCdNPELd7PeOrCEj4RxJC8AoUBLHrZNswf
aYbgI/L+hMVZWYGwyoEFEikIGj1w8YOZXy39sMblnuuJ4On+XubAxrvwjOXxEmnv0+FaqLX9HjTV
XQvJQQfZy2S55LX/6Fa++DGIa91By0QQzLbIqoadgdPJT++tecCDhJnMCdFA5IVkalocpWUwpAoX
vtimJhorKIgE8YiHGbNzZgKNMFpzb3g9sEWWGSlRoWMEC2qmUoVMfc1a9GgiSB91rC4iRkRq9YJ8
5J5wTrbwbGHQtezsVJ1S/LW++zMv6xbPu+LcoD77bkbvNw+66yyXQTUagyIRIR0RbqeGiYrWPxPy
5tkn5Dw13Mc6aNmnT+sINoTDogTKtGL76uAO6pr0V9UVYkm+8rCfLuRubEcEa8z7DxPi6y4lO4FH
xOyCN2Dx70ZLMhbOMInAsxThKhyAqlaK+6KcvPt5QG3bVWzqu2qHfspctxPLk4xddIWM+651ZIWD
A9B0XqachxXQG+jthvFdxBPiwzDa+1O/N9PuFJoczLZBfnQ5j1djLAAeKSq18scIPPO+qtmZeRo7
sKxQjOYxCYJDqEgdrDFvmGp+70zn1hbqUPd4aG0K3Fb9w7ZxS2oWrUzdiXoKUfMU7UAQgwwRtAw7
TKG4pgr7z52wrE2+8dmiiacE9Mq75eEI6HPQPCBcGMGJVAPjTcthfsAxeZsrRXCgf4+sBAdCkl7b
BSpmNezATH1xh/rm9AzbGQsAd+hOeoQdokv7yG1DnzIho9YemwZt5xewYz4ICeDtczl/G7K+2lVw
qzNG803Dz4z+7zEr63s7rvZuTby1rx5dkRwN0tRFl78qoAwaM1FJ2BrigPBDMA9rKdmVNkB+pfTJ
gQsbuPA8zGZ470n3W8IaLKhvTsfnnjXwASazPswFMnTDlwjznXNqlk9h3HyF6OS1b2KLcHDVAeLy
QHgRqOU5pAcXKU2GVfwCIl7P+b9A8ZUawRFE2W3U1RfTgweiIPZZweU8ZD9QkZxt77sIzkD7sUVi
uM19ErKqSAtxyLi873T45YJpFrAKWmxavqh/Pdd67/P5yCzyUYz1Lu6S5zqYt6E9kqlqMPGKhwCD
WnzMC5OKyMCrDqSKOJFVlHXPolFPjiivjQRDSbWKLoXYYrRj2UwYO7aAEcVHyPWZ2+5nNsTrphBP
WYv2eaJSmABDZblGW4c2dbRIzwtIP7QwiQZ282yn4Uthw6cO6vDZNZ0XQh7+NKOOUQWwU+FF+MkB
jMe9Nw2QzIL+2ArzMPLyx0V5H9ftmeXUJjBxuvrGRUfBKrDwn5vdPkoh32Wc3xTWmFJpoz33vXDB
nXQTRtdJr6OUZm4QWLlR3VleChMvwzjtwECMahLZjWify+Rkm/l1sq23vCIgTllbAhBgUi1ARECu
js8c2ENoUA/tJeyxqgIQTK1srf2rBRFxZP4j7CWKwWwf+1DuuPK3yegdWueohbBAjRTu2bNgtlXJ
A+HR02ograqr+q09FqRqMddEm2pNqNAEGlw9tqRKTNl2cgQRNGozFs29k7P45tckozV56AtolhED
P+yfOSFeUC7tkc4h1kC0534BdxGDVjJlnjUgmMZk9Em9MiE5n6Tx7KDxmazsvlWAi6sYuYVBLViT
jizoANf2BL8vN+bj0Fo3kc2HyiJ7Z7LQ26i8JShT/Ax9cOna/nm0gLCqyvywlfMelPSBzYIJ12hL
PYnrK1Q5R2qN5ntM5V5V87aVrGzttNxH2AnHMna3uvXmdZkkL11g43njmLchNUTjSzYVL44iUYRt
PYdQYCy8GU4pJfuDSJxPndGTAf29plTlW0uH25mDyDNcqgCYTswl5EbiMLhTVv4tY+/n/zm/Pb+n
Dqmx8Wz8i0PvuTZDtZEG5lKCMA9BMZ4I6jvn6fwVmBEylzl4CUrc6l2bHElY3Y2wSbn5sEGNcM5k
4r/1wfRZz/EjM75dQW5ko/t9Qq+GtLJ/gnUUATKN1n1VjdDooR6Z2JalU99cr3wxysFCjzh8Msst
90vW/NBqE92VPsQth6kOlt46Q9zRjcy0YBeze3EpjvMSm6JZo5pb+HXVvKrtaNO5+lmWGfbxDFrE
0LF5cisshUnp3KiJl6S5+qn0BJtbBE3KOaU6eBsmTI5RnuslXI2zrbOeWtXxBSbQxOq4Ont5cHEL
LVYUFIR1jJp1xYRTBrimabKj9Qe6iGyxwTaOdUvCqr3XAZhx/uYf7bDdbQLv1RvYUFqa+rWj078z
QvlaQqEINUwBNfIhjOzet562ULYUxCHr7jeal4lybvPiZmRHB33zPbvNs8hcd200gPXs4YaCldFg
jgrMot9242Qf65xhUnVqE4QXKTr3mZTC8tpHzY/rUsLkNt7vUOqzssQHD+o3Va5i9dMAR+JHo6Xg
ax2DCQ+CADNYp0z/YCE8p27vXwRieBxUhcH1XwBE87MIXVkK1skufBjOvTmY+lpaCbX7GCVsDxmj
pyXAlAqHlcn4ztD932hi6mdHJ4LwOPIgN2xFJ4dNyTDPrGiSCi+XtOllC/lVVf1bWs3wD0bCDl3w
5zokwapRjHWdwf/08opmui3fcBdcNYLXtSDl4agSq9w1aNjWYW98m6VDytuSiuaQhTLg49r0KYxI
lajqODYea0lASEHYN6cRF+XDYCHscBVYMCY5CA+Aere1Nx39rshujdfUGHclWqiC3ND4IZ/B0oLR
72pmpIQBeIS29gs0Y+S17nCLeLR5CWRus4rw3kr7Xzmza8pharQQSYBL4fWZbg5SLxRSrDTXKCBG
eojgUi9S90/eebPclYBe2ndPr/vm0s0Xq1tkH5TuYp8ROJ6jDlqBs4No7pA0BEF0lQ1PoPQTNtg2
O4zmZfYPQr07waGRxB2UchO01TqSXzKG+2lsbcDVIwlMfrwH8ri28nITKXz5IR/hSmPBJVmn9x8C
lkuoA9Qnbkg2FCxa7mr9ihmUsV/abeGS1f0ZlJQjQavvZ9ZgS2TFwty/I9Q4TPY22nxWlkn1hPsn
JEd4XNIJLuWwo1XGa5ujxqjitxgKdeShg76NahP08Mdg5swADuDoyAKvKvLJ9EKZVtBlO+I81V8p
nqYkCmny/hlAHwH5M4T5i/HwDEO5ytC1eU56ZaDIi0KvzRnms18Lua+dOFtlLetpg8O5440xukuB
3M7D6Zfyd6bI80GRoCJj1Aru8msgwoJUwO7eaaEEy0MT8nlAff5MnGNnvLEhJ4rLiE7OI4bNNVtj
pt5knrIyX9n+roQ06ibQeDHjxQcJShz2TPo2ed5+bBGA3dmffD1WQ/BwsJEIHWmc0KCfRubRLlcX
qzX6G5lel6V707zWEPsTNsJs9yRRuZKqjJAKAOtsuA5FtUldVEFUCbS7uEo46odl3LuqUNea5Sss
ZYt3gaiwoP1IkiOPcd/tmFeQOCaG4zhs0drgmV0B2DWoUKr6b/ls1amu7oW1QKxk/VFlB6d7UNA5
emwTKXOlVTOylKhXfnUeiofEGldon6y/ljEqyAHbuRIuYfbf44zW4qL0Y+5sXXsnYpNksB2l/Z31
69M6e4xiLX8v2+2AfiZbditIg/OLX93wl4WA/GgkE3irFUETij/6LUdH0KXHZT+OaRTZaiVem+42
NX91jolj/KtJGwgo50OmLER6tXyFeX3osgv9UIsdIApZ+IOwBzlZVXcuUw+6DOQe5Smb9M2CfyhT
4+hRiuNM4fLBFHAK+Inmp6Y4VSESTgp1oD0NvwdcAB+frveGiX12b20AW+BVYT80NnV4MPpD2/30
xXVWt9k5YbtAlslbEVMz3YAsEWNQMukymrU10flGMD9nWIXFs03wA4gN1nbMbDDc+EAlvjAVqOSV
OnSZPs977W7SeD1KhNb7uduNMbfJgCr6TtfmHeYQekN05rtFEMWuofA6atd2XaVMc5EN2mtbMUG/
wV5woIYPX1H25Pmn0rLxCbr7akFVuBXuk34TsC9UlyH7MIpiNy8wfKu/IyADjYqt/reTLnG49Lyl
ca7hLzXhuV0eP6YY3tqS/xzzMZU3c/zAm1jiFEUBAARtB2GEcI08+cqbfeO8MI0THCSjy7OENT9/
4N/Wno/vRCIwpG3CUpGfzRQya3tfRuSer02WOTX9qTcE21ChAtlYKDuNLzLtn0p71wv+AKx1kwtY
mrsetxvrnrt0ukysgmh+NipBvDaAKa+f8LmuGxPng8vqJiXjySc7cSfGDwggW4z6qwDXWSwoGzw6
uIdWPMp0E4e7DPjBbD8642Fg1jAvCWnqJUKd2s3tNqz2nrGsGj5Kivb8Kwm2zQjXr35V7qtEWGU8
l/lCccBbsCqD+q6JPZrPbyhk6bDNAG563cnjjllIYsS5ojNw9pA1yI2xjY0Nl8sGzkDHNqXgTeDi
B/tOXlL7LaWLt2G65MWFZRTKjqMxwxA1r33GsLcnYcpdD90PmE63O43JmbVxLlEHbXqN8DxlJbLq
eELLxwS9M9ejHf62430y/SrnC1Qp1zMlHsqj8b6QN61tFK37bHGgjsdmAnKXXMa+fYzr+1rPK5LU
dnkGxB4GYnTu0rc4+Q3xEozZR8xrxbE1AHkw6/ve3mHyH5IXdDTuNRMPpMuE/ObAd0K5tfD1xXw+
rfPmWP9MSDzzOnTeaRxdaNX2yRyvEB3Z9JfjdirwpjxolHia44hXjEjJKX+zY4Z0JK6ND35FJckn
kh8amhnSPAoFOeatXS4M5q1MJO9ynm8ZbamsDoKIn2RfI42ZLo1+sRiCi28DY1TSkxf6BHn+zmkX
aEABKKEGU6IeqmkrqJMjgHFwe513RWwSa+nWRmGJeFsccZeU7X2L8s4AvAcEtO/2BZbgcg451o+J
derET2t8+sZhIIYiI1dOuOw7NtanwpFioipUByv9tcC39OWjoV5nw8F1BDBGcHngMmHjWfFWuARW
Jt1BkctqGOFbPhFyAaQym/e+B66Z0SgFaxKvLfc1k/j/j22gNtp5LQwbUdeh8t479VCTEWK+V0hb
IpriltAztGADETbTwmG4HxEf4lKvbJJTbiLN1w5USS86Gry8MHpoj9YOF0zRXyIbLRIjJo6WcmuH
7U5VAOR54tLbImjg8bRjB0PAfmE49fATGb5hC681UmI8BgCGy2NDJ2wnH8SayeLoA8LMslsWvtQW
6inzxR6WQREz0yQk6uTRBK3A8jpriOPVSzDkpzALIFYO6vlzmz6P5bsfvvYty5i9wyos4CATmntX
fwrm1yXIeywV9Bg1ReXZK2qEP/2aMLZtF7QrRICcDNAkp/t+GtiB1LsuZwe5NcP4oJxpOzEvpRek
wX6XPIftuAeVvptVudPVxXUx7TqXoBJ7ZQDfdvadi2AGyHu2d/33hXOfQY1Dt9X671aebpANrhQq
VFywMyGGgWRT2P9YwUVgPUEWzpgHtTrWWu4/nEktsAHwY33wZMRfnY1TCgNkmEK+GHHetoABcTwv
IiRPv/rwk3Ti723Z3KSVfEYk1QSNzcOzGLzQFLG9t5BqBwHhQ2xgIynxpdt3qg/P7BaJlRiPRmM8
dQPj6RAXRbH4JFIvPcCb2CUkvlkpil7gJJBwP1DK0nCVcDnNCqysjARnt1gLNgom8esJV0+hi03r
LWYwIqdGz6zPspU2VMgIFUmYP6PKAIALhKk07VXqh/tuEfVUSfKEVphtJQoLJ8V5Gvq7CT4Cfm91
MgUwuHHhDRisaVdN5OxE5O+KICJILMr+Ep+xm+QBCroiPvSieZ4aJGYhs9iHXqjoYCfweKc4JEi+
Hsu1kfb1W9Y1GKUmqOiISidqrbBPv8fw/7kD1I9mCu916B9Gp164gzPGZsEb4Li80TW5DUrMCRT2
Xhziynjw/TjfR2XfHHsfsdikKgScwjzLxnsLLGsEFcQjp8uawVbsWZzicMNx+qtLwI97l2vvjYhi
Vnu+drfeKKJXxAWM850OdOnIJhTyIFMT/ziX0PTRJ1LPzeMlNDDKlLXjL5/mg5ZufzKNuFn5LrFP
vsa+7tnWhdEq/dR8LvAYhE5LtaGnU0qhV5Q2JpXg6oSM7xJKq5Xd4mNmnbevsfB2mfnlOLgXe+4P
1vWk9NUrs7W9ddmwHpHsHEqXV9ZOe834HKpHD2zPI7QEe38up2MVgMecxE9goA8HUsk12+HRVo2z
G23h7BF77Md0iQTKjkL4AIDCEUuDy+/TlMNldPK3lJEFHtvgMNPsTAjjJ6thc4Yja1pog1y1ir20
DAA+tv2SIZCzGqqhI5qeR34EeQAYkwLMIhOw9ijJ/qGCJY2X9NRe3GwSMI0MAnLagQ6rSDebEHKL
npGF/Ejd4DaguUuQ/q/VMOy62v+r5vwnbthK8LOxRxmhjijja0yw1bmM5qvO/Oq6xZZt/NpZ/Jc4
xosUYEhCSnvHOBfkbfVs6JXdApqT58xND13CN26UlzJI1vWYkALJGTc7h47CvnCDVyQzSA7D6sxW
yWavjZOmKw84/baD3zG4i/cZWN40w8dMIprrKcyU6uj4aueY5mup0SgiukHyla6zFqBih3Fh9vB0
eNWF5hgSm5c9li3J4Xn3nCr6JRXCNoH0ZygaGPuziIwOJImFC7yLfIekXsuHEmDvhmDS5h8smBFj
hFCV0N+mk7reV5wjB/21hr7p2WiB3HdMEqkKk8BFjZEAgqZjFDkLgEoOFUWX9GSV29u4dSU3SWc0
M3gjrmcWoolTF6yVVAjCCBcCASfkFPqUj3js4qQ27GsiAwGMtysjkIErp6pCl1xHBdGC+9RvazSo
5Ly3DJG40mTByGkuF/Fza/O13QWz0RI1jE21dVkkzmyEv6eURuefieKR8AR/VjbBTa4xRMN7xP+7
jAZCK+79WzP4JYysMivYFKG5jXqKBqOc6uAjiTzkA4ye/KS50usO8DtloHLOBh/407Ja6fmq3HXu
Gh0NP1BPmoaOTUDzx67f6tGYd4XNvSIH1oInnZdDVawbvxSa0iOm0D8rh8htEGn+4NQr5cWkQ+gk
dI8i11nJLaTZDKxV4JQw4HCuJWQFI2qtaElzRITFpwoZ7E6rykwkQ6kc0VD0HQm2AOUGE5vLBD0l
45ebqezTovfXcTFGihAgESGLBbIRA+mXSTSLBnneoJ09uEdJP+BHNbkWKz9gF1fy4CGqhGXQhQBY
62mU/+bGtuxP6UDXQKVmZkk+oWFsB+jYbjGHvnWPrGtMPwKwXUQWGqNMMOBVYRLHBuDg2GURZ0bJ
WPy1fePBylcmk7izmQ85xI+pj5amO2sCCs+CPwnRcD6LJRwkHr22/swz5HNoQrwYSXM1+Ujp5Wxo
ls2mZzOnvHNtKxBsunSZLVLy1M+ecgcHG56FADxDv8FXFk508elUTnBMrMAF3hfbTQakliInufhh
HYFqHkIzZ/E4cngwcwvS9t/oZQX5o0YrJ6BuSWxNSENFNznEVAQ5p5/eQHoPvGffsXH/MJEPUpdA
VmcKQmfVDV1JsVCFhWvM7PfLerz6PvUly37LEpjaUZ0WxbZIpplvD/+5H43PblUXy7RVjEH03g1Z
itENctqU/qb+f6Sd6XLcyJmub8XRvwceJJCJTEyMHXFIFlncJJLa9QdBSWzs+46rPw/UnhkRZFSN
YtphO9QlMguJXL7lXUwCBbTlZu2/e+AYIXhxdnSX82DNK4e09RtBG6sNiQ13OoJGEY2YzNMS1PAU
UZZxhiFtAUnQo4ydfVdA4x6vtGOVuFfNUaLp4faWFyN8mKOCkjqotru+ix+L3TrCOu/9qpw+KmgU
UFgTmaQe6B+30prQZgLvaYG89rE/A4ETc8o7SxNMUbiviywYkP0JuwHUcktrBFSgV4lox1dszN6p
l5omR+dZK4Imh/wZDkiJrDL4IbAmBHH6oiEphXBTEjZ2XTOgaNeAgaeoqx1//pibNmyt66Ltk2La
tdYYmvbWdlWWe2d9FDYtNJnMXeU4gzmT1eNg+nCJEVpqa/nFSYcWgKmw7dymLou0XyrP2HEhhRBa
+t1gdk7cxM671gmCrN/VQVva7n2GojfISQtYfv+noKbe5+8Kjz5f8SRbKwTlmrBCFsTs7bigptBF
sckeZSBTcRumkazbU5RGClBZYw37GO0ZUUoo9rOlc3910m29/mOQjqkzX6TN6PgTII06AvNL2DBQ
M6sg20lOZqvy3gZ+I50rO68LHAwdXuX7yUUIHVH50eehNYBXOnhhG7IY8jgJ689gc1hppzWwvOE2
AHMC6qtLz5FY0e9DW2FNNEm6j/eRHWEgMS+6QO1+cFAn5gwFL+TP/hpiRj31PzBb+XXRG9DmgNvM
8OTITFFk1ri8Tp/mdqpwyPW72SFJ6pe6EX/SxA6XW56NpZAsYRrfo65YyhtXibVqgOoHF3hiJ0t6
EWWxcG/U1HCt1xzj8PsSj3yoFRM83STPUx9lUbNWApvGt24GeqHLJdLCHSqC/PD8buni7IFXHCfX
sd+o4ZsWzrRc2mWcoYwVCYhCKIx7wf1MYUGDQuhEsXeXPvcR9OgKv7+QYWajVpZZJLh6yWOUDqsu
8qi3TompHyBxWagLmrKwY4phS1MPe+CIfocmbAJhB4p6kVCN6IoWPqcF2tDfUTCV0ZnsmsXYXCTV
7H31l4rqKUvYpcbguGCsqUjMS/KnVnk+wjyKw7h5Bxo3p5I4BxauTaGTmvrz2MqYaJp3ZFELacJl
hKeYBQHYkbAIx5huDeiAfT7hKw51u1xYO9QxV1Sb7koCGmzUVJYwQrCU2XCVogoTCLxUBypkiCqH
bUBnPLO96Vb71LKv2BSVdx/2QwN7lhAbNB3R1azm71Y94L4e+tbHBrwc0Lgk6Rd9bckilSNnZpEl
SBb5UwiSeJpmBObRQkA3bRfGQU1fskJ7hyU97yR9M1QkQ6T1TLaQNZb+XMURWA0T+oh81NhBlJOW
QYujubQQS82buI+BZpRDhgxQ5kXpxSQMXedccZiduzhg6QsDjcL6NvVpSBVupGF90RW4891YUQkF
3s1nLD+4icBNmqJCQFIjHhHcWL6kW23bpo+++7Cz+7dUW4bgorZCZ74GCjW0H7DwSCFVNWmBoh0U
wgl0kusEHB4W1/PdnObSo9OLASfFqzItOOUqJ8VkOup+uCzoW6etS/EjKtqGSKtRTk7xxlW93SOW
ZMr8vJY2JCwrAdtBM4w07HbxofvftUNrxHU10hT6GLBm68vCrWt5XYdLUFHlCEU3PwVBo7N97C4z
JZmCy/HMMRY7qgm6Fmxf2skGe46OWNaSS5F8iJq86D6wVcvkdGwtnNJMLPrxDSf2nFwBXwg4qyc1
LTddxx4Xk67Cs7bT0E01WJP3RSNR1ElNOjkY4RiEwCbjxRj/0QHCj7aPStaehaiqqq7GacR0NYdH
EN3Qkuw7iHolquFgBYHEeKmKxytXESmeTErq6NYuato0IyXLYdcM9NLPZWDbP4T0lvVuG4y8E0GQ
gmivBhA06Jh5IcleJTAGGgsqmp2dN/pxiZ0UrkWhx+GeImzmX+RSa/CjWnecTU1qwJKVlj9mlyin
9XKn2CzyNFUVx+I4uaViGZYIFtZO46A3P6f41hNxON8jrxl+DH7Z8XUiFy1+MQ8+WirFKN7wMMlb
6cioxoaJQ/7M6kb6JjNKuQ3WZ42VgIoYU4rpKZo/1AsXi/Kc7ND+nYHLY9MT+bjmOmClTvS4QE3N
bA0ED3RyCL7SQ9/oildSQ+0qq9GsBVIveSN1PqnTCjFmLDQ7r/uWtlKmMO599Av62OQZxSCR+Bem
7kGCWXSkxYMTOxPoAC/15cMSL/Q2hQCw9DZF/OStUwXJF1gaiJq4XRKiCF/nMzgKB/sWBWL7a+01
870ODGQn0abhlQ401e6QAwWgGIh46rxuXeJmFGrczusSGewATuu3snXS7HRyyoL/nYf5B4B0AowW
wHt6nkCI+2I7gXr0xQRhnnYuPrdpPcYQOkIOKuQAnP4bYmAGAYs8AsY5U0j6PPd9+4AqYf09zirM
bVRVRHDZmrgE3EVoibC9THr0bMBZYpQrvQiHSyCq8d4VEj1My9cOGo8oGLxrbG/BMq6DzYYaEUpv
a8zOKrCUKzOqkwYhRKsZrfls5pThF7djjkSNm3a05lu/pNDIOT7vpl5gC9JBIi+g12h8fMPGdriQ
LANzkMGLcFcIgX4AcpMKgXcoDPYOXiXapnMU05dpxwQjeA8lBhiG2i4G6nhN936yACrt8lyjBw23
RlnnnOaeuUmIb8fTRIWFfxmFqvuBUP5QYLcNvQu636xIjVhXFje1BAVqRWAFEIgqrqrcaMSZEbVF
r21MveiB4EWiIZMNLrq8pYPVcSgVAingjDQWkWmE/h+MQGIbZVMjPZ+HzK4/oGtUdOcdaVj6mQVZ
tG9h9hTxmS8tG8xtNOXN3lij1Tx65Yh3qZnbMfra9D2EVYGAd/wjC6tenZe9AC2DztjsFPhUIJOV
3vkIlrHmF9Cy0hCuDPBHROrVZo/W6Zx99IE+pdxblTfcdLSuxsspsMvkO9dnxiJZZuRhAJwNEQ1T
IgIruBlij/49CY8uB8LCBskyqjqg7QaqZKsktpiXu0lifIs/4DJPSNC2SXk+eMqp7k2jtYu8vz+R
CaGTpVOS4Bh+2VBr709nqZKFEFuj5Mw6j9p9gE5O/KMSbUF8UMcWmv1RhcmWL2NA62luwNt3xUJW
mgxW9jAOlQWaay4FaDHHwO7D2EFPF6iO5Q/p4Dn6QbodsFSkpsNH4sGl2Q10NuQ+G6QXfghR6cRP
prPtit5OVBccC9MUJAGCXrIc44sBSBuKjH3joZTgZ+OtKoc+3skqKvM34EkpjMaQEy+bbBIVu1xT
NFe9Qst2qPM0va7HRncXMVCQcW9PRRoBtQ1zyGDhem4tfVkgJbbo1aQgm9LSP80adwx2FXdc9EmD
xvMhz8mc/mxq+VX/AQRIS9gewqqgDTM1cweOU2oEh9FxQaZWujQ4/y2IY4dEnjMfztQZByjd3e+1
fifbVbmxPx1glYSoH8oKFlQKqalZQ3y1rHaAYBW6jmp+U+uThra4XU4oMVO4WdKPNdu4BzmVRSDV
QDz4cjr942///s///D79R/hU3pXZHJbF34o+v4Mg07X/+EP98bfqr397+eMff3jsC9fzjHGMsR1H
OUbw+ffHh7gI+cvi3/yodcB+mQTRLp3DYl87+CrrrnRdzNeHh5Lbofj12mXfK8E6cDzv+VCIXfRZ
FUF9zlC+RIhFiSg+y9Ogc08ODyTsV0YyjnY9R7q2UNp9PhK5reXNkk51YkofCb8gHHEWjACVMIsF
NHhgLn9GRCmCyniaSHAiiFZfUMjjJR/+Lt6LCeapf/0u66z8MsGG4CxsfC504Y0tpUfLOq+sAH2G
wuBHG+FSQiqyCnukmDdRbqRZ4JzqyXcvMzmk55GucJNkWVLLkR8N2/SO1UsWMMIv9oVKrnrgc2FR
6t1MCgu+F2tAr0dc0NL6LRH7NQ2iD3Un31kVGS3qloBQEWkmP/hzKBKyHJ1TYE4t8ot0WLX5Puax
h6o5hQORFoJcHTbbEofDVbXOKOV8ztkp/Zb01bukHL8JjXgmeQB4efTHXfiR2eTiNx6Bt/IgoXZ3
sZs/tZl/nhYpEJQa7z0FfTpO7Ps+au7SVn3iXMRfzW0fDs+9MC/WAa/f9cmVpasMYdjzuadUyKZ3
mXvK4N11lCAi46JXfJ6taoF+nE4XwKwAdS/zZx3RbvAbv7tQK0rBVjRZFkp9YGoQ50W/ybsa5fxn
HIWoNviVd3P4q67f5Nk2VIhOGUoGUinH9qTz/JsOU6hti9AcNMTQPFH2QcqiJekohsCmml2H7w+P
93IvuspxlVSuh0qI8dcd9Muq9PuEsKNjvGa25hbj3wSAhzN3fXt5eKAXy9+z+Y+xleRsoSC22Yql
hP1WhvVMPyX11MVsEiyWPAeyP3YtQ9Xtf3M45YJh86S2fdexta2fPxcMGSQu1rIQzO30hmSFkI/2
IMLOKNYdHkqsR+PmnTEWqwuQgfJtvT76L3MYtkrSu6dN3noR6oPkXODQgePtXdd1LgHax3ukRWkg
CLfjJo1iSvaOg+9sD2r47PCXeWX9ABEEu2obm0aa3Dz30o2ZW2rY62OKlgryzT0ZiUZMGKJdFhOf
mEot5sigL94tky3BohLYCMco4T+fgEqCwI0qUIa99jBxHusI3qqAqZ0ArPG8N4cf8cVorCNhA732
fZ+T3duspABaA2ytHhm7OMeMQzQBParIAaYaLD8OD/XKuaGVh8CQ9h3XtZ3Nm238AYEUwDm0i1rK
2uS0wdmcU8FIOC1Rmpj785wX/7bpl+Ti8NCvbEztudAV+C8Hgto8pTsPCEPFQFlyhJxuoiIez4Q/
mCNzuS6HzdI1tll/P61NiUzn8zcXpYVXJS5dsLYR/fdkbMR7cjP3AmldAGay/OHTdPh0+MleG1Po
dW86koKFv076L9slEdEcgvDmUq5TilWdyPDca+2Jb1GmZYNtOqVJByPgtkyOnK6vDe04UrM7mFTa
qc+HljXxIOcTA7mFc7W402enKR9w7YZoSpleOyK4+P2HpUAthKt8aLtmM8HSzZT2Bhp4Qa8sCbKw
7x8REVsUpPbKh4vre6t4hK0D7/TwyOKVFWQ40j0WMAe7r9bPf5nnEZCrI6KJ8gMC3l4UnE9IcHEw
qQnT4/ZaT2A/hTiDe4r7aO/jhcp9N5kJIe5ouBbm2C38Yt8q12eJsXmF73IDbC7hWcKSSgdA2raY
i52ubIWPUUkBiHrjkVl/ORQrS3LTa9vWLmvs+aP7tPmpuIN3EDXCpNgCvbcm/JTGRKsjh//LSVae
RFhJsapslKQ2I9ncCzDJLGBmHbhc7udsT/UpeHv4XR4ZRW+Cc6sJnCQLIYqWTjzfhFYKOwqa4pG4
3BUv98ezp9Gb6AOpQzLshqdpFe1+mLsXM/YZYXU69Cf8GZ+BMv9UVJ9z7NlWZDtstwkrCytEz1yD
YERy0af6PNNGe8uuPrEaB8zS2WCA0uHaDM7Ntd43QPuWBRsKKJbhV0oOJyaxT/sQ4YHsoV/uTIlJ
0YSoQZHuKF4S0GakdtWlC50KDBwCEbCmahCL4hxwjh3vqY+e5t6bTkzAoWOEcdSNwYQh9G8sCPk+
vRaFE0xzOnroTALmWEVToHLAMjJrgR5WX4PUSeXB7pqgvQcmuxn7pL7Ko+mLRdAY4kTgX2Zxgw1N
suvN15CSNI0lxIQpofbqE+JHY3euoz2rGbyRAAok6puUtph4ixswVFd5tlCex4jhtASxB2lbzu8D
g4LIhwgQjA1cX32kuAnK9YMcQCCg7ZZT4XuPlVISwU93HvqeMpe+GhFHH2v3pF7eorpEefJEizcp
Qj0ljbPpA2on9D6BLlO5QS9PR8FZBPTBBN8X5LJd70/0Jhf3DfprC7LOUQ8RCtRWpy6W6ruiXpx2
j2nPgbjzURHIQSsPeCB0Ng4GxafOr6+kD/w1Td9ykJ4IGMlLejsgBNnn5wVlZvJbqXfDBOdaXaWI
U/tfWmVOeLWgayFRoUFt9cAucX50g6veupDZeYqHs0luaiwsAOgFb6KgfTNhxAGAKW1uV2nRhGiK
KlMZfoBWiH6aQCTTfjfW12CHbP9bWdLIvYB9BJSyv4rQNOmGawogIXqbEKlF+TDhj4T6bYDNmd/t
6IuhBHInIfOXK5WEtuuCWu9HBzqCnb6Lx0eEwVCKATwmgHiPT+HyoexuHOoB5N4I1HZXXvqAiJPK
7p30fMAhoQJX3sLQauuvExFgk3xrMPGtO6Rm4hitlcsBtC4SXlSXlgrarU+fEKdhIE3J8KaSlzpL
TyMslWE4E6V5QNhBsXZfVY+VGS4m0T6maznNXxb/qRzeJfG7jMJCmhaXIEVF8NZkXxW04KpAFhM8
gVLWh6IoQQ9TR6BJrdLpCoLWvoJ41nlYZSG01CfnlXc1+PcRqB20VOi60UGdJVU49Dyzfg8lEEyL
2jW9fZahMNJ5dymahUNubqcq4aMa5L88Twbekrfzg7dOiQUZYKxVsOSbE0x3IDl2otmTOab0nzyY
CYfPxGNn1SY2k95sliFEqz1RNhAh6i792RQNEXa9vnbfoASziI/16KsPh8d9EWHDdjTSJl0iXKJY
shl3FGGYUgKNUKhznfpW2kkZfcEtYQnfZH2cJxfNUGrnt+M0wEwed4mm0OkqezPoWuBQWNlA+8/F
zRLR2wQLUC043oGgRGSruClxNz5SsnhlhrUW1E2Moibk6/XzXwOI0PHayYMkUpBSwKGcJvvLCHbh
g20mSHR00FCfy5soso8MvD7N86iUDJi0TSpNGmPcTdDUy8rNuoE+BEd5jFzzPPZXcZ5ViDSBfvjN
16lII6QhnTCasezNlYfLAcpfTYytR9MgNum62Xw7Q+G9cfoOfeN4QLLw8Ihi/ZXPH0+tRTbjgloR
pE2bwMwtPQdYn40mEsL0vnHuo5H6rmi9a73KJ084OKfLt6Wug50qoT9xc9SACA9/i5cvl7xG4/jr
uDaGXttQmBoDuT9dmpOhFbgMVYu8y6dp1WMKp+tatwIsWQRa8/Corzw70Sjht0dWAypPbaYbJKiV
lLqrT7KUTeLG8Pt8UUdXUDiRQKK4uxtVFn/tBUXO2QADobGDlvekW8w3uuLI13ltEsgh193sCOLk
TSrSQ/2IKdrVnN4dZ2k92Rc+QBSwOt2FDd+tPUumDjjQ4Ul4kVV6tu34YIIch8nwtkvO6kcKdyGe
gClQwLcOMBuYA+D7xnq2r/PB8f9EIi28sXSffDs88iaONCw3aIE2DhnOenRtqz29H8SJR48ABLKP
jNJQ5ARhksZzf2R1rWHv8yXuORwcaK9oAaz8RdpT0MDvFOTlVryHk1hfNzESfS3/oJ5ZQKgzEDXm
HpicHuFxH37Kn7WkQ6NvNlhd9f0SrEzmABsGVU/JTYuqwENz3VfziD/amZvSDtap0+zAAwpQzDZe
FtGco+10tML2ShGauXA9W/rKw6Nhm4w4QJ4Kh+oXPTOA4a65yK2PeAwk6Kx2pn4Tdv6MK53jovoL
wezIVLw4Sllrkpq+62jyE9LB52c4DftqJMEHyUTC6yK/c7ZMQDmrAd8lNMvAnQMUuu4cS9/5lh5v
JDgfYg8FJNcySIOVVXPfr8TQzlT6yA3+8ia1ScGNJ40n0Fo06+e/3C+eLAH/kcacRVOHPegk7Mgg
S6hMSZgIZgoesQXv+vCMbLYAozCoo3gP0nCjOpsJwcWd7LQd4rO6W/KPwLr7cxpX5e8WGhhlralo
skKXEtcmLYy8cbHqUdJNSUfnAkBD+643CF3poMNWWlWgH9SgxyO77rWDxXjgKV1qDXRzNqNaSoWz
4xAMRbTGT2h5IOQ0d6D3lmBM73Pkii77OmVfjF2k9JF6w2Zif54tFAGZVZ6Xr7CJFpbRBqOjUjoD
TTtcyjLvYT94ybvDr++VRxQOQFB7vbsoym22NnJQqlJ9VqPRbQ0jfXdfo1YWgevuv3e1RvR5KAIy
JtxAZfUVgi7qI4e/weY51wXkUH3k4jRiLZxtFhB9E0Qxuy5H/rpFjLqW+RsIweBhDw/zysZ1XCq4
mLdqrX2zmU5AV2g9uDNK5zHRLN0ieSZnW+4Arna/vw8ZSuE9SO2WuHYzp70dt3an/YYioLtAc5E2
9eNkxrWM2Log+piWKDoS0L4yi4rjkOoWr1MKx3m+9ysnavCMIMQLk86+AVii94NvxNnhSXxllGdN
h029z/eiRoGnJjsT9J/SzhbvfaBS+//bKJvqDBI7rWV76Ob0dtqoXT1X1feWRvh0ZEm8iFaeF77V
ZklUQGUHtARWJnre34Cq9kDagweyAuSNQUjgSRsfbSi8sg5/rbarzZkCQMAOStfFkcOYJP4mZtlX
TxlpQPbOiZAGejo8l6/cCb8O523mEp2vKYo8a8UdquQxdGOXukFhLxiL0zG5TYJsLHeHh3x5QZPR
SVa/SxZgE5Jv5pUMyGlNkWOE03kuutCLhUEB4By0Z9xdOcARQIwB2TdcNPb0mOXHfKLicPhLvHxu
1wPAQ73faF8JuVmpVecNiHoSE2aQKmtMthKD8l2Z56sOJZDIVmHiXkICPjzsyw3yPJndZFpLqCAz
IHR0lg8KNjN4oPFSQJNPjyxd8XIZuZoGIOAXAiA6jZv9HuRmmeMS4tKYN0Q+tACrW4T34FTKtLwZ
lWtRFkfaEhTkdBvKwn6Qc1u97T24xGkCCQpgutw7IGJvwV0WD4en4bUlwOlHSOyRAtpq250MAYUY
b0SeJLGD9rydywad1iH9Xnpucp16kDJ7FUPdnWdkhD046mMBEfHIl3jRRyQpsn3SXYrXazayWYeY
QCVzLBEUqgXmvH3hjoB+CqjvC4+O5exKWB7kKbsdbaRlFZ1DEgitKULYI3f5a2+LvEjToxN6PZ6f
n879EECHw1wSEmYtvGt/TjF3SkKDVQ5qSqF3pPD8ynDkCDQpJPw6boXN4geXlEFuSUpgTG10n5dj
Qoei8/ZNJK1Phyd5ncNnqcFas/mfodzNk5VzNJYg9sGbjNS0/VWnJ8oTgO3D7N1OkfruLNi2HR7z
yONtY5asqqx6fbVnaCviBxNYAQIIASLMwJZ//8XR/PU9cA6O4NVtlpCjZ5DgBSCKsRlwCehT9J+S
vlDwC8nmj9yum+ci4lsDFI/jivakTy/7+SppQiqBsGTc08CeY+t9PGm0zxsQytW3MZT+/PRb0/hi
uM1ZNaAHg8oOUAUnh+hWDkl17SPg9snmX389PNTmNP5rKG8FYmjyJs/fTOMw1wp4MVrT0mrNl4wq
GGrzUrvg07Hby86M5frBkaN4ewb9NaiB5MHxSMN5W+NLcS+Kw3Z1hMD95CKDgXbvmBpbswRxwiFr
qwsdD9a+6rgLIM8UuCaD4Tv84Jvt8fM7SJvAVhLlEmFvrt8cS63S0jRIp9pUyXVjZ0F+0YR4vJ1i
nFlgZjohbbsURXtk4M1F9NfAgI596UohqB08X0tWm1sIueTgFvIeBZY09fsSSJJL6fk3n5AVSyZM
UqZcpejcPR9oEOU0hYbCQ4cSOenCOEEeOVvaBUNmujZFhzJK3NIIn86sAfzo7z7nOjyPSdlNG+Z3
s7J0H0I6aDjjG5CH4a7PvOShz4ohuzj8mK+tYFYRCCLXeSUbU3JCilJFbBaBtuVJirx8e5oJJTqg
4FI8Ee5gCXB4zFfOA8en4CMJ64mZthDCyjUwLAxETGfo6JPMVXeGav10H/U0xQ4PtakvsVykrYDV
+Jw+niu2yabftEnb9+g+xH3UXrt5VFwUFMRRqyrRee2Fd+5H6EgOCQKKmCY4d4eHf/mkDO9xRwOY
csnN1tX8S+UiLPGfg72CM/dQ1eclaN4rN/XjnWOO7shXhhJC0FkGXSSgBW02xsxWCSAy0soOCnxa
6imud9gooqI1pWH07vBzvVw1FAZZNWBBBW3z7erMKcOA8AWtUNnxanHc2beVaycXdaaLa7xxh8vf
H4+7g8CX2wqkwiaX9heaJzXgdJBTZjqFCRLs/KWPcM+lvzL0Mro9PN4rk8mppn+Wejlkt70bixPP
JRFAG3PM1Oewhk5q2Q0bvhijh8NDbSvd6xJ1NIAHBdKL03y7RrrQa5EYAuYCpXi2cDmhFHarhIM/
0NKDXj9prLoacEzUbXORVgu6IYMH8xPpqzjuEYutUXySmIR9O/zFXpsDIi3FF6NMpOX6+S9rl1LF
lKEPj0eCPbpvKYKJTz2ExpNIe9P7w0O9PNShqwD5WMvcNjH/JndMwyFQeQmbThc+BiOz8gvr3CwS
ZOrhgV55JrT/KV5Qj+G+3t4eVTcbM3t0T8t5DC6jkVgfOYuk+ji0Ct3Cw4P9hLP9EkOub/bZaM7z
GUz8rGaj2Iw2LHF6Cj2GOmoVtqjiLTkaAq6Tv5nGUtN+T6J92k/V6u5Rv1+GoruoSkJ2GyYgCisL
PPokdLOH1CehD/gHHzd4PXdhIeCuH/7aP8sDL7825SsClZ/VnudfW/CisLtCpzCa4YahVzx/bjv5
uZ2osVJb8E9Db0TyLAcobVX5w3q8INU6+TvIa0jBeAkyonmEMalrpqsmHoC+9/6wA9c0AYoozXmp
kGYNVVafhn3Qndcgx890rb/CTod0C+cQPwnPRvNk/CwGQJA4Bl3JSagVeu/RZMSDIbMrzCEzgclo
JE6VHV2nVo9TmftU+QH+9ea2b/w/a5PaJGRTeF05ubnG5fJzNaSrghNd6QhBvtCe1elkO/lt0QFu
aGV65c94DTh2E57aixIID8KyOTzBL2OndVn8z/xuTmonQ21yqUc0yRJM8yjLF7Tq0Q2oc8d/i9oH
jFXLdq4OD/rKMaP4VTQwKTIT0GxxgjWNldbKKNiRH87zSdn231AMxsuxAdyRh/wbJREkhy144gXz
9B7XC6gEGPqehmKpj2z4l/sQ1QFQ1h5wa0/IbXAVW3ETmRr80Fw78XlG4IxoL3zGRFvVkaLbtsnD
LuTuJ9gg1libxP7mcJlUErZNE3AxTupGRhl8GPdUyva2lC6OxbpLdx5U5x8mUOFN1LZ4UODUu0CX
PBnSejgSkKw31fPNxbehH0k4sEY/254e5LFwzAVP7oZhddn4U7LX3YRmblY0jyhZwNprkgErDRcn
nsNL4OWkEwZRd/IJaKkcbPGULezXwS5hAcQB1tE9tmT7KofUlAftsXP2ZXwAoI6QxwE7CeL3J8fh
l7vDhjCsA4w5T2SPfUjUy/HdkrgemiI9ikuIsB/JiV5eIFTlCESkR6uUlvn6fX4Zz8RBi9tXhxTc
1EDqjebJv0FF2D+GlXw5hes4gB0Iedb0ebt13bFvYJKtzOQMRc+pS+5FYJJzpwmSI4/0M4Z6vlIA
iwO3ZxTlihdp3qKafCxCoBxlM4dXcV8vl5MucOSbGnzPleK8zdqWPnTaXHKW4/9oB+mDULYHScwP
gZd5cjUpRBhkGUAT1TMOCx5Obke+6Ctz7+AhREnUFr6ke/l87hVYzXGAagokNCr2ImigyzZheCQC
fLlvODMlgJqVnUNGtBkFkXU38ULI4O7KhG5ytDDqAF8teMPuPqES/Aa+pd4Hrd8fOa7X37x5D7+O
7G0SwWSpPHhdIfASlX9AOuEW06BPPYn/WYNEt7L0F85yfVZJeQTM+eojr/QEmBeCOGyzqKGq+33b
8cgLBMUPURY5t4MSLRVO9O9w7B7P0RgIz9sePurhk2L9zdtHhqMgUR1h+3JmPH+llbOknhdjmCZo
V3/t3LDfg3yhbyAWNykQsBrE0cLvunWej0lJg/SFJi+phb2FWBBSlHbUg3+rvEqjAY/qnnti5YF9
J4O8flCN6L6VlUgSnKCwSkETtkgxNMJ8AZ9wP/GPTMHLS9oQ/fNtaCDCezHrSfDLidKgSsuNSTM+
89PxzA7qbNfVNrk+lL1kct6HvVcfOZ9fKeww5or4gexAF3477RRtrVZXHtKvqH7KU+OOD2kxfJDJ
EsGj9MxdWM1c1AC/snvjoTVwKiYoMUcuzJfLzqx3MkAnmqekI5v1bno/suJaIiixBPa1WUXjguaN
sdBwpCPTv53aHgswV2e731x0VDyITcAYaZR43G0SELt2T84VRmeGpvRw6QK9n77aGsAZYoCz5Tp4
/Di8i8Ojvji91lENtBTSZoe37Wzes+i0ICZEnJ8YQdwjE2LhQ4zSYP1XSvnvz4iT7U8i5feympsY
56vNH/95G39vyrb8s/vP9cf++689/6F/vq2eindd8/TU3T5W27/57Af5/f8a/+yxe3z2h10BX2i+
75+a+eGp7bPuvyie69/83374t6efv+X9XD3944/HH3lcnGEN0cTfuz/+9dHKCSV+48z8bw7pOsC/
Pn3zmPOD/y9/XMrisX35M0+PbfePPyzl/Z1oBCDEmt6jf+KyJMennx9p9+/0tCULko4Xgcsa1hZw
O6J//OH8nb8ONmmtBNIdpirwx9+Qwl8/svy/ryHWWiQkJuAaNX/81+Pf/XXm/PVmXme8Uo95fjat
vai/UIagTygjbTemHGO/no2qz7yiqObyfEXBOV9Szu18309YGQoAlk0DNmUIuhwbXwrDbvcNYPo4
7qTpInFRBil19T7RKcojs9fFyN4l7KGA48W5RnwAMRiMU2sf3S0tK13sA3BG7HAaqIgYTjZqoG4k
/TI8RX8mhY2Ny4HzuTC2ZT3AFPORg5KVSPdpC53tOsHAj3OEg/ohRMmleUKfJDGfignNihv8RrC+
AKPe4uEeqHSJk1vUAQfUxZPOG0d8+aQw+iQ1zuo9X3VCvmnKRjtPwwK9gMY/vjOXepk0bncOgms3
oRFZT+NHh/VVVNSWe4XGDvqzsnDVcF7mTePdL5w5SGqtZHWNTHjqgo/4glRXP96QWQbBrc+Wt28S
rH3EbZ4rs5LdhdM5j8gGhcEjghF4e41U9ER5Kt1IL98np4n8894Z3Oyjnr12iNBWLxPOSCD5TX9v
GVz+7hDw6fHTbTLM/3LspRFiMyY+rcIgQsrV0QOX4JcomTto9dy5cjgfdQRJ9gS+p+d8xH1PpnDa
fa+TX31eMvYoImkqB0tNN8RiymplflG2oQjOUY6P57vIwtJ577fzep35iIe192McW/gi13KOvrqh
G1T0UAON1R2FAWxagTK2j0ma2NaXwMV46KEZZ9190RHau6egnazp44gOJ6JXuQrj7FY7Ks8+KTMg
aX2amqjKwhOnT7CnL1KPYk05u3o4tQ2KSdWJFaN0FT7apfTx0Qyy2Q7xy/SIo3GmgfDrvBuXGvuL
Vs6qe2CDIjZ3MheyGy8EymPNXZFVcYh2c9XFoJH4f37LVOjylB73qs2BWWshcX1IhrlSpwWoRfdx
KIwVJydqCKM+PPH4GbmHJCeKJ4PYxDCfhX7hBude2hn7VDdtNMGNN0HWJlAwFvRHzvRcZXtM+FCJ
TDVyCnvYijRZLd/LDe+mn/ts39nkU+io/n/yziQ7ciRrr1vRBiwPYDB0U+8bOvsmIiY4ZDACfWPo
DMCe/pl28G9M1yuj/qpMqVTKoaRJnlNFepDudLfmve/dy+TSPg4GmBStVxdKru0WsDhu7zkL3Q+L
Ujp4bFME9o0awfSigg5K+85q7Db5qPP2+ugkA1wQUHKKQvS6ohZybWHDnb/WxknZgrqlBsBtDcno
9Kt4dJhwJjVfxsyKRJIE9DaNWjf45uuymy8SckR3+gVji8cRvebU1g5A+F9EtqAXAlBpSgmKtL92
u/0f6GzQ6twWdLxbz9ZlVJgJqMMsaVif+Iu0/f0IQSc9tWLs5C3oCSe6qBbC0TsMoD66DaLJpJfU
QYpwBFYirDu3lfFwwvTV1N9+B7q1M4/7MA1/6zer5KN1zOfAoclZUId6zUF1zOMOKasaNcXFv3He
VG9J9VJksxsc/89ob8ZlObvMjLQYMif/jvkmZs448fecnOPyGlCScEHI/85/81gO5pda5Li5kMw5
oYDgbqXjOUvqIvzm/86Fg4nRpHsEELDiXdCV8Qlvdg4Bpybd+HOpjc15rkvGuDsWJby3x1/MOCiM
ix2u6msqgemY/wU6buSAqZ51ATfq8X/Hj7MGv7AfAFNXxdtowka86RzyzgN0Na94MRb8oONfoMrZ
SYTppdKKkRepAN19mNmJ8nsbYIn+HNzQKTAwW95wyfMplUB5shSbIAscgJ9NZVD+DiAKAQYFuzxG
yPJ9bODSQN35n7l0rN1tfQSO4hZ7IRfwgBsZ9VZ7k6iepMd+9CvCUSsFXqB2Nr7XkRPDm6mMJ3vr
atf0nSuA2C41ewgmMbvPvsnMJZj5ewjg10HmD/vzf52Q/v84SF1b4+F1Kvxfn6Ue6+rzP/97lb7/
82Hqvx739/NU+Bt3AK4QRCxD+tLXIMGv85Tn/UZJJqA6c21LEYvkS7/OU8L/jS4ZqRtShB6Fub/d
sf9+oLKd3/ia4zMeSlGbu4n9V05UNKb+dMvgJA8+0iZZblH2pzr351tGP7bVwgD8RnrhuFYF9Yr+
yob30mY4mtTB2cueOQMFtYvbOA+xqUtniz0oWHlMuLzNo2MuiAOKMwSl/jtS2fkZPNC0hbXVb52q
LW7mQNsrphRnELKyj9aw7LxVAmlr3TBpFYtg5/JFhsoyb9/6Y/c4lH6rALKkalg3TKU/0Ge2jqzU
/rtvYmfbyRTCtFW6e9vLbXQaFSwqFy50WRRACEcAuj24rjX7rWIshIIqpys5X1SAP0MvLoCkkpvv
JSjRGDDN7D5BX4SoEA4uCIAi2IuSnvvag1n5HLMzvOOD7jz45ybDXVkAbgrz7i2uvciskDPbIGfm
QH20acgkJUpoZrVoDayjpB/Eek6uPSVSzPMhYX0/qjCOPxZpNVtn6r3vpWOuQFwOL8iBouLW74Lx
NnPc+aW5ouXWGjbwvCp6uL511pVIH1hNvmSR5fOoptVPY1yBnR7A07LIDD1YJz2e0Ic57keO2XBC
UakQIisAlMB4XQ8TDnP+jAAaHcPZomG/Y8VZINbMGmG5RLgxWMveREO5bkMZ3y7+UB8h2LWXLnWq
I0hMjiWFpzTEX1anOz+t5gvoIXflkIOCqUUzzFEzruo4DnEeqGYddg2TeQRjNxZi5FWY+P0lBV0I
j6Tz93ZBmLTT8LQZNtHrau7745Sreh/B1AD3IekNePyFHj1+9pdBM4jjxoM6UIXUpyWzmc+cSA3n
HtSfvuPkwwFB7Vu7SHYz4MM1r7W9tbwWjWSSI+ZIgn7dm1asY6vFatg2idgT2Ev4dYrY3vvlgjzP
56QKr8XGwCZ7/bOaOVGuEkxj69QxzrkwQ3m0aPrcVKJxD22WZm9z6aT7fJb8R4aA/11bHBNrQpQG
mhJAiJkComIQHi4peumLI8ca50a4qLfOBd0cQepcRy0n4q6IpzsVtzjzZlc9x6X010E1ToDaI3NJ
o5FMGycBwC2cCFYD2Lidny7LOun6GNuMHep9WAQJIBImKVc1jcn3tmi8g6Wd9udiOv1G5z+6pKIF
QAvcdzorIZkRrEfzzNg1HaegqbptUMrqmX0/3Pqzcs45Be3TMNghmP+ge/EdszzYE+di2rf5ubVV
MmjmgDMs6jsM4NWGgVaMTAFn1pVFlWhjbIFHl7KDT+mMd+aqcwxmYpIrW8vtza7j7HdWWCtPxrTB
Fe/orLOeLwgkwvCDr9+H3Bs1fMc/SQQwYOaB0KkVESBH3ezqJ6sdDTr0KXno9BjeXM/lXyC88u25
uf4eqKbCm7wBUbiKs8b5moOX3HRFD4uf7PFbd2XzmT4o9nHr8LuriW9kNp3HZHxjnbXFI7msahPn
GqSWsZzfH+zNGRhJsiHkN5K8rc80aL9TyLB2dR2ZfSVDllHdxky091AEdrHjLjdpGHYDBknlFjv4
h9OhS/rmGZr3dCDyFrzVkGufe0CO1ioDQXR2B2EQl2ThOaFzu8bNsLDwkgBfMzSJozVxWrGnt1c+
xU2Z3KUgKBZIspHzZM0mJaEahXoFycB6mUfXxVrrydPEIvBmFxZeD2fSh0wI75tIevdbkarW3URg
ULe5jQyhVFwvN/yF/Xvh1u4J/P2AVrYo7oCdhQ9BIGAY4w68N5PL6wgZ6T0vy2DPTaI//v6K1j19
09LlFc3iK8vLannZeRtPb22QqYcuzK92hjqo9V0e4tHamqCQSPTcMLiNpRrod14H9aF1Gfy+Ojnm
i+Ef+9vfgymY5K1WCehPFaYQkSNYxGv+fMmbgfx2Z4wjvwKKa7+oRSwH7qMhbxgnPedmRhGsQ4Be
eaXwbE9KvfiZbBiAT2dvjZtSn/o6ofBXzM4mWBr9pK7VWqhU7hWVPzMHpswY3alxSd64IaAYjrVO
3tA7t1+MVXKn+dsbmyFUOiKqm6tTnDs8G4tU1oZJH+tgZVHDkxvmBc0Qv17H0aHZciRov+SMnx+z
sI0/rwncdTC3E5vNlDpbK3Z4ETvpdCwYtaVeAsDI+7nhTAGvdwjea3KEVx8b459pi8UoziVOOlOW
7JF5i6nDNN30cSUJr2OGc8stbUt+DcYJnwl0MsefL/yfqm0C/pNMz0Ex8q/8/jnKZXL9VGtQjhb7
xpM1gkPfxS660nXtj+Ic53yMY5d/y3RRQDM54hVuyg4FwcbGeQsWQLpjuWxyZpyCTVjhodH9nCGj
cKypOwQl32F06cg11X3kWYy+scy1DMbAvyu9etcz3vq9lKJFBjU48sYOa7X3K7BhKwhb/n4So/MW
6GFAn8W56Lp2i+3UTjpZO2kbrdKROcu1M4jlwi+3PLlgfwBzec5wSzeIIfrEuZpakqLflejYv4GK
GE6etTRylXGp59lEuf8g4P7jH0xsnp7bELVd2SJYQIRq/wWQofniWUa8pjGc5Jj+KJIjTNb6WCy+
j6ZTpHh/rNqDYuf0XzvYLuoqm3KfeFEjHGEmI7g8sgE/pqk/zdtKVMNDuUAc1VaNF2cy3WOlw/JR
1E74g4O/+ah4Bp9T0i73DtW7r1DArad45E1Z8Md4S6e2P6CVyA4mkfi8iLlChOfTBdojtZzz4hf+
C6tt3GxmE5TsuxFEpNGNM5R4CNro6NnuC0OhMW4dKABl1Ie3iqX1m9FSHOM+IP3OUDfjDcNQvHYe
THscjwWf3SSOGKSzst01Ig9nqGEoCE1IaS44Kf27ijmZFztrwATy6vpcAn3/RgoGgtZ9TmyB7IZO
5K6M7O5km9bczROy1jLiW6NBEhyxBnbTSkJDoZfbM0/EKrMhf56s67Byn4eurYGgWoYDDVnsU72o
5UQNoYMwhew3izjEoOFqdl5Z9ryFhqgYGaFwy3GddVZ9itPUeh1q7TLpQJDtxGljgdeAthlGYBs9
KJjFRyoM8T5j4Y7Z2xxQOcUkfzIroz89NTUXAurBzh+cBubolIJq98SEVgpubrEZBCHGjYxdShz8
7/h7GBTOF48Cd7dhp/U/A69TyarrJZj7JrfqS9hk3sUrm+iuEEVzzynGfyhzMBgGXgvTa+EsGXAZ
4XCYpHmTgLFvXL9AoEOz2At4+3qB2MHeHr5OyQyCtcqo2ayEzTV3g1q7eWZaPHhMckvqHc0+fIxB
Wnqr1O66D8pO+c1c2D50SgG5YOjqjyFZxNdick2wgyOsnY9ZB+1JUrQBSOKzBuCSQBhW58dJCxbF
xZpuxjbPP4Ql2A00Nqsw9upHaHXBp5Pzwusxqu8jWGgHTj/hLRW5iYpuixpKs1LVOFooVdU+cZG2
vJUNXs+VIUp0r734iinUTbsfrxVH7sYcrAFaSK9cF9OiNilh2aesqtpzM0uEbGkf7h2HmCB4vrk4
aJlbHIwg5WZj1h903nVrWtHpuRZMXBNSFfedWyZb5j/dk8oLZ700ZLPKgn2ZpTfdzZYJjle+/yFf
oDN2AVf1aCrt81I2SGv7Re6hpvQnE0PyTHuYC0FdfPB2jx8a8NqrCent0ZRsf2aaq0eAKMSoC4c2
M9aGHiztKB4YE11e2Tr01po5FmI4Sp5JsKEhQbpy37qJhL5ilscoQtUg00mug3pBwEs3bVOXc/QQ
9cF4IyVS4aoFn+hnTn7rNLXcy0XFz8mSWFufm9mF908MDd/zzadtvGpZFUhr8FEV8V0WSrHBRoG4
eQHNPOYCV1ZU9reuScsNdPHlU7et5NkJb0ct9Y2MqNxF7dSvOx57k9d18uE5ovohsjk/NqCV37RB
/ewhOfFYJ1ZaUZDkTtR9pwQVv6NRKvicZj4SQgjfrlVVmCdyDHzQzaebRiT66C0BbrKBz/XDuIQp
TmrpJD9tFoB8VxMA/FZ0flGuSZKnMDIgVTM7F9J56juRfGR5kHIIzSijV8nIjuw0hs1duAjEAICM
P5Z+Se5ytWRP/Vx6j3mUITe0FqWm01wJ5zBNk3oMZVZ/iyLQACvVengmizh8FmNlvou619yrpvom
tmIoAtGY6nvQquCse6mbZBU5vXrO0qW4q4pFOdt8RCUSLBM7vsDKXsBXd3B+jmratdDdMKbULLOr
UjVk3vOmxD1QhJoyWjuE+T17Ut9tkxJM8spO55wTRqubZxtr/GXUrjx1mcRYozjUftgOcuwNnkhu
GjM3UERvTfTABTi7/KLoz5OI94LAzM1simkd13P5REvQ/YZIQ9yxC+qXIa38PQTp8QtSgYX8zJw6
t3W0QF2h5yhtQi9wsQfwIkxvDHhLESvAK1ZCwALu62ZXiro4GuE26FVd425mpn+zXWzl4mgCK/np
eTM43DxwctgPYQQkOpT3nIUs/EJVd6gL7R5LDhEUI+sYOWKTHhAsdDu7KCJwWXGYYEDoB/VtoLpy
ahttkk1ISfcGr3XIxFBnBxvkb9QD8rZq7iaHQHQmyN6uKJRE7zJgAYvmfvycoCWUTKxPGavGHHLz
suur9z0T0fCd057P8kv8A+NzF+HDFM0SfDVFzzD/4uXJBV+LbaE4j/Eft1LuiAWRrIPFRcMg7xhl
28DV73/03uCff1cKjDP3yFXHPOlDaRpuxrTw2GP9Nrn0UZRufD+1z3bYWAcRMr61KtHz3sSyqb/K
ScU/raIPbiuK88em7eN7fbXrjii2B3jTFYhb147lSYPCRaEVjUx2A3XzH5VfY+2z2/prJZbupSkW
0r9QTIarKtJ0X2Al+8tqbFP7Ns0GAkzDqICyteDA/XXVl97RFp04kgON93oARM1L3TzH7LcoHWen
vh1VXz0CldL9jqtQBaZkoMqphqp+Y9Q23s9Dkh4o2uDJjm3gBy0CUd6Y6SGTmXXJ5ZhdkaQiuZmz
JUSZ24TfrMlL7gwzWYeSa/ozHRv3mZYLEtbkgQHjHZPIw4sAr8tlubaK73HnyqPDUe8T2HtvoImK
Ac2M3d6QE0jveiOdPQZbUB9k9J/wM3gvkW21ty0U5INCo7MZyiIOkM5nALgk15QVGf4RdxYilxsK
4P2WufPodUjU/DByfL30gTuG8JVSQeZPlf4NVzprVQAXvkkTOz7g1czgvpf4gApvIGpEwAQqpBm3
GU29jU1p6aL6ND2aLoUanhXTLhtUyO7Vjqeecv/WMV32SrNXnyZBSGYb5NJ70plVvXPGW84qL/Mz
AKt4X8PX2+XzfAV/Bc65dLW+c0VmdoFvT9NKJGn54iDKu1FT1TLNLO1tbXfLJWGK5xjjgdnqxIU6
v9QpyqrSvwyJ171hTPIOTa2iB6tHLARWW1MumT85MCV4kLvsEUXdsnOSrLsYSQfJttPgi2gmbz21
S3PBFDrfa7sgmicT6zjTqX1h2zTbZGj0a9v0OYLPApx7hbsip7nXzT8Z3wiRV9LTvSn5pOyGfi5u
AOgHF2Pq7nOwq+UQAeZ5au0gOUQTC7+i16mwLtbT1rG6bjdze7wnB+7um24IXxlwVAdWSLFfmH28
GuD76qmOOqZMjQyRfwTxPRWKfgd+WBx8Uhm7LA2Mu6orXIKVGNxtOZnkh4OLZONNPRZzPD+Ps6Je
YWuLbEdDNod4+ex+a1FiscWH1amYR3mIqC0hXLXrTXutR43kIcFlW+nestvh7M1zRPGiy79zAA/X
qgzau9oK27sCdUTJnkUQDY2NlZCYqUnpFnMEgIqf+9okefrouG34kqaY2MwYMh7L2Avbwyy9D8JG
+o7gh39r5xG8r3rOdxUcyy2nq2wrvYozgTeY87zE5jg0eJkry6k31oSu1Md8+MDVAY0419zpOxCw
9tgjPnp1RSkObtj0W48a6hfRNc5nolMu1WlkP6KexcgqxuxBdzLAmGauKmB32NHdc95kH/afdVza
u8iOk4tiT47oqFriUeDioZ6k85Ajrp2/EDJO9l6NYRxSZZlcojkPn4ZIpo9/q/T/pcbH/23ZEAjh
FqX/f93QuH9v3//zPz7+0M/49aBf3QxHEQEhgEECkrQHoVnCJr+6GU7wG10ECjG0TcBxEET5RzeD
TAndD5BFFj4+kNrXqcO/dzOC32C0hmA3oEsSxAY985e6GX+KyymCQ/xsjzrklSIJUOOPGSIKbgUo
nZnL17Y5Zp/xGQrC/E2vxZrm/S6QG8UVwz60++DfRKbsPwVTmIANr6hkH5YHaVvokn/8ycU0z7xi
/GT3rj1SJDmNB7VCu3SPffffDIr9OZ12/VnXLCCzVCSmQv/P2dcla7BEUY1Yzaf4UO3Gg70X+2yV
bP/dT/pT4BJv5BXldR2ZgqHBwcP545OSeWPyuXJ/qn1/LE9IoXfJQR784z+9zX51Ef+ZY0+764+p
Hn5OGFIyA0TM1wJ+6h9/Th4ttBAKXazidvR/SJj6r2Oomzs1GOYrwhwp/JHVN3qtndz9ZtdG7xIj
xL6UmQ+gson6c9xgnfObKj4tTZ90Owp/6e2grOmLENWIVHTorx0lpk52dGYWtfKwNyEn1HLYtomx
D6bA+jrYc/9IxHR6LAuOUSDP63hHNbg8tAN1DiZlOcO4/vhjWJLqiM3HPrkAKOmEdU76IRr0j0nX
tAe3ELbFsxkKpKlzpL/mrT08u4FpzjbsB3xkcaKOsd/ZB5d3dIkWJ0E9nFBIa210T0wA5tuhyjhL
OoQG0DBAnixGSJBD02xprlWnfMDeNvbXrESd6gw1Zj5cX0FnoAKHaS95sLwu2OMnC28soPQ3Fueb
h4DsyYvtFFAKR3gNzaYOpfUAYjshZZh28w1113FNe8jba2N17yQXrINsnREmPc9o4txxmvugPOJV
klvkJRV5iSzqP0Rl0e8WnNU2Pg3wb2HUjvvc7pedNXqMLoTlyCXGKQQHwzY9pFPn7/y8bvZAqP23
craHehOaQFAVnGAQBv7s3MslDPcqH71XY/XRV9+dG4RNw4uDTW3HROZQ3Qam109cvcMbaZTnr4qy
5Zeuh+alD+35KKsCyeI481FcAmezlNP8PICoOHWT1p8wrxuKQ07c3XpRDBCRutrZHmfDpIUeemdT
6zI4hQZHzHrgvavWHc3JaZWEIZot1cXyaJZ8eAh7h+BYNc1P9VIQ/ShU/VrOOWkbGkXzQ1dQ0FY+
aSks5SVcjkVZi7MpysBw0PeGaTszU3f2KntEkiQAbIqKy1roap/Zcw7Q9WbJoMwfw0WPX1sKTnea
0NWwjp2qVOsMC+ZtQkxq3GBemjZRF7gH44NnsPLUCAaChu6mm01ND9QJrzrGPCSwasGKRoc4LEW5
6gRhtsynMusnlXX2pTPelQrk0rqb/B6VH1EdEhwZvTDjthWVC41EhSzYyJVPYXMDehdKmBvxELy6
DAU8DGE/7mIyyl9VnYvXofEJt/Qx7Li+qqL1pGlGTcKofN2UzIJz8ekHyiWm/NqTarrxS8umvLGU
XDw8+OS+yKaXGEUsaippD/aGUzqlaNceq3AHKgQNcdyF0bdlzHJrG1UuV7yWGFBNsWfo3hq8aJ8M
nXAECqIw+mhmHOCDryXlw1q+YKSibIsGR+/gedb7gtPgrkUDFx+GInbPDRaVD0qA6mBP9pWyh16R
xRfc0FMwL9Nt4Qf2s+ln6+DLfLmD2dacYSwiM2FUzCGSUfmxtQ2cVP+0a4sKrx3PnjjPdSCYQrNT
lqfeydL2SMhMu9wxgklviqocDxqR8KVRpkL/MAblN+aDQ2cvB7oXGxqbzHhTDUFXbhUWt2cwl3Qz
Gz+cb+xO9Y+CpHoJmZZW3IrjY3/JXGqOzIrPP6kVhi7UUow/2xDpm7uOEMQ9gJ1vftiSqttq9AOc
trU/nCacHMm6LQYcrXk94QEOUIhdFqKHX7og6PeMXAwURU0enzMdhJ+iEDDBZ5fVmG5BZ3FHXmT4
6lQjCkwSBfajgUnFgFrA5UiSAzuORlNPJ0MAR6ypxUErt8Os47UIHGySgAcO7MthqVLuNoTWgbHK
6JDDE+U+X1KdHKIRma7t05GWrk4/Gjv077O6Q4nFAGnbcg+nOrxSjSKiic70zqInz5MJq7eEgPUu
DaL6ZHVpta9rZfpVWfszxuHEj/d57uUKw+kYHQZRXvsnCaX8sLbsz5aUEgthHJwGxwaJ4qj4cUqz
4KmQTSBXimPznZNB1UrJzn1KY1vHamLxqcIOqQ8R08fU7brvQyKzL7HTbym20MoLU12v0gTWrjUt
5k2G+q6o7ZqWIDOpBoHgGVNb88TBQKzauhkuiKGWB03p9oZCiuRAn7WHOVby3k+sfidThEebLFnM
PiOZ+TzOqXtyk3z6xCJP1mwZ+yfn2jjUs2OIKEYyvE1C0YGx4p1zShujjhG/Yb2K0kD8xM6TnGOm
35koci3xoic7fsbs2jAGzO2u8thK+1k3N5Y3LuOaJEZ84gLCHwZ0LxWaJa6gOlEw8CO3/xHS8SQi
YsU7e+n0Xd809kOHee2eSVD0D20rWDK1OejMSQ4qpe8fVtFMCZoRXmtdsQ6TjfILZ59Kn8TpkhE7
cXxTPVYDEsP1ovS0sYYuRYdu62Fdd/TR63IpPlHbTi9eX7LfFN2cbut2iO6woQU7DDdRssmszuz6
witviiYWkrhBSxrAyvtd1jJVGVu9jYssUvF3L+iKoxN7/gNl63EvrOmKo6QtsXN1piEM+7nAEeXz
V1xC+zaZDWOoUeNYNQDtq9I2CWd0f1OxW+LUfc7ZxYeVwHS8R3ViH2q4ce9NBkmIpbcgXNp5bnws
5BLsBqxXz9Cam5+l1uNzGi1Wvy3s0bv1B0tv3C6bd5YXyxdKArgRB03fIAX1fV1zioX+VhAFKBiX
Qd0O7VAfFIHpPeuLe+9ZNPCkmvPPODTVZ6iKaFWzyZ7Thr9cPtn+9drq0heFOX8mPlOvJd3J3ZS1
8SXxGISgcDG+BLC8dhbME8Y4yzmgkDdO+XpMnfBIpBR4N0VX8QY1KHwco1Ddzhh1b+HFBVvehPbj
xDL+5nAi20eeGr5EqMqf5mrMHzLpIIKRY/HgKg3ryfNy5kOFr6Mz4dXlpioClyxG2D8FLCMPqhfO
uqPBcbSCyPuoSY6zpdU9BSXHTjxK03n+hZjp4O2auKcvmCFOBIciTrTNyjtVxualbJkOo1WfkHoy
evFueHS8i4NazUxlej4+t6F6560zP8eVGh/8OfbfXT1W5I3j/qRie7idx1a21xJP871IffmSqsRb
e6XSsJsZAn2cSAcFm6DVEB/zevhErlfmm9HxGZG19MKy4adfZO8aGl4SxVPTEYNCtEgVCFtrJ885
tc5NFbTV81i4dr5j8x6++1ZenlSRLcfCBlWCk0oxJTzpyT0P3TJralBzsTNTOT1lTVUcKokmrTH9
gLH7GrDOjA6+MhOQv8Q5aQdwiFF01wpcN8cgogbAMGdu71w5hdV+bKyMWnpWLWw4DZ3bsi/oHS8t
3QG73qZxmZ9MlJbnkk/FT1Du9QVeCa65JYrvwjqQD2bpm0eXCnq5qSNlk6X2km5Lwjc+OWFqsyvr
kIS43X+VcbKwNdWKVwOiHz731PKJ9dfdsazt6Dw51LcItsVP4OwYbQ5bynF5K/WH69fRq+1N6rWz
hvS9xVu797pE34u+C19boZybebGcR2iM6J3CLFFPc0rxuRxkfpO5nbpo5GQ/AD9j3OCMhkXlr5cX
/t8cULmOjnD7/9dFiEvKeMp/2/9o39M/TKn8euDfCxFMlVwHsygXwLvivviPQoRr/2YxCichD/Id
13mRfxQibPWbdGD4WrYFPdmjePyPQoSUv4VSAiIgBkklg2v8XylEcGn945VWXW/LZDT5NUIWuDC4
pi7/aWptnCoGAsg/rdmYhmyTzWWfsLfMfvAQCAWPPehdyC4Nvfwc85cI1LbyA7EPOkGcIO0Ccb/w
6Vo2Ttik+a4dx8G9MdxigxWpjkFsQd008ZYzO3TSznagUzDM3003PSrIa5Kx1j2rfTqagwRhg9LS
j7pNGePHoz67iOGVySqaYl4TT/mDS4mYvoruaT/1WTZNR/To7dUpBqIBphB3FzjzfdvcLgO50K3g
IBzf0cjinoAz+Xbpurl/knrKrVVrp427Vybk47IG0pWOa8p0qTnW0bVSv9TIi0mTe1Aeln7oxabg
pJxubCxH1UMfMkq7rihLh+u5HBwI+15jiU1Hf4CrtDXWwwrMuBy8FS+ZlS+HnrFXTZo0Z3RlZ6g/
Z7h4PQUXjtmS7rthjo+WhKxaapT+0q07b3IfRwu/8xYjkCmPyVVduWI5sN+XnDrV0XFADt3SycTD
XlgDqckCIIi/FTXn5xOQWjO8KBWj1qBeThTWNCULXCW4OW80baJnSaQd/VvbFN6m5KjyRu8uyQHq
hyiCdVR23iaajRy55dqZv5sz6bODjoPjNZemSMPuXvFEQ2K4sY6IfpnQ2weSK9Uho9dIQ2wm58dw
HtPKDzbTIejF3TzMdmjjknibsUEEa7du3GjDxkgIzifCYlClwYC/XvK9acVCzys0TJKxKRGMZn4q
8MJ2dDHHHB0Bk37jqioL43xkNpWOFcGi5MGH5z5sAbeG73VbkOwr+p4mqZcpUd2wohPmAgk+Nmcx
ace6TGDF+pUlhni+bxjGmJ5nSR6QvFwEPlSmrtjWJIBysH2tYIogyky49yjOGFKl7vLJLIj32XPT
eGLWPHI3erFAdZZuHoA3NROJ4rBvHfc70qLpbVJifvd0kXnbmVOjC6h7UfQWpy6qNmyDptov6CiJ
bYql1vsi7tmKCDPE1XNCOTnaxnY4pI9uEoMDCZk5rTfC7a1urZapjx7LNvLfm5RY0D6pQutj5ETO
Bum6wntmMSlrEkTRFBJ4FOpLOYRC75OJossKejVwDmmrXm2ktzj2eq5jbtRLDQuX+X/NEM1WybgU
a3caHw3oonSjIrE4q9SjDJaCLVKkUmu060NY5lvFdNqGuU3nnJm52vOA5Q2XoG62kfBScddA4GJQ
oXZSf9fzJ3TXSkoxPKEKLWtCtAO9HkKguOARPcefSHIQS6h5pkTjRgatk4VitlwvZoLN4E5cSB+q
Wk0YRg1p5FU663QbWW695xjjkX4TdNdZa5pok5rrQaCxdcr1BRt3zK2vrRKML709ncrZNc6BUaTB
4+aqm+pczmY+2ILtE4ytTdB2T44Zwwvt58jfmzEY1Ym40+jt3cwPl403Src/DpSq5n0z8GgiyQNv
D4bDmFaub+nS59l2jrhNnKbOIsNivGxqj8Y0s/3i6UzWFHeauTso3RFD5WhLHI8ODbHg/8HeeS3J
jSTb9otwDFq8QqQqQVZR8wVGFruR0Fp+/V0onpnKQmES0zyvt83Gpq3bmp4R8PAId9++NxPO6DME
ZzOQnRHC6fpL7Bez9yK9GzLnjQ42HJdAvEkaNS1KTy3elTidoPlQv3RRXml2R2/kvJOqoPyYBgZZ
fi6Uwr0lIgLhacDowWeaQhpBfCFBc5xnhvxOpOsP+7I2JpmTZU0+uaacBcaHobLCaF+TCqpOO0OQ
bsIuFdpdptR5Bl+KWeYHBaA8iq+1paJQD4t06NBj9wemQ8SJZnMzZLXvTROydR+lMym0h4h5A08M
1QDhUSbXU+yzGkzDYbCUvtvLhToV785BzWczzaOFuDjtUgbaPptTOtPLZYEShwcE/Mr0NIj0rn+N
TZDouwi+DG13jqNa2IVSP6Z7OAjzB11Pq+7Y+QzV70eklotDrI4gsmxquSgOBVC6Kbcdraj29HvS
j+63D8ZX7sr6pibhSZ2YBl3q1HHtW14P0RKUNpAepyVIsQha1TqbLH3XNXEeeDnteNGzuk45M5pd
+gC9cprDwTEzzU73gr4E8qgyOgpFbF1RJ5wsJuxsqsn8c9NsNd2hQdV/RA+U6wqwpOC7MtDC6BZs
ckdOqaRzpa3Jk/CJrHm2To8qL7kBGkH0igImiDtEGVvlVITwQDuE3FT0WiJ+6VlNOY2nNLaASzMF
OCmnKGpI3vWWcHnDrGBB8cnI1AhROm4SeCz81vIaOBZ+5YNAtqgLevBXJszlrDJWCgDflvEtasc7
sAR3vdrDM1iR69e34EKf4eC+Ng8gWNqXQgrS9j3UWbrMlSPKvlcrrUTXVfEFkJ5KYwB1ldCmMknZ
swfAZ3Jx25uR1rrIQjaaU+kNoYLVgDrVojzs/rJ884DGRyV6SljH2QSWErwwt352/tJJSu4RdCL5
Jjdj7oZAy4ef6mChWio2c8UuSAO/oulKyYLHeDGDgHMjr2gP99GPvDB7xvkpjtoq0S+HFAjwuSfS
ACbvHZSq90xxwksg2aVcrOa+BDwq98fgjspgTpe8m+r2fWxmIGLVGBRwNVkzWE4OgskTY2nix8gI
c+zitOfz93S02pNZ8Xb4kQ+JyhhgWjSA/iA0/p5rlJ/dUAXwRPoOEL5D0yjS6SI1FFDdXjnjBbI8
TLJX48wEacASlDeZl6XQLUVIrMgU8D1upjpygAQyacJwZBHRutTO/akLcyNyqjKMqZNXUMyIwOuF
G3rlLaU84kUXPOYFUu4utZfWIC43g7UfjaIuXEZi4vymHFUCbqOYzCVQqA5JxRSj+ZEN3Aa7cRQa
ToFaSr3gaXJfxITUlrA31cDmD/ArMRgyiVMk3BXGuVL3Rc9r675IaEd7QhlzRmJjVkvkz6/qD35g
GbVProgE8q7vzSJ/302aDlsU5RZwQFlfqe+qJH2eXEa0N70z4mKQPtRELD8luDG0+VGlg2x97UKG
jilB6JSUwtQcDcdvQfS8hyKq9h8iU43bnSLUo3mrdaKWeIDo24lzrtLRBYFzjpJjHBkqVQ2gX4+m
6eO4ijmG1acIzFJwbPxRAuNoZGFVzgD+4FdTMrDqlRkDV4x9jMxQ2iNwE/8Y+HSkj33WFsN7qHeQ
bcryvGFmuRLiCN6lWKZOZTFBx/xlHFlea5E7PyQMCagsiS8HAqYiQNglzyQq7bmY/w06ZYy/pkyn
C0w45mSkEmzmo14V2Q/e4WW579QWuIQqxWCv6Y0aIB95gt3mwSCOx4hSd/7B6IXiUa1LhGWZagFz
yN00QlXU5lJYfkk1BUo6nVF42E1hu57u/GBEeIX5Bi1wU11smCdQOZpGKWmp2/cpjzIkPnnJTrzO
B5dytMiUsa9wlgyBIc4TRXwBXrQwneqdUragHXkch6ErREmIAFeoAH6DTRCFB3N+9PPtE8OlmQZG
GWUjNSCAKLJ00/KxKlvMQBPslbROi49qCATxbioHDv8EURkjBhmVKS9qpTp/D6Je6BDRUo4lda8n
QQf5YA9jHnUHoTTlm4hRd/MbVe1adgZfEMOdAVwdcG4pxOoBAS5kaWR58sObqW2Bcf3/PLwZZ6II
mtT0cv9zGm7/OL8ebPz9H/wr/Tb+R9GYGAQLoJkmXXuS3//FAaj6/8DHbSHXpc787IaImX9NNZr/
ozFWeckv8ZJ+SwABAKvxR4JIwuf57/4BT8ScXF8w2CC2ZcBoyigjFQDokJaqGoAwM6lPyWEmFNbu
Wj8wPltDc75jxn18X6lCRG21Vt+bamU5F9v0/reNy172opM9W9bZDw3oGBckqf/rtF+oCeLhHIrl
6fvgf9OlgTGD4Hd96BV/yaWRZb/8jZW5b39RXDBUuHZLHfX5vrLjexCQu8SF+dtT9iDqgb/uqr3l
jluwg7W1GSqIUrhZAHMs1UB7vwyEvsAqEDZ3cvs9M9yRS/Bzh7+V0/mQeONB+3V9P+VFHeV5qZdG
FxtKWkcDXNAwum89bQfaQeTR6/jkR991l4E4h+6o194Kp+ZBPER3LVMYofs7EPzHDV/ASpY/4g2j
a2sKxVnnR/SIhSrnHnFhLpj6J+nlhqXVT2to1K5UWKWpX804k4tPK6qk4wUwT7t3/AfzNBzDU/el
ORSe+Q4yR7u6i5iaO1zf5NUPe2GTM3tpM9BqDTAgpVwZaBWde99g4EioQY51+QbWY90UxDIzmSm0
0UvPZWZCFFN8iHkaQXtXD19ENOqvL+fZERfHX2fiepZh0VEMeiaRudhDJfATPWn5XBRJ9vlk107s
pZ8QHgVmjJTP3jiZu/6meEr9jdMvzTu1tEzZiQCoyAqkN4uqnxSPOTj3+WA6vTe586k0XcNjCn+f
eMFO2NAsWvFLYKNUGUUVXkUmuV9/uCExdBpLLBSWP1AFDOfAFXMWP4bc1ht7OkNwFiu7MAXn8GtT
DCXiIggf2xDTOx1eGezTo+wW+/NGmHk+TK8smZCdMtsDmRCaCpz915YCOudBAe2IHd1K5OdP8o/U
ow92F9/pv4zvtwARbsfb8dh9kr8gOsqR3HCfxeUBvxHkdhSAKRXDfQXf0Wv74J99RlZa3UZJcOdP
e8aoI1WxYas99WZF33bjIy7Jaf/XILx9kL+AOF/SbdWMT3ZlP4+X5x8ASNs02o8kmozRwa0WA6uI
TFrhyT4zu9NEqm7VFg1r0Y4VCsVokab1F2P4geKGnZbZBvPd83e9+BrLH6csoFm6X6vFxHyBTfc0
sUHzOOWp/vSTLCn1zrvOlt91fzPamnwevNxNHma82/lurDYO1uo30SmvSSLET7K+cPQqYzZbVmCz
iOqjL5l7jrcdtzAGoE8rNrUtg2facHj1tcP/XviFyYUbyoxFZWGKSfUOIiiR7vK9tYOUhBJQL7mT
U+P9SWxvguE2zC4CZDCZBkK6eF/iM/IYfgMJ6ObyzykwNha4iB3z+sBxQk5HoIKpc6kmadWwvjZW
a9hRVwKsn+xcqtAJuEmsz9d3cv42Cw+ysKDAYKwqTB/NV8JFNM7GUoI/gN9PHzCg8j6LSEfRPGwA
OCNJog9ibf4zqarntdH9keHSNwiNz2H6wmQIf00e9qbOaHD+EEb3zaBvLGp5x2ACPK3M85JLeu4a
LaKE5lsBEZlpuDqFuasZHOZVvLZIGW37lkXaAeJmx5QnN6AqnOvTKZJE1xp0gAomwBWGydotPYbl
0+H3T+LHGJCV0hdbQlA7SBuLgB4yA9PyJwl+fTm8p7QMdddczJdhwKBVbhW2IvugLz6QkjJwpLt0
z11tiv/xJ2B/Ln7M7H4Xn0BrlTYcqDuhst45k5U6xXmDR3nxlJiXCy2ixFLhqYSucnFSjEbjH5Yl
/ebCvIPCrbNhKnJpjW1R6L6NBBgy4IRnoHWWDlhcfcGgmRlcAYxa+/KnXI1pEFUbcjpbJuZ/f7Fb
sQ5llFRSr8HfejL+adeek6fr5/DtgSd8UnvlDBoiKOjFfjGUB3uYnGi2eQ5EN1R8tw71W9XgtQKr
/xZX6xtANPS2XKIWqO65EQoa+/WSAiZM0axugc4wHQWt6y4Yur+ZQ3fL6B4Cgb2Uyo8l9Hl2WUlO
UIF5ur7cN1uqIQoE240IuHyWbF0c0NaCpdU6i2B42wm84WdGWzYsPKvlvIpsCxPy6yWGvaLkJagb
cNj6vjiqjnKAHMThf162y95nu/jBus9P08G8VR4YUrSrh3GnOLIt32Sf5PvADQWn2m+Btt+cC7BP
QN95TPAKRTVgcVcaRUcppJIAXE3UWOPkUUp/0ZX8cX17Z7rH12Fd0wy2lklhdSZJFRcHvB6VWmLo
iSlbtJ5vkWcxGttkMoY+na49yn6OnHpidp5CK2ZnDjlcxNyo92FWmM5khluJhfT2e5N6UzrVeCFI
M6jo9cfImGci4SDzphPjQq6uO2SJRzgkEFTZpW64s45bO71pc/FGUIxzDn08NsFRDU+Dq+3afXAy
vGgky2Aw6HA+5Yfr+/7mNmXbwRZYyDHD/0eJ4fUyE6lHo5SJTFvRIAXS/up8FWq/r0y80xypvOvG
5j/stYO/MrZ8I3SN3KSRjzFgFicfAhffiD8KKS2eyPjbFJoH9EVg0zHKjZO1+i1fFqktzm4FkL1g
NI6E1Ip3TPlDoWRuvCi3lrY4u7BsICVdsrSsVkEPtMNpYLrFHoTitm4pEIdq/rUCtmVHSbzxCZdZ
InfWvK3MOaMozkFdFlLqshEkCvzkLs9ZYupFruCoR9QGyBKFo75xFb8NCK/NLU7GCANCXevspjVk
HmB9V9dwluy84Syby1qehnBMY6ViWc2u9xRKUsNNeGd4ql0e0132aSv5XXeSl11cnIQyZIe7FHPR
9CVWHmvp53Xn3/jzlxJ3GYMT9CH584cgvgH88l2msbrh6OsR5MUVlpUlcGvgbzWMdLvsGD6qXuBJ
vqNBc2QHDvriDcUe5Xh9YZtGF75fIiNfjwYOUbnmw+jpTuA1N8VN6ebkNJVDV/79/9Hi4jHg054b
0EqcgzMzKqIjueFJS+3GTmzJqT/KNyB8Nk7ZutebVKhlwFxvpK26PGGgoWCRwhjtxvChhhhUyz5c
X9hqNKbQDaZMJnW35h9x8W4TO3okGfhQO/LRJ4PqCOxIv6c9801JoGdLCm1LsWvVKy8sLq7dotJj
A17NDpYZXTpG7WDeWnQSP15f1+rmXVhZhIy0BKSlVaxLKR5oFtkaY9ui9PQHRjRKLCagO/ONhENZ
VhaYAEqdoXTkIeUE400bjhtxfnUlF0YWnhf0fj9MEKbZXZBCId9CKtJ1qu6V5tB7/7f1zJ/uwhli
tQZ0y+C8nSvEPNrcAdX/CbDtdTOrN9fFihY+51dpBOYcM4VGyYgpwHODUIz+ZDJMHPU/8+KDUAgb
NtdDhk7OC42lTF9l4XalGCTnuqXTmdxWu+BeP2W7807/xagY0V28ZfLFvb7KVT+/MLjwQOb7Y7Gk
Fm6Pyrib6vjWaovP102susaFicV9pUNRUdQTJsBJ32uReYpN3Ql1ecMD3+bl83XPoCbM6DBsqsrC
BcezBqtyOu9daMsnkdyAlIFm8g7emiOD5LvYtdytMup/+GIvVhfeCKkIsgyUDBmFrY7ip+mQO+E+
uKU6cKweZouMp13fz82FLjxTlPsubfJ5obfSV1CskDVYu+mgu9MJsgjoCcXbbl9sz96u+8rLUhfO
2U41+JsYu/BUeHAjHObCZOk2XvQo24VDlfjh+kpnz1i8i6GWpLsIClbWoGB/fdKV88h4YimNNhDH
PbgyyMoNW2k+Fol6MJr6c90/XTe49jUZK1Yp9qvMT/O3ry3KyBsb5dx7y24HBv8OTF26EKoYDvgb
B2ZB8Fn7rSO4crm9srnwoGgKpwGapNGOLDPIYHAL/dKJxEErjqGaWJ+mtEfrFOCvYm550soGzwPj
TFOT6HBsFp4EnG88SxnLbZ3GlXaqw7QYtFhgpHf53jz2OyZbAIvu4l1y1292cebPt/i8r6wv/AlF
uHRgkg/VqRS54UM4wWFvl5Y2SvuORmDgUINj+rUHOSc4ky7FH5u6b4qboTSCBpKdNPyHakdzxjAj
3amjkuAivrh46wqhoPV6ADJFhq+zkp4SsXKUaCufXQmI1GsozOiGNktALGKuH0++nPsluibtaDrg
3DRPHQvBgxRg2l136DXfokyJ7hhcich4L07QPEZv0KbjBIXnxINxQPyaT2eAU9qZ3Evz68Mgg/y8
bnQlTlAsJOsi6Jsy7E6vD1GhioIpzkb1IYK+zXDTQdryXHnFdy5tLC4VjU6cBY8leyjEbiaf/9La
+OTX1SfylVMYwfxaRl+QIB1s0ehg1jxnjtoAVLq+0tlDlx58+SsW/gJVoCRlBXhdcRj3MLE5Q5Ae
Ibu1LfHrdUure2oBeJilM3kHL07qmIdtnGhzkBj/6mgTSXCh/IkFi0cH8xmUmhauooRQzAwDFlTe
OpDwQVC3deLXHJ9mgcycLr13KCxeO0bc+oIJ7He05zlgJrMYh7b1f6ji+XyGL40sPAPqsIGhUTyj
9L9E+Z0RyHbDqN/1zZp/6fLDKww0WdA2qMBvFp9DlMs2MwpmzKHzsiWJ0WR424RfxtRy/1redWNr
26ZoKuwetI+QgF58mQQinkmEFdX2M3Qnmc0+V/An/X3dyJqDXRqZD9zFq7qGx0YxZyOTn7qtCZyt
+KeNBIIruwU2yaJ1Ii9dGH5AIxIVLAzQL2sSXRGVWXTS0z9YCCQX81gSzqAsnKxhvkXpY4Yv4HA+
SWazy8StTsXaB6GqhM6fJiPQtoyqzRRUkcj0uM24yTszHE+5HzCmqve6e30tbw3RMaS4PE9aKUg5
Lr98EzfnTmXL5F57l4ntpyit79AE/fAHZjSYRzQTYBjccK+/vTkFfu0bnMvmnJykcTiUJnd+mmx0
4FdXc2Fm4WJGqDM7amGmKqtfgNS81mwf9MjY6KW/fdSwabQKqc/rtF2XDRhmODtdnINy3Zy/hkb0
WVfOvwIos7U4zmzFIiFQ/3FjCYMXNq1F+34Mzt1QNHyoohxpZZ+TCRZgfeMAvb1tZiOzKoGJchDh
YPGZzlUNARnvBr/hkW/UORIrEHRIw6NCv9H5A58woKCQOEZoli+utowykpZCMW4D/LOHBIrq6ez5
7UbF6m3UYUk8AmeRKQk7i8NahCLEHBN1/IH63DtQwunNBPPB/vpaVkqm+DZNKsYmEG58E3rIa5tO
gGCQJC2fHG0XnixncPSn9lZxYjd0o43Ne9u25v4E6UVBjJiHkuEijzADaDKyQqawQ5ekuZVc5gUY
6HEbu/EQKOehcF85wa48XF/oyna+Mjv/+4sgLgdTIJQBZmV4OTNQ5TOS5rqJFSfEBHgGsDs8kJfP
BLSxlEJQVKrP8ffM/CtszH0hvdMH/3jdzupSZFmCERn8GnfG66V0cqYFTcQnO6tnyAEmJxi2ehOr
S3kxscTcaNCASyWXBUI9g6NZta2VMLr7jpUF7vXFvH0u4A7Mqhq8iMGRPfvnxXcRBwQyRmihbZkp
e5nByCTVvDKsdrVUukYW766bW2qNYOy1vYUfFNVYmVVANjWWVgY+t+1DSYFVFbLJOy3VGPYQlLa9
FWmFP6Dak1Gc7iZ4zX0nzqufql5/hgwqSuzoPMRfehMeZZdBvDxymDwSf8SJkJl/8rkvdmgR27Iy
yPRQYYdUE6XgtoH1YkPh/vkWe/1me70psztcfAQ5hto3kjExPAlPAiSijOdndzAlwH1KZd6GL8ax
TtEhGxgaPshnWypt8ab8ImyAEFaKDK9/yCLoJcZoZOW8ViTRdtD8HcKHeN/AYiY5/o18A8nexpNo
PRyhBy3JwINIyRbhKKRJL0rQbbGzxCPRq53yUz7Y3QHq59vmR3SA8P0u2W81UVcufNz+xezCDUtQ
k34xYlb3ETIpSwb8Jgdp2a3lrR+vFzsL5xkKIUCkCzu1h16pDbW4CX2lne91twW1PB6HO3B86PgV
m8Wblf48H5MrUlfpE/MYXMSpOoQmbxxBC6OB6A7HmCYjI3XODNpMHtqN+D7/YW9c2ES6E6lHVaSk
v3DhtEShVLHmNlZzrPfMGu1UQOhbBYr1RV3YWbzUMn8YGD/GTuMi5+gkbvPT4MKkwb8TXOnbRrRa
DfUX1hbe2aEdU1T1/1qzvkbfqm+hJzjtrvMg56ndP6ARfA6QFETYRfgj3kCXRdXPUzPBZHLUduPd
2SUKQLqXPWTO5ltg/ihvPtqFrcVmwgg89B3qJGwmA/m/ZiJBBggeq4fA/ecJNs54YWqxkzVMq74c
zTtpPmnTU9fGtqp/3/hca6eaFyGvAHAvYI4Wp7oxM9GgDPy7ra7R2/xbnZzMpU/hmu/06kHjSRV9
2jzka15yaXZxyLMMUcE+x6x5l3zUwcjKQGOjHeP7Hryk6A7Z4W7z2609Ech80Q/j0gakvPh2QVIA
TYV7xFbemXsFun0mMc684qLPEwK6njzb3GefNrsK85+79JlLu4sPmXYldaUKu70jOrJzdpBS4Yoy
9rIrHrSNu3f1eri0tviiatIk0NBhzb8z91DBn7/BOXhAFuqjfjvuJK5Dcikn3G256wp4TQf4TTJD
+ZnqpLWo1WijoTLNLvR2e5p2xq7c+7fne6gYvO0n+ar7XJhaxGnLLBjXjjiFgRJ4RQvsO8m8jZOx
knleLIdi6uvwPIhlUrX9cyBzBzf6hn9+iMKdwkg64DXJHhxGnJneCRj7sz5v7ubsFG+c5t9LZHLo
tfm8kjpm99jN81FLHH+vHHxXupffQXV3ahzx5p+3/i+/nrVUkkbayhAymAVsqN6cJphJL3S767eE
0tdu9xcnedOTiVW5QIQIM9b0XhieEvWM6CsMciYsjp298QnXgvWlscVR0FLmNOGgI1PU7OKYegAo
H8+fO0D38W6r8fOGYHa+hS6NLUJaIf/LX6Jjd0w+pM6TRrOl+LRpaDWcXHjG4ukbSoiilmhX2CiG
Fcdilzum24yHwckJnCOcKhvbuHpFXNhbvHChOGhjY36nqIym6kX+I2inh6wMNx+2W4YWAQQxg1F9
pjIZug/6XvZizz9y3KbH8klv4SS0RxdMoru1odeDCfWL1yctkZtYCSX2s4D9v7OY/98aUFu9eF52
cEnVex4EWO0SLFQiOAOIONPabX0TvolgA7a2vpZZSst8nvlYOCGyH3mbhOSKsvZVlxAbUDcMrC8F
gmMAKBQNln15eAQRakR0yK4EiDTyHGHhwOnRBTkHf3SRAcv9l6nF6bWgPkQsiFBhfg/pb90LduLS
yPxoOU/lV3qZu8yLP2xdn+sb+GJ0sYHKOUV34DxnOaO/m7U4jbRzN8LSup+/2FgcYAn1sw6+ivnh
7+/RAHwn3XSHYK/sxR0yNDfyof9ibVRrV5MAmsL/3szFIQ4FlcEVg82csyqQZJ4OnPEIWZUXncov
+VZWvB7mX8wtjvIYI04AiQ/sCu+orGeBF97P87bBd2gNIb4ov9Y541m2uptfIlsH+j+8RF6sL050
0RpBB10XCDNCcbaLXN99Gnf6Ln+3dWuuv7Ze9nUpBMs4ECLXIf7S7Sb67kfpEH5C7CW2a7fzRLKd
YKcdx5vNJa4/D/69xCWaItOj1D/PRagZDiv+yDs32pluTYKMcpOY2cJmOvI8hv32RfJicr6XLkou
Qd1zIGcXKhRHP9V26aQwwDwGf6nvqSyPX31btM8nJYJ4eROZs3os0VOAv44Z1TeTQzmcknF85g7q
+8cg+ml1WxXyLQOLxVm5ZZy1MwmJYNGgkQQnDoqNe3T2ujf7d7GGRRowCKZgQUc+H/uKfL+DGR5i
7+18fzW8XNiZl3rxncTBEgpjTunmFHVyawde7OSd6cLkDuH9JwhBsu1Hyeq9cGF0ETeTYgCtBcub
PSChRIn8/ARVHPmcsq9rbw7V4039sz60zkYs3fpui1g6dcjxZpCCA8vtPXjtUy/dh07r9rfRIbIr
J3G2ctfV0Hax0kUkhWOuQ6YRVwSPENGBCp5mFVxwW/peqLuDVmzG7q01LoJpY+gBxCesUTzJju5I
B+seRXXo+r05O4eEHsbf5OvGxs4Of81bFzE0KyTkkASMqvtBthU3oMuSMkgcOMPdf5E8bhyO5ROJ
gUsLSDe7irc4lnifya5yOx2gOvfE6NaPb4d94fiOvO8/+40dbDd55nTuynqf75SLUxPwjkF/lB9w
PnaUHZWDcK/srVO62xpWXe1fwb/5r1j2fFVfWKpCeRqSiJ0V6pO/p77JXOejfpuHdn/bfEebRdhe
3cbxXPYsZmKxSZldqPSSYwXa9hHJaRQ+VHt8Ep/O9zIZEUo9f+RDzzONjLXRt3wdiUA2MpGSYbXb
Kbuz034KPKSoPsg7qMAQq/mzWPBvc8YyYxfqBu4fzM2FzuybcZPsAm+uBWqmI7qxK7jN1sTzc5v2
rdu82Fyk6fKQZH2OeBF+q+zqh+FQe6Mn1viP/1yGbD4rf8+ndPZYed8ezHftsbqDO2xr8au57iw9
g34aez3Ty1xGfcQrhh4Wlfm8NsfqAwLgznBqj9HJOm5u9HpseLG1uMni6V+L7p3xuaCV7NJ9dTD2
6O692yqfrV9nL8YW1xlygbC5zqVCX78pIekM629R+Ou6p64fD8bD4OB5FsF5vXmS0CUKTPE8V8+K
26CH1t1Jhleg+/fP7VB9VGmzQ6hLAfS1HaGsahQkEhDuCjJn6gONnJ3fgY0UHq8bWrsyINKRqSBD
qqEvGxmtClmeHNLIyIyDgl5wpW463NqeXZhYzrkF0aCGSCMiy8Jpk1z4tk1bFuyp3SU34OYYxCGY
dry9Saq3ShIby1vOuiEyqzV6j+0MGj9gzEhs/0nxCPEnBi1osc0kCgu/g02yUvtcnJOI8NB9CGhi
xEd153/ZrvSvZWfY4twy6Q8T8xIapLWGUhbtNHcwkHmZ3/IQfua0MGW7F5zAtT5ed4+1nvIrg4to
MWWRUSrGOM8Wtd5cklbPp/ABpgaJ/OyntFd3qI8aUOq7seylm2nTiu9AQA0n0sxmo2nL1leIVm0E
roz1dsGTZvreKDxCkv4r79KNRvFagoYpS2fOFYgDCNnXRw72waKtFFAUXVe6lWg8WhmjvWIn2aIS
HzNZOSCo8a2Skm9mCANBFH1M4uRrHTNeCLS2NdX7Xu3+ur79K+7LlDWD5TIbAIRy8Vg+t75UlS3L
L8YBYkD/u1+UT9dNrL0ywFtAyvKM0wOU83rdwxkevDbEpeYLSbqVaDkYIvc9jWlPvhF95w8m5HjV
zMpksHeLMjHutcUJUQalM+vfw8TTrR84yc7ytIfw4/RZvs132X7YSqnWuu/Y5LYzzJlCaJkGRxEy
l8aIzd7JjsjmvQ95YSB4dEQCxdMP21nw6qe7MLg4OK12Rot4wqAoF7bRf0IIeOOOWLnvZHgAmP43
iN3gHl9vo2ShU2RpFR+u+4Ec6hfkStzKHw7X/WPlvT3T9GBJh6KIv15bKQNgaZI1EwYRcbSb5hDD
gAZ34P66mXU3vLCzyF3Oct7q50DvbP1u2slwEsEU6lTePIGR8iDb6vGtBpYLc4sXpx42CfreHT0o
TXS7njZ+FruT/PW8dcG+JSAiWl9soLl4bEJZZ6VTgaXuKwUYr6WheIbDIN7P/FX6x36nnEZXtmvZ
2+5Cr7rIyyqX14UVQ7M+DtguyvxdZ9WlrUMWbqPnE249K2d/XrxvXy1z4e9mXbZySR+MZyULlOzz
zvxVeKNLGsh0iQszyv/NYcyF+4tTkKpBydpqT2JH6z134fuZtM4gF0OhastjVg/0xV7O//4iG4uk
xG/OPQscpvdGKTPMvjV7uPW1FnFRFOHqN1pWFBX1u0RMdkij/kosebexc/ORvfap5rNxsRIIG8Hj
NtiBz7Ql6IcHNFEOvFqcjg/Wt6AVqfZ6/c/NYuTWHi6CyRltuRQKjd+RX4ZDIvlAS8oWdzZqtvvz
xpW+hv165ZOLmDJ0hYnADZ+sd6pb4VaGRmSmAzDuY4ZVGxvaPzCZlcN85Sl3+4N0LDfK2+vr5YaT
mMTR6Xi/3ukBfR2lJrqg6gOBmJTrj8i1f7z+Od+SiD0HGLoszPWAm3x+wl18TiQJ/bjv2NTpHZHT
SQMwpzC8irZ0MxwsB86Q2/l9GJ3aG+Wv6k5zxP+mcLDuVC+/YhFQxd6YCp+1Pqfw6Sm46b+3ql0c
0n2HOGj6bbwdPufueBjPW+48H/S37vxvy0sqAaP3RT2aA8H5OO20Xb1PnRFifhviiUO886Gs3Njx
9XP6YnCRnLWjONXoCbDhYubEzS+zCfeQF13/rP/hQnyxsgioqtmd/XTCSsWkk93eU81z4Mvbg4kF
R/xfVNbWI/iLwUVArVX0DIccg7Xn7zM4BBIJvp3WlbxqbzTuH5RHyZkYpTBgcgUhO5+dC7c1c9gf
slEBmpGL90lR7upcfteiLuhWY4NKY771wlj10AuDi8MotkOYnwUMygWgvck9f0WPpX0AFe4Bx31Q
TpLXPCgBfaYt/drVMGBCPwj5IbxZyyymRdguz2aAdsbsUKBL6FdvTeJLqzZm4thZ6Rel4EVQL+Aa
z2Gm+n3/ZiUBvfkyfz3RVf6Cv3Ie1N1q3q3GV7gZGJwFxI8WzyKcx0qkhL5C6tDtpCd4SW7EvXxC
OR6wVHA73fju+C5W3Qo8H2C+1I6+b1JfrBRj5ctfsIjw6mAi/a2Rnv4W0c25wxAROaTvNt+na/t7
aWkR36S0Vo08ek6Tvv9mH2WRtnZfuzOvTPLX1nNj9YO+GJSXsCJ9rMcxMFna/L5JKyejdDZnZTVD
50dgb+74ZfN+XguldM0Yo4dSjP9bxJxI6KNO7J9tzs3feR44ZRY6sbVTtw8/bF3Qq+UMjKGowqwq
F+QikvZWTk9GmO/HxC4+zrWh8PuAxrwzMx53ubNZUp9PwfKukIHrQoE6D3ovE+qoE4x0mkefq532
wXwwvqoO9agdJLKtXVTs7gysDdzh2/Vgvuo8F2YXh1M9q2o3Jexrmcn1MU5D8g1GkjZGoFYoAubi
OZSJFAtUy1yWMKJER5EhgL6kcTs3f4RRE1Ga0g48Hlm87GqJIpF79v7IbS7tLk4hsjMNGgvY7Set
3sloc8F1edb3ZxXtydQ6pwwaBP77Mh9qOzLRqKHggARe1rfIfuZV5lh6nW09C9ZuacUgLFGnpTS3
DIjZGZ1N6XzuSSjLz8Ghv2t1J/owAEZx+jkr+cv4a/xp/Lr+obeMLiKiYuV6ZY0YbcQP7QgMBbxq
F0Ybuc+aO10ubbHfWtwKcZBjRRWQBhobo77rwix4vL6WdSsqBRpocyG9XLwHFL/TzLwNeIAM2Y0p
n89Q6CZbS1l95iimyuA9ZKsM4S93rEEsNqhTngE/hKcggE468KobVM3s/Fh3/wWD31oIuDS42Lzc
bGRV6jDYRdS7rO9d/blJUIIsNrZv1RWgyZ9JXSQ4uRfbl7RRbJbnqLeRuTX0ydbLj4ak/YknwFrx
TOOgm8s+gVT30pTOnOlxcd5PjXBb6/mH626wvo4XE/Lrd1qtwYajz84mCKYr9BUyzQbiG60ib6xl
9cNcrGWxYShV6zXBAkPQqsrNcCyHEzrxcPW2G2nZutNdmJpd/+LtySsTibwOU7UXHDJa1sajCXkL
stXH80k7VltevrY0VWE8mRo2f5nzHl/aq1IhUo2BvLdV3FgV3ST0b432Z8md88+/Frh1OhHc4czQ
LapNY9tpnebzTNH7FBlZ2MfifOeX+lZ0XXtM43Q8S6jLQ2exuLlVPcuDKtYIDl/TzwmEWegkgvR5
AC/m9k9l5c6cNJ+tz/Eu2G29O1efDXNRjUlvfSa4WLzFdF2ZWmlgGjG4V/+eSXAQat0JCKU/9081
9/qWrvZALswtx3wnSahnZnHC7UMMB8NX/UTb3y0ZxNHd5iQ8JI/xx+Qx8bL9n9QPLi0vdrlTkbfN
IxaqomI1VbGdRxtvhrUgf2lhcbqLFto1s8RCKqdHOI7vhm7cKMNsmVic6/GcJVIsY0LJSrvsbiJp
6zjP27B81V0uYnGcg0BHCjeeLdCkGj2UaE/q+xlUjaDD/rozrEXDS1OLk1yix1lEFr4QjCU01PUh
BHLSqcb/dUlzRLmIGIlftWhusqSKmQL0kEjHg722N3coRW759+pZfjlOyys4o99YICr5u0w2igfJ
t4uGnozvGiB5oh+jGx30et/cI256uL6dW76xuIwTo6yt8/O8b607Sv1ZQon7uoWtD7aIFWUYFpme
sjhG220f2cWcBW2xWa4ZQU6EiZaZHORNu54sLRvPNfFdrxU7E2QHNXXHj7f4b1bNaICpeVbATrts
YplaLFSK/v9Iu64dyXUs+UUC5M2rKJu+MrPsi1CWcqQoT+nrN/IusNtTt9AF7D7MzB3MdDNFc2yc
CKRLcm73vGxjQ2mfGqqHf9+yH1uhN5Ig0Jxjbv5fbL8N1Mt6yKnfsuou9SJoWUPIOhBoxnBA62W8
bEGp8HtP5sfP+2PZb5fBhkS3h34rnrHRptx0AluZQlr9BsX9sWzx5+d9uxIdE2alKv98HjsYmNtk
PgOP9JQ44a3hpO74gaIoPCdVMJ7s7e8DZj/dekAFPFCFoyRjfS8L5xiMWhuGHwB9jnvbEBfdEr84
6J/30jNc48bg8q/Z8wGqkjp09RBMWXUEUc3DNEwpHbTf4OI34/3d9IId/n/W+WZ6+TTqgN7jU27d
4/ll4P6N7mAM9MjdQtWQ/jqc99uH3f73PwyjmgGyKiU+zDIo2McRX9hAqcNk/fIGfj6j//2wbwYY
OreDUei3DUyyu/xZYEwthwjU/IyCKFl7AJjZ49+X/Id54G97ebPTf3yaqTExmTOWnKL6WlwyIgIE
OBu5k7tb8UeEkDS0U7BCvveBTCB9QxpcVQzuQfwGJ1CigWie//6bfoyU/zzfb28Sis9CY7ftRoWm
ekWwHNlpkeag7kCpxNzOCfvN8/12o769zmocqhZ1MRi5Jx3aW23cbdcYXJyYeS5DlC9+ceg/BpN/
fOH39oECwUTVbLHebejyhoK2Bv9GNK9GYI/kv0qQ/FjX+3O9bzGdboOpCvT8uMDHLGbn8YwCFC7W
EELqwghvMl+/Ofhfnsw/KmB/3Ctu8cpQOVYc6NuqI4hkLqbqfm3I3kLFv1zff/pUfyzTugzoqNsy
fAdJx8Da5lGFNswc9Kch/s2I/xSz/LmL3+zOqHtZrdzQOtB/rWKLcah6NnVsQ7smgLI5kiz945en
8ItF+F47hPZxP/PbxdTjbJ8BPDme+5gi31k3wyuDdvHv8yk/lbf//MpvRshxvQHyklhS3fQQagK1
wa5Jpzvl19G2H3OcP1f6ZnsmCUM+CqykJLcmYrWduM8kKY/8ZtELkKdbD8hBMBAMv793+1/M7Y97
C7VJDQ0M0A99Byq4I2ZYyxxGjFLIF5eQafq/sOyCg+6PNW7394/7WeVNXnoN1gBQPegPt04w26NB
mc6p+Vj8A7z95cb8+CL+WPFb5qPVzDOa24ra0Xjv0jHOoywCwQooB8Lfy7A/PvM/Vvv2JCamyk6d
b9+HsR45n4CnDlbztxj0ZvD/9cr/WOW7/7XdqrUW9JmMQo0Xduq0wW/cdIL4NHRofZt5/8+r8e0N
CF6OI4fipF93wteB6TeN5O/ndPsb/vZJ3+5+S6luDRQrSB1zITr30aoLsipPqPobi+9vS31zp2aP
ciu7RX7r/DiCcVTzHi0lhmwy+fsn/dgKgEAf+HNBPAS9w29eVFehzanq6DiAM2Q3QNwQwCMtkaB+
cY/e13Roj9Bz/MWV/nwB/2fN70BfD5rWZWciC+ItM32zkd1VFI7rc9f4raHys9f+3+/7Duzl0DCX
o4Hv6yKJmYEqxJRptx0jL26i+e3/MOwJDKoD0hBg5pETffPZWclHwDAFVgPK1h4F9M/vfzmwn8Ie
9CoAEgG/FgQOvx3YWjG3aqwOrxftRS2oj6ria9RnTygROnEbzYk7/xa8/1A3gbSMimzyvxVVv73l
cVbY6proht1UXXSi+f39DZwPmYL731rgPxwYts+CdoyLKEDHv/2n9VXySoeyM1ipMMt650TrFspr
u1sj5jZu8Vvz9N/uBItBwwptC4AWve/zJI7bzT3TsdiglHuqIM5yqo+/H9i/L/ttCTgsIAp0JHLf
vsfW19L0JuAVQbqSiRcutrXZ/mL6flwDrJk3uV/71pL9zz1rpLDGrsf5VINzyLo2BMluDo6C3/Qn
/23T8S1/rPPNc0hvFqW5Yh2+aoE5FyGIYiN3BYXisdJ2s53+fet+vgt/rPdt74pZjou8fReknTYi
glQ4BoxvGCVkMsFvbAG3h/Of1v0/P+6b/2j7uaVZh8XKlCZGcmNPAkn7r9OUP165G7Ozisug/as2
M40lRLOhGIpHWzxMmvqhZNr93/ft5yVc6yYKBam07/wDxoz83V7QkMv6j9wVpKme/l8LfG8egKk/
t1cHC4walOtY4wv+/vcVfrzRLuhZofUGhmrz22EohS7UPsMK5lCQNYu6DkKXpQj+vgoAKP9ytCDo
BVUvmJ7+uyb3zac76yQZtOs9fx4bx3yyZ6lyF+JsYnDeeGUN2lbJoGGWLFK3h9c5d/puv65cH1/V
SpX0TbMk9Gn8xR2U9TSIiaO7QAeeBbmESBQYNZwqyZYW8gL62lq+qRfKBOlBuA+/myC8GI/eOL12
vbpowTS5/JnP87BT5dCeOnTs9oAMyo++AAmfPwilHwnGRY2g1Cuo7JVgKnd8BZwG3R4kUrnyohuj
FhhDZ55Fw3DH9Hke8wQsqGpqD1KXW5FVvdi7Jqur0FJVuj6rJeUnmzYZexb1bObxQstZTdEtB6yi
N4dk8YrqztZuh9FZxjjF1ZpLlPUc1g2FX1CzKInnFJiHk5rVBFnmrZtMgUKqpGsLL8jKsb1ICEmF
0uiFD8EHaEd7+njHpnnEEp6SVIahbM1+yp9Z41Tg3hH23rHG5mBPFn/BOM5kkUFYhd9hBuIZSBC2
W0HxHdN+mJ77RtZnT7GNSAIicjJzB5pn0qoSky6bzstOFdUHoi0cs+zKpIXWrHjEsthp5cIiM6ep
wpR3NrKENlTbaKthENqyMmyz+qp15anNxbM7LJ6/KrQ7ZDU7SNU61H231Zg5kaJeqA+uxLsKtt3M
AN+3WprKKd+pdnVu1anfdoYoQiHAU++paxF2eq9tx8n2CEIybWtnjroDn6IdWczQE8sbKh8Oq4km
oUOnzqjfsmkSgayETiaXIidHg3dvZy695q2DhrEq08XKMcdr0de14Gd3oqDxm1X455H3xORrScZq
Kfy6r6OJrnbAVGeM1lxlKKEiR6tNrSPmlBc7UON6hOJfq+e+mJ0roqoRMeSNUdZdoR6XSwHVikWr
TuAiDwteOUcwnL8WtITTEXXmr3I+6sPybmq5d62mUe49ZypOjWmC2IMXn5o6C+IY07Ne62fuLrtm
tRvSTh6pJTpj0wBE+JAHi7C2bV2x0ELvkjhm94meto5Jujoq1jIdF/1MG/d55KBzaQ3DAnuv7u17
apZBrQnbpxKyvMqo76x5DocVp7SYF6rpvgMBg3449DTK1/wRko8YMJvmZOIKWYxdvrRnY1YjpTWS
HLqy5SwiOTSxOgEInOEJumsiQMoJWMrR7ZdgXC61CtyVJw7CKALhFYFuoE7TvoMUM8zqNmydqII0
dG6AwMFi714unype7OhkfCisjpyebttyPjm9VAnysoRjo4RqgUejm/AZEzCqdVv5w1w0PsiwntrW
2+kye2h4dViNOmn0fGtR++SN5rXPis28rkd7rT9KfYkUKa5jkR2o7VxGEOjmLvqsbUWkrYQzdY5q
Zgda3QdDu+zaut/WE/tUK8SS7aEaokIQuXyO3sNUa75u+iiAr57P3ir3buUESshdHbmLz9ByMp5o
G5XFs8tA4zKS9STck/6mnSRo4jOoCUTGu5bfW3mwei/dm7bCLAbMhgIhh7bcU341z2BfRIzOX3v6
YGorLP7ZgPybmgfzcqJ64LHAMyKK68V8wHM0Z1/dZ8fWvInvPY7cLxDuuG6iVJuFBhP4rFCPv2gP
sEL+VNdQAXgw8rQZriPQooYCqQMbqTVbfaUAgkBR/HnBGXl1eQ8o7Z4r/BU6HwHsNaaKh7MuxSN4
rIgyXfqhhCxDKNXsrgHFvrNwf+6dO2Uq/Lydjhy0khA6CmmuEdUEoaQIlFeDA6hmglU6roEYeDRQ
VOu9sBDR/MSns9Zs0aPJS0K3QDrVykbr7mp6WHIAhpGc71ePNAXzPTeEVG2tgIYHakMPICmDSexL
L4Csb2BgSbvdTzW4CrI5Gr3ponVPeYZWcJ7vwXMR8PKVO32s5E+mjnk861FxKh9GABls/1Y7e329
5lZLVPWoF12sgEO+9FsWZkXCQUcIN9akhhP2JTFBBwU73Bht6BYSfQkyNzrpDGjZOg1ECOMpu7fb
d9xwdfyo6HPjKT7cXiEKSI495qsXLNlltCwiNajyrhh4ivIZlgigd/VstJvVTnGg2tYciFcH/Rg7
VsTZ44oJV3uMBysaoPNSD59sSnIrFjAfVWwMl7lOKSqx6rVd01YcctS+ZZBbCfeu2gT7Vu2LObEe
cx5ZdR10fZFqFUxiOHAO5eqgQuTsfnbFXu0TOhKgzTBRD9R2rIHzVTyNVdAuPZHI6XQn1OSblxOP
PTZof3qHdopXgAGzA65h/WlVu9nymQix+cVAhvKEqRa7AK5/W887bm8y7pdnFTDXwrdY7DkB0jbB
07kKOyTfCwbOjMH3OjJ6/pK95GqQZ1vQbShDwoxN4wRzd9ZzIi6zEw5d7E3Szw79HNPxUs+haKLl
LVfCzjtlNGgxqJ3HmeNr82atfL7vSghyqoSJoHrOtU15FmCZgf/Zu1pc1tENl6dHdJujTwKhzmE/
weU5CSqmpULyKRqruMWARE7cameDJYaS4aoOO6uKPGTT3oHTQ6uGRuPj8k76IVNDbSbrGJjjQDI8
al0h7nhZHjF35zMWymbPQENND6zcm3mqdLBDQZE5pDeTUQms+Sj7KuinzUAREtghRfrHAA5GQVpU
D62VLNh5cWiHTVcDnw1TMZB+uACiNcx3s3Nd9LQcYkintZgLc9OmgQpRHrci91fvqCAiULdNvacs
Vtxj5h0Kee91e2bEnZVauBZ5/ZTR+1GLyhxmONAhb66mXjkGqJZBKq209ZhrPp8Obst8CvO4L+2n
yYqwOZnz0echt0DyHugoOsuTgduWJ2v9VPQqGZWPAkFZ+XETp1ZCIFSIVr/oVVp80YsuvzzDpyuB
jKhbP4ztFtKii030Mh7GCNJY4prn4dQvuCGPYGZTLILnvF5u2+5u+yJpgEz3cL9oYuen6rNvQgWk
WuLCi2gq4+7exn9D5ob7WRZbA1yKLtCYu8x+WatYKzY6PVRXKDD0IHSgiTs9ihEJ/xw4n/lw5G6o
mT5T7rrudSlCJyf4f3IRWNMBZZUBzucRoysKiCcyN9Vsv1pyoNoSOV0XagQ9T3Pr4rTneo2hZAS1
1qogGn/hy7Y0dp31jg8f5tRF7ZjXgUezZBrPi80C0wp1GM2ejFMJdFlqTAka9L6zxC0mjdutDn0/
fYyV5qDjJUPt2vBwQXtMjh9l/iURY0NCRz6OsxlNa+Jg/AUao6YNLW4jJ1aGLYiz/LBU0A4ElZRJ
g+EmmP0AkKov2GHuW2I4j65zFi4s3B7SZAjLHB5SeCUDnkxxL3Oxc7MU+Bi/cJKSB7omw6WLGXCs
Vs0TBKCBQ79kcamVS6cWodFiXxDOir1apaDsd19X7yuv+sDxeGh3KC7WBGaT0ruKGdBcOsOoZGC/
yQtM6O26Ms7Br+Ec+ETwD6zZuHxbjBEd3uvhvS3iqUzLbmspoTofDC3GQaoG8phne9zPIEFB89VV
A0ucmPdquEEjjyVD3CSl78rj4rgID+N69MLa5aQo2ckz+qDAKFTRX7jbBu5SJ315Lcc6duvP2fho
WvxItaYRV95a9Vo2D9r8tooiydcFJhaH4SkHVbNOw2xvnKk8A0NELN7avjTQZjLEuM9UGraqthUr
S8xM8w35ZZRwe6sVgEQvbDXtZTBkVCxGOLVwhLXweY3pYw25x7xcLOPaLxuNqlHbvHF4Bfs8w4J3
ayCUoy4PlhVV44WCRUtHZFVvyi7Mi+O0hl51wuXQx9BbDnmDEzwsoN6Rw4Z7ycDCzk5tNZ09Fi3D
c7WGKsDgODdeeggi00xGogsbqwxMJ4fupOGb1b2HqZF+3DC8JvPJLJUk18NlqhDGRZWhh65ih4UX
MXa02hhaviWeuqU/lsYxhx1Q6RigNIrj3ShorBgCMgTAuVOWESQjShaO852LRI2+muaLll2LzMJN
1Pypu9zCD8C4F0j0qEDlsEojrFH8Dgytt5Zs/+moLSSfEVcYUTdGzbCTaiA7IKGQfuYrthpDA3Cz
fN1xZ1tNoViPXnupyw4A2KRTwTUiXzSTDGtDyupx6kJPB5xuSCuDlPxuKK6dDDH0byMbMIkrPxoZ
NyYZm3CuHtRhilVt1+In1CsNGnH0ym0LSzlsB0g05t1eQXNMe+CS1E0XNNjKEQNg3EG3Vb8ZUXcn
3QJ3qIw6V42qwU0w8I+322JEZucN0SKAzVg2cn0uzIMqVUxdEkMJalqji5ngKxEnB2pF6LrTq+uq
RYYa1fCGiA2L4JbxSSXVmj21N14bCK3clw2mzW/B6HbKztPwomIRpRwTb33t4UXYu5xSe5UkW6Gl
LrCXje8i/eHQ9xBNds2VBQLyc6C000E6zcazW6I3+Luor4AUQcJyT66K1O8CSgi/s8XdCsIGfwUY
I/DUo6J5xF2ciz5A1Y7CFrghKz77NYYEDwLtsEAXZQSt2Ct1HiXdTePJWd6n/mJbQVs8VbYVTuqh
abZOv/G848xPtXgpWhlkHrGV3egS7iauInxliuF68by5/cnWGiOraG5XIRO7Nqf+Tb7mq/euXfEp
m/MybA39SZn3Jt9X1q5F9Ga+2VgsLbg/POR2QDmZoZPgXlDz0MpL00OzLBjBwuq0yoYufTwW7M7r
lVgHg77RoBN6MsbXAeXQISv8qZ/DKX+fa2gLhS178rJEQZrs3LlI6DOb45ZYiCGeSou0cNceUc9a
9lDKUD2p4JJqQvEw5r7Fd6OHuUYLIQfBH0ZgUUerjCix1rQafQWyBXf69NBNW2e8oVHFM8tBL3wj
prgwO12fEb0MeWIe2KFCBFohxk3h+XsGqrEa+RVAbg3YpXezvpn1QFqRY229Osadp8Y9fkC9BAir
cvuEGKq1NgyFm1696hW42Cu4pO5Jm5Fo+aYM1M+6Io58c0Du3/jteIswzvbZRg1iSDwtoF8qeGXB
ssB2/Ztlk3Y7GHD2UKuXuK8uZFQron7CxdeR+XyjYLK3E8bi5+NaRvLW4gAsAkONVphVgapv7Pbk
PcIdqkjuHvJ34OgGGFhwYAX5c/Mwq7GLBoIFNmdwkFkPHp5QBmsC5W2/skLjcYSjkgTA+zp1ssh7
X4tghkuYU+FGalo8r7GX+Z6ZKnriqH7njn4HFS/QYCOX8fPlymUikhsNHrL0mOMGbvMm6WSsDLG4
6gxU5IgzHR/fmyOpuMxvMyaKwPSSnfXuYi9n46kcgePtq6cSXMU5qU3SFQAPsBGzydio4XNhkTkf
2iJSz4UT4JIvyFBGFjrv9Qca1pCkPALvTLPDioAcUZyTACdj0Rg5oB26CNmz3bJtMG6ibQ3NL/RN
qUSsCZTiodS3k6CBUxDn5N4XR3X0PZYOKpFG0pY+PUFBzB0JGxM1zYaj81bEpQwcPIWntvD1nWjI
XEYwwfeqJN2jUiSsOTbPluXPH9UAvmn8cT2AbYCGRt368lO7YycBSfnR76u0Q+Gm2Zl75F1mbAFx
Fq3Tg9NshUtMuuFBU/vdcXUj+7qygPV31TvDhDZqBnqsyNvC6wCpeEwwr+Ah26Oe6lSBcE7NsK28
q6M+5eDBzVBdjNbys1FIaRPU5awGOcWjkHdtOr4PB+bdjZiHecxU5KVhUZmhgeAd/fd8PxlE2Q0S
43tGRwQ87utSkbwhHON1IFZ7FPBpE2RgjK8ezYLus9o3u4n+A8O+IektGGU30OxQ27o7azN+FPsc
da51W2uhosWOmcieqMaxe8L9nD4bjcwzKNTUTValmVeSOTvkkP9cD8I+F+vRaK+LG3jWWc9K0m4c
5MAshId0ZdzLBBQimhYVxXPnQXHiOqN3Zo5nJDFDliHohgJ9SA38IXjVMa5rzJbwjTNcVPvilDJq
enAH86cFaFtXOQuNmMJHNwan9t41YLfPhpAWp8x8z51rVfjD6zikhpquC0L3e4vuJWiptVO+hroH
yxu0gIAKDEBRklGBoavtQlNU5VwineehA5kbBMSQICBH3nUwEQupkToFJkJ7f4SpPqlfJqBfnLjA
WZ3c1td6Mj1NO5Rq9K8JlvC8jGQ+FfPdKAmKB4OMIZo5bzzk0RGyUuD+szzAabsaxJgTyOLawDJi
4BVXoGyD/GLgByyR+kAF6nNHuQU/IDimdvhFiNv1EZovUYOsC+3HLb/yY6akDeyPyXfrJt+KKpxv
oKipJv2b3GuoneGgoazeEXdK2RNqGtpjdmW6D9lFkSpO3F3ZAv/mO9tW+cofOhtaebENH70czBN4
SUVS6YGi3SFB7KNVf1DZFplwfZrBTHaP17WG4ljg6mTatttx47I+LXu3enfobm7CZtqh2AQ1Ph3C
H8XZWggrDiCXakscQhs3IM2TMOZhy+NF2xj2LtvnTzjrTvOR0t+CKszlSzMVyAo9xBRgh4Ep80JW
QaAn7cvYgoLIyX4p3RBxO0cqP4eImDM7yS/5DG71wo7lC2oXqyDdAapji0iAckf10RriTtzN41du
Bfwu0/3aBaWdHuChZ97VzBDBoXoQN+9rTjJ4VGT3EJN7l9kH6jJ1/4KpuAWyfLDF2KdnmkDZvVbi
+XHAWc+HwYJmUVLBD8zKdkLMBafXVVtbfVdVeB2Ey0FlrX53RdOjNQ4TigTTaQXF3RrKIsiVYEF5
AuTPWth/SBgGkSJZ1EoEeqixfzg6ynb2Rt0gjeXv81sPj8rj6Y5LNJ2MpCND7Q+fM5TLhT92t1u7
Htl4QvPavZP4Shs1GhvyLxYBuQrKhWPgsAd2VD449v65yhGM8K3w9qp9dWpUG8RxntI25l2ovRmH
ARrYcI4Qq9G1CM20gW7F0d55CFyQ8Z9x3jYgE226BoYbc6SgRy+o+hg9iV5DoLwZ0loE2UOtgI2K
a0nmRvhhZpkoZogcyHbxRkPLCafnW0jo3Rs7eDf2uqJnAKrBNbAkirX+clazkCmnUtmjDoAQzugj
jW8dfioYqTf53mifHPdV7SKzwTFRXL8e5TBSlZjUfRxR3+9T+8gvWZ3o97UVUxDfVpcMWrtvIANF
DU5ngQ1nTFnSI0oQCozaUmJjCeIqD7V7D26GFhppsgMMn5hRgcNQoRMsxvNibJj1rCKjRO98fTCW
esPyNlnWF3WBzhQOS1UCEFxF1opknLchOi2oZ6LKV5yV+hM8MP6oNvFKURgyC5LZHXiDoDHaj6jG
hvZ6042F2POih5nn4IATs9jw6VWR7tG1y3QGDqxuypOrLBtjUQJDgXyxZvmNo+/c9qlYHyTKuRlq
OoO23o/szTFRPjeb2KNnu8h9D14e8wZ+tjTx5E53ungaSp0snn5F6wIVu/q8um8LdI//kajCyCEw
4MRYOyLVF21KkdUxDIcZD5lxauQjLzZ5e6mKuPauY4P/oM+KOKnrpnJ2yL0CbQI3WnlHaUSVhfAZ
/man8AYqV6bfIUbAzAvrTqXYa7aCWuDFy56t8m7pE7c/6vVhpudlCb3x4ELNqK/BhdnSfa+w0AS8
WfBng19G9Y1j8t2AeHC2cdXHDIFt156s3vQHppNmfhFZu5fDo0QEO1c8UBVONDycqZpDQ3lxhuNQ
p9JJdNd9nNQyanHRtdbzKw2VubOG4UF93nrLI/esxBkvg4dMJw+ElZYmrutXhTPRjjW/5yALNlI6
TZsGNn9gdeBkCEzgTU0JTJ8Kz46NLZ6l894K+ujC0mTGs1cj51N5AkEeUncgiWUyofAG1ISoEuOh
QM6zOm5qekOSV66fIVYesL892DJ5jia+fqWec60RarVGFpn1QemOo7mV3dNYXOdFhlw9ZJkFUvun
BpwSTT/cO0sZSvSEygrJESuJOu5LD8hUZDgLRiiK5b5ugJCV545Hs61HfKxTc4L2+ITSCCjZBJuO
JZwLFHgjCpNdmEtUZM+eVW8sDelKD6505EJgGsbDRcFgKmHw6fDcAd0FjaONN3OUaZBs1AbbCJSD
BzDHm3CPqmIS0MP5vAD9ZtEcqup+0T6shZ0h8xFU7ZY1u7X+cvMFD6vyBTJZ21JSS1EirRZxR829
LnpcFHxM96CX+xFWps60qHeaqDYc36ybzarNO9e+y2385RgfGkp2a6hE9jITY0z0WQQYlQ0sG2q2
y6tp4Jmi67Wg2OhVICtD7aRSt/mIfIkpl175QnW0uoXLdIlM9ctgvd9ULDKyKlm0YmuXS8pHGP0F
FSfUNfoSP6YpEi0fiYYe71K9sbomteOQAfwXE+b3pL6rx6EkRn1EZYcioSza6WXIevRDZbqWm0JA
Gx21rGKcitDyaASN3zB3RiJX1MptnEWjIBPMMI6KYTkh0sbFaH2rdvBsbMdvxdoGrQ8lz3GFr8s0
JjOgdzMFhkv3YomkT8+gPQmwn/AiMcH18Zei2C4VhBVt6pszpOvas+4+8BaN3+HBylk8CjtxZrS0
jKfZ7g9zBfC2p9OrojQh2lhLc2eMO81KWHFukOvg/Ftz69F9sSQKPZZeF/R1v+NIHbV+CHF4mWGR
GmXIieWJWj0MhZEwp3ltem1jI+GQJa5uW72rS7Hr5BDqTvmsjmPY99qpHo27We8P9m0M3HNCz9kX
pR4UpQFkKyR2zQplCH1FxMe0eicLezOVTWANw5gM4/A+5L0gWlN/4RTO1tAgH1PNB1WbU52hJWVR
SDwqNOoHBcVgWKZePetMPfee3BtCRLQp0e7A2MAyB6PzNTjiOlU5waDEYRhggkrh+szZiXzdqAXG
ukdjJuNiBRYaDwhNG6gVlo0eU1oi5ECvi2sfgutR3ZZEQXFlAupBoumXWyCVZ9bWgg9YtKep7w+t
3aOqVIeCD4FB0SGBorC7SL+akFMV6Fe16OCscLNjHVYzrHHWJS6ttx6ekit60jk0zDno0Iy4ldcZ
Yb+D3uBqHrUJFDsIZcWCP2gdNL5rdAFpjDksoRU/8ZZYyupDAtpn8/PQ36FqKM2KZCisopGAZm2r
R2v1qNK7PAsYCyboahQJenf5sq29l3ZFYY1oKEKiQTXV97oReTwYO+IAE7ciTgtrFCQZMay4KPe6
kjptmvdXTrGJ0QDX0aelGsxaSuV+BWsORbqBJMN97I07hd3xpifVfEQ85IIfxUJzUU2EXvrV+oIh
WhCfvnr2e+4+mLec27yj3ess4xZxf19acOTI5cFmZBycbtMaz7YtSYEar/jS+yHQ6Z27xDa/9xDE
r22Ned8A1TIDmR6/zqgU52B+AjzDrQKXbmzlZXLfUCDkcqevxxlVzOXxv6g7s93IkSxNv0qh7pnN
xUgaB1114btLcm0hKZYbQhGh4G5GGo3r08/nWTXTldkz6OnLQSIDEFwuX2g0O+ffjqPOEmaxVJt2
mDehubWEaNvbnGup6VGd+qGKviVU7vW3MLlM/jEc9iLptxGZWe7PdLnzkl89VI1A/lt539b4IVdf
ZqC4gN7kbfV++t0P+EDb2r2UW7/K9ikROJmCsKTTz8Nb7XIn6ffAPECBxsW3wd71wW2qDrQpbfmz
hSeL07coqU8eUFELGr8KemeQvprt9ZIHJ+t911QWc/+pKrdS0GyYXcxcGNpjXz6VcCEmfsuojAr3
YtG3dwcRfHUkVB5Yc+DsZ8+/NQXFLOHWOcNinwztOqG+gXwbWeW6AjScX4SEMkkSREt7PNz7RT+z
QiS8XqgY4GAG+EEqbAlyFx9KREKZyWkZiq2Fq8uXcQ/X/zaIZtfHQP5ztclifJUU5Y0b7Byu8mwh
SvjWF74W2dWXBhWWona1UXhuyWXqCvcxH3+OHFshw+AdaPi8bfdeqjdN2W9IgQjGx2W8Rd6xietf
g/9plU/Feuy6W/JC9jK+y+KzTB4b+WSWxwgh0FreVQ4MIyhaci3iXpPhpmG7TeP2pFW8zSNxP/fZ
gzcN2Xac5F1Zj2w947fR6w5Z67zEHfFxtIpFZb5FLnwmeIeQT70mTl8sR3I57pQrji1w8aK8m9iT
0Nh6L0F3u5z5ZkhqZbP8qPN8ZyLOk6U5p2HyBZHY0RRVulvzR8JFdsrJNnIcICP6czxSKwdiF3Bx
r28jQbWQKHdrYZXdOd4HoaYcGKDKv0+m35XXDqjnOjn+wUQfAlCn8IlKKD4mP3ieFesnHQD0r11/
dsq84bUD+hmc4Ky8+r6ew0uSB8d5Bd7vpvupuQ8755A7xc3oANaaLGCOkr9VCrdiO59duKU+9LYm
KoD4uFWaWW9CaJEoSs5Lxxy3or1z7dfrm8xHKKrhh0i+6lFf/BT8eKGiD9VyHJbyIWeNzy6xr/A9
48B+FbWnWarDgMAi8zgSKrmTA3spaFgHqYBI/uTCLI2lOYxutHHH+sOk/dHTI/xA8dmZ6u3cRBDT
+bGOBiRNqJOS+Jho89g73/X04fZIG3JYMSe/xHW+bUZ77xXQItPnXNenzGSkyulvdi2oUruN01Av
eZM+GhQOPoKGmumpJXx81G4yhsouyWVBxTB6zbl3mAMyDDe10JeY+mNEbCGm4CYdSQ9Wwy6d5eva
Fy+2VDcFvFBZ5XvrjftKO9ce5CWTn5f+27JI0NDePVLi7cKl2i+rcxZlXxz8Ceh17aBUHMNCLvPx
VoyUsK3QZ/ztN4zU+OwMX/0CItY2T1FRfo7ALfKBjqDwJ0QmgvAvsJ3ZIDyqold3FXdhmV/0EgA3
stZX+VaY+T72ruoQ6E23Z1PuDqmZb0dPXguur0UQP6EpvAtlC3rYHr3M7ITrf7Nt8dktvV2fpNt6
4UKGateNDbxCB2qvz1VNlH83jrvMirvGOJdpgGIPvFc5tj+atL9EI8U7x8AuEsvLzNc1u/KO+SC3
uVGPa14dcqXvFj5uM9CvDAJIvDvL6VtegISEtFS6LrY9kHAwmB9JU9zM7BwO/FU9y3My/ayd7mxD
+mrZRh+t6uN95up1Y00GhaO+zlV16CfocuPWbwtdBp9j5BXbOTzqrt2GnIEMdnqu+nW7zOdwyXfj
+qkd74X+1abDJk/GPRdFj/dmfJnJ9kD3qSm/nOA+BLcEgGEofN+9ef0xDeQ2ncutB0dHttcmblv0
CDd2/lRl1Z7NZC3Gs6ZDGmWC1zoDyDpWFdDOJ/L8t5N3Ikp5q2cOP77O2ZPbPBju+xCNmrB3Vffs
JF8H35zS9KibS2duC18g/7Go5dxdW37twMnT6SmLPilq2aL5LlYEHbc6OwgIGxq3EbGksxDWiu6y
4jwen0bwdkcPiCQvfv4lyVgGUQtNth2dg29+aPFVhafKsO25/ja8+qjN6+zdj6vYpzNKMmojetCw
jA+5HQ+JOYfrrrJ6m+h+17TfC3AIRf9+hOGxwLIz8wQnFnzUnqX/7i9bm+wNUH5Q/MzS23r4MuP0
BWXo+9sms9syjTYJkOF8CYE5GmLuCKAbBo4g+Ry7XNWV1uKF83wds1sxvfhZREvHKOYs2FIdy/LR
uPOuU3rrUgYlAAVR5Dx68qmFe/To7OxVxVCFx3FcGbGIOHFfBuQVCsSG8LaWiE/kjkW3s87rpC91
wRbfHRO6jnF68lDWVKBScb3HGLEb0Qku/fOSBoDc3WF14diXOwKcjtxwGw/4uW7OTVLe5CHCFiSX
S0U/9pjOjKlkqVTqrrH53lmCXTo9OCwityh3yfwyD2daoc0yU+OhOFnD6qE0xVlVxO2W9f2saxKr
LiDurSW0brE3dVadNVpSlhwsJTiqfiplQWsDcjKw3V7ohUsSqnuaDvrAvdtxGYJjFbyPCdMeQZGZ
t9cRJ+xW1VZl7nYcUBwptWsLRJvjr3Dl3qqbEwLxiy/6Jx86IPDwlESc0UxuX+aFUgBBXKueSJu/
1X3/bV3lfkmSDXqbjQWHd8J9Wf7wunOM7IzpK9sWKnkM7P1sGeJJblLYrweTkLhf+betDhDGYqHt
F7g/e+BjnzsfXeDE2JKEvOUeOVTCmK8VhfT1AF9ckgqRyZfO5zC3OzQXW7emJ+NLlRVkABhmW81v
IQO1c775sTgNMLw2C9C3wgpG74k7H20Nbo2AZvDFTl4FYgMqJ3AXGyHl6wDnM+jteJciF0gWWFZO
ZYYe3U0z3Uf1PgfTbTWBAacuwdNuderQIKZo70wUbPsmZHwUMW123PpTDIYLrlY/pRjEnHHdXvvG
YcppDZ7mFeFIgxxZ3aVNvY3j6i7o410ZR7eq/t6qn1hFO3NCYxUkv8yK8i1uj0kZbrUjHlanu5Qy
OpRzsIn4XhMyY006veXjspX8YehHR5UID+O9Bo117RcT1LtgJakTSm1Z4Zfv82DddgigMoBhj66o
rtNTrEOUeLm3H2ZvY3V4S5woYs/ptKDVI5uI+YLzbciBEUC5GJCqSu85QWG9Y5gFyWujn2Uq4HUv
DcIPw/yw7AmL3PNsEXLa+GKQB8Z5txdcjb6zJ6DWOTiwhZi63bax/9HUTXfKavWcrJV7SKLs6DUg
zZhb3zV0sqOXQ+3on4lT0hGxOlpLDlObhl+6JL4zvX4jU+M1N1DcCMTPU6qfIrs8WIqkSZSUXa3Z
poXzGoEQti5lti5exrI9JYN3ZCzy1sudfZdNbJrBaxiAPsnx4PTE0i75QtlgdpXnIIOPF1oEhphv
8oLTpzd8FUMTJru652YNhg+p+tfAyR7DJt1rig6fvSo1zrPToJCi7POXcue6aOpws7gAVWmU72Xn
/4wQcdQ+kqolvqyiOs+ZfRGD+L4MUBtMvznrmgklbFLdujwRVH/frBl4DbnxmX2NlpnSrz6WScc2
uTx3YXEJ+vLOiP5tXeObJFsf59x7kHF+X2n3izXJqetpTOAAewfJywiOOArDBfMPpYuWYNIDIuWx
RcCDgRlh5BhBiU79eDv36qenwa9w7/wo9Pom8/Eq+xtviNp+wBr8Oq7+sQycc8byoX8lmSBK2H4B
IKfJUBAsQbFxW+hFfwH8UUeiE+5Kf76xtaSJz8ab0JYg02N4yYR6blvvsQ/E1s3FS0oZliT0RJlR
t15dfmpD/V7O6BJye1OtI6x22KDTLdunQMaHSKsH6xcBFdRw7xTFMZOsZVp9qYOQnSXklfw7YbJP
Lfq+3KrnyhGUSdN9fq1bbXxqOuI2aCVsVD5nTfhuKVAg0O6rZn1vE/+LXPNTCTxmo2tjOnv7NNb3
DlPkgvmKinK01kN0BwoBH9HdS6VPKp2+K1u9xA2DUzq6jj78Gtr2dq2yl7prDtGkPoWRukTddMwD
BP5yWnerZ59JrD2afHkIy/amhQHqF//gj93+mmTI/Bk4fbhRlupYIm9AC9UiT8XTDx5gXooI0pmT
YxbOT2wJKGkIYhbeu0XNrzFXILpcLzpIn5oWzzjTdBfwRu+untw7BgYcxbTWe6een+s+vgmK/Imo
xLtKha+2zr9lqkSHA/9o6v1Q5ayxeOfJ6kgw+T7Py1MBPzp0JLSU9S9l689eZU9Z2O9yzz8DrxSb
oWhfVwcikP7Yjen4wzh/En2zr+bo5Jv+nsS/Te73u6WpT1HWfSud9tXv5CWUy/exju+QqR+4uqih
i89V6L1VeXaKZ+9D6K7YG5n+BCV/mpfyJKP6yfMyD41I8NkE/c0kqhvt9Ie0rD5FQ/MgohjIIKVv
Ikv52HiwNQbJokmgObPiHY8EN8VCLyod7z4cHP5SIxRay/aZEKYaAcGKJccj46n1D+00An3KfQA6
5gYgacF4HKf8y8BMSWnGB1PVp3KMPsY13FOmPw7R9Fm69WsG++ouzMXtzA/e8b3Ag4Nb7Fkr9ShS
ErPnaQcaeK4ieWzsdF8DMqVRcVzY9rsu3onIfZ0AHner4Tgr3O5svOWrZi5skjK6TxT+rpxydDAB
34Trdd/z8Sphcjra0emutWKk5uaijyDxnSUAQvQO0IT7NQ3RcHhiVwbtTaSzeynlPmpJEiyNd6ga
9eg04pg43ab0+Yht5lEsDf1dbbzP2g2yg0UsF6/12Q2zp8FNHoeBo4Ul/GsokxvG50JRBtPbMiT+
3giwJ+3lhywLn8qwwKXewk/ZNZUP3TyUh6oou5PljlWhPDP57NHEQHpFHQOtIp+v8/LV6dv8UxQ7
+jFzXRUhjOt576tz6QsVnjNG0N4tQOSf89iGX5MohQ3zA9de8lx2lyVDU0hHkDHWRczREzko80sx
UnW3ZUn5mAzrTvVRg7oqITInhH5q5PJ1rI1/LlhGj0OR+HfOFOAKSGSV75xYJW+tScz8Oa5ImLpC
Qk7bQfyVLqL/TTF2tThxnsTFdz/KBqbVKRMm11uIyZzMzOV2oHxQ3uKmpzpVLrRvS+uNjCsov3dN
0UBJrUV729f1fCZOKDmIllN4TkHup0BFD1OSIrRrpuHzksNMmbyEJvNkfnBo9Xd93ppD6gTui+uM
1cuU6fYMuL5uB9+rb8ZlCfdtOSfHnLinkwzNipNpyTnF9bItO0l9jmxquW1NOO7aoScyKx51ekJS
Wp0SgOF9a2pSwqMr1Csb95QknaSY8rvjEoj24K7u/Mz6g2+Kk/HUpisIajnn+zDI5dMIZbXxJJxK
UtZi7y9RigjbvomhZu9dinyH6SmAIwcOxbl27iKd7uroR5jlh7BB6oGvqOYQG0oBpivERzw1XwNN
tueMPj2rQOP6uy6lNVi79hKhJhlqUvXqYPqRpeLReuWTaNxPMl0JIlPM2GxUxQ4MMOUQMEKXVkXE
xUJFNANtl+0UfYsIUQfz9rpIfR+97CPJoq+qn395VTJsy3AkxAqLlLeJqgAdKgm0cfllxhmNxqKf
wvYpLwrRoMK3gzqnBo8AIKFbfZB04EZn4Yocc5ExS5bsQ6MnskL7a08zu5U1NxAmdFHDhMTQr5sq
v3fWMNWPZRalgDRpzyn1ErQRwA7H/CRuVCVjWinsC2br2LzpKUkmIY/GjVf/kPfMfLjvGpUMqGxE
4u5KGQKWyylzmgGAM2+TY8UE9IU/7eGOSf0WtUiSj+im/FhHH+tEX3as+05Gp7AdUOsn1nd62Ds1
1oiedD3upqXABsBvw3imWa851XQzj8cmz6b0XOXV1FEA6yi79dehuRSRVPklkcvqfQoyEfvYuFJK
dU3SJTRhISrFRqOpjCe3RZtXeOM67YtxqdO7wGdzO+Sjs07PshJg0GV43Y272gb6EPRVK6gfub2O
7JFF+MwO4cH/lYu3HIvBTPEvnXcg5iVOQPw9ynrDmYoiQZwaJD2LKATnP/RZGzV3S9kYot3LJaj3
zIwak8PYK4/OLJqidp9ZcFYaOicwX4pwUubWD9Ia/1blZHmKoaBHjJK6Qz0flBuk3ZaM3QHSEhyT
zSIwSb8Xoqs4lWdlmlvdBPgdFSXQMLu95v5KxulOdNRu255pOh7KKMkxu6a9IBurGVX7uc0qhCdr
2Ij2hlD4Jd2VtOCoAKRblcmpjSazPnLHzgWwwzUsNu4iTrQ1aKJruRPgbFmqPqTdDhxPHj1KeXeb
6Sr5OUDkAE7n8KIby2Y0nypgJoP+P89CGMU+qXZLX87UApUCK56myv2Ou+91drLGBfSIHcZayXa4
fve10s9uhi/zmdPCtS9pT7r8k2cCwE2O8677KUc708dztLanvMfkdh6bAQlMtdA87+K6VQ03r57t
Lp9ynBPjolc0McrEnOOptyzReYqNnVD65u1Vy64wvJJk0RO5RLCP++TPasbpoP2ej+l7gCxr0601
EgKh44NtwFtvTViLdif8kW+ftxZWr52SzUvf61yd43nxu5MO27I/27Et5V1B4UNaD9y6+qRG34G4
bMRC7ZnkvnPKFOjsUSrRl/tKJhqNxuSJ4THVso1vdSsAurKq4V/dGuU+69IYBuamZO5u+7Tuk5uK
pRPubZzBe8HoDYQ2xLVonI3bx5n3zYkH+PjrjBdzDCvRvYcCIbCNKm133dyuKMYAmsOvqZX+bDZp
F67Di1gdcul8Aa2+2iAkAUxqt7ud1itVnRa+7r+U9SCmB0/L9H7ygvlBTYm7oKCTNjtMfWaDVyeE
bdxnym3MXdOkDUDtpKev/dRMISaHOorhxysEHiE2zYwubI4YADZ2fobFILUmOsalzpEyeWIEU1hh
qaVf+pBj3bQWiHmz4K13s+VhHsL0rVrpL47+ZLQ8uWtVfOqbshjvveVKoiw4a52N7tKSWGyHXXE7
XO8vRkBEkUtpvYT1K4bgFRlqXQ8YexjaK88pg0UOYTmEd4tbuPoT3usQHigO+Sj+xNjHXRHW2fdU
98bbesZ1wx0A4iIvzErQbwWW0fCuHQov+yKcZo4OXjpMQIOYoset1kXbndmNGFE9twJ5ZZIor3oV
k6Hw73SJZ9ZttEEvxPqv9nMzJul+7tPWv83KIuyOobad2I+jo78mo+JonNcuLi/JSIu681vsJ9up
gM6fx5B+XfUVh4lM2gomnp4rvdHKE8h9vGB1gXXmotunblIhxwnStT7NGggALX8ZIR1pRS63UydA
RZt+9gBDhrmeDrX00m4nCl3NX8xcB8kmSCXemQrTMFhZqkk0S8MyK0+DZ2pCEEoiBk42Vbdd70zH
tlTTKcOdYY9ZVVKAOsLo8NCkXpSBYWbQAQCUfVXc4JYs81M4l7pFUqLgZvtZ9D3lDrXXMfF7dz41
Xg9c4qmgMM+i4EXYAkwJSulVU/5KWRdiavRGCp+9SteUMMk4AFAf+kSUt3E+Y0HngHTqk1krRJD5
2DjDYU4X49woFWQS4UwjmA9SzEXxmpam6XchBF+PIw1WHWGSiv2HIPfab4vmaLs0yZT97Meewxvz
cHdZba6/9LmLHqXMrHyZtczi/VL2dYIvV2LaRvUzDTV1Q1g2N4ieUIO6xGoXFyiHRtutm1ztRLaD
A3hdkwo83i+asILUDo3hhmLpk1EkOZzdsUVHFK1+gEVgahfvNSuXxZwpOv14Jw298TmRaV3u8yof
Zn0Ps583ZuNV3jqdbd/lyxGBSGzPdiHUeVeG8xSBtcpR3CR8nxBsIAj5TVW3WXdK2BxI6zJada8g
2TK6m5UY3N0yp5jhszil7++dAq9Fk4/TLysElWTHYYnKTq8N0uraR5JV+wxeWObGPbhQroegKoAN
ccej7BRzMHaMSAmgdgPi17qtdSq3gqddQkD72bXlgYDG7KcbL8K/1X4xO9CkMXauKZ2T4VOvmhps
TQdFfFimUE9I1IY+f2xn1vQ+E8H8CdYt2PfN6t6Sd6x2QU7fTDg54oDOtgjzIjfz3kTcrUANhGQU
+GosAtTxWZR1jZ9xThZzfc0heXYiX9gvms5Z7JbOajK+5pix437F/XJkJxJfEr7XqzEkg0pWYegg
SBxjD8NuVXnvvbNk6XFglbwH62zT5zS08D5NoBUGmKKCCxVOqvRjUBeQWqxOBbk8NHleWwrkaP2v
ohH/UwBIdA21SMi1CKk6/9PEvzl1Ei1kQagFQwzhKvptuWux7GzUmzhQUlAmXZx/vOi//Zj/R/ah
H/+RlNL//d/5+YduoZaz3P7px78/tB/qkzUfH/by3v779an/+1f//scfeeY///Lu3b7/4Ye9soVd
noYPszx/9ENtf39N3sP1N/9fH/zLx+9/5WVpP/721/efTYELvbem+GH/+s+Hzj//9lefUCOi9P7t
X1/hnw/fvzc88/Ju9V+OBuRc/x+e9/He27/91Qnd33yXwI7E831wdhESvzN9/P5Q5P0WBcQ0EcTB
dN6I///6F6WNzXla/FuAEEAmScTw3sAPCYXr9fD7Q578zRVeGDIQ4JoSHPDY/3qLf7gQ/3Fh/qKG
5lEXyvZ/+6sI/pQZBaIhE7Jd+U8kQB3yul7+JdGukcPUIVJjT6zB/48uXeIvqyhPL83YYAqco4QG
aFTIbY5y6trhTNplxMgjBIhUi1o1/sk46agejE+w9W21zKU4NlR3Cf4SjuYX4o/mYR+nSfB5Kgiu
3Oh89VpQWW/uXxYzLc59rFPnV9bZscTRPgSf/UAED5Xh7kYNkjnuY+Z5pj+leazFRmapAoUMhURL
ShWTb4Ih0mAjQw4LksPTqmMyqNggVRxLMEps9wNIfDq2QGdYiorgtpLBVFPI+eKDhot2qZ4zUT72
WQ/OK9qIGs2JItRZLiE5pC9Iqj+k+aEk1j9YC3Nfi7HLd3PRDuKZ0x6MJ3JTBzmxibJs67hlg9dH
1worfab7dld0NlpPdeUE3PzdWq7Iy90s3XVdhV8+KFYK2SxDzOZtF7cvovtaJy2yVRrBsgLEqzqE
cQmT77YVGXaodTyRRW+zKbMKw6xY1qOajY1vlpT8i90Smjp8G2jRnpvCiUtQZ9WLR88DZ3pwG+WS
QZDXToOOcppRejM7xd4ESQZJ07qT+On6uU8vP80IcA1zAnYLcrhoEzpejSgrmOZtR6BAvCadPfgU
5wLbI1U47T5MHFVvNYFfSF89ytED5mSMK1B14D1FiUnXs1kFrhYudERaTdMGnJl+Ir33phnc+aEF
wJW7KR1GHCsAS5i43LHAORQXMsS6YxrQaVJ5EDpL7IsXDre1/RDKMH7HZ+IRlHxc9WhP1sobr9E6
QL1zI6NfmjEGErlHFsf72HBTHh1D7PvBK1tP38Sl30JfrE5VMvAtSUX4YiqXZqKFafE+SDlbxE1X
SOueBslBjP6pURLW/MCK4vBEMOH4MuUEpLzFpVxx6sDApt7wzctaD307s9hgvTnJAlyWgnX/ZmXu
B/d+ykyxY1G4tKjoB9boZhpnchaQRpT+czCkA9rIOgvtTpZ1pU46LjieJK0fOL6epubZznVNMnkg
/EHgeIxSOgzP1sklElGDRJ8tcBaPfbegkiVsp4LEClpLMxUNFslway26W1VVct35UUfPUDkxUwdB
S+Vc3FC8ePV31+eAR7sbVfNjEtczgVuFBhS3VYa3x3GG3r83HpORzjItV/+BldW7m6jMUma/rW4m
XnPmQKRoXlHYtwPaD4/KUuzanrb7IY9InaC+QwT5baT4GU86tcOVP1WkWlQF++h+THX97HeZsx4A
F1A3MsfI+V5HlHX7qhCGoW9+Kr4FLakym1KPOa6jqpuIGVaD6+yjggPx0PF92q3JFh8bfWPU52a1
7XrkqI/NxQwjIuyUWUTwTBH1zKEUKVPFcxsk3YfqFFEk0zD78rMrqU7Pa5pihexR1uB6kOwQ0tgE
varS6kmEdG7bYCrWuviyrH6Hq2aMhH0aEogImpoCxldcRU7d3DXrwbNAo4RnDJW3szqpUtqBma2E
Xi5Q94XfFd1NsQbQsZaeSYVblSgb3oguc8kF8sKfvZBWk0Az1eKcebL2n3wv6MJzPguUMgBS8YKj
XgXhd34xDk5l7ROlkPVdPewBofrv0eTa8LTODdENqpmeFsBGfRelSxmdG8cj+WQIdW52yWDQ0OZq
1PVjrNoh39fsYhXOMx14n+Y1GKkqdISCohs8dZWhe9MhK8Fhb03tDRi4BwCvrRF1iY29VmtxN45x
82ty4vB5TsBmdyZbpwwTcZX9csxa97hgC3GJyDYC+ghyTOCilvW3sVvNR06785V6M+j3UZ7O7j5y
fTMA2DTu6zL6RX1brCloUev7mNupzbP00xqDyO7ZdVZvX5m5gtYtJjTkT+sQ1mW+ddIVjAuvTx6m
KVi5KeaFZnMkfhBvZZN5zXHSK5lNTVSV3nlwjL3GBymb3AiQgugpG0ZD8Cda65LpVRwHODO7in2b
CmFIj+UAgDQ1EfU9qnrFuPdupOLPEufNYJBRWCvLYY1vHUX21JFwILaDMvD7YusIl9tCVqouX4xA
m15tohwUdBu5hQm/eEK18MJN51iMOXPmg9v487bt/eGB6KxFHdu6Yc2pWKNlIKYvW+77gVaSjLMp
7m+rLlvIvigVTk+RZba8Cbuw9b8OnW5edRh18T4HvmN/rkokDElQgpa5fW3DTe7opLgtsySjUaih
JpAiSqZ2rS54IHlGFXFwRRWtF29qiJAp3Ilbsy9XQI4w6ZhmlroyI5akFnY9F3Uri4PSArJ/knP0
y3WG4TURUUE8bBxhpSxX/QSE0zRkDGcSdzvRednrZNP8UnZd4+97ViLJw0PoXxbZV+alAYfBcUYL
2dO412OIAU/cmACQxYWyeGByEGecIJ5vPNdpUhGe40fOeJBBZvrHWZcExKck9Hk/1Lwmy3nspjhm
0zVquAmp8/HrOFAcBxuMtX2dtbbqPJLH9RzOrqfOUdME633YlJV/nNnJ87Pk41gg3WI0x67QJV1o
HCUrIo4AzI4HGlaSCOvZfZTzFR5a6fKLrWg5XgEni1peFMDEMVu9K8PvdgyjFT07uRnSh6wtgSrH
McXEPvpoUp5I41nWTR8E/BvP4/TB/cbS6zOaWwvjsjz/Xg7/t6r+S4G9sde/7B9L/D+2Cv//9QZh
JAkD/L/3Bo8fRr0334cff2wN/vG0f7YGfkKRT5XPOCeiWiMvpsj/Z2sgvN8C6v4gRtpHpRuTgPjP
zsD9LSExlKYhIeUNCI143v9oDZLfhAxcHuOJzGuIhPzvtAb+n4LDGXDIG6MJ4o96xJ+KP3UG/iji
ME1UziTAib14l0tyCctpX7/EB3TiJ2SVp2vkZvKm1vqCPtUe/+vp47+Pb/yX6E3YUtelwqSLon8K
GXT+x/4k9Py+5Ub7Io7Vc3CKzvUGt/zBP/3XUyH+HCn6p5cSf47P9eLUjnLWyET23gGNFvVxdYOn
cu8fbPHlf7J3JstxI0sW/ZW23qMsAAQQwDYTOXCeKVIbmERKmOcZX98HVPUTlWIru96qF20lq0km
RgIZg4e733ONo6xj/bc3bElzcXuBamTwhtUBm9VNZi4IoXrSfBuA2iwQUOu0gJNfWJqk0pOmFI+T
a66q2eDG4m/eTcm/74Lv736/v9qD4Q++YOqk5G3F2/P6u9T0ul2/79fjJi42x2H7vyFUBTPaYS5Z
BrNTGgfU6gZip4ur2FN84p822F4tFqvHX+nykd/NFls/GOVgtpiaHcdEgU9kx1ej/axh6PXnl/Yb
fPTXAczlK313Xab7oim03H8KaXyAQiSvumr/5xH0I89gHoCiOd10Tlv/CV7/ZYEZ2tB65Xdg4itU
oTvWGJ3d3p+H/I3de/BQ7ETvH8rUCGcD4T+1dECX/taJLOR2962ykAvcW/XDn0c7XGeHX9JbSuLd
OwzTuKKR3H9Kz4eNXCcw9N1L9zOLDNfU4tOfB/vo+6KDQho0xwPePjRcMMfC5MaiPWlOu+k61MLo
S6bvfx7jN04sr+/9GMvvv3uetkjxNuy0p8QEX7koh+uVdHy6807/PM7hgn17caTsuAxzcZOGdbCG
Mj2f60EEz1045Z9UmVI4aMlOSJJbC3hed27NOAq8xij46ma6F1qQPSTAuWL1R7jfH71X17asxUTq
bXv+9Zn1dNLNpnGfkuq7La9z695Jbv78tB+9VaIjnAExorZIk/06gmVVY0464SnXgQeqYl23vueT
bQ7Rcfx5JP3jh/k51PL7775Aq3GDog6dp2E9bGg3Rnay0tbtyl4tbioZ8Bd/c4wufuzpDuaMn8++
PSn1ROsitJ3LXigKqEAwDXN95OE+2njfv8cDirE2IWgdE+cpPpenMBE4uvuTxVsFj/tdtO434RkY
j/v5IvD8I0Mfe8aD6Ur/wUBPuPPkNGpFq6Sgy0jYtyacmD8/4kcbpksxwsCaQxrKODhGUcdqTRah
+KG2LNwHgS/rvzOAy4JTkjZy92AAWZMeazv1VOjk80Qdfcqz8J8aHAoL/2pFfcUwJCZwB1vwgLl7
3cz+k5KbpRnHn4/Zh34wx38Z4OAZ7IqreMEeDzDOldwFP6fD/Z/f0m8HlyEwiaCmYCvHcogXDw6u
aR46NSdxvMq+N1+0bNvdQIG9ZjeE8BE9W4/zZ5ThR+0wlvn7/shfRnVBEePQvGQJ39yn3i3ehMZI
5TYCjmbXXY21g7eOayDCz+9Sfb7S22n358c8nG2GcJfomgCd0s9C7/91sygy0LrIiRGFhiU0Iara
DXm85z8PsiT/D56KUVysuIWlIJDrB6uWDgZK4jaj1N4WSykAfRLrHuzKoPZ4MYjjUbsD77jRzFXy
D2f72wO+G/pg2fZt1FFdXx7QhYIH3rjctKWttkeecHlPv35vrrQcTjIMHTCKVwf7e2vQmdFplJjz
c+cUbYQOVr/ejBuDfvx9tz8y2rJ+/jTawRZf0ruoKpfRcE33xvOZ0gXjLUEosHRx1C7rt6N6eYnU
aAic+IWB88HTWZRLnVAxHsqD/XhHhmfdYPrW3x6PeY+OdfBsfUbWhk8DXwx3ApqD4u3fXu3wXI6a
Zn00MW3TZiOEHyDw7v11+pNWc6xqSVxFSvO9pi7oFNCrkubOlti0i8tjBcuDSxI3P9I6UmB/rZZg
wz4YMEKfSJ2BAbHquinG6bkuWh1IVXhe0AofN61aZTPZUj3a0+59ZFt+W2cH84YYR3fMt0iEA+bX
x9VUNdLU0C53QhHSLGwBlruq/DugkZt2P2wzNDEVBHDUEovmdUWb17Gp+/sGR2Hu3Uc4WI/2nBXx
OPIRjF2TgCi99KeNuW2wEnzBJfleFldlcQY4ahVtnSMn+Ft4/PvjE+HhtrKs1YPNrp4NNfcu4sZm
AwPpvKDPLMr6L8teZHtql2fyExLT7ERuixMoH5fZNrmeHyHmRJH30O6OLuPDU4zJwLv4+XkOjsna
LOshDMYfOQlnfCi3xU4RxIyP9HBgLYrSGA+1o8Yzy+H4+2twFMVSAgxx6JohZZMbsQ44y76wnuCL
VhjMIyN9cl7QI+yB+R2b9B9/5/8a8C1z8O5Qy+pOqDpgQKbd9/YczMA+OkUBfOLv53V6Ge+ru+wu
Xx+L2H6zavzxfn+Oe/B9F4P0HbtnXIQJnnhrDgjvAHetFJ5I4lNz5Dk//jp/DnfwdS4dnY6smF4F
thFrhFCwqfWLlD7JIxP5tzvn4YMdhD/zlCRV1fFgVNEQD66yTb84flN+WtEitj66aD843Za70X/P
mLdY6d0X6FBZSPOWJ0tPstt82+9f5nV52XPDPXaT+PAdWgbNBQ5uKKazbNjvRuoMo8hjrINXwxgD
aqCDCjDapCzkkz149z+fo2/Jh99WwrvRDvbDJuywLMhYgEiFtvO8xRZMt+Kt3Iz7ZZqkX8yN+z3e
G9tx/AIYfpPeog3bSWPl7Ifz6Lm7olEO+4DV8QTTsg3+6ZMdbJNJZdAJXfDJZtskfecn93gBv6Dj
Omn8HIB4UuNckTrXf34hxocrldhdp+wgDf0ti/ru9Q9zq9t0faO+Buq2lsknvVubxXNTXrv1XtHk
fulWbBj2KtqnW0w63+6VgGqCnA0k3Exl7CVlvwaHtI6Omz9+OA3ffbqD9Yx/TtTjPEAfH3m3XbkN
t7TJOTuxbdfl7phH6EeBCJXGn+/iYDmnsLbqDCERQU99sqywysN8eR2zwI75xMkPAjqLwJ4WGltw
5Xv7Xt69dxNgQCEn6BjLglba1QhP0Xlxsk/BCEpO3SoI5CWcH4yZk83iPgkH5DKlEfYCFJWzJ+Ga
QPcFiXQ39l9LuC/ci+2VAjtp8Osa6Jf1PXrSGm4z1/2NlOzzgdet/jx7Pt6W3j3FwaSN3BQjPx3t
/pJ66EYP9P0e2ugVkSLImO3RlO+HB9m78Q7yoyqni3tIeGu06Fxi74GFyX6xWqYYSJ+X9+/OiZ8j
HiZMY8rtE74ny4jpNbYRYCyXXCaMhqM74cfB2ruxDmZ74lRNF8Y83ZLAJ1N2Kx+X7x4q5Hkrn1W6
z2ww7wD6SaUe/zI/iIzfz0jzYPajGpqqVDH6ALVsxE0IPfQa/S3pl2PT5oM7qEVMKmwu2tyexMFQ
9IiEaTbzUpfSjCYff4RB6HUaz/ze3tJRc9yc7OO5+m7QgyO0ge7Qu/XbXNW3tnb333MH5Jtrnv4v
7jUfnmzvBjy4Q8Gcm5pgGdDYDY80Z89xd4Y0Mwft6K5h0tE3RD93OP3bgea7sZfP9m57mYZ2tqKR
sWvecImwPTRrMMHjfok2y+yTbt4koK30PUrz3ZFN4cOT7N3YByd6zmW7LeK3sdvzUa5R4MI80zbO
l2bHzW6FmchtmZ7Y2kNBm3xzdTym+HglYbAoJCZKLq2Qvz7+nHUYcpHVZoL1HiykYfk06TlImJwd
A8TdVpRYiM13xgr+pJceC9c+PFXfjX+wkguBDtd3GL/fFpc5+4a+pVFf7f0TrFy2cBDgRnnad/mP
a3LLdZOl9fPJD5ZWnFaFCsLyxw5ZErh128UfPfGOfs3LT/otYHk30sF6ElWFxYzGM+JZ9WXZ+JeM
s/V9GSvwjiV1fstxvz0XeTLFo5HIFAejaUFlCKPgucatv/s81Y8/7nDTtqPdeKakShOXdywi+GhL
XLKyJqkyrvHOwTSqW6eNaLMGD+eE1Sdn1NEy4b92SsoWTsVM29SRpfNRvEONGIMxauo4rR4sHcuO
0bn4YLzM9L4c4R9m9wU4l6jH4aHIz6xBXdt5u5bmo6XyI5P2ozn7fuzl999tGYjmUuw8GTuNz2dH
3wwakprzWNxMcI2OPOePFfjL7LGEaS+OnpZrUTk+vGAAs0RE1GKc3McGNjtQMpBDGsFEz2iqOeXX
PKurl8INaeSBjqS+GE1F78zc2OXzWE9QXHojfuj4Oxlt7NJsr87xOvTI7TSPkoba+6kCLbGBvm+Y
iIPn5EZTdanwHBLYUTUWdisWSSfTs31bXaPlAQEctToykVQ3W45cOmPlWRUBX6sKxE3Q6dWAKV0+
7mz6A4116upascIxaoHGkWSBJRFkEQZ/vf3kpIn1fS6GLsdvoM5gUI5gYWof86xNooa2OI1MM3yY
Q5/Pqcb5PnIHCy+neOohoxuNxfkeV8OFhRzgsiMuCLzcVPGX2XSKjE4h3UDiJpocg9xufDQbMysu
TAsIrtdmAZzpfIwcb4IFca6ngC20zKgxNB2RKuL9M/Y3Dk2+HES8dN/TwLPQTec0aOMtbMeDlY4u
+mqaBNT6NhkAdnQC7NQGJGZ9Pcd980SzR4d9s2+ok6K0prsY/U/nkaDMLwcxxHjL0SD5arY90jw6
NOGORqWewOLo3eAxkE5yC1cRs72+wRtxDshH0zMA9kxrB/1U2NZwX4ZYzER9b/vrRmGrE6JdurK0
snCvWwvR2BolaPnoW6r7ppu9fm5Zk/wa9QHWYPHEAlFVHd+EdbgwFWs6t+pC2N81+FEE1J1v1VeI
LrXrqB7Si0QT4jUPK/Ci7lyCP0k0YAqznftntjXmt8Wcqm6fFhG37j5FWG9rI7Znml0MN67Uo+s0
zuHUyiSTX6wAnW6OWs5zNJqAG2Wkz8iCvvu9Zp3lbpt7rRmhfDdlaX6jX0u8NGWM/Mms3J05VjkF
f+D6iwb5rp8ay1jJyHYfU2XCVQ59OZ8FxWSfpVkeQdbPm/y0m2Ow2g05bs8K0/JJG23wCM5AN0ve
9n2+HoMRrHijsrOhsjCCa6WeP5TlPN/VSc+UL0PhPAs0r3x9hb23Tewr4mFEoWZaEXeLnK5G2gDH
6Ib+r/ncapV+zYpK91ES2+yLdejedVlQX2VRco/ZXrPNeqgAUAWNXts009QCQXSH9LmeC3kJkCV6
6m3gzXr4Zq9o0VYaBx2+egnEn4kNcW2gLdmbpXS9gl7ZYVvHZXmpobu7UAJd3woAmL6dLBsI7owv
oZ307P1uqCRyftHupQS1mo+0wdMzSCahdKS76owCFw5UpcmuU2n1HNiirleRmbh3Zi+aO5duZm+S
fX+hJVF73lklwDi3yssHVVWo7od5HL4FQM4ujN4C6DHlDg2VErlZxtp368sgI63ayCGFDGNPnq8Q
zwBHSsbnbm7GNf9JGZb2fRQ3VnI9lqH/PGRKbhNnVLuBhr+TbPAbDDrpwutTY0SZr+mIjZIyoDc9
CWlwjMIcWhk9jDC3HGji6Kpes3DIMGsUSKhUyVKZ9PR5tHIY3IUziucgiXrgyi1KvKCyviXw9e5D
N4ciroU4lKJoy8j/GU5W3pfK0RBr6tPXmDXwOCMgfUV813qBUwyRp1UjzG3CeYg/6OMuFv9T3KNM
/bYtnOkidzU4rpHRBydOFskHF991ACeVjYm3XqIBN9sqOKWLmJSchcMQbfApBLiQTpGv8D5j9quH
EnJd2zffMmhNdYvRc6ea16Y1PNN3mezahQ3ezBbx1wAUVzVFK7OvL0E/eK49PMxTepn124oSmotb
XhdCOpk3Gh50gk1RAiihzdT8rlmoSksHzhRcN2zIQL/b7HKVtoCW2+bOSj4PQXVqyuwc29dNGrjf
tJR4nSmkq1fNVICfQpMF2J2n+r2EAzXU+qMixnUA5wmg7mj30xX+UjjtguQerlxsEGZJih81XTE7
N0zc8zQwP5VNfUqR7qQN2xOqqjDvql0b2HRBhjflEK1U7q9huKzjMLgugb0urCzYCRLn0ki7yKDX
wvdFPYxeBGpFGV8BD8Ak8xPsZk900WcdPwvknNTnvEx7RgqyRse1n6JvCyTI1khohI/WMK0Nka3x
gE0N/QtIoG0Et9E3Llv7SimgvycQAmk5D9cmX05cvaQgOeQYP4IdsDfaqHnI30svsOVXNqKd7cIN
rRDlupo3wIkK7eB7mZTgmLCRQmjer/0aANPc9rdoDCxPORn8p7h7LbIo3GaIufK63s9N5tWgj3r6
Jer564yOOw21farLjYsNsftYU7ZsUcFJF0cLw3+Ne5FByUvP3Vl7cdqSZvP4kWtXtKGgvKG+1UBk
dMxoHQupfW5KGkrR2ZNotOZrW3fhN6I5h71FNjBOnQdRqpuacr8eAVtv4PilqHKldZ6huvXd8swa
9RMYXjcWPCfL3DkudBAzuy0R2HUz3fS4nnY55P64WTiv69YGP0QIeWUawcbxux0i9UerAgYyOFvO
UYREdn6qSxNYa36S+2rn59NJqVmvtN2C9ZrlNSmBlQnzREbZthimK33q9gmQ83YccA9s9G9NhLVx
P57YZfldr7MbYcHirQAfqtLcd2YDJbv0YxB8QIHSIH+d4inZxbEDObe0Tmm4vyPABK8KFE/LquZp
nugrl0P4maMaI4bBLL+oRlxHjXsdUMJJGrwmY0T5VSnGTaV13hyMTE3jITIMSlthXu8tt9Z3o8qR
MM6+fIRpsxkAmtK2vZrKdmsWMLUNfDIjUWIqELcSisvkPMAICF+mlgM3H/UI/zMd68qIFIjBCZcr
gMIEK5pX9xHwbUuGxHshzxqU5hlY5oTDgwaUvKqcBz9q5NaSUl7VtQHc0iB1krsuneOJu9KGJtsb
fRedIi1GRZQD5RtmXEkzy+LwsNU69eOMo8Y/VTBVUPzjJBXowEPT9utip9yV6CSgq+wbdmAvLVI8
eBp0wSGIjBVa+FOfmt/V6LfaVpjOqygH99xJdfdcThHi3mZAXF9U9fhVZK5zySOFBCYO7m0iXjTB
NEGLaYY82SoJrC0uX8wZI0pH5Oa1yS1k7w8O/PwgzDGrLEqhblpTpNfh2NDaCrCYxC1GGWFYdDuk
5+hSHR+JBpSIfocixvgc6yW9OgjQkrVT9u3XugYOshtLONLRCMmCrDAwfh23wswF8qYmCwl+odtf
p1aLdugXaLPsoukcxAZkn6CpxQ3JDUgEVjzFw8oVhXxI2iQkx1C450mHsW8CbmsnAv5f0wmfd26E
WJb0RdXBbzFSgBYNNdJh9I1ncCT8a4BI6lR0aGITmTu7AVDnRUKr35VdwOmmaIz4VYjw2YQ0hq9Y
hWcKDub6vgtCeSJ4PTkWcKp+SMRQPYd1l2I2kWo6JCojrPdBZXKi6EX0tZ3qxlm1uq6fJkns7Lre
J7+f51OJ96cZ3IxRS69w1Kbo3l2no8F+dh4MlbW3fTrkl4Te+j6rMGTA9dCuV4J2+3HtILcK1wS1
0DNaKcanoQijyz5Djr21yzw4Dcux+G6UmMT52mTjfiTm8b4shf3atjPV0cRgjem+254EE523qzoP
yqsOE+/HQmj2t1ot2kJukOiyKlME33rHkBedoyXgQRPtJOQCfTdUvF0cj7N5h72bdpaXvXkeoDJ/
jPqmum6swtwJwtovhj3KRxsR42ODOu9rWsc4rTRGhCEG0XVylhe6f9a5GjinCPsNrZIZroKEccgH
AgjqbRR3z3kKxZeJRVmlBmtmVL7YybhE799m3ZSRom1L0CY5iafZD64akWpbuFbFBa1DFaEyrAU0
5u18kQ/qjNa57CzTa24dpWmsacwFzYpoDcWNbYxuDp+JDbEZTBrqkEU5IYdMHzoeJ3SgXcE4Mr2w
K9KHZKic59Iuu4VlAaJXzXFIIJaDwpqM+NZtyuZ8mJrxIQ1hEPaaDPhJeoN9Ajqa+aSPnBTyqupe
6jBSQMYKU3ylt8kAS9dG8LexTWCXMiARcQAOfE1VFz3BwJpP4xZpeKMknq1TUnSvgDBmbm4TuqCo
CzD/HLlh7ml8gOKQdcZDVk/lS2VJneZLUXWXUCuaU3ah/KbSDMbD/ZIfm3/2hT/dO02QfwliyMKV
jLHuGrmdwEYlXijm0j6vixriYCfQX6+Cdu4ftM7NrlCIaqd0PnCIBJS9Yl22MAF1I36Semjvm6Ll
8ovuqUCwpvX2V+gZ2jkFTudEg+cDljvEpKgpEaRLu3AgOBfyFGYa5YrOxiVzkxl9etMnY70l0Zrc
VMXkXw1THbzUQ41L15DBXzZc/RZpqbOZS1+7HHxXXlpT497a2Cx/yjuDTxAjEKLkRRIE4eUEi1ub
4m9JkVjbqZHdQ2T3iNvKMLgwExtCQw9Fehzn5qxC6FidpqOuVhXkpFXJnntmIalCqTvkcBxnqino
+IenlhvFXa1X/nnddXRjTrU0nriKZhBx7fzaLuAQpgHQdMdu0we3cofzzNLxIjfs5IujinKDNAax
3IB2f7DTFFfYVOwbTrKIpO7SbsSwmHAOzfd+rprXrqyem8gRtBtozYOwRuMuh5kCPRYSQUhMaxDN
9GXWzmtXTktCo4PQux5CaOI4l0z5OXWPNCBMVcGLCNoBHpgs6FgdoNkao8oUgHoTpwIfQtDXoGd7
XomxRCQb9E162xiTfGishM7eKEXaWTK/h02Alu60aEftjP6f6EzMKho99EodmUmZYiFdoE7DWzIN
Iwjs2LB/GjSKkZiCgFeERzP58iyE5RNskwagw4lq0vgqsJ3+xZATrP+5McJ71Uxo1kYLVdc6n2aR
n4SuCO9jx8eLRbVAgy9cEAp36D+d7xan/fUYj8MWn99uBnY+YhUQDn0JIdTHtBLPMAsHU8RhyoW0
YCnczHztMRMOZgOT5jsV1rYQJbji96mFXU8ZUYTyxVSBFmR3WjFXo7O5ddGaKsorV1PQqssu7XH2
652Z6z1CayJIdGRdjXS1mXq2DEeW+VW638cSGl/bEegFq8GmJdCNiv6akHK6ttwUloQ1OZ/nzET+
yt34AXlwdJ5HBFpF0s+XbSDRf5i9eV1bonwgfJLbIIzEDiYgfjAhKacTN+fcr6LRugR5Y6AUnMsQ
d5oo6wjgYdGsieSwXLSUGd/UKGCtdYcBBwGaYRUeV2/5GZMjbQ/5qz+BvKI+FXj1PNW+GLgPIn99
wvakPs2MHK9YYnV1CZJFfLb1LvmcgXI4gz3mrzLDcXZSlzH/WhIew5iqUMe1DTkgfkqd3Ro5LLzR
l2yfyBm2pZxKTGfj5oHBBdxablDrJLTaC2Rg/S6topYuQJWgRpljkyUSw5w76yNmJjo002uDBQY8
zrReMmkiYvncCMzn2UeKSg/jSzQI43KcioFIHAGtBmUdJrEwnIuexfytKJ3hPpN95zUV6oZVxXrY
6RZ3JcE5tYJFaBBfmc5lkVDNbpygPZFD71/FDl4Okj3yteg6fqJfmu4Nhr7B5zzu8lMaXdtvpW/M
L0WH8+Ig3MWWGg5XeKQj4aBT0tFpCzNpC7NNqQTZ0EPVDvLocpoj/WapoA72KlxDFDnDE28tt835
ktYGMHpxrHD79lN/pl9/G/WwrKkZ3bIS9Ru87ndoDb9Y+9BjLeyKC/cW595tv+rX2YW+g1m6Rgy4
y66ybbDFgnYb7463Gx5otX7/OAf1kjivp9zi48TnxFEe1+jzYB9C9nC81MsuMBw9cU+HK3MNdPl4
2X8pHfzpXRyUTPTO1PKGwf0LqjT7ao0SbIVpwu2P2tDf/S7/Lyv8T8LNpQHvf5YV0k0MceRL/vrt
P16L/7jr0l/AIz/+9N/qQun+xXKQLg1rrE5DLI08f6sLLfUX0kAX4SF/SYUy5l/yQs1QfxFgGxaq
PwttIX2eP+WFpvmXsnT6XAzqDfRd0Pn8D8gjB9USaZtKLMOg77DprrQOZqxL45dBunr03hKwmFmb
aQ1c8bNWPcwkvN69pusfc/G91E0e7BJ0pOs8r0BqiaxSslscND64dd1yGJBDL1t1FZFYhqeh4pib
ERzgjraqLfBBKHCYgQbkSddaU/Qu8AvcHUj09XVgJThmpkbBJcztKR/ofQMhGfZsVYAMTQYne5o6
bvcYBtGwItVGBlxZcAmakylBwZU3iMTXA5HleG2QP7EeRGrpuPzm09hjKOi2JRs5F02AU65nOimR
NvBjk5LdOoI83V51vVWC14/0UXpu0olpP+i0fcWOO8nP2gjg7NYAU+Jcp4YjrjOT83Mw2LDX1Mkk
TfhxDgXMNnzzK68dp5i0Cq5dR8C17yk/PKTR6D4oIASI8k0HCNSsmvK8j8rypjGH4FsddnXu+Vxj
8QCrQpKJQgDNx9m59THMTUA7bsM4qV/yJsb2JolKnLrTWhktPoSlAWwqT+BLDj42p2lmmxtrrp67
KQEgXIbNC9cUt19LLazuZzWO92kASHQgsfwCO8F6bBs/qlZdMWivVmhi7gktw7wpqr44D9rQqrYN
ViJwrGk3fxwpuPVP9hjTmzsNZQYNONS6eG13AplAZsQWHr0QNT6XaYOjuUvMBtM+m7OVqVsKcw09
jK1b1UXxF6OLgYnpcW8N+NbynVAsq8Cng77GJzLXfAok8BsjC9+j3nW8XmspAPmJ72AipiKqPGEK
guQ+bCYMlIzawRGtIOwr11M25+qTW2uo+SCvULeiEoTf1jyUENoHvj14L9gaKBlijt037deq17pz
syUfROhnYEwgwySeNtrgxJ8rEAzVBkhfCkvSzQz/JEurur9DYQ6SzYe4Dz+y7ZwXPxJyhHKuuRoF
KAfTqzRsOgOvoN60uLDXGEK3uhOXGN0k1C1J34c2ovkZlxgDojPo4SGzws2QRnB7q9lV2OYOcVDT
aEX+ZdWOWA5gntKSJBfk7pN1GgeS2IPPUK2jUCOqBrFaM9NJnbqklPSg97BHYdK7Cfey1SQGW+xq
U8wY8CofP9lC0g8BvZNjcF/N1tBu8qGaJy9J/EmuQedUFKxiTSeYd3uINa5l1GptU4uF5227pEzH
pqv6lYXTH/ZjdZ18YjoZHaFXO0b7WIgMDCNyx9ZzqYRa60USj69KH6Q4UoKmSDaRbbM9tV2EmW8D
hO0llHPVrhyztJ+r2cepT1S5/w2uRlBhKaZlRIx1LaACjYGLs4fOLrjyfaMtvBmqjrYezGRY7PYC
LJKbESQs0DNde8grJ3a3ujb2/r4esine+kW/fBarhbaU4Pane0qPx/s8Kqj3ZsOoLc4XudmRgenD
iyzXW3wuQXbiVpc3UI9dXwP7r0eBmWwzMJLlxhhsTIwNSWvWajZyMeHgaYc58xJUyZ5KM9sVmX8Y
5QLXh7ta4C91JVobYzAde+wQ4w+zHrYaRfjUC5QzW3utHjQKQF2y/GCgkDjmmEmb7fPGLTSyAEE0
bcZO19S6hW+ee0OgSO0GtTDmTQE+Ui6DwyLIdXC91EFcq9iMIet1M3BO0M4aRov9zBAXiQeICI/t
WIkc7VpYt/ej1hjUiTOFf+Gk65a2jS3fxmeqd9nIYyvI3RMIpu3rPNd9fjGrwJ7XczhZJt37RqGx
9ZI1AMY+Brdcv/PTMgOKTlbO9mOPFLEd3sqqkRgJp73ZbcbCYNEHEur9SiFa4IYDeA/vZGi0cmOJ
wqC8RtK7ekgpWLbbtupV8iRVljdXMEzzyHOlJnoKIWO2aP8Grf4Ct7eiqwcEYI7XXUPmmJu1E+Gm
68joNQ2Qr2CXZ1jBZW3EMIwpb8wUCCLuF2Tn+84QyTWw3drAZSvk0mebozSAbmSBe2nHdQdjfpr7
sFvnInFIKNEqm3sppBF8uwc3JQ0lcCcC8myp5NQYSBetK9Ng98pLoBo+6QzKuvmUyi1BhyK7R25I
P61qx7mbDTt+mJQvcZ2tqVrPcNbx9atsNz4xEjLLq9SJKN6ELn6xuNCE1deBTHO9iTSBnZ2B7Yay
0uoWjb+48icbU0CzmfPLgj7819CV9NNlg0EHFExOM1s73SjnVV7VVQLcT4vlnU0d65Fia1ti0mxg
1pdmU0fxu46A4JsZbVvUaQU2wlKfsFWQFo4OUHmmcWvGzcIGty2jvHFquliA87uj7+Uzykz84sqo
xMmvUvZ3Yy5jrF8ihREz7dYhKDKV9tErqYA8XmlVpGXgncqkO3UleKUdeyEZgBa0DQxInB5uuYRr
podHCTx2MiOjdTUOpsKgL3IwPeptQ91Ks+UYCScnwJMnnOtNn0JS23O7toOHIE86CTBSiNJe4a+F
GSdZGz8GAZVJCoy7vhnwJu662v7UlFynL6yC9PxGlmGRXfpu5n6dEeykJzUJnvJG+cpirhL3AHGv
siQ5q4ZatUCoHDieYqRiemKNQaZ5ZVDonBRdsXCYwOZQ2EZNWsB/rc3B35SVFOEnirxs3zOkWuoQ
ieaW3cNgyqb80gcBlCd8c2r8II2Iq9wWIZZcDuQC87pJqB+y5H90OfgjafAX7uD/SCdZxvsXnvD/
CI+Q8J4GyP/t5eASkuC3w+sBf/7v6wGxvKMTgVOkc3/cD/51PTCdv6wlWsalh39wH/kbPaLxR2gG
hExqC5ToLnvLz7uB/ZfrIBJyXV13hMTA8B9RCQ9bTbmd6ALRHFU7ely53h/0jeEtQD6+BwmF28y2
vG52OW1Fq2nbtJApjkNGzDcF788r7HIdAqTt8GyWsQg7rYPeLQIbid0xlcZGuKHYcFqaYqPNpdPu
YPWWZzShzFcJ1oL4cuQ+hg/R0O7TuoAvodM4RGhAyWZvzrn12QIsepE3fRxQZGxnEoWhdopJLgeF
T2SLVaamYxuTT9s+mdSDY8XUzSoziV+zsWs+NZFfAzPiNk9OMy2gbRehhmcUPjgNx1HtRGrX5y0e
XlUteqIBTUfsL40EbQtOugNQ5HgBl6UtHG49AJxfZGwFJ04u7KfSj2h7M8mOeZNP9X5ug4kSa6nK
T2aRaI9AjOLnbhRASQ3DvhnqenAedTiFxmL7Q8tTPEkKUJXd2qtBQZMKE8I1xN2+wp9voFiTSrj2
654PckVMIc4ArOeUo7Gqnbs5zeDrSRSDfeKSzSdg5LRvrLSUqyqowouWjgLyc7Kgp8AvE3tPjPRY
BCGaxtEY009aKrJLzUB1tjacfqKw1iqOM9GH4qF2R/Cu7mBqW3CqRJ+zhoGHjQzTq7rBvyiEUwdn
dg4budGq/CmcEu1GzzL7Za76hsPSFNHlUCg+YwODFox7nbeXfahzds4Aone9EcyXkQWvuKKlK4ms
+RyENFeasC7ze8LM9r5qCiysUqiTJOlMynOsF6iESiSwbuukv4hnEzNM28Bj9r+oO7PttpEoy/5K
/wBqAQiMrwRIcBAparBs6QVLsi3M84yv7w1l1yqZVkmV9daZj5l2EEAgEHHvOftQFSwrwhezYl3V
03QvtE792VlqdKME2ujCOK4fVAB1Htqk+Y5xaaCpfiYaPJcBoUmN0gc2jfEgIcbSjonWoB9h0pIb
8nRNcVzTvam1SIDQQrke1i06gYcW4qjlaHqchwepDcoHhHKasa7kOZ1Xeu3332MYzb/nMY5lOmZZ
ghkdWtaRTAvt1Z7pHFC5nymnR9VPoeXVdy3UYk/L++GYzUPUrAuaPAddNh+S2u4gABc1pMhGdOy/
xvgHR6bhJtXBD0aR1B8D3in/VNWdTXpxFd/T5er5OkZ5fwzHdjz1A4y/GqoZfo1SQv9c6ZH+u4xB
0ImSiMWJvecG4B5nTZvDMFqi9JU/Y7YEGEUtcTxT7ms4iscwym8ijbP+SmPX5ClslH8OOQEQjgjn
MHIyPqPPI0jBczuZ5VNSZKR3NsFkJ9sanc2pjaXsbANqu2cKQKfrsDP8SOqOxHddHb4bdNE4mkpt
fp+UunZHrlHxkgaE8SDE5TBENNS0t0vkrvTwbGl06MVB1ItL7THz+1nyUlSTFBc05qZjqmi+3FEa
a69vTdgd8wiR2S05kPv8LyXHnmoaimNstu3W743sIMvE1c1hQz4fW6h0JWnlsEbCkj4TnEjRuE5m
scUza38PIrBjq84vZKdWKECvlFAO3Y7T99lWeY/KNA+8Oo91zwoU9aqnPHIAcNye1NRAmTGkonnq
rInwFk2B3iJNw74XZbVtQDKu9Kzp1hx+0YklSBAhMNZlQMiTOvXoqiqSqSQavWWQzr+kgP3DQHrC
j9Goi2+BqASc1wQXqx1Z0iss/ZjeLMWcTUB626kdp7ZemUPon8pJDByjRS15WuvDqSTThgmejL9g
ndKx6IAv54UxeKqpECnCx6Xd0LZTz4VhVlsgjyoyvbi8CqNpvhH53B3RDkkrtarKu4LHfEh4TU5t
ZuM21lvpJ/x+yctyQOMrMjvQOGTRubJUyfVFld5ZrM8/61mqbgubVn+i9vM+zYifFlNGUEgASFWL
s47We4C4DSSuDJbSEncBnf3bXiAO1sPBYEs2THuuWf3VQu9fG1qI8Kj1OQGSUwLHaIAK62Vzw+k6
qAFkIuKNWHlhsu9T0682yVwV35VwImYr9Odr8HDBXWZnUCSkFpkUE2IRVxWKjUx30KMX8HG1TEcI
BQyf3oomcrZEpDSqv20AEhxyv+r3lWLN2xJhJp6ZeibJkb+KpJCSTHaLTqETS1r3Fi/I8S4b0k2g
Z22NQteGupuxA31IwX+iABF6RsJt0tTtaoqtCRZ5LdlX01yIHwAzqyNnSci3IrK7ZNWCRvyn6b/v
TGvYixoW8TD1IGVt+IE3Y5oI3RFTmROWx0dRdxAQTa+RHvk/CONtj3qrU7cy55kQeLnR2lvMTv0u
LjrZyeMx+z6nsoT3R7CQESudAw30I1DYblTXvvD03sqeCm3IZSBIAU7f3ke3OumIpdtWr3Wvga5T
E9IV9Tp1pYZWdyhZmnSQCZ/GISui6vXdBu6DsuVFjdTgG2txztYVldwKU1EvaqR5qLMfH42nkA9X
Wni6NVOnIm7FjlzFfvh8rKUA+m4HtIwFFBzZ/KIm18xLG2kqkRDYNcaT5lM/CMXNRHy6bG4KRUW6
JwiVUgKOu185mdhO/jmqwLtn8A/lZIq0l/7yPoxBzCbWa69HoDkhRo9PMZnRb5f2rw4F/+1W//1O
//8/ECG7cLot//2h4O45b5//jwMdvY7y5z/OA//80f9sF1j/gV8Cho5p4fZZdv3/2Sxg1y+YEGyQ
4dQtR4L/OhCo+n8ALzQXE5rOLAXA8l8HgoVuiI9GttjuvrULxL9pFlz6kTRDYXcuK4LjB1MFrdmF
t0IxgCG35F5pnthMv6M9cdku22RHvpZuFjJaeaSvRkFu/e5uffAGLn/vu7fictzl6t97OrImDICh
y4WbTBmK2Ro3qWqKryATX41y2UCbA8vvl6uLd0q0aq8LWmg9ZqD4lN3XTuKSFOl9fl0XFrO/rmtp
6b3zqthhJ3h4jDiTOMhWLN43yBmBnzuYQJw++mK4i/6k8dd4F88vjjhoRHBl3Gk/EBS8sjeEn28J
UDhm4dZ3EYvfZPckzLJzOfhoZM2Vcfr8ij+8xzZlDQvN7sLO/POK6QiNVM2l3J1EEa9T2VacUYgv
pou6+Iv+mi//NcrlwTUAqVi2iwakWSezIzb2hqiULScBy63vaeSAk+wdxZG84l51bU930j3RzMfi
WnKrf8dW+OeWv/spF1OX6hW+Cy1GjhI14U1WDPFaNltjW4ea9P3ze3uxirNuC9p5lBOYM7Kp6xez
Cbkl4JcO9WsQZbJjKLV/b4uQZL3Wn399PpRyMXPfxoIGo0BrI7xQsy+eo4UyEEVHmbmLMxE3qED0
OK9ivDCO/ZztrI1cuhUoEGi86EQd+StExkfX+n785fe9e3NSE1WRKpFoLCnnRLrF+WqLu8+v8aMh
3tCrmqLCKpCX//5uCF3LFC3z1dq1ygdFI7rovmj/3eR4u4sQbRZc1kKLvQSaQFou64Vc7IKuh6Cv
fxsba2M0o/v5lVy8dJfDKBd1HFpHKZ+NoiZgRd6O2CwwiH2xeF7sW96GIGaPk7RqAPbSLhq7Qkf5
QDYSQ+zaHXZcmDzK+n9gRv7oUiyTnIxlirM6XIwT1j3k7MzGDOH1VxphgxsC1jFtam67FiS0OvJW
nD+/e2/7u3erydu1vRvzki3REi1GNA7X1iEd2tJ6gA9QeHnsqPvilK0zr1wvXz8y2iOnBQYGOH3z
+U+4WM/+3y/QKWHRCeYQuNyVd1MxFGwJjX6q3XLU3TREWjIcWiHRY8y/aNFfomf+Gupi1leDLJJc
4PMZHIBnLjoej6g1l+6x13vTtvniDfjoeS5bHdM0NewHbxXBd1cmJtLOCtso3QJUUWT8msm++Pze
XVpu364IDB50M8QUxl/wJNSZSmUOOfr2q24PWnV2NafxGuQ4LTHVTnKeduHe+uI79/fiQTMD7gx2
24XZdAkSNFW2akpA/O5MZxGKf+mnNOdV9/NrW1bZP2YmMF/ZQsSFjkOlp3ax4hNiAWmhIY2TngXN
uMp6VhV/k4/FlnMnedWULD4f8K/HteTgQMKmA7+8fpcfVjOeoPiT0+EWakqNY0i3oh5vPh/jsuy8
YAvFYlRe6GZQHrWLKSiP9CKrmkH+mYKUWJ3M09fyRqyn7Vec378e1NtgTA/G0UzzTbHybgKWNsYa
PRwLVyRXS11M7Gf9iwXkr2/lMgR/Oas8BG02Pn++vWTTVbJPNII7G79KfAVhcBvk+1TON5YsuS2J
Pl/dQOuvIQHhvp9+F0PCrMr9aJInFyo8BVoyYKvFI2HO34axTc+c0O0QufX0S6omOlnaNB1SvEzl
ypo0fx0i/3xV8USt7Y4ajNpb8Ys0RAQjigjlRGf3RJoFCrtURUoduRpo2aVWuzG7MN5yxLTWdMbq
fa5F4XEmuAAbgjk84nwYznpR5BB6mnk74MncoBUqKFMH0Y8gIiPkFx2JohROqAVYJZ2ux3+6AjaW
y2QlsImKzxXeN5baguRSPaQqo6dh8NpwbEFpMVdHi6jIOzWhKJcaeFtMqZ/csE+GjV0HyVVHDO5L
gvo+WtlNGLqRiHGdcQtUt4gpu6Y5jCBpGrHio11Ho0CqHy7JTlF+J5XRba20QzCRxeZ1mU/KoZNT
+0dDlROvTFVETkI7weWnj2sJv/UuNmrz0MVGhHvTkOK9RtrRPiZ74SqXA9vRVGQN3Rhlt1Pe950T
pZrSOAlB6+spKmVsGfTa/bqKrvyAfnRKh/iEwaVClo4fuVQmy7GqPHRmRS/2WKLErYU16SqNOmJG
hJF7AT/CicvC31VYyzahMeJcm/GsGKla77VSnbZjZkq7xiaJh3ZHfkUxety0Cn0UNbb1gzVaKYHE
cWD9xnOcbAoifq6BUmX7oBOGw+6oYHvdK4+NkPFmsi19HGnU09ofx41h2tK32YSrgy+piwd3ET3c
Sr0U3Y8YNKkvtGRoYjfAgEe3WCuaLkCnRMjdbMkUsgOzXVLes7uhN6IXXFHl1hij8Z4yv7WJKOA6
g6XGTloZKSnQrfyNAM/aNZiQM9CeGOtaDZLrmVBIHJvB4ESkasTphBVt6FuqYFPSPxM+BSXJVvzZ
s/OW3vaAyquv9vXUEdmg2ovBlrqkKWNcT9G8ujUtFA/3en0MGlve9Yg0rrOsrB70kZqMX9bRVYWv
d1VGbXvqZAWxStgq2auE5eMBCZecr6QZy67Ktm8dp1I5YcNedCWSNboYYmiv2UCQRJJmV2kKbVmP
K32tK6P6hK+IjGW/qzeE0ph3E5IuqpOBoL2g/MhG6r3sYMO9ndQIMswsTB29kJDDzrP2OCtBt7bM
nK04lUFXrUzqzeOYHUl1URwExWVEY6QPNwQpYVVJS0TCWumHhzCLWvKl9SRGk5RPw8ke6zrDb5co
p8AgG4Q4lBkY2WrA23/s1Ub92cyT/SQrXe5ivpg3EUqqdYZHC+8fOuq9n+uxl5WkM0e41A9ZUeBL
ricfQTuyZOZrKPf7WKERHyrmjFk2ix7oJRRnW5aac0E68L2A/ApXoVsiwisdozry8JCYQ947UatL
VE+vu2JsZ9ABobon8Li9k/RM2xAcTTAnIQCWcDNymdYZEZrPLUmhB7/KxSth4DxoU+gmZk/h1+7Y
mxpnyFmR76ykiLaoJL6R7cnCYaFVq8NSrP2kGO6FPKIKyGlruKUSWbQYpVqdPDOJOWUChV6nGeqx
sRzm9YzQ5MWMqIOTHEpZnLWlcwyy018mPaqfiMwZvMUdMEZGgGbL0NwC7wGK8lY9RBmpPJhATSlz
Nf2u9+vmWPr4q+0U8wElRc0rWG6drpEARMjjcJ6NOrwiW75x1dDPHTOQxN6ih3WLP3d8TPO4Pie+
Gl7pFRGvOS4hr5HiGHO5hbbOpgShpSUKjKkUe+HTsmxHIe2JQYZKqxepzna0tvY58TPujPxuSwyM
ONV2lDJDCp2MS9x4RoxorAoMy8O+VHu0IIUnaDmuelwPmxlIRgG6riTXIpKmzaxK1ob1oDh2FAq2
UmWPNFV7xPRLuT80mnY3q76+0SV78oYS/08okPErvpq6UJHE1q/Id7WaKdigZGF9taVii5glvq4Q
QZHzPZbZCrtK+a234+JKopF3jPxCOYs+a7ZKOPiPOWunkxhMy7lHmJOWUb1V52a4bWsTup6w0y2+
D2s7Eoq8tzt/OudpPXllRvhLnWqjQ44dPeea9nMr5fapGcPkTK4GJiQABeThiPBo9QqoNDul4DKW
7booqpQwmr65H7TR3rfShP0yqMzSId6p/t0R9nhdS+jlZiSkL+ib7GFVJITTS4AtuNAUFw/7zHPt
VyRYjqp2i5uV4ryB/byv6v47nGTtm0nW2G9SVuc7Q6UD0IdN6CFdIQEskR9bDQ+Dkgbz6CiqRSQQ
RozeG9OyeOoGiRZwYoCua1sSRkZN++43HTEIKt06opBwXY26lJD1pBt7eyZR04p5HhjaVVbTRlr5
AmGXnpGANGkTaMByRthV2aZ/RRrfcK1lTaCsKLPHOGLpOFKpzh7ZWZcbM8pnTy1xgeGyNdAbEqab
9LD2h2EmQj3gd0p6AE+i5EoNUtnWuFNL5IbUQlNHTXOeiUpG01ahWrABrCDfcxIIvFwtInU1+qn+
Qr+SXODSaNKXwFLpE06K3lSOEqvzY12zBdJIYZNx1Cr1bdMH83WkELKlIhN6BQ4V0dxP+uJ7mVMR
cWZ8T/NqoAV/Cv3IoA8ri+9C6Trk1HLmWjKEatxSsX5jKXK9S+3B5nXE06bFY/VT6jKI2cGQ0jWP
pwA6SJ/X8ffa57NQM2+vLA4ATkEm0Qr4o/bUqbU40A+lB0tTyvKyoaxgxFAMPtTEgb2Wjcx7b6Cb
LowidnBOhRsR8vXUYKgeIKRAxPQJOw2mGB8JLaj18gicBqnKwQ5z36UfNWzzdAzR86n+N3QY/gPe
8P5QKYa96fPG39dhAe62M9Id5naykvj8r7uggkKLEwdShR5tRza6e7afVB0yrilAXs0P6kDrpWrl
jIiScFLOQGrlhjfQTECwmHXWHmoauAeVLpcrxYr4bUsy6zEy1Nk348MQCVpIwdjMe7UJ2wOKqHmX
AZQ6NCKMfoazHeykKasfCfcqHoKaieMiW7B/ovlTjRV9cdLVg6xi8dGSSSndGYTFISKUzxkEacR4
ZDs4UCTNXcVdWN3WaEBvwkaPnyImuZcJU3oQxRCcEmNI7mJ7YEem26cKQ9d3PeAQTd++ijy/Mqa9
RtD3qh9S6gW53FMCpImEWLFpTkEHAoPSWTuffTS6xWqkc7sdjSJ9Ctl+BKsgbqyjX4T6lgSucNPk
/XSU8UptAmR4VNxqGDPkqbUgj5uxfW7tqtk1ZOfSYlfY2Plj9Ssj4+C2UKzmQIp7c0ITXrDUwhR3
hmBg94NasMloG8vx92Qs2ucAwXyykdHcIaZNrLJZ8Br1N9iaFamUOTqSTa03OKyGsEaBbqsZ50CR
0DfMpNy6lioGqQM7XJxJ8e8Idy7yVgTLDqJrcS0VsEsGxeZgovT5TzNrhLFW1Np+HOoJitKoquMm
S5BZI9TrvYokwJ845OyXVh/iGyI/zWZV5KO0NY15fuwSsAchPq4HNv/yT3+wNfxGgIBQnbTxdoQa
vSd+Ht4SAhniJCIErr3Q93Fopht7jmjIj6a6IlKydE2wQKuc8HA89nO8nUTyOgRsW4PAhuyBXulB
CjsQb/04eL2ij54Z8pGsJFLxhiJv1kPRaoemCFRHstv+DnovCeF5nR/tUnCzSoPyOkojhAR1ctVK
SXbKB3k4WJMSfmsjbpJUtfT56OTf1JwjUAP5MvZS1JOKnNBUwbngqgnbjLEBGKEnFfVsQlfXWlPb
Z9yGwQ5xe+JqPkp+ZMaFlzVtCUtGGlnBRqS3NB49abbYqCtjfoeVId+hGozdXMoMN0CH4+a+1Z5K
vZI2ouLKDWLp1iSbzs9WPJa3k9GNa72Wy4Pd2wji6ZSvrLhlv9hU2m1JU/IYxxUzverKjV+NpFXP
lQmepsCmqWuNRmKm3TxWFl4PpOvpUxQarJOGGn5rOjAeHEOyjZpmA0cHob6OUz/9CmGVLG+oUG7o
I2tbuda5ktmXjoOW2XcNBCMSyH1/29VltE4mK0QFn7PBjCe0zwgz17EShL/F0KQ4KwUoDYU7tbK6
Cq06BzMd/yWmC9ygzHY/4JAWqgEPLkS67rbqbN0qUt0dyibnxk/oMk561cq3oJdojnBQXfKHYo/l
ELbZYLzA1zFc3a7Ers9J6Wr6ublRA0vaYouM1lWoqKdcWrrezQgWNU1zquUIwqM18NqAvBMrUu/a
qTSeZTTBHjK17ipuWxsFnB/9SPw52A9dXd8Msjb87irRDY7aNtlTJ3fFdUY3+cFsMaiQtihvM5EC
GSLgcLjug0H6Hshh0vFIhbqpuxYfijbU0R32huKFY2Lv9iaSdQAYVnay/ET+Hs6FpW3aN2F8i2f0
OHSK9ZQjBnfl2J43kj2HyPfnHAkuO3eXt65Z12hR5pWhJyEeSKQfpxk9+Xqq5jZxpDHObsU8Sa4y
JMQiNl2jniXcI3vJUuyXaQrIZsybeVcwd9iPlxPveAG8ZJZTLNQSfImRzscVsLH0Tkmp56wAsgcP
eYL9P9XVbFOrbOlHQLVIc2Y2eDKbdKeL83mtFEp8I6nafGWx/XT7MZmuc7MfN3FVBr1jzQOZB1S2
f1osozts5dUmLmUyXLPK3/mBNe78zsazMsRDcC0Hsr3ts2h6bSIwSCv2Q2x/eWdx8RRz7CS63aJg
7rFpE+7IPVQNDllhgRwol8fsPqX44iGrq7CyzGmZco6gjIhzAgoULmnIaj6vr8MrWG36RplfZwzz
h6ioNSKJBfSutpDUm9L2u1df1f3fgRyn63mS2T2NSRDcKvoQbKcqsX8HlkIJQVICOD5jKN1VQjO2
7BRSDix+8ViHs3qVjD5nq4KqQMvX/15pezbh+mSzR2zkH5PRJA+oBGcMQ7r1QyRKfif5eo7rINf4
akS+BNOYqcOJ01wOZGNkAs/QCHuPlj3+aAoKLHrQPlkAaK+p0hqkV5vaUwHf5Voux+q6p07zqiSW
jdbO5pPXvDlXBntqNxL+J9SUfLLWID3wtpRvPhdJzEUFKKGxdxMhsScwhEBCSsXYjS2menrh6aPB
LnCD3UHbB1kbEEeda2w9urFlNmZjtdJ6iRNOOTY9nnOp/NFrmbnJVTW/wpfHDw/6OX+V1cw/L6gI
xIaJOm2IVZZ2E/hvR6M6ueuEHtwkcmSeUz9LjmqqSedaycdNQmrgTZxV4QMH2W4z1rBuo9RPt3k3
G+Rx4v8ZR105ceCKOJv7/aEoNBRN1UDeLjrhdR74lLaE2vYvqmit+yxuwxsdnseNPRntFb/bepD6
oPw59p0GsL2P04fUGvRt3LRsC7K+xWTeSck6FaWeLLWV4IpyW3xsEN26Nd+rNXYr67dBINVzwXfo
W5RV3UuhtfLPtOTI2Nv4ukOBP4rz6Yj6MNKeertovGHxQpVTXO5SwpZPJV+HNZHk406Zi/nM+zue
mNpsUH17Qsw+dsQy65zDrDeDle0n6rZvmixx6yrTdkOcE1qME0rzSvrSewMT0jpJou5UBCNcCkWT
M85oevZbMkMfWpZi7q2sIvvajEeOXXwUV5FkQy6k8jC+xEjJzh3r8mOhl1w8+B8M3pZ+Y/cWsOMu
0oHFUJgTcjghhqu1+9Sw5r0N8OEUhBkOADUXXidk5Vs/EDiM+NBvvXZq1Wezm/VH2wqGRwRvvifS
RbbXxbYHBIuE9XCcGtcoGuqInZGc9W7m5Zbq8S7ns/hD7ekB1EYLmUxWld1cYQ6cJ7B3ZpSp93Zl
iZ2Y/eGW/A39RxYXpqOPDftAWRqvasQOOwsDBcIcEUxHa/bnA+mlPochSXll9Qs9ZZTiK2Rd5mpK
gBJBh4E9wMBbqRThQ1Sr8t5Cd3a2BzUkftqwnMaQx29TrkGvHcZk1/FRXtXlSF0slOPO8SXoGCgg
pZ0N6AvlX5/8opSS8/IE5bWaV7xGQ1KeKfAuGc9KFR0p/ZbPdtWn7jxm3c2sDPVPVMTpSu/VyqvT
gmVFjsd4xZcx81SlUZ9lltR9EA1oetuJQGqrslAezUa3mUHJbBIFrFYiTPQeLMNrvczYqyxGQwsh
3E2LZ+usEBV7g0kJClY446bvS4j289Ce9M72d7Lcpg+VqpSsGxPG1nYSGxh+2rfCAO/QDGI6Z22Z
3JUpAeUBcj/YMVN4pLIUeQVeekiTrby269E/tzzgVVp1m6JS2PpgIDvWcevvuziO7gKfDVlVov1l
v27PJxFQn50gJq8hHg2u2k3ieix1QAhaGu7Zbdkry8SJqVlS6XE4Yj8u1/NxElVwHWYSiNsqkdfd
XFvbaKRsjxE2PMoh5IAQc5q6EkZUn6qxzb15rmJnUOLOs8IWehvkK6EsrBvrEGkQbJowtVeYwWa3
kuxmB/xDcpO4lLYROEFKd32w51tIcDmwoa3GQoj3j01jROqyZ6fTayGH8oqfmdxHqv6aD9BTVG3s
2LsPbH3tYPZmfFDH0Gq1o26OMNIsdn87ytXVqpTT8laVxtEBKrgg07LBneq0dSjlZjuzl8ubHibi
ld3EJn5RRO3qAOor9CnG95Ogjav2BKuDo7xq0YOzFoSNC1PRdMweRplR4Xhk2iIficzSM5T8N6hm
nGOSUT/CHgowutm4EnUdxGRdsLj7ZnPSjeGXOhTJlqo4iU1zbZ8U5DceVsBhH8lRf8D0HHmmoAQu
UZokX7k2vBHJ3ioIBOefUY4x774ZeTWi49b0ycxNFMK0JZBhONeypK9TDrfoW+lFwxGbtnVaD5RG
1OIqzJTAHVO72nYSliYwFe1ZtCHTYWQXghy0c4pIROfOjIdtOc72wdCoT4WlOu8E+YlftOw/aB6q
yFPQcy1OETptf7alyojZa8HRc636FuoWqJxC2JwHf7X9FyN90DV8P9Kl/qBP0ZGkNGSYAL+K/HGU
f3zV8Pq7D/rHABcim3JGZGHGJgNIvTeHJw2nn1Ahrb2MVFz8jBp+fKf7uiOZ/d1Qbv83w7PNMGjB
WotI7+JOtlmCphnLKSDvI7ygo8x3gnJp1VXQT6aVWaWnyMcvG0xbme9U2aw//wUf3GCBEJt8q0Ug
SBzanz+AlpsPazACXKbkGbWy4RcC8C/66JcRG0tbVmeHjQp26cti4P9zkCKYafiUaeH2P4Nn8XNE
GxARJKARZoi3O3G6jbmeD1Rfr4PzkoMUrv1T4jZ36ncYqF9csLpo8S4633/8mOWOvGvb+nrY9gPC
b7d2i4dFceJ7w77clRs+EtfhZmF4RxSHT5OrrtIb6yB9GXPwwT0HUaOSy4ww2CAN6c9fMCcVjmWN
/gCplffIVX6EUffFLf+gN8091wnq5VpNYV8MQbxhGdAqzN2c/PW4P+nJHUahLxQfH13H+0Eu5k47
N1rFLokOI53g1pKxiH6F5P6rG81VENNnKASVIi4WF8JK8uuNpB189hT6/Ev5x1Y0Ob5lftcbzCVy
qf5sa/mLm/fRoIgHTGQKi8Tq0ks2DEFjdYIZgqNEOBGNcCBi6QErw++g6A6Roj70xZdBZR89MkL7
loxKnXEvIyGktJPsNCwX5WErIY/FRb41zsa1tZquOAuDMYU/o7ufv/5/S1y4we9HvXw1ZwlfWMuo
C32npemEEk8/Ne7kctDfNrvqfxBO8Jadd/EKmqgmEDQwtmm8SQTfvYJRW6iROYeAUp+UYhVtNYdy
vLwP79td40kO7HF3rV5ngZfsCIhbOZHbn1gT1l9c+wfzl5djSY1VAYog8/nzPRQtZLVZ1nEHoEQE
cfQNMp7j3/mrwMk22bXvfHW3l9X8r+vmCAcVW8fYbV7c7CYf8aKDSkCCFmyXDO0lCf3roI8PZhJJ
ezKybVZek4v787qmxOK8IzUwBUs8hX0RUzYfrKMa1/W/f1NMxUJxvmwENMW8uIOVKcn4suLKLWR7
p4biW5QOJ3Y697qusomZYXO1tfWFyuejx6bYqkCwSkYA0q8/Ly+Ws1kWKXcxUqYHX2QP8Si++C5/
NARtIVJCVXysf/k2Yh0MJJy7ypVKunmGaj/Q1f1ijI+e0vsxLpa23ggxokSQH1UVWURU7MP6ikLX
53P87QlcTjmVuaayfgpbw9b7x9dOsmlE6XCUXVF18rmeTZhfYL2f4z5AjpOBGu66EQ7ISM3OUvpo
TU1qdBsoik6J/mZvhQNNuQbBCRXgcaO0ljk5EUQGE1i/CfehtQkb94ep2hpSH175QNavCMzp7iFQ
6JYDcEN+yYZcP7Hy9bd5XRKAAsZhPY+jekyAYmTOpNTSJuzUxAGa2zhZkvHtDRIU1YrhrxsflHlr
NMGrBZPhShRR+1tuQ3kLOdJ/6tswPLccEted73eoYiR/VehJfgxCu1i37ZRv8brFJ6ku8TH5gybf
KfmgnP3Gpw0sGfO+ioKaTbKiHVS8ka5taRlMhAHHVNNbzlRX+osST+U3ZdJoegTgfK5FOhhbc4z6
W702lGcqevE9bKLcnSfL3htRLNx8CtCHKxTXWQ36HwYd4fXnj/bDOUpFgZ8mf6B/VLssN+ycJ6vS
bypaxGHqFwrLS9PGsm/D3SN0w2YxUTFuXEweqMCRQTKA22+SU3sl3MGLXeMRCvmqJyUucIwtMAz3
Xwb0vg1LrYyeKvtFdkoXe3JfUiWllOBqY957atJmPxTjr89v3kcv3/shLl6LUh9QT7cMIYkHaywQ
df2clR//izFYFIVBsh+ixIvFkdrD2DeJXbo+dmcj+0kMA9TFrzZhH14Jac2sVvjEbe1CoZ1adh2B
Jy3dlD5T26xC5TqIv1hxPxxj4YxRZFKXj9ef8wBmTV+F1lC6cK9WVEZBvawC49vnt+ujjyNnENVE
f8i2QFwMgi2YHSDewLeP45LtO2zCbfmlceZvTTaT+v04F7vWpCylQau4Yeiu0t3sGg4E3l26Uc9L
nPrsmPv1sJE3zS7bDN9pfrufX+ZH99JeTs4WuBNMFxczj66PmibUMLAfXPXtTY2aYEruPx/j7Vh8
uerbeD8Ru9v8ewk37GADd+my0UivkC05yd7YLUnJtfdVnusHlQDz/UAXryqFXh+HK6acADyrZL+Y
8jfSPyDTe5P/xWr0l5Kd58a+GJcht07AjPxzEhZgG+LWoBTQp6Vj1ejs6pcuhaBN2fHz2/fhFHk/
1LL0vtufCrn1C8uKatc/Wg6ooNOwjg5Epi2nVnfcQhpeg5Z1rOvk3Jy/Dl36aFNuySgh0P2yj7Mu
WXfwd1JmaP3Pq+CPu2CPVXzT72ecR4SW1Y6lUF53zC+m5nJZF7OGO8vrjTyb9/DStgLZrdW0imFz
FBKxvu+n7Ks7u8zuv4aAOc+CxeL+V+VoGkarQZ7BSuKF9+MVrUzuZ7nrTtHa2iGqPy5KvNUMJKS7
Lp3UK7ZfGQI/WGYYVqdsxeEbsOJFxSUv/Rm7b14iMgodcmKc3KBl1gD7bDryPJ+7JjiqRr75fEp9
8NYzKonwfAqM5cn+OaM0gw2FH2SUWSqIGbVVe7PJe6LW0r8vmC2eIGTLAlGPYl58Dv4ve+eVWzm2
pempFO47E/QG6GqgSR4rr1AYxQuhcPTeczY9gB5FTaw/KjPrHlHnHlZmvVY+JJBGsbQ3t1l7me+P
e4oqhymYuyIq+taL66HwD5fH8r7RQzNNydQUoLFEMTjM3g6mD4XE8CkVcZvttJ1oaZH2wGbvVRo9
UKD8udbo8X7uWCu4+uRfcUSIVr01Z1Jv5wE1p7mytexI2Jlq72TT8fKgzhoh+sqRLMqz1/HWiFHr
9AY1dA6IxXfR7GyQjm7p/w43ogPZ/4m6ZjIiQXZKsVwzMgceTs4VMdAbCkcxEnk3QODsXKVGJjbs
vzEUmg8MmbtUM+WFFTxq/EUynWDKzOvMD5+mWrgqVqMkrw1Tb/cy34U3pqrKssoLenH2V1JDPcXc
0dG40ZNKUwCN5q71OT7mTuyETvJSIvHn01m1QWnmo7G2Ct9fPW/NLy7SNkjN0egwr+5Q4oXWjPoq
Os1XuptfJ48leuYdSo/IGKV3a7fe+6sIh3jGG4lkIHnGLEYup5Oh6kaauwCi2c15+l2KfGlTlYTr
1X7l6DhjDIySRdMPfhFtXIuVqU1aBOdRATWTf6IHwm6SpyoYNuPas/rMrUM/5omhxbpRm1iT1ZJt
PWyt76Q93HDTXSHwsUWXbFfZZG8/Wj8uL9XzNjmqSHxIBKHFefAnO0KAeB6L0FdczSYE80ly468d
MoqUmLnCDvHpTbjNP1+2+f4CsCQDV1kClUDv0zLOpiaiV1lqWxBnM4/ocR603RyEWRMQP7M8eTtR
+kFgnd76Zb+TJwVSroERdMX8O2QiuyGzbhV0Ana3vA1X7tUzDh88x3kT4i1wty7buUqlH7hXh8RF
tYQmNWmvHkbaKKPjWt/5mcOfCtjX72XohvguaEaRX6X65EeZviG05c20tzYI3TjASxz9KlxVoFw1
uFiWZTUVSol4yoxm3UwWNe9KgWq559bjg2HRnpEj1ZF4dtx3OwOJJbXWdlJLsfblZXNmG74Z98Jv
8L1W9iiSSIAL8uKluDxp/U0fw9oF2XPZ1PsW6RnhMV91HK6c48s4YRCp7YD6UvK6KyYX7Tu8o+iD
kdrhTv2AopkD2vObJNhIln/7b9pe+L4iyrF+4GM7u8Z5cPPaNrYxTavFRjkmj80uuJ1d31l+ec39
PDvDJ6Ne3PNhjLhaOWA50r53kzzLxlDA99Jaz5eHeOYWfjO7izOnRH9SUFXsjLhIBm+iQnDNWlrb
ku/M6EQOFfIWliwD47MWE+nrg6L1s+zdLPFsxsip+0fqRmw63yndHTazgDY5IAobLg/vNbz75l7G
sAxRn0gV4D3iNm/P1Fgvw0g0UWXqHVon0CD81R6BLL30JV25pePv2xvv2XLCg3EEa9+h57OZ4gM1
UsTZ/2C9/0uP590pOP8ulLiquNr4vuJiEuKig2Y2gwVCA/ywheYSejWVfgTBuRfoNLs89HNTfmpt
sYJGeMtxNcun1SK3R+U9AA99DJv6w3/PzHIB0ekSVHJDK00XHRDSmsudBWQdsvDn3zEEx50XvIEz
t/iSQdwPQ1UOqVvKd032qZEPRfD9son3N/D8hSDDEEmUSbAtHd9Oot2zg7dEjE8mVGDcUVC4nfYk
QvbCQ/GImPF27Qk2f/R3C/TE5OJEj0U5kcY0gDZhNJ+McSSSu/beeneWLEa1mLlI9DMKb6C3e0CP
CRvwcX7KFKg0wVr8bcWSvngMFaRfrE5j/trsZ8Yq8MxPEXDsDlD15S+1UKzQITq9+VJLf7s3ptE3
C6ZtTlcZ2xZpo8oetvXLdAg3gSvfK7v4PtvM+Woa7e4GUobxlh1+323I5jnh1ni6/BvNk3jhO+ry
24OG3abTFs3Q1R3CWDth026F3Tq5YWW5LKPQXWQOZZryLaNGuilGhBGrcXt5JOcODjKR4uys4Rcu
U0qZ6RWRlcsJ2P5pZ8goItbDr7SjveGynXllL2dsdp8ILuEa6ksaUQQ9bqwR2nUzC9my5KAWre1r
n5F+Cupfvvb1srX3fgQBWy4hHUisRgf58iagGUspBaCdr1eQCnCpOEjXtRPddfvAJJakEMAPNsIP
4X7tLj/zzbBMhAV+AbyC5aOlGAaa6Goso7O6N7Tyy6CthfDfO4bz6PCU4GCZmkhI4u3yo3eQEiWj
r1y6Jqdtc4iPpJbs8Qs5IvyT/4InemaVvDG4WO+NWUgltYTpbHAmXNCyjRwUCvOG07rDi3c1e0XB
SkDnzPnyxqjydpS9SaV91c5uxBDdeNJd2QZuGbH92xXuxJnd/MbQ/ElPnmLqoDfkazGUHObkdLPH
jd78jeT04qst7uiwlgUUimBaxB5Ff9ptRQ1m26zc0KtrY57Vk8H4g0ZXPkke1/gQ3mrbcue5qj0c
lSOwXD7SGlPojJvD25W/YDJzT78m0k7MEen0U6S00W01zI0o7X3CApJAC+jwMoLCuryt14wtrk+U
lyeaZFmGbXGbVbEzhvlWMO/TsnK8QFsxds4/eDO0xU0KeaSMAckytNyeclshCl47M7hNtfMDI57f
AuHd2vmxMsYlOEdvMlCpFJi6GSobdlybd2LcHAVUrdxaKA51Jh0uT+rZvU2NGuxr4GIEh98umJSC
0oHK5NSVxFu5e56Ee8mqVubyfenZvPZPjCxWZUy1LkWrGJEfxMrOb6utfFS26qY40H1kS5+rvXCT
Tc54rdy0rrTxvgVoQV0e59nj5ORXmCf+ZKWKckvPBVoFPD2+a/SpVDygUd8c8jWBrbUJXazSaJLV
UawZ65w3TJLnKK3tOBBWpnTNymJ1+loiQ6hnLxTF06Qlthk8JsbnvzNl9MCLImh0SEpvpyygW28i
tlKR07+l68CeKhTqh8m2FGFz2dIZ94D1QXaAFKgqE799a8kodNSKdHBRRhx800SUaQphM/TeS11H
NBqjT/d02eC5a3rmYVGOQyUyB9dbg2KuUUkzBzUoMndKRHlKdS2Ycc4ErxcaaF9rFZYlQpmPkmnZ
8FhK6Og89KWa3oqZN6ztrXPr+tTMYrn1defVioeZIG2PGao1Sl4eG9RGlKJd+UprphZrTkstKw4B
j7tUkdqcVPRecf1HZOW6bmW3rkzeMoiIunEytllRu6EV0Y80HYZS3//1JUAFCYWHMjFRMh9vl0Cu
TPTUNbzQS0t+9qcO/dGkWjlc34cnOfhOjSwOPmp9DH1A2oeXgn7U9nOId3JaMuxrkflz9walOsRb
Acnh+s4TenK8WXyCsdMYjTHKL43Z7xUfXrc4KXehlx10tV4tJz77iU4sLuZPtvIR15uhdVvuRngA
0Tb/GH/Fy3bnOzK9MRxxK7vyl4q8bTI8dR/nGzP4ulrNeHZZnvwiizkOgViEMdI9BO46V3Lp7Ohp
c3fqj+FuLufUHEN3up/Jjpq8yytoHuHiUcPHNXg2sYZMdemH92MwCH6K4cSnmb/PjpFiHULPuv/v
mVkcjtqojJRNED2rIPgoqeRWzTfTa1a2w/uap9el+s/RLE57ddJz6nn4nshXS1vaMb7OwZDBCe/p
ldy1LkrZTrXzXWF7eXjn19E/7S5WrkRfZG6k2K2yJ6OA/pOo7mUL7xN289Bksu4y3E1UMhZLVaIn
XEtmEzODNyPVIiCpZmxQuv1oUPMye/vGfWuHHGa7Qnf+RtgHehQlj1SMcrnpC/MgCEAAmZivZxV7
705KVlbI2Sk8MbDYAVoMCOtV5lyzbgrqXen4X5nBs3vsxMLCe4pGqddblQBj9oUuLCdw8p9q+ijy
/nSmDRJWH1AIBS7hOX6zYvrsJjuxvLjfoiSzyrHi0pFUnUznU218i/2VeMH5+aP4igo8WBTLCix9
pL5ySBidGt7EXeoMzbiyBM+P4p8WFl9IaelJbwOAihO4tKTpnVq4m5S/dSDNpQJzDSFe28KrqQU1
Ra45T2dU0yMvsnEGP+yFtll7ib3y994dfRYgRU1Hh5NA7dvrpotbemuRecOhR/XdjR8UF+l6Z/iM
fJ8jHvLrZ3nbM1LWBx2JWzI2I0SWP5ok/geP/g+JC4U19K/x6Ls8/I//W59i0f/4kT+x6BDOZ7Ys
jHPe5ypuzikYHVTkXDmpUlhInTwn/Z9KSZL8m2LRFoFnTOsJ6Qu2Sp23TfDv/xAk6zeVuhftNSOP
Piv1KH9BRZXap7fX51wYStwdgD7FGugvLav16zxGmKHxdcqgVf05h6OWbPK6QXzUScCANNsKTc3v
qg+YxK4NKfiB4GdV7DQtav0rwa+MhkpGZbTAdlSdgU6MBrxnMPqc6uTGoMGXhvepHK+qKiJkJQiB
ttOtbmJ9onFZHGvJAvY3o1RFSG75SMguK5BkMYUh557I+wHtxyovEfiogTS4nOJJfxeqQk+VZFG3
uoh4akADUBSjsOqaci98R68tRJpBzwbVt5Fn09pjlPZaY6v8nVriuKDnelLGUNmopYH2NCSL4Um0
PMSxDcFU/MdYKoMH06fHcCMUkd5+mLJOrpDfHiFGVAPyhZu4TkNqDvlj0o2KnHPuCg2OHtXf+fAU
6X30Eo8qCfeoKmT0lSagZ7Y/6mCWJsrCJf5NrHpb1IyGbzmZAjQeyzJprlQETWGmWM0XVaw7ICR+
Lk/E85vcKhxCZMatWfV2GHad91Mo+qS3EV7Q+2txmFq6BDW6e91i6tT6uo7LLHswIym23ACOx0cz
DUu0ryJFULbiNGrALoexEl1B9wTjrq1y76snhUa0Racip4gSruZ0TaNY+FCZA7w14G8oh0rmbaeZ
94B27wfawVPTUwq7pUob0fHCHH4YAho4dqv7xY9ggpS0STJ6qB6RksmHW3Ci3g+jrer6ykNc0XeE
OLSmYwNQSX7INKMxD3REGuMmqpRRPA5y3Vn9Y5SNSsGfbmU6Spx6FdKGXILboXVZMN0hR60qTHJt
b4w5dDvDD0PDSRmtZWeozwfHXqi1qbkWApVG39zX0/hW7LWgu21ZLcEWvlqIcx5ZkXzszMbyqNqJ
DQh1cVElN03aCOKG7a3mjNDveTvb/eDJz3o/id2hHasgvkYHVcdj8RKaF/xM6LkfC/6FGmsJc00v
emP7PR23NHLVCPvlVSz6N9R4dqC2/EEC+ZSXXq7ZKNVowb3m0esMC90g5pXnbcKyhn2nw6PIQ90l
+JTId0qL3jzivVYatQcx0uFgRDlF+Z9NgUYuG7ZnVe4Ua7LGPVWybGYVbBHIAsROhR20A4nKKCBo
hWPxHKYGOdfKdjPmIxK/seJNyd4SLZhlgNkHKkwBufG0yCQKxhrQot7RsgokGCNzkl58K+3vcqnw
7mKTBjKH3SG3rpfHQQbTc9AMp++E/JnNiNRonlf9XTNXnlIwPlbylWYhnGXXemzd0jwsfLKEIo5c
Kc2h4TVt2cmuGncTW7ctCvVDICfwmmjGRuGGnoOyPIS9GnSoPOVe61hhRNMzx01Uf56FrbTrQizz
T4VQz+1HgKc0ruSUVDt8P/9bg5pL7JKUTDoX2UpNc9IhbvOHVDX9TxXnwKbVQ5UGDUKr+gzaqeG3
prramIw+Ef2ZS+q1H4WyymXF7iHiGptIF1OwOtY4TXYhI8L4QL96q8BalcsrtTINYTvCOJz2DYiX
7Arxpgy6UCZ7lElPY0y3VFlklDZ4aXWrBKpOD4roqwRyc07UDRFCTkxTJcW+GQPkhJ12MCwyRgDT
vsVGFyaHmr/7sq2WQD2cXLDADOUdnoPttynHWA/ihV67JFe7bdsVvbmzUo9/A9Zx+izoAE6ux161
tjLYsOGV2BbZIZyCYw2HRLwZVSKxx6rtkI4VQUb98BNOt10NmWTaE4UmZBnHsQBwVVQ46MRMVP1H
tVfy5AgdxbqOewhgeTOjOqEJunlJCzn8HaBfg6x42zoVFO/JhFb1A/UB41Fp5lYaG3Acu2jye3Am
Piwcw4GIk/dE71PkqeBGRcULALu8e1CasfbvPErJYPDQWEhlrdbzf2oSgIEPVqN4XbCL8DMR7TJ9
1I+vlCHMlNvAZ34hjxkD617OEV9qpCR75hBru23aSObnvBjYtyPhYGgs2ljXL8MoXNWyXmqVjXpl
3D02URiNjgA87LNl5UCmGzWgTWmMSLjtoL6N40uhtjHgKzP2fLR4G+g63ZQb0jXhnDqxAwsZwTtO
hQod6lGh7VOPEJL+JAL3m2hu7RLrug+7Ydo1wSjCSo2FHqwQWfoGJKuUmVeJHMvpTpQy9IvUKMuF
bS0qNRhf6gW88s4IEAbeTfpQVt9z5BlVPHlNEd0Cxl25KWEAWG4aCeFkG3Edjh/UCLk/W8sAarLS
CjPmqtVD1JRSnVYPyp4iyap/UbLjkWRLKhHa5+wxwFZTEx/xNhq7XZVzR3mgYUpSbrre6lCpNaHX
boJa9oEAmvk8U6yqOrnDVTaLXQAiCQ0oIcgadHDhzaoAxjJVtls5LULks/G17jpB7kGLhVwYUN5k
Vp8O66O2EwJInZ0EVd/c8DgvDSQTw/iHITWDeCsInSZ/kIEmdXYaDAF3AcAf1KVwEWQ3TvQ6vQKx
O3k7UchCdYeYlFgdNUHIqvuuj+p+X2r+IDsAK6X+IUIlvjmMnd/6D1yapn5TT15ZXnctvSoOBK1M
347DIATXtRa2+pUgCHQKGNBdAYNmSq8eu6wdmweU5+tog34Lq6HHgXxGcR33os85V2yzGSP5rguJ
Od3y2Vrjm5j6fnCPDG9rbTQEadODH5epR9tDz7nWZkK7ycwwt644KpXkk0gNoLa3ssqQN4Ugx70b
FjXCjRzSejXYEK404LkCZyus60hsv/lI5RJtaNAd22t1USdOXQSRcq94XiHcSqqv7CPa5LRr3iOI
U746z//zkvgHsAqezP/6IfF/khc/f3n7knj9kT/1VrXfJO1UVwmVVXD29IiTFHjtHuYt++fzwZy1
WedOKRlswx+aS//5fBB/QwtMpyWf5g5YCJb5V54PrwHNkxcoNawUxhP4pqOBmA7s9rcv0NRDc730
BsrKvrS/+pcZrGAewkPyud8ax/ALLLjfl8i/rOhaPOHfGZz/+0mEVc5b04gSDOLFX3VhVUC40vfm
UMjOyfzf/z6GC8XyPL54wkNxpy6Dbo13OdVWROJomMIUBfh6mxnGV6tp7tXKXwn4ERF4+wDDEB9R
p/iYenLJfNfETGsBXUy+j+Paazh/gth240annPaR/vCa7KMcRNN1YaZSQqPI0AguqOUMJk4X6bsW
6XYaZMNwKg91xGPurs0IVTrK1EU7SWvgBySoufpihwLINMpOEA4f+SHNjnRtUp7aEJlYS89HN2ml
ao8UYPQIZpni6zgYdhqfAxZP2MxoZgBpQ6YOj15f69siz2lEKmHLu5Eg1tVWGq1s32VJfbCqVvkk
aV3tqo01PEbcOp5dNrRnuzyUtU9pYUh3PMTmuyH3rv0Gkeunbhj8K7Me9C9S6WW9rfBFP8Ck4RtX
tXqo8MhtyRzARsqm5XfHCmzqL02sDOpyRcPfJxyOhc2jwTzKodS94O5YNbw8XGxbnhvy3AhV6j1O
S/BDiNMBB08av1kV8oyabKbFkx6l8rXXdyQgOtxVLrdwNJ88v9R+GnEc3dC+rLigvdLvFkLogBCl
LHmGhuQ5dVArhyzo07thbBHhbdPBHZRWv42CTN5UekujjRYXvmrXXi+nyGDKA1xmPhLcifo4RHix
bWg2XL0+4PJM06Hc9c1jUhjpLosFRjjVwJkDuX/2DDGKbcGXRrR9suTa59lwVw5WdesXAwCVMM7h
PYFimkRbaCXzppuG/qcgVYGPRuJYZJtq4mmoq0l3o/nVOOP/6g+REluAxkX47qmlFM9F09ZbtFR6
ioRM1aJklFeUzXXqHzW1oF2KDrU9a1NX7bHKVaD2EAC57jvHgCG/7ULThOAot91Np3k5Suy61W8r
ebRcxDzz/WCSChjjYaRKrWjBq6ZliaB3bNxFfgnmOyhDHOZcvYUWnTw3I5z4bcjLW9hkXcmVXqhV
vU3C+EnupPLOo2/zgy6NGmqKspLsSd1L91qaTtccWtJn3mTBXGOKO4OjpAp2DWv4MKQj7qaqd3Cj
Quu5jgkZOOjkTh+KoMg+qmqCAKlZG+lVAjbvIW+6LnP0SJOA80dRfNTSfgCdr0cbiP2ebMPozo5p
yiNhE+SjfhUFrM+r1FBosAl161PX4DnaPLzDT4bk9a46lNlzTtHXriki7ziSBvuuqoXyc/CquHRq
WabQAIECezKrfKP23a/ay5NnMZPhcE+W5up+LFK6JaovaYTIpu2pUnjvG+iAGAJs0VlrlfaQPIS6
2MNQ4S7Xhuwx6zzrKhIGbT/I0jjYkpXHvq0PhhDiIvbJDWci4ECko6u7iWQHMD5UlH/Fhqe5UtFD
VDfLKnrwgW/3didArIJkH6nf0IKQrunmb39WvAA/FQoIdEcCgyagLKSEL007mK7fD9UBXeH+S9Up
kL3F0vuOU2VuTV8PvqTjFNzHAF4NG/nSFLR+VRRXYwmwwpa7sJkcfxiaZ63NhvBqEDpOrBSq3WD7
8Sjze3UpyabZL0XUOTDpzzKJFNVH4G/eCG8bybJY9/3atbyBT1snvGjd2Y7oZuZkXkU5tBxHKIzm
NpIz9olRt8lHGZlb0U5irfw2M19/mKKRu6YSqWDooScjUVxDDExyH8K4gByrKKTTZzGfzNu4BkgJ
tzEj+quqcwe2qpfGvaGGieTAsIP8N4iB+qGWyuh6ykREM+O4tCirAmBsF0aUf+VRFT0KJRXUE405
dFN5L2o+gcq0hCfcDZSNtDG99dOsOaLeqx54HYqVo4M4fkrQxTZXOtTOXFMzoEmbRdppIjTm/35y
8bZ5p404qWjIjjlPu278Wg3tSqL2rA1t9pWoUKS7YxHPLmnnCvoSGzM0sQlkpFh3l2/1+U848Vfm
yxYRoH9aWOQxyiRvhxq5A1vInrtIvlaGzG5VxLdSckL47ZetrY1nkaofZRiCwWytUa6N8rOkf778
58+/7YXRaAvvq8tLk9pf/nwiEYmt+v7nPOg20tR9rrpmNyg+OrNZtWJ0ZVDL7jMudn1SqvkjGW1o
C3p7V9bhykJYeHnLz7QUoQqCyOeVjg1NibZqgcwDVGNKHC5P35oV5e2Sboiy5MGIFbGpbyROt9hK
3Th/+O9ZWWwcqmDr0guxMkn3FcDM4AbJvMsmlpW27+Zr4RUH4MNFUQBaGVzLR3FTPoS+k8f2YEPR
deZuNsUxvwWDbX5DD2ZlFtfWwyKphhp43qUdttVigoFqgqxV/lr28d3w5l19cvbIhJCiImEKVaMD
3/6haGEgimudK6+KWZe20+JwKGKorZPKSObOlZBQ52FW8ALt28FlAJeubyuHOhh37ZhYJv3fjW9x
TkQFWmTVxPjqI82s9x0OxW3wpb+lW4aenQjC6Ifs1jPJGbjaStJ6ZQ8sH3BVIjSI0mM6rDv9Rw+c
9GABXwaK79PrdnmZnrdFFAf5Q/JN79KVQ2vQuo0t0LxIFnXuoGXAYe/+hhWdBzDwtLnUYLEXFE/O
jbymkAzV0m64zuMIYOXaUBaZ+N+/2ImR5aIvp6DVFWWmxEbNLWmUXRPle/SH64NUSytX79l5I8PL
S4QcIqX0b5e/3wgdRfYYS6fuKqQ4AneCgpiVTXb2Mjmxsjinej2Ra39g3mipsDtyN7bYzvIlgNjC
bCNa4U0Vr6F2lqiLP+bxn0NbfKys63NVaDEq7nLTKQ7TtbVFDH6wo23/UdiUbvHiP0Vzs8As0hy6
QX8QVrrilyXG736HxbcMOJ6bsuJ36LbBff/L+p4/EuRy5XvzQ3TLth+f1ptKpLkI4N1ZczLbiyOt
rAgRV90821aEMkDbiGROGnKvWlFoNiWyxU2fyfqm0EX/QPBAcBpZDA+mOHT7v75fgLQYmkbDnk7/
7tvVVYrQoIOUU4/oIXHI1GmzbJeQZLts5tyOOTWzmGUyx2KpKwRuxB7lEB7yHciW0vuYDGv8xLPH
6ampxdxmUicBh2dEjcvbL7mn8neTxI50laK4On6xtG1+H20sl1yX/Hh5lOe26qnpxRWi9Kan5SWm
w6LCrKRsi6rT7DpLNpcNnbt1Tw0trgzVDFHnkZnO3NS/joJ8D6h25SBdMbFkeRhSYvQIf3AdWsbn
sO8PwRB9fB3FXwr43hU/sw9N9fNnc/NS/K/5R78jC1WFftD877f/WP/+z8AuXATp3/zDJmvCZnzg
gTk+/uRpxo/+HlKc/8//6n/8t5+vf8rTWPz893+8/EhDwlx1U4XfmzcVHqS85ZOPNVv44ydvX1J+
clMX//H/KiiS//bhJWvyMz/7R1BXJlAL8vaVKQSWER7df1aHqNJvr7ghkUtEQ6V6rsX+M7wrGb9R
NTI/wixrDuPODKc/w7uy9BuRX12du7YlQrOa9VfCu4sVAIiHmDMQNJnX2KzSuthIQhyREO3jxi7n
cEiksF9Xa9rmhXpyEL6zsdgxQTy0yhRMJOQ+thtxozql4wFbt4Nvlgdg1dZuVXv2X5FbVF2tQe9y
xStZNussf4OlC0SuUw1FRQud3klfxsGdnb7wZ/md0GazpR6F7mz7ZD3c/z6609jy0tOcu8Ys6Ljk
dlSqasCYvD1zDfRS1K4qatu70b40T1Jgi5948TsBNTYUyzYPCal60852a/0Xi/NpaXj5YqwRtmvI
Mdd2lX4s1DtRuSYgszK6NRuL+jekoARxaLBR9x9RqLQrK3IQU/g7VpCsgANE8Tglg2+nsDAG3297
+ABJDiNTnaJfQmfcdqrsrxhaXievczZnQ6noBjbzDh/d+6mJrC+W1JvRgfVSQY7W9vVP4XYgQKbZ
zafxiW76O+Vee7q8ThZ35jvL8/48efckKLjI6Dcyk6lOVlWwqbVwM6JuY7r2gnz30SB+qQo8Wsim
M4JrMZ2R0ocenRgNd2aPjKtDbLfOnRSUTsuC1EnRi7b2c72r0Xw3xoXhhV+Qq4aQQSVqbEX00UNV
tpIU2p5c2k3fs2wMV00DOwz2PkqC3RdF/pxInz3Z2NYoH/edepUZwW6MKrfWi/3QPHjSuKEk0tZr
yt4tdTOY2j1qlEdz0pGAm2LX18UNPvbHmujqEArfY/Qe9Uze6r5hDxRNlAJ16gmp7iyzywL9mxGh
RTHfFmZwNwSNkxv1ti2SjY9mnx6LdxlKekgzbYMCiRri9CJNIJkVbZIInbYIJElKW1UbfvM8YWup
mc08b6r+pvfuxfLHZD2IpDAyP781xE/UPVv9i9z8alskPAK0jUIBQR7VnXR9g2IAOlHioUcMBPkI
20OPOacOI5fvm1K6Ip5LXH6twvTsqtBoCUI0G2jN8uXh1Wo7ekZK0eh0b+ksDjAKfvP58ip/fxrO
S+DEymKZT1xupSljZdi2nzKEQr1tFNhENAlcdLcGDLxnqYTKLtFRsGJ7ecNRP/nG9GLZ495IQt9h
Wm0+NZQu+OFfPqcWFhbre64BDRIJC+HYOrHSIgFTUwISupcn8exAQBPOFfyUTi+7xIZu1NJcwQzJ
HnvKRnvqni9bWKqb05XIXJ2YWHwmVPfQGxExMbO6UaJ3pm/6fem21/l2vCKxddncYulBqYMtq3Ic
SXMvzbvm8ZB0azKEyDqO4o0f/lKKH57yctnEYs6WJpaYSnLJf5iINDRAhwj1bm1z2cTsIZ14N7+b
oBtIpsoWr0xZPN3NqqYcbeQCHK3aMWYOk/FQoLWWxT/65i+Gcl5njAJeWC+0wbwLE3QNejySJSKE
WYcuPvuVjs8+ZNr28pDOfpgTM4tl0KYNxYs0PTpyN9ngl10x6WxSiytu2eJe+H3mTswsdia9sHKC
+E/kdBqCdMmnpjEcUst2oaw0nq8ZWmzQLKFU1RsxpE+D0/WBk6q3KFXblWitLIaz6+1kSAt3uhTU
YdJVLMVe/UCl1kMQrIW03wVU5kUwCxWI2txqg9f+1mWQFDEepFyJHHFXj3ambVCLF3/NoMt0h5h4
9Su8t35Ft5YzHMN70Z2RWeUKKfXcME9/BfntrwAOuIUQwDBTEohy9LXRVr7YuRUI0YcVzsmgwBZ/
awDZuJKqVQyUVehKmWSPxI5K6jovL/Rlv/TrEsS9ZOOqMNhx09/aiTzFVEMvRKmIh0F0PdxPd+qO
MvVtuomhKVX75ki6sk2A9s/IUBP/5W5tMpeX47tfYjHYgJxbCN4nclC532tgz/qX/Oj/tIAL9tfC
Vww72S7YXR76u/DUvIxOh77YFH0VmxNZGM6tY3SPFwV0Vr/LD7Idu/rjZVvnvqamUQGDIAMnvrpY
sSX10204NZwn+pcm+wIIAqSA4l42sry8fp/GEyuLRTkKoUZ4HyvSnblDrvTG3zUbYzc3Q64rrCzL
omZrM7WA7h/o5QRtF2PyLV83Gwk4AhqzprTTtrPagvF1+CVed9DLC0Bma62ny2fsO5uLEdIxMmp5
ROsxNqdtfFXeUPdgRy8zBLPZrXvu51bmm0Eu7ra+QN0NuVHKYneNmz1Rb/xVjlCsJVg7T+uMueid
8WqtAuzM8fLG7GJXhi21HGgj8DBR6w1FP6I5rCyWMyuSPLEMPJFqLY1Exdt9T1X25CftEDuiPrp1
9ZPqXLtDg+nykjxvRVdUuhFNUuuLwIccG3lueGNMYPcHwoeoaTaACtZSZ++i269LES0Ok2pAWZbk
RY5YHjxFQN6VpoNf7Uamgc8t0TjpnAFxhO3kwBknwrGGaTw3NgWQBU2eKGSoyxY4HYUjS9DSBJX4
/rNWNFeNL76EVKpdnsJzu5oqSOCdcElnf3GxBA3ZHHq6CKCF3cjHmRsGS+74+/LLnDXKyrm7FXed
fIFk6NCajIW1RmkLUWp01sUx3Ke3zKTjbxrbeDCu5jzd4Ai76SZ2rUO+N+7D7Zr9M46KrOKAcyNp
MIKXWhphMZVSJAoxZVPgq7VPmfxSeN3R8n9entWzdiAaoQxBlyyszbfL35RzCUQadtLGRAhDctIo
cdIyP076Kjh0nrKFf/xKDcVfAYqvK4t7xjSjkJ4XGoGjQ/AU7qerzi421WY+s/JtuF2N9Z1bmBqU
0j/tLbY2C7ZI6HeKnOFL9CRu4ite9NNe2KA85IiUhX8fPiILv7JM14wuJrTNaFrvWgYphcoXquX3
hTzuchpdL3+3swcyUUWaQXkAAAief4+TcFHa0mI3KGQ6VG8DENnfK1fmwfjqCXaMpNGISjvbf5M9
+Ft1NaK5COO+3j6nthcfkt6VBLoftvNfluQ2h/5mjh6pTxV1NZucSA6SHd4XZUOPC1L12dc1HvO5
W+HU/uLD1iknKe0bsRP4n3zlurQeVib37EolXouchgLeUl1sfl2bu/7oGXGUO/U4ISFXfxQeVRvh
+N30sb9aC9SeHQ/POLC6nDjy67F+8i3RRrfo5ohix6jDncZ7vg3XEDlnTQAjnpvxYcItl4sSaV0Y
9wbB2VZwJyTmh+GwMmnnjhLtxMRiVdAGWWUd3RE4r9VBQgYelOyMpaBFCfnso3kl7iOn2qYrL5D5
Y787VU7MLhaDLwlaSFdb5CThI2XAkSnbIu1p8Vekf+3LQzy7t09MLfa2NoScNhUjFIrnwXyW5fvK
WEtQnx/ODO6HYYM/udjXytB34//n7jyW7Ma1Lv0uPWcFHWgGPWi649MrpdSEkVJJtAABgg54+l7M
cplHefNE3R79HTfiDqpKwqEDtln7W6ODIoLLUXlBMIktCxrUbZ5U8bBdIE4hj6gsgpR5YeN676Ne
I1kEDj74Q+d8Hkw4LlKMwZoFFNuVNIdBxc2wuUTYf0HCnz8vD8hyuHkiYgzPW9A1R0nE8rom5om3
MQ42sNFO5G3cW8QrS7Yk4i48NHsjzbfsOb8f9tCdwbeE5pETsxQl3eRfuqSsuxkCd2R9qKaFPuSI
b3dSXakBk1doCQXysbVg0IuadP8vzUXPFwnPIrPeCRHKll4Vd/Kx9A4gc3/8ap43Ll4WQOMCakcC
+g1Q+W+vQsneHovBrGLWQtCEpGdjz5H9ENkM27GGosKOuusq4fVF7u45meBlaSCAwdpAk9KD5vLt
0s1IS6Mz/SqGQfEWmuMEOIfMTGUMG/Y4ONJTf/A/tc8Q8SbUiMvTWET03rtwA97ZfYAKh2MDXi1U
C857GpoA7jdTQFHxfm+Nlqcl8VNLQrRYff/4Vr+zC2AlDx0iSDocNzz7QjUXFqZeA0B4Af2YzDya
oTom+lL4cu5c+MdtfbXO2X7Ket1Yg8Q6vhWZd8BxQBC2LR/6GwGQPLvuNl7ibJzHGdah38LTDOrO
cgK09GIb8Z2j4831nj1ed8YuFY74HV4NHAgGOMPi/uM7+l7e8maJs43VKaaiqhe8Qf41YhkIZVak
UZ7oK3tnQ+8ONdCCycCLKMX335l/nuTZlx/QovXaBlfWuhUm4lS8mE81nCEF+/cHx6vrI+cuJpY3
u0thYiER3Dtlloubul7+H9c4K0MghfWaysEaKKbFNRw/KhkmAh7XHz+r9wplb67Ffvu1Iy4LXLWu
41yHxyEb0wW2VqSJUfPGeP3WIBF9WDasjdgVwEZbuXVv60+X0qOP30mQ497+CA4lw2Qs+BEKQBzI
p3h/4Rx+/yMHIsMDCMdCp+XtArYeph7cc+xp9dHJq6QL68iZuws38/3L+GeVs60kcAgXosapsPAn
Vqm474vk48f1XtaMx/XPEme7iKcYeqwtlvBuMX8d+0NUJqjvAQqvT+z2khPFpQs62yuMdsmpqXHb
aPetgQSaf/r4ci79/WcbBV/Z5Xq9YSZ0x/hyo8G4+3iFd/cEWKdj/nI1az3vggbh0hHMDlUxhGUx
fM+jYfxuDE/FRQXyeivO4iAHtqx/L7Re6qugn65WQ1OFW7VAAuPkR5ggxaz7WfhtPMBu+OOrev81
eLXa2Zs2CQL/KUykxKsdLL/WB5QoP3Hk3hhcPqDy9fFy7349r1Y7e+lmSyFHDLHaOBxle9X2mbzU
SH7/eHy1xtmrVgReO/Wo2cf2hu/MPb1zU4hJUyMl6bwRGwpboB7WafQGwWMZiYzHRfZfHo6vfsXZ
C+lwAGKsHr/C1xa4CzAeGNvs45v5TmD+5kU5O6XAH+DA7GCJBeHVWlv+w0TmYhvg3TcfwDZUnFAL
Cs/nMEDgGga93tDhu9p7+3FjXLED+aqe+tTMWMo3MCH6+MrWm/PLJ/BqxbNdXA0u+HrrS0nK5tB1
5lGGYusMdcLLMBmFjUtW4QXxy0sN9KNFz767IbQo4Tm2EHhfw2aUXfdHiEQ+dRuIRm/ru/zaXAH2
iXUz3lfJJS7du2E6NPF/3+Sz77CCXJ2MAy7Z3VjZCf3H1D8YNCo2Cxz38miVFnl3l1mV73//r9Y9
+yL1HEKBZmFd/15nPuy+UZc5BNcEtfv5cOl0/g9X6aBuSl5EW2fZjufCFKEfEYyP8ZgGG/oM96MX
SOUEk95IJCvCbi35Xcph3913VsYVOks4tM9D85L2qgCRAc+2optZAng/uanFLo2Lv3t98KIDCh4x
gI9LfLt3Y1J7cRjHOsOXea+AZzf3GOOOnYORqpsBM4iPRTydwF+6sI2/94m+XvfsKY68KDGwvGZa
QZB2NRpLWsQLm2Od//z403zvTr5e6Wx3dUCB180a9EtC41I+UAd90fACBPDdRYAmIGDngUB8Ljn1
ODbWwXXwUrZHWT+203HRXz6+jndffGDXgCxAxxHVtbPdk8m51cGaF6/duc28Kb6GULlZLfJhjE1f
TIbP8bMvWRusUGGohGYI7uBZGA7XZz7lJT40tR92ztbbNTsMVsQmAuELV/beufB6pbNAXK8jyhPB
3VsyvuuP1d14Nd9plG6MFCqymPxU2bizE8Uifrq4j61b8/ku+nrxs627sjXvQWrB1n09YRfVW7A9
caEw00bXuLh4W99/U/65q2ebtpm35lRjojp2uzLq1Q/udhHHtPDHt3T9Wz66qLPPWrJBk2nCKqo7
aAie9PeP//53rwLzG+hIrK5w5368rWXkOfgqFXSG8Di3r4k9Ypj7wkf17kXAWwQ1POhYnfNiMpGD
X/cW4kouuyMx6h3ktBfO0Pc/qldrnO1DumXgLaGghTzTiGFIFQOGg8NrmD+B3wRFmr7TCqo+v1a3
pUcywOhF5HnLhT3q0pWe7VHVUPyZo8m6gjXaPa8vlJYvLXAW3JU2m8N8FYvXzSffuW7FhVzj/ffh
n0d1tjdNXBqQpa0pQK/iqfjqVROoS5eGcd5dBWDJABMEDiYPzj5Vm4+eqSWCKczyHtFQ2oylfW/k
l4Dy7+UzIMOAYwFjcBh3n10M0ibh1SZebqLKaC5QhYRAwGtPtXuciks67fev6e/FzhvduRw9oweJ
Ip5s1N5aERH1PKsm+fh7fU9mAXjOP8ucbeZjPfRFM2OXy5nz2OQqHQy9BxMvm8YykzX8xWZjOjDh
3IU4ZaLKqa9on8cgcAzpxz/l3Vfx1S852+yZscxOtSYBmNR8zivzsR0vmXJeuqdn7wkmmaxRYRXQ
/386EFh5rQFjkeK/qNO+vqXrhb5Ke/EXM2BGsErBf1KMg9n1o9lgMy/UhY/3/ZMYKkwg0UHLBW7m
7Uo67AbdtAhC7U2+4Rnd6I3Y1bCeu9SO/GUie+0gwNXs75XO9gl0FYZlAZ03tkF+kWlpA7vYuYxs
JC9yGF5UnoDxjDSDjKimiXVXDYndYcB3oaGKqxLEN2c2u9g0Ar5dxykid2qtGz6LCePPc3Ahcnj3
S331c8++1NkWgvgdfm7pIbUjLnxIYPRtP9RATQ78Uufx3dfqr9Xg/3CWC1DP4ZYesFrbHM0OsR6m
DXz27ePP4/2IHBR+hOP4xdBNvH3YjZUXBtwF0MQ5qUcJqQbLgh0IIBvc2tVzFcIvSPL/m7jEhZMX
wf9ggPiL5yCd/WbyGQJyU3vzqisPxjYpEBxeiEze67FAXwalLwpGxCHn7Q3LAiW2KnFU/KXH7r2T
V8M2l98XS4rxf0gUoU6BLdo6Pdv6IBUBiBrl8E018zh8uHC71+3mLFJ683POAgCpHeg+PWxHM+we
1/CPH1YhBwrP6eUGHcYDflkOScJq5G5jAA51ubOnq6pCzHWx0JhxGzDTvKgUS0FBaO2IDG6O4o5i
A6ZIJlApwSUM2puF+PR3hYMK7Br4CnlxCePBJfLlEhwAz+1vSww4A5SDMnwAHOWX3sGLGjvBJL9w
nTdXcLUOSMRCQ+5YPS5RU6EzGgRC3y4uiMWcT05cYGacRWQm823lDXVc+VRcjQ56CVZtsJ/YT2G+
qYfCjg0Y7u27xZmTBWjMlW6jYyZbIxmEayVzIABu1SAGCvxfNoxwlq3RykqEu/jZwpbSQp176WDb
I1pniOcukLEbWo0FZgr0Jgl8NarrQA8BBJy0cR5tas8ZhNt0B4aV+koNMR3QH0S02fpe8ambAQaN
Jj5Yd1NLnVMQqu9hN6Jb33sikcB3bWAEttwNrGqugTJDQw9gYowIQUamZ3faWh46shaB2WaU01kW
kdtPaudOrvhOzQn/1Fp60EjyVh37oFRby5TIvxaNEbhe2kcbyB4j8pQ/m9uh7fsv0uDl77PVYqin
L+27YbTCjUVdea2t3pSAHvfimUBi2aXCsxY0ofQITxyUUfrIbzsae7LMAYRalmSGkfaJ2tq7hlS4
8q+qipsom8GFediAPqtulkLpKeFNK5wJtEvWDvu+Fo6/sTi+ux8+wEcgWmt4cR9JmLfzsQaeGwNA
4CqZqda+ICcf0F0/q4lQ4qB9xWyZBcIoAOi1tB4Fxkw7NOLo4Ge0hudRVA+1U6eOSZ0vk2HhEAp1
nQwKzywC4kvtzIaLKlK49K85mEM9eKRLfxCzHVz5iytuR+kXqdPU80b285KgHug8muVMrkoqvJPv
Be0XjG7SO0+MLJnX2ICKyb0r3Nba55h0y0hOrS0DnvjGwvR3Cq39eEOIIdK2GO0IRDN43XcAzO0G
CUsxu6qCp9yYHA8Db5J1ac9C90EscwVPLFXHmnKSGURWP3wvx92zPSljWXdlVlUm3zX1Sp4bYY56
FxjC3ZnCclMfYxG/l4YNS2ofZnItNCpLRAH23DpmiJEqXdUnf2lg4o5NKI/QfYWTJvCuKeOqeYDl
iZU5M3VPo2UERSxRSyjRyXAWN3GVnmENRsKN4zX2UeRze4CiFFTLmsDNq/NBVnrIw8HdaPCc/Sve
5+N1mYv6i+FI+woeLnYcdAqaJda2AJVRsSUj13O0OOHwtYMVQtq7DZMpaBYYexkDNh9q5dvPLtN2
IpsyfzQxOTbtFVnKU115NQeBKhwOqE7Z9aZayu4znbtihy+IphVIn1vObQd31iefqc2qW1Ya9c0q
z7mVyhBImkwg9FrKYfUMyLnc9n7hXNljH97g6/ci1+q6zPWL+iY3ZwVzkhAmtxMJd7Q28xMoxMa9
w3J6hW1IHY0CkG2v8KojaCdGYubc2coZzTqJPfCnKCZw1Wdr2IBaW2ykaYabfCrESTV6SFljlndT
0WJuuljM7eSrdgOTIy8RYzVsut4tN+1I2LGsiBnXNhBkLh9m3CKeD7tgoFbsh1Tuy8YFSMWfysy2
+zEdp2rczFYAt3Bdzxlg33k2VzbKy4MN0kWTh4Aj5o7EEKLlSvmzq3PtRyArwRl6qJtjznzjbva9
adOGi/oEECAw35w0YZ2h9sev+3wCGQ9DuKnido3RMqY3lRHCFqwcMOhX5CYA3qYsTtVcAbo4Gv2j
ibG3Ih5bD/hDsJxTmIAOe7dT7HegUqbPQ8XCRPJ23M9hh/FDvzBahHRu+Xkew3FfFcbggpoXeKmj
vOFGusJ/MrsR/cIZTN2ka932ofAaaPFGp7Yjg2NOg4W59eCA3hhBYDA+c161Job7Gu8TgZfsU29Q
Mx5tuyYsbrounLKeNDQuuoE3SVXO5V0FuGTimqrO2k7BJyy3wIDyik7dzPpp5lRuBrNevrsmmzcM
/rdAvOje+lz0vPWSKqjyTyRAnSAu25I81C63brCRW5tWcDMFDFxsod/Nr9rOaWMy5jJhRFtDalC8
gkBX2vauqO12b8ixzzxrHvcceKoxthRHrWuaaKqtOUw56TE2mavwGBZlDj4z2NV7YubGScHC+YhJ
gO4AT01zx5yBfQvB6c4MU+ir2WRkTxmpsjJQ9ZUAgI/iuJjYllU5veawRtkR4Kv3wC+UmcNJEA/t
OG27oV42q/XGwxLgUPA6B0BmnaOJIMTJIswE01cakeO1eTKvMe/cAi7Y1SM/NR3Lowm0v2M/As1u
Tfa4wy6wfCU9AHoDKcjj1JXNxit18AzZIGYkAhJsiNl72MLw9XVLmWfuoPWeNYW/sxWRMV9qKEOm
ovcSPnjWV4zUfe34dC01jkxOxJy2VQX9fves7OUaiPIiU6xs7vPCbw668e4dHDuRW9IlAjPAicBK
JNdaLcHJoCU+JWWE8TRwNzUsJreVXQd5TJYuPy194LebwJ9HFSsdjHPULo3xu8aLnlLe1ekCcrO+
EKL+mqGCTgCxdAgx8YvK8G0EHiAbH2t4U8amMqMZBGYgKi9Enb+mEjbUyFAYINuCLcYvZfeWT4Ol
JryT1xjNdo46qhOMBmQ++tkpJugLyOIuaTPfqXWti0L1t5p0WBCEvr2uoit61jGzjfvEjIddoU5t
Fv5hYeQe6v2lsu6714ihTojcX6RcZ8txV0NKteAaXUKypTzYRretjEuClF8fFi7q1SpnWXiLAGet
4AEqb/BI0yJS1dPLw/pXtI9T9R1I0e7n8Bbt8YLr+If78T+NCeJALohC0H/mO9//6IuK/3jNAvnz
z/wFePZg+YJJMwgM/vR8+ZsFsqKeAR8IIZCHdRWAIcis/mKBhL8RGEajiAdiIkQ2KGv8wwKxrN9W
saiDppQNb2kQt/4NC+R8+gG/CxPAYQB5Jj40D+zoty89IhTeUDJh4GY/wz0vVjG9a5MOEjBYeL2I
UOMGhOD0ZfYHbbwpEZ9f3bKbP3LJ19iMdYU3GSaBUB5THuhDA1z9i3218BfgaOEMAeiod7OAUVsX
I48Rle7Dzn9gI4D8wl7ijxeF5PPXZcHrsKCQRgcRtdKzC0dUB9Yv4MoR/CGsh6Hkfaal2SU2lyqd
ELSnquirDfMHBD0zK2+QITZPiAoNOCi0UyooD7NgGJadoSp+EIaiNYxjaPNtkp0KormxHWOnet9d
IgTZNpLZqm7udKsAWK/kLIzjtIRiRQBoKSLTo6Be9+Atf6uDqUFtNZyuQrBWo9Ecx+mHDdsSIOtm
uBrbjTAAf5bUtG71hNL4E+21FU6IpoCBj/KGNW1sWhVT16ylwCHR3hR3sLwFPdRfQaKFmpcyKWTT
Jmoc2anHBPjtUk9eolYMaUH056AndQJsGGI2TkcWTy8E03aFmcL/AVzTYUWcAorm3MNnpmIR5ARg
oJIVh7osM+ZthTCIxplGALewVniqXIj6bKxA1faFrQrHWPc7r/qQwvQU8FVwOrpEWGL+na5oVqdf
Ka3BCmxtXtithQDGVSIV8lG3FMWBvXBeEQ+A+UrsPHww2667o7419rFa0bAUyaKO1awnsQ1e6LHs
hSQLy0hQZcsXwuxoyGlNUEJbQk5n6/7kLvXw5LywafULp7bMTRfg2lqB6kK1QGjCITlBVJEFk4XX
wm75Ka9H2ichDYPEWwAczQsrjyeYGt3MS622ymZsLxUsSfKhpDI1dTcz1BBBLY6cwgZDWLb11Shl
mQSTE4jUhs8MumvwAMPnaW4L2jpPE6d0U4dGJSJm1PB4cXDBel/DZAa4Zd8e3YiNvL/XM5XFXeeM
hYhtt2jC2PW5nZKgB21M20FsAlSbcL+X+wq8pjujrFDjLo1W3fvmNHwWuY/SE6UybnklEwHtUjyg
gwG2bVki43cEo3sbgB/jG0DE7BQ2wvR2fUtEYiNhuCrhxQ0eWD/Z9/DBQL+jtaf8QSIZvnMYCb84
mqiHms/B06JYjqY9EztktcEjRoyXe4A8VhMbazYfqIU7Aaauv0NQI44LM82rgDfiMQxH9RV+He3v
yIS6ncOC4WpgOr+u2gDeIdayVmt6GBtldSfr23xS5RV1Dfc5gHbyWLDaui7QIvlayL6/HZughxMq
aU9lZcitv/QiscKljLWa+RaGD/2ONo2fDTAbyhZemLcmJwMCLaRN0WIRFfm5Nrd+QMXOmKbuYIMf
jqKLi6DPJzojXefFGslpXKGGEHcWSnhtOI0Jxp1/Lxr4TwV166ZmwAxQqAXKLf0Q3AbCgnZvEPUm
r214wRuzvyWztJ9JPnWxPZcUnHZP7TrYVe241/UpQlcdc58UaU2dZutNXb7tRjl1UVuZIGJ7TB0q
EaCT0cFdNO4dUm590utdSKjcBnDj2gIQvaR2l7f7qpY0E7Sa4DzIzceP997zwAf0RpRSvfVws4AD
Pi/Xz02PpyhHvPqhgndveNRFtfXa4EL/4byUeL7M2QbPq1KrqZkExFrGXldlxmHjhFRzh4BzE/BL
fZtf5LLreg6k4ibsSnFinxduxTKVppfjJJ1j4xqFgEjFS7ICNShaoonKQkCW3dhIZYJ3xklRLMOg
IVw//+2U5vnvOKvYrobyvl3OYGzN90CnP9TkE5A5Pz9+hr80zM5XWe/+q+6OK1vYjBkvV7sklUFg
OA67Flwm1WEGH5x1fGP3sua/CjT/p4WQCP1e3dhfoHL/53v/Jnp8+c//jB097zd0WNFfhW0WpnxB
Ffs7dvSd39CFWtsR8NTy/NDDIn/Fjv5vFnAQMLeA6wIGdRFDvokdwXpxQBVdA84X55G/iHp/BmqA
8f1H0w7vJQ17FbqBQ4cI2YFNGVknA8LzWZdi8YcmnAszkfUk2mdpGWrHmxkjWthjPCPq9FLsg3Ea
tj7qrXclNelRNEu/hWagfyj0iIKG0VX+dYnD/TPOHE4jJiFSFd4MryHYBJao7DXzsDd93qQT8wZo
PQunz4Rj5OVWsAbzc67FZSoLuE6UwrI2YMH7xw4T7NCQhLWMQx6SE3A96rjQ2o8bmNIl5jIux0B5
5IcOVHjTFsL4jpOGPnJTzXs+dCgoWcpJwbCCYZk/w4JrAegZcYLclcOE8EcENHJQsGtjaFNFAtSI
A5CSO5gpzNbpvnNx1UezmezjXI/9bR2M5GlBNfqZTJidg6lc736eFWNdRFFOv9XIErKwtIdt7sFR
FLdiClC8LsQedeJmN46GfaK9M2ZFb9InqyH2d7q4MiuMcLqdm2a5dpyp2emamEfquG2mzLbcqRq1
E9Uu9nXVLcOVgCNVtphO8SgJQ58uDNmEAdKqOTjwKziqfsj9yDYWOx1M9JL8nmIqw6b0npiDn5p5
WeyB+pyuCt8iFOVLuLOgNaQ2ZWFXyeRSO0MkoU7cYzr1AyD9hJr0bmRFmLp4fdNcj34sCvrVNPjN
omy5sWAHFWvXGxBmgNU+5zPKILZVb2y0hhJujj4FvmtcEr91oe6lPk3DluvMFFOLAk7f3NlCm0m5
CIEfoNC2H4w+YU5QZKi9eHHjt/W+DS3nu66WeQ88K6+RZ4SQuBmTARMYLh416KhbTzgYJYThXJSH
8oRg1gKdrYGRnKfGfWebNIFZLrBhw9zFyg29uxEytC3lykNsZIq4Y3y6EQNnCWWtikzHMG8aXhU3
WHLIkMTYWc4MJ0UMbH6eiJ6H27JB+HdtWXM9ODtf1F31lZIhlKjy2Drv/ScK3oQQKel6o5pSOE2F
XMT4J2wyEhigOQwzQJYBJX602AzOTxD8sxYfy52qkL9UB69BuIPmMmwbthO0DAlejnLXDKR7MJjJ
UsSGbpar2vrUGj6/HYvOegiaBV9Ho9Qu8KrhM1vQBIhmwBZvYPoBblyvnO8E1h1PoixlGsDeA7Fa
GeyQSfGsw1uNY69h/QF6Hf+Yo5narS6SxiOd+2mvG9mnsnX1FZlD+waS0uYJyjpgLHgHR9F54iak
K65zo4XUJua7ckiglQiu2NLMeUR4U6Lj1pr9dW00htjzWctkZBouV93QED9GX8z5CszbdJPzsdnr
Vru70a85fMxCBsPD1puzpZlQkp6Ut0W3Rd3C2pmfbFzhBvXcFlxpCUJcVTP9eylae+cMTr9rUJq5
R/kS09aji4+TK/ur6M3pEzFy4DN9WzanhpFu19oeQosqDx7gosWvw4LQK380u7SqYLY1Bn34mU8m
EHINRC2Pcx86xdZqKh/2aW0ZskgZTPxA5GR8YtSqkJIh1I6J2fTfhtKonmbQYRFEdJLf+0BNJoje
wSrUDa1/Z6jm47UbtQlNKifArTmLP23Mth6TskctHGYpZIJM1q5hPdGZhrwq/bK8af22uQ0DCGpa
u/dF5Hqkg00za2/tWSxOBI4XIkZdNh5N4CzZZYMzNN8c1uc7bjZVWhqsPORm1X7q3GI6tPAt2pYF
mp5g43oeUHmD+wCPOW8vSS6ubFvNdRbaRn9v5orcW5rkm1n55Bk4OhOGF6GzRzORf20dLdCkJSNI
vz0MkFK8Q+HOqWAKhaEnB4k2yqs3BXFYVrExvBJFLR8dv+w2vRhWL+u6CTdzSebvnUGs3ax0D+ye
KI49q42tWHiemXAyuYaQoEw6Lv1tFfD8OzRt/QZ1dmA7KjzBGD/fQ6+5rk308RwKi0gKN1p4YzEA
mFS1KWffwQZuk2GH8lqTNcBLbGShlg6WzA6ex8AxU16bbCsbGz5Pem6yovRw6km77G/6YSjhZef1
09VATX4YhRyve03mL6h+ezurk+SLsF00S2uQ/2VOqyHCh1tcVaJz4U5qVdjHSrv5aTq1vw1no/vq
YQu4XibLsWI+F8H6WrLToNicDdiOABHrK9QyQ+o8tPkwfKJGCLImfGqX/VzK9jOM3FlajQ3yJw33
201l29N97Q7zjVBun7m2sE5EmsYWbSv3JIngWRmS2AxZLdHjtqc6/M7gDER2+HfTE+ZFWcyQQF9x
TG+j/ceAWFRG4GaONNAK5bafJ4Mh3ecR+eqGtjBInYO5xU7qGgevN+GRCpQFrsVzUUkHOTv/5GvD
RbdtmIO4FUjA0U1x9UZ3wKLFPlxwHzoxWLeQG8PAhxYU2AK8UOp7iQkcVHRsIBvRhP85uvUMD2OG
BkzkVH6T9lx1W9h7t9+LTixDBA58cKsD2Ana3GmvKb6sxOlIm9j2ipLsF+vkwWJ2A69kkVBLj/uw
svkGAUGx65ltxpawA9C3p3bcNMhCYhADyUYI+N/6ASxy7TEUn31LwnlmLKqskmUIuYJLDpJy76AB
estspMsPLpLnZAp7dDjK3MmqqaepXfftlWNY5IoHeEjgQ+Q7eBvB7aL35EbZOC00Ci1J0aCt3fQj
zTyq+NY2ubWZG209eqFfXemeTpspVzb6mIIXNKpntEt41w8I2QoBhxzHpl3qcS8/gMYCupFYyO+m
tOrEzasV3yl5fz1AtcAy2/A7xSO/M8zZOLq521gnige/JD2GOzQk2T+Q7oYmPJlz14GOz5/uwcmx
i6TxhyMMotBE6nTpgRMyO9Y3NJqKnZYVKm8SPRZUdHCMzBzQ+gYFtsjKzc+wnEVvB6c/nHus4GmW
4hm5uPPVbzENXcOgJ2vgnPFsYkOPiRjCrC89Ow0WhT1rClTSD2I4NRUqVyWsveB72JjHvIAyA4Ec
/ZzDq+u7Ny1+OkkfddB6MjOr8YJ7KD2mm4H7yylktL41ZokwJack0QFC2ogjUIqWQBpXfaOLDGOa
xY2n0Srx8rXZW5Z2eMfZ4O54yxsk9B5KD4W37P3FK8FR8LzE60c4euABsxPsk5tvvlEEScXcYt/C
XW07BWCT+Y4d3pRi6VIc3t6xL0InUZY5xfAz5amQHoRQtNaHIWhQv8GXim3fYU8WOkoZ2Iv1wW77
MaG8IaeaDUM24QJQALLdTAchcEXCgvlwCNdOpNCQSFui2wo0ypA0I1FvF68DurRx9gTSoA2HS+2T
GvLuB9DIpIpCaVhbWE+pBADoNhnHvEhHyCMQ+UAGWNXTfmW4bxyD+VluLuEuKB3rOHj1ksreqjK3
9NiNP3Xmri+Aj6WKjinczsZ0xkEeFzlUAfVs+EnnuXDvEDLfN4PlxG0hSZyDyR0FfuNFZYtYvtEt
pgAQ6qYzbYqUMDTQWVvqjYGT7dQptNyLtuV7De9efGcYPF4k3KVJZ1lR0AbiHv9JuLMQMG15D1HQ
yHC4GhbF+I7l5EDOQr/gyk3VQNgQCLt58LoOm+DosgP+dJc6DjYXlI0AZtH9sp296j7XZZAWXjDD
XY0lCLLlYcHBvO/RC0qmHo7Ic4kS64Sewq4zoAaZgspNewnfddSpLZkYk7BuDS+EjWse2P9Fgv3/
aScH3Up0vv5zJ+eu658r+vymk/PHn/kzGyeguiObBm4BmpM150bBY/4hh//9vwzPhTMnyE0QrAGy
/CYbJ7+t83U+mpg+SkMW5qReJeO/rck5/kpAHJD3g8n0bxo5kMmt+srX2ThWdk2PQBCwcsfAd39b
kimWmkt0ETqM1QNAE499CZe/Ai5u98K0xWcJiOgzSAb+TwlZ2B6hlbdZph+eWDKvg8hgwBEc9WOB
wjV6/n08hSPbsQpOa7FZevw2QGCEQHux+5MNI2UnXhxj+i4XN79dRgxpR2ALDgdFCnEr2dgeIZuB
s3aj3B+WlQ+fA83zHxYb/auu6o0juLP03pUU3xrq3t1zW4BLGI29h2J6U4unvAybq4oQdg/PShjc
I+vRBzsnqJJO2OrmxF788Aus3aa9Y5Zqv9BFPDnUbE6wpKyvp4YMD/+XvfPIjhxZ2/NeNMc98GaK
9Ex6W9UTnGJVNbyLABAAtqOlaGN6wL6/RCZ5yVP/UEejNiQzEoEwn3lNR5WPwDcdrW4j2kJeKK+O
t0PMCVNGZn60vXK4TepW2/upCo5uEiUXgRjiO4xy3XMfp60b2c/jzyRW0c8Yw+v7shONWBGS9N+4
E7R9b4BsmMSCBbIjVLvqaegvHC2RI4D4ur/RxnTgrJuaIrSmXNdC8IFUJH3ZptsioLMU90mxSR2/
3NMicLOwsKviNpulhQPEUG9dp7fWRtYXu4r48q+gnBN8I21tY9miu/NroXO1p2JTWo157sVed4++
I61xcD3IUdnzNs1N7xY8u7nhSA12AVaNqyJr1bY0Y/950A151yVD90Nibr2OZ0/cjwmGpqFLgnWX
YaXacLS1xd20WMmHWY23ZggfJD42VQ4HqS/qra6n+oNoSutMAcLbzKR11AHmPAtBgNicapX/lPVI
JJe1452BZ0rurbRzz6pYztuaXg/NfF+66yBx/O8zoOGVjnP6eev7/R6QW3oWs7M249wHt7FmqU1n
6DNeji4liNZNmwRz7gWhEgXuoWwMyF5+PVzLzg12djGlD1OpaYe5d41rZY6S8Crq9oWWkIRlI17r
SIyMqHq78VVtaug4utSdikAU27b24/PJxcqyynx7XTWdvg+4nTdGH/gqjCbuwspW+QU+4YgsEX6t
ZQTbzJlNzVoPbl/uwXwTTUsBGmnyM8xZR/6wEkN+3QMaKYTrXpalir+3qnfPtXoUNI8KbUd3sXyw
kkbednbWh3rRFnbYgeugwTNq04WSiR4dMk01tXk7u9Iybwas9YjQyJ2Ha6WpSIR+OXGB2Sp58iun
vbP7ACBl3lvpsdYm9Tv3jfSow5nb6l1nPxRAqq7mhvxJpm1yo+vSftAtj19p4u6Ag7h/yUVqQcav
cwrqgCR2em6m4zrpguwMaB3wctE1G783xTdcrJuNTQvlSULVuyRH0o6UrdTvsdGqm2rwGhibBF6N
YY1HR/r6zmuK4RcKHfWmq8WwpwCk3/eYul5apuq3fGGOFKPwD1RCsus4aItbPZ34mrXJ47AFsc9M
eJQ8cRqasx29thwLzPXLk9ZRnTzZQ1+d4Z43Xs5AciQO6ZLKgVD6o6ItvqojM7qCzDTFYSar4NYO
BC9tqm1EgjJSizBrxXSp2ZO8ws6VdH6QWK966ZAHRLS9jqVE6l5rdelQ3hI5pvNdnMzhOJb5XdXM
6GmjPLSDJ+sDRaUnca9bPWjNRDXfVTkShphzcNfDh95MxNzXUausS9Ikf9j4TtIea+oK+MoCFNz5
9uydUy2hY2x6HDpBdTeRmlxE0hzDQrZ0w4jI2xBzcWCvmd7FhwnaQc07y/rLcZ4zJIOV9M+JyyUw
48HKbzrXmp6J36v04MhMXzugUu5swJA/okjKfdJkzq1MHW3T29p0dFB1BYbWpe1GazWQVwP4zcfe
0cSP2dcg7WWdZl1MfZyso0iUR3AuxkZ3xUBol3OsVZmz4hb1dlwD/THXBHWjRMS3emyVIJ+M1jgI
bXATnElG+7bJhwKcbYlo4NS0t5Qw+P5zPlwZNsBE0HBOeV01jXON5Bnqe6kBJcl3amRz5KDOXJLa
e2X3i4pvlGP6nOYUoETvX9Vjbn6LCIE3aSLG50mb9FVZtvHPycm8ONQGlr2vKbGZTNGsGHG8cqTD
+mh9t+IE1RYS3KgIEclF+sZdXvksgX/r3TlkL9zQlJGVv/OcNl5jF3Kbeu10Viiz3wdDHeyzzjPX
RW1Pz4iv53sgqN5+JkG/Ltq4uUCOstjUURbfq9lvQ4Gp1KYXkwxNaaU7blv9MJe0mVmrHDCeZq5i
crujSHxvRZ1SO6clnx3UoJtry4yMA1rs+Z1r595ZAnZsa/UUtIdpEBuLjuNWDyb721ROoO6UXDKw
plhzeXhnQsjxLCho40dTYl3Y7VQdokl9p8pGrbHpjLVPqWGn16I+69LG3VaqQHOkcOGi9lNw6XRu
D2RtrIkoouEqbmVJc9KYra0HSf2XU6YO4jG121FnKibtSIVF2zUg5Y/l3IBQxckRqdmI21t2jrsd
o7baRUzaPV65oFhT26S43w1RCLyDs4LuAOnrrK403Fk2VUW5KrSaFmWqNuiv/NrLdgpk+I8U795V
p3PhBZ4m17Ulip3ZW8lqSkiLKVHlR8zmgNCDzHhKdGHs9bnKdsIMtEvfWPLvts6uzbzubuKCbSB0
IyGoH419Cox7lVYF1ZSxxM0BU033TmYt+IFi6OdDLOYhCEe60k/z4unZNX609ajJbZsRIbgkM5sD
GV2yi0aZHZqqNamplvWV1tf9weWAWk8tTsOhGxvGtVa0YkeJLN6RKLiXiaWim1QXM1gHOn915Epk
exuchndWkAz3MzKV971oxyzUEwArdWJTto4j87yy3WkVKTFuByWNOgyo/FGW89pEhcpKqjOyZrTg
uxLH7sSPLtK+067IBZu7YaqrGwWo+rdNHXkdzDWuJpWsl+S/UvUad8fZWmuqK3C0inxxXpmGdgAf
g3pHFwc/R2UXOjanEmnVzCgwCEK87WBl49yGYweoOKSc7V7pfKG/OKpM0Lhjui7Gft5WWWDezFIk
K0cGSCwk/l+TnNR+7uoZVEzebCJih8tx9KxLJNkMmyKmVGe6MJFr7rTg70QHMAwzo9kHdaodA0fz
du48wTAZpXE3RHGyH5J8sKk/quBc0GK4G7pgJtWze7W1zCRAA9qNAqgjmY4XSA0i4+Vf58yCBME5
bX5XQcP9azgJAHtrtK7rson2CnFilmTt76TFIbZWEg9IP8viXxTGip0qNJ9ytrLWeZcnN6o1mgbS
kZ0eZcp1lzfmjDFOgX7dyscj+twvHf6HipoAv+Qsq9ZWavCvOY4Cl6L106OSo7WWcd4dcm3kdl7u
e596/De7q5t+Z9gVpTV9jOIpdHt3PFSKheEbqASGelurLcOKb7VX+BupdP6eeG4XB3zTuKp8Kir8
JxVRf+cLl8FyCV6rEzT1a+Hvspa/ELNoAJkzSwS3xa0/yeAcDAWkh55fAfhU44ui6uTGHrmqfUmw
YSc4oNuJxSRkfLTi1NoAZWg2mIrwZWZL3cejVL+FLpIb0GP+juutOvN0obaxKXl+lScockOuK7Hl
TsZn3zCgn7g6L6zWaj6NdOlHrvGXtTdoRzXZisohbvC1Qbiix0x9Xhq8OOKy6Aoen38xBlONSYud
cguX+PrRfjizfb7ZHHdqW6d8zMvv+UbDH3cFU5LX6UViuNad3qnhuuprEL6piVLTOo86ION1qe9V
69FB1QHprHKDNxwT5B39QrR3mbHEYjmGZjrIoktpJFxKGHhvRGHbD7FfVmcz9n8EEs302Cdu9KPO
nGJnY/V3JiuV/dDtguhN9/xLdN2Ccx6cmZEOTy5nvrKc+Y7KIlDL7aRaL5jx2zrljxVVnKNySx9Y
SqO2WosP+suCyk3uxbjS1D0ecv6myqiXyFq3H4TQCBFtJlqky0u1l6/fNiyNkYUOsMq/+Oeny2YC
ZCY5Cw0Kgy9rWo86VgSFj/N8Yg3JuCVgjUa+q143wbkHMm6TUxx9oJOa3FhqoFXHQQ9Xy2myHzYT
9px1VcK7a0TyJGyL2E/lrrqHq6M2ujf4F1lSaLz5pqGSmLfujC5wExDeLpEtC0D9hmnFeHbnsNto
KotviBhX63lIXex3M5ogK3saYAIAox+2hNzEvtLueT3KICL2kK+ptoEY0yvbbk00T1rFSH46T9SS
Midyt3EFuhBf80Bf6uTujYOzxw4kXvIUO211ZmdpcZurjKeQMo5/SdNgW78cKAOWcKshUbySYrLW
YuKlSspscAoGnuFly9WineZwKJpyn3ZGc6/kssZ7pEV9P+CD6olDx651nsBpdIzJckW8vGzbGhLd
zsZrYeMXJT0NWzSkD1SNg/OXxS0mFqb0aXWvvWVrWjAY9rPJ5Ly8Eh8+EFcAp0M8NeNzLvntl41b
j6wm3Uoc7HfijsmQEOLOa/AzkFIgc7HnOyym0eJ0l/ONE0PKlql8OR4VJqy7XLNY5TIwv+cDnVaS
hppv9hL527W3nMTCFGoj9RJWj003uA51hxUNMoydqLN6cRPGLVaP6NRxzKS7vKoiujRAYS8pvZGI
111b4z+sBJOXdBSCcZZqjXvUwCe6w13mi2NdSbEKNNCJIe4XyW8D7PimY1a4Xdknyfno+G3CEqf0
ngC9uSqMJOXejjWpsBv2BjrntaU/emncg4+JWu+RY7eEzzhGev6jbWZBba9l313A96JUrGz+kmbn
SFCeS73YN05cHYXWooFu2+rcbSK6WZ3ZDoRuHripsDYTbVHBEfHDHJRxhLp9DlkODFK6HtWkPetk
iofcJ1TVM9lPYVPrGZkwULpcaP2j0lV53tOQOLNju7zKptnZWoBfaRclVvz3nEOks0UB+s4BRZD3
Wv0tqAPzWRjV+BgB7j20NKDA7fojnPlZXjgIqqfhPBrV9cRtdIW/KR2W1ix3IoGDAh42DX4PVqWu
oNn3RtjBv7t1ubXzsNMdcQ57ST/zIUlTfTW8G4UE0Pc6LsFvATVstwH50d60i2Tnj3q+FXlbnAG0
9i/bfvK2laMVF2U012eanaizYojVI2mNfde1mNyEICA5HYqBzp6ZKvW3jACAysqqHk1fsEc85d2z
upoknLHiXC24F2q6ZfRXp3XVWo459H/RiWpNxk8rMWu6XzlKMFsk3Oud3vQG1zLeoFYc05rQuvoo
QO6uEQ0AiDskcbEV9jxeGRDlLOTKgCtQtpb578KrbR4cdOFMWrU3VNvdaF2k7jP44iy1VJoUEIyI
9ZsJbbmXgmm55krIkhBbC53+jSa04hzzgexHBWlm2GYZWmWrilP5HjkhfjuGxAjVzux8ax+7gmO0
I4MCEIim69o3ZfZjaLhGNdSBvYPmptb3THLYWLlI0MqqOg6ztuppsBC37BXi58eMpkQHjQ/Q9OVk
OKp/0uKM0CSXKXu5QgPlu+ZX1FRevoXfSY7mvEZ9YPVydXvLVVm5wBXCvOJs5EsIfuZ3NmeWFg/1
sJczXmwboQQno2jyal1P43LeK0qUnoqDywE23dG2BbfJyy3Eb3JMVP7IxFR9Pz5XWc0X0HoOP191
LbqcLf/djTB86CYbKeuRHAUcUQPCw017FAFhE2Uhwb2+x8B7nPdiueN0sMlb3aqZhSwgsIqRow5j
nyvn5TkrUxEo9Ko6GyLXoMdPIB+Hteq04wBoYf9SShkUIYYMSuHu6lL5Fy//c4Z9uIbyVZ112jhu
YtEP11jUeCsx6EwJABjIz711HSdedMZSRpnVr4mfWisIHpTrIEwB4+wii0jXZBwkP20NElkGiGcH
FMA+2nCNzkGZUM9iVs582bgbxC7Mvz2M0sClSz1+FgC01n3ku7DkyEcGNUV3Ma30nWZmdGC6jJ61
qCHbZQEUycLMzhc62Fr68UjKT/t+W7agxb2mitEIxWGvgkK0jq1WhkkkrXNVcqKORtFC6EHGHSzv
vDEFolaBCuIrXYvkdorLfCcE5GWAEgGNsQgoVjb00PzmGJdQaYszr2B1yzwg1h4JSoSYM/p+YvxW
Glb6OI9ld6g07umaxDzaFD7V6pWYI7ysRncOyL2GxFRk0GN0qP3J/DbMGdhuGdv5OlNt9Ii6h5B7
gDzRnZYU47Xruf0ljR8o2WkRO14oAi6dVepG4omQWnevrAAu3YpNzi7nqnDGf/RJ/wj1+P9mUwbY
FS2K/9yT+cemF8Pd7e9fv8WP4nVz5p+//Xdvxvb+Zek+0omeg/GKB7Dx//RmbFg2KEXA8vADvNqQ
q/m/SEnD+ZejI/wZoIOoB6a36OWQP3QJPR3D/ZfuLNyY/4JR2n/SnLFepHde9WZsHDjpueBej3yE
gW/ciTaGPYnZl6WDhpswwEhxNijz5ziYWXJUw6DaX01VBt6lUXq7NmvP2yHYzE577Azj2Ga4lbfA
OOoOiJxTBmdDCUI7dXeUW/bS929sZR1xvdn0XvUQ9MNPcILkgjkogDj7lTkAa4hIA1+7GJ3KJaWu
qzBKim496xH8FnVpWDNKAuKB8PKoyfguSOatSVMDAE6xbk00FlLKyjLZeDFiOHWxGxSw8YgmQmZc
J717k0XRbqJiU3XW3x62foEqrwvdPZtkM4dB2e4gVfwQnKa18M4Ipb6btbxaGktmhQVqGePTV078
cDwnUtojKLrru+wuCqhbFpV7m5XUFnr7vI+IXO1suNBRjSy6+eD3VHIMWcxhq/V7p9P23SR2JVdn
JNsdZyYEyWFje959Ode39JWOVTegYRxEa9NPLrCPApvhwCJojlPCjS+VRmgc1ZduCjZohgPsu/tc
DTvT7B7c0tqJoPheFy5MfrEn0bkE5FOGsxU9cVdsRyhLZWuvS8t/dDRjA9t577nZvnP9LY/nu/c5
CVq7N91mO5vDYdS1tZUDXR09PUyrDm2t+kY2KUgD9YiW4X6utXAY50PToNRfT3uot9s2aK50aeEU
WhENedOFm2u/u8T5Did4DYRvl8/VNh6MjWfWdwYxryrapzijChO0F53bcRe1Z6Nb7kGMYVIU6wct
q26hGN3PdIp8gI61PexaIIaVUe1m3d1oUgMilPdbCvQPXTdd0izbtiCdwmDu1lpr3bS2votNtFFg
Hquw0frviUR6IXFXtH2gb5rzmmuSxNbi3TZb1XmPWWRQzzM3Xjn9bUfWLnfEZR2pTaslR3pWR8ft
H4dYX4l+3uE2vEeHEWWE/EAueENVfUed6weQQ21dRBafErhPMMW/S7PyVhpgA4clE8qZnSaCCNHN
BgRqHp1ZXbfLZXc/Zv2TFReQizsfb1evPyM2BVTqIjPcIl6RBQCgvAH3hdZpiNQ9a1jLVD5Mo/om
NOdotdm2zBNvpWvqcebioxLvZRA7ZK9Rr1lBvKcIQJHH7P7SUtsfdnlgHpEsyXcIn/4Mhk5uIixp
N4lutSvobcnK6mZ6CV7Swv/IonD2lUBhZEhDiBx3GAzi9uLnz1J1tCg6iooy8OB1FcU2GzNr1SYN
+2h2oL1UIyWp0rL2gMK2tm3/VWj9Xd65FB40nWaVNFF6jH+PuTpPm/SHb7drN6m/jXrzSxrmpqVK
QoTbUJ0AirPTvWzdxppN7hhQIfe8Y6ahOD4aaps1Rr92DStB2Q4v7YRzC2it/yxA0pRzSXUa1JOR
TbucsFrU6Tmukse2zndjEa34QkjKjXiZ0fkoBut8NK27pPQ2ckLLTiRbQ5PPTuXwucV0ayTy++DA
rbLrtTuN5ymQDABnO1Qs1l7i/u7kjBidp+9M1ytC0aKX73jbIqp3oGsP1DS5n+UhqMWhH6rrSiZ+
KNv2aujTM6Xcg52gq+9kG7eKnrIYbwOiRHon/qpGrSKdi3NgK82qKYvrNLAvar9gSxs71+Gf2kjH
rzCY91ld0lQIB2Hejqb/rEr3yR37c7CC12WfHDIq0aR8ng2A2XI3tJbOrWE+9yPe/egW3SpvMBlw
BpEYmyDXg4tKONRORaHdeV554cyNvX65TP9/YPE/TN1cwA//ObK4+CF+VMn/+p/165Di33/1XzGF
8S/YobpP3W3RYkLd9nVMQaDBj1zT4zYHc/EqpvgXhCZorIFn2SBC9Nd4Dx0wyCKZR8zx7z87IVt8
Rr6A4fEG7OEHhuO5MEN0fNLYVicBRZajhJHn+BdAs+o2TorHtSQoRc+nVCgO9bhyQHfYI1sATpKM
+PbVfP2bC/KatHvC4eJDDWIjHzECfaETnQpcWuT2dWOhwGGkg7GXffCoUSLeAYf9M3n+ZSBXt1zd
ILqDKm2ePGecj+VcEPmEadOCoaqNed27MwUq8OlfiF0uVPhXMdoyFKgZUDoMtijT8VpfU5qqHqQJ
teqS9CNS65R6BK0J5wtWmrEoCb4bxSFY5c0tQmLLz18Rp+REl0k6EA3E2thGj7QzV/qhPqj7aW9d
//FL8j3fNy3cVE3ESE84WmkLRdAYyBatABErSgXWgWjA3Ah6ZtvPhzIWcNG7x+JdAR0NcMg81RQH
c2C388Kf6Nb6St8Ua3vxJ1vM87odyN+v9JE/fFcob9AphmyHH83bWdRoqaZdUtehzQ7e24aOFrw+
2t8/f6oPVjnTB9gOzSd6pKdMRejZdPpSVsQ0xTeoyhyQ77jL0db4fJgP1wTsewvcFikH3mBvn2ZW
9dgmI0+TdoO20bv+KW3ih8xzblRarjzPfuZu37tpqtA5gYXaFf/cBf+RyvV+Os0lE+Kos1ECME7l
tHuTEo+lkxew1ZIrjhv7VmTCfPj8OT8cxUIs2Vwsfl3vZOm3CbUz4pM6dGgqIwSU6P14iGyp3D9+
bzzOMgwea7rFGfl2PgFmtKC8AAjNNfW4GhrMtm8xy4zGvth//kzLHnq77q1lwfM04Iwd50XO79V2
1gu7durI4NDIZXAhRHqWoRbwM0WL7qItJ/uvPHAIQz8fdFnd7wZdtAs4hLmIrOVyeDUoDsyRijzE
NFF+u6eMnKy6pL+ntfkYsMa+kEo4pXpyLnJauawMw4Uay/n4djRDBHqMAwujnUE0Ofg/sq0+7uy1
vhWkINt4W2lfTOr7ffd2xGUhvXq+3vdzC4AVhLDCismN6jg5FN2IxJ+ara/W/leDnRwlgrJnoJms
fbKmPuz8+orNaKyGIv5Cr/mDt8ZxTOTwsk6QlH/7VLDCK9pGwAKUL43vcVYYe1yG/TuzHpLnSB+K
L1bJ++0GNZOKA7BUw12u0bfj0RH2i6iHQdf47U1ajj/reLr+fCGezh0+ali0Wi980wV1utwKr15U
5DpJ5Qw1j2QXRx8Q81+1D5IS28avLNDfXTDLUMBo0VlnZxNjnTxNN1teHkOtDM0gm696YbePUwGI
fCgra92Vg35EqWva6ghXPEG0ry9ARY0muMtIF7vPn9o4eWwCQpPYK0BWB8b3Yir89rHNCeScEZNY
Kk0bHnQdPUMXXtTOM+gnzw6oFSTh4rUpRsqRjrJzqo8TNXBk3QBa2PBH6iGCIqnHW0t1XxnSf/jt
CMw8wyaWgWv/9ttVeV+VUYCGXeegswbAvQI1GSfmV7OwfM6rU+hlFjyImIj0IUBOxPR2HCMBzjD1
1KR6Mtvvgz7Ya1MbjPWgj3A9BQ7uY2XIgxbV3sqbxocsT9XZ52/iZEudfoXTLdWletq2TlaFvC0E
P/KmuEfKwUcULRPdX/YAe3r7+YgfTa7n4J5IDE/18HRECQsrh1dJ/cUaVnES7I00A3xgrj8fZkkv
3k8uEreEN6hSY4Z8MrmFAjww0dUJAoFyE5QXsGhJEyTh1JLHo9HibTIZONfJqEOadVswy5s8oKSS
aFP2C7tjSzvzvM5+lGnRHsVkWldd6qX9F7fDySHDG7C5FTzAoCRLBA/LfL06AbwFclIHMBjhKqNe
ktZ/J27z9xeTcRIz/zPIIk6ELiwqQQuK/vUgRl0lMV5TRHs77We/izflKtq3BzpkXzrFffg8xEGW
6aMeaZ2KgDXIptNxyKsQ58Xqpkcs87IJvrxT368i2wOzyWcsNvLBi3Xmq1mD3kQTB3VUtFnTxziN
jLCy88egkfmf3QHLzHmmr1Pc9iyufvfk7u7rfJHK5Q7o1ORsoW1GlEGi4dvnLwhJgZPFykC4QiL3
TQSLtsfb9wNDWac8TL9taPTbGKhrb196df7YmXS8S6x30sfPB3y/O1C9RcjCXMQMOCdPjjitw33M
9hGQDGxtpRQQuPo3Kouhlj9/PtByhr09494OdHLSQ3mNY6crEU1pGrDKmJlGqbqYo2PbfRMuaPNS
Jb8n5B0/H/Y05lreG0J0FneeRVSO2tfbGR3oL/I+oQRHXneb6dKhepdsYWYdyMVDo8tRQPil2d2u
GOtjNjiroaGux+9//j0+2A2kI4FOA9gmyVr6Na83ntY0mhiCruIxNWpbjX3ppO0XZ/gHe4ETDu0v
Gy0zky3xdgxPQdcHap2HTVH+rpK5Xg+T4GzV7K+UUZZPOn2ZBGAGC5QUFSX3tyOVTlkxWIqkQIQ/
mCwe89R9Qgk2BLh/9Fr/+fPJ+2g4GBKoqlEmIgA7Ga6JTJXGDcOlNQKjGdBneq1iHzu7yvzKrPH9
hqCxhA6HYWMBCLz1ZJ9nEeqkYgli0TpblZG285S2Ncr8d24/fP5U718XJ/5SJWHn4X5zmvBQv+ij
EbwJ1Lzmt9mkA152ZbtSevpVyPfBM7HBHdehcQY87/QK7KY2S9OBGlNXx9TWLUGZKOwaU2/WWemW
tyV0h+SL6+yDp1uEiYiaiGY5Mk/2XWRRD7a0Ba/bpFCoGOZ3xgEOCD76Q+PJ5W1B+0I6JaBr6bLJ
365GXqeh036vwszP4BS1fn4cZJGuIydov4gm3q9ExyWBo+qE9/FyYL4dqmybQIMqQOLtKzqAZQcq
Yg5g8q6yWmuey6hJ7jqV4+zyx2sFQ0qdg4ocmePsJOGPAQLYJhDMcPSelyhwAHeclNUXT/dBOE6g
RC3NtghAfGh6J49X6JB8fKQz62kT7cpNuaueFsdDEbpX5jZ78Sn6yuzg1ApieX3U1tgEJmc0p+PJ
oGYMFKhMlkZcpBXs8QqKvi3tektKAMvHkGZot968kZ7QUC7RZLUvNc9ScHFt55cUI4L9PE7shYay
LX1DSRW6Hthw2gQ2miHDIMvui9X9wY5a8s+FkLi4nSzV6dfHeZXawbBoh4W9Y9/4k7fBRm3grbTU
U1tj/mK0D/aSjw3XMj9AXAli345GC8wWQEugbovHNvs5xjf28FUl5H3kQfrBLWk4lELo/Z+8BQ8s
MQI2RB5l5cE3mA8g5P6umw6yTfN7yOMibNpu//mqfn8pvh1zmeVXwVszV1Veu6QAAKtoYKUpmg5c
0J8P8sGWhTNqWtxXFLBI5t4O4piptmAwl8wa5P7K1qL0e1JOOAGU8YD4ciBrF406fMnkFyN/NKWw
VU2H1gcdkNMI2JYGQd4ypd4CAGx/izLAwwTAVPb3kJTrvt19/qQfTSeVA0odVI2Ruzo5JHKt03K3
5kmbucWAIIEa59rD039jEE/nJjYRbUYi5O10TokmMw/+SCgTtWJnw/Cp/3y5B+wqB2U0H0zJu8NO
Q/4/ygQ9YyRMIJ50RyEXIJqcv2iJfLCLqfotHOTAYLDTelxZjpgJd8R6g5eGI/TFxA5WnpHuO3/Y
/vG0vRnqZHupBuZM6XCyZql/PgB8paD09+dDfHBKoFTGOcFyZ8GdFoX1SXOQn0B0Z0LU1EzGB1lU
lwhe3Px3hlnacp5OIHsq92paA7I5luJJJuhrCDGEVqHfZfLXf2MYl5hdd2kYvPT/Xp8NLZqjtms2
FBNrk+JOqtBj6Oxk7RZF9sW7eTE0fBvOkm4hOAjEn6vVPS1FBB69HHTOyE1Q3BwfvFS0GYpXYDfC
YWpbfV1It1D7rMiyp7rv0QctIPdeRfUc/YWCB9Eo4gQRgA8XJYiwzZMJelbnKiP0GkFbfyhnG5xp
GWv6aoIrANXPyYL7EampdtXZEiqwCUwY4VnoCX0cqmyorG1sS2msJ9JBDCfmSiLmYLrGF1f++0VD
SO1w/cJdIKKxTwKaIRJF5xvkz3n/oNno0Mqwy/74Vb4ZY1GCfv0qdcRexzbjshzHCG8ZBLW8WROo
nkCh/HzR2HzS2xfJSB5bemHv8zAnZ307awrZLfC5Q1U2V5BQFKqkE6oSfz4MNQe22mKbpJ8Wa7sA
rI6WT0Qs/Q9X4f3wVbb47q2Q8IIzYzsH3O3E7W9nLJkqojBBfwcR1zVo8JU5IHhaVJs/fI5lGMra
gNtdSnGnlWCWk4suMkXnwq/j51KPh5eI9vbzUYx3b2UZhoR0CV0dMp2T9C0YXU021QC0Y424/qZa
9w+cUtHaWy3+vc2ZK7/0F/twApFtpEFADmL4y1d6FVn0jqWoXINIDYxsW497r03XGm3oL55sueze
rjdeEDvHIuc2qTGcJDmt7HKj9TjVeUXiUGGY1lX7LsRyZIt5DgJ5WfiluP67RyPPITVFuRy8Apf8
8vNXj2Y2baohDLiU8OI9Ojb7ysrO1Xbe/FPEixP8g/VVlCdfVBeWNXf6rFRSwA4A5zRYGm/HrRrO
al+jSG3WefMIQRPBqcoVoVH2GToE0PRJZFv/4fMp/nBUUjsaBaQ9NAbfjtpB/hWGxnLJZ3HXjRqK
NLlerlqB4DHMoJ9O20d3nw/5foLdpTdCeP8CNdXNt0NK0TXEH6STcxzc5qkMh8E/6/A3/eNhOFjp
K3DtLBXMkz3uRypLFaKQMBL8K1KfQ9I3h8QwvpjA05Y46RVK8LSvlvgXF7XTKLR0zWjILaIpLC8Q
Uxcz5A6F2F1RA8Ty1pE/XYJNw/CpRbp+cJ/i/g/hIBRSlv3PujGITsj2TiYUOIFRw5qvQ82BLlz/
9FSx+3wu30XaywhLSRt0MlHp6QVeckjDaOIZSx/evO60e3fIfyBUti/0Go+wUv9e5Ngxfz7qu7XJ
qJS26SsQBlNmPLk7xza2rLpNUDls+ltJB77OUT6CrSIDaHb9/KeX2zIcFQCTbU/wbZ8sGFcGI3Rb
NmCh8OIZtS6MCsB/nz/TRzP5epCTZ7KLqtPSiBNtaGKUESxk8MtMKbi67baOEHic/zdn57VcN5JF
2S9CBJDwrzDX0ZMSSfEFIUd4n7BfPwuaiBnxikFG9WN3dVcSuInMY/bZS32mqfjZFbEdlG8Olz/P
Rg1apzzFRXS2rN0KJouXngvPxHUytMdCxdSuNLPvDe6KdKtBNcEwqaRAj23YxXe2b/KlJy77LLP/
5+vf/pJNZU6tVuO8OzvmoPCkaqbyWRqdGc7DK5Zqfoav3Mev+b0rEcsiDIvI6emOnH0SzLLYtHyp
eXRV8aAa4zWUrs8KK+/9lKRRCHuoY1L6O7t2mVgulGIigh4izR0815ytjY8nNyPztp9f5mQwLVro
UfOEswjKy48f8d+Dh6aPQaN5I2KYpLpnYV+bwgO0HIyIpw5tejfgZQ/iIz4xPhP0FbpfRUk9allR
U807x5g36F1sHT7+K/79RplJoMFs/lER0vF6e5ijbOliA19ar9b7EI7EvkbRb2bNsXHmoxt/ckf+
+8oBmhqbwIk7eitXv12Nwko9lJucRFodrdpWVDtOJkyGHGz7HDW6j/FICmuQY5+87H93LXoSbiyL
fiqCOHG2cDurPWHxnwpv1p3UBqIDqL6uXql6RM0nZ8R7iwmbFB3lBRfYeb21zVZlcBTkF6krsbTq
OonH5fgQR1n2ya/37krO1tHYKgH0mN++T7uj8a/B3/AUVc3NQLSmsVlopJ0MGH6v/3OdjR3792Y5
e4tdYbnMuaOMcJaXJTkoxWsZfft4P76zQ94ssf3zv6K32tDXDtIbEqAFnzqt+uI43cM4UuJcDOYe
lt2cAcP8eM1/sL6AEgiEEdFSgiBFPH+N8arL0bSxsiWY3RwOm2Iu9zH+TcZNK/FrDWnhrvUt5VTd
OrhAwuXJVHC39vUoNj+rx529ASIA5tWI5gT1FjoDfzg6f72BXqxGBkSyYXy+jEmQl+taa24TW1wx
npNigoMhbvVZc/3sGPi/i+LWTrMKmS0d1rev3alns8AYhb6qsmJRou0zA5kLrLklt5iutLv/Ftxt
6yFsYZxha0rTAT9br8imecbNmodcgaaJfqiemIp3LhPXGP6HpYgJBGEBHAjznyQu0guZFtuP2zXO
T62ZB8/CkOJrI5cs/Hgjnd1a5LuMfXGbIF9DyIkm8O1bLNbGRq+DurJLB1Xe1ple9JjILYxHfrzQ
2XfPQpRLOUbZJbhrELu+XUhiiGGZDVMjeoZ9B9OkCebdScOclqiOHy+1HSF/RR7/d6nt/XFJbsXa
s19Kd4YJ0xvmPQykyq2b3ZnMoEe41cK5/eTc/Gyps9c3i1o3cp2nSoR8KBdtb4zRN+z7jvrwyUO9
+/7+eij97fszTDw0FpeV0lTeDvl6WoQViih7/vjdfbbMWZYtnAwvpZh3p+u0gbs+sGfnyeg/EXr/
u+s0viVq6DQuCSX+0XlHloE7Ia1z8EO7YdVvRVZ+Ilj/53ig/kuyR2fFpBX7jwBrjBqnMGaWGOZs
ryTO1ZpgoD5nuzXC+Klvbz5+b+89kYvoYsvHtjbb2Z5z8U4oRptI3gSw2DnqJSymT36ad/Yacdf/
X+Jsr9UmxAdmhxB+Zg7UHMM+aFV2pOO8eACcPssa3n0gqiDQx6ij/nOmK1JXCpy2aZpPDH3rq/LF
Ytr345f23m9EUPX/1jh7IsFYoQQry2ZTBdZfjBFX94oTXS+UVhdb8T5e7Z2tzWXBeaeTPRN5nH9B
q2slXYIMYMMy49XiybjzuujXx6u8897erLL987/uwjGzlwgOMMWwnvB0pjd6bCNR/ffT9M0q27P+
tQoOSYkuxk2Xi0mSzqihUeKbhOT444d5Z8tt8lUUDcyZEK+dHdojzJ4G4yry07kM1PS2GGzPwuh3
KvJPDtJ3tgJ5IncRWb9GU/xspclh/HKqClbqxhU/+fpxpb7gi3l+0JLiDlRa9sl2eO+H+nvFs7AN
u7u5btl9nj2Zl+gGj4aT/k8PhVqCc47K9Tn1KBdNkamMkHryj9XEwnwuHGEyhaKUNKfcT57ovQ2+
aRi2JBShxnlRdsAMSS6Yz3jIXo+VQe2ynH4Jkwb8x7tiyzLP7ldyIsJPnghn9vOqRd4oNL56joZm
xPWjSZBgpmpuMR/Ks113k+Ke6MwwwLka+j4t2S8fr//OL8eExKYLYfAEEdHZXkm5WIq8ZK80Toyp
5NLFx7IWZvjxKufKiS2MYBniZz4BJCjnwj2LgR00s9SCsmEVLfPDFmOGyYg/B7wTc6W4N/cnhoT7
xZ8YOnjC02e9GpOhXoO8cod7mOn4ybWQV07DUJZ3UURn8pMd9s6rYDyfMjUaIIpyf0br/zoHckBl
FjbYtG4XSmO7JceIYafp/Vr/L++ci5pPlK4Svei3B46eCHpfFhVUaba7UY5fusz+H9bA/IYqGOps
5Ivn+1fH4SzVBeopLO+f4RN/T02Kwx//qu+caH+v8Sev+uuFMemSFdgeImuzcNeTTX5ZjJGJRZx9
sOZ4+mS1d75IE/GNScir01w9F9/gZmtpmKZWeFUlwzHvsGqPXKwIy6GMP4l33t0JZCaU1VVKO+dN
/DHuRyc3+CiV1f6uMWK+xOonMc473z26h62xCJsGENBZa0SOo839yW1AFqiHZZZjF8Uw0SHHvTns
26ncKwpR9qhbVagChfjv0cKb5c9CrMjJlhmXB443tdWegZLaj5NWwqrD1wC71xm+IX4m5YZJ+u97
xrRpv9MW5PWeZ5qoLot+c9fx7Oyrlf5WkqdVeYAG+sky71yBW6ufw5v7jwHIs+eDello7cJ5w66c
L4VEsDXTK7nLcdXxdZwhQPjM6ien3D+p+6YOYkFmRyzBaX72XefrJLvpz7MtdvUqJKZolZsnjxm/
s19ooNdTTe0OJs60wX9/q9z0TAozwsoVeXaKdzDDysHdji6E3U4eX+bThRYDxYjUT1Z67xnF1jfk
RMdm/rz7MzZWH6UJK2EruODxoW4mbctU7NJZ4NCaqptoWOSBYpvZJ5/Me8fN30ufxZwOKJW1GVi6
S/LOnylzb5XKXaNGz8tkf7ZR3ztuSHvJ5W2Gb/4JAOYyda11A84OAmaFQ1ko734JSAkf/3Lvvk+S
Akrq1CZRvL69CzYH/LRfiDNSx0geiyaeD2tmF4dRAQvUK1P2pbHm7FhOS33/P6wMFoBe5YYUcMTb
lYculdO8WTwpdmSj88pQBmBALMSLFi3zC76j1WvqaO1dKzCQ/uT7fPexycDRiiLyIi16u3hpYZ0o
YAh5eovh7korWmJEbxa70pVN4ddqnIV02spdr7ZfPn5u8d7pzhVCHkQJauMsvF275yuumxXMrLBL
23eS2dgZVprg+Ykj6UTepCoviruaSah1Bv8zRpIKrHAJi3IYSlWEL3nSaStiFI0uTB9Hy2U/K8ov
qylaBJlOjnlM25ipGlgyb39OzOqhGC1bjLrlEM8cCs484MPuWo8fP9n56NoWZW1aXwH3iDhLdc4O
oAxXqn7AWM3LlRETDYr7V6aRDLcY8dN1K5Vn/s9x6PYYi1UrpjCDhh0+jvFiV7XO9O3jv+bd17yN
FCCgYZjTPf9cDTdyS4WTnj4AppaumMLMxQ/641Xe+0yJXsl7Cds4589+zEI0SYzJPt9PZX+dI+0A
OunbYi6fnD3vLmOiMd5kQOj6t3/+V6izKSkARbJMVtY7iiX0MaW//EeF4p/fj+gYFQG1WJoxZ6tg
j0I13ySgmuzBwhtaxPcNg9qHj1/Ze9/eVs8zdWwlKOmc/TBo7brUamh84eM2hGPn4N0z2vBopj6/
qNrY3LVqat7P5th8/Xjlc6kLD4jak4+e89TBJOv8zJnqLGtT4WC5l0x0RXQQPiKSPxwzTbY2nBNq
xfzSpeIiMqZ90xsI8POsOxT6nPqJ6dLzVNxPLrR/bxX+JBQAnELo2xgqevvLjuPCY2N+7Yk2wlJ8
uEim8ksBkbGerV8fP/6/X8Tbpc6Ckg6mu5WZzEjRrhkTnzEDywztzAWg+fFC26Z/m1Ru9yTFhq3x
joji7JkcFS7V2HC6zvrAiCTMvzT3hrhZcJshbXY8DQCZi2v40nw2svr+0uwrkwI1w0VnW9i0lcRt
O15nYvqJ9bLYHdbeWCM7P6px/ESfet5C/bOdUNqi59U5YhjlfvvbYS0m9T/J67Souo9PevRSjUly
n0HmsrAl66MsekJGhztT6boCahZZpzbH/zlx5HX/9WdsH9xfh0Ol45/l6BwOOoSu73DqwGuZRZ71
/8NWpee+pYxb5f/8EFqLgtnHkZ81SRIdpywkYzFRiY8b13Hp5k9ShD9N0fNdxCrMKNLJ5Jg4fyy3
wZao4jQSY3pYrdbwrTG7zHXxJdGT0bOLMYPdk6leoiYHTLN/Rc7wLMrmCis1euiO9qPpu591KR6p
e1Vk+5lCwX2RvjvgoqHXGwMWcgkibFydxlVDzKlYwl+W8aZMlE/2yr+H3vbW3C0TJiHgoc5+I9pq
eFfyMHmxCMPjcIyvozZJH3RnnUMqZvg6aXjHx8v+428RodvZEcPhwuANgmA09qhhOPfero3jlcT0
YjFBisIz862YANaX2F3WN3nZ2tUF+Ix8CqzGhqC3oOLVd8nUAeSZE92WN4rT5YZfLPHWEuHfNO/7
VdeSKzqxsX5ddmBaOVKscqoOcQ228aEt9QSjPdyu2wdJNHOfKtWYhSKNingz9Jrj76Na42o7bIXC
3KuxLSVokCZOvV/wGi6rS2dEYhtg9lnYJ71yyxfXTSzjsGjgjx/MBJToDtdKoVymBSzmIIo7bcbr
z2ZAkWGMJveqdKuuLxJzwbCaLb0fPZeSx/rdwVk/DZmoX7LboXA38woQHy9VC+InLEErCK/CJ7jw
DQlSAF1CsjZHaVVT6WPq1+Tf9ApPVkaU1yT+VvSKEb+kmXDnKz0Tww3WoPHzLIdEhEB8MdBa16as
9qOmNDU0UtfqH4jjMPtGPVNg/VyY9vrNxI1+Cmfq3eZjgXDI9ZW5RVCdlpCsQlz2oQ5bUzY110s6
tS0Or8XKaLBq87cOY29YXq8kY3FiPra6XrVICAgFrnwSXZX/VNZWPOVTavMCcHf5gQu1vKyw+7yp
TZ26vL2YylEvFvWAHnf9Bn1KVr5rGIPuW5UxVsFc8t+Ri2OM7+X9ODAHh5vvgFK+Leugjooc77Ju
JOiM2Tsy6DvkQX6c1m0fRGSrqLH7XP5Ml7S4UwoNrh3jHT1lNPRDPkKbOb8cHLP5DfaH5JEOoHIl
ypH3B2rh+2xifi/FzNXbmgqADYI6+07TZO/3Ums6D4ICCJW6bXN8iwHd+mov+xt8LWotHBZL+x0P
IBc7pmew57ZJqrwFl9Pct00IIZ4WF0vlD/PSH2wxrKmXjDjK7txhnjhbCGLyg6TxdNT02XqNB0mz
GCjDNlUBv6f2UOotTpgMRn4p2s7cTevS4SDXrIQT2ZIgGYp7dTg1bbM8D1lrvqZpQhdzmcb7UuvX
r6oTx4bPcwwHzeiBY+A054uliV5rdc1u23ZqXcL8sQiHxix+TGs8dTvLqMy7ouqcnzkPfyjT3L7o
Meq6jUUX/x4WtblVqln/iuPgdGWYTblP2bc7HA8BkZYKRx8UoPYOu4vmR5sUELjsppHPKCkR+q4S
gmQquxGmq5p0F5k+m5fjHOWvYrDd20z0HbJZs0qGANQzgqWhKezrIaVg7ic9/u/XYAANPcCrIHod
bChTYQugBAoXW9rrFk6dW1l0NVdkUv0mqUxlIEcjY+zXqdc+mKBSniAFJTfOULU3iaZ0oRJFz0Y8
fMOM8BHvOHwEez3HY6IBlGpQHNWm6TJeYWxjpYiWHQm7OeQ+44F9WErd8ZnreFLncuDgs55S1x6A
4y4l+IR89OrRvi1IE6GzzNUpymOs+CsqYPU6xI+RKbufGF/Gt5XSR2EHOJXeCbaaeFoWZa/sMNnj
A7Lr5CLHSHnPD1VdmpHevUAQB8+Dz3hUGJr/x7+RFxL589iu3prVaIMjTXtsJR68XTMpt1mcqNhJ
ZRw813YeaVfRMuq7ocBCg42U+oOppHh9T0eIasUdBcL1KjeT784ydNmhbjlJege3BKcXPfhdNTfC
yYxGgDhyBZepz215VeoRgo6yiDqig7l17xdF6CdpDfrga2Ap4cNW9IiTWO+f0orwuKnl71TWVrD2
jRNAOB/2PM3rWDXKLnPd1bM29DnTWVUgqrzfVU3FaDZv+zhbvRG0YFASxzxC6sMWZPsTFc0GBACv
mlukYrm+1bkIIwWcp1P6csELVouMJ7PrutCudPOKngVxuTCrW4hdlT/p7aNoFchndr1edCKKQbWu
6VFtGM2ohH4lC3GhugW+kEycIZ/VS3/m2mA0zr1btfYSxovh5ZFd7xcoYY/D4ExBnS2tn+DSCXAj
pkNuT/5EwQyvRya1tJkfYBDJ7bqmppeP+IxgaX1jdMyR1NYmm1s7zqBCd3Z5wc7IbbvFssIxg2aw
xcU4mLdY131XuN+82F22EUiomjCjcLLDLd2nAjBejIwVeqa5SsRopPVWRlCsT9beaTIHDXcVn9pR
PxFkOZ7V5xWG4q4fjUUZQu3dZx0Tw5qT24GL1fRprldrZzYdyv1xmHGLnZHXulUVdEte+1M6F9eM
DoFJL/LEL1P2pq7ezS4YJ1znUmwFsJJczHU8qjLNdxa6NajPOrgPBpAFV4uv6OUaojNxA1oVz66U
OKXLQYaOU9V+kVBu0JrvTWXPl0pufDF6u4ds0j9iZaf7vUpQTvQzh+hL8uNsZ23gxqoM8phBxjRf
zAsFePzeUcfpq41LOU7v0gjV2b5oRiaa5iorGN+Zboukx4k6qvCqbCfBHS2OjK/W+6EzD23SBe5c
myGG1zlO4inEJjlgsi0TD8I1v7My6uFqaS8dHAE8W50WnDwvGFHU6ucAZ45ZQShm1FiLa3HrgHYs
9ouRx16UjpfIqFev37AGiegAAHNlJbmpH9lVil+UlDfyJHsSmMQgGXP9NV6/JHPeBABKLuoSj0vu
8qWxnzO9FL6crANehqbn2sltY0ZfBwOj8HVq7qPaeE7ANezc0gR6ZbTjHdrEJuD1j7eZm027Ai+z
AGZTEEGE9Ce3eprySQ/rdIqCNMd1DFR14y8bR1KNoaPFi6hCRAaYwC9x46cpMV05mJ1X1uRIxZL/
HuhEBjlKeB81mg7xzv4ZEdJo6fKNGY7npmm/dUN3IzrnOk2GmwZyc6WZsyfxArMqRXlMY+2mtKse
0Wq1hHrvnGZ1eNS66D7pVFhYq3ajjUvCHG4/v9YTFkK6mTZ0T0s141/jLE0KzqZgRHiECmV0It0N
wlp9hbnj40wDlHDMzOIr28il70wq28JR1nCQOt0ymamhZP5hX8s+va8siMAl2quLLMYMKiqW8V5t
6uixcrl3O8MY78lE9d3ojtVVg7PknkHX7BKj6sQO6wrrfb9QShPyy5S1y53a9HyUdM2gobhW1R7M
xv6qmakBEmDBp8lTOkvWQbRWmurlTcmJ3ao93HB9H+uqijQmj0K6fkAl5lZ5xE592Tmp2ge8yJ+x
ivtrYXd2uExrchxn0FlDAnNHqu0Co8WOiJBHGdYN8ALLhNUwQOLwLHh32M522NLC//RWLHEOrhtf
zFH9jKdO7qeuNj+VnQtSuFjao7uVGAfV6i7yshRBnie0r2sK50N5a+jddW7OeM/LtdvZg77cUlkz
wkj5438rD/HaLLtYk8c0ig8UEReG+SsG35o03S8Vts6VXsqDMlmYCLvld81a1+thiDnXGgCQ9TpC
PnHcI0IQ96QCKb7qc14Lb1U79lGSBxw05te4I0euMuZH5qm9JOZ6sGJA6XTd+e7GTscFDnbSOld7
NzYKXKRb/oXWJdyTzK/w1PGJmgHIKGhcsmbGjYWf63cx9OWeHOthdSGv17rdUdMxuqNWJHHQSDW0
l8HygStG4OeajHsuvyaa3RlyYlLXdBcvmpqDOWPyFEGWUkeMvnPnpZfjz6ZfSlAMkbrPkIcHThL/
lmlylbYgzYrm2BXdDvxzfmnI7GYlfvZMAJdEnpwgau24nu2OjjeKFb/xlrysmEaiJ/IhgjmKM/k9
Q/MnzuiAbOJn1jdPBTTYqOjX20Hjf9GYQ+3j2/jNBny9y2vztzanebjYxs8KCAZUj5aYbOaANof2
KAqdBh/g1VG0lxm4jRjwbChmVBOe2eFmTU7/ZEoR+bFANO41VfHYmNqD5pR3+Hq5eHEvy6U95uQS
/aEUpFvLoP6c1Dx06mLcuVYbP1oRB3SJb3JgAq/0pMQ4eC4ucAtTTurIwZAAmULyXHSXTkbGSZf9
jiv2QsbT4le5vKTth4lXvnjVgjAdOikpOuTrIgUx4jgv7Gii8uJKLAyqzc6NmkWP2jKRx80HILAp
6HjtO7kMtfwpH7yeuhNo8ikJ7Mbp/SzDw9hIMmaUpo6/s65cj88p84sxYedXsRKkGq7p6aSDjrMS
m1xdDr5pSyq7dqy13mBFxilPy8nDC4CKVtdetSBdPTupU3QCUF0SYV+WtrbHOCSF4qErXgcl1Mvz
/LGfnA6Fb0/dkXlTMo3GDSwqHP7KvQ1D8dFSAf+afeMt2nIzJ+NrKlbu8drSvDwrRt+ahgRizHIT
Ecj6YtLuwFrpIa7MQQu73uuM+Tss8SHIekmtRBt+R25j3+CtxXRBNH5fKvmSg8P1hVkrfizVzUFa
3GFKDd6v2wMFxgxqch8YsECdbjq/qcoCA7dlAQYCs91hmDJ+U0nYkvbPs9L+YET0l5UQ7mO6Vh3b
LgIwM4h2p7iF4g29QEtStCEcVFIjtzzl1iBPjkJ/V4+0NVRFO1zIRqM6Vhiv6EfxvHfE1wYRNk/X
+mpSvVYi22uZedXkzuSnvbOS6ieHYUlOcVTfNHN808cEQr3eeZk9vThJdN+hww3XNv1VbZ71y1gd
u3X8JlZ6KGvrlhxxuB/CJoBZbP3CTOO6H+1LpK6vM657XjEo36fWOXIOgh4wjR2qn6s5yTeue2T7
A35/HUrXuO1+xE50X40NkeCqd/f2auwXx/2pJylTVB0O2U5tPJEH3epFDlJtjOHayW9pOsdYnWnP
iIlKqGBt7Vv1+q1WTPzjI+cQZUt5R0143g0IC3zVQZZSppcTqcVdZnX6lbOmhxEnNF9Y84WsqyVg
HwdlPFxkLi4QtLp265zuKd8UW/uV91Lpv1RRw4gCuZvElBJ9y1qMi2JWf0HJ/havlRJyZ31Z4+S2
1pdntTL9QVW7wEgUSco+k5gM6T4TxdGeswu5Vhe4bfW+UCz1Ni5dQCQUIqDkph5lHmKyyWUWaAR3
rHZTFo5tpHMnZqdskkej1sCBlrTYGIi4T6Ka2184v6N8ekhqe8/ReBNpyhwoxvzKRIr0GDLXD70p
v3c8jwVE1uOuwiEfnnfVXldYreMzTmy4AXJ0zQkKQ7mHGjnAHK3uUKVKoh8AYE25a8foxd4GJAc2
JJEl83XmdNTG6NVS2uyAHgchZlIf1rhTvcjE171VkJeWq/ydtGlM3balxDCFFCIfk7S8Tztxo0TD
I3HOFef3jyFrDJ9zpw47BUzqoIInrSZGWwwUyzICeJE1tDocniNqx8EbnQSmaSt7OMerS7iVXeWq
fjJjqjf59FOb9ee4ivRd1EfRhcXf4gkl82NLgR4eQULtjOiag7P2srGWgW2PvReXG/t4AUnViPxL
lhh3Y6TdiYgpscaIhFdobF8KPmGHNpyiTXSPcMYvKzM9gn4DHttz+hglaV8sHxNEqcrQgAeKiyN+
j19dpb5QOuNgS+Uy78TRjKIgLx1C38TcU3PDf6Z0uBrqQDC0fnBW69syxs/u0u8pRvNJJiB6Xc7m
oRypWMHEnkkuO+k+OFaWBHMVxUEH15Ak+JDWQvjYlV7EAt/4WqfehL5gLzvzcrbMAPX+EqhJ9rOu
NaZ5lexYdSXINET9R/BC+3yYgCvRu7lyCuW3YQ2Jpwz9F9gN8DYxrIkU66K3mENvdaBSNQWwXg+L
6ZJPIKS1GXbWDzTmd0I2gSvnn4XeXiiO5JMT170o70c01a4c941Yn1M3DifdDudqXT2zXx6qAdpF
walGPfDFFFHi2xP2+8YQuCX8CBLqO+Zw9/EMAaXOQrgNfiPghOaChtQaTm3sp/ietJbNEA1Hq56e
iuW3u5XZyI5Kn6v3S+3Mz1o0SX+czQdpDvseE38QrbtxfRr6BYJKe820vQ3xim3XQnK151emv7ca
IJ2fOFu/VtnytDjiAbIgdkm9eYEeSdmDTLlf2EX+kCqHWm130ohjf7TMGyu175SkvOpx+qJpnRxq
abw4lf3DlOYz+nXKIgabpTVliM/0gXFsynLAB8JFquVBpuWxK2NkhV23E431umgln3R/gs9JT0g9
VKvttd341SmqQzYZF+1UX+ENzSYtr1O3CkppAcLFm62PrVOb4OCkacohiZjsxrbjVhuMKoyo9Xlu
Ot24S3QhteqYReal3tYj1kXL4qVW92JGk1+6I0x2h/HM+Vovot7T136XsWMVOeigvOr7quoeMX2/
jTQoFFOZn9Y1wt9iosVCSXpfDvNtPNSELc5XU8ZhI67tdTwUDhOJdRFyWcMRUdqjpaeXnToeo9S+
4Ce/Sjr7DvZ1kLogpuf4lsC55FU6dwl4UkU0fuzEVNdct/BIApjHrcxHuAtwptJ485J2fbCa17M7
75Y52qkOQcwwYlizUvoPOPhv8lg59qpbUvrIfto9m6qYPSEy3+3nPcaL6JiLq6nSLuJ8/NXk6gtm
rZe6UT4q6nhvrvMSjo6tBBr9nNWeHmDu7vqtkW+Uz0reBvGiwO2eidFxYfZ0jYxag79RytHvmjgc
rTFcLCOIKOJ4qhPd6q0k2GnSQ15a12M0fV/d6YvjLmTE4LJFeTJn9dRJjA0XB1atjpJ7NQzwW5E3
LOO1tGzbr0qb+Wc1pAfPsRm/KMJ4nUf5YNUN0GPmoZ0xN6l4pa9ryhHZOVp1SsVSAGJxYC63Y1j3
OgY1JcGOSS8ByWNY6saxncWusfMdCMCnpckho7Ob1PkaKMy32IyOqUxPCYdM2VJFNO1r/lnoOss2
oT1/Vxv9JObIZ3/sUmV91co+INO/1IgoulwEU6rfxIL8YbLG3ZiOp0xdXhW6rR42oleIWrxUj70m
/jGl0FvKGmq2lMeonO4X8YCDyhNjUoTVcEASeRitmJl+9dbsV9Pvp+ilaVVPr6eLGEMmwQgY52j/
BU0plOBm8NJsOBlrESYl9ZxpK1dGceP4U9eAWaP07DcbBzCahj4Yo/JI+etHFgEt7HBZcuvswRB4
PgBm3NnReouO/3FKClQla3OIZ+WXllXQcuPq3lWjS0ctRCDb+KuZkwGWS7FDyBdYKwV5Y7SunGX9
vljmrZtTJKFAsSvZA36zkF3M0yoZeNcoRlTGydbGY07ibA7VXlTS0+eINAWps2pTmqis5jqZUbBM
Lcge/X4FwAwrBfL7xGFuXiWr+N7E2o+4Rifpyl08y20H7wGaYpbSrQXBjLHPI/3UOxoYX5emC987
tOnCwh+Bj/PSprcRFnEfyGz8mTTlfS3N66whfh2m9jiLKMhqGyRi/1iL8rgmA4RDHGZ8a2gx7ZPz
YR7aH11toMxp9UM3YN8HvC6cRX+tDjSz2vRSl/djL6kCruKYWMuFm5l3Spm+TIsVtm6/MzLnxqR1
VEK8jJqLUjqhvj2oZUBpaWBYGpR5nUCzlQcYGCelmQ/aGF/N85R4VtEh3zbuha0GidER9DrKkXAY
s8LJlb7Rl3yoJQDJHlKOXB+lPvKfowsnbvRwKovXNHe+WKh5g8oorcAGdL8TTlT7pAWVT3fumNGf
QXUHtbIRSdBWxG/WyowgRDp/zqgewrhCRUmOUmSQ5isG7RnY0b02yn87jXO9uvNPQNF3huSMKXLt
bopcXGaa34Od0VDLT6pW8Q2iDNAd/HjaJ5Xu49KOt+1wNZKNLFACoEx9y4Z+2BFkJmDGS3ylK+FZ
U7+PGtyAyRUB7PUL715ZHxStv4WHEygK1tjxEL2qU0L1vmX4tkVORxnHMb/y4Ydl8tTE6r4QziE1
2E0O2VQ67alI+q3thsVaaF6USQpmJLJl9oMh5cPQiKDXnSBWrIluBZrjQqpwhSfaX8A+k+t+tVGx
zNRnh0qzDmZOwqYZNFVGLZpvQPP1lJEkcVhl11dtnEpK/WK5aBep7x2r73dtXWUgsurY05LxJx7/
TcCQYuxrLQXCQlWr7/SyEoZEYdMXncgC1cyGK1V0RahAPSdr1J+7JK58rYxD1ShfC6U+EegdOJxD
e/oxNxM6F2s/VuvvLtN8m2pGjD2KHR87NzDwThyKiMor6inJ+a0Bux3nCa8BcVrqPIDHfdKo5FEz
v0ok6v06HhjIEoexsY8Nc855TgBUFT2RdNfvzaLZuZqkfQmecCRL1uo9buqhaS9sWPW2oikV8b1H
NO+Hmqxct2kvTcxlD7fqn/RzvJLI13rj/xB2HsuRK9kZfhethQiYhFtoUwDKF1n0ZoMg2WwACe+R
eHp9NYrQ4oZitJpr5nY3q4DMc34LjU8zZq41pypfyAKb+1CTxQGacEPx0K5Ihi/0mOiJmt/CpgM1
JnPCdDbYn56rmXVwSOXZlv27XzkXXo7tyG4Soxpw603TtZvSSo7JQOMlpmyPhUv7mWacZrMItMS4
8GGds9LcN8ILHFYDacm9t9jHzLPeykT8+EZ7qWQbgX3sNO5282boje+AcvIfWuLHoFg6SZdAH+Wm
v5WTuRdLx5dmhNCxW7bboOhKGrqy8wIRY4r8oUqu/NG2ENhio2bxV5PGwS2hDIfxInROT5rDei1+
bRMzyMB83D4P5+ahsJddXgAigQD5TvwqNedaFS81zd/zjy/x4riAhX1xzUGH4IbIh1nec2cKxuq3
z9znpHX2Y+3eG8vw4tDDEa/zbzJMW2tyN/aURdPYCK6g9HOJs6d4mrYaWMPEIVdmj05d7Uaj3FtD
gc6oYP00ciY7nuRm/MiSS6Vnu5HrhZbkH6ceLjYoaJEwMKA7Czq7toO10kl11S/okjarx1bhu0fI
ksOYj7vJe+HnDutcPU4WtFIK5jN+ja6KBp7mdsxOXtcQyVye6oQ1rcyeqjW5wOceB7oDfd0716u6
2PnRt1LmRfBuoMwhVyeMDOeSZjlpzdaRse9eT7Jo8bxQb+A70uXJzh00EPLY+Fya2nSfCnXKQSbG
gXiwonMviwDv1tZTvHrfReJsEghiX8v2mk+64KI/96lxio2/+loczNU5jQzX3qAzoQOvTO2f1l1A
TxqOQnf65GX49W3t1iu7ZVC6L9RhdK4QnU+pWV7itr9I1NxNpa7K6k6rPPoAKN5KZvqNd4zNXQZX
oHzQuLmxDlQ07zq3v1qd9YImFc09gKk3u9/VkP00RUyosu1UoALVobSNcz6W34XXPHNAhVSybmsf
Bx9XJpI+GpZo2870rxuLOsbFiaLoJ5WpYlMA3Tpz8e7UxZtJImYwyuxSxLTCD9qTn9mkEfDdqHXb
jNxkmB62N36FtLZ+w2RCrlVyypY1tFfnLnNqdhAqzaBM8rw+1WR5200eev0IaAeflPKBVtmZb+jK
E3QuFvWXyj4B26UDiOqvFRIs1+j+JiYJcdraR1aTfpoMPFkxPs3g9KSI74ekxfvmrs+xzf2Vmo3a
OPFbe4P17P6Z0gPovjHK236fmXEXiNHcNTb2pzJD+gQuj0nscey1B6tdrrDCkRTGg+t/TmKNqroO
9MF+dTKP884voixne7BsTlkP3A9chE/WZ/sfZuQSUtUbQsVfWWoOpUfXZPcYj/lXI+PAbR5uNbpF
Uhzpd4t6ku71ToVa3EWNMsJS1cRIVqFDQ6XTpCfLksfRO47SYI1p47ulLU5QKXvXql5yaR2VGwcq
43Lxxy16lCBem3vNWTcWvHBnv7TxfN+5WhOAH4JLx/oWorQ1tD/0FgfAI3gSs99FiOsi57Pevk0U
eSR5wpeYXfW+OM4dPIFc7zR93a9TeTep5sNX1gGmAOeUc1s+AmI9OIPBIwv0cglDsAQQnnrg57z4
mdBFA4+3hxEuYbT6H8a9YymYM9omP7mZeLOMadeZwzHvtAfdXA+k+7w6w7KxcpoxnXuhVdHSgY22
7oPbLfu0mjdFdhjjq81hmXCkoCvp1r9rUQbTum67YYmaytmlK0NtcaqXVy6MI5fF33hOIrPRNp7+
knn+PpvKMwmyUd31lHL7Lx4XGAt0KJGVRI40X/Nl2qWVsZfWcHDGfKv1eWDQ31fCa3tMIcb0XCv/
kmZ2mE8UmQKDLBhjy+5LNmuYxT5PtHdhjjnYfbxJYso8y+yLmWwjei2w8KeIAc0Q4FnLRJhXtFbS
NG43xjY1/J1eyNBQrHvNQl6L7r8Mmv6batquKBmUnQY6k+qbk1n42zQBQm/n69TTU4gPE3s4O7XG
Am6JiLMv7DL635epA9XUzrXw34bav4wUJ4K0/Fnq5CxITgKmPkiNkLNe8gCYhKas9jHP4Rs7PUr9
qzaLdyuTp9EbdzTcbzJX27rUCauyC+rE3+pLEtaGBlr8y3bAPV7tjN76O43xqQP61LQXr7KRFTTz
VZTqSOPWpgZyq0w72xhS3s3udB6c5qGTIkoHOp9rYhlr68+NEsEIcp2F8UYp+55kgp1ZW7u1HyHt
kfTkbeQs/aFAE5SXVSRdM1zt5Ghk5bGPv+Ilv+OOg+4jiLapGB7tB2wo25sJih/7zRLZI+DlB7aI
DjURgNoScx5VIiqAAdql3LpJT/HJiyq5m2zKNO0VJcYsvxd47Fo1J5Ogu57BgDJ2weDRJREBNAF5
AEirUFOuAnJ4pEP804MRLaFlMmm9plWG6Ksbz02FDm+8t2nL6NKB1ADeXefZTAnVSnQq3Bs38kEK
qJ+v7G7nM5KOgG1kiF1MaIF+uFjqkudfbf9Xb6vA8v5a7hDdsoqtuP4yMV1FM5GWqyGP1jp/prN/
oHMGAkzO92Vvvdc4+KoCSQOlVrhE1bmWXuA6p1Izt3Z/HU12Df1Pody7vhDRpNy/uA7unNzdZoQY
NvkaVN1wnsW3kC1/u0RyzTfUV2+s9O/YqEgzBsjQvyxxG6/tfjKZblXsnh0KrbR+CMu+BQFLLwXT
uOdfSJwJUsL1Qr2ghX4dzpRC7AF58VVw1g15f4zZrzy32+XyQHVUiKKBk5s3yjZPqn8fujLUuiLb
FOb4DK8nwjxb7qbC+nY61ILrWN8xB38kxDoqzgCOAjp+PcEI67TjV2F3V6HNnExtQBJgmBvxt1Oh
aLPTlpHIqYNxGgPfLjYgWuATaRkko4xmY3xYhvylxII1dje4Ot8KDb2LkSW0CKdvLb815qd7VTbn
hA90Rsynj/KmaAHT4BTrqALt+sck/m6yD26kQNwYPDpDIfRRPnGojMRs8sdXO7tMbx+qelsy4zMF
escK4f/are7zq0yQM465TxMmqaH5qnT1RrnetbXbj8zwPu3xFdxaj0wV72Kpb0s7fQN1+0y9+6XK
/w5KvVTlrudCz7tn38o+RLJsTTahJnvKxvFDn6uzb6AArI2vIfP/9HHD8XWqOAC6Iv4lvmZfOdm3
7XbmTh8STqkERYqf+EVYTzlXWvkb1/k5iZnEKk3dxX2aPXqLij+72yOZl8NLllne3khuCVaqVuDD
ZhZ5RGU+DI1WhtAaKrSVkaLRMfWokb13shtPHMxmyEMhUWoMuXVC1hSbvAop7y3y+H21pCyAYmhY
oFnulW4WoW7l7SZ3h5U9ok1OigC7jV8NdFwbtNqSOK9w5Hhf8+J8rSqHw/GbT5cm5aA0bpC2WT+W
1MFuY1d9zTalsuidu422WMAqiys2mUpextbh77RxuvGzl3Vxxl0rgEB7OZTonpZTOmrjwcbOEgAx
kL3ucm8PSOs2wHbX2YD3dscC2WUFQeEwSU52tkU5wC9TwmS5i30/Ke/RmzIXGLW0GMHaCKGosUlH
I0OsWJk7L13PDsghJ2w7cXJMu6l3vvJ17Jk0iZNxE5JIBYI6ZJZgg9U3zS/hmBv8BALjVNPsSwgn
0hiMq5n7D5MNeG1TK93AcWHuQn7jQKt745NXjftG57cAVKV9YOt4XUi6x2F2ki8PoMQFD5F9fNU0
qFPVtY9o1M5+N96IK+25YJBcWzeE/+5BiIZvyQuwmFOQFmTgw826orrjl97kKZ9pElvZBvVkd0AL
/J0vvDDdmi7RWrLbzsYkgtQrYfsWmgli/SpM78DX88cya2eXSe1QOcXDLJvd5Crav/Mq6txUhpZd
QyCnGehq3mxtszi7NcAYtObzrPo7O1/esh7AQaJHxClYIJPzxkOZUX3sxw2DoO98k43gXMuyBveK
u5oYfMSrg8zDleMo8/IDYWUnT2da7dP+Tyw511N2aLJCimdqUX6zdbklMm1pbXkcTf1J9+o/YlW3
6wdcDDv8iG6++aHkYdl4VXqo9DpsOvEZe04cCFs7Cl/CUmWt2HRT+WtkjoFOcHY3fc1EUFdAyqJs
H6vO+YpFKQPHXw9mqhAQUFB3WLL2vnHSi6ybPys5EEc20m8+1x9MvHqwFu6Of3hFJ/d5A7fq2zhC
pBz4UxekbZ8BhjhZoFwDLT5cx9x5MV3UcNxzOqdBKudPY1jf+jK7LOv6lYvVBEoaty3JbqEfx3d1
nV/MjGOO7YVMqjIrtuO45iHqoG0ftwMiBL/dNgYRMabsVWhwKgeCV2sjh/priM2nlZe74sXmW1wz
xPC8jCn5pofRAgyeu4SO7xTxWyXicbM4+i9510uk+goxZVzfCoxuyeqQR7Gstz67bjSYQNekoN4Z
ysfN6E+/WYXMpp1d7u4huzfctginEoEFgQP7vlx+Wf7nfdebGjFK0wM9r3uYbtai/KChTgzSZg77
G8YpCg1wHl1I2WpHiK+vQnhRw19s5Ix0ZV4YO4UGUVGoS+qW+oa4FIQiBH7Ae6Q85aZxtpvUCtdq
mjkUTNTGLM2u5MC1cm0Lu7NNJ53bubBP0k6GXaya53opvjyfkoayMXYFpsiNXBgsp+TOatnc8E1u
ZhTTQWKU7Hr5tHXi+GVVzv1QOT/V6HNJ1WFRVNepaz7bAe1jrUFD4vkOM8luY5pPDZKy0OdRC+fe
xhadxtpGUPPTlvGd8JHpLuaJeNm9JUYXaPmD5DZ9WyjniTTCl8m7uTbI7KvU+JOP6b0a6aCT7kVK
IJ6yhfSR816kxrXLgEFMs9iRA3o/GOKzL5O3dZ5ejdZ8A9dn/tStE0zpVh80MGb/j4n49pDO/RIq
E5g3k8a4X73p4hbrzkr1XyitjbTXnV/Zh84peGXwqas6aUMrJqVo6ZOrW1FubnFYxmI89A2leOgF
P9i+KKi33R6Iq/1qcsgnXXJOwordLXP5KOVtLFyRn2LWRUPe8XBIu7uvcg9VOgxkZlZ6mLvcOBoK
A92Td0iWiWnDbBCYA2G4Crf/7RZ4T1FVbyzVfZiJl3KoeI/2QCYgTWkJB/jkbpOuLQNVW23UpfOB
51QEMPRPrekhfABMtVVlRPnEA1jHild6aOHzkQuo5MpBdOyl+e31+XnJMxH2qHhRy/gTbe9VvE0b
dNA6LkXTXE6Zad0bXvN31QHnlcucOmkMUbnpJQfsLpeefz/18B69dYgbR+21aeDPaU89D1lLDyxs
2iolIJIEV9eq4aQKvwkzu7+fneFoJcth5Y1HjLMjj+HmE5hOpeWU0WLUbYhAjhQTaHFb8x5lbf4x
rJ6U+tHn9pYaY2h8g53gCqg6546uJ85ZlQ8cTpWdBwCvWYTe/zFNOWfaNdlL+u1lD+UTo/hBM8Vs
uExR2vsfvWa/uUYBoRBfXG5YN9Mf/DI7knvBMqUV0LkUtBK5YzxiYT/NPSqESbGhNk4RFkP9AGAI
lNOCAi3Q8LPIPlv0FyubtpYk3/qUZcFicmIBbyPENA9M4TCxy5g9DR426sKt3qsSVFQlfjTyo5c3
ka4aJ0Aa4jFua6F0lLZJ1USvqY/IJk36Yd/7aYEot+7OiT6xejcocyYXoZhNjsYVcbi77+LmjIv6
wTSFsTUq58WXnn7AVqTCdXD6zWjWrHOZwftYkcY/lEKi/map75BDXHVm8gCZbb6VBthvsaK0q1tA
DzQ3XOKcMHOn7ecemouf41WC2TTS+WwWUH7PSl+xO5BZVZSXqshfUU496l1xSBGKjQarkIUoIFVo
77yHwdWeV8+8Tq54pS5kY0PwxwrnSF5nbdSY7mVY1+dpgIwtyV5z5E2cfksDtXJJoSPHd9MZkK2p
/jk084Gyx4PVuu/trD5cyjEBG3u1LfOMDUKaxj4jaQGVScJ8ViqoDsOaIm8256Dzm/OES81JXCwP
Xf0Bh3A3AffiBpnjaJr0pzxl7msc+2Wt+6eey15U/UFzswvq1P1tl5R19qyl2t1UJS9p6lxiX2Nd
H054s85md+8jLwvMDuF+U58MaqdFWmhBA/4a9CLb6n23Fd1ycSq6KSlE/cI05cvuBXvgHmL2iH/o
sap7FKLNaXK0szS7F91lWhpT90XPGVpNp46BquLraqt3D2M66i9Dp7E5V1AKQ8g3xFYuAp7K5IQ+
sb0JrF+okr1XeXxKofjwI555HCXbpw24bqHclHogc++tSo0fBBj7wUpPmlrudOUBeNb083jDdw22
Gmqmdg9uhoxVviHHCIoKI2ceDcp4kYZ8r9vh2Lnmfqkhv3SURa7wz3Wvf0OxVjthDc9j7ZyRBkR8
2bAyzIYSgUk32QekjpvYt7em24f1ihBsKdyT1n+Qh+IEyVSccI2nGAqtoKt7hwNPGEx15WvcjG+W
5hwLFC54hN6EMkPsp/czIwNIqsfb4nFBlyOqoaqXocTfdphHZe8Gm12yGnapxTbeybcYjQEpMsfE
d5416tlSXwtbw34s2npvtuozvql8UKYfqFe+dzV772vLs0BUN9tlaDSIdhHE9Ma6RoQYYCpwEemK
06ySPYEj99qagDlU73Fp74WwGXd+6hYGy44blOJr9jYN4gvkA8R1Gb65lZ9KnePbR8Lq2I+960W1
617bwv3TI7+GVdR+mQmjMQarMrzHzgQYKlP4xB56OBqGBDnngmYowSCU13Kjsk+9KIpndqmXljWE
q3ArViGD1NWuReHdMSkgdNSfsPfd4NOwrU3swIRQbCU7/KbFmfY+wHyvk4JWMOKcSC8SVykEClvJ
Y0WD8W4qWiZUayw2K4PK2s+fQ+vshLYySWnru2tw81Ag+jAjEUgWDhjDVimmADYB5WKbl91bsqCp
0ktG8umvxS0ZOAusetuWtwK0y9IXT7VfnzpfJ8+2HNhODdsFxR9lOOQjJ0pJHrNrunsbx79n4Wsm
rxpGWy+P2iKmDaTAcaZ0j83D1KJkqk6Lq0HpqOE9qbs3t7OsHYmvO63gbnDK8YwZ7dAynjb1CMJn
BZnH3YT0MMVsN+YRqPLrHOsuNPqS7stcmVGRmuaJle3Z1mtYXfTDqYPw2V+RjNfTp6jqKx0LDKn8
51VmjXuJO3JHfOtz5rjHuGHe9dNLM5J1K8Zpz2FGIQ2AvquOPVxya5mR2WkbM02AuhAUztp8Euig
WD/DGvpnbrQotbOwKSfYWL/pQruFw0eQeCelF2l2d6o6VlZYONFpEQYSEygkO2imhzdB4LzJfW/a
aZYJ9qq6q2oUDAJkiE/SNHLqneNzUfhl/Thqi4ayV56qVKEb5HOkUN3nsZ+LjdHOIyrW9IWhKjAG
KyLu9MNgJkMiyGtv+VhMplZTBzRy+OAgyksnxdJhz8j0SmjYRpaPhiJ7XtXmA/E4ey11fpSRHaYO
MsiNkwAqdmZW4GdLZ6fYEQiMG2/k9WdlbhZjRzoJSgC41nDkpSSELmzy/AgSewdlFuGXC/HG7uLE
eF/aKqppKo3EDfPXcfvt1lb1dHtOiFvSpYben5sgzeMi8hufddAhjo2v7Eg0QjiiGg0Hw9tmMWye
cJ50M32iGhBireuZFS1vQnGwiG9n4QJBEhuSDMITtfLYmKLD85rVj3SsIwg2fjrAYcubo8HiVRlx
zSzUYnStE6hc3DVY9Hda7D1ijuQqKpA76COyH6DqP0mL9SmLu+dOy70ARSrYXJKyhUzZQ2zbd4i/
dzLNuN3QHwHq9DuRc9mOA+tC1hhBNUzs46V6qU3/t1E1y0NpXOoUwjCx+ePUEaXYmPc5NtyOCAr7
gdKeJahz1nVXjFD96TPepB8qj5+GRjyZpfviM9OShZ++WqLbO5O4d2/cIBvN4yyLD18znpVrffu5
rTDaxKcVCxMbePsxzjgCnGa5ugtxD9Ik0W2e5muPURhkOlWYx3DFoe3HltphDWjcFBiTmFZn4Y9V
6BDZCbrFuv4xfX4v3Xiz7PI9GQDI17hOoyRGuu6JrT47I9NO/M1cvm5MN+53NaGPG1JY+HfdB+KB
he//wxBx4PXeHopM7HxyVYN0NeYQZI1JtJ3fMs16mVt1LOISnNd8dEXNl60zHnesO6rn214c574X
w3lsUeT48bqrIU2LcfntkP1Wq0R/Y+hcAvpbTzcCzs/e2ZqDRkqnkWzpKwg8s3lk8WUI9t3TjEVC
Ih6N0+lCT+tZzNRALywLpnuNBe//4PBr5GnEGHSSaM3wgYYZOyJDprHXquTgz+19Mg0BcFgcVWod
f8BJ5Bk/UX3ye/8PWYMNBs8csfxyh+5ql+aAAjnI6q0iBU8wEsBSi98ngTIOC8IaDFn31oz9Z5uB
ZdcwU0YnK8iFBlBMz/6YCWqq3GKKguOcdf1EBt0Q6U7tBaLlSCvRIqMWD2NVrdwoLXPuIB8Jc+Jz
nrOoVNMTwcoca1UHRSDIGcimTgv6xIh3bbxsV5TMOEEgmDW09pzvOHFibXU2w+g8Jqr90TNruMEv
LF9Y1gnEAh+yqnPi9d+JiVLI92p+NZdgvCzl2piQhLeOfmYR25PYh5EeyVpTlp/J6AxMzCjwc5KO
vU7TdyIml9HGuANkSDCU27J00RqSXNLSf7YUTipZ22yxWDLhQjV9C8qQBURDoOTJ3R4KAcJNb1NI
tgStFZSKcjHW6IqiOMQHfSZ4n/LO/ZlVkYfAdpz6LsiqMhd8mPZsI83ySm9LD6qMjDz7thaLXzXO
uB9r2e7gPcVmUct3y963BUB89nRxdhyEyiLOrciw+T7avLK/DK+fgkVfUeoK6y+QmYD/wY1XafO5
dPIlzNDec/BnczAUXou4Fj0XeM++0bggszj2f0yZehCFffLCs8WA6WsqGN0qWi3uEK1Fj+J2TRIU
OQyvnPqto2n3BBL+CuVYp3xkubPbhSLvtuDdFNm4r8tMQFCAg8BvNlvDxyWe+Gn5wFU2h0bePLTS
UIHsbJKaZEaeATjla5+LRxsD1p1riuo9QfMTaD4DtE6M5F1VwIwrTN1btyVinEezw5QinudqAQVZ
uFfmwtbCQXQPyGyabWzVS6g7U8kfkBmo6XlClkRSB9PbiTwu2KGsDYnlFJH5FuqPgiiRfs0uhGu6
z05sJ78GbN1jaww810u/+Ntutcx9XI1paM0d2GyFDaGtxRzamTmGC4Gc22pg2R9rMhM8Km72TWFN
DwRisbrwHEWg3r9ct31keyvOlD795lGZDzUo/DUZbLWN46Hex6ruN6tRWtu1E19iQDjZpSB8WHF+
itueWAnByzJDpJtOyTPjIOpqxnR4KFc2CrQPiKrJAQHTpoj6b+EW2p+xnxYE9aLzTo4tu5BRt/uo
AfL2JSLN0EtItIKkHOHHCnNgyshQnLhQvwdyg73HdCz6u8HNvS+hLJdPem1RSmiafDYKVb4tqSjP
GVV8zBmlhuBGS3o0k0i1N72V3k4dbu+db1NOVfP8X3gk2K04alD3uOyVFsxHWfOlqN7QyN+iT4IW
LUUyteBFQNnIbNYh5lJOerQrM76MK7rywrrJTiimQdY95HtDm6oIndK8Q5aBtiadPDOij9j+rQkb
fshqBMCTbtMeNUxNmFRjFlZJ55zcHixgzXP1MRsd/LbDmCJ8nPxqUURLdHJGW14lrAatYXx0SC6B
onzMpJbeH8quQ62QORhjPSZOXTe9ay+B4uPUM/dWAR+90OrKZ5eqR/5OO+n92qDk7Pq7Es3eZi5R
fwmLt3pm+9/PZePs8o6Psyic6mc0Bvvbm0pMF8S07IY1mZ6ruEru6e3t+OqS+In7u7rAf3CAdx3u
1r5PEZXAX4/eUt61NyZbLuQktqbmbQbdT89epfunNk38Hf/nLOSGKdDV+t4hyXw9WhXanxLVYei3
03DO5Yiff52GY4x2+zK07fI3HoB0Sg0LO5qX4t4dMEHEfdWfnFITYYNSg54nY7nnS9OO9CJrKDkb
985KEO/4OBMiK8sN5pYSuzNo70kpOeDrW40nshTso2yz9WWQBiMu+EiY0sFxjy4ZNp0B9oB6d8EC
6nEMVNZ8MqcBqH3ieIlX3dgZiVkjumOnHa34DZUduknizJpTLam21iviOLoa47Q9CT3IO9ztetHo
3Je292rxTT2NS2rDfBt8aiKGPsPlHuAuHy9EbMa7HCvVFqglJUCwiY8GJziuU9lv9VgZkTRjlpTe
0i9J449XgQk76t3Z2BtWQQxO1mYH188LLGNLtmW+V7sxT6rXKvZgA1CEbqsutQ6i7eX9LGOe7ZuO
s8AlstEneH9+IraFfqkjYnfdHUkQMcWk8HT9vPxpb7zenA/NuU9oB8aE6IRoo/2TX/C+ljFtkkYP
Yk0ikbzM0JtyAyjEMmoN4tzRNbJDe9zuNTtPD8WgxjCfHaQJma3fsY+siIRtUrSkW2JiKLKtQKeC
F17W9+jKH7xMdE+jIZdD22PkAgdI4jBhCwxwO4JvGKBMdCe0gI8F/E2EXY7LbUQMPW6X1cUc6OYl
ZP88+ihj9AJHfARX215pzaiwPo6yuFQeSkye0iI00lh+tXHVPsos8XYTtlpdhp1jlig8yqnvBhkY
Ki3eewO/7FAO+bHWXf0Jp0E75jtOtYVbKnbn3zz3uvdKm9I3yccqKSjyvDt9JhYlEsBz5PpYtj5C
Aajxki9Z17xWi5HhoRZV8bh2ay8RiOI5jSaSCXFWCad7770498MqdvEXy2TSi5A4B/MO9xHG+ZZ5
DjDfcKfI6EdPQcRMDPOek8YOS1aeDeQQdIwGCSfu41r7lbd3a6lBmDdj+0SyS/6BodiYD7FVlemW
x9NHUWq6hXtGfpBrrxNqMHFnaeRgPDQjkgFyNdIE3WSSlkhJLQgjVJmKbNNDK1Y5UmTXzXaHOoNZ
JqoaeKifceEMRNzid9xlqVwmAg9me7k5kWb3pbbH0o6o/ZTJMbMK0A/XsyA6+8aanW2ChYBzxh+8
l9xIk6+4Kbsxsufcf0zyBbGZamzUYcNw8yCifl2JqbRobGNjYoN0Nv+KlN5YXfPkTh1zZFl5SgYZ
vQ7yyEKz4L3X21VtOnozOlheNcza71Qms4McoBfpnTvmgND5nMv6KVlXM972DkDZxUuMHGA18cwP
TNJVWA+VF616zmerIzVooqns2gYwaMrGA3WkfM3S8Ignn01chBGia1I5vKXmC2WQwQDcyYz/VvjG
aJ44UpomwNeS/ElKl7+0PC6F0Bs5TXc5Mjr+o8JCw8iCXnXnyh7HOpyL21Skyb71ngjtmJ8t9tTn
ZalKL5QO+NymbtRqbaZUNPD6ZQpxLvkfDgF7SYeoT4hA2s4par3AKnse19VeeCQFkUussMt4E2Il
guda8zCrHepy1pODFvt1cXSZFLKduzh4GCYP3+19SqjoLQzEEsUuGWZ72uqWOf/o7rJm0X/GGcI9
p9GxajkY1bCn1dlP6z4JhjDPHoNJosYfvFBg29NIC4i72ypur0THFYQlkWzB29VyLoF26fVy8qvy
MK05WlvskUCuhF1sFEJAX/x/RSS3jLqa/Ky6Ovz5r/9wPNMgPt81KWwk6pEKsn8EJBa2CfozoAci
GqI7JLk93OB3sSOhRz38+3Swf8Tl/eu3Mg0WC8swTbKg/xEJ6AilV1Wp0Mxg2vnU8yTed6h7Qxp0
1IcJa/+Q+7Js/p/01X8Gkt1+QOhQ2oU8R3fcf5a6rGZBhNDEBkIUmdpZYjGZ6d3kZqcE0nd7P/r3
P+U/gg//56cUpNySd03C4j9zSbUc5g/LKh8oM4JeFu/+mn3/+9/i//6R/ve38P+RsbbiyKTAhh9p
dlCADL2DDcOoF4IPjOW/qTuv5MqRLctOJS3/kQXhDtFW731cSU0GRagfWEhorTGbHktPrJdHZr8k
wdv3NvOvq8zKLIoZ4QTgcLifs/fafDisKBhOhJkdmiVQnh0VcGoC5VO/0TPqXz/S3u7YQDJJC+T1
XT6xvzPfi/JU+sovXONyPgLLhkXsSNpT3mIkrTPdrFXzUdAh/wFOlkUh4D0pe6lvZYQAsaFEsaE5
xY7cKbCCJ3ztTzzDw5f79y+xYC1GgzZ5Q8Mv0SUZmNAg52SFiAmuiVOe4Bwaata/umDbsKXpmPhA
lpDwuqexwNqHuKYCukNP92dhpfF1XGo/fd9Jv9VtW/z0dQ44eUDJMG4w4RWdfioV6+C0dbjfOnHJ
lr3EsdZpOUDaovDVmfjsXeOKReBEOpVxcAyWSYImeBsde4HsHdqUXpYaw+2yLd/03RjZgCThumx1
p7l0xuYzPi2+aYC16ZpyZIyn1eiO2jnIuUvO8ffH36NDj1lwevW4auGC21/MakvZWgGwIGKkilHg
J8cq5dgfdP7fn48PdeiVRYXiWlICRnSWHFqiwyX+6pT6t9a4oPzYQqxaQqhC8HvJnG5czfL83fEx
D623QljkGOHJNHmuLy8vNsIpwM+FabtKKJu0RtoH20YfLaoxSUFSH7HqlbmasqaITxAoDw1NtBpB
ryy4rISLpV5YsAbtXmMRBCaGzhSV3hfO4rNcBVrpNavKs5VbUSf58gSf9NDIDk/TsywpXID4Ly8a
x45dxhaX2NRG9y0eauOxtXE64dfFIyKK714n7A/Hb/Shee1QzTZ/gYzFMpUqtnIHKjxjhso7OzT5
pxhF/Ynv2BJ4rT4shJYIro2vpyuWocuZraeFhg0N1Z6MEdzF5vh1ZD32t02qquxB1yFn6vP8yetH
besA0/gh25G+DKoa38U2lfT92+82F+0KMlJtk4/OYoqJKgLlTpOFDlluXszW+NGsi3vbpfrpud2W
yeHvj9/rQx8I0KZEeYNp5X4sP365mWoQJfCRx27hIVf3gwGJZhhSzpyq3Libe334GQazjwKVXS57
P+RpcAlJ6TkVa3rgpWYbA82bJcqARr6YaxJRVRnJkPXDSHi1E1z+AIj4b9udQZH7BwJUPlLHr//A
XAPnztwG0AltfPlSa02mhXpNI23IOg0pcOJ1xT50LFSUxwdaQGSZbkCipSSnnWgQPMCLV7iOeqqS
v2D9c2FeQX67C3zTR7RoDkyo2P/spaW8dancnh0f+PUVMjB7PqpEus2GeoHipWyITWtCbZp2evwQ
zgk2w3wYTuyhDnx3hdoOkq2i2y7JR4uHR/VUBJ5C3ussDN6cqRPyKmzA2g3aB1rwygQAFgbmo2z0
G+oeJx7kgYlMYrth6yaodYvEucW7k5CIEgUNvd1+nNt9Wrv1O/hw3jaIUxSaaUOMXgQPvWwbucvQ
Yl26WXwq5fTAvWY7rvJiVYIIsOWXqyVy+S4tQ36HlHYyAnNphNEmS/zWOnG1r5dlwZbfEOwsgL57
y4WiqqIU/RFS/orKXlOG+zxDY56P1S1uvUBJBrZvnkUMSOSMS7ucYIvF9EWk3WjBaLKfmW3/qtTN
cWPxXTgxV3+9bi93b1Q6WP0gj5MnYC2XADerEkhiDsEJeIM3dadpuxKlBYR+zEc9WrfJNACGiQpJ
QYk6A6uJuXZGzzpPRZ/sQqeMd35VQOENxHu0L/HdTB94VQ4FIZ6GxGOlBxRjC3ht5pRtWqCKCMpQ
z2iOc+s22WUkuqeqFQ9aScndztFIqDO95gQ/p7xKWBmyFtqVBm0SRvhcuO+zyP4069q8MhI8RG1O
rXyOgv6iVGsqOJ5u5Y7J17grH+Ji+Go4XodiEiU7a87GarLrFNwrhvT14NjXWdzeRVb2o8HsA5IK
dVZlUr6bG6wk+rsurO+SRn5oy576k/X23Ru3nqmrk+fFl3GZLDWZuuF7IR9cw8/pKIGUrPgSunC3
xiQIH45PJ/UivHrOFjAy3hPKBstlV5hp7EQ+Sz0ELEpzQYwkqqGA0DreGyOV1cLLeVWShyvJVn21
m8gbJ45zz+MEhKmDruMKC/8mGsYTb+TBK3o2jPny1dcqPchSh2HCAs1UK7xdprf0+eun43fuwBLz
4nIW66yNuMaxyVdZuTBCqi5+wPf89g8xt0ya6lNlEBu/DAEMKzEO7ogbp9LfJbBsR3nuGzhuMO8c
v5iDN409rcotZrRlMcGsENpTxmTN1oyvIVssLMfocyfdObGwHFovxbOBFk+HyjnwpYh1pWgS+gHD
p6qMv2D025YOa1riyRNns9dbGWE60kCwy3LGXmbxlLJ2BCSdsmEv9cjfY1vRr0tLj/eos/LLWab9
idSGQ7Pi+Xjq588KCiObshKWO5eSeXvPke/oxjwef1aHhyBvTLJz9vg/L4cQfaHXs8b6EAQZ4rYc
j3Lw8/gQh6YDiUn/GWLxlNy2ExO6Ga6ita/rKcZdF3qX85yeSGQ5NBscdmGmQXaH4y5rSpZeFTVa
PWoEwZ1Pv8OHtuTkGPGsL01rnDg2Hp4K/xlsucEG+fPXo8nDm9yPPgunuJ01c6uKMv/g9nFSU3tZ
k5V88YRiv/UEUV5cVlNfUBm/yov8gcXiH6zd6nzCLgCeEceVlxNhErMhE+XV040p3zqlDgOX/QFf
6/iN8aq/1m6HcgJVUzaulq7u7bNpXdANz6KJK6prEpWkSY94PI/qN1fjeFmfjaKmy7NRSovAvsFl
FLp7435AjLFBNTu+CzvX+gcLnmtanKhtduOvDvLB6BkZJH/w89jL/ekjYgtUIemJiXBofnO3qAkQ
bmTZxuIJ4WwehFQTAb3GOydNx3XbTWfxaD1Uko8FiNwTd/DXv7j8nlOf1QkEM0zilNSb/ewW5omJ
JdhifaUP0F6GsW6B5xL1Lk2mEaxXMu7rEJz1PE8fnZAWqleD7ZWqHqXLCdSyXYvNaMGZnqrUBrg2
/YzCwL1E5GyfKKUceh3JluFAJPBivoqW0nXGIgiOytHUPyQlwA1HwxY6YQoL3PbU5uPQoulKsvWE
4HD9qhoZNlkzoX+FJtF2Pq2L4F7Wbb05/t6fGmSxbM6DjkNTMggejx5MY9ZhmrbjE6/9gYIJpQde
ScNmc+C92hW0gd0YYqL+BXR60jZBQbX+WhomykB4tQ1eNK0q+w0q4AbfbjmjKesxbGPuo53TYQyo
sONiy9W/Hr/8g0+UQzXlbUqC9jI60UNUUxB6iaHddkfQ4q2/9eYuvGwEXei+E+GJhM9DXykKJdQ4
2Srb5D+9nOtBOkB7LSIK6aPzZQp7Zk+nnUed/w++6R40YENVDPhSLRY/30caxKGroGRrTuftoFws
XqqfmDwHr8a0SEX1LAZa7lRQU4GvmvgW2kO1lX4FCoIjgAzvjj+kU8OoOfxsgaBkNPZSnS46yDC9
gUQwuvOotR0f5dCb4FHmJWuNfFTDWnRyOs+PYpvU79VkeTDt+zyj6CBC9OZvv2uOo7pRqtlnUxF+
eTme6xs1KkzuVGXG1N3TR20kuXKIYUcdv6QDs5uRHAzwhkn5dXksy0RX+FlXUQ4T5cWczggpLKSd
ptlvELefmHIHB2ODJ3UuDJPX4rLYVxR4CVCQhp1+WY85YJwZqA2+L4HV8sRX6sCUoPtFxc+22a1Y
yw0lkW3h6Dg8LDcW51aifxAuHqZc/3b8Bh4c5leJjyKfI5Y1GZAVlklfnOXBdX3UWC0bie5c18Hs
Hx/o0M3z8PY5AuwTvT3182dTvB8DR8fkzeEPLcEPrS7a27CJwtscHMtmmqvg8fh4hy7s+XiLbQuH
isyStfqS1WirYvN6GOs7GVn7fzCM+qxLWjoI2BZfl9wf0dd0fF2kPli37ZwZH7q2hR/v2OOJKzrw
+rIKUfdRTRZK8uqKn91BqyZ0LWlYf+Zw+jgqlQcZZacWvIOP6dkgi8ck8DSmDuz11Uj0VW6CgOD8
2Yb5rvR/HL9zhy/Hc21kRJbNvVtcTuVgsDBZJLivVJhS82ftRyfe2IOTwPp7DPU7PLtlFOowpnuM
UUQdsQThjTuMey8MTwS6nRpm8WRSdPcFHMlixQcRvbvAmdG4O7Tv/YlF4cDWleqfrmIspWR3tpjU
ocbewlQm2hIufOB+DEhV1SOSecbz0t0efz4HLkp9VyXfcWRKRMy/vHcRjHnizwbuXYMuq9V9QkDM
ny04v/XbB6KpQWYtCytDLiaCV4bJKOnkrGrL+wlP54l8nW+5BZvr+DgHJhwRowSwOMTFeTQ0Xl6Q
HQOV8HEPITczim3cQDMgk/PExZwaZDHjGtnBsarUp6+BGOIjCjP+yQh8hFgHOPi9+jAkvfTy2eYN
HQrsB1ESfpJ19P34rTowzyjPE+HL6k8NfVkC4CzUmPQEePbUhB3xXfjlfUV+Vm+gqy3xGh0f7uBN
4zvnIiV3KfIunkyfmgFkD7jAupvddkXxrpHzz+NDHJrNXMp/hlg8F6NkZyzgia9yAzSWlkNVqkOk
hU1XndjLHb4YqmmWaVJlWEoskqAHsY4ZipoJ6UPricel7dxZUEs/fkkHlmq0MX8PtPj0kIOnVmsG
sqS315rLGmry6Jg7dsYnptypkRbPJ0coS4AJI1UZCMI5vyoDhfiLvoAjfDh+Uafu3uI5SYDQFIpb
ZW9E9S1rLss17//BGHx3dIuNHCX9xY0L687tg19bAzAvDrhVehMnns3By3g2xOKOeV1sirhlreEs
OBE9lsbGSP5d2zUnvnAH39RnAy3ul9+5qZfGDKTNEpxSsY/ny8DSrnUxYqN5On7jDr1EkB04rdse
zQlzceOGVAs4ZjJYYznrONN2s4fIzTnVdT803VCzUZW1+V9TLr5y6lvjVQDPaJQa62B0bwPqMwm0
z64ABnL8kgz1GVvUZlzLYY/tIkkkQHbxmYPNUlGO1lnq+jlCtamNER0x+AFbbc7sbWiZGQALIMnQ
ccKzpBvLOzrv1ePcY30uC1CWOMVjDbaFHb+LAyu9Tzxsrz7/A2kCyftdkOPLOPFrH3rs7Is4hlgc
7SlmvfyWsTjDf4Ykz+kgRxyqi/whjtpgU2Wmd+sg7gXepJsn6li/bvzyXqntgElbCg3Z8kttCM8G
zsLLGU4ahKDUmz4SyPKxGRMkc2YMnsOmnd1kKCU0WNOqM0ZOyughpUtx3djIVMws1De+5Y4Xque/
6zrIGqh2RhwShbsrZO+uA5lWIMX8dldVkK6cyvk8zwZkubKxVGiMvuri4SPS4HCV6cGFGA0JXtaC
4GblxQ5TDqSD1DinvmGspU6CodadBY31o/T8SzTq113t/azIkt90cgwuSzNzL1O//Fj2yac0gEcX
4tQDSDZJfFwwSfO2lftGAFadIOuYek0S54znsGpgZh6fjIfeLzBTuis9pYFYfgczEhYRqrITSpQz
wYnHh7BKthUH3z8H+q9v4/8IfhR3fz6z5t//zZ+/oUuuoyBsF3/89235I39o6x8/2usv5X+rv/qf
//TfL//I3/zrX958ab+8+MMWU0k7vet+1NP9j6ZL219j8juo//L/9Ye//fj1rzxO5Y9//f7lO36W
TcT8jb61v//1I6UeRjbg8Rr81/MR/vrxzZeMv3n9pS1+20MvaIrfvhe/PXTpgb/+gx7Fv37XpP4H
Qhrq8xxEeft/bQaHH3/+yP0DOagp6bfxYqlH8ftvOQK1kL9mOOpndBBo/RkO7RGeYFN0v35mij/Y
WfI6SkuVlpFa/P5/ftUXD+TvB/Rb3mV3RZS3zb9+R2PzcmES/EOU9lloacRQWPQWZWpvHFGgmwYl
Q2whBZp3G8zXFGhect82KYZEECgoqK/auJXBbT8XcOFWKdRfFUfkhNVFMRPX8lFoZRhR6w7IkN26
idVod3rZ4XabzEaKL6ZE4PW569kxr/GXlOWw0wKWDnLb4qA17kRCdp1K/Mmq8XPhYEXbisI30BaA
qZHbZEpA+GHWN7R11jpDBmkTrvNdl/ndsJ9QnGRbXfbQhULLwLk4AWApruAV1N5lktqD9+h2Y2pe
ASqBTkfKHAgQ3atCOEwI/UrjAwdemFVYnovev8xQtjqfjL7UQpII4CJvUrss022c0cG8AOKqQYKv
ROBgmg+bz0FFXvWqaX3xNJDk0u/cdMCOMEyDV0CcJA/OK2OZ3kV10mOV7imFYdlCq3OmZ3bTrckH
7i6SOGmdDiUJP97BJLbrEXF9i8u+96oR/0gGvGlLylUg4OmSfPy+cKPCuxwLozF3iWea0XvbmGbo
+knYels9JWjuLm4Q3jSrwk34tRrBDvh2yFUqs+uAV9u6k1dXGPINHARD3k3tO0wuvbhwR3hutBiD
hDRdgC32Weam6XyLt62Mz2cDNu5+IMFGv6hs4GxAbNF27ETux91aZEDhoGlWnYcZvML5gC+UOJ9k
dmrvYkBgvha+BF6rV+U20Inf5EeSrCGRhL29pbwM3Sxxqmk+CyDvYZOIitp+NwTAA/oNnG88jkNo
dClh44nQ93ruhaAt7XDukY7Prn4/pbVBeB4bB0DRRVM9TAXGj/OyI3f6ydLaNt/RnKXNIUTNnR8g
N8HWGtlknOeCdO2vUz96w1q3NVySpHsDAmCnovU7Ofqxs5ESwPR5JYcac3Lkjf5t4MwAsTM3IyvA
wDxDIhlgp5qUjkIbLpDIQl7HEJKZpOLq4XWQiuAJbj8+5hzvQIYoItDaj3rbRLcmOD+J16g1v5Es
DJNKuH35M279ql63OnmsoEZGWe1DA8vniiijuSLfuGwdshVdgGbmkIXxijsm5msziFyCj1HXTLD7
sK2RW5xaP+J8Zn6wlxjEDaGgPrv5yHGSTUDUt3tOrClcfoEb2CQyJKvv+sotou1catP8oxI8rody
9tzhsgXvU2IfpTR1UzjcvnWVZgXZueUYabsoq/t7wpUGMEAgDmh3OZ4WED7dWvVeq6Mx3CtmVLp2
BwM6iFvHernu5gERUDV1Q3Y3YODABq5HxEEFWex9rbG+MVesNu/L90EEwvuqxFYEsESbtkL3yS1s
1Hx103mYz+yEXHNvU5mD3rcrWgh5f+nGLW4aolUDgC2uBkahhmvUYz8K4FgUkCT95n2rjN7NFoNl
/GMYY9lvBjES1hwQZjlgzsGksxYFzjtwZXOt30dFn3ob+L9kC8S6DfZpNMhDWmfsReDekjjo7CE2
Acu0zLiSd33uOs12opZHvOYgq2bf5tg8r0pom+Gmy0Kv3iAHHTkDtwN0qiCasermpSiYqOATV+R5
DuZ60GQHlR/wRbCxoK0X22GgtnWfy8r7mdXm4Jx5BB9gudcCchFMr+wboLpVgg2oTJF4RBq9jD20
YeyVqCMoHxAebj+Nfumle+BFdrsNDSULSuWgNWecQn13m+BJhrvs1MbHeiQla+2wDILYrUciIq0k
wjvmGUlcrzpdB8NqD7r/2HeD/TBG2fzY22YQ72VBdfYsIF/Lf5Bh+92yJzILho4crTaUlVznsREI
1KdE9RB9NHbjZggIHURfnzoZyNEMHV/gt5p1Ntdprl3aIo/xGJrOXO2mhHWCPWk7miio9OHJAjgo
oDSM+A0roXcD+hkP0Grltk1/PeNOr+8aqmjGJea5oXvvZ15VnedWVYlLXasJtB0ar8b3bJVDfz/w
G9rvwtknONT3ayc9i6x5yh+LvA3oBrgaIC1aX820ZTUX9TobWriimpjz+Ikcprx9qmqDyOcB1BnB
RZHRDTdh0wHFT1uWiUswAeN81bbW+MEYnTKAOOyIYOeQsPmY16IjG9dNRvMicdzZXI+uHflnOcQ3
fY0VnLx2BCHbSZYXw0gK7CoTMxMrS7KuBUMPPXvn+qRprO1ERsMFsj/kqCP+mPBazyvygIe6LPpt
3XvAAgXB8985OM0GnY7eFXeGj8URlEiPHcytJzv4Uxv0pq3idfSNbVXxs325L3y5v/z/b0NJBZUW
2P99Q3n3pf5f//PFHvLPv/HXHlLYf9C5pm6EmQYQMt2u33/7ew+JZBy5L75zKBC6agv8tYc0/5C0
R00PFQC9HQt7xt9bSO8PFxmygT9VKjkyzZg37CBfHiZoptPlw/8GiILOOjvSRWXASGdJrrtDCUL3
Hunip2vmWkewhvPx2U35a+v6fKv68iz6ayDOgy6jMBoy8eVZdEo8zy80itIuNtI0y98Ri3vrWXG9
a9rksoyME/IxtfP9+xj6a0CKDxxE2cC7uuktBsxA8QX9QH1gLjIoxLbzHQ4MmU3BQ9CUGhRmcGI0
AY9f5YFBXbrApLtRpKSnqYoWz1oJtYd5sGu5nYXbQCZiHfI3UwZrGvoUuRn61O0giRe3dTfH++ND
v3ySzBFUKtTGba6XEibK35dDF1OKy1fLS6z/xUe9iVbO/Klx9E9vHoXWAsIPl1o/dd9FIcTt6mom
kFHhm74P4DeS9DNcuLedcLkU9GtoJjl10VWXS3WUbQyi6noqCBmIAye+LuFj+2LYvfVS1CjKumJ6
uMx+aTWePau4TZs+ABsMf3HYTZ6xCsQ9CPkToyzKVH9dC3Vy13RUO1jNmGej4Ge3JS5rOprGe5E1
N10N1g6e/PTt+NUsDoJ/jiNRA6PgV4Yc9f49Gwf4wJiVhDZS3/Au5eScxUN1ShP1q3Tz9zul5hi3
jKdOeY9Xi2PUy0FG+MINgc/0LUZ5BXNxTf+BfXhzTVIFpC7s7FsigpPvLiyWq7ABEsyRimBVk+Sn
pDrl9Hk94yU1K7pBOp4J3vKFiMQbzMiuUE0RE4OXrM5jUhJssR2DPDvxWr++uYxkS+zT9L8xRywe
oobSEQwrPuDCjKarQAMXUAC5OLFiHRpFVZqRwzCGkIvFIwpTotZCEurn2YLMKMOPGBPfv3WacBW2
jjDZ9PDFGIsxtIRk6kkRKc0h37ilfsGZ6f74EC/XQDVJGII3y+RSDhRmQb0HQ2aw0ltBQAq4N8Zn
TjvCOk3zGq0P1vekjnt/ZVh5+w+ek8BewYcTNSL94pfz00tCfzRGzhlZNjkcvbXxLG0a/fH4BS6r
weoKMaZTT1VqPeDIi4nXcy6PpHrX5KrfRGci2cT59TRck4+prUF/7MyrEK4hESjdpiaSPNoNX50T
l/p6XeF3MHVeRWLtXHd5qXOLu69wPFavBLLwRvc6NntOVYNoy0lCHcBPyNk9MeiBR2voSPFMGPCq
LSJe3l/btFvyBlRpVzO+taH7mRv0njbPRkzGB4/1ZzXOb5T/WS76DNTtCHdoMvOHxZgRpQ7O9ow5
z99D611dn7DBvlpF+Pdd9b2k64sXyFisaRBHZhPoZ7HqqzS54mQRw8UnWjJpKmt3fOIcGIqlGZW+
shvx8i2kVZRrs9GAs7yapQ5hofRvsy77lGvaiccEKYEH8XKhZjeHNJMCJL3SV7stjr5k0de8gwTb
RuPWJ5tba9YBKXYkZI5b1yFK9UNefszAXw/td7+MCKYLN1oAgtTZgNCGtkizaIIfdotFd8VZClDh
pncvUtIwYRBxcH+sI7VUtRv0YSSTBph9XBC3HV2/JL3v5ju30El76zd6nmw5fmIYIhZFlucWtR5K
OuTO35p5BSnE2A3weKCikClKVGprjDsflG/dyCu3iSBOXQFzs7wvvSs3eVivB5vy1phtSPvaksKX
zBdu1JCqR/5pBumYQ24KbWPlu+nV0MXVRRaOnzSEtYH2GahxGtVrw4/pJXwOsLeT2n4WzZxpO/lB
Fk9Du3MI9wWpbK0NcMhGdZW055Nx63acpn0BSnzaEHm0LiJwcOk7MT2SL6NzQjQIUHUBkL/nXEjR
40n09soGMJ29G8bHVN/FYbAuzfuugzXigEeF9l/BTZ5vbf2Wkx3Mmpuk+KngH934VGt8YeqLVgu2
uTBpK/mb0As4An4DYbOy7J+1u5+tm0TnGG3uAJetEuoN9CDm8psEjZ60X5IO1+vWG/xVRuEE5SAl
qIqQyQ+tV10IMoUhaN3ill0Zbreak+seBFqX7WCsmNBBBOsn2HDi/RJrM4D3li4eI9JAqZ24ZDKp
rI7YpLIATlnbE4CRkE/hxleVs7bzXejfhH5zM6b7AUZxUl8TXqrDMLcITyyCJ8LbUv/WmG8H/WGo
LkW+1j3Qx2TaEFcEO6bvLsKkWLf9pVm+CwjDwiVsFGAKCR4klrjfB167DaC6tdodyWS7IgQPpBFy
T6/xvQmLTE8eouHLaMNW/KSnZ4azz4jwm5+ISzO9DVW3CZF6e2En90G8lek7M9n1YHFK+lVNVFAe
/jxS5q3jrzUUhKolGT2KtlI778eKWhgMsbMZLqTjXeYN8VUUwuL+phTnTgqGVrYbV0kIUhtY3rQq
W8JkbhIcqnl4FhETN06fZu9H0dOLeyAYnKzI/HwEKOjfuulnmUoiuaIL1y6hEmpPeV4QjQ2FRXqI
3Edid9MzUkvTlnADFW/XEZBnX/Teu7DiFvTY7FAe2pMgvkHFtXRnkU7VRRC12embFEdua98loHr7
zL0ey5gf0crKBWmMPCV76/m35JcXtCuJ6jC1r6Y/3rEV3xo1WVK8n4StxtqJVfHQWmWzKfF0B8sn
6o6XHxVhT+4M0IwzEuo40qFNHzJf2IeEFiEKu/GTejbeV4Mnn964GmOPxMyL3BnKhTopvhy3bCcX
PB1PqpgGn7gDPrOr0I3L930joX//g8FMR2kn6RqxiVwMJuqmDqG9rzrHbjvefFhNRHjbgK/YCNpv
k5qpb6bglM1hG7kmVt7FpTWW6OmF4NeM/IH3k3SCM5InsNGSQXfiW6M+vy++NGooOmMoDm0o8Nbi
QEhgZWvKVHC+CW506HgdRNw33jpGoK3HU0L+7xhisQHAEjP13sxOx6uMTR9/sKYv7ABPDPLqMtRk
oECDqUGVVJbVAmC+vQW+nZS86NpwP00ASo9fxetZbiNC5/dXB0EXbevLCeBNuFUFCLpV2YB6nyMi
Bh3H2VVOtSmhf0f0D958STZffsxZXJCweLlejkhv3jPmnj1A3s4OGRFBekYp0j/hA3u1p3E9wUkd
gArQauadtRilJrMzo7JDWfFrbH01aoKE3rxFU2MIdtpYAdkLOovpPHbp4FKKRSyVkks7kc2NWXlk
C3X8ES399+zr2ZZxNWyZbM6Ty5kW0Oq0W8ozq8Zm9e+pmvPFMsg/RBptntPjjshpQK45GVa7T8g/
IqDVNMOQcID41FHm9f6e8TnOc2vZb2PjfnlfC5BcbVKyw+qd5Dx3u6fQDWZUdfa52Zbfj1/4gWco
kQvj5CFNgIe5eIaRFtWhWzFTJsJ3dykomA3q4Rz+t1aeHR/q9XvmsY0HlEGRigXKXgwVROSIsfRR
QQg7+5yo02YF+szf/INRsC5gZ8PjL5YHNKNvedMSNSlZ/ukQDfla8Lk/PsiBu8YbirxSXQrZH4s3
2pq9IYaBWAKj1VcRsfdaM67T9OvxUQ7cMOyVlDnwhEEYWT4bkqriylGjWC2caSjvMWStNw/BJXC7
8GDgXlkKSqYgpmFZ8iGcdEWrh7xnE1L8xjE4ZQnuFl9ALB+vPhMDZBg5jEwxPo9nJS6xlcxJg3n7
IBiGDZTIiDL0ZQ3MmvrM0CPO5Vk/jFfERsIt9nr3xMf11UqOb0sxSHg5XVSv7qLIUNPyGR2d2+U6
nH86otdDInUFE3n4qGnViVX81SxjNJvSISUhfGC8oS/XgVoMgR8pqSM9/1vLM84QSF2ERBodv3VL
ZxpbBoRZHr0GtQBQQFbz8Fn9sCIlqtFSXsyx6qcJOXf3VUjAhXrN2SKjAFtIFRpDW5Kc4Gl8jJ0a
DmAvYxKw5urx+G/zavGDI4HSlqoeFBKJ8P/lLzNKvp9xwpZQBsaHqQZMVQa9XMnMekxi78SlL4sa
qKionVOpUB5DA5nfy8G0ITBBTLNYoHDY6JOHasWabnrbPh+z5qpvZ0hg5Yk5RFnPUzujZzsnKhoo
gZTQHBsgm9Dl+mH0htc0lkqR710OSUPfEZFCi07TtmWYltqedrIDZo4cr7a5Fkkg5/cinWSmGKQJ
5pvVkDdldCZzLIXrtmq6xuQcR7g8gFu9z97DRR7LrZXHtUlMSSlp00OJBocK3KQcu46VkQ6TcUY7
BK1FpCF2ujemKmgey9lu8ks9t/v5axx2ot2W7kTZkIAj250d8iNAcb+HFUx4GLGufndmUfwNPqYg
Lcf9DJy7vGbHU47XwRTjUjXyUqPLG0/kSV3JJHD6O1HWJXlG5Hhr+yJq/PqiAxzEwbTXtZug98gD
7ZzRwRdtDxZJom4F+9sasD0QJ6cbJCyBZ7zzfG3aTQUY5tCXcXyBz0wX+Dgk6CUbzSax27ZFT8Ts
nLTYWlozX+uzH945hNBlhGZVJDGZAAYc/aFR1Nmaev0ax0n6scz5TPn7nCw6lpHINYk9mfMyjckN
gWhb+2m0lg2/xIZcBSyjgcZ3da1JHyhuWqPJAPzgAuU1Ez0knHMyDBXlHMOfshVTN29Ig0Z11W5C
W0F3FX43QpjuE89Tj+deBJ7X7cJrp4NanhBlnZX7sh3EpqinaN0poG8wYbgJFOQ3LPt5YyHMukEY
MStPW7fhCYbn3S9AsBHIPcoNcVUpfLDQdEjCroIKl6E57BCCgIFXyGFkEVCmDTDEOqetlTT77BpL
rH49VuRwSIPUZfzS4dYMfGdf5GRVtIpv3LTE3CeKeZypOIxRcZAFBfPbQrGRuy6PdoXiJaMLzN8T
qzDtoetFOy0qyeucq+bcYMdxC7itvpg8bsjUFNldafTatQKYch5HORUrYnMl/X6jKryXo452NSuo
fDgD4mIg9x1sCLjPlowzYDSwoLVBmj+bSZgPUR56D4mMOf8qenQae/q6UURpRGXsC9BB79i5l5c8
6RL0XOd9bRSNuul16xxVV7KvdZEArMZyLS08fRlcy52hmNZ92BfnneJce0Bwb0veDtjhBGckioft
mZCxZQsje1S07FpxsyHNGitTsbR9RdU2FV87VKRtoZjbPDztYsgAXSAvQ6qk2NyaonTnOid4TN/p
baoY3vGc9WeZF+t3QZB6V3Ep2otUUb/dCv63DMS8rsO8J8tF0cGB1p43rhzOmFQ6fgYo4jB8vctO
kcUdv/4qBsvf94o9zjLJnavhkSOwMdcxRYTrpGoobsfCvuffyC9iS+vvyXzV7+dMNGeeIp2bLA1f
zcxyzjlSx7soGeIrulH2vm95M4MqJshLQdNThwMi3vHmxnXD6kum4OrSbKd7ovaamxn87UYLgbA3
7Hm2lPeta23KielSsHYzIWQe5WtzPpdgfWHNu2RFgHefuoxS1WA5+/kX/V0qELwHnZfXsJ/3k8LE
ax3lxCIAHa9lQOQ1sts2gwLLhwoxXyrYvKmw80TUBntjLvoL2JPRxkn7ZBtMVAHpwxsrw0G1FMOe
3vcsSudpM7jniHc0ljoo9wksp31hQL7vU63aS5RIV5MrhnU8DcNZFMT9fVOL6SxU/PxakfQTxdSn
8Z1dSg4cV7IIxm1UdeV3T7KAIAzLonhnmb13Z2RJ+oU4jZBIODc2LvoZmD+5KHTSO4X4T2WPTwn+
632OUO9cqiiAMnO1r41JRGNcDgRV5io1YEjs8qzw2/qTozIFSkG6QCRCO9iwOUu/jWUQ/pTg6gw2
AJZ3UwD+AV0cZx8M9flA0W9RbJyb8EMhXdphY1laBtlEVvABwVemIxzsibnOMhFc4kIjeQcpTu2c
cUZ1HolAkudNXhAmzoecBcYI3PoxH6P4Zu6tD33jdbtBM4jeMU1KpEYlvo11RLo9E4MUbJUvMfp9
8IQ1qHlfR5n9bh7nZjdxBH6vTV3yKSyEIVd54tvBShQpSs7KzVDnkeU8xIQFb/jOz83GErHKlK9c
8Z4+SfTU5tknKInTAyGH+mUBCAw5ziWEuYboZMtdCcTcG8cZr6lTXP1vis5juXEkCKJfhAh4cyUc
rSiKIiXNBSEL700D+Pp5POxpJ3Y5JNBdlZWVz0b5tbgz29q8AnQTPFV5QJW4y0UNqFUObIxy3hIR
RAXXUxsrqAD2EzvHvQvIZ2tLfWiU6pb1/g5zIDARZehep6g7YvbYRzYWKUVL28OYF2+s7QSxZZ9N
KBpE6tvSJm0A90LyJn2W7GzsU7ukrQ5TrJRoqZA3yFo/mBJJ0kyzbT8R2UXJ6pfJaEnJJedYBoDb
f47zDoea4ikro6KYRy4Wx9mYdqZRvxVL8rZKK9iJpcHjWaVHeMWTO6KsU+/htLe3chPosXqY1G8y
rgDNMgnbwiMF+9EZB5QIiObE9tdO4najfp3F4slD+RRHYgs0/pUywddgoeK32ytRcZnm5bJqxpX1
2FCi0bXocaWUBHQINk6xHBcB84x93N9pNEjDEOcxAosI5inIzG9N7iyv1/HbZwZ2VXV5kE+6Rzy1
IdWMGxJfrlZIUERk2d3E5ZVlfKAMTMysmq4k2Q9MQvuJM6B0paSygTn30Kuaaqu3M8BE2G8aAezO
HHuziemug7ZCilr/a8BngoCtfqjK+Df10YszxCi1RJetxnlNOLYovTYFSML+Ab+U0p54+2p67x7w
RNmQ3sxq4LVpyo90QopWimvjkPZq1iwDEr0tJ5Dnyl9ekaDPuLvTWN/ns+RGOJuZu1hveD24wfP2
q68HX1CeFNi73GhKS19INYueNhDrGZo9SxUsLOzmpA2LOPkqVd2r2EIRgH82A3HfSC5ubDE31Brf
0lDCU1T9ZYUm0jeo9IMTb6MOAHuOlwXQ4FHETUIIxXLkkfRXPdpUeMQ3Xc6PLNQT0UM73c4vaoIM
noJw2URtfhikiltVZxqqtXBbtcX+bG0Infp0yB2rcdt2ZDaQlPl+raqRvNImsIVxLSfnRWnwd8aJ
Ee2crpaeHSdzNpHVHZeOv+RSurWgatRU2J4tSUo/ouMplIEr58o/YJLOxuLcdxOneZnV4bvqauY+
sbBcI5be7dm8lo0AaoY/fZmKINFFSdaLODuZGTqjBs8FIgZVufWjt9OtXqN7qfTfS0T11tr9Xh2/
Ow3LLr7ncI2PetRpZN8wh+C2it1IFX9V9SGt68qJfa0W+1Q5eViuxkET19JiAVghNHnCf/o4To78
gRdO5RQdoXk2ZfFvLOz72iwN1IocVl468xym8nuWK+dptk7wg/6SR17HhA95b0TGa2M337Nc56zY
QF5HAD7Eke2WSXIgQ95HJN5yYB9G8qBaQvjjetCCpFLvLML8Zu3C7fWEi9utnIO+Du8VRl51sH6i
VHqq+JK7ed6bmf42N6W7dvkuUvkBLAm4Wnoi0/7ZimFnSuUpRWjRwNJhoOaQmngAWW1MO09eb5h6
CDvSQn2AHC0dluTc8rdTaLkyikamVG4TMdmAs6SzzqVartZDQa9bPvpTEVfnBep9PT23ZeXWa7HN
ZUhA7Rz0HR7PZNoJhqhxDwBRQTFTOLLW1lfl4tXpi73gkFOqCoavRGq97FY9UKd54IHsBsaV+kVm
Yax61Ob9s4g/J7kDJHVTqUa6khzOynhpp3w/qDQKQr7Lc7ZfVSfIYOfk5pAQYRIfx/TTyF7iiNeq
XYMR7O/YSFuwPnC47LA2qhMUyJOt/wwptjNGfGxFEbAhAWQjmMm6Z9ydppFeq/jHhq8AEud1KczP
tvu246LYVC0O2kiY26mHBN3RKtgD+4jqV2PIXjYjRsL1lOOvauQQc4SXlDdyEF8ndj0XKF1k9G7z
1IA+mrsmTU2u8bxXq5vK6ieyO3kiBz5aAmsLhjZZFXcK7VNVNcGSfFKNB0RrBLOmh3E9eWvfMBAr
/Z6sr1Jv/chydnPUPwIONzY1ozrGoLPgQFJyFF23a4v04c7fcC7DR2WChojfgYEd7WO2FIGSm+5A
yhI8EFgijN4huC/EOsrEOTbVV0W9YcR/KUkdUhwFihCebcdhJ417Vf4wKgyz4BaAJAWpRsp8/yFp
R8bv/PwT07DXRScohcOw6UIQdbuavqi0lHC0bC9/UM1Q+XulD1uz3HTO8jTW95IxeWFHjZckR8q1
0e21n3bh2uNaacqWrxK6pRX2y1Udj4W4VoI1EBALYruOu2xuPQN0G7b8DS39Q68OM0rIOv5G5d3k
UeQa64vEg03IhdspkZ+b+zWrn2y9CsyicsmO/IdD8bhU2p/O/JB+iDRupXJHaFXxGG+HQnllbxiA
cUfXllkPi8n0o3NuxkXmyVNB+YAShSk/KFvmrbNK5EjXZ9T+MJIa0eynGO6IbcNpWdhgzAFS1T9d
t5z7+SQZ+sZggYZtCZ8tAFdlRy7VcAYsXdhz9+riCj4Qkd9mDijgzz6kPKGDiVN8YdIhaoNrlhSZ
og0XmmHOdNepzXCNaNZ6wyXBdkdAL+Rtm1WYYqOuzVFWPgc86OyzEX2keCSIwaWFcBJb23X4HJye
KaizE+KSDnfDKDgfz0lO4hVoZwzjCm+R3ZdHiAmz/hRjuulbcJzKYJG5aHpacx7a/SS/qryLSurp
dHqdAyD6M4u7raS8dTUx7sgl4iIoL+Lnub9V+dOgq75uPZDZ3zqSSUNBZSt+jNqHldrH2I+r/o69
DobsxmAeq4qHZgCUhBYzxSUws5Ci6mWY1EPQx7pPXDC+/8YrF5miHlIM7GwCNHhdvvUJP0IubbqC
NyRhTXaUX/SK8tU6ylaAGJ+zrqUkX2v31gBRjFfWn2J+kYRvN1vcJlc3khau7Y7ubaNV9kZowYP3
q5RwaA9Fe2yWT9giboNos8Z/gIYbi9vkqYJQCXgM68gGFA9X3ZOSQIRr3NT0rflfKh/G6AzY25yD
1GTqVruWCEUHgo927sR21gaTBB1EkDEfNwFHGk1Q2q998Wp2HgSdjdlLQZ5y5Pf0o786ypTGmi7D
8gkCS+c82SB4oOfukQGJQG93al7ta26KoXQQADpwvLMPPOpA2gPnxLTPVEBZmvnTiRxfCqmdCXc9
9WeD9l7xZhPuHf2YeBzW/Il48HC2WeKYlRCnPZYMpvrNxG1VHnVnxzsHXHnzMEMMuukizb05CfsC
ar5lLWUPW4wJev4Lw8cd6u53lIxTrLL6m8zt8Dz1q76ZGu2FRSa31sAqT1OSBKBBxZceF/m2XsFl
yiv8v3gkayhDBkhK17Cy56oz9w/GnpPFp1TDAjNb2whubAkylLIPAScgPSYonG2yXIYIyJz2qjc3
m8dBoYBf1WtRRYdOzvzWzALHtHzKzH3CuqvcDc8WlSSkbBozigJBG5Sku1I+2/RkxM0bz/F0gi67
UXt7K7F9YKz/ZmDooy5BkfyYlFMbS0CN84DNl7d+4WxvwMSYzcGYrlIm+VgWPZR30n6tvekQEjx7
oB09YbzL1uKxaKKwOwM+zgO0qtfb0nxnB8uKcIiyECNl5OV9DCz96vlGSXs2HVY3bm2+FrBu7aWW
H28Z90V8bZK7Ib/L5qGLWG9CqLSeFmXEB+OPzUVVvQwZUVn21KumJSBwhIr+nbMhZbRYWxD9+vm1
bBZX1/JdPzmBCizSruAnlxOgS90DPjiuoe681L3jaSAy6xg+WTweJv1bYaUvrZ+ANYPqWor45Kwf
oqnYjOGWA0yYmnxfIL5QVyrjaam2VXqzWLlSrnb9rnHymzRly7ox7W0WXU0eQOOxbRcY1RfwGl3z
bOWdhhH6qcOIETgS3cbGhJ4l4u00n/Vha4lb6jyZyXnRB89hR24eA5i6BioAefZakrD35a/DC0DH
jWFkG6c4Ji3KsN/D/eYJFSD2ImEhivHic6Fa8OYfGmhROUwO222mGoGSLS9OPUquk0eOx44YCyFk
xEC5Ep6W8/7M9iZK0UPWqII76dxWbbrINX0pAnwkQWnr8j1RceHQnOuyhih6XdRkX5jrcymDfqtl
dwbEpBdopJCxk0Im1dn5V4rsi4CIUIotryAkXgcVKL+P2k4RB6xqbt+ZLCIFxoDHtg+07t5asO52
fU/BKT0L/Ri3r6I/z+W7VIRVUQW2WnynCQ+qNNSHGaOnQgi86Kkb5cpjUS5EIv+3wJhKR9sMcpxF
ld28WgApnUnbgrI8DmX+Zyu0Ooa4UNjtJWKtOxybXPMQ15VtBeddqC0367FrxH7qp8qTED2hwWzI
WN3kI66qllzIMt8N8g/kB09OzZ3cUAQ1y8+qyS9TNd1XG0dBv4am1Hfu1HLq1tpXbCVuLIbNWhoY
l5SOxyHDKze6Y8T5YvXrXkTrJl0ydcNyNoCK53HxFVCqw8fcEwnobFIVw8DANEaPl13RvmrpLWqo
lxZvWNqzNs9uBZGYZrmuJ/iUmV9LizfO27UUn5lE8Y8DN+4rX7KmfY7IFg/lmw0KVSiBk4N0mThe
BabqEThiSUXeYnJz0gLjkPyUSbLXE146ZdN7KQFh1YyQRBsv0X+nBsjkhlWvEyCv0Cy1jb0cJQVW
FyDcdoc24OVrvFlM/hYZY1O5fyrmx4vsR+reSfcSYTg0hfmiHSGFbkWD/CFzoiinZqjyzcrWWmqI
67RykySr3w7gfXP5WTEFYmN7Yzf7aCCFKewACuvWxrciK8gFR3TtSwoUCGuOdNdHeO8UZJFKVsPg
G5V4drTkR5ec57qZKRFLvIkIhuw3aNbotgsPq9oeqZhCytJujTyK4xeFq1yV8EUaSailjad3+g4m
N5CvDpjJ3wjdOOnfZSqIGXepMbw4yV6X3it5cDvpW8zVTpV/8CG4hchcCUWia/Dg3WsLyK1Bma9H
e5GaR/XhhLSVcBHdboaoPdmcmeKN4aZL6ktQASozq8Inpg9ccobwuwSt7myccdiWMxzBLtkVcfcK
G/ElHU5jswZq/MMJ5FrKK+2w36QrXZVJ5Q1OfJKOmJd2ZdEBobsMXBLyteqsHe++bH/LFIPl8N53
d3IryWzY5d0tIWI9pf7MIvlYks8W5T2HQe0WZMPlBjhRJJKK+j8XAKGt9lBT3cKYLRYKvkL3Rjxn
9OUsaG9m4lyLxvRaTXcH8aH2T4m672IAgY20qwfsatCYma7ozduS3NfYpKKhF2G68pgXSHgehea3
/MxKO53H4Wxo68aa7T1JAHQHgJk1jW76pQbnXQNwiAxex4lvSrADrEn1q+K8zIa3ZLdB3U3VQqN+
kWraU0UK46nzu+afJQ2nMgHiUdK6G9pbxFfNFl5VfdnWxWZK1eL2rurz3GBWKu59+9Grq9ebPNnz
u8j2fadsm9n2zK7l0yy/pHSRUW9wgljbx51rZx3i7PTouahaWNriOus8QH6uIQQxN1BZZR2rJCI6
Ana69AGB1dthqQ6zonu5lnhJvj7Jqbot6boiqQ4ya/Bp9WmlSs6t+pDbjJE6M2TvfoPB/TSt5iu3
hFskkofd94juvBOj5ud55I4tagtuWwiLWHwfcJPKow/1m4yplHFJGzrZdiCQdd6WvOA1J9CKafOR
y5zP+p5NKKYD8bGzox1RLTsMGfc6L68p/Fum6+7MZmy7YIJDOIEYAny28BMIQJNj+5AZfJ23rVF7
vzJzH+cNU9IfmXKXy6X05z4Cvxl7Q+98ZGtPCa1snXzaTaVzkZ1/sGjOrHmeY4HvzTB3D2vyqrFx
wA2/6CW9p+yXtcwGLyiWLN3lchSM0eK1sX3NLM7GVPLzKAst/KyFau/A3KD6xkt8XiMz1JXqFYFD
c800e59MC4nDoltoycvcsKQSbwa7MHm489+2BnfI0mo9padcnW/r1LMbX4Hba7FZOptyLEJ91D6l
7Kcyq3tnrK9F8dtVcbBY4m0WKveR9hSbidtq2UFO4rMQ/W4wnL94dt6SR3AQJNSWtmfNnicyUuL8
pS85Lg35R5jj70AuBCwKf1xEWC3NXtH5BZvWpaJx4/he1UpYOA911KZo61eGQ9YadjnwxyL2bL08
TNP4VA/tvVs6ZKdjrg9uXyhIIqSKmwELMJI0bde42tvoSkmNhI6SpulKiOB/GTPHJ/9m08sTuq/2
ovdSmM/tzjHfm/J5Mv+ljrPnwAZBDol1gV9pCuHr87TnPPnKyViJOXjlpv5ll/ycJzrKZOHrGk86
2kPG57ApUYqp2o62fsoV08vnkyKcyc1jlRp5/qulr2RFwbUz62Ot8+OgkmQRFCYDifJnERazQMlL
5uJGLi/28eyjiFBMlLkM5JgdayejDwB9rL51vHJz/jsY+UBPTyNJFm9smPtxvaeYpR4NzzKbVNo5
tme/kuvfmK9ejDIZM/q2iPseOEYeMHMJu3LY1qbh1azyZuX3VLzOOi2T2QYqAy4Rmbu+aXbs7gbs
uZzmhV3BuvCy1nwm2tGT6m6/9r1nzXqoidgv5uE+SY1bydCI18ZX0FK5k46N0npWh77WJM8qkoZd
Sr9ImXcjv2VQ59tbJhVPVmQwzkv52IJat/f09QzqU8MvWD/eYE+XPxuN+yxXFaa/ndvxtq+FejCQ
D6qexeal82qrwsOYbQcn23KDeGIVwZRPR+CT+3wQQSku85jt9OTGeMutlpavNqU+Y1EsTs9pkR7W
sTqr3Xsqw/oe53udDKCNH+JPfJTS0W9z59pN6iXO262KNC9ouqOJzmjRN730PalMTG2qh1HbG+Rd
I/ANe2YwRGoNmB36F02jFKDp79BeFMqmyg5MbjoJA7jW538FRR5Dfx92c4ogAeR33uejBRI58to6
9o044tyY9dNYGHtZyX2n0ViDiIOVNmk0Np2NZmsQAlRejD66WPN0SEZg5Di5M/6DbFGkLV6Fnkkw
uh4UKcaL8ocM+6o1sVPMrb9IA11+Bqgk5yMMks4cfVQuslHs5XH8zdf+a8ymr9xZNKrp0gqTuUFj
IMxkk2u5uZnG5Zv9hYszj0/s4RtuuQJ+gsG6YhxAPmKe84CKRgljOSPoLCzpoKKLV1Eu/blaMIQm
bX2z9TYoFZbnrIqrvmyvsHGE26vDv5E1I+5N9jBICFn8OddelyT+kZr5LiX5r1k3d2SI33lNqL2x
ZgUtSQfYLkCfWC31a9YoX2KcaQsedkq81qOvtWIKJGZx22rIjVAwbls6w2NF/dp0oxEkRtfQuddF
iDno6KTz2WT+77W69KNp+bPZFWm4ssZSNdFLSffi9XyxgIsxPNvEA4RVrt9UweG7iPrxWLdK6CwW
suqIKKmRmYG9sa1fRExkkuKMoHo5INpe/WtyEv/iQmOCP4knqyeHoItJ6phIE3GnWiETpWuupJ4g
s8u8WfDM3N7QeFQM4yNOl9DOo+exKoJ4rfdDJ28TldO3Ul8Z7DEB0kJ1tp5A3VueoszPsZl70aS/
dBryfcVVqIv2D+7xNY7Ve2yn740cJZveaThtZWmfdNVrT9G7AVP0l0rSTRPijaUKnCb5ctPk9FZ2
ukkQkMlVXn9YacZAQxkPcJ9vWHhuaw2BWirjTQ5q1LDxs2Cv34/RHOBl2FW4DRDFrRdzzI+T1D+n
izia3bRnYLPF50hmXLm+pTXR0zgRX9XE8qaYLnKSAtbsXkSB9Bg1AR73T1u0z5Iy+FrmPMszotFc
UR20+yifPxQK+6buUWDUQ4YkqSXw6pvubpNjUAzdxVBoSBtFxVkrW0d1Xhk6qsHMukcnhGtzxKGH
3Ng8PqZ68VLr7EGMMuPYztyS9FG4aBTcZzgqPGUsr3YcX6Z0rr1OtQ91X3wlKcJxX7m4PF7qZP1j
FvJPb5dtLUZv0Jq3ieWNONHQ0nLjWmvrdZkZlZlrEW0kMz9KESeOhrWDpGnqr+jNEcpFU1gWsvOz
WZb3qUhOYog/S9FhVpphlFFrAYuM67UJtHEMIhUpoB13opL9fh1dLVWeGjX+Q3f1umHeYV/a9dby
iGYpmcmzVdsPlBQlhU4ySkiB8lPObNdp1G0UN5fcbjdKw/2qpGHX2buMSW0pzXspV7cYFWGSRsRt
QH6tmCJIqn2UpPEjLUzSUxk+qKyeIBWiotHEsTF5XtSc1isN+2kKkqU+1JLJmLbagUrfJ8g+dlNs
54LsCwekEcMfpj5y/vKgO1WMzePpu021ey62AOr9mXWilNtPZWRY2IVbmaepo/ZdYw/94iRNQ1iW
7MTb6tk0htcqqXfzVF6yHCWFKjNmFWlUpOei/U1ZkpkMottTOw/nGpJ1VF3spThzMm3VdMQOpL13
jGOk2rrDkt6ScmOt70Z9d+TxVZbhXzXRP1uKSY6zXoT6zCLDU6wtJ2PKDoJJn8iIhaMlwGjnrot1
abXcT8xyV0nNvjabGAcCQ2O72VvLsi2G2nWcYxXbbLCu3kpw42DZLlxUpmdpqEosQKXaPmtH7nfd
G3LzGKdf6kOmk9q9ZjLgVl6JKaoWkloGnCEMH5JE862FAouXEQ65mznMzBw+D2KJ/rLG9ElM9mrn
TWY83KEZIELzPC+sDej7IYpArWsbvVK9nlt0NJtQxrwgR7+QTIK50INWk8JypBJpK7+yTBfXNKLR
hH0HHTxHuXv0RjW3JPU+P9qf1tSfhYTpa1zsfWedZOuTSaLrDAyh13yL/wtlbeHFbv6oHXedclPL
atvyP+3NF0K6/McqZVeO7GF95tW96THtLfqHNh+XkZ+2Zc6AjTOvoY1lDB0FJXSLEIlziqslWFg4
FMVrWulUzxoageWpjF6Gvqda1zZRrdEHPtYT022j4sMtuvFFhckuK9JuLua9syQ+WV2uIpV0bR1G
AoD2K34v7WiXHzaKel8zBV7xoSjHuLgoaxHKtHVaDU+kQ14vBDpJTY1WDMgnXO5UuRU5XTzWm05w
gLMstcBBGr7N6YbzIhjN60NqGu2OhO8xiA3n6JTyVpMll5CaQ0fdX9tlEINfjsbvVjnkwvB6EnKN
9dtizhPLyo86stiXrUiGTNfaiMnygE/NZMtRib+UPHlRDOFXaXZM1/ZUrolvzNz1XbSrnNK3445B
61/MTEg0F3PqvqWY4DABqp20e3WINxbSFKbSg82yX7Pm+BKdnd1oIZZpb7auZGm55IIR2GYFcs/+
5SQIAyp3eobHjrfYImrQbD7H5K20wcegryjR6qsN5sNH1QKhZOqRwSdKVBLFSmyRuACO2MT2caJ6
68Sxuiz/OMI8bvAjRPujzIga01ysvWNSk8TbZGWM+jLPkONg7q17m82fcDASathhv2h3ZTH/OB33
MhOGPpNPosyCgYmVWl4U8WfiV4lpZebs0Fbuw9vg9CcnZ/K9XGUqrfrxs9b1tloin6QEvzBeI4bV
4oWEJZeQ/hIx3OTlGpplcVOpjTfs795mqbpHnfylDG2QPjIllxor7TS2p7Fe31QCLcXo3FSLL2uU
xHZWuz8hqd/FcFiymdFUgpiaiIjDAlUty12rWvd9AXG2ey2ks2UjZkXiKIrBJayEGKoCJ4dGk9+/
rH2xXdfHxGc+VA0/LhFPBZPxweEk0koWTh+34Yis1m2ssvNyk/KrV6YbMWnubIm/THf80mz3NrMQ
nvSBR7CsHcJR2dRqP3jU7zlmvIafNmXILdr0avbaPZoXXkvUbSNh0TEKY+6XIi3Caeo2jn7ri5dK
d4Vg2Z3/OwrDoYm36XDM2BRmoWl1tjldTkaXgK9jIbfjmLBfOchbpMt+2HFRi9qVz+YEheNdbW/m
+l5OMg8a0ymdZeRfg9GIvTeNZ4s8JNQSzq+0cAe0UJBmQnse5u9V8iFSzuqnspwSM5gYqDCyZfi7
PCvc7FaZM1w/0gWOOGoo53pB+MQcdJyKWjW5xle5vBeoJ/2vbB9JYUEHUJ7z8ahNYQT1hEej2GX9
t667OBsxoW8WekJzuaktg2zzuhpXSRk3SnEAGE9uVoWrg2ldaiahiO8zAToKrl0iAg1/lK+29jVn
OBzYQ3iSxLTtrX84HeTJU8n1K51xF6srzs7i3a5uAxemVE1+ap8NGkqj3qpzGMcHrQxHaY94vilM
v84amsFQn2R3spfzkL9SeT3IEuTp4Y1hxP1P6i5m+lfPl9YI2zpMzZuRPz22Q8tNS14oG6n9jwTp
sn8zy9CST5SF5fptE6c6s5oMI3KYwkI7igrhsnk1sH6VFxwCmTS6iriLxqW0q4yfNKUnOhot7YRE
cmSfh+lbG+HsJOLnYRdqD0Z064zdKPkFkXRToLYfdK8yIQnQJTdSHzjp6nf1vahDq36xpMzHGFbZ
hP55PZNge1PiUpMkJpydX0W3df6zFH9+buiprPapMLxZuVZ4H3FYWdZp6Zj/vhdG68rCV2tszedC
vcOikrrbmH+uFvKBfVrFqSIsrPyUe91rFz9lwq8mb8ZE+gtNQsWt+TanYZHap3KKd6b0PJVBTSIi
HqxnZFTuGjd6jVk017zCeR7nDMV+y+XJmF1LqazCyvw36yLEFrgZ6n2CSlHwhwa0IYmBDimcrqPF
rsCRnV+U+R1z0NDvxuRKLiKvVrycuq9KsOZ4NKZwJMElesTQ4e06m/WtU0Ouy1r4Q53zR4My2ZXS
NuPtGZDs35u3Kr9GBifrN03OzmR0hrskwn2nbSOp5QF4nl77/JknxWLhwNHOiM5ZE/C5jCwKChod
g7pNBDF7+Fl9sjoEdOze3UEu31Q+XZ5c8vp3zBHSmVo8G81T1WBjScogUXeZ2A09q+5kjaX7ZfFb
PWSQMnGJJ5MXWT9YNVNrq7FvrjoZGvQxr1PykV21wOE3i4PGj+5Q/Of9smG4zjiUUAKsVGXuG2Wy
kfmusoPC/fE9csnEe63i6n2a7Zs0ESfl4TBKzhIOsCIXHi9OU9AW+droz91WSCxbVqd+uWioXwo9
Q5evd4DU0eNYE4gN5WliRC3D0xLHAbzo9BmvPxXbA8kfoxPM0L6c4qxBfSR54F2sz0u/LVF5Z/3w
eLJwC3jice41d/JzOLioC3Gfq7GXLJjb8IzE1PryzNTh1egO0/JPk94ETppa/9XWHVaOLg0qy6/Y
DF5sz6YK6+OTMu403BW4ARO+Dh6Q3H5W4oNSX0uw2oP5lC7fWXXs1GM5RzQLJ1lnkPy9oLZbvNDJ
tRCBynRmAtd5tp17XAREoprIpOIv5/3X9tV4dcZQkrem8mKMR7isI4WWw9J1QnaU2A/EHC6Y3HJK
JeIcl9Ni3VOxpVaqzaCarul4FPq+Mj6L/sNqgik+59mHoQXwGp3FN6zrgltG9bvyc+HJ1EP+Vb16
Zh5donxHthOO/WIqvVzfZ8lxmnjV9e2MXWFV3kV9GhwGuZGLWWexdzV2bHYh+MeV1SWQ8Eu2U++r
2QY1p1rvlZ1wR3zLy4fVHxbjZJDab56X5UckX0RvutydJFvUTrioLsazBF926ZXycZIJTJH/oYeb
pF/a5CNsHgoI5x8k6az1WOCh6b9O6aEdtySj6RldETIGatXUuRbH31o8I2lN63HU2U5gpPydkX1J
CMH6wWbHw7RDxTy5peYjWVmyX5vfZsygHGvgKJ3L+F4SK52gKzOtmcr1KauDtmc3Bc2QA9qJ/yXq
F+FsVfH0oNwt3SFnTurcHO111TEI++jyGynZrQmrm+VLt77HDKWIcjuqaeLF2SWi5U/Zsyynr57W
LPbyYrdkJzIA7SIESRJM4/vCcz1HH4X9K+SfVPssW/wcdGp9DCr3w2Ig41zmx9oKyi6+HzKWdmof
zjFBY2+SSlyBKruSueWxw7vugePNsXF2On+LiS+kfk1+GJD3L9ks9vZUBVzJ/XQs6y9KIM8wPtf8
XWewirmo/M7YBkUq2aD5wo/HnrRdW+qsyvEi4zybasAkEfc9d3AyvBLCHSgzNs3lI54+jGny53X2
huI/R+e12zqWRNEvIsAcXsWgnC3Z1gthX9vMOfPre7GBGcxgpruvLZHnVNVee5fvxLDyjYLNMJlX
s3Bo57ecg2ti0kcBSLZnbFXQV2iDw9MKDAoI2Q1MhYjX4GDQRNU5fCLJxeWphAWHW0mLzXBLdfmM
bFEI51zzBAn6SnnoZE8Z6hHFQvkwxH8xz2GqM0RVXiZaSU8IJtZdt0Wmgsc3QIBIg5PjNz3bNAme
mIsVP1T/rLd3yIw03inSQ28cs90v++qRhHqOy2UJ4VoUAZfcgJM3Sg5xrXm5RZYIzijlT+KrYaBj
B+lebu6Q3gAK9za14W3X82itqmFUV632x4cXxmcVZF/V3ZaHdFA++XOjQyegOZbku5787OpbD1G5
ttpWkk6DfqnL92xwAtMLsg9iaWsyl2U3mp1RDDgOSf+FZaBBL4uDEKBUKrYcILdzOW8ISimNR15+
ShSdgSUShEroKfNG1GO5dDowlJY7WAJEC41d357Mst7G7Z/Qf43BtWR4zjaMFPdFExFMrLq95kL7
JIPJl7pKYlRidkKRwBK5onWItHe1k1ZVF3oRpdLcSHBpfw1icG9eeZzgryq+xXorUEnjazgRSu2S
xoFUie1xlfcPUbii/1j5eYFcfcbai+BwzTEgRKJ2ZDPAJmvXIu4biRLsVwTeS1+dEVLMMyD4loYv
C+U71JS13u7N8l1nhCK6OWn7pivQgFEQksDACEZNAdZHFp0J61x6m4pPiwF9VANex2c/VpwOCVpi
4XbAcR5yaxBqEt3b8EN+TxuPRWCrMOEGltdD78TJW9mgybe/c3bvp6823dWgccx7QpVMEuuklJdZ
+5liwk6Opv69WKKayzB9I6jb7IdSp63pu/iDguWeQEIVpmeE9T2k4SSktrJVxkqmvUAQEHTythv3
IoR+rOyhEKzxj+BUG7C+SSsXGc0XxGMUxTaTaiAyh16HjBs2U0rqpmLuT0xQKsHdw2MG9YnFUdYk
OnI92Z3yhCaLwo0AYjcyny4SJNpF46mXjeOhzbE1SWwseQTSZ0b/CkPRwd8MCVm533MjOJLxHXNG
yYi8zJE7gWQewqbno1peJPKKQp1qgceCBeOt08o/IwlhWiZ7cfwamKtU8rridBKxNSruEG/iirzx
lidmL5XcmgMVDNEunE/DOw6CSXXF+Z2xwJoJPc8ekmeuXEOmddVGr176fBIs5ryrXPiUJFcel/9W
reJk08a7SOTFyBkWleu6+krisxSdJtWbl5zl/hN/AqASPqPYJYo6EGnosI2FRLuqo12xqN6nim/z
oyj/FHD6XXwgRLirPSCN1cRj0OhIX8mp8P9i6j4pST1D9YzyosBF1eMXx4bO36y5Q8DZTpJM4TD3
mt/beNMVjyhwpw6cVnma+adMUwuuF1ZvhvQnl5fGOrFGdNVauldUJN/in7Mr+d1n3oENAYUvpbi8
6rHNmhFWqS2n39MsT0Pyi4naSeCT51MhcYZ+qsJBjQoH6TISOwyDBNRyWKYRSVMGMxlmScYmN59y
vWJeqPPRR/VDGf9l4c0wvuEJVpZ/NT/xGOmBV6Wnev4NKiqBGtHVjvJXCtBats8g5Prmp6Dpt+aB
+jFwBK5wAj/vDYswGgwvXn8reQJqpwIA6TS7KnYYhVZx5LAiRW/+1MZLu60kfzQzl4gFQdiccsMZ
Txq050JvSqREzY4WcNUTltxp+5Gj0adFYGQRZPto4lwcfqR5O5MMMB3i5FTT4aSrMDDtIfqNQx7Z
vyL/V4KwGLO0TdRfc36F/zToCFnYpsortDJPy+KD2q4xq7n18li/g3uawk0oHZluyQSmzNp73L96
YCL2pYMSSuZxms7R6Oi6p03EgPrrKPFEUOdoWHOsSOIf0kkqHH1hVwn22N9pQ4h5piAhdb2mRyTD
qcFSE266qlxbceTG/kTs8FWmO5CkXz04Gvw1LTJop0DtnnW9YufPxpzWevDe+U+FIXRuqK7Occ8f
xTmqJp41v9IyRrD+UcN9LxHM5TsiVUmUOlGP5BX2x7DciPxCSbJPDNaPHhX9rRv2VnkRg72PmOE/
tRvkXDt86ALztkfaVEjHXh7SdKHSfqkQUSZonD4qjF3v1U/b8YS/wv6nYCku855V4x8DAFcJnvpJ
P9ItUWIb02cualfoKj1zPQgD8SXpv3FJI4xEY2v90yh/au1Nibcdaz30blfyWsrrnATs+RS2Gytm
wnuUkAR8lTJk+YoV7t670X/F0VcBFNcT2UUAfeGBnMm+zSuPiGyMzyHdavVWDDnWXcm0CR8dsNyO
Nlpyw6BP23KJzzp+E6LEAQETDlOejqnY0q+yGnaynK65aSaG8PE1cz/x6Ykc1MmRmK0GOjZBjNXv
tHi9/5cwWJd7xmo7n6UpKi5ynicr9JLyCpjKRFfP9nN08oX3sPgkLp9JmprcwwyTVP7qU+SHuyjC
Oa41bHoj50rt1KrnqxeTIHrJJeszSq/NdEMS66OO1+o3Aa7r2Qk8Lb4mDsi4jzy/2VCJa/IpaQ5T
+yvhiau53WtemrljLPW1HIBEqzhFxECvehYF/yhGmEq1DD1pbLOXEX6XUrLTy2+TEauy2A6QIOzC
uOQ0L5jAVmWFos4FBYpRe4J5qDrmfZuMgMbOK8F2eZRQfaHa4+5L8KFp2m2c/f5ftD0k8y1M4WIZ
XzsZGV8NZy5RzJw3f+a0RLMl0ND06vFTVTAynTqmgkvSO+sC6atDxGLpH+nGUEVHjM9KtrGKSyOc
e45pYU+IAXOxg9xQU0D7ahz3WNb3o7+LtJ05OMOPbKy68neWWdLRJo4J8T4wPKe1ZMHinDwnVInw
Z55+DKCAjmIyqw6yApA6boA8MC8jpPLK8lSum+Ji0GHG2k/ArFqMJVt8Tsklae5DvmkkcMiNr1xz
CwrCugaFshJijWuEAgvOte9oBavC6UdI0yWrELABq1n9p+i/XfChzXct6PnpiQtcWjymGkJIVkQj
2r4UHIPMjhi/4wKz5v4oPVGXEl6+bhfwbUGw0PmwlE6H2EVUyDNP/V30CsWM8ONi2JhhgVZR9pbo
rmzZarJHSBg0JH6SXD605jgbhLhvk+BYms+02xWUj4LThp8VnXI2kjiqrMQLzi+eC/OCTtkR+pau
J39cKd2pF/4M5RQ9BR9HDTanGiwGKTRWgc+QzMuGu+YUgw2Pg4v7jMbKbLjuVnlWIyBs0OKKt4Zh
eRuz50JCy1k6POuKuI+ZSBRWlGBmvUFItQFysfPzFzTys8zuhbi4+nA3uK3wSYBh3K9D0gdzlhVN
PDQzgQbXHLiAe1IPj0IAuP1baW4w7gP82GM+cs+4ku5OKIrl3U9MHEjY879U5V6O6wmdAFOgyuAa
uxLkFJSgOOyDgvcCKmk1HWPzrUMs8bHKUddVD+gdRad0exVYosoJoPNPTLw5pQPZNOlasaC6FTqE
U0fLesLl2vbXvkWSEY5dwhHo1PkNnU4YtY1g0YagSUteFG7JrmDz0yE0XrHyFarvzfxvFG7W8C2X
G+a4xAGsUDWtjpxUFX8wtWxfvyT5HrY+AyYbGYCBH+Ct11R7Mi5xYdhWd1ZRybRol1crH6OPlhDS
0XK3yXcL/Tsqtwww+m60DY3/4R/lFekYaQuzvBawO0U7cVbuRG6T6EiZyOJVDDYrWdpnoeenP4Xs
Ydyl1JZgx3fG3QD8GRan9j+xP1btqUAB9KtfRcYoyICUJlxEPVaAhNeB+iRfkbI1U3/4uNYdr5Nu
/isFN55HtmOUkONXLhHiCmZpP3SPmNBCKBgbrq9iQvjZfCX1JWJ5WHLO528VuEFB6Sqxq+xChivG
XquuSzb1xG3MpncV0qXfNzAqjD4ULIaXUr2xAoeDbiNru7Jx/YnQSdTcniUNlz787pOAu63nje7Z
ZjmvzQBEYPjRkg2ujd48mHCbMTyWH0yrAaExNAcvj95ahWo9+1PHfSUewpRPy/qs2KAdmfD0uyw5
i+VHU5RuNpwg6EWTG4P13Yslc9OY8sEYLkm8HoFGUgmfvv/M+RGs9CREx6XzUbdmv2Vmlqa3ScI8
o53Vn5h1m1VzFXvc7SLeIfb4GCu/5I07JCgU4jabKworE0/TdZAu9HNlwlIebB48fTodlHxSfM9M
XIPASqsdbMF6k8cNNq1c/1dQhXMnz67AkVhi7OjQBVrmagppGc+CUwYsM6v+5MEFTJPpwNkPwgim
cUX+s8X9E2d2qZL0NW4I2awzfjc6hMCJSpjg5J2iSUS39f+/5V3ev05B6ZO4LrjFmmX6XyKTNdo1
05xWNPfh+JXhUu/LDhqc6wbKr4HsfvTj26QMnpXK0Fd2ormxCiPh/4j9t6a9ZcZVh1oFe6NeYjZW
vxv8v9UFiaQHp0AenZ2u5uiqdrMeOaz7WWcJgwpYi8YvnDI84mfaJGH1T4+yL78+aOk9HY86Y+aa
849q8RN2RVN/2eaFpueZ6j6lHmo2TLt7kS131zz4I8qRsgE3dMD47OjPl1nmqyQzg7mHv5f6P/XH
mM6S7umy22T4F/hUfq1fbYptPU3WMcTxdKX4Uxi2qG96fWgSnva13iPjn/V6Iyns+Y3cNpe3Mv/u
Ri+IMfSBcBd1srHKBBdR/QaTlETOFCkON+JYaqu44fqr2WlicZZPdpx/tfF+KUTCjHp9kFhTvBvi
V5yTngGTzDmm7ib1KTHzXki3HT9eQ9mmqVsRCm6bg++y4UcxD+NH2241xbY01vXx9n2b6SUnDJQU
hyy+J+ZZKp+Id4Cyqr7kmXJ4kF8rNnwFeyu7sEhHLrZS7yEflanimv2FAbdi7vmI/YhMjVsN9Bpi
fJ3bnSFeBPHUc+sD/qDdmEzr5OTfIGGmgBSDHA/K4xBUrh73dtid9eaUMGSXmnPUHSc2cPUMGrL4
n7icSQdmR2273LGrNiJ0d6ubVDMAHzkW6fmRa5+yVjJ0S+A5iTpI3qU4QUf8h1AJL/YZzFsTHg47
BcLhPsAASziC6YnDs+2O+O1XTY4I81EWAISceqrGV3sVlAsBL8B7yBTqRe+vZKsGVAmyfFc/Ku0x
D18y6/0qt6eHKW5h+rYIswR+cn6qASk1blh8RxJ7UTQRdfm9Gp9hfhv8my5Tl9BAbtvqPhEzTcyv
1a26ATsym64xNqzmnmYYkVqAHoaAGi4+A+3cnTuETNiCdOszfTWvibQXpuNAuqn1aFTVK7tzWzcM
fyn6f2KTsYvkpflvKirHVmPuxfgfGv4QK6PD3iRXmks7xmHpq7TOZgEDSVos5WGlGrZMeK9EDMFm
hrXB4svnwNmRXozhFkvOJF4i9VxKh44Q23wV5zXWdjdTwBlj22ztWPmEiiZPp+rZDP1LNETG0JeS
poMMVxnplDz6UvkuYzys/G0THnJq65DYgrqJ2Fb8pmuuOdsNDGQTfVicOtN01fIf/OkEncygbqij
EPVyeUb2r4oQsPyZFZ5srn1qJM7nhmtjce6ccumbfAZ8l0F3qKtj/zNLEzlM804tCbtYfL9P/pdN
QwpCQ/KDDjeRQ0vg98b/bjLJjj7hU3j+Ne4b/xFae5EviNsi1Fdt/FcuRxRveR3/ZsWLDxVdOA9e
LWO4pFubC0tAkniRHeTfqUCR5SaCHVXgOkXE5gfxY/jrUbuQGHAtMXnYGbxhKtO0a2Fx+HBc4YUS
vngySaMyJvRVT6o2ln5jbeeqlvdVtRZ56Ro8q4W8wcOXYH6MNXC5ZRR6mP1fChGfgYeW2UqxqRKY
RgcSexK4/Rg8BwQkdH21UQbap4dR/lMa3Yk4pZlvjIwihi/eNhItFPUPzaHK9mYO6gCkwZu6Z3Bl
xeu0/YQboV8bYy9n7lfsJmNnIYfgS0tkSG2Gq+mjUDxDvBn8IrEBqXjuOobTZCCl3IS9i/YgP8Om
3VvWS0ofdSIyYIu9xozt6RSG55J+W8jI8qbeCM3OrcVzVJOtW/52AAOSoxjbuICMl95zqEJ2XdnC
/Iz1ZzxeZv/Dqr082wXNs40pH4tr2DKETXZLhlBcvkTkibxiLNC2hxa7YawdamNXlhGy0r1OSszt
NCzi3UA7jp9K+IaP2hQR2U+NkDiGeC5n+KkbaIBV43i9+JrXLX2GfFH+r3gPYvQ2cjSZOv3H6Krl
tEYTNIlXLuiKwG5ped8j4ykzjZskpkT8zoNrxO9icLKw3FTVbz3vfT4B5gT+nmwB/i7d5ODRiM+i
/mQIV9iT72+i+Bbikcv6DwN9xgd30Z8mnCIIMVZKLlhSssXkJQRXuTqp1dMcr8nkleZ2OMXZkQaG
eJAh8mbup+Ivh6UqElZyMYhYDZkjz9eMQHm1c0XcOzKS5A55K2Uj1wPuTNE3s75ui5s6uplEs++O
ClJBw+AZzLLovzKIlCC/CxUyM6No/YxMxaiyR+LY5ePvBFUzXklTkMet2r0N3UvOoWC+CAzz043C
5DqoHoNGcjSbsLgoXE1ttrp6GfU3kRAI0foqEkwJtySjmBhdbWJ8jd/FVj8sujqr/iMYeVWaj7Q8
JSrYzFYZfzJ/sxhTtEl3pGgzjb8WvrsMGJQ/Aa+NdmLRGw0HkFGyk/FJJ8E35EVGGaEDGK0pfwUL
6Hu4KSm4e76Jcf4ozTYPv6FgI+OWLO3NmrACXz2NFNZ8wHH8V/ff8FUEZS9zziA7joSLMDUKDa8c
6b/xl+IV7dNzbr6Jw9Xns82A+FVQfBeOFXUHhYeMtsHD/+JHrqUdW6S5mJlybcPA2fKrpTUNsT2w
sNcWiAIJ2fgI5S81RAl9mKItZ+5ETtqwhrbv4psR7LH9ReW3YPzTELEBBpH6VY7rJlqHkV1Fthpv
ZPXOTkcmkvADb2qE3dfrPsuYifplhCFuIUvE5WbrXNwPQ3CtArqe7aT8KAn+KkhWBuDwIzSIXXpv
wmPfcYQQUujfmWGoRsXGzVsGnVNi/fKyaIPTcWwufes7Vn6adAXb/h8s1LoZSiiuhtw4a1NzXfaM
+ufkZi6IevNSF6/US6mWsS0Z9wnja1/lDv+pu2dJ7JBKWmdEK4tYs5oowBUKmIQqKuOnaUXx3v5G
4yGvvQy6pv8Mks+BkqOKLoKBijqSzj7J/H4YLAgckD7rmxwgCj+bexrDIx8MnZeUnpPLT+08QTx0
40sQig1XAMW8yKHSrmmaSRip/V+ZKZJht8pJn3m+N7VOHoU3fUfzRg4p8ecXeSoCuv0wfqv6IyTI
cvJfQoxVxDgLwsEcnzV17LSOelfQPJKEI5wi6n0u9sxIJ3XT8Iso/6LhX09ciUztmg77Qf3M4q00
ffhkjzTqMZCcGDx6aWvsbsASBDlmPgtAyuq8mLCzv+azyke7hgBDwJK7uwIdUvII0nSlLGPUj6p+
mhT2wH1kKcLCBp4bXEF5MKP183ObOzg3KGIdgWEyTPnMe2lilhaeOSqpwW0/m+7M86rnPUtWTFw3
W8HAWMBU4D2p31SDIdzXnBL/4P8p2UHU9ipgAnboHoowfOAJU8anrOzzlFqURyByl2a6rjdqeNR4
MRLdM5ev80cpDs0yj2v2uCjT8KZgA5MpXEYqnARhcQpuY3UvE40C9sskhapYL9h9Q8/NZk4aAgZU
Qc7egN2ovKTBADZ29G8RqJmMlXY6x5gXi/QjzL9j66oVO/UjaG2rfl9WORAtqeKkZRzAdlhcWtwN
fJ4UlvXIRgFhFeg3sd0OTQWnlXJB0xn78n7ow13fMy7mrO0KWwJIXMj6xa/YBp3TiZtJ8YTk4hfP
At5yUq8anoAY4l/O3SzfC7izSG1QbflbljcSbRyLChLw31w40zdmUNoCfrXmX0W0I4psTl0AxIfU
cLa6WzPs6+bU6vvY+iB/yXi14TWdxXVtsA4GjouIpaF1WJDpmVNP+OF+Fg9S/1MJtyJ2I/nAxwqB
3U1rHB+r+ktY9I8edpbBH6PNjgfBxLKmRY5Z/ct8Vx+ocIJf9mIP6g/D49T3NAIcFImeiw4nlP6V
lbXSQW46BhDqRyLbVchc4ZFyRYCeexgIpKOaEwj2mFhOCr5iCO89EQtpcDObCzYxBpFa/1aPxPw8
E8NgwEkD0W1GyAZpIKUBF1xgOQH/ZDDB5QwkPhBPivJlNPecjRBCeuyTI9FgA87x1N8p1R+OTl38
NidHHX0Ph5fceZJgORj2+CZ/xu4ckVnWP/sSMNV6GynLBPkVyeVaT68TRrsWKjfkR1HkwmapHHLZ
YJcLroiOacW4eRwxWBfk64nyo/U3SzYUqZfzx8Qss4Fb7Khei0M+eiwFAKY+y2TKGBu13hVYfRAn
jGQfqid0Izx831VS8qohE2umM0sXOkBdPRbdcQidkRXKpSPoboD3V9zjNVSLV8MgMzEfoXY3uz9C
HUrjMhZ38EQOgyo7cCXXMa+xO9WUz5eu4u9BaSXdp2eriAQUXG3y8FDxnjdZ5oTyTYUtn+NhuYjK
cDO197y9w6s7cn5g1WXLjgubc0hQXkV7DUK6mlUqbXAxwIZkxq0fWcx7N2cnMW6ZfOSKGj51GWrv
nQgqu7ojMSNpIGFG3GGFjavMnCt7sZu3G6AnVWIqeeuLu/TKklvb9Xb7znKtQeRT3c/Vp2Ryt3bj
Gnu9K1mg7M4MZR9Fdwiigt+XUQ76OHyvedfozUJetQZQO8HNKkOXp6Qe5Zayx3rHg/2pH0RrnVfn
Dmw+Cu5+t/UlJzf2adteiCxzIiZGUWBc2A2zm1p8NatGRhheY9WuVAZSs7dw+dOzNgJQ6xteZjGl
7PGSmojmVdm50aM3+3tf8AoyD5hR1+KTHG/JnfP7X3Ifmrp3ughuMEDhOwrzVesIF8tuYncdR+TX
vZZ+JwSepONvoV2SkjuaUVLtmQA07A5O3KxGEO0vSfjpTx8tCDsH0kcU/tYqkClJi5VXNs5sjU5V
WmuB0o+dJerdXK5KLL6J22cULiLCDqUgfvoCxAYzLIp31r8FJE4+wwgmVlUJKLtCH9EcCyCz8GFj
aevQNrX2PpHb0UP2WtbvmO9mVAzT/xnED1me3ECNHb37pFGeShV/IXgJ6VAhLIbKECqNOFfjnaC5
/UPP7Akfd7jDIcTQtkwdLveSBDuIX4lpvvlds7N2/mZcr/U/EkTF6DLwo39KpF2uHyrKw1F7DMl+
EjYjX5A8kQwmoYAUGgGeTzYuX5OcMTg7YwyealqpLc6990Fk8NRS0BqkQN1V5VgiV9VXYT4SZ2TT
VGMs4RTMQ08nuoU8JaFiTYjb8xkssLTqxuKSXUdUI+awi8jYpzB+M8ospggkGzU6V8jw3RjnMT2p
Ws05y8K8YJNRjOny12SQgcL4vYWYy45yuTKovCZoWNCEas0DrsYnTdwG9P5aotOUk55QrZj5NPpL
ekTxP7huQXRjzRaDD6X+rOJfNSI79NSgeDAalNtnWe2smq02bzI3Mub+dq+OF75kEhVU67QknQzo
9ZbNfiSiO0A8mQ7XP6WyUfhQAEY0T7Y2hKr6ArDgpicKi8xDce9rR4hn8kmdFhqK0575woJcwP1z
vpS8B+kIetA/saiwkuye6LOn9+wlH9uHrH9jZPNmDTeSeZoCNt7eVDhotWhXk9A50wjKxl+byyrq
P38c8/Io84Gqiw8DmCEXuktllnYhIuv4RFuNqOHiWpXvWf0RC/VWa594s+vo08817ixoU+PaG59d
hIOTmZTS3yfmsWSYwtJK6xlcQIpPXfMXxLPbANXJFAZQgmMwbZRYhcUOL5W4Y2zmChaDw5BuvbEF
QipKwESV8izRXkm27YpLXR8DrAdRxG0X548U67+F+a6SPMG/pPCPSuaSuswAjEiKJTFW1pkrLXgz
oxb1OcqhnS6MGIFyoc+Mr5VXKrkqHQvEQ69CdxOTaw5H2pOEhCXMm/2/aSSs+MsiDQ6pEMW2ObR9
4qTNPatoxzgVTc0bAy9mZjtE5WpAbsTxQF5S4rAqlosdXC3W0bEQhjD+DX4JMYMJJtgYHIj9fJxH
3zV1qBUmGHHLGUaPg7fJJsV3xVlMHJ3+ZVXJelJ/Ip0NVFxeIdFR6uTVE1KJPuN8YeLi4KzMUfnU
KYJaxOGPdYoR6kiGgo4HlkUcGzluGJqBzhZHbGRuDN6Vj+9Frm7m+DZG6KpcHAn8DwYD4GqsYyw/
lyVs+cmCxHZvZIOewcx2qmIBYKbwrc235JN3UDfJCrkijrdZOGxZbdwspvxHMP125hWDFe7Kq19z
DqLckk2m5ldL+BT8r8w8kLNoj9Oj96+p9KlWnzWheXQH8ynPT2H8kuVrSW58wAtXc+tNIxIk4grl
CAkFRAYPZNDOzAwrOePKfcczbcfSm5je1fY1xx+SdWyQ0SbzKULrIHnGSN1a5dssnMISwpxa5nwM
ubcCH7OQzshlns1TNrLTnalX1BwX/30pQnHVv0ls3qeFkg3jPQHE/6ySmpF8wpyumrSEVS2dxRqC
+Tqk3WoYlhuMWA/iOZP2HJrl3q8hAD9iYHk2kZxnIbRDVpnL1AZ9Fm9SZoY9PrEWwwpJyiSMyZ6O
/aLUFIJFli90eIp4+q2ee0Yu3JFceXQF2yfbo9bZjqbSt1TqxgeA7eFPdONfXyORNW3Aia0ciqFC
uK3+WkLmDJ4KYsq4qFUUwYj4qsqtunojylyqgIpjT1ET+aCZG60+DrFaQXHcpfpfTMJx2hROXb9X
bbCOypsp7LR2M4w7Py/PEcHaLd+KiDhVKTSv/eT65ApH9atYfvTlw2g6d7J07oIcLVy3IFaXtorQ
FhKSLXmn5nK/kubJi9v+L1PiU6NJvwI0U0iAM4CK3TG7FMw3RT9XqUEUDRcMeSGa0gKejvioOyeF
RmBqqlvY6DyuvbDFfYfwERMaJUc/OCNW5VIzhfDpW1XbyygHIKm+evWND7M/qDHH7bBWm3RffcjU
NjNCcoHptTU0O0heRv+/WWuTcHNGFGGc7CCEfaM4JRE7RkJiNpXbIISEgjf2TDAAiwF4IO5ZwgWx
yZim6SZ64TwzUaT4Q9Y8NNLSG15V/RINLCNlAobCngxrC4amz+xM/VcUP7OY4PyfyR/0apTlpvyG
ZjwJ8UcIfS58mpR01Ge16XUwvvCfUQBYhCi6lWoes33ZEgek7MTWETT5KAZfInp1CaUi2gzpLqWi
ndlG8MyR6mhE1HzXsb09BcebJbKWk4MWElfP0FOECTSx7RjFP6OcvG78I2ImwRxRA6gxjkHXN371
UDkJ6roXd2wF3ie5geFqoHJX+LKXZDBCA6jJzJq0yvEm6f+UguQAhlXRFv9L036zvYnUzhGpfkdo
i8LocBzusbxEsK5aheGb5qTBJkC4C/H+OLwE7XUO/xnThQJZFt5jEyMRIxATKibtH2VF0oP4KJKY
oDFqLXJy2YoYMAHws0M2vFlygjGP0hwQRXYKnqaGL0GKPiqT62RagGVAWZOkUC9Ov4Gfg+7Wl1e1
IriP3zm1TXAALHKr1sAKD6utopgzj3QUyWWf6GB9gBPEueIoKKLrwH+YAoGBsiNyfgtmT+7/sIoZ
bpGhEiJWcGQlppOTQhVuE2nLnnsij5+jD3xGQieqFXLMj8qzXuFHKIzG07BIvkyDP2mKnYzJ35jc
LZ3uc+DTukO/1vy3yt+o4kWc9lm9G/8y4vrMSbArcJGll0Vlk5pL+ZVDf2iqdShyGPTLPIN0oKv5
IDUnmqa430gYhnoGf2PE1KBlFd6PqlUEEWMc2BuyytvAT/uvKNGll8yylIp18GqGWmo2EhHnEB+J
GcrQjFWAeSoVZ9cw+3UiUU+twzkjYxCasnGnEvkEe8CSItJrG/C3DDQwEIutIT8i0H02mzvLPyVj
mFK0+Jjie0tCYLCu2uPU7QSTedI2e+TCexd8Lx4D/lUBdClu7e8y8rIaYmHmNyHyQDkDtB+FR+CK
T8csb0YEOzlmhHpGDOqZWRCppRByJWPlmMCRCkG8Yu48+tAq7EXghqENouPNg+o0J4ugS5ZpM4ke
NJQXYrlP8R5Mlvk10QS0fbdtrRSXOrMmqTxlYboNMRRNwIiYui5B0a2BLlMejeA+V3umuJO6TkwC
/HGJLoPxqD1jWgoVL5ddVlFWmDySbTq6enpJ04MRHGggAuLNkNExigfmBnICnWnoPoPUhMlkhjk6
bJowWkI137pyTd6LlqxJa8I2MiHAlJtJ9mQ2RcpPAZf7Xa7OhWyXeHty9ir6cUJmz50rtJuhIr75
c/om/hRRXwPRGxFa0IDxvUBmWCU1uPJd4CIt27Pebev83sIEjL8NtXZdcRk17xPrPukWy9hJNeZw
5b+eCftYz9wWrR22xTFFyG84sEXj/2jRSfmcxXPToFPIa5l9onTTTOhUzoo5XKtq5FT1vIZXx92g
jAKEzFOmBUri9ynuvaK+BikqUrAtK5HiEm9edM9Efz1qVA7nQMayP3CVjEx18Lq2NxHZWS0/BT5A
mQ+MrZUNynjGuPhR9n8z8bYN+eA43h2NlMPRbbV79R9HZ7EkORIFwS+SWYqlaxdzFzReZNOU4hTT
169rb2u2Az1VUuaDCA9E/o336omK8vs5kccmOrnUgYbmU2AfQ/PiN8+2y3pFHPz8dXDT5Ugn7RQf
ZCFtJrFrA8ytOCFLBVoxlesZujKkp8y8VuZfyFpC01+LEHF2v/exPNrZP6vNmMHlCLhPergJkIeY
dGL8itp4kgXpDDc8YGlDuXT2xDVN1gr7dvSmkm3LgqVJEfJux7jYM6XTg2eFHiLFTqW5Pz6HxEgz
WdX3ql2bYIVxgAAyR3EDVQx8I+FB67aWZLkmd0WEq/48RKdw+kA0EPnzRL2xqycLWLl01wTRv7fj
Vdrnkiochvx6yrewWDAzmTYOPaSqs0IvwLeePQL7bWLG0fLiMVPHSy0NkBwrzWnWqDc7SAQRU/Ag
pzjGu4XKTDeQfMCxNv4IvlnHvYd7c6MXuyhkOy/lXkTPYf+doPo3CoKe+njj2WwQtLeGg1zH0urI
2cuJFGDmT7P5aOOLSCl81zjNdl10noKbV93dBIkKUbc8Irq6MDCDmozCk3a2YcX9Ja15jgQzHYnH
b2Qs02kXBG9Of+pypEMIgmxymXyU6rF1095931n68iN2GHvwrlhETjO59+mIsW0uShZ+OVuKcJu5
exfqrtKNg9RYYNs0Frzb8dXTHwnIBig660ab1iNy0LQG2lXpzJABTCLAcxnM6ma1KeOKFduPRyOE
S//JRbTAd500eFD5wIl8aTAzcCehuV0B2nHQqDofFvieaNgFzr4M3obhYJXaL/vze17nrKIdfPZc
IspbCKGWkqOg9pKt4wWcL9C/FDJ4jX+0gV9b7MLkR48+WlZogzvu2n6fVz1NaLd2M7HpDPYS1PIR
vouewWBRqLXKIHK3Wf0ZaxHmJ3+ZRs+F70EbtF2k6UyodKfbeoa/m5/e4rNmNjDoOVrlgunY9CI8
Gm9BFDI4xIndsJH8axHWFFh4MlQwVk69gRQjDVC8Ff6v153ioWVLiIlND1nh+CvEnf8ixnCBHh4b
E12ZZMAXQP6tutPUjChLAPIzEW8xVkjbWViAaQKfm8oc6kPv/N+t7tqCXkwGztKlH2zbZq3lFeJ6
fDT1UG9K9CeOgU+dm7djz0vZlVj1ew4zCX/AsPNaEA+6BZYAR8fAjzE5T6lVbYrp1WHOi/pVPiZk
Mb7Zg7+Fc02JiLwxZo5vGrjgeNJSs94jgFm6tUM6MjwkyHZl46KXnmcjL9EEpjt0V9IOFgb+b6Nb
VuJuD+HKjz1a+deBx99gOti1/xLB0eb8QmAA1hGd8qTFv8+2Jsv7P0xwjNPq4B4G2bIYHLKcUuwn
7riWjvlp42glLr7w7ppiJkuYMFbTjMMjQXEfSNiYOH2agfkjeGMTwX/k8Wq7O9oxqnPWrhhXAj5m
zHALt+Eoqqt3DU1ahTW8DfZu+8W9JRG/KAwMaR4vfVe8Ruy/gKLhqnBXU4DIS7sHNbsYq7jmk7nI
9PINZ202Nt+lA9l/UNAMFPakbNEjikyiYKk1/0YBaMMyj5K3M/dm9bDcpRw0ys7oDDE98MiWJfkz
DfN5dhUxJXLHQ6MqPOJy1zBD75t/WfucWPmlnbRFzOXnYvr2kVnZ1XjOndcZsiD8Y4qOoJ8CTLvt
wksRujUJrCefcAkLqYf0w7PDdsMtv/mF11aZOzF9dgpDJ/OpKls3hI75anzBaMBaJ59JxivCSNHx
MrLEiZxU/sHLDgJ8mVP6mzaNLmXHrC0jS7siO6sDWOv+C1mPSryYGQOs2FyYIGvJ8CFRSq0TTOl+
t3XyY4eiYsh2ZtwuPV5lMW0luu1RnTSkIz7DOwOMc95/F3TuIxobvcPpDRycy5x/u7VqjQvsvfVU
YfAlhcGF9lyloK/VvYHzHswf78BfkaBMt4lVC8YW+fi5QJCea+MTsU/7WGRLiyIzN7J9OjFdQSuK
fkq1L3wMu5qp4YxS91EXmLrcaNkxYdurCTjmRTlhiZmJnC15z/qxrMILSVzUgwiAoXQ6JH3rPdNf
m9jMrnpO6aKN2c5rpLfMHbYFBhELUaNicWs0N4fr0ddpdju6+zIkQ7LXFrL9y8Z0fKra7hKFyWqC
IecLnxZuA7No6dfZks5io5lUSXSiAfsiaquuZT0WUknaLwHWwqDmFI28bqmX5pH+/5GETOs9yA6n
FjI1RdTSR/yQt0Ts0KZqWAoyM4fLArkWphtpabjVvKVmwmzHcAV0qYVvbZraTqPzbTlAXs1+0xr+
V0+TGvAsx5b+N7Eb4+5g22otPMNesjPHfLMQWLiVSXtgJu+xXbyGNJk6i90mM5hZdOsGKw7Ky6eu
+3Xh900lhXNYQotgri+di04c9IDsO0WoA8F5PTuzmeOtTdmz+6R+0DdNtm+Vs7Ljh8tYX6upCMcf
O4LMa36PJbqPf7YHjqaFeG3GJx9Vs+amL4MzfIzaCWHfYKB99NKVoyBIdptcFK8kiiBr73ucjJb8
VmNCwo4/62OXeVE8HPfRKBsyTg0YW0lIGDB+mqtfvbjeyTUV8q1Pv8qeigHPoYTT3XjXoumvNmLv
gCu75h420dq1rzUaK8JQEljX2UvvuodI+tvMrJEFcKpl4yXU/J+xjCDnIU0e6qOoyAqs762PWZP8
JYSwQfkkDBu5pDFbqe6qI/HJtfdR4277OGCTjrKhBB1HygPmXZT5DU69iLbH+oHVulAxressauB6
hENtzWGO2bthvidMp4zkq3UZtcf2b5dTYg06YBuWnRJTX1RvkzF8CptwAauJ/uGi89y3LfAF3B1K
/psQ8wayHdnQVPjLQSOFxc3Isdxo9hLFCH7+PP9mVj6UPlrfn8r3voknQ8JFYIveLy2WiawK2Nf6
K8VwbcTC1tcoqnGgOS3pTSQBuRXf9VZD7Wvy8piMKVSf31JSc4yAck1fjF3/WnBUlh1n8IU1pmD9
Fpp3kPKlfyxsKpfqxccdFNO9hAezRRhDGICymD9/xNjDTRkQP0IfzPY7aiXrsJPvzlvtWV/Uo3r+
HcuvygKpKp+zBDFwjxWY83qOxVAjmOoWPAhBQDqTusFdw7mn3Y/pfIFolJG36g3zrsHHmBBQwehe
dmxrM/xqDvdykIH0DKLtxDY7nJe/PBg131kF0k9E4iXAFNAaAqp6j7DX2sY5aOzSPU5RvIdXuOyR
dGmjzV7bU5esJvgj4KiM0dRbOPakD+KMq8SX3VqfJbaIctizm7+12T7hGC39ajUp76MjdY1xlruh
8lv04MSRDHTOtFEOnGk0qr59HUghrBj8Ti6qIB5GA6PsEN5qtuv8Rp7LL3/Qd1EDB5znmokshvm9
B4GoagCci3eLvrA2lj1qb7t8D7scds69IoekxmpYYEQqmw7upftU5F+TjauV8S7ZZLjdtFVY1GsH
74KbQdf39jEOREaBXDLlusITLbJqN9oxLWu00lhsF8YhHa+BbA61pbNaEScTewZRYYvMPgVpto1y
9vn68Gl2zT7zTCAY7TLAxprhH7NvhTBYBaJLZUBDNuKfxlYxERo3DzT0rFt5/aHmPSttRF7IkQwc
MT1jxyixtr3Md1WHft4cNxmSSTJjVgn1noOk0fCiTUEiWVCVn2PnvqXOiEjrWzGB1AHXugFBfM1H
psxTbLN+5rBK/eYWd9bSZOvdEoLoM+MG6PYUMaAoBSyEXp1nVXwCYE8xcABXd4P4QQjOw7Npkhu2
iY2+5DJd9J55MLx2DVagUs+D0c6ZIz+xoW8H6tlK3Ia4fdapefLJpahrNpXv7EoI3lZavjRhT1/x
hncP9Gq6cqlaVFmudKvbjRQnfhNATnudpWYaVSHJq08G1V2HbS0p5K53xoMlvA2xiZty7npg1lHO
kxBDfoDH28GOPJKHGMR6noh3ui1UKWIdIywUffSI5KvM9IvtIwNmpteMJCxdU7QAJfVhNt4CQUwO
Hip8rjtfA3fG2TVyoMW4/vLAeDWw2bKfiNpyF7MvMyy8osG0zhO1Dv7nhdoril5e9G5jkbvWB+rZ
n9QlZrBlVSuPV6zQ/rXZs+XEQKPZUnnGuY8Ag+AMHMW5rBkHVtnfkEzrgmap0YODH0YbL80vfZXv
S+AMhIpynCKxA3OUV+8oTukGmhsffoxGykI017XTzVLHzqIE8SJ21xRVGhQyr6ZWzP1zI4NT4CYX
t/WW6UDfpsGixOzKtidOqs1Qmus4mDapEa8tRKt+ItaG7u5lBEaNNlgwENC5STDBu8I4AZtV9cOi
kPBf4gj7aOAgISLHoaDpqfgxf1jmeEa06PHh18i2WCEuhlJdepyaEiBPHpDWwNYwsFgNUBS7bDd2
DsuDohjQCuLfp10XriCuRG3yeu+hZ00xWRUws2zc7kA+oBxvArg0jguPJX8LaVCjKuGqZ1TE/ZQX
ycEjlcqt5IlCEkVdcI4wu1hdvgoj9lWa3Oqju62bYlVQlwPaR65b35pAe6lw3zZsBQYM0BOjkjHj
LA7aFYv+vmMWQrKekemrAH6KyHveYbayK5P/QyTYwjXTbWgxV+mDfUHWkeNAauKHciysZK9OQ34D
0k8+g0TnHcF3V6Aj9zCjWt9B+dk1H0H8pjNxyKVY+qAYcuBSvtpSGW2iYHrzHbKtwjlOMFtKrN62
+VUBCgvZ5vfikeXLRKDzg0/YWaTFThSHgfM82RojAmJpbOA/KDhmrYg7MuTKwXGZgIj9ft0yeA06
+dHUaH4zdI1ZxauA1Bk2RAD8o0JYgdxga00I2VNKMfw6VpwebMf/Ma2vRFFVS+1OGuep14dNbw6Y
0/XVSOk/hNpD8wmlaJpTE/y1408WLRsux1jO9ZF+cH0yTcPP2n6JJ38lxW/v/JKQexP0F/O8vi7/
TKdfSGQSQyqYx5r70qPPSasVCL6lidNEMCfI+Kca5tWASz5kbI5pJxOOCGy8GjtcqG5A9lp0cTX0
YfZ9WH+sEqgm0qRq2tIMPZzQxxCGdZcpce2ndPLBMqmBVnj99O4id+owjbZ6dBpxwhThsAk1Bpul
tdfNZlek4cFmrzpUL1Z9bgc2P4IxYBBYOLJZo2J3cCAN4bE648Db6kJDuuFfYQXC2MZcSSmOomGb
Wd1Rsjv2EjwLEcZZw8NMlJOPEuxctB66QDLa5vymtF5VafVvGoedy2TF68qNM6FJc1uuCz7tkVwF
QAjA0I9jV766XrqPvekqDWZobrSzsIErCMydYF45RYcO3bQYp6XhgGRwkg0c5s0wvElvfFD0MSEV
q8SHVmsihbAUHIjIztEvpDjQvb0Pa0ZgfpdYMNuA7AxVgVkcGARJVKksZxEkG4kO9L6+jc65pWdO
O16fIP+roaY/qdi8SpZ8LcElNZPOdCo3eSGeEyQOrW8shuQ7ki9syTeuhl0CsmNdVqh/590DrJnO
gSZnHip+tVZjHQUnxprz0LBysTgjekS+/QBlJdSRlCfnuogevPTncQrfPDvhnjCcfDHorzpTeaN8
Zdi0dRXgVQRRBTuqDLGWVv4oAn88+jfAvb9jsYG/vQ4R+YXNB50g1at8otDHWITM9NKHlNqmgyIm
B2WEpxaXUQrtPnYPSv8u5a7ibuSZO9ij99Azua2AQ2cDn8AcZUiXEEzTofOHnyZhYI+9LSGbJSST
UpeckuB7R+oWz/5simij2AyPCmfrwGJJf5rjcGqX2wg9XxiXP/lAdqdD05XW6XrEdyAYUnch9QjH
jwdMTnf+esZH2ihPAVyECtIBabN3oc8UT1pqoHG2dUeWi6c0WRhg5puW7hQtgY0+OBY/NoIvKQRW
yxJrB/xVy3weRLWZp7C54bQbkxINNxbYOgn74jE0bwJvbQQPKBj3ekm9K7jsC9gtbDaPIW9qWdqv
JIO8IOK8Bg3eHCebD+0Imh7J4KolmRsWHou/xly6FKoaoT2syJ50wdzKYGSQM9wMQnMjNP00cB5H
I5jI3v0j5ZlDmT/MxgJhsXYGlvEhmQkMCPuIqrfQiXejth4ydSt95kvhuItZv/qYeLM430uLzVxT
sWvOFg3RYAQMo9Aqd5lOMh8e07Gntw7dbyPvXyuOm0wzKLiI901N9zUtEThSX6tEzqwXFmDlwZS3
HM5JLrvndLJWXh2+S6COnkoP5MrfOjYGYkx3WsXTNuc/lOhlzOSFP+Zeu//KaTiFlctAqFgA2F+p
nle1EQsFj88YxlXP9t+YDUKu92aFNK5Dsc8BRZQp8hTT/21SO0Kz2gLbcW9EEEZ42vQge604bogi
QFAeTUcrAevHZ6ikIPgrXxW9f2rxiompe4QU3tOIbyoB/1MAyVNrXpmdO0h8C820SbKCgp3pt+6I
tTBfG4sKTpf4D1IeCKdGL2dU4i2urhjN/MTZFb1Cr05JmOrphRSHZ6v/KtLXvpsOpcX5WNpH3xTc
PV9zmIsNlK+wlvqA5Q+ss2j8wzSMO7cogcn5+qpvGCuFWPZl55MVgE5RNFCJsnMDZcFPfWwPlM1l
eTdyBC15tBFE7NUJ0giP+WnTHkzX4QqRJJm0FGo0DTaKVSeOH9XobB2B4NcBQESCd5i9igApypwi
QhRC6/p3BS6p7Ec8BPOir8KCyEQKBZc07XVinPrJeZVVs61N89xF3sZk52jn4UIXxb50h7VVNYes
UciAkJgxsvwrg+zQlzyH8yXY13iH07VFqJU5shBxnXVfVK998k9mX1MD3KRUawDfHENsmfJubU5y
n4l+FyXTc1AUKx/dM1sgJt/JwpqwfeFsNqejyQwsaN0VFzP6pgy2ETGX+mfjr30UBB500lK4Z6Nm
T5KIbYtcJUtPUcBlIjvye394KDD0kJ4HxXiYaKGgM6apyx1sn2UMphKSeyftXe/DUmQJoyCGlLqL
Noex4ZgYnLH9zWPn35PNEkbRxiBrCbOE5c5dw+xydfakXwEAZyXCAjAkzVaoHneZfwJJ03TqGiAe
5K69j3W77HPsBLZkN0LpWwEMmrSvjK7UQIZpyfKYht4mjp1v2aPZEPVWtyYOxJUX3+ceJBb1O/0W
a4SUZVuLkuSzQBk3IPaeRL8vogqJ8a9sUOS7eDVnKUKD9kUvuksmsKfo4mK63sauCpxcw36wQe4n
IUkQbL81Vz9VfrALTHdld/VN0x2Mc5A7mKi6o8SQdna0s5i8TauDtfvI9W6VFhymKBVTJoadjqVW
bWWNEpaS2y6rr6z/rJBI5/4/m9E27NmHP7HedtWG8DhSnNP0M+FGDqMRU84QHsKeAW3cfDlOeC9Y
vy9Tp8XiE7CAt/R+tiElGKCF/ep2F6/IT9JPFkN2d2dLPaZELzqKMt1nOIQ7NkBAEJiw8a71Peej
c59JJzmcvyTeqvI9neKD21wtCDJRMp4we2xKPA2+M1zSeMLSiRMA0bhp9Zi+60U8UP7NYIHe+yiQ
DJht/xjH7OD2xt0gZkvI4tUKmZENzqpBD/Q0CniCQF2dHjUkhWVgZ7Pjf7qF4QRMI7vpbomWsfjV
yoBlX8+cKP7Wa0X51/PQta0NNice3lHZkYYkmQvVkceww6oCYqiCTRwRpESapQu8QhXJRqBFmcpz
OeZXUyfjCvVJHmfPvgGHwD0lMgJfVWfE3yUaxYh1LKIfmbt0s4j6QrY0pZ2umeDtBxySnQLkUupv
YcYUc6xntTEQDIi3VpIRgoGUf/hpLabp0OpWImj3YnSY/hSbZJQY4gGBN8aprPEL+WoZ9NJAR0OV
NvmnMO9uFhLgmKNNE81Zes61SKKzK8a1kdjbPm+5P1scFi7xNRdbvUzBszZSzgzupfF0rP+4CLLi
GivzMIb1zsO9NaExrg3tWfNcrJIMhom6NLv2kkCcrkKY/P7k70aJrNEEbD3PnMleSDQsmHRTWtWe
JGTlaKYFAsmDGM1FnR2SQSyq7t1Pm420uSKhx/VutWhIRYw4hvj7WDIh4g7Tw2xELwsB2dfYUJ+j
cKDC4njbJG22szX7rHFZ91Ly1DsbDYxUlAGUJCPIHugMZ706l3xsoucVDCbRSpAPz8NrL+ps1pKj
nTNjxosNZnYOcF3uSvEzEhphsFdLY7HzoaAkAIvhz7BMZI9GavI8xIwzA5MF+jMb/kU8K/7jmGSq
8qrxvl9V3f612bCtI/slLKOa6QK9GKZc9Kl9vEsjBgmyevXmWO8YsWaLjCqe+2DcS43fX6j80Fpg
LrN9zi4+1n8pfVo9u1009hqpbn0aWnPsguChqfqXo+QyVvZ5jNWf5aIKytFmCnpFZ4IglbA3VY63
6jzfYNBjMKxs6RszbghQqqBt3Yl724tMXuj2S80C7Hj0nv3BvlT1T5c/h2k/rdsQU04ZvjBMXkol
GXci38dPgn5Sh6EQvnQF/bJ2KYtp0wUJyzrSUnvFdzRLHhj8TSYkFFlx7lGsllVJqCdcdD2nPuZG
6WChwyJHBVPTBU4RcTNxttOL9FG5b4bJM1NRPpiWC1IZQlIAl8lFJDLUZNT29K6axz48qrxbooHK
M+J9x2k1Qndwe3mwUvOcEbkDqImM0xhhewSKr5Plx1gYr5ZPIDYNv5a5u7SxgJBArwx0e5N52pYR
5oIqe2vDpYo9sdEohRnwrXujf8S5MS/48DBg6eLM1dJ6H8UjKwyHcROptcj23aK716z41iHvft73
65HDVCI+GGvrXIPEb1z1r236ve7QbGf2ckqLUwY5z2T9m2t/gXokhOExoMWpjU3HyAn6nZD4EHxE
+8XIED+/hd5TawA34ufMYzydRfxoSfKxlSKuNd8nYb/1yq+eSr+tp0XX3R2qG/oVvOVI35rkVuDg
wpUKiubVU8O7mlAD9YSe23f63g+Fqy/SjY2JOVlLC+Y9NeRj/D0SsiQ3tjYjFeixuugoG8Rk8Sz9
WPagOgOLRDCnOdayuCVxf3dy/ablcIcnEywJwEfhPIa0/2fLdluMWw+DZFlpy6KlCrTJ39CCj6J2
FhPbWY+Rg+ixezKoikcdYcLIN93ozBvSn0jzCEaanQIi+iGK/NaNONBb3Xvpi+6zhlz2FNYzIl0/
QOOkWZKQjabcvCGdvbkxonhtwNNnU6ToKNYK0wFg5eHfEp8lHumUDzDDEav0AerbhAunLJ5rJ9nr
5BsZbvANA/7IKh7yr7z52ENai28z76+l6T6XJoErpBoZyKrRiFy5GgZmWcy0NLSvUXbJbHXTmezF
Y00AhxdsrEod7Jy8z4IGUSGORmhia/5nZaKuFuKhNfrJM/Gw9bIh4ijamKhiJtM6W7m3kWG8qX3E
RAh27J5aKzYeYPxhGUEnY2ZzHgSzzdzheGhDth8iooqAemPU1T0urbUuvBdV0to0ybCuWkmVaBHV
QNpKZn/6aAJwd/1GFCgEkFydNnSw0Y74n6GuZ7FuUy0gYpEace8BiGo5Jw+1kZizt+GNWDF7i0pW
L3otny2/u/e0oYw0gS8aoOEGhZAddhqf/aYG09QwuqMbvmRIQUQSMsesjz5fdaFl09PgE4nnSUV/
mG70plk5VLV1rF2ZW3AUd9CFMQOO/Zuq6Zqxhne0+BHSYObkgJNtjsUmDula+je6zV96VJxCaMzK
gvFYCTMfjTyzR6b0rvVasrBIcV6mQ/1jdGw/DZJUymkxpGjJ5XA02HZqEIz5cGiXs90YDmsn91fC
sjn13FXoe0RTg6uAM6vTsCCTXk4wALTWWDq4f1w4rxZiFYeBVxu5975Lu2XmzcFgqFUK/12ZAAMp
PJy6ZgNV/eOOdRZZ6O1avaTDwCseDX6Mg32GUtMYzyjtWop7l6LaLZwzXjzibwMcZQo0xl/dQsnK
3/OmoGgzj5U1HurCORT1dC6y9Jp1ySbIII8ZlbWLzEcIDchskMI6jC4QoVvsYxdjZSBRcA1ny2zk
uQ7NhZonjX5xYuX9mxaAcF3AWyoiGy6b2hNaTlT2WXwuQyDqOREAqeaxqUL6qjg7V1Nt3V3O2TBQ
CCsLXKOYkrHcZTGMKoUeOnarg1Y1107VZ6Lu1gXFBNgo871IEUwUccuOXksWqvJw5DoQNoyV6ko6
VTO/Oz3z1r64MBc743jBKqC/VkYrUGVxrLst3ZOKHbrJ7F9jOgUpFx4bW1Huba17U2P+5cf9csqd
Q2NGN4bcTJUAtJAxCd5XrvG/f3c+i/umJI6x5jXErs1/uDARbFe9G8W0l23ym8uMODPtkDR4CAqH
RyG6Wh3if/4n6wtmUk0drHWXYVEmDzZFUewhTCw1VhAh4/caZyIHJEEjBly3ibTgOmHlJDClyZCi
1qMYU/iy9TL4arP8iMJ/W5FkIE0EsUb4K5L+uTBA/ypt2ugJGmZ/tB6hZ/zrbACaMYKukUIt7Fwu
bWppYONjxUSGJCl3cvynoWXWmUOLye02Xnpi2vVmTwg1tjK7ZtXgQyjG0RNgViub/GwExckZsr/E
7Uj7BiCrZLFKjIZoP7tc5z0BY1q8zwgm5rpReypVfA2IP3Rvl9PVONVHijqwnuSlEhCuXVhYTLj0
lNz61F9YbvwoE7Eh6pcSH96zRV53WVcPlocrA4o38Ur4kkLxnLFNnKx2qekIhHTnbAgqTDViKjHK
HR8eMjJt1c/eqKSt1wyYDv1knIMIwQwla5V3J0OYdxVx4Gf5KUz8dZaLv0RD2VOiB/IcYtaNWuIL
L9Y+PENEN7hFdbZr1Ci9h5LIRaXKPMtAxpZebaRlpAOGyEBYtTHPQ4KI+36aHoMLO7CWGlZ84a0n
6usBqZQeRwfXZSGVsPsTeomkeLhHVXOO/btupDspukMUWd8khq2UEx8KwYVcipPRsPw2ibJyUciB
p5RFsBi84iP0w0cpR3Rp9jHx2dSPrNQJvkV1AqIAebiVv2fu9Jg/KtWDfxNqzWuAQRZzD4urhOGl
lANWW/lXBaAWCk1dWq27hNgsNZ8rIjZPNhznuJs2cejTwxjYXsK/TgHcNizTxOI3ULOhxgnVedDs
R80mS2tZlxh4CwcP9ggqiieVpky7PTqlzkCRQKEFfM04jLrYmC2aoZEIOIubJGzsazsmXFPgUgZx
I6YXfLO9ZHO+dVJy2qiUn3LCOnO9BZlOFYOGvGv1t8BXKK80nngcAhYtbwJrOHOqs7AZbSjsboFN
hztQqWO7JkyxsZdhgR1ljLJjLbBCNzb6vKbDCpnPEtg63E+e+5LFRNph0pxdTshUdjUen0ro76U+
PFpn1q6oYCP8adX13afraPzd4cZ1w3MKcRflor6s8HVB7LlpLev32rHueVBuG0wtni73TltfJz53
ZaNLycBBh1aISOPbs4FfRePdNj3qLiNntZe+tAVDV8enZOsvqV9zAubXlm7NAQ1nBvm9lfFDOOF+
bKeXbNJYReHAKZJ7BjhBWeAvWF6zh2GoDLhOgLwncA5DJwgGzCO93BFNSIsLTQaFVnezMfzTd609
OXPd1daL7ZXZpyeb2GjDB5snWv/TowvROOTD1vZhwKHTHPrv2nvjzHjXg/aue4yIiQix9bs1OYtI
0Yf32q0FizRSmtpOdfXwMDm58e6M/nPI0C0jFryEsIIGYGdUV0CzGCiqlWm9JABUuHogVbEwQh1o
jNp5GpBTdDwxRea+RKyPHMwpjlX+ItJ6C90Y5+aL3RtXfDq/Jiexiu7sq89lbO/sAbJ/9GGnvJ8I
QpTNzVvCDrb6o56hgIny+qCbw4kYQ/ylL5aesuOMUJglTnuM3TnoBZ24jEgUIL/MF4zbLWSgavwq
A3ZAuFtNeC0atkB2wM/DyEPlOotBvWp2je8upZsGGFcau84IdlL7URACm0ZtRwcsutHWFKtwIKaa
b7eB1tZ5L6V6HxI+Ijm+Rh36aOakOigWlZKhjL10sBhtqZCkEaKbRm7xdsJT52fwiSCGJDkoDGDR
87Zh+ohiBB+B82vrnJU5CKsEWCCRgqDRPQs/mPhX0Q/3uNyTfiR4uj2qBNh445+wPJ6D3vk0uRaK
3nj3yvypguTQe/HLqFvktX/3lXpxJYjrvoGWiSCYbZGedxttdjrVx9FmJ2ZgJjN9NBBJqpiapnul
awyp/JkvtiqIxvJSIkEc4mGG+BQLoBFaJbaa0wJbZJkRERU6BLCgJipVyNSXuEKPZnvRtZf12ZaI
SPXWJh+5JZyTLTxbGHQtGyOqDxH+Wtf6nuZ1i+NccG5Qn32Vg/OTeM1lUvOgGo1BGto+HRFup5KJ
St9/j8ibJ5eQ80izroVXsU8flwFsCJNFCZTpmu2riTuoKaOfusgRS/KV++14JndjPSBYY96/GxFf
NxHZCTwiovHegMW/axXJWDjDFALPzPbn3EXtKa+5L7LROU4datsmZ1Pf5Bv0U2JZjSxPYnbROTLu
p8pUOQ4OQNNJFnEe5kBvoLdr2lcqR8SHfrB1x3YroubgCw5mQyM/OpuGizakAI9qKrXsW/McccwL
dmZOjx1Y5ShGE0mCYOfXpA4WmDdEPb03wrxVab0rWjy0BgVuVf9h27iFBYtWpu5EPfmoedKqI4hB
+Qhaug2mUFxTqfFrjVjWRlf7rNDEUwI62dP8cHj0OWgeEC4M4ETyjvGmbjI/4Ji8TXlNcKB7RFaC
AyGMLtUMFdNLdmCiP1tdcTNbhu2MBYA7NId+gB3SZ8ae24Y+ZURG3TtsGnojOYMdc0FIAG+fsulL
U8XFyL1bETOaL0t+ZvR/1/g/0s5rN3IkC9OvMpjrJZZBMsjgYncvlF5eKpmquiFUjt57Pv1+7AVm
JCqRiem5aaC7GnUygmFOnPObtLg2/GxvFdhbO/WDJYNLDTd12cQvNaIMPWSiFLM1wAHuN0k9rCJl
r3sNya+Qd7Ky0AZObBuyGdx73P1mswaB6pvZMO9RiT7AqBeHKQGGrjk5wHzzJtTTL65fvrng5HtH
hxZhwqpDiMtGwgtDLdvEPTgJeWSI5BdCxOsp/qNqPqmmLpEoexz67I3qwT1WEPso4XLuop+oIpnb
1rEAnCHtRxeJ4jb3iUurIkzkIeLyvujdNwuZZolWQQVNy5HFL9sSX9t4uqQW+SCHYuc3wVOhpq1r
DHiqalS8/E5BUPMv40QnI9LgqiNShZ3IyouaJ1nWX0yZ3pU5MpRkq+BSsC0GOxZNmLFDCxhAfLhc
n7FhfY86f10m8ktUgX0eyRRGhKGiuAdbBzZ1ELjnKdwPBSRRZZRPRug+Jwb61KpwnyzdfMbk4XdP
qWOoFdqp6EU4wQEZj2t77FAyU+1lJfXDwOb3k/TaL6obmlMbpcN0dbTb3lMrRa2r1pu9F6J8F3F+
k1hDSuUZbVtfEwu5k2aE6Dr2ay/kMddJqNyg7oQdookXQZw20UD0ChzZNW8f58GVocd3oyFe4wyD
uFpsMUBAk2oWRETI1XSoA9sADYquunVbqKoICIYiWvfOnUARcaD+I43ZikGvHlo333Hlb4PBPlTm
ZS+lQGoksW5sgWZbFtxjHj2uOtyqmqzdGkOCqxZ1TbCpYgSFJsHg9kOFq8QYbUdTYkFTb4akvDZj
Gt8ME4/W4L5NULP0TH0D/TPGxAuVS2Pg5eD3iGhP7SzchQ1aSpV56hGCKXVKn+QrI5DzMdeeTDA+
o4iuqxrh4swHbqGRCxa4I0tegGtjRL8v1qbLrhKPMpoOmcB7ZxTgbeq4wihT/uxaddtU7dMgEGGt
M/2bUZtfVco7sJxlwnuwpXYO68utY47UAsz3EOb7Opu2VU7L1gjTvQedcEh9a9tX9rROg+C5UQac
N455A6UGb3iOxuTZrHEUoVvPIaS0WW+GU6rO24MMzO99xJsM0d+7kKx8K3p3O3EQ2ZpFFoCmE3WJ
fJPDMLioRfwj9+2ff9X5jelraOIa60/aH9+1nwrdrTe5BrkUI8yDSoYrjPpu4nB6U7oHzGVSzyqF
rd5UwSUOq7sBbVJuPmhQAzpneeC8tmr8Xkz+AzW+XYJvZNm3+4C3GtDK9gtaRx5Cpt66zbIBNXpU
j3Roy7lZPFp2+qylnQCP2H2nlpvuZ6/5rup1cFf9wa84THs1v60jwB3NQE0L7WJ6LxbJcZxCU9QL
SuCzfl02rQrD2zRW/5SnEfTxCLWIrqHzZGVQCoPUfCQnnp3mii+pLencAmiqzauwV6/dCMnRi+N+
NlfjbGvEl6pu+IABamKFn93Ysbq1kl6uSCgw6xh62hUjTBnENXWdHq3T8YqIZhpsaYrHwM2q614h
M07kn71Jd7dU9ovd0aEUPflrw0v/QnPzlxQVCrdHU6AemISB3vvW7gXIlgQ75L755U1zRTk22LgR
3tGqLX9MVvkkI8taayXCekb3CIKV0mAMCkzw3rb8YO/3McWk7KoKAF6E4NwnXArTu9Yrf1oWKUxs
wP128/6mFvIbC/UHWW5N66dEHImfxpOCzzqoEQ6CRGawCKn+oYXwFFqtcysBw8OgSjSu/wRBNCfy
wJWFyDoZiYOGc6t3en+XioDcffACUB0QuzTVf3G1ZCd1ynda3/4edHEo7GCv64CAWMglXdHRpFPS
TRMtmiCDy5UbvGWT/C3L2tcwm9A/GDA7tJA/710crMqasq7ZOd/tOOMxXaWvsAvuegCva4nLw2Ud
iHRXgmFbu632Q09NXN5mVzQTL5QOHtemDdGIrIM6uxxKm7YkQkjKbcurARblfScAdlg1smBUcgAe
IOpdFfZ46TRJ9FjaZQFxNwcLleAb6t/HE7K0yOg3BTVSzABsTFvbWTRjYFs3sEVsnnkBytx65sG9
zY0/6USvKUZTo0KRBHEpuD7jownUC4QULc01CIiBN4S6LWao+3f2vJ7uUoReqq92v27L22a6Fc0M
+yB1l/sIw/EYdNAKOTsUzU2chlAQXUXdF6T0AzrYBj2M8nlyDrL+aqpDmWN3kOYbVWVrL3/LfXQ/
ta2BcPWAA5Pj7xF5XIs43Xg1vHyXKVz1UHBx1mmde9U/tKAD6u+wIelQ0Gi5KPoXyKCU/cJmiy5Z
0d4gJWXmSKvvJ9pgs2XFrLl/gamxG+wNsPm0LIPsC+wfFx/hYXYnuE27HU9luLYxaIzMf/VRofZs
cNCPQ71RNHlmqeQJgQN0dPIErirwyfCWNC3hlW3Km7F4C+E0BZ7LI++PhugjQv4UYX77cHi6Ll1F
4NpsM7yjoMhG4a3NGebQX3O5r00/WkUV7WmNw7lhx2jNbQLczobpFxIzBJ6PFAkoMkqtyF2+dVhY
4ArYXJsVKsH5oXSZD1SfvwfmZaO90iHHikvzrswHCJtrusZUvfE8pWW+MpxditKoFaDGCxnPP+RI
iaM9E76Otr0fKgBgF8Z3Po8oMR5WmxygIw8nMOhXA/Voi6uL1hrvmzy8m5vuZflSoNgf0BGmu5dj
lZuTlWFSgcA6Ha5Dkm1CC1QQWQLPXVglHPXdXO5dZaBr9fQFLWXBXsAqTFXfguCSZdw2O+oVOI7J
7nLotmBt4MyuENjVyFCy4vc8t/VVkV1LMYtY5cW3LDqYzX2NOkcLbSKkrrQqB5oSxcrJbrrkPhDD
CuyT+F1RRkVywDDvMJfQ2x/DBNbitu4fYnNrGTvp6ziD7UjtL8Qvh6ezTSlWOPu82nbgZ6K5twI0
OL51skf4ZS5CfjwkA/RWM4wmav7q1xgcQRNezv1xSKPAVjP5UjaPY/m7iCFxDL8L3AYU6bxLlQVL
r4pPGBeHJrrlPVRBB/BcGv5I2CM5mWUXFlUPXhnAPdKraOwfBfqHeahd2qTiMFO4fCAFXCl+0fSl
TK4yFwgniTqiPSXjQBfAgadrv0Jin6zHSqEt8FJDP9Q2hXvQ2kPV/GyTu6l+nMwraBfAMtkVPjnT
IyJL2BikVLq0ci1GXr4emp8TWoXJk4HxAxIbtO2o2UC4cRCVeINUUAcv5KFz9Xna99Ym9NdDDtB6
PzW7wec26UBFX/SFfgE5hLchOPPdDIii15DYDblrtc5CqrnABo21UVNBf0R7wUQ1vHvzoi+2c5UK
A56gtc9mqQorg33SbhT9wvq2i75pSbKbZjF80V5gkAFGxaj/opPOdri8eVPtpkB/qXRvqnn5UcWw
1yL/Y+oPYf6oD9/gJqYwRUEAIIK2Q2EEc404eIvLfWk+U42THCSDxVqCmh/f829r24F3kgMw5NkE
pSK+0UOUWavr1MP3fK3TzCl4n9qd2ro1KJCNANmpveFp/yU1dq3kL4BaN1oIS3PXw3aj3XMRjrcj
rSAeP5s6ALzWIVNefIHnui51mA8WrZsQjycH78SdHL6hALKFqL9SsM58Sdpg84K7r+RDHm58dxch
fjAZD+Zw6Kg1TLNDWv3sgU5tpmrrZntbm1sN31KS9vgtUNtyQNeveKmtlxxglfaUxrOKA9yCVaqK
i9K3eXz+QIUs7LYRgpt2c2Vzx8xKYti5gjMw9yhr4BtjaBsDXS4DcQZebGOIvAm6+Grf5Leh8Rry
ijfQdImTW5pRIDsutQkNUf2ujSj2tjhMWeuu+YlMp9VcDcENbeM4Bx20aXuA5yEtkVXDCk0fAvDO
XI+G+6saroPxV22+IVXK9UyKB/JouE7yx743QLTuo5mBOlyWIyJ3we3QVg9+cV300wontV0cIWKP
BqJ304SvfvDLhUswRN98thXHVofIg15ct8YOkn8XPIOjse4ieY+7jMvIEd9x862A1+czP5X5aoo/
Oko809o1v/JwtFCrNq704Q5FRzr96bAdE7gp9z1IvJ7jiC2GpeQYvxo+RToc14Z7JyOTZEbiQ8lj
BjePpEY55rWaLwzqrVQkL2LWd+5tyawOEoufYF8AjRlvy/5ZUASXPzSIUUGLX+gXlOcvzGoWDUgQ
SiiQKanvs3EryZM9BOPQ7TW/1tgm0ZauDBCWgLflJeyStLquQN5pdPARAW2bfQIlOJ1cjvXLQFw1
8melfXe0Q4cNRYSvnLTod2zE9xpGig6qsD6I8JdAvqVNH7T6ZdJMWEcIxkguD1gmdDwzdoWFYWXQ
HGp8WTXNfY1HTC4QqYymvWMj10xplIQ18NfCeoly+P+Xlao3vfmSaAagrkNmf23q+wKPEP1rBrTF
41FcYXoGFqzDwmacdRiuB8CHsNQzA+eURxnGaxNVSdu71Ni8aPTwPFqbXDBJe+sZYJEoMXG0pFvD
rXZ19mQDGe3CxxnQwPI0fBNCwH7WcGrRT6T4Bi286IESwzFAYDi9LHkJG8E3bM3y5NIBFhNFj5H7
XAjQU/qz0c2FImqmgYvVyYOOtALN66jEjrefjSG/Sz1BxMoEPX9ThU9D+tVxX9qKZszepBWmOMhk
z73bf5fUr1Mk76FU8MYoSCpv7KQA+NOuMWPbNqpaAQLkZEBNcrxux44eSLFrYnqQW931D7U5bkfq
pbwFeWB/zVmH1bBHKn031emuz24tC9Kueasyua81xLfNfWMBmEHkPdpbztdZ5z5CNQ7cVuV8FXG4
ATa4qkGhwoKdMDFUOZ3C9qdQtxLqCbBwyjyg1aHWcv/BTKoQG0B+rFVfNP+tMWBKQYB0Q5QvBpi3
FcKAMJ5nEJLdvzjoJ/WBszfy8jEXwXcPpxpVGiyemeAFpojuvQCqrRTmQ3RgvTyHl25c1K17Q28R
W4nhUiu1L01HedqFRZHMPInQDg/oTewCHN9ECKIXcRKUcL+BlOXBlaLLqWfIyuae5OyWa0lHQcd+
PeDqSfpkU9kzGQzLqcHWi5u8yg1UIT1QJG78BCoDAVxEmFLdWIWOu29mUE8WBF/ACtOtBGFhhjBP
XWc3oo8A37u+0iVicMOsN6DRpl2VnrmTnrNLlIeRmBf9DhzKbjkLSDWJf2hl+TSWQMxcarH3ray9
gxGgxzv6LkbyxZCutbAtXqOmhCg1oooOqHQk13Lb8Mfg/lV3QPWjHN3r3nUOg1nMuoMTxGbJDjAt
dnSBb0MtpwAV9lYe/Ey7dxw/3ntpW162DmCxsc4AcEr9Ji/tVyXEgFQQS65PCwpbvi04xdENh+lf
3yp+7kXc269YFNPac3praw/SewFcQDnfbJAuHeiEojxI1cS5nFLU9MEnks9Nw62rQZRJC9OZZ/O+
z632Stf8cuVY2D45PfR12xC3lFZ5T003CRwD16zINvrxKiTRS1IDkoq6M13KdwGp1cqo4DHTztsX
UHibSH8zTdiLLfcH7Xpc+oqVXhn2Oi1pj+T0HFKLLWuEbU/5HFUP9NMGG9MS6P1xPl5mCnnMUf5U
GvhwRCq5Zhs42nVp7gZDmnvAHvshnC2BokspHQSA3AFKg8V4yrS7Hcz4NaRkAcdWHSYeOyPA+FGU
dM5gZI2z2iBXbU1fOlcIPlbt7CEQ0xoqUEfUbRv/CPwAICYpyCIjYu1eEP0BBYsbL+6prXw0cMDU
IhSQwwbpsAx3sxEgt2wpWeTfQks9dmDuAqD/67rrdk3h/M6m+Kdf0pXgt9FHGVAdqbW3IYBWZ1Ga
zxr9rWlmWrb2y4j834GpPecSGRKX1N7UbhL8tlo69LVRITSX30RWeGgCvriW3iLLsTZ4Ok58AXsy
Dw2JfWKpFyAzQA7d7IaukkFfGyZNkx5g+m07p6Fw5+8jZHnDCB4zjmiWXUOmrC9Np96Zuv6S9mAU
Ad0A+QrXUYWgYgNxYbLhdNjZLY9jlNjs6CGtcA6Pm6ew5r1Uu2iboPSn1TxgjO+JpzVIkghY4I3n
mDj12pEaXSyq6M9Uf7yWyvTjJKmY01yJfI4yv9Gh3KK7aMoAeW9sX3nWW40Me+6KSv0aU1GNh1jq
sfXVlr3XXCsROvoXv0gNJGFU2SJaLKIR3nyWQSOwUbrrgX/BCgny63wyJ5tFHUBqtCwbB8PIQkaE
02iAa04pA92zOIuhrPjRiCaZoUGHnN1jcYHRDIlCJsVzhThsa2dmveaN1oWbvo8htUQG6cVmrJu0
J8kY6591MsOAolq57j5IkOFlvdCr2aGgYfSo9SgsP9wwKaCcT8bckY9siH+yTo10n3TRiOaV4cEM
FDJyphvObbPBQszDALEPh1I+5cTmJYn2VESKTPd70t4KiGyY6QxRz35JuMmYSs8YhHzUQxnA0upi
XjMu7er8RonOdBGBzRuDDr2yEBAElUt27FDdCuzMY4/qJmoRu0QElnXTKZ4YZBdTSi90ZbluWf5y
BJhsQLx5GV6lnhtMexBwU/Z9tAyLF3rhwUd6QGkX10stHCVSeeFISew+jRI6ZGCNvZZkCXh3AzaK
nnl/FXg24AkKb05Q3vHS71AvNXJ9ZNnGnl5dKTuJXDDbTZyYqBBHodIhAOiaLG7Llrzqq7IpM+78
uhnTe/ROeU/VMpnM2ywVU4hm3CRaGt81eKFXlRhKQ8u3D2PDuMg7mqhXfZx2GY71Y5OPL1QMU6yd
+h7nMJSO2YmhNA3tOlWDUr8pCPPcAYNiFqva9nHY6AMXj3r+UjS1G8718Gedj6bTobQY27yPHVBC
qO8kqFBPKxNmfPAVoHSbXSetbnKVoYUL5yDVFG9C5dKxfgsy2hAPsLBF8z3rhPs4eFDOiq1dA1LT
WcEAznQfcFgx+pbB8zHQ+WyWTrv0Mas8p/llOU2efWur3Fd3QsvHeuvnfUuX1TRYu7J3LAl+sSpQ
M9X7ms7QaEa9uwvLpsd3WqszJCdLiv/4LIypZcBiAaF72dkQsnoeZgabCQ8p6TsG70pUJt2SuUIo
fYJHLEOnCL+2dj7rkJqt68k/WS304C7zjdZFuklLou46D0HbUMUtZwxw4eQDNhqlHUTc4PSQMu+H
Xw8NoJqRD5g/GtLpODuRSStoK8UgILBS7T2ekOTmrcaFbHhOQUWEbWG+VmUBQnKofeu5lmnWck+k
CfVC3getF0djsR16b2wdYImq4xm9/uc//uf//d8/h//l/87v82T08+wfGdRrwGZN/X/+af/zH8X/
/6+HX/ybguGsC9tWLoBqqQzH5M9/vj2Gmc//LP5H64Wm0bbgvr10J1AIK/PnGi21MNGuTweSRwKZ
plCGYUvXdU3nY6CkD6fED5DvzPtCbcmQ+9VYtCj/1PbVfxdJfYwUSEjLlHYZUvPXsylXwBCQlANE
5K1OhxLHRwX2nYXs2PZy+lQowxE4LLap7kV1nd/C6ViHv/0dtow7PKP33YO+V5vTQY99MtN2baFM
xxCumn/Tu0/mh6EazAooTt1qt2GjdmlHk3SMfpGi3Z8ONU/VcnVYwjLoZpsGA3Q/hiLLzWOK6tQ3
RnmrbCp5lP/A1HhwCeI2uiyrnJdPvz8d9cgAhQXxRejSMA1zOcAYeAo4HprWY2itOusaChilXmvF
vXZxOpL1eXzCEo50ddM1LMNYTqWWVpnQKWvr5S96gJC1wzMRhDgWwhCwa03bNqS72GCjTIUjfEJA
Tts66gKE/fW4JVUwVto6OrMejyxHIS1hKGlJXVrL5WiGY6YPBs1IL0T2xzQlJZUQXXo9iYszq3D+
9IulQSiLFchNaSprHve7VVg3mWOEAXA+tID3ctJ/6sZcZzP3rpaiYE/KbUCyq3XrzDlybHFImtk2
TRXXMcViPl1Telnuo3syGNaLbPJrEP2bkb4U/qi3p1fHkdUv3oeaV8+7IZYdScjUEKoz7g1cGgvD
xQbyy9QmN1aMKZN6OB3v2NBs09Kl7VjsOn2x2/TKChwPLikWWSBeg9bqv0yRad8Pw2xJ28TZ9m/E
k5btGFLRRROLI1mFhQtwFBNQWjcXGphUjby3HMqDA0f4dKhjC9PRXdtSwlaStflxKgcz0RHiY7Wk
PU5XNRZDHq5eU9f+OR1n/smLVQkg1dZtaSuT7GIRx2x6BzF2hlRovFTdWSNWj+juRGnz7Bb0dF1p
DWem8cghYhDKdIhrSbQgPo5NhV49TGjoXtD+rHKOysG9Bj/g2mfm8MjyIA6VL4Anyvx0g2qK+zs0
K3bc2DTb1M7GnY7IcjSz03ILfbjTU3nkkxm8I13lssul4yxWh8EerjqzRb0C9Z0Ntj/Rg/BURH3G
i87M4NGRAdYxpMVxIqzFV3Ob2C2VC/NiLsXL2Vu0WSXTUwry9fSYjn4qxzE4OKiyUxb6+KnAv4Fe
s/hUJd20ykaI0ro7HeHYAoQoYhhCmKYtlse9aRuWRMgR0GsqrqcgAUsR+MWE3jP1Qyhm2XWOt8eZ
YR2bPwFzWofIZnEkLj5VmkJ5riNapBaKlDpdLY0aQBOSgCDYdXp8R0MpU1H5kko31GKxS+G6g+uD
SlLZbYeYfRmrQ9DdWfg6nA507FMJl7tMtxxXstw/fiojE04MTxlSeOc/t+A7SNsvT4cQxpHT4n2M
+Te8O+DN3DYoWumk1sguucp4CPrORsrWvnJmcRCsg914+jGVpbeROc19RJFLSmSnf8XRGX030MXi
txUVrjSYf0SMYagnd2H8Y6g8ymLx5nSkYzv6/XDnX/JuuHEwtkGFqt8FL3heE0iCTK8GklGnoxwf
j8NBaEkTDONij3XkkZGng6SMUGWLgMjwQl0r1JDTc4f9XxfU8rQnCfhXqPn7vhvQJKu0z3zWSF6N
/iXqVdNhcDIYwwPmx2BJ3I1M6nqHA0gF8deCn6578aOQOhLQk+ujWmxb5EqSq2LqCtgmIwhwG6bp
9vSUHJ/4f//OxVo2cR4qgIPOOct1bKh1qSXbdPhzOsjxDfPvIIvFPExRYILK4hDwbwyQGRFV/tMR
jpxttnJMlyvckoa9zE+gXCNlYXPMZGYOomcaBv1bL5T1rKsBpNrg51C80yoI9DNL6sj82UrpjlKO
a7jm8n7wpsarSO9IUtrwNezLeN2pbB/UYOhPj/BcoMUOaWlTQGIkUDfaoIJqCGOQfmmX/ndhFue1
V3dxbYeEYZLBAbyNdKWAlf+NIC570GDuDLXM7sj6Jr3N+Fq9UTyFyvzl64D3HBgy/12cxXNbaFph
DYGJyxYNzMR5ynMIb+6ZrP/oh3k3mMW1Q+mobIJ56cFQqcFxZWWxdrtzz6djCxzegQItrLsstcXR
FciwqPjiPAf1m2RmvQZ/JvsJ7umu6p9Oz9qR3UoG8u9Qxseji1Q/DmOwp/SZq01U30dReGa3Ho0g
pLDgvghTX75ts2pyUYFgyqRLwZk5k6358jcG8S7EYrvktLAyV8yfvnN+TXWwVy3i6KdjHPvyLqcO
L3QllCMXZyecHa8oY8pfGhZbWpiBPRz2orLOFI2OzJajozqCLBz54adKgJQxhKSY7zGoINsLtHzh
miJUfXow84QsLiyiOC5VGwOx/uXdmLpgBwOLKLRx8XoMV4gVNxfcYzjhAVo9HezI8xV7GJB+vNBN
MqjF14EUYEa2X1AHAGq+q9IhuC09eOBe4ZoYfaO7gmCGs/fqsynAuciL863LQ7dFdLDkkk2a5yAJ
jJtOUqF2PGATCL31W7+FMFe3FM5Oj/nIZ1QA9V2ppK0D0l9ETtFJaLK/JM/75iWKpm1TF2e+4ZEF
OS9Dcz6NTNddPmUp69aBEnTjzRrebRQjDzZ29VuGhtD69GCOHEeuELpjSsUGFssXmAYBHKw+lgdd
LVBXLybrPh2QMUZAfbgqnVrQQwvoUp+OemR8RKUqJmijzIWkjydTlgLRzhMded4hRxbh2VWYu6Ma
cTrKkQ/lCoOXpcurhUW6OGprSfKgx0SxUZhUoIo8lJxOhziy2VwD5SGq2+j8Qbj+OJABUbJaGiSi
3SzJoclcBxWOujCCT9TeNOM/Xxcfws0jfpeMhpFQqgtJ8jos5tF7hukZQsbY/41BMW3mnArZ0lhc
hBNFUxANROEV2EDtwlIzs1/JYDdxr15OxxLHZpAdw7nLoeV8qmzAlelcPydFrjcC8Q3gRyv7Ldna
awgyq+kFFghGd6pe+etzj4hjy+NdZEf/OJlWY9cagDCOY7jTva4uRC92p0d3bJ2/D7FYgZ1tuJ3I
5hAlcJwaQUivAqfsn/lg50ayuOhNitmIUHBHGun0K/aIF43df35HUve06OK4Ulrm8kjqZKv1ms+1
UsTZrSbuK3e6hgp35mw9OmHvosyr5d0Cb/usqcaCKP7gAKd+qcdsk/h/Tn+Vo9P1LsjiAM9qj0dd
QhCBfhRyONG1Ebf/+V3/Ybrm6+vdQGLR1nkwfwm0XWehh+o6bMYvf2McXBO6dFxeS2Jx+Di9SSo5
9/jD6o/y3rr88b/7+xenDXohYQrUCt9gs312G/ziZrTr6RhHrnGqjP8ew+ImiMeSk8FjDKgW4+jR
iDsd5cVRIDZnYkTH3YdoNUjq01GPLTPb5QIiZREWdbqPX0c0tovGPlE9KB0ixtBCR7GyORfm2EJ7
F2Z5wigPBodVMIH5+CZwQNK9M6vszDicxfmiBX2q2XT94U8i0GRdyYqWb/l2erLOjWJxuuQhrBN9
fhlX6q10gjUJ+ZlFcPQSoL+pWMPcN84ypeL1kNnFfLhQPfce9I3+G9NGukvaCujuLChwMV6jSb1C
EkV316eHdywDoj/tGHSODfdTP8vooK4l4dydmN0bQ5SSqx8Kk+7JfwqjM5XbY1PpUG4kkmlZFLw/
rrugrYc2Hnw4hWTitAVhY6dnhnNsSdBs4SplNIpa/scQbTkWkRa43AVVcVVP+tYbkbvv2jOZyLFr
+10Yubw8xQRoNCWMH3gHKJVMF14J6XjQ4vBvLHKUOQS+bTYlhmU64kyuZ1klH0hVzlNtZrihIqTb
/Y32kfsujLkYUdvYZjNGhAmbcAPKZCs8dzO0+pmU4K9TefE++xBnsWcbrR2NfF5vQb0p/1TX1gpL
l6276uSVu8vX8MnPRDy66Fy2KC81gw7IIqCfwd2AOAh8WXuq+pn8l25Ob6F5TX0a0rsIixMimgrb
LVoiODJ9Htr0BsGh17bEoqSC3is151vZ53haWec6IcdWIXUnXhBsJ5oti8Xu+7GK8ixAT23CZ7PS
40ujFXsgXwgAYC1yepSfgyne7iAQaC3adHcWC6Qwpti2Q/TVOMT0742JqloVzsKC7IUoA+/aifjM
wfh5MxNS0iJDblmnKbc4L3pQa5I8AglSx39QDiYF9jStMyClZwJ9XiOKIg6daIctQFd4Echy/bHx
IApeAEy9GwL3D9JO8kwMcS7IIifKk2h086grSfWtSzvZh5BSNohmfWnxp0AkBD/DNRS+M4nrEXTE
PDYe7HRPwREs+7V2r+V60EIQ4iZ2eFVAdDAvtNTT7y3MqB5lJZofeSGiCPEt1Gmg4WUxGlLoXVyE
0o3O1X/nqfy4WZhnelsUgkBFfcK7gMmTVtqDWeYfl+Q59kUTJPdR7T8CdcCuOTmT63zOsOZ49I5Z
s9DSzcWsKyBmWjhLgzeTp1+pGR3vVbdKg6zCsmvvhhr3utR0kjOHwrHtQquOqhAADvtTwxXQmh/7
GUsqN90DtmoXAh5bH+gI2JwDmB1bWO9DzT/lXbIdTEVidQmheuwIAYWYr2jZnTlFxedDjnk0bMp2
lkFTctnXlRX0WcQ6kFfcRffWcGEh1oWWq48za+xepztrPazECrvn7q6frmvZXPRY2fvr5Mx6PnYm
zOgNam46B/pyqwLbc2oHhVhI5MoAMF22q6Hwr7Wz6f/RQHO/dz56wO/Nf/5uVvHXmGpgiGRhnodU
GiyEixhr9Qu60tmZMR3fE/9eo4tzvIVzGDIaToawge5VDjoNNbAVo9/s9DBN63U0NIjXnj7Qj0Z1
LbAHigqRsbwYp1Fo+MICh9d893sXO3cV3nsjGci6zcNbQDT70/GO9IKBpnDIguObsWfL3Azehxbl
TlNeJLFj3IKk8iGJlcElgg0IHhZBvullEn5vBWjvkXfRCjA4+ejg1FhtNdmZDXrs+777NcsULp3M
GOlPfo0e7yP3G0oKaFqfmeIj2c6HIS9rcKKp0VQUNacPlM2LFhnnldQvQKYaYh0g37eK4dBtyCPP
TPWc1CxP2feDMz4uXozvZBQ4xEU476e1Qbj7a/XSrOItcohnPuux0+d9qMUzHEyaHwibUKJA7rjG
jySjLXZmQMdOU6pFM95orrMbi/FIraZYBRof2VU7hOI6dauoxfUrqR/9Kj7XhT26NICWOOizmACd
FndGOnVp4c9njF0p7P+08qoPUHEHsC7+xs7navpXpMXOr6DFV2FJjTZx436te2WyaUp9WGsoLUWD
8eS3drk+vTaOfi9aFTO8hP7YsmlFI2vyEcChuJ4zn/2obspp+nY6xtEJJOWYkSXgFpdvlkpPsqCt
ZlJyOwPXkzcdCa4sb/7T9ySXEY2X+Xa3gOou6xhO67cU6yliVZ6l+Zs2saPHNsm65Mzl92nK5jim
jtoGaBzJvfNxN5EhOSDMEZMFfeaJh9HEKhHWetGWN6fnTcxJ9Id9SySHrIHz0aUkvOwo+34ulN1T
Boh0r97WY16hENvFP3PbjK5iGzpoK0NIw+OIgLENO77PoECe+RGfDo/5RxjGnAsD8vsEDsZ+KgIW
zLSWAlvgNsMeMKwySPfTYO3p/MxU6c5aebVAlWma5e7sTqJypRnntsfx+Zh7F7hM6+CwFztR6MKo
VZbiStXYJiLtk4ZbSID5axOYm7zD+wRlFDQYsbTZS/LflxQF4jNf/9NiNiS3v0l3Y0abkbh+/PpJ
Z4aAyshY6w6WuFD9ZS2zgyXVOYzZPJjFx/8QaHHI9bFbJ4ZLIBAE/srKzNsSgSrb7uFIhVjHhOpJ
Ooi5nP7cx4fH92Z88nMHwissaKG2WV4YXYwdQcTjyk78WSPGCTf/VahlQTALND9KLEJV6OcUabuD
f32Jgc6ZE+7zrfvXF/vXkJZ1wbJoW/hV5FMexnuyHKLrGh25x+qqLcYeR+w1V7+xcmKj2hQsWkCs
Ou6FwZii5lv6T39j0AiVsVSV+blzMDXI7vgODxCt0597OaxkH2/G1nw4HebIGQU5gqcrcH46msts
zrMGZzBThcqKwHmxf5vCc5Ca4xEsnsczRvYTdhrLVbOIOxvNEkzSEkHSMkXN79OjOLbh52YinVGB
mwXQio+bjYNFq51iDoImBua+Zv8YZ92zFU3BI8hBde9DcsL2FH+8B+plyDCIoemKMznN552IJB5V
RJ3tBqLLXfwKLY2mvFAKVxbowag8mv22FNgZg8vcCYG7aTYOj9NZ0NLnGWb/s05cGKrkt+6ixIKX
nih8y6su2i6JviYB5cusDdzt6Tk+FsWmXMS9DGwF6MLHKR5AANvKJ8o4FPdeGD9JtKLOHCqf3hbG
DGuW8HXomP0/0q5ruW4kyf7KxLxjFt5E7MwD7LX0FCm+ICiKhPceX7+n2D1N3LqYWyNtP6mDohLl
srIyT56Dsjr5+eLxlMQBuNrUGLoG4OwPU0gKGM9Gnh3m6fvM/bw8HoH4xTO/iRIQ3uvotTJ06nqW
Wx/NxaSvV+dLRNU5aDbmo1IYV6mfOKDfA81MCuXhUXQHX7GFjt+mZf2rWVrichbfQA24lAq0IfII
5IoMbOGErwEklYTikzHWlQDhxA51IYpi3wNwBjtTCF4BCZ1J3DdIVMaIjFu9ugpaYzL7QgShNIRI
GMbPUgAYI0oFANWgCEri8NNFlfMkj1sFQWMjPIBarNojdAUfKf6DCE4OXiwdfCtTpwa2NoCO8fLI
z14An8aBBxFhnoQnp8bFLEj7poVPnzPhqZUEGdJC+V0HgU7LGHMWYvj8jGCoaCWSkegQZSAiT61l
oj81GbkUqzo7GHp7P5cZq9h73tlGhiRBqBVtXysZBj/T5ylCKyX4QWssYKIq5RH002AWkZPiMADA
9Kqi3fyZC4vxGMg5fydPTXndqWDUSWJQAWg+AjKxy4xjlRr53eUJXznCyH7oqKzCVZyDG0sxhlaa
kBGms6w7KBBnRSd3AbkGxH2QL0HiN4ni1r5s9HzeyR2GPklJh/sF1P503sW8a7i6Bh8Klw6gs5Bm
AfgOJdtetrIW8iwnnnIY2SAXYRth4qcBZEZjCzxv/RgGBiOaX92yi/WlfIISKGja0nHzD4SbCkUB
VIkUGwBbAEbHkTFzq2NS8UTB3Qw4Io0pCqEuEXUT7v+O10DrWDsRiDWA6vsdMxoy8irOoHR2eWSF
wVfoG0CYASos3IJuDu7ZWPtlFB85GgszZLSL+6McwA4IWSjgshJSVxmgFDYBBwkUZPE+chIrSX6+
7Yg5tIUBLqWKPJ3c1ARBFdvJqMwoCa/4fnLSOAoZ3nN1NwCQReIzksKgnhFVDG2iigtrtAbEgqeU
4X2v8YckRWTfRbnIWKd1ayAoIU9W8ayJJIpjseJk6CNFHVTJQiF84vrkWywpL+2vZxRIpKTDMZNH
K8o11MjCaq4yY46htdKDbkyDmkkrdBXD/68sETwD3CTKxwB30jVyAQSwQFriDa6Pc7dLWpC+geCn
ZICgWVao6zVGI5af5SkWaWxu5mKEn41/fSAAESG8RYlaR+aH8gpxl6VCGyK2nMCyo/oBCuEaI6u0
MgqsBcp0Eq4u+Qxf6Jc5Nw8DIjy+eZO0B19k1ctWnA0MAJpJKHBE4I9PjyfHDx0f1hhDHt+lCWgG
fTD4cSFjD58PQ0XVGyk/1IkQqdLxBp5mFS77BJdBdFfFb7KSMo7k+TCQWeBVnA7MFtLgVEwxoZ8D
lLsT9EMjTbrqOE625YmXHRCztu6vXjkqMimokGhItCsoX5zOGNTHUOKUUF6D+pChXCugaxZBQX/Z
yPmhx7OFOBcFveQiknunRjo+avhWM7B7a2kGQxXecAWwcDVEQmIlR2vVOIcho75GRd+6BKoBbDXM
Hx63aIym9zP0lSqcS7w2C63bttoINSzkKMDrfwvIuhmDYXcEtWE0zdua410d0jl/4v/+54Rhoflk
XHgryqmOIDdD/e+/jtFbXTTFR/u/5Nf++munv/Sv6/I9v2/r9/f2+FrSf/PkF/Hv/2nffm1fT/7H
ycGGP9127/V09950aftvLgjyN//bH/7t/fNfeZjK93/+/RVK5bkNPvY6emv//uePCHmESJ6Biz1A
LPz546vXDL95FxV/+/n+t91r/h7Vxcqvvr827T//zsn8PxCyE3gPHmYEto2tM7z/8SP5HyTKQ+OP
iscu3oR//1te1G2I3xL5f2jwIaRWS5piZZJgBQ/1Hz+T/iGh6wVVVZSX0VuHhMO/5+Hmj8fZH0u0
zpFBHXUFeQsNlJsKuWhRLpXJzxf3fdKAuTcL9Moy1B+VYZg9grLFvPxpccnCQWcWCP8Tom0VrToI
yZBNpEyoyYhWRwHCCAqErZJ0ABlmZPsjCPvg4gcN7ARQYg0UMO5EASM3QwO8/rSNKhvyPyLw2JSj
kdEtV6NM0ViiN96g5A3WpOEudZP3xJJeQJnyAZyv9Ji4zebyoOlpxZhJSoj0TGMjofh/Oq2oK7aa
HEI0B6IhoMX9WfeMDDzlQcnAlgYU6p0EPTbSCq5WlqDnW76BTEbS3baFxMoniNS7lzakUq4thiwh
NNliMoPoONiKTmONm3yfPYImyipf0WzplZ5m1/bgiBuN8V5YWz+Um4F+QfUS7/zPl9xie6bFlMZK
r4ImsAPVE8g68kZGK/+ESiYoyZAOK5ANk4OnMQAiTICEnzJ4xVi5NR5IrQEhLGg/XF5ZujHzc0LQ
Q0Dq8bjDeJ0KI8BePddNgsq0eKugqFdZugfC+U1q+7bvgmsbVLKiZGm71EkfZYbPX9tWAmpWgDWg
xwYBxum2CjpAfaZGqSw1q1Wn9zvf1atEthlDZJhRqSGOYFHD2y9vLPl2eBWdYIcm/AO4mi3QxaNw
2j2xmtM+n5eLTNKfk/rXwFQq/AtaH/qFIdzQYAnP/kcHrh4rB2n4t8p68CHI7Y2Wb1Y/J1vbkS8Y
BAuTULjBvfGTMXYytrMvAacJ8rlIaKHZ/XSKDS1S+jKExxjf8gcwYkIOFFTcqs0/t6+jV0AY9EV3
S6/cRTbribd61oQv2xIV3RVJVeEsaJiFXRRZxj1kPexgV1//yI7Qub/vdxaYqzD01/gWkt1PjJGv
uZSldSpSipGVnBX01Vn8znhWX6dj5Oh2akKC+9A99Ed1w9ms5x/xUmeTDXwlqVRCqoN+wNSiULV8
RrTFVKgpQhQqr42rBHRkdaU7QahDH8Rwh751Lg91daQLs9QaowGjFIBnaaxa/qbHV03yKLPYhaiI
8I8NjVwKGu5U0qZD+WdoXcoT5IUbq5N2Gti3o+gbBzK7CH7qd8bylyG65AIFrUocBpzVMQ73vjFB
lbi4TTnW42n1WJDGKQlhtIaA+fRYxGHdGyDjqKHGplp1dz92H4OWgJThvRAfL49odVMsTFG+IEIP
kOCDmteSvWDTeO1mcCFuwKSaWr9b8GoGnQXwTGfMEkkp10NBHLl6bJz64HsgeE/20ibY8eB2tDTw
2eN+ccGeIDEcLBnB2bZHNwugVJKGEJ7eHEoB4SBZrKyMmyDhcGU0HyVwB308oHD2mOMdcXlG/8NQ
dUCqUKFC7Eg5dJSkun4Yi9pqnMnR3MbTt1Cq3crmbHFe7Rk2JAmeWO5s9QioSLsAIIuclUytYwv2
wC4xEKL4Q2f1EjTtkIjjtJsifmAMj5zXs/lcWKLmc6gVcBkJBdkxEIdVLcjOV8+9A85+j4fYnwUK
5ssW6QsSSSRkwwHpRO0DzzA6rFQnYOBQw4cDgc+CbncEMZTLFkR6j9AmqLugamNfjQykdWpX98aD
+nrsNpXDI+CzE0d0op1uy/eBBwbpe90EEMMSeRNKBryrWGRBWTc0ef2czDH9PWRKFpFYM7ezOvpo
iNNfIBECKRPBrjx5MGN5E3nZVnLGb/Mx3AeC2Tz5dyzw4eqE472LWBqhPIpop9alFuiQmRSLDRWN
eVAfzkoWYQqZ0OUm+hzglwkaltZOeLuXDUxAYNXmzO49tN9ks/4GOjN0gGisPbtiDjSuJEmEXlQ4
ISquFoVaSXMR5qAcf3N8yO3MgyT1nWgmQCJ3jP1Ku1SMDZcrQBQgmkCuwCAHaLF4IjTJ2wEyAn+6
1MSrnXCTMV89nxVMag5JMgUtvSDSIGD1UzuZkaq+HIDMFdTzXrRRnkAob0EtxUlsSE567F5K2sd8
DmxhkPIxmZ6o/MxBqCMxxusxhUSgoZUAcUHZQCqgNHD5UNKX4Kc1bD/AYeCe8YfT4fVhmA19UcFa
0G8LI7ZDXFEJpBFz3hsURhGDrlIptDVqMhMFjJLyNHcWfwt5SSu0uB+AwlmQ4bDqq+FAppN1yunA
iDZJTecEOLqsdWJn1bn03kjCN7RH7Uq5eL08j1TqCi6T7Eeky5BNRq1akanND8Z7tYbCWGdp97Or
uMJG3oL+2+btzGWH1WcJiE9rKCUgCYG9D5OnyxYnWj6BqJ/s/vSmsSKHhBTFQ7wLGUu2Nn0ALRP6
KNk4h9jXLUi3Ue7orAmN3wGUlZv0cY6/XZ68VSMgpkBoiTfKGd3cNKUkmwMycHkqobSVRmhUHV6i
vNv8jh1wDQCHIYCdgrqARvDF5lnT9kjb5E86r3pcXOtmq4eMAr645gkl4csQdbO0wzAUAEhB5h2d
2NDDckAA9zo5IelPukb2xOodaDmJJnaGpexAvGuyN/6ag4QnBiqTR0B21k+vBOAInguI8kwN9GYM
O/M/IMMOBU4QJ/U/i+oqmj4uT+/KjUaytn9ZpEbdB/PUa0rbWEIl3Uo1tzM0zvkdE6jcI4MI0kWa
kcPo9CKZ+b6xBvAy9aoM/TIWBejaZkQc+5cJ6mIBjh3KqC1M+HXgduFPDVT0AxSkLg+EZYXaiiko
G0pexnutyGQIzUGwI32Mp+fLRs5yEMRNKFBWRBkcQCtA80/dRJ5Mk97OkKQIt5zbP6P0cTc4pV0e
1MaVH6PbdpvahaU5oOWUsE82HASwIlPcGDc647peHS/yXUAAEF9Jd0DoiYFrTSPkA4EKBbPvRgiN
DCidXx4wywp1m+nIRcdGojRWqfz0gR3pZ86MwVp82cqq9yXJu38PhprWGYKQKWa2sfipL+1W1vsd
BDlTyPDIndsVQ/gKihEFevCgLZRVyMyMM89IA6+etcUnUBdA3qvlOOUzPqG84bjnTHthjJEUWum4
R0GDHkBQpAmPJinQsg4/g16W1fuCq1XyddP7u2Qaa4h8xj5UyfgHXzCemqJ0ht5wkzJjJAZXIy8E
XJKOpBWuBrrMlSbgA8kqvEjCbZ26kxPthQ3n6IcRoqVvog16uCPriUKjPT9vceD0QQYJ9CrKw1RQ
boBiVYC4VGO1tur5XudxV2+t02xbq7Ryi5UrWltETC3MYaJ1IAZOj2ed9E0EinQ4gSESTCEIH6S6
315eSLLl6XUEmA3aGoRg+KzwOabKyNcCHl05ko+aslN9KL28ZN3TZTOrVx4kLMgrEoBL4JxOx1JA
tbhIo7C31Fttq12nD6EFwNxOf8y3EIiBtrel28bLYLcQkoYaA7LeJhKPO41RdF8d7tdn0E+eWK7r
IdfjHtqewxZaNa4sJV5qSFu9vbk84lVLpKFLJhAC4GROB9ymcgXRAQR8kL2q6qsSknaDsRkK1iNu
7SCiuopNCewo7j1qYmdJKBUIiZAtyVuihc3yGHjxFaQhNqxc/Jr7XJj69HuLN9UgdFjYVkbiDXpW
fABFEzHOCU9+zYqWiYekdyWwJBJAPzxmj8bEqWGujRqJlklCrL0GT360a/ca3gGjo+8TO/UiyHnh
kcp6DpzljciViJccWj1ERIBYutNlCys+lHU/6K0cCSJHtsLn0ZYtlDq2JCGeQkXMxb50Csb5WPVm
C7v041jn0zqedNgVFRS0zSPJA/o2WiwVVzVlN3MNW2Ac/U8YED3LS5tkay3W0+/QByeRscpeve0+
8gfhgDKEVXi5nWxKl3QMQ+4MyhG5U7it+l8QA9Edw3CoAERglTXS7IKsJDXdPHaAWHR4zfK77K50
M681oaDyDFyrxSpQnu9eYgogAgQ6BB1BHcg6HsASFXKdpcQ6sAKujH68mcVsSL73dEoJZw/h2yJP
ZvRnnk5py+lhK8Uwkm4VF2JbGwgHOPEu9i47l5VtemqHiqUlPlXyMIOd9jndBrOT/wyhVaBuo620
g0Zv/yFZrRW5rDBt5QI8tUtNYgnBDzUidqHc7Up24WnO7KmmAGuho22Zx5HEKZfmk4rYoMucZ1WM
/AMEL+0AAo6o10cmeT+3+/CpeRN2oiu7EGf8VlwrDA9+vmHIWAmoTcUrFjznp2uZdDMfpw32plH7
uiuJ1U42cmRCdGh/XV7O84v+1BI1Sm7ShkSeMKsGMuTalJugvWOYEM/vo1MbxOUuDnuSd+WspVDi
nXa+x9+Oz1D6sUl4n3iff3JxF9qSF9xEh/AOzaIuyctB1otZATv37QQeQnDVmFt0WVJeZ5SMoBpI
xkyLIVNuQKY4hKQBRCt9KAyk4cflqV3J4oI+UJWReQFMScZT93Tcwghc3FxLvQXsVfxQOZ0TbDq4
1nzPOUTXQ4GyogUVJpuzWadlJeiBEAtSMGDAAsJUpqubYdaBjEOOBis+qLvcziF/a+UbA2wHVmdr
seVveiewMrv7gZSyq95Br6jYE2wBYw7WvBKAWmCpAYhCQnHidA6SWEoABY4HnCL/Nthku/YH5ILv
Bg86aAPU4U0kEb3+jvBF3KOOpjDsrx2kpXnayfca0PQJjwxpFt7N/PgiNOV7HkwuY5jnoRCm+2uY
dHySqPnYjxqmu0YoVNwJ++hI3G9zzc6eMIb0ea8tTpPBT6FaB1Dai5XM9su7ofk+6jLjzLKMUPF/
OahywMkwknWSOYPHpgg9X2PM2prvgQQBKpwoDPLA9J3ujRY6YmFUSOi7HH/ojW8BAcK4rNaH8WWB
GsYMsFUxl7DgDyNomPdCptwbUsB4D65aAUBIQN4HNzAduCU6WqbBgYPJUkdsNAjtQeGRgzjr5U3G
MEPHabPelT03wYxUQ+Cgfiyme195/Q0bpM6GoJ7XQH56uiRymMtCzZEYNBxsrgmR8syhcMhYlpXw
D8dlYYbcGIs9PER9n4hSAzOGOVmoAD1Dx8wBQaOrHjhr8IJbEbp0HshsK0t6R9dts69jxnSu7D6S
PMDzHU9PpHepb0B6ASnWnDwLG/SCghim7R8uT+YZegkdNSpaz1EKRmMvqC/JJyyGORVQdqs4ZHXj
bX/ANgfwD3LdKCb2FpTNJ+A9oKFqQ2mTedOt7JUTy9Q6DkMJcvoJVw8YtzYRGsdNgNbB8poJj5fH
uG4I7yQFADxkr6kTBkFA0CpHem/VCX89dc1b0QZA5lbcyFiuVUMAFqL9DGk6nX4+q6MQ9HXso1oS
S89Vkn/vk/IRgnOMV/rqrkCDiQhuelGXJWo8TRONCS+lvRXw3ZYPIMEbNd8vT9na3YyMItj0wLwA
rA3dyRcNQVYPFRYnPQDH5xnXInhDUWj2belqvhJuo23Wm8FWfM6d/Khb/fPP0mNVT1bHufgGKiZT
mxphXyv3VkjEn5vkNZZSVn5gJdzCODWZnAKgpumndJwWSswNJNy6L8wX2QJxl5M4+nfDIokr5THe
3Qc268Zfec7CnM5jl0DdhrTxnR46Y6zlvo1JnsXt7em1MSGR8Pm2A3H5Dh1mzLO2OpULg9RUjumE
VJaOUy6oiSlN9wWaQS/vGJYFKogSg4GHGC9xlx1psH7hws1lA2shOiYNxwvQT9THFWoMhdigo1TE
g0O8FZ4lt3TrbXCH5IPb78v75FF46vfgGPeq7QBxSjPedIcAcbp/F780jArV6jlffAk11lhQpjA0
MFb0QX5k0OYChVZ+5HkWS+NKBQL7hOC9ifgYWMMoQ1KA9kqIueN157aiabj9NsdGKTeZpxzTe8OJ
3luTkD2FmxYQD+MBKu2FCzUM7/LUr67t4jOoCLXo5DToMkSORsQ/Anfh6LN6f9nE2pQCvY7bHFJu
xtniigOemnPZ46abq+tkqvc99IP90Hi4bGalhg6+lYUdakYHXiqKacJBCLeFiXTVEVKoFuTQbfW5
Rpb6v8DJrE3e0iI1eSB3nYceKhhW/Qy97492q1rzU73pJxPtYJIFMo9rZl5gJdQHNBpqVkgn43FH
egyWl7oBXq5R5rFvZCCFSrffJIdqCzC0kzJTgqsLhxsCEBwAAcFIcGqqnnFzc1BGtoIxOxQct9XS
8RZtDvblhSOzRGU6oAGJE4AOXYDkeMpMF2VByEkw8wcGEK9yJDZqj7XTycRcMkMlqNCU2Cehgfi1
RyqjCZ5yoUAHRGpG3G+4ENR6wUmFZkcEXpShTpgqAbkwBFzxhiu2qNabSSow4pG1yw1iUsBVEPVA
BJCna9PLo15PFbae3BaeGuSQCf4Zq5nFCUDqQ6D68hKtZd0IuwZYcyClpoAA4NScHPpTy3MSyOCP
8k4TzWxTAVMIRgPlqHmq21ynt/ljt2fRiq7tQGQUoenKI7MITbtTsyVCZGNKEXWBNzmyYkmsNxNi
Gkh4yizc5NpZXpoin7IIlnOxGIpZQCYq6WpL6yF7PzFiu7WEDCbxazTU0W2TooPENEFMgVRgvpKt
ygocw2leCs9wWie7kVMXsD7RrhPz92LypXVqCcsiHgJ9xlxKElQKoGc9968te6ewlozywsYQRWk9
YB7RTwDsYuYImxBM+43dbGvv918by5FRbjgx4rHpJ4RcIjBbZjsNeLXJxY80zieGq1rbJEilgTMK
bJNQQqWwTGAyGOa5QHhe+tsA4lt6+Rt35dIAlZOYk96XNOiNW6lqfBsKbg+uyASN7CxNlTWfu7RD
+Vz8qwFa15ETzQ/QdsZR7tzhIG5+HVdkoFnya74oV+hXER/kFYbTVhCAn8of/cS7YzExsFirV//S
DuUn1CjOR5/kDQisiFAr414E+1HtiG68hxBp5n6kR53FlrE6iah1EBYxAv6nJrHJ29mooR2Oksd4
aLzEG3ecJ270X8/vwOd+maEmse7FsWvx/LRarXf4PDXzoXDGcGL5+NXNjdgCkDLSfkUneOJCauuy
QkYi3iKS8Qwz/U4anfoAIZToau/1I+tKXkvEoFPyyyS13cV6AM+FAZPhVkRzsy24mdM8ymiFya/1
benIz7w9XLcfo4OcvI2MOStRveatlh9ALWHVktbuDA8PPLs3onKVN6UrZRpjallWqBUkOf+u6jHM
kr/JhttY22sCI+hYi26WA6FOALiOaiQ9YEKpJVxdx3ribR9S8hoEXBixAGs05OeLmxI00lKkKAg9
IM4HijanOra86f/sd+KbZBV2uPOt4LraMKyyBkhdno1aCkGhkOvr3ngTrcyRfuSoTQue/OYDMFgB
icLvqx8Mq2Rl6KBxOa3UpRmIiRbiUBDHUuRAOacuZ1V201n+tYhyeHlkVSzIP3huEI3AqKACyUez
t/Voq+2jqSCTq0Neq5RdRQ4cP9IO0aS/pHiIMvYmyyB1BPtSl9o2xLwmUe2FnBdWI7KusT12bxNU
hy/P56qLgTIZ6M3xDjREajrngK97Ne4Ir2jlJnPt6CzerVWfrCN9RpB9hHTgdHOGKvj1xXEgsQDY
7ybtttdB4jhEjla/i4lg89wMteHHy8NiGKUpAZoeVJFjDy/C9fFzm6D6PUWuFlVQGiqAilcNG0Ug
txZZeZPV6fwarEGtXaUFSViJCHxC5eeUInKcWfXZ1VO3sCCeTqdcq32J3hTkIwvBS7ifE2cgYb3t
uY//3wxSHjLn27rXE7ivRLg1/O9F+dCN2zC/MaqbcdhLYHG/bG8FlY7IZDEwyl+Cu2eMWx6RXLzV
PdkZN8FhRttpYEXoXmDdMquZ+KU1ymWmc2mkYIUgbgQMxVxnBndNY5b3OGaZ2UjWYEupGXwPrOo6
skfWEV/NSS7NU74zHMsqn0EraPnH9EHfTe/FY2Jpx8GeDsJrYkd28uO3phfKtETEAIJO1HoGuhaP
Ooljh52409zKqzfzbbYl1XVtW9oMa+u79MsatZip7E8q5pfAebKrgrdQ5t0Lk6VeDzbgkLcEnyFs
uS0rif0f5vXLLrWsRhN1mT7CWftH8tYhKXTQFUreH3120pb9iPv0kGf3AxAZ/55YailllF+1QiGu
5l5wQ6sEGIV30mv5u/5Te4we5WtSYBec4Dk/1kdtS1opp51i965+xbySV68OQIuAUkMKE72Np85B
1JOoShIFgamtZ476oaExPgQUp98TLJP4XL9O9809PCFrvcl6nk/Cl2HK743oQhwEDdWDwWpre3xO
Xn1P2oR2BDkvN3loHlqPxU5AlvKSScoRJm0pZY0AkxXa/usJGM3so8zeLm/kzxD7khXq2LS1Kutd
jhmNQcV114Ja4M14453cRp7AUjz1vkqt5ll8zn6SFgl2xm/dLSLmBaEkWmVlGsUVtkIDxCx5sH1i
KnNb2JNpnVzJSW9/HZcGH7wwRh3bvOh0TmpxfNSo9STiEJPM8TvZujyrq7tlYYY6pY3QxVmfwdVz
yYvIbWeZUWhaPQaLf586kr4cK2GZIh7WtB9jwqH1VTTBpOGNU+ZkyOdcHs3aRgRlKnijdRmwHoPK
r8QyOOfHPMNVMvupWZX5h1JM3zKtnBmGVvcCyceioRdpK/DZnB7vsW/5QqoRGcqe9jwc/W1qzrve
qcECkh9ZiO/VYS2MUedL09ugimQ8crM+cdJONZHnc7qRkYJbt0KINUmbE9Kmp0OKuiDvO3JRtPn3
aJDRAnHHPMRr240IfaGXA31OGk/Z4AYQdmodyhBFEb9B3cIrJ5nxGPosXdJ+YmmD2gQ9j6ceYE0k
nuAtDtUj7jraEMob0l4HeL4MNPS4T3ahzaPxG51AhSs4wmN2E16Vd831sGEtH61cAjgrmuAWo6bi
bn82hiEg2xIu2U4zixTxAGyI7cyS7c6WLP6hRGrOFFHFikDZwtisqwsLfCvqaSBTOusZlkupDfqM
QwSQgTUjnixlDLZpm9qXD99aoI8WRgkwabxg0Dx2un9Kgy+6OMX7JUfCxupByGBnCRc6UyumUPWo
azvMMv6WC6Tmrmsi7vay+fVRfpmnlj1UfH9QM9R+ok7ecJHgtN1s5ZnmXDazmqheDpNazCQQjAn0
uhhmFXMtRHVqaQ8y/GkjxDkYcHI+sfWSr51CjXR7BjJ+08xF/nOoasMFYH+EErTQH7pYHKDmmkIZ
Wp8MxL2K2AzbdOoTFsSTMS80b1GAZ6UhZqgw+sL3dADOJHgWfr0FABv8a+npBrshrqe4KXA1S0Jk
1hC6TqXgke9ZZtYuE7hbFR3HwI2B6PF0h01l0fF9SHaYHIAsHugn+WUuC2vyI1tiQUFWXdXCGBVu
CLOh+tGsImnUQsYaJP+CLXQsttnVxVkYIR+xSBf1EKM30knH4kAdWa1B/z5/m5rhNy55XIkQvAcr
K8rM5CsWVhKA+RtDwJYN5304xWZesXIXqzWwpQnqnm/GPk1k34AJ8Ii91dvSLayRN9ETnljjrYae
bdKw+qQNJvMFt7ordBCngsAEobZEja5JcHRCASXFmUtdf9aelKFrTVD4uInqN5Y0Rz8uu4DVRVsY
pMZqBDnKRT1qsppyN0YPfLONWQ1JK2PC/kYRmzR5QR+JCi+aQq/AMyGTEF4+KjPQ0H6ICzneGZIb
sET8VnY6Ye1FnRReG2welEcLk1ZuhRLGQkk4jHJ7qEUWnHStCLG0QT+HotHIcnGADWgfJlcoIO7R
oee2G1Ew1c6E8AxYEaZNxUj8rjnrE7PUPPotwPp5pgJjfPwUetyqADoXO4KYkd9mB0+xa8NTrP8C
XM2YVNpXJaApnlsfm0Q9gpfuG1q4bc6SzeCh2EKnE5kUVpSxBprBWEkTHUCT56IpIPJKSqHDWINX
4RlvpNFOb8pt7RJoe+OJTox6hWYJodW8oW83uok38j4Ekp+JwiA3LRWAnXwIdT6UsauKacSHDDt0
ZYgOaZVSUOjULGlXA1qJppCrAACQYcPMJa0czRPTVAzCZRVujh6mwy3KJa/JRgDvRmPXe4TnlmJJ
j0h32Je9wdpTAMSV6JQGfEchrKen3lVO+KmaU51ANFqATsZNayZbwyOP0NxijpDccfTkLq1RI+SR
UzGmHNaUa32yfK/x+g1Q5haHsrnVer/xDD0ZHBVVjQp6o6LYAKK9rY558tgP08OQskqUa+5OA/kU
lBpQUgKK4nQKpTKSWyWClcYJOEdsf2SRlaCeYDjlBq8dFBHnl3C0xQNot2zx10uIIHb4Mk7N6NSq
gxrIKUj9asVsx32pu0JmMK7gtRYp+FeQnwIoQjQiqHAi7ZQaHc8ZrAhm9wENUXvciFupMbtnFEtA
YcKCfK05IHCuIccI2lRw3lDXohxySh7xPsBrWgUFb2UDktXt5a3PMkEtm4a0hC/PwWjluvQy+P31
JLFq8as7YzEKanECJSv0sIKJoEXmTLgZBfBYtaDdBO3lqDass0zuA/p0LSeN2u5NjGKPoWKVcn9+
VILxZ69Nd1Nb3nZi/52Hfsc8i25gzG4paTuhFDaXJ5Q1WuomLmeVC/U8Ga3M4G2oijjR3JmV+B7y
hlcplXvZGlmeC4Oly2mGGLVNko+j1VRvM0SkO6ctQrOfGCmgVQcJFCcw9uSVcMbioBRBp6NBYoRT
LreEyLH97CyqUbVmt+qu3QBLY9Se1KM+k1M9Hy0eMMOegxSoYIkaY0gsI9Su1MIoVIIS26QQeTud
W3se8BJkla1ZVqjNGLa1jtIErPTxYTbeOiU2tfQXidRJbgJSRV+LQ225pOwHf26J95PfNeWYaG8x
awOsuokvE/Q+0+TamGoBuzqfiRJFYHU6i4JhbSujHxOtIngGgISBehnGgTAneBrgVhyM/jrihdTJ
oIdtRRKeHrxcNwzPt7Y0S3uUNw+aym/8EOFslGyK4F7teDPlf52XxACzERTwkI5DPpOunApzxsdi
BiN8XjhpPdqqD7IQnnH5kl104gWQsBF1UK/hEsTk0WwvGnqwBYhPT1YYvvZKYxrjh4FumAgqO/F4
Kw0Pl53OmjkFci6gOUXiFKoup1d9KWdKnCcVmrHqUX0HXiyxwTUjHbQsT9DOVkjdlht5AQQiSOdf
Nn22aBjp0jS1STIuHvgoqXFqdd6M09JEf68Zjr+oY4/WToFUT/GQIvSgZ+2dtQ9BdF5tRyiU1Rs+
EkKzyvKnWK5+kfmatkOO3eJVHxIqy8CHnao5CNodF9/rM+P9dN4O8zkWA8qW2IXgASFTurBRxNMk
C9DuRjuMZCqm4Ap2h2Q3cC0WBy10W/FQ+7jy7+FjTaCsvaA1f8OlUx9BuXQ10YZGVJvRisEt0Xb7
CG1ns3d5b5w5EMoG5dEjSIOFmQ8bIQf6nVbSNkWbPTZh6tVc/hu20F4ESSO4KsA9qIXr9DYsgh5H
oJ611yCrDllu5a2em6FcMUytbfmlKWr9gN4xZo7skaTT9/A22PrdTaXOzuXZWzWD6BYiFiTNrVM3
1Qy179aXMKKhmCAD9q3uXiWo5lw2srZEcFNoW0JCxODpLNY4jYaWyhjLUE7mmHznijdeuxPC98tm
1sYCjhHS4Q/U4pmaRGLUw6RO2PItaH1V/kVSdl3C4k1dMQJ6CwI7QB6TtLqcnqs5HLKsb+GKMm5w
tOw2E0AmXNxfHsl59oOI6yEXQNhuQalBN5rrUg9ynQHttSmYPFH28IQfOtJyT+m+OghWuhmP0167
SQOLXSw9u/OJaQ1NS2jyWmnnT3IkcYMIsWXVBhzonqNBvBdkrmbs73PwCLEDPBgYbgBqOpP5m+Wi
LYsZdjq83Wyhtgl7Qea9ZbI93SBy+hgOw3XsGN87FhfbOcABpsEGgyQdEMEE5Hq6hkkWQOpVxexO
u+ljciQYTiBObyq33G31kAE5IrE4rlcuzxOT1LZB/CQ0HDkCUpiZavjOyclGGWYQwULf23gVpZIR
55zndalBUuHhINaBUUErzKoc7Vr3QPK7iY7RLvLCV8GKzdjp9rX3y31mp0ZpJHkaq/6AOhVOOso5
2fQ8yO/jsLl8ONZO4GL1JCoOIbpFpQJkmiWW8X0tz6ZRZS+CPjI26IrTghdBhxAA43iF089+JTaK
ug9gRp2aANjB5luOyrcuRJaWMoVwVsckQb6ER4c0lFQozEld5HVY87jE2ucpNfsHknQ0kHREjTPa
8i7hlECLpXN5Isk2p+JHktf4yyg1kSI/lXpI9mTXSGbCz2bRP7T6YHfhXg2+//9sURFcnqpV50fE
N/dAMAUPKFhDne9V4juzVRhpoTUPthwXFeJPhRGKMlyLFcN/BeGdnt1eHsz5u5hs88XMUXFArPdq
14k4W4SMPNhXOwAx7/wNvIcrPkHO47K51Z0I/WgQEBJuPppTSUsVUeKkcrLiYR81salIL7z8rR4Y
z4n1PfiXGfqxV5TwlyPKnFbWIrWcuN2g2VnsXh7L+p77MkLtOaSXM6FQZURQdfF/nH1Xc9y60u0v
QhVJML6CaWY0QVmyXliWZTOCBAjmX38X9/3O2fJ4SlM+Tzs4tEA0Gt2N1WtVUdaRQ7Mc80bjmB4a
0YYF0eKVcHHZG/61eOZ5tiGInevNDIIHr8YzZ/Ncpu6VhH6NpX+epH9tnHmc49RaK0zs0H9m/Wi8
zvpda+n+CUf4x+/A8gAoEyaKz9OCJDWcxFuwFm9TbLmK0g29KTFZaz4OYX0PaluNeQDKYfb8Dg9p
1sfXe3fZQf61fu71hduZtCOIF82tNptsLrjfXQXoXP6W/1pZf4pPhYv0lDck0BVfIay7dXi4j6CY
El+b4bmcBCDNWfkIoFJ6jgNaegzRA9WA/uQzOVnRfGieupvqZtp5MX1Gt/pb+fL157u4sE8Gzxyx
F3gB6NaEx5FbZ8Gbatv6FkRYiveqzcEHW/i1+uvJrtVhII5l4yESWfE5kURDrHxpJELhtMitNs2H
fvKudNT+mQf6w/k/2Thz/iyx3GoizuQvtl3dU7RBSdjwpmv2jZEl3ZORpvOb17gDm7gxv7vgZH4q
FFRTtu1cjUXcSxsYB8rl4AUdT6eJgWWV7Car6fajJEDtca9rNxMXxh7XPqQCG9Nzdp6ZNH+Lo/rn
a62adBQCE3/IafTKVKLqKZJP04gh8XXIM1TPpnYlWlw8RyAcxlOfDb6KcwarwU5pi2c2vPxULquh
Fde/J+O12dZrRtZL5dMxWhzI+VUgUfCXAgEhO+LlG4pTmf+1T1+2AjIsFI8gq3TOQgLvatlUHEvh
1sBEdvTQuk26K9ftZQ9bVVb/z8pZSHAAUJEOQb5e76ViLd7nNmXI4+oExq9T84grsYyZCuS2CTCy
cw89ZEBLrr4WXlzrisJC+W9Axfbs/JqT8hqvwlpLcBF9b2/nQxoCF40a7ShuQKjwCGVlKKBcA2hc
CBugY6cQjXBWtrPzPHS09QUhTK53Cz+uk/F9lN9eRwJfuCZXahZECTQtIdt89o2TCdj20Zhmn/RF
aLYykNb2r30FhayBvEkH3fYfKLPUqmgCHM7sG30SjEXDPPGh1VeMXKizfjNyVmeZo4CErgsjCaES
EzLNptXxNFJq7S6Z6UlQ44dqrwmqXTS6ChniIQ5SoOeN2K4b3a7t+tmfwXKbD8JvnBniuRrL9VvL
rONCvX39KS9tFuqc/xo8W+UgVF8vDlaJ6Mg4CFLy+Vr8uJB0up9NrG75KX6kXtrMHdBhfll/lHbD
JAbxG6gLySvXx8WlYPwewDDwRoEa+Xc7WqX3smvw7TBwESWqvh+9/6EodXHF/9fEWZCauUtqvV5N
iEdj+qaLZ6q//v2GgKMMpSKwdMASnNVvOaQOnZRU8G2wdzZPdLzmYn++QsNtP1s4S5xJPSZicrPZ
7yJ06uxdHze+vbUORcW8GDJyEb1yki6Eu98MnoU72c26LEpgThPQf+uVtVHEuJWpeaUguNQH+s3O
mQO0uHXxXAY7QzSGNKojjOd1WxWnT3jQDxdfC6bUB3u8980O/5dNgzKphaIbCIazFRqY2q4qkKuA
7n9hQrZ+f+0bXnJukMf+18LZ2io7WxLe8NkHoVNYDllI//oR8B+3+NfCmW97qWb1SZOjpq5LznpU
81BXTw7NQO+//lh0PfBnaR72Cbo4oIbRIR25VnafAkKyQDEkEwswyJCymK1HVHJhro7gAPYLDbjR
vA9kAjTs0G37JjQVj8hwaxCNuUW1keqpd7KIyiWSJj11htjMc8qs5SSSn9OUoxx8R1PnprF1xvtH
d/wmR/shAyQRvLiB156yvoSK+21dvsxtj4bFw9L9+HqBf05tr5/yn2oAcRVCK2efch6NTpsTFHFD
VNyqF7r9/+Sayi/vcsmgCEGAOmu2xSYXTNv8uk68c9FbPv0AZ1dwCrC35y246V1H87viYXH/lyj1
ycBZTphklQUGNWhu40HtyanEU+9VV3K1i1EDiM7VRVDD0TMvMXJag2dFIWqgxhfTW1p959fu+Eut
TSiH/mvk7PpLea6p3IYRFdZbfm98Xwf6f2QrUmzcN6B+TY4YyAu+9o/LK0PpjX4Zct3zBEmvhxJM
MUiQ+txgpNs40KKrio+vjVx0AYzB/cfI2Q7xAVgjx4MLtEvpz9rP/tp02z+Ytj+OMfreFPI7yCDO
6eVdfZ4aJeDloy8CI663zkO7d/0eWL/MpzfTVoLxodzT3bSTW/K2hDwYQnC3xO6V6PvnVBjOG3wB
YqErxyFeoM4CCuV1BYoT3GgYyhoS1jDt3titsx7udoHOX9RHcq+2dmRCOjEN5mtox0sbCidCcQyA
9frw+7t9kXPDEM7qRc1HJra1g0mO/u9LPUw1gjNvla8ByeLZGqtK2QpPUrOf428X9kc2/TAB7Pra
aS4tBBN0FGQxkOtEi/D3hVRGZ81QnZ+h5Hu0zdspPxjtlefkiyZAYof2o3sBaJw4bVmOGkzItmQO
Jpm7V62+0n+81N0CvyBIjlbJGGzJWeyw+4KaSwMjZjzsRbBglJ7VwdoIVwGBBAKQxhgpbpnEqM01
Z7jojZ+Nn3nDbJo0FR2MG7G503zzufw+bAG/BZfRSplKd1bFksgB5Dh5r68yOl8qcdFyAJczskdL
Rw3x+x4m7tjYhYB5FWa366Of9pxtl2gJli3eAiIXygGYiTk6T8lJMyGPmF79Apea2vgRLHiQBYIB
MEv//iO4RII/cz0PKzX7OmrV/ByYDNbssn66RoF1qbyAfAh6LECNYsPP0ll3qltSJTDGGamgDSAF
c7z9lcvoohFIdmirXge0CM5WRAyjli5EbfzFea+1n/oECYg2VP9DBQO8CHpHVF8Jac+syI6mtktQ
Kbn8QeB8q7/m8EKg/GzgzDUT0/w/A4L+4vy49NfgNX9i/M8snHmfhwfRwTKxG1AaCAqBqTt9MzCM
Yjy3dUhXQvX1UfTajXrxHoc2Ol5ioTAM0rezL7cQwZcxhdMDcA7y+jZhdbS8rIrNEFy8m4NiAz3O
ULt21i8Fs89mz75n5YGJJLFgVhqPPSo1fXpynSuud7FeQwsRQj94QgS/3PpDfEqXc6mPeSnx2KVC
YL8kg3JyhkMMTHSA8fGMzVfVgC/lDg6GQIHDdjEHem6xrdSyqHVZ3liErW4y0rx/fdFc6plDaeNf
E2fpyTB7wD+0MJEcUpDk7dvHNfNaadB4wqDdjKmEa4+U11Z15iO8X/Qc9MF4vuEu87qFLdCo+npZ
l8IERqworh0KVi/zzIQjZo+MM7ZKJ2+UnGj+6Liv4zU89KWFfLZy5nVab401FbCC+Otr1bsrxJV1
XPLrzxbOTrFWpnXbW0geqfWzFi+NcaymK7HuionzYSAx0Mw0pYaCNnlp2ifSg2jy2hjwle2wzq4G
NNi4IBVsCCg8tIsVjEnlS47R32tttIurAUktuHmh4wm8ze9nNNEp4VaDyK042srFY508tOn2a+e6
aAPTu+gZQ5Hvj7J5mizutAO2PUu+G/opgUiN2T18beNi8rLOs//HyJlvYXZWQkEW8VvOodgXpr+S
DE8Y4FM6TqcNUifS+msG0dwaG6lDSupaLF/PyHlZ8fknOPO9uVRzK9d2YTXorKpkUAKD1a8CL2kE
gUX29YIvnqV/13s+GWtpmZ3KFUnQgTCzHhzWLa9fW7iybef5iTSSOmucEdWe0cSpOHCdBrT48bWR
a8s4a0ClmTaqOUNLZYIWatJZLLkGd183/nxbAOqzoDlnonVjngXsnnqq85YZoU22T7Vd3kwlNJPd
5a4ru299Z2zRcb0SIi4t6rPJs2iql2UqRgqTiXov1NEUm68/2qXwgCsIgn0AEoIg/OzQqlnPql7C
02wwIg7dwaF9WNmPybWS5+I6PtlZf/3TBT4roi9TjnUgL35PE/4yO9eS4GsmVif8ZAJZq0w6tL38
slvC0ii3hZddKUD/NLESnqyTqAD1Ybz/zMXyyfHQ08L16VVi45baDR7D47/dkNUECJGgIrB62dmG
J82oNVVFsSGGxrohiRvNiOoRxLbIEf7e1Fp+YhALqrP2eYkCrK/Bq6Jd/Gzod0PRhXImAZ3uOv0a
ZPXSd8PQtYGxBIqRr/NXN1KVjT57LiwBoTI+2tdC9p/xBWRudKWGBgAB3Y+zj9bRtpvSfFnA7IBJ
z/G1LIfIIe7/8L1Q1AKo7K6qe+eQ/QWZjV1XBproZGRzavsV2hAFwQBvcY2q4kIyjxU5LiqVtbsE
mO/vzjwbdqOKwkYLDsk8tEVQOEO9kzCysApjwuLYQeNvgBjR49/7BHh9IEEPeRU0J87igd5nK1p7
XqAT80rR/s4ygxn6cVhS/2tD/4Dwfg+mWOEnS6vPfDqu1OV5sqx7JhZwJE5WUOulP+gvkrc3Gbkt
7Yq5CxCr5ONrw39GPNiFwBaaI3ghwzPZ73b7ZNEyq4cvJh6PjPa7WeSxa/6qeBp8bWi9pM8WCB+B
dgsSIshcnr9i6U7dU6EcOCVI2FVMQhqrrbG5xo+6fqevzJwleBXVcu5JrIdYxWHK1U19Vbbvmomz
sEftLC2n2cTksN31x1SUbphqSx19/b3wdLz+rH+uBf0Luo78Y9bi972Z6AC55aKFUifNDtRMAs2Q
Gluy6VBx2fmcdpRVQj22br5RtDrY1JiYySFDblrT3cidfV/pG5mIQyUB023Vw5RU29kwHj0PpHZZ
4THMT8bVwg+AUT9N6bSps+ybNEvBWsu9aczOiLKJbzCycxAiC+qW4hFm9limQWRT2Ay9/jgxtHej
aV8TNPL8zMC4rqeRYOkGCNbLRY8aIh6MNjH8RS8jOg/xoi2RWtoHx16qMC3aGjrwWsST8WHSvTtl
g2u7metd01uvurum51rnsdIeYz6kRjA4/JCPyN4VbWeWAlJ+QOdEOylhb8usBQMIx0+qmc0LV2RH
Ok5YumR3Gqc7mpX4FYBse90I17eQmY/7NCuFb8tC+LzmoVm7kZT1zqb1juTG6BvTcMLc2A2xkzds
dxE0hvve1+RO5fp9CR5eNvX9k0mLb11ZbHuti2TW3EAq5lhrtfQFNNOb2bvvDTcJ2ybZci3fL8TK
/DYjwjfH4UlXwwfPjI+Oko+M8Pvak3eT0ezzmmD8t9U2o5du9G6JZmcZnkEAcdvOusHqRb+Vpc2Z
zBISWBoGGnNXP4502QHr+9LbCR44VemA2WVsAtD9vWr58mbjLy8y0Yalxu2wSdSjmOp4IQCJZcao
xbwZbmeBeV3d6V4X4HWTxGa0AHO9OT7JHrGhWo6u1pVMQZ5NUPEArU5IU1DrzhoMKNKB88af+GxE
wIc/QbqeM1QWMsSV96Fp7k9gkQ+WKWqW2trEdMO7mTNdsaVsT8Woto0aOzzFOeEMLcWwTobjUA5b
b0w3UB17rDQ9skl7r4kuMuWwJ0l5gDh23A3LY061FPMEc0xnDewidVv4Weq5DI3lWNVLxdAWbVmW
2/doC4XAo7hAfk23OZcRtZwgkYax4c3yIMR0h6zpRUvTjaithtldBbR5rt4Kxz1BweCmF3SXjgDK
dO7Oa1W5TYRHfCedH8pB7jW921km30vDyZg7lE/ZVKYAOFj4PxDC1DLFis7AW18mIvy5Z6XKo1nN
wVDVW8zvP2bT5EWTl6eshkQB68rko8mcu8po3bCz1B5w02/eZAR1Md/2ufnmieTBsWpGMwEOoaGP
zIR/r033wxaZw/LWvUcQOZYT7miq11PIzTaNnaJY2NRZsSyLPaeQqAHxVgHwk9wttb4tNHkkEwgg
LeeklvTUEoIWHe9wMSzvZlm8Dx0ecRb7pi8UjiA3XpSoj4XVQw1lijpV7SvXy1gm6KvKyA+5FD8n
Lr85IAqYsA0s0eZoaPK7pLduhswsQQ3fxiTTQkcWG9sV+9StTdZ7oCk2yaZdqocWilWsUnRkrqzw
WFouH5U57U1vfBtq4viDNXwQl+I9WJhgBV3UVlWN51NpeMxL7ZvOtqFeOM2RsQwYxyje7bmKtcTe
uFy/bxG9I22wKcPs7n1rTD8L5UEWQrQfBVx6btJtW+N5WB+hAQA1n9zYlh7f9lbjg0J/m3qPo243
ftURE+J7/ETt2tcr806JbOPJJsxzPYLGRAS1lyBbNKbAddMABj0KyNU4U7AQBxwK/aHO35ZkPEll
+5bRRGVrhwY8S1fyZFUTa1wnlsW0kbTzFT5aCz36Dr+9GUJlOThQfbi4G2o8zZl4Lom+0yU4PiZv
qycmtO0wVU2+zSOU2QCIuK/pd8crMdXZQmbSNDYltkI6WuTYfbwkwI8q8wdUr7YpAHGy6WPDvJvr
PGHl1HTbQRaHIq3f9fQjq6fv8O0p3zWSnxzP2maqezQ6cKFPRthnCEaTdSpycEELcaNDTNd2qtig
iAZdz1RCnqqaRznGPRtVKsadR+KqoMfghT4dSkzntHJktQYmGN3zpb4pFhrYjZBsELnPJ2iEmLhh
FtRPImEOvTVxTCZIAaAQsTmAtuJu0cBlP0OCXQWGdZjJafJA085vquyuanKGoB/NiRMXeuDJIii8
wzw+ZeoNbQA21SpwGox64Q+UYNHOSn+p9/kwIeabbIEUpussYeLkoUgx9uj0wGTdNwBHD3MKaOSe
98e+g1bA3PopfaybveMdZPvcpHgeha3ZfqvxtaddyccIqS/qmyOnKp6Smknt5PW3PX7XlJa46TPf
zWjczh+T2mZ56hv5wwJAoJTfHZjvQWQs5X1S67tU/HTSp1wcm+mQd56vGznT1WNj3LjpIylMZmSv
Gr60K/mW1+qmGEVYctzo9akVCiiVJBpSisbbd0vcWTkieovMGo0yRxmgVgjd6jvqDoYssXeeBg8R
St2VwwmpZTilXVDkh6r5MdftDmgeNniP0xKBfgUSWCRK1U+d/lIWKNB7CmYSXOrlEmbNXWHZwDbN
gQshW2t47bqdHIKs0phjPlcOAJHpq6N3N3x6ypuKFdp7A5Ivx6oCwDbDAqTVlrvvh60psV228KnD
Wvq88NcxhSIi/lrxTKwtyktGjICk9yLpfNn/stpDZ4R2qcLc6hmUFlhFdXRKkgDunUJdsBU74Ras
t5swGfhWTseW7pwkmJ3t2IV19WynsQ5Q/vytBdRk2nJoxSYitsvCJ1kVWLiVcVRr/tPNtD1XbsDF
R527funWG1K8t3iWgpL3DUc3uFVP9gh95OSucVpmzLEQRVTVVaD1OAnezNyu3BDK2cCbwJXEV71i
Gr5rWe2oEZcl1JVVB6HqR1A/G1B1diSm3lqWyH0xeYymt1qL6fqKa+g5PXLzQeGS7JsbU/70+M+0
iAvyzWmA8UEJR4sPkW5SRHaOxruBK9Bo3pf+1ObPVnMqh5s1h8O17Bu17rue9DWvDIz0aNdbeDXT
U7Ts1XE2dlm/B0I8GrBZU/20AMdq5n5Vvra8YwpXoDNt+n5jqJdJu6OLYjW+ZYFrYwBnF57sO9tk
9WwGuWaGCxjCuNFB5aU/ViqLav6euKmP/MUndtxqcZbE3IycESGw3S3Ti1c9jaJgXSv9YUIWM0dd
fyDisRs3oi32Jk98Ca7H5BddLDaofNvakGW1t1XyHVQteKtnyWywDnShOibCE9wN+nwsivtuQtJ1
TO0hmLCq1EX8CHQQUevdEyBSSXs/w1m01FdzyRL9MA23wtlr3sNUvyK9s5ctdTdS9MiT3kt6qPSO
SefB1E+zZTEiRkaSeZOjs6l6GRguxKshIUVbM8jK17mTkWn/MoQbmlqCCH1r8sek3428ihUHbxLJ
91M1hrVmxaVYnhdRB+BGQHwnCHplVDal72oPxfBdoFzIMLSd3Uioyxi3HiWxbDSW9QVb6nuevfVN
H6R5fQewDaPY1KVIo56DOcMV94kwmJ2rYLb0sDJwVLw6gB59UDjQd3kbjXeVn/T2l1e+G+rdSW8r
KDWnTgJOhCEYXMfXBK6jOWG4Rk2gZ+WS+6lJ4jJ/6Re5c6s2UEX7ihQg0KEQNuPeTl6hDRUPfcNq
Z+NMxS0+yuS+T/I1IVrUJJpvZe9ZlgWmiXxt7eDkAG9noHrG9Z2ONVuEG4z0xR2myMH+QO/VMVxc
7D0jdrWpNcq80fT78rbT7oryhS837jSFGv3pyV+8n3bmEMli29g7tyFQnt4I8Zy1j5b4YY5hWmu4
IUNOYpojTgiWtTEECYIaNzsBmlsHGFm4Bhv7w5I/Wd62sYIF3UtElmz65U63hSf8dox488slUwyW
kk2XfG+97A3EiXoKPlB3I8ZHbT4QeWgMugZh0vlkEhsivtHpWRFIT5JtZd4X7hIgwdzoumBebW9a
EFEmatnzqmVmrt85dX2UQxtJB9Ld5Ws9Pyw2iIplv9GJvtFwXxp2cuTOfJOoAsA7tFvIW9LcT+Vb
J4Z4BAUphnvBB6c2rvMBgY6RLdIFB88cQ6/Ub0F14Q1OMMiBZUnCVAoUqeMFNqjj0ofFuPfq9zI7
9Yozmld+iRDE5zKc4EJlgQrn0XC/4YiZ3jcyW8EM8VMOYJxtvo5FzZIMCJruR4qAW3hgay1e2iwF
Z/DNkG5NzKDQjCKbquKpTFqmjy3ECEHirTxI2/CwLZrIrMaYJEC4EyTrZRnIRvnABjNv0YNFK7c9
Le6rVjHV1bEJNPfcCt+tLViV9+7wc6qTsFA6Q88rMMZyl1g0pJTseOIEE/599BLGUQ2WEw4k0nuS
bhwz2yRd6mtq3xI8WiAd1Kb7xGx8qmW+kWq4HxRiFlq0OsAQuQkticexc5gwLIYhwycuxzdckYAy
WmYAZpHANOZI5iqiRays+r4obiue77xabCSiYWVocYKSerHsfYpQNBW/MJoE4tMsGPSb0oKWrdHF
LW6Npj5ZBJzvlXUY+hZM5EVkFSCGK2p/sZq4SKu7IvXwsrwX+aHsBpaDpiepUpjyUuSsy6HokSA3
ZmCVZeS1HgJQE2W6FTV5+uolbWASEvTY+1EhcM9a2PM6Tq0moC2Gysck8rQkmrp8YyZ3Yt0MBE/o
G/tGUcG57RijrIHmISsym2AYcigs9oGYTm7lbh3US+Mc9epF6PKkDS82hzx6nQQN6oARY095L3d1
X7NeWHELtXiLt+9FMsWTDjEZ3JWOc9/KlDnNbsnHeEwr1gk3RiIcpiJlA6A4jtn5beq+glaUKV2G
pSl8C0Q1INLziwIS3nh5oHPkCBXXecMAyggsp0SqBRhWkmwWBE8ngzuMyVFazQH/3CREZx0WZSGd
4TM/QdR+o7RbdzCYKPZW6gYFR/yqIadA3RNumXa0NiCE8D00Vgy+T7L2NLjQMtJfiQDXefoTaSoU
IhENdq30gsneo5WH0nJlEl72rmw3Y9K94ZXT74FR0cgdJYRZbuH3g4qsMY28rmNa9rzmwAUEQm37
wL2jARpQ0choUe3BNjG5XkFRBZKbj02KZlGJUiPNpsjNSFTw5MFwRx2soWZUpMmOlpqOmlI9ZyaN
lLRZkWabwQF+ci42Sraxhux3UfoJnekfvBpvoCQOIjybbhp93Fhe+qDZ5CcBeLD3hkA3mx99CrR2
X4yRIdFlHrKGMgxN34pW2/JkiWyrCGmPrGIe7pX0jmBNjYjsdpQvO/DO4jLGweY8rrnc2K1dhAqV
NVmqTcb7j2lEAl8nNwTAYbfpb0HeG7VZ4gMiBkZNs6XbSR+f2iz/LkrTC5SwdjLjp2UqN0XuHopO
D+iAaN0akayJ3ysV93x51j3vfjY5iDmF/WM2cn8x5rdcB0FZ3m/o+gt6RdigF9/1Es7Vc3HTNiYa
AdUBgeQFD+xI1hbjh8vJTydRoMD0shdC0O1R2U8v1cu9Z5Va0C/o9piYeg5US3a9Ud0Cx3DCnEbC
ZqOeIH5mQ7s3SZ/SwtlkwgQipHAoazQZE91+SLryznKKbWmo52rqWl+aKEs73MbIXZwjd3XkNkUa
Q2v527KYqGq78sGpqIQGZNvgu+VIsyCZqxTNmNmXtZ/KsooEUV6g5yusevCYzdGQIDp9o+kcY45r
26wQnGHcaHW6z2qU8qA5fpWOdUqWZlub/CkvRLmj3XDXDfRtJu7tSJu7sldNONu2E/Set6naGn1L
+64bSwyvjzQNDYGKVboWP9iL0AOiQX+8dock7DUtjcCD8eQYPbor1mMF4mcAhY520+1QLr4TInZq
ojvXFsfKbiPS2uCj5dzxTVK98LZ6GFM8NLb6C5mzZ56Rk1mbP2iu3RI8EPuVa6iDBHYxEDrACk2N
35vLNZ9RFaOdPFJOQ6uaq6Cg9ntvE9tXrfY+8+peX9qD4nyM8daBZ628qjxE2OWuH9YOqpfJUEeB
z7QGxIpIRIIur1dSY1L4o+c0eIRYjEArnCnC+NZzafZPUL8OQAAJyZm0dpiVTz+7wcF/jfRXLec+
mKpUQYWBfPTloMK+b7KFZXPm3ok5HXelqw+xmmaM+qrMO7pdo9Uo2Oo8HrtR4I3FzB+yBP3KIE1d
mkVW6VkHRRPrpQdl8OPUUPWrAbMRE62LB2DhTHdL13pBibejaMmLOVSdmu/NGh9EjuaysaexPqpi
Ub6tEQubYtM7XZf197JURTSJYrwDY0AZOMj1bsakHcMGXa23zJzbX8PgUoL6m/Dvc229axzNq2yY
uxqxH2lNUbiyC6hVjc9ZNunfh7rQ0C6yyIfmZdkjTkceaY7IAzBta5vW4G6geGkGldbZLFnHqwou
unhucpSdDnqPGLW0RtRFaskZLjNkOyVJomyAPCt6i+3S+xatoLomFi/WnWbYELenMU0EWhaSONsm
rdCsG3GaUl3jW5rYOhoC3AuIZxSxcOwsIoZ09lnZDoHHkyqoU8uOeVeMGCpHX0zpioNfozbzIEuG
Ouo1r9gkwIpvc8u867Squ6vyrrNDr5v+KVlyZZ6Ikba/pG6iT9OKdArtZWrqgs1ORbqnAXTQ5cnu
R35j58sUezNESkF05G7SzFzirk5QYOlmzYzRoa+oNUA4WJo8TvMOLfpijcVplodgcl8TRtu7Nc1M
3s0tmoLGYrV+k+ZDOIkk/xDO2Nw2nk52GO+uUWDjnMV2LmjkarjVgZAecO/npN0VC0ejQJtsfzRR
SheSJ6HZ20h15xHY2F7Lt/Y6HjnXRI+MlCuwni1pKBoUmF2ug3BKyCygFD0zMhrjd42W9jO6Xe0T
WItthbHoFn/GcHvDjMpZJUcy290m7e1M86FE0R7zvhDIUrLqyNuk/AaUfoqxYGCJvzmzFEHhgt1R
c8riUGGOdIBUjgeJDEZLMtHALV2iataKIdc3eIDC8MqiUgRaIg2wh4zodQbCnEhzb7dSAl1ruaO7
LXEgRUDdRm9DWQrcWKB76zUfrCMe9bNqIegIQhWM9ZXSF3D8LZXFqrbF2e/nJFRjlv/sNWIMrJkQ
Pfxu1uwKKaTX3yU1X5DeLZ6BGqHTw8WbvTAxqMsKTIMelMHJyeUJRaPKHlhSAPk2pOIF6e58UzfW
/yPtvLbrRrI0/Sq18h7V8GZWd18cAMfRiUaUlDdYTEqC9x6vM48yLzYfVFWtQwhNdGbfVZYkbkYg
zI69f2M8iFiy02s0bjXE6sVe5qQKHsMp/Qg+78SrNQIrOtN0Ctng+awagpsIaX4Vq510lPVA30tK
pB89uqoHXxh55ytd94cctDCvJi4do6rFo+CJ5pfaav2z3OYah4ehXem1qZNiT8bNIEaW26oAfSLa
XE7dkWCNfRSe0ikJcbqSBbsKdeOJ3q14zKvGOhhD65HSdlin9oZ6thqdSnY/xXeBXlTHSkvnXkQ3
1cd2ELyzMLTGeQAnfhcoaeBO45S+hqnoHdrA6q8mPvJ1YuT+rUqWd+7DKAl3Ivfao98XAv3ZWHW7
LmFf4pu262L/09Tw1QVICXYlCcqL5pm6m1l5eQ1d1XJzo66/sWD7uyo3zFdTj+TDyPa+aTMrfIhj
vXJ8s0meeWf7t6VAdU3JRc/t5KS2eAAKur5rYEg+w4b27tu4lXY5iPZrHFT0W1UszBpb5pKljJRS
t+8iyziRw08YuMVFjVpVlLuiVRuuh1uME1utckOSVD23UdA/80LLv6tSXzvaoEovaYciXRbjADda
mXcnZEEWOdiRtrcik3noTLl4Fv04PIxllN83k8m5mBp5xAbyons1RCfcVwIqZJJvntJBN9Hz7LTh
o8If7ZLWVL7EcUPqWoX970Y3yKcqNqNracjTJ4oJoatoQ/hspkkdc5mROeK6239QfUozOOyVTtTl
8Z2cembKYdbGn8qkiO144orHWbr9UsZG1rhCjtvHrmyTdvgQsNfGq8IoIuzazfYmQrZAOsYhfOjb
Ip+7NUpZKjvTC8PPbZHHA7sQA+mdKCK0uPM7aTyoyAawDCWxu/PMgMedXwfqAQW8xkb6Q/xqYd+b
7/hjXpPVfNUkgyE9U7kp76pERlhtkChYBxQh7DCsmzuNZt4NjMvUEVp92FeJJJh2lHvJoTUlDWms
RLzOYNbvFSrxwTFMu8rceShNwRnL1fisjnRbAmUuPGRJlXxTlHg6jZUU7KWsJK+auoaSCk+/F72Q
07tODdpzncfGndIPSGALVvBi5p73FEoTH89IqYCV5vzyaL3GybvW4OWBfNhRlVJMbtHY4tXmhW6S
hZLpVMkkn0JwLWR/ljq7BscmTSxFv1K6pH6Ma0V8DRt6L0Jqho5al4FbTHl1Nn05cLOxjJ1UU3vH
ak1jH8RT6oohBcyCp/Se6yY8RiqtP7JPadyLSTUiPBt0ucNrmNSW03hfFmJ151sDG8Kakgffb+mo
DR6FtElpDBwEo+opTDQh3UF3r46pWaquEgj1Ry3z57ehwVEQmMG+aSZorUkfw5v0C/l73quRmxRW
v/MLU7xtWIavtCisaYe0Nv4FSpZc0fUHhgEiqnTCepKeqmrgcR5OpfpZ9Tw6jlpUtJ+iIsSTB+gn
VSSvkLgth1G5EkM5eSDPdiM8QXQ9usE9+5NX5Z+Ro3jqozS1YzWbqM7TDUmlR3kIDwaKd7sYAx6q
CSUkwaR9CZW6dZKhOzatGNtZHN60E9kBVLnz2JVu6mUWSEINM6UofLRMgzJZk1OnTF+RkmP3NIp2
mDTar7Lcn5qWxieFiozaZtIeaHlHWO3J4aEI8w+lZhg7oSpElBdy2rVyWBygmwe2FyuCY0bCOcx8
rsSWR3conrOhD5wprKFWzcVSNRrouviauJeG7EnLgsIusuQ+Qf4dMqzu7abBRPfKT2/EuBLZyuFj
NDBrUq3T+Iy8k27WHbV6rT942lx5Cnih5rHbScpdziUrmUnjNHH50aiM1ykQjqIX5K5VKBEdrKnd
RyCgdmrOm1UN6DdNLQW2KaspKPhZ5ogzlMe3AmsnRMIrJfn41GeCYsNe+ZpZkXgUC3o8hmV+ncrJ
1eH654lxFXlUFCH7Uuad2hcEtcyDogXZjgRJsf2CO1scig+K5T2rY5jt8sj/NP9HXdeFC4m13/fU
V0gS4owCJz+/M1W6rfz/sex99avSdLOhSB7Mfq4H5vzCdcz/olKGIR3aIe78w7KOMAaZ3s7XiBGZ
8w+Ts8LNZPUslPzzSCqD+wx5PztvvGdlmCw4haS1ccOTPOfqQJy46c+FGkH0Tqo7eJaFHUrlbTdj
O8iV7hODEldo+NmRzZXbfcYzPU+ijzpZ6y6eFOS84uprPnWKXaTe70oYDhTKyQVTlUp/Eo+fpo6a
Z8qV4ZmSPcDGcY1C+jYF+eAGPumI6ZdUCOgQg62qHNywUXLX6/sc4VJgvekuLKl0mB6PuFSvPvoF
Z1qk8ySJp3u9k79LA52TPuLSk2txoELj4xnlnzPTao6IjtFKDMRDoQtPIBe/kx9cW1NxxiIu2BUC
5UbWmjr4jyTUttcnhzANb3stQLROhwWYBVSmxWmKnDATH6hqchOkAeVWz/+9mR9f2QyVMDp/HxRW
uJu04ZQrJct5TGmVRB+5Rq7lvnc1Qz11SXDMxu9tnziVXl8VoMbcekpOXl9RrTVkJAPyr/VgPJZz
oSnGVBmXvAzr8t64y/PEDSNU/FWJNinfeVdo1lEz2P1+fUqTmDR76DqnmJRHIKuq20rFsbH0z2Pk
O0ah02IbT3FXXeuZ/tGzpKfe9KE8Q4uWleTMQ/1VHgUaG3l+Bp/jTqHwKlAm06I/ZDUeTjG9azcY
PJdlQzmMAlfKaLWmdyIxP+QN3aeCVEeNBbw3RRotgaUJcJSmjlLIgLNC2tgNPyyIlC+JKZylNqVI
4gXnNpy+G2HKZA16sUOeoeIZP/4+ZdHXTqvlG16yL8VgPOWoVNmtUX7SNPMsN3LmxFV6W4a92yfK
YyxY0PYVHT+L+irE28VQut/VuB52mqg8p9w3TtfQa87F4ey3tFZabXwIxOyrGAemk+vgmwJKQ3be
y/dxPwr7lhvBiwFoaKMh2ZI66bYayeQdFemoCSc7U/lN67ynbBi8WllwE1bjba1qH8JGt/YoQcZU
BuNqJ1jjy6Dn/r5L9e/emJwxabslL/8KsnjYS0wrSdB4asCf7IouFnfqOGEe3PtU7Kkv0Zs6pIXX
Y1JnilQrvQdRku/JTRvHqhFC9osm2oVB9c0fSsstE9DpgcUeiPq2OkZBW50yQQBblHvfitr/oxBD
pK5y3hCyVHyVh8iyszy89kwvsMPSezQV3htFKvd7LSsepKj7vZjoMshYU9H0UzTXb3Kq6uX0CrcP
I9JSTHe90qVX8gBRUAjNV6tLfp9gOuwGMeucRDa27MNmrOovGDjDxPt41u/AYfEtBi5Pqslv9EK0
dXprBtukHUEtIFGDLBkNy9/+9m//+e+vw//xv/HQTEY/z/6WtemHPMya+j9+WwHOImT1M9gC2adP
dAP9aZjs2hBPGXASKY+dLt9C9m2FWaBK5dIck0wGzZp/b66T0+B4oPNv8O5z01t40shUdEcz2In7
gJfNqYJ67uZ7C4vdbWrqCvzzzYhnrOMF7HTofIBPIlhGK42cSkLsSMQERuLRkfzx/tyuREI9d/aX
RslJUeUFmDGf1LiccvgIbYnQ/wxx6GnUeNee8eXPB9IkUcYJXJpLR4vZjRI59jmCofjIgQ223pa1
yRk7zC42sOkrn1HRZACtcOJ0DcbIYu6kTh9K3uKce99UXg8xNsV/gRUHm/4iyALLbZRSh9kFhCXe
/ich3ylH/xuiZaf6NJ4qOztQ6NyAIq8Oiw/0g7GGhO1iE5TNNJdb4b8Ywphx+zX3TUPXByGQ5/c/
1BqqeyZmwpHChlAEYf12AukVioCSWRLmjXHXu+rLPnbpMdnG72AVcAWCynbsog0c8gqfiRm9iLpY
8qrSBwWgKUhTJwNkQQA5NHTjm+JKvstf9Z0wuqq8U4+JTW/wMWLP/Xk609tfYLETPCvnvWxC/rAo
SVX0bKXmm6aOjke5F7+e9yd5bdtdjnaxSFVT6DS5nGlAAdir4aMoUbAxzJ2y5cK3GkhFkcWED2Ba
6mJUeYEfGake285SW47p5hiV5q0SlAEizMP390f1Ay2+uBYU7SLaYlgWnOKiSRhWRT27tKGyP5lo
PZCgVXD7TToVNsZWXzERA9nOvrzBX+ohw+NaOWS32QMSWjJSHpaTu+//YivYcH4vnHVULPXgbC9+
rz5qht6YWeEtJXl5xOVu3FRrWt2gFzEWR4IiC7WWjtBuhCMwlMCFkedOR8vV79DIq/Bjl254oW0M
bCvoggVYZ0UKq55d4/t3k3o1hTdBuCGtu76Cfs7dgubn+ULdxiUHd9eAH69iAInWOakk19uSTtoY
zI8j4uLWs0Su3z6AalwFYIxEy/GDj22/JehvrOD3WQz4q87GFpq+ZMgYqhgaYRCSTjS9RF09FD/X
rRqeKetKn/OylM+dUmn7IhDym6kQOXFUHyBnDH7IGLXeyePiNfPE4NsAKozWpfJBo8d3qMesdagR
i7tcA9Dgp1JzkxZgxzzsVEGJCeN+aswUzcR+Sm2LPzmMVRLc0LZKPquxrB7TwhwAWLTaQ4QPIlrJ
w3RrBZXwlKJjZ8dCXx6TXDc/Fqme74GzZrbRCtiTm7Vxoq2FdxuS41e5WeS7vI+xO6nzYi9RTZxb
MfQStFi5nSQkN4WSBlKHBtMnPKEKnmpRfZMNuQh4MKpAYmnSTaYHjTMGjQj2XmURF9XkivLQa+BH
6soNOk1zgYare6kqvZspk4UzmXx/rn2IoK2sK/v3d/CvrEZO54uPtrj+KC3WeSUEUH78yc2Ypz49
Np0PTqR2U6s4mDgyvB9x9czAf1Oiaoag6nI1FlqpFRhmIbFiefuGGZLjYWNrrYbQNVI5maoPUitv
b1qvED0zUti9RR6Fuy5peLpJT+8PY0Xjg5m7CLKYuXYKS9VQGEd/pjTihGcaDJrr3en7eO/d/nnB
4DkaiZeOnpFmLqlZ9FK1KZnlAoSk2/Xy7yVnutluXZ8r6hVvw8wze3FUyGolRrQJZmk89aCfJ8c4
hnhEa7fKYbLbk7lP77QP70/k6sdCCMpCIF4nUV6c71okN1MXkvIZ7GFN/TwNGyzX9UFdRFge5uDV
x2jSZm0MHh8JfLrI0U+F6z9JNrR4e9whc/rnlTGYyYugi+O90FTfLDudTDb0q12rJNdRGn2hB/bX
RqchNDOvd0Qy3n6yJtWmXC3kWerHOpbPw1PyWBzVnbkzXPOu/jCbBZp/YX+BpYQ3bEBtQ5bjbci0
Lie9lFglESCmkIfA6N2/vyiktVWBd5BuKtA6TZb+2xAZ3jDjQDPNVu6G9oA23hGB7J10Dq/NO/Mz
qtKHv0ClQ6juZ8TFOhySQje7zBrBU8SYv3Y71Wo2soq1K382soKhRUIDy/ftoMJB61OY6uTidUnn
MxYpROQtiOLoKAKye38K1279y2CLQ3AIRA1kHQtQmOSXWpGOntwpOy/WnPfjrH6pi0EtFgNGp70+
agxKAcIu0Di04g3FrBUupcKLU9M0YAbaL543OeLLkkb/w1aT6JW+k+3j31pGrx328dYAtNKrgHR+
f39Y8+deptyXQRcLUK41tfPoKtpSXNtq87vePoWg5I3MwiMs3r8fbPVteBltsfiENpalvIgmm+Zg
a6vfM6e0Pcfbj58lO3emc/xhdlLdWvKrd9hl2MXJGDUAL5reB/kqeb7jex2w7GrU7KRPjqhFim4J
RjfQ0jPYjptBCM8QToOd3A5/Wi1cfvOFF4dlDlBKCPUZagEbMhyCD6Lp38nquJF6/OoOrMxxkN1B
lhlitb7cgFJaSwrYCzu4bl2Qs0rgdh8SByjiqbQDB57988jzCY0HO3ML23eCg+VM39rjlk/x6qYx
TF2kOERzccl1NVqwvokMjKFXjGSvNwb81rraOkRX17AJzVqbcwes7d6eNwFnmuEpPDHk+/578KFr
AbHuYOQhNARbhXoUPMETnRfVbjaP09Xj5yL24lgwAIH38iw2NLXNKUrN24ESrzj8ec1jvuhFmEVR
hYZcWdRzwgKO6h5gAQ2lLRWOrZHM3/IiJwrAL+mtQOoVGMaBR8bBqoH3icPG5bC6JC5GMv8aF2GU
SA0636SiUHs9b5vyd9MQ8r9Q7LqcrcWhplJZNtKKnHWMP9Frz7Jg5/1pI/V5j7G7NAkhSgMVi7fj
4PzOpC5juvpEAlglI2W7sa5XP4ilGSY3KLeCuBjF6DfCZCoQmnMPoEH+O2CuXaptWVut3joXURZH
ctWjqvtDRnA8dyh5+jezzZ943BIuWT+DL+Is5ksK+iGeTPK3YZLMgxYE4B6DITxlZcrZX7XSwRL0
4IpBCw4wQfGOpKt86jpdvemgkm2swrUjAx0NsAWkdTJtiLdfLwvMRh9M5I/QUITZrjmy9RyXT2Jv
7dN0S6Vy7UNeBlt8yDScai8x5xz5Mb7tb6FdnzQR6t9OOSAOfBU7cMpO5lbRav6py5v9Muriw4pq
wHvDYIgW5ZAw+txSOG/r+3BreOujQ/aGfM9CBXJx2ajWKHhwx4GjV5gnDWA9gdLB5JOa/fvZw/qA
fgZaHPNg7czQmjXzgyQ8m7QAQFT0enHIqEy+H2lFio9XOxnYv8a0ONXrSvVqCesRe9iXz7I93nRX
mqvvggd1/8PrbeNtuCKxSzx48ViI8NxAUu7tcpRAUY9xRvG4QU0xo3sOS+VeeFTPqk2CdKrSXfHH
8JA9W4iJzjrF7XVJm9qGyLfjP0/vj371g0r4gFK7kFTRXP4yZdobfYg6Dx1ziElqdUBzwdyF4pYY
xlagxZHQFm1ejOkcqLTuUhQc5Eq+xobk+P541m4c42I8i6yr1AAF6XPrSB91RwIWNmrNxoJZzbgu
YiylbABwlRKIfmLcBE/JV9WFKLTPz7Mycr8/5OfmiKGOq15HR3D5H9J9cx/ut4q5G+O0FvujjT1J
E7C5s9OogsCbANb//P5MrmmXKEjOgv9kc9CLW0xlb5pTMIWcZNTnn1N3OE4Hn5Q9cn1nq7CwOpqf
oZa6gX2XIdRgcoc39U0SfS6gV74/mNXj5CLAYroKHltoB/Cgm1Tjrkq9e82M98MguDoFyvdDrZZm
LuZtWUnQKl830rmxAVLvKaYdldjhMdl7jkEqLhvH8TrBUDf9Cw/Ky6iLpDE0ArXOOqJabczJnA8P
faZSVoumU6l5KGTI34cKepPnCQ8bA17LKgyZ40xC4gsRw8Wl0Bip2LY1tajaZazmubnzr0o7t0Ff
Nlf0T3h5+IozuBCleH60W4tHWr3fFbxVkNFG33q5FyK1QLhi3o/qIXwQrF13DQfQTu4CB7DE9+RW
eobZdiUe/7xxCAf5RdzFxZGp+tQlPeMWJ+9rKUrXxVDsfURZ3p/f1ZPzIsziywpmVxd+y50rwdaU
w2BXi7ot8rB8P8z6sXYRZ96kF8l6mWkg6mWOFK6ks3HXvkyv43ft8+RQWwToBWZ9hzZP9ExdHYr5
x8HNnRBbEfxrNn6T1dPg4heZJ+TiF5HUsFLSnqWcF98l2DV6teVLtVqKu/x083lxEaLXzLRhxbBk
7pHzduuD53Rn7bZ0AAud073xYdq49dfHpNAhR0sepM1iTAHczaiQ+YgjBOdxetLrra74+i74GWEx
JDo7pYJ0ExKbMqqewH/G5GGw0M02VRixG9XS9WCGSJuYhBk/grfz1+ZmFuMeQIGsqykuTMOpaAWY
UeOtVhV3pviX8k6ytH/FW2QPXivp+JaQPeiYeEetPje8QMVbGytvfav9DLO48uQ0a6woZEeDrd9D
jTwnkujgLrZRxlxdDLQU6RhRNEVN/e3sqX4ZKPJImB7Jk1IC86ZvLLfVI/lnhGWKUpSiEsFJoImd
fW2MVzg1Rvw56s6SIjpG90fzVxq/NEP/NaLlERyYbRmMApWRukK6Q7gDQADT7Y+s2CiqyfOH/uWh
M3vvmfD7Z+Pdt1PXthIC0wZnvf9SnMALA6nq9up5cMpph+oL5S7p3F3pjvqoHUanIoH2XGTDUAuH
xX0s/3j/zFytcQI2U8AqWYgaLq++RJM8c+xYl72NLgfw3LN3QtXmJNgQR23FVtz0rv1j64BcPb4u
wy5mwU8ixMMRmsC8eUacyW7idJ8m2ln+F3kX/JiV9we6tjEuAy6uuqZtS7OIWbGF9EGOGhQSvg3d
0/sx1nI0MESYVMx9hF/UKBsU5i1lLKF4ms2VCEoSGJoTy0hmiFtCoevDATisYnwp6cvTuADnrAkh
KEHDrJ6KNnjOB/Na16rn90e0FWZxJE9SjlQ1pGIbIbVpeA3DF9HYmLS1/WCKP0eyOIg9TQ8SK0He
ErrBXlA/AgDcJ+PXMvBvEkDPjVY7749p7ey6DLg4iZMGmlKkUF6fOiDNgZd/8CrRfT/G+kr4OajF
+YiNbJ8XFYNq8vBkVP1VJAWIk/mHUos2DpS1i+xiOMvqeZWUFKFyPpEMJX4ntcaHQrSexUJ/KiVE
dYxgPL4/tv/myPivwS2lo2lhsR6VfFbRjGQnf7E+z71bwcVJvLXlV7hZTuQG7hZkbWMt6osdLEZy
GRjlDIztoApKMShyziwEZd4f3trFg0YoCjuqpIni8kDUzNyXYaDMufjs0vYvjdCtCuPqaCQwWrpi
wuZali08oRYBgnPuQjFAHeplqo1dXWUbg1k/Zy/CLBb7KAZer8+jQfzspX829oC07H6vvwYPc23G
d7Zy/fXpQ8uVejMvqiVwoPT9CcjR3DM7NacZRAzxAnfjrarP6gaTfoZZjMsftc5X8YOwrdy3GxHl
SLQaO+Wgyf3u/fWw/qF+RlpsZXOUijGfGJA3FU6T3YdygSrz1/eDrA4HnBDmihK03qVTX+p5A1qN
iN3U+bMvGbY3NtTRo51SfPwrgSwDdWkTs7vl5zGjSaxFj7075aatwWDzxGczxI0t3NJLXp03FWsa
ntOabumLq6PuaxGkNc00+PU7NZFRC8oP4rhVlVs7zanios49dzbEZa0CoFnaCRG0U8N/UfunKPv0
/oRt/XzlbbomVhENoJQ7XSm+xNJV3T7+737+HP/yHYcPuoGuEFrBcWqHKrKz4sYFsfYhLFNVuWNF
gLHLA00vvEnvwNjBatcsJC7T9EuYCb2dYYBa/PnNwieXNDpmhg5fYnGZ51QUGkMw+OhYEZWeBkHz
fm6R/Ok5IwpJFvAkulrWYmlp5AS61fNNkIj6o2vShyIbT++HWDnGVFHisYYetkEveJGfUiCt9caH
OJkKzd7y4aA3OySfIAE6mf4U9hYycIf3Q671nIiJmANsCN4HSyBKU3Xg++b0MbturhVnOhZHBDQB
QyGbefgLve43wRYDjFpVysuKAVoqjZZG2oXp/fvjWUlMiGCC3Zm9DDkH3q5sqyvLHBV4UtS0jBEi
irqdLBovpZXdmLoeQvUVNlb6+kf7GXFxVLc9JrVZCKdlQCQrTdCxUVNURqw4/SBEyadwJutkpuGq
wCnfH+vK+X0xVmmpYF5AnpMF/InsPINT/yk1r4T0qs43r/OVvcwbFTiZzl1hkaG8nVN/CuU4gR1K
hSt6ChDFedDt4i54bM5w5R3E9qT/AQZrdXAXQReJVz6ocmG2JF4QAu1WaE9j0dBqL9wBRuz787hy
2r4Z3+K0HeCOQ7WMsUuMUntoEbdQNqrMqxHolGEDDoDNMBarcoxbAfUETsPU6nbi8EnRNg701dki
A8aLAiCetOQgSGY/mAbSMUiQpA7SP7Ix7TVUIIRgY65WV/tFoMUpWDVoBpYKI8nREA7HEqFeWKbQ
qoNzGmMqWJl78Ovvf5+1fJIem8o9C5FKEpeFn8BPksCvCKq0UGYE2fVl/1REwex3bifIDlbT2Uw/
FB4PUvEqwcrKC1GabLfMplY3AiQuUmeZNHB50WRZEtfAlNG/D4JjkCANNShu7Zcb490Ks1gtyMtY
yITxMcUuQY7o25Q+Wv7Wh/xvJvXnYBbnlsC25q1IlGZvImGOSRyUbsFOvreOYmvPMiptu7/wmiIj
UBVuaZIzzDPeniRapCENNJ/OovpF6lFVxSAqfN1YLatL9CLIIrkZ+kqD2d4xMKd3MTHqbAtZQpsR
Hs07CIVg6PBf3Y/crY51+itFpjdjnL/uRW5VBwGogpT7AHbAZI/PyODb/o2f73ooOjtzH7nRzVYX
6weMfVHfoyIjadwHvOywTXwbFP1LyRDKZD6iR9d/iZGb/QJx39EhzeIu6oCnHuZ2josY+k4+D98Q
I7Tfn/e1M+7yV1hMu5IhSWchws/DqIID/0nvNorna9tCkrDE0SVeyoz07RiHOmsjbdDmQxTPOvlk
ocU/9Bv5w7y3fp3In0EW147pWeMIn2Wu02hPOvKAPSIIKvL/Y/axNuBZeVtP/9UM7HJci29HhT72
hvn6iZ/V8/xWjm3vaBxm6uu2O+TWJC6+0gSXph9VFsqsNIpSNDpnTlj+r8e02ASikGXgEBlTdEpL
W9vXB+SUDvJrdqvZBdTN95fe2u0HDgP+nYi7EFns25URZpYlSA1HmYH8XhXc+siXN9IxNzYWx+rk
XcRZHMwwmNIaHU/RLovXoj3mMvKC5kaT40cPaLECgVtRyZDItoxfWLyBlslWFbHMh/0Q7tQHqCR3
yBh/DgdHchInPYiPqGyeVWfcoyRqm9DexM9Q+n2bjN3eOrHlefX98uvwu+g8rWgcLHddXkh15iF8
aluP5iE6zbKdX8nb3fij+Iji4XA03NmIKHO7cifv0W5w6mPxcevXUObN/euvAbt57tSptLTefuIc
vLcwWDNU3kGIcXbVHmYYdGIDVbG9Q3cKflQDSweFnbN0JVLFuPbPyVX/OX+afi9s4eSjSL556K2s
CDAeMx9z9tuF5PP21yoFtW8L1aSDUD7nWAt7MJS1cONkXXnTQOlAENGQJXQblxymwBC0Jog5kxIN
qf8GUT5VmOV20z64tjZ5s6tDsnRrxvHTnlne0YOPFhpFoQksPYaXQolit+YMtbl/f88uwuDqg4nG
TLae+6DaL8s8FypBNAJMYpKce6lCAR2Nie25+1FouFg4v8RZHHgy9NykKDKKxSf0NM7qQ7cf3fY2
doXb0G7c6A6ZxMaV9yhjqLhrbWJ0pMWN8ssvME/ERT4QV5KMNmdQ/+h19c+SE+0FO76ad5COCXz8
QXHnbpsu7rYw/cus4JfQi2TdU3LwyXgd2NJj/Iyq0C51JaRInfiMfOiX2bkSbcNDjrDmg3yte06/
nfEtjuZffoXF0SzVpji28/Qr020fPLbKp7C6qznY3l9Ni+Tjn2EgEfIEIjVYnlJSBZumktH6hBz6
3CVyOYtVfXk/xupQ5r4Xxm/0LvVFwjzqg2L281BU0rlgRD2wPQXVSyF5G1fAEgr1j9HAo8YuHHAh
nb23S8YYza4qw7JGMT5EIlx/YQWdzCT/KPXDYW/F3woE/dxP1tR/LxLzrLWo29Ric3x/vKs7dD5t
5TmfpZby9rfI8ej0gz5iTpPhSg/CLwjWHzyp3KifrH66n2F++MNd7I96lItclhtkWj3POpWzGVIQ
tf0/ztB/e6NwUv9QPHkFEVmFftAs/vM/74pv2WNTffvW3LwU/z7/0//6q2//4X/ehK9VXiNCsvxb
b/4RP/+f8Z2X5uXNf7hZEzbjffutGh++1W3S/EuLZf6b/9M//Nu3Hz/laSy+/cdvL1/TEPWpuuFB
1Pz2zz86ff2P3+C1zhv/v9Re5gj//OPbl5R/+fj//m/+tw8vbZKv/LNvL3XzH78Jqvp3+jWWZfHT
gC3ii/7b3/pvP/5IU/4uoVBtGUgbzDXCeR1k6EoG/DPJ+rtBpqJgkqYDYlMU9kyNz8v8Z7L297nU
MZuK0tDiBxu//WsSPvzjgP7H91kXqFlsvrnqSklPFGeq3IyYW5wjKXQdX24t7n9UGeNcnnV9DibN
Cq9/vZicf0a+lMJZ4uL+GUpBMAmLQ+70xYEtCnXs14Ivc2NAEff8mxnKlfHkcHFR2lcPvKX8dD+n
W9CwNq76xZ77JfZimGFUJgNCpYAikJYa+wct+FQinP7+CNfmktYSnCODHiCogbcbe+qRy8085lIV
85s+FW/5e5+VDsn9aguys3R3/DGgy1iLoyzw66ykJIYYf9Xcy3lyY/R6jZ4w0mlVMGGTkIb3Ebg1
u/fSPcqOf+7M/kf4mb0AHPcHn/PtUFEhrKqwJHwiSU6DrciEXYBYF7sQtfv3Z3Vxjv0jlMXVw4zi
1GsuXo6G1rdmBdATfSn/05DkX0Zdct8PsbY6aDyYcw3WmBmQb0cTqDnOaAGro2s+6+kfffs5jDec
bVfWBgghtrpJdYZIi0Mf+JNP74YQJnYMgTrsxuE+mtBr7tQ/P18XkZi4t4PRQ+CKCbvdrnvVkT38
LjAjf3++lqCB+ZvgaTvnlyToMsfQ2xhI6kla6yeSje6Cmz1Z+8QZPvkfXyFtfRjcxo7vKAFt3Gdr
M6hwhpKGQFim+/U2Zi1MyPoXgWxLXjTsaePyItKa1DaHeHA6o0024knzJ7nIcH8MEqIV5yIE7F/F
hIwiTdD+ZSL7c3qLRh92FghOHDInP8Q2bjZn3UmekdRCyeFb81HZgMytrElQRz+jz9vi4voegyFr
jIEdhqA9osCvnfRFITl6/0NuBZn//CLIkHii1Oe6aPvI4+L0ojzWSvnFEsSNlGdZFP1lLhcfLzEG
HP8m2FZoBTlInhZgCZqdfifZwXF+b1qnP9kS+yXi4jCW0hw7mAYnH6H1DlE6It655Ve8NXuLY6MK
JAv3Ai60urFwhZsOpkwnzGyzrZW4eKT/YywgdREINeiNy4vtNmhVLMTKINlYerlT/EeeS+4oI2tp
KLeW6dEdmG68DtcHpBSzQthYJPMwftkHF9FJYS4XSdqN1RCxUJFZGPEurw5+h+zoUGOkkqMZGw4I
MZrm0/src3W3a+pcrUE2DH7t26CU6TsyElamB/Nw9BHjH3Cbyb97mrExPG0xuzgxk35R3eJdDl3g
Fx2EyofXOiBCi0iAb2CY1U/GTqos8UuZIUNeY3PyIOhRfGhbsfqM24VAjW8Q9uagRseoqIEz6/1s
B4pdykkyheI2GtXMVfXWcwOkaOwmSjkpJrnYz225Yxj4xoNqKv4j1i0GajqifKMGTam5QhCr+BUV
5VUT1Bng+jgZ7yoSSPMuoh95Mpzo+irrEmjiEd6kQVZ2V/Q0ZocbrCbOoAuDvagAd1UhHe3kJJKu
ASGNOynty70uxt4HWZ1tmbJuOOaKXpwnLGc3dvritv4xmQhHa9zWOHnT2Hz73aKojqdRZDJ5oOLX
+bXUNgIs+XG/RFgcjCpuw12ZJQoVK+/Guw+P0tF0OmSxdoqNrKqzdZBsBlwckkpVpIrXMiTtLqPW
kR79+xAWyWxlRzN/u7Lx/0m7suXGcWT7RYzgvrxy02LJm2xXuV4YLlcXSAIkwX35+nvouTEtQQxx
qvtpeqJnnEoQSCQyT56ztoRCrESmIBWmCXtZU6AjBsXgtUkRsXbynzVEKoKKH+g+8fi4/EqAzFbt
PP6G2gkIvw5Qqjk4br8ZtkBDHRCkN5AlwrSY8762mELIvDIsRLLeAV8pVAdhmL8p0QtEnhAvV27O
xfU7c07YgrrGGwCZYKMpUq9zTk6/ksuJo2hXXghbUIrUekBlBBFjn2yNnzNtSnwPUiLfeVwr0C7Y
widC5eULXAiEjOANATVuNY6D5rFDtOHhsE0Ozgbcwhh7W5tKE+sj8OvSluBX2o0q1Wdbjd8GKsrP
mxkJCj7uEJh1gMdZ0K8PZwvXy5dR0DOgHoLx0+sq7JiOjSyNHTjnnsBeEGiYFgFI5llCLdx5NjFe
VLigVFc8/ozTvSu+3b5nFo6CJgOwqYMX0sYNqwqJua6VDejYYb777EHcqO81X9ump/mbmu4QQCJQ
QVgxvxF/jTNOLCP+x/O/TYsQIYOVRju0s+mwB+lmG9j79N2c6+2A6yfuixRUAcdvGBIv349b27vt
+vVZhOe48cB4hcIbMvrLICCB1Qsy8aDddXpmfCclyLgluWq9JO/j59umll1F7xjj7iomfEQyjtFw
zEQzJ90b99mbWUJpA+k0JNO39Ni4yY56upveoxmih1A5C1N3PaoKCcXXYqPqZ9gokKsIfEIU13VG
u4a3ukfqBBopUAjnJ/zPIANYrCUUWLezfGm2BPZRDNKgn2nI+K+X6woFnGqQqYINHR00+iMGvzvB
KMrtFV34eBdGhEsiQqlGzhEzwJH+UpUgw9vZ3Ro9g9hBvfJE2CFDVMvg3YYnvaeEugd53OcGRX1n
02xIWKygM8T60JW1OVCcPUYsluST3M3rtrHaTezRoC7Q4wcB4av0wRm6YI0n4zD+pUMXwb+9nAu7
42I5hSgwMT5hPAm2B+UtY/xuBPI4JtBPglLPbUtzDL3eHagR4Rx80cZcejkUgIkb80nQIL0GBaWq
eP1zAzPDHAp7QKM7lvDRTDWCAvM4HzWMnFMAqiv1+7+zIHwo2vFsSjRYgGyBm9aHrlt58HwFXWGR
QOuMe8/AQx/YZuFzFFbpOEkH2XJ90weQ1nlItsWzFOa7EnTW9Cn2qVf7oJz1TNfcQQjzBU19ROz7
IuSe43N/7ZZYOG2g9sc8Gdif8QozhEsYbI210tSNCSRsBi15KNY5zbPKXm6v64IVXICw4OBGwo0o
eC1pLM5bSJyB1oWAmN3Z8Byor2GNMGD+M8LiWug7A9A/D6yhkHy5A9WoBh1z1Bv/PxNBN9om3kIW
bPsPvPmvGZSYL80YZgdW5HgwvK5wfkA5/huEf7zIUFcC4UJ6jrThzI6Qy2IAqKqi2Y4JzufW8sFY
j+JCcoDIc32Q/XUWu4VYAaoMZGQqZuwwPiusXy3rvFVoZ3h2eopbCN2jD2jdKauzCkuX5rkhsTc/
xpXa1xQfqvcA660TZAiDT7flBjpWis+34HHvDymYHf7zCoEswPYPeR3mmGwpKGYDaw5vzbkPcR6T
R8K0BhBBw8sGCFirEFlPft/eJmIt8cqEEK96Yjhjyep5OybPpEYXuTuVRwaFtWMCBTxP2o8n6RHy
ZKvX20IonifuMBgMDCRgc8KpLsDFBvmkyPDUTb13HtLHbMvA25WAEsiXNsb/QNQtoj6+nD03Of+k
sztON6Y+Ro0Hm/Wp/IB6YNBv6ldylwXF0QiR+qGF/dl/Z/fFY/8QW2BIS/dr3eul7Xv+E+YodPYT
eNdQgko7GOiq2m9J82w12lOaloVX68UaBHgppCHnwqTCTJwvi5dRpefQT0qh9MDbvQnZThptaCGF
t7fQ4ne0YAWFMswwf52jM4/KSRtGSK9C6ErmPjEzn2c/b1v4qrCJMRMdq/+aEN6trd44Gh9gognB
Ji1hRp+hDBw9Ri8pxBQ8nI9T431THyHm5M0T+9K7vpJCL60kyu0ALgFBgm65sFknUKzzuIO4paab
btWAx6OF+lR5uu3okhV0HDG4NIMBkT1cbg6JJD3Eg+BnHtGNWkNyGaxN3dqRn0O/uJpApoAbA/ET
0yzCanIqZ+Cpjk28Bsx9e4x2n0DFPKrbP5wr+zpt53aENaN1DOIpRk1PA4KBSRPExPWdiihmJs7b
7YWbF0Z0yYJyJ25VvHJAzHa5cKyMtKkhc3eCSTs5fcpLkGm3xYOOrhw1Vli9lr4S3jEA+35NmIhv
mTFyTK2WBhUqzE5gaZ2vlxBk44V/26elRGFuugG1icqzKQ6jOlWd1i3mMGbB7/oOoob5Jo8J95qh
sH0DHAihE6sQCkyt+iljjbpSx1kKVF9dc5QTHQMA3MslTY2S5T1X0SIASmuWmeuThw4sGYdMQbMn
I+r4edvfhW84c4ih7Q8Qi6yIYJfc6CpcFZHiUcge18oOer5+bkReCc6meq0dvvAN8R6GNAyANYiM
Iu1WQcd+yAqUMXn1vdYH6ERBDn7Y3fZoKTKeL6F43VR0NIYJSzjI2XZQnW0jrXHSL/iBJUNPTnGs
Of4K6ZfTdBAPjiHLZReQnTo24C8xftz2YtEEoBCoVswNZ1t4bxAIV+YETDtQGudlWPCugDa4A7VX
DEB6t00tLBjGhe15DE3TUYSf9+TZVVJ0mEKFcpsKvFMDCmHL1fr32xaWnEEUB5Z8rg+goX1pQZMM
zFwoqurRHjgICU2BEiDocY2aeP4zQjzCqObMP4S6FrjMhRALjbSssyY4Etm9z03mmd2J/bQxWon5
BNf8B7sZxwZO6Q6aNpj6ufQqjoE0BG+X6k15AQ1YDPPRV8VZm5ha+jqgMHdmXifwKunCkyIzwIw3
pHCqrVO3t1+ZtRJylmoQ4J7Dp5mnKJyr3B7RjRZtjjAOca42iN97MI0lATlCVTFAQT7Uw/pA8J9r
j6WlUsu5YTHXx+iPnmK+TcUrZvBnYEzpWfe4Fvm9ul3LAMVu7HwvAtON2wMsIeD9E3HdRR6RKZW4
ipS79UA0iPlEOPk63SOT2WuB9Ci93N70S5EVUk0z9TdabVdwXinXGzOJSnRKKYYLqiE6QQB0dMsC
j9vYkFpfJ+3K83Ph9kBjD0oZMhi6gcmZz+HZSc7lykG/DyYz0ntjbG5UyBtSBhgzW0OorJkSggYt
O5qAgV7FTG4YNy8K9DXN5EMja2DMpdABKRjMX+qgGr4aYyXQ5pDqpEcbuDM3Zme7JZTQFeAPbn+s
hWsfo+RzbqYauKJkYeWMsWFJ304Kdoe9r8EiqG30sNqsfaClzsaFHWHZzDwDL333Zcf5PjefcMv6
ya+Zli1eSZgWzzXYbBHbgfYGGYQQDtWcmaRyasWLjvReDnCo992W3Smbclf4cRB5MwgBHZWV62Tp
cQsf/7Yr5DC1A+HjoW4UZLpNmB/U39BGoHuIkpyme2WDrJe7aCKuCj4snnDwNSBK6mhtXFW7myFX
kjTT0MbbQcYT9HPz0JLkdV7vN/eyz/b/KIABz4Y5yfneREXm8rzVGMc1Cm4iW9sl91aobMkmOs2c
Q+mf8/98BbBzY8IzBSqKmQQBb2QE7BvrE1dLjk2/ErMW98zf6SBAnJcelYkKpgAN6eDcJG12pkcC
wAHAYU43M8Q7ctuH5IEd16CKSzf332avpo8js6cm1YEqIawPS2ZCT/mYWQc68sCuIKVH/4GfmLnE
KwzdClx9YrE1rvLJdBR0M8fKBSnGAbfPBmj6B9O3jmPYHpS97OtbkIuszJ0tLTDeFiaGLyAKh9aj
cCjZKNdDT5ECz2xVsOriUP7kYRrq7+pLE8h+5o+KZwGwuRbiFhIJ5ClofWHkFGmEqKNkl1LZOC3X
vNhOoXn0qLffbsfQhSsBaF8kRKgYGPMle7l31Mip7U5CJ3Wq0hcHzAbuqFb3UE1LXZai+XXb2tdT
6DLbwz2HPr4zDxShRyycB6OtOGbPFM0rf+OPy8ydp3aa7fhp4qtiGddREdcrCItwDUBC8JwoYmGH
A1gCCQ5D8zp7iF0yZm/g+1yJngs2IFoLFjMUIb8mBy8XsYkjqYmRO6CRr9At42rlAw4t+yuLd/2t
IOw4V1XAR2jq6IZempnkQSX9ADPaQ7xpPucOMAauidvse8CgFXcmJecb7V17uW1YZF5GFIPhmTJo
prPFc154OtkG6TKOwhIGFLXPfEef413njx8UImzIA/EFEdUAK3JRyUZX1OceA2ec/V0+8NVi/fWd
f/lThKOITaxD+R0/ReH2biLyiw7uelRJ7gmN7lQtAk8rFJgbKu9ur8Gy3RlpjygALLxglzky5KM6
W/MAwd0wk32CNTJxR6SmmQ0BcaqdWOaYbka7zW3DC5VYeIwEA+984F8QBS6/ut53ZtGm8LgLzX3n
t9sW8xgYKx5ARI+Pb/xoMfCWfox+GWKKCZd0uF3Ddiztbxu/AM8mGZOJYuCNqjiCOB2IHwwCdHPW
4lm2EmKvM0YkizM3AuBtOIziKbXBM6wqTMcJMk2wicVgd8w9Tfq8vZYLfuDc6HjLgrIHqC9hHzcj
tAKYnKEI2oJSAvrOOVuxsBTgLkyI+0Q2mwha5gaYrwCvhxZj8Toz+c63cB5IuzVoxsK6XZgT0rbc
JqlSlzBXNfs0U6CAUKOH/4ekSvP5hxVcvIBZOOBvEp6zvVKaZWNQwHutwR/ywe2t2s3bldx3oY2E
jwIBuhnogZefWC10IKI9UEptT8uS3xm4cyfpA9BC9Idbv1TBx/mjV7lfUtvvdRS8utYdQf8AfQRP
qVEq0B/Siv/sK4x/Ak3b57lrRGsnYSEVwG/EQ23GeuJeEY9CBWqB1rASsFgBH2ydAGH0pG9kT70q
yO/j+96fYcL5cdXudeyf8eRg7Z23L1ZHuDjHSsY8h4kKcePPjDbe9OL8TCVf+Zlssl1zzwxXeSXK
/2D5+sxcGhbKQFNLBz1JYRi1IrfQ6HdU3VcOzZpvQv6KdjarmDH7Rl9VE+wTFr5y126INa3kH9fH
5cIZsVA8OL1jjRyWKv6CF4Jb5A8mVO9vR5mFN82lFSHMoNSsaTguJmLAgEq+Wz7Vr3FIMWw6BXXj
8R/rY8gL6LBLm0LckcYy5rUGm5ij3Rb77hElDC8JUP6GmmTYg8W18vhRf26Oa9nxygYRgbRdB3h5
HKVYU+B7kYntWp6s1FWXTMzj58hREbfnQbKLEkmNSjgIJ3vLS6STyn521Zr6+YKBmYgdk5aYRp7z
4EsDdMhjaUiZ7ZUEqoB4wLA/lBBDCIUA4JmF+RecVXmUaqQNqWAhS3uvZvej8cg1w3PyxqWKtrYD
5997mWZj2AkhypJBIYD5asGfLoGgaIexUjxY7M1cpMv+Sja6m73kwXgHhubg9o5fOMAWJgaBJMOl
Cti/cICHiujMaXXbm6gUGMYrVawNVJBZulqmuH5zYqIQPf55PWf3BMcay4imComKV6G9Ofhy0AfD
LglAj7ZN32w32kpPhT9uy7u1HFgcsvn6gOeWhQ/Y5jnR+kyZpZZxsR/Bf/4MMrudHkA1gPxwAgCS
kXcykDG0p3XWjnmHix/03Poc2M62TxZ1TOtSWKfqeye/GPKjSbaA2ze2s7J3FkLkxQrP3/rMUhkp
TVVoWOHGSLcDsXyZSrsp/vN8Gh8SZA5ATqGnhNLnpRlLLsGKrI426j7Jtt5U2z5UgCFY25mL3pyZ
Eb3RLe50CsxokEqVpr/ktPWNePVZu3gAQDuCs4aSnS5in2tWqhqh+DzGaQyKex4Wx8xTX6ynecYM
nLQ7X1qdGxKJDf6zIwEjQB4782qKHJTm6MgAXMM3eVMwt5AC+uy4Jurxu+6u2ycv/D55dII+bN7a
nbpdq4ouuYz+Bkig0e1CoVL4gBro1yGGplieMt4nbBPFiedUH2qz0uhYSgpBGzoDwJD9zFPolxtl
yqQUUhGy5UFNsg9MVO3sDfdBSBFOPv6b4qYhhtK3ueUbqNP/AtTgpKz8hqUL3XIQvVElmR+AhhDf
GswTFQnXgC/3+iB9x8PvC9+O8YMIilHu/Inpz9shdeHZhwRTxTQ2XnwOgp0Q6VjSNO0AGiuvRukc
iJv6da6KNjtlC0on1LxeWggcGcceXF3WBxh1kJDmr+NaZ/36YsQX1mcGTwOPXpCMX65+h7KwrFG0
lmlmRuCWK6yN0rXKH8ec2QqeFrh80eQRryu16ydJK2DALj6V/HtrSD7qicHtFV10BX5gKZFRXjFE
jDpRdIzWoUtec7+b+pOaTyutnDUT6uVqFZ0GpgTLilARBbNqjKavPaxqcFyHNCzWmR/CxrBkaHDi
PEQe2LAe6SBh11c6AJ9mJ3n/YMUstEnxLLeRGwkfX+0xZaYwJ/LYGDLL9POa+f/OgvC4MIooyzUJ
32SYWlAdMfldtooVL64DFdYLnY0ZK4RerNglylmt6h3TsV4F2r7a2GguCpsp7jfAEpVJWtNIWbM3
//uzCzSbigE1KC0CV6FkuXbsZH4zghuJJ9GBjeXaa2NpO3yleSoAyHOj9NIceOt7OS+xHTQzcu2+
+DD7yjXzPy+dANI1A8uABJnBZUK4z6RMVQc1liAEVQAwRNMXbUx3f74bMJCHXpBlqujNiDZIZetD
SSQvUuOjnteam4ER6R9suXMjwueZeeWM3pEiz5LTZwmD7UWrrey4pTBwbkI4NxJpNEzqw48krhw3
z5wnKdFXCmZLu+zchnBykhJAhkiGjRHkftxMQw2Ab1l/m9b48K4zT3z4s48i7K9MkmxTmrBerSW7
Yz1TeBtua2+YnXlaHYX/aguIwAlLThSlj2BtYNK2ycvQLuL3f2dCeJ2PyGamGnLiXg4TVOnDnMsf
t00snknUzPHmA5hUFevlcWFkmZ2mkldVxXdTIb5U84+yJCv7bM2McN20Vc3k1khgZtR+EKP5bPL0
p2lZK94s74C/vdEuI4zBG5JEJrzRU1662lA8KFpxb0kKBnnjY8r/yRaYxddndWbIPglRwJpSqoP/
FMPLNGIBml9oLXRTuzLEs7R2wIkDBgkkEN7lgpV8qjuGUT/Jc6zIpbnqShrKavoaD+KaGSHaxEQy
k9iAGThzV2TfkjJ3mWyuVE6vX8UAAc1QC1kFNQ44a4Qv1LFE5xWs6FHUgyI819/sDvptlV17bUWL
YGzB7A8lgTi4vdEX0EAz/GhGpeNJfv3yH3X0jNoqJj64Tu/L+9oDUdTLZwGsAvuxio2Y9/PlI/jC
mDiGOMSljpyYENRdOYi88WzMNuah/+7sQeQRroGPlqL4mWtfhIRn9ziF0tTEZ9dMu39ES+iYjitX
0UJf7dIh4QADHWqhXA2Hkjfj0wB9AEoavcd2VefqnuKSgHoKoE6KVz8OmVsFo59swH8dOL/Xh0UW
OheXP0Y45tQeTcggwt/O2pW/2zfAgYNikyDIP/e+CuzJ2gIvXGFgZPmavzdA0CJW9dBwlvoxz4jP
kCdVaXSSe+sx0hPHWxsgXaiOmjCFDpMCMNl1tWFy+MSjMsFobP6QQ0kywCjrg/HN3ukPJghD751j
fA+p4eygx0Gz2rNcdvRv60IQoFKepooE6xP4j9zOjA+gWHzXqfNjYtFKXrDwXoarCpoUQLla18BA
Cok0zMtG0tdbVUog8E6emhM/kSDxDoeic2c2gAbjpAH4S/FV16DsCxHv3L6ID9TpkDXogUkealTK
1Hua9qKv5vQLcKULL0VegAaTiWlbwEoXagDaogASGN8yj+JJ3ncuCLOiO6P1G+rH+9VWzEK0vfBQ
OLU1nrFmWsE2RQuoepnQc37L9nEa9oNXH6vtGMrQJt7SxksHCBKtlbQW4hLMo+KDgjIyM/FVZtht
mjeVjQUuCGjXe0CMs9WC1qIRSOmg3I7iy1U/toAmhMplSYJcnPp7/AAvZmD6xQH1TWtPPH0rQT9u
5SpZ3DhnJoWMdqS9XVk5TPZ755S+EPCGAFngBMom/WjeAC91+Wb1W87VI+FKUcHS9F8/hZvTwQtU
lziMyvsxiL1kr+/G0Azluz8PdhB8BOplZlNEu0IspFjO1NhGL8V+pqioQHJXlt9i23aNlq8s5FW6
hsQJL10TmFI8Ca9qkQWYp1BMGWLfVHN3jEFsou7M5DXWu3AA78rtr3b10WZjGEzTLcyU4M0mJNM1
xMaHwqRQjJWip6wojo4zeKUTreTsSz6h74x3PFgokW4IZgat6dE/cXA32XWY51tNeknUbyBJ8/tm
WLmVr7Y+XDq3JRxvraJsYBy2rEqhR8lSpI2UKL//fN2AFJqzNuyGqyQ3Ar+5ZFcT8QsbU33x78L8
OUVrR2rRkzMjwr1ToVzAIbpE/EpPvoGVHlp3bIWp9KuyfXGA5jRdsSDKoBuojIqzL51SDAOxTeKr
XaUeTRD4PTudKWWu0pC23Sh2amSJZ0MMTNmDBC0rvqGeWHqKTFMzYKpUvDa1oX7krJA/zV4exw3Q
aGrkxa02/dKBTkP+xYdKBuNiEr3hsZO+g5QyD6F8wkOoMJGnLlV/JNTQt3iNokQsF13mzrRyvwyb
87tcTuMd15z2yXHq+HOwDFC63/6W15cR1gApMG5bIPEB1hZ2pwUuinSseOyznc7cNA+p49dHusHk
96ftN0jbmue63ObQJdqumJ7jk7j856aFzdrlg0nKOo/9VA+Gx3arufI+2rMTasT4BuQv+WS6+vcJ
nXugspJwDQI676Bb5oWcMY9lqeobmG8m1N8T7lIo0WjWdzplm9ueLgWac0fnvX6ejas69GASrHHX
Ga5MiU8cqOqkn//OyvwrzqyAsYkiCZ6tRNAOoj9p8kGB2v13RoRjKWcJYVVSxP6gZUdqIQZU1bHK
jZWuxdqKzTH1zBcwytVMn2BmavJjXzxzJQkZr8LbzizFmPPvItzaDiNN3zqwYrayD+o8zx7/yTdB
AQrctKA5uWIh5m3OO2pkMSgi7xu0yvmwa5WVEsd1d3c+wn8b+WIxPVss0lZaASqm2NdctlN/81C7
qx5IEPnje7OnL5io8ce76Qgmx59rdCKLZwgVNkRRoOtQXb38TpmkSpHcwnShFa4DjKpeg1+2haR2
vpY6LpqaqZkUdHNmDrdLU4WtpUaUQzZnGPSg7LLQsXvwpAzau0yyt9sb45qjab4ZgOpDf1LHPSdm
PGktJWqPAR6/+qTAhL5Yd4S61rN5MB8G5mofspud1oEwotAx+EpgFmDBLzFqvGiFkJRocgsUG5m3
fa/HblIU6ac81N0duMPpwRh0GST9OtnXbYGLnY/WQ5rpVtjy2oD0t9JE4UQs61gbRvzCITQ6pfrg
cyclnpJn0XuSMJO6+cjLXTLlNTBqcp4d1NohnzkQ8X8lchUdWQHCOp+OjvHayiZkyFaWdinqO3M3
FKwAc6Fc8LFVIiOdBnzHxkflqq3c8q4GEqLZ8TDbFN3WfuG4dEDx2J+K3O1XCZmWDv25fSEYW6pm
pe0I+070yrK/+BpY5voRi494bkDYqEbqcBNKxrE/o5nyMHrLQ/DrmHtcrRuUA/XADPmmT70UD4Td
sGmO9vNa8nRd2hJ+w3yYzkKCHLfInFv8BrYDW70VzmSqpY8HNPmfJkWWzua5y0K41gtuTa0Oc0pK
7/RJva+47CpWtlcJC27vn4WbYW7lAqwDWj3Q1wiPHh6DK0SukFkRdXLToQ2rMna7aFhJTlbMiFrq
Otjiq0aFGYunXpzjkQ5VPIU0f54ZnHsjEnAmU1YnTgczSSQDhD7Pmedua5Lw9qIt7PkLM0KmRTWW
xio4yH01PkFaGTSf7YqFxfWaWdTRqATaXgyYTkYMo49L4tdp5Upp4Uvm/VjH3m0/1qwI140KyHpq
cViRKOQFAB9qEwyVrZOV4nQImSG6kn87I+wxjVcyA44Ty1X+VbHco8r9WCgrvix+k7+NXME5VZak
RgdfWOlX7S+rlVci7fJigWkbbAl424iXSdQn0dQbjKCSxImrxcopKTAiM1jOyrdfOv0ogQKsN09B
X8l39UrFaamjU1TgmZZqpUeKYaPPSej08/b3X7MkxG7U0EkDWBbxYybfUY1vI0xTtVLkytrK+V+0
BLJydIxRIbji99KiwjIrySB+WaWoUx1KFvCpcfm0xmO3sA3ATID5FLBa4N4X0xrVjgDsVSaoAeqd
Wyim25AVV77+hLCdzXk8FxkosG9Xoze9QgjqUzpwhqmmlkcl6aHvljHdfsvA+3snxwzDu9aQDpso
JfJHkgAkA9x6hPQqV6Ued3Hf77reslxDLXPPqMfW07rpBx0c7vNeVb45jTFuEpO0xyTT6a6VKNuT
Wh3+yvqo+s3Al1+tOLWwbEC8om2Dagc0U8T6e2uygfZlhyMKNaFGH55Iaa7l1Ys2AGECbArDa1eT
QxloORLDaIgv7+Nf83hn/erc137+EW/r00yBpuxub+9rrJYJbagzi0KcnrimgJoPFhMwHWf+D/Nj
2pq7ZNdlvh46e9S+X9de4YtOoioFCnsMZl31EknXZbE0m2ytzMvyQwsy0NteLVnA6mFeDoX96zZb
1jvJqPYjjlJzIBnGSbpsJZTO6cWtDT4f5rNsp+sBopEcFRucyJtIf88NGc/rYDBHX2Ir32jRlo2j
iiFAUPPrwhVUVJSjOd7gRadJrk32VfZXXbNNq/yys+7X7ZVbiOAAS/1tS7iHALypmqRuY78u+5BX
qTc0tasbzYpLK2YMAaVoKCxXJN7FfozY3TLZZYSDl5EGt71ZCqkogRqAWMvAyHw9fs6+Et5aeZ6U
Uey3LUa/1GTwOhLf0Z68gj61XDG2sOnmeut/jQlLNxFDwqDdXLLujBrEmpLV75QxGdaeM/PnFrce
ngyzvAuwjtdg9RTE/mgwI9mn/FVqG7cEG3fZ+CMeWsShGxytlZRxeRktsH8ADogjKxTsqCqnRquS
BOVkbU9a7TTV2UlvIC9srKmcKV8SONf+gQgLAzrGzFglHi0dYxltAv8A/eeho0Gr0810o98rvHA2
kHnt7zjuk5B1VZlCrRS8CXVq2k8sG+R3vDxrPyOWs4kVk941ToJwllPrHi39LmQth67pOLFQ7Ub7
xxSr/UZKJ+vISy37UQBE6uqkll11lIc70qig8YSOU/SoJE31To2mzcF3BioRl5tR7g9jVKCAyJrm
UCWJ8m7XLeQItLLK/TFh0BJldu9OUeOYYa8ZfMO0zETLOgczbe0WTa+cLBkqmZXDKWBPTt++6ZFU
ta80onKPCS612o0DzkSWYpjUhepyetdadu+8VMYAZU18eiCZm0p3CeYMd71D+E/HiNjoZnbMt8BT
Gm+ZlenSYWpbnj0qFpuSn8mgVfZnIRUVxrEbk0aunqbtYTBq7VjaI2Y0q8I5yqgtHwcZsgNx08jf
6x5iBGpj00OC5mwgxzzeqzkv3tVWj7ZJV3UBSYzoGd8tKtw6YsMhdgpU6xKIgfakmlyW9fWThG+y
I9Jk3GngMt1qWVqHGjeLgzwVk6emWRKUKUQjPUsr05BNPPPtvn1u5V7eJQTU9w7o4R+VCjUK1DQn
EJooaulNJre8kXVS7urUlQn4np0y9ThwfXVhOV5a5dGdqdTqYar0fsMiGoctG5NgnqLqw0y1m92k
sjyomqy7Y4aSeGlmsxdrQImuk/vRxYVVeNnYxk+pMshWICEnnXzbGuJDH2sOJtntCtNzGv7aWKQm
d9supzvNAXX92BH5SeddHehULU9S1OcPrZOpvtxpratFBgMTvAJtpFFv52Qs6zf9YDaeleedl5pW
vaWRWQXF5EQHJzItTzdjxxvtKEu9MSLqt5HLUMpjWQMDQATnSpo+OqzrvGiQqE9ViCsCMtrteWmV
4FNgaY6ZC2Uc76BTGd9ndMIjoIqd2nTthFuPeqlkO5k7cZDxON5Eqhz9jExwRbpyZYDRMB+bvZPE
ik84tKxRsQGltzzkfj7Kahj1sr2d4iY7VG2ubPS59myPDvUlA4rCJDadfS6ZZjj2bQE9jRpQIqkq
yrtC0rUjUQ1wRBJHcWs7Bz93mljBSNrsrsd4TAAuFh7yKaeB1smplzuq9WYY2Q+D9lAsbqtuwwwV
+LTCVl4M8H15alRh0oV29E1t2qby41wuWjcB7+ZmqooskKC38KwbRfw7sboc7G41wZwRL0KZ95hF
KMfSbdKmO4xF296lDVFOKTTDt/YUQ5y+ObK+HL/DP9knul4+KbWp3hcAZ5yi1mAfeaEOr7pa1m9q
1k1hlhfJY6yP0m5Q7TxxM9UZdpQmIKUEXB8SS3UDLvSKkSfkhPzdsfLiOGhddqeyTi5d0+ibj0GR
9EfW5Br6O5H02tB88FpVciC5UtPyE/HRCfKik3yV59o9iSVn8iclHkIw5aHPPsapB9UbEo48TiEN
H0dhUXO67U2n+2WOYNwojQY9cklWwNxDMtsbTSk9jUikf3VtnIF5QLKLCpxwdfcSqVb7IisJjpUu
DyysuTb8GpNiOjV9xdrA6PTkPokydLJUs6E/9FaSG7dSpKF0U7McRn9yOmi3TSo9aXJcHzGr13qF
QfNdBxZLjBricTW1BsQ2+j7fJW3J9pRF2TMA/rmXNPr4DNxKca8rTbwpdGV64ySC+C9KbM9UKeMn
UnH2bJd9H379E9rzmMWP8j7UE4ZJe0Tz7wWmjp8hjJPcyXmNf6G10QOV8U+2hcxHrnJ7IxX4vyFO
az6tentDRhMENn0H9c3ShkC25fQvtdHqr1bW9OGkNQMiX5z7X3+POtwK86gcexfxL3lDamASj9jy
EGojtwPFiSH8XDXsQQLB0GdqTXQ3xKMV0jJpvzNw9fyArqK0saco2o8kSYMGsW4LVI4FEWepyh6n
xizvs0mRT4B5SYpLrRgaAqYmbSyqbfVEU+4RP7Q7B5pek2cW1XRHCtvOPbPqO3/SteEBMyljUGpl
852wjH7gzRU/NxaCuJvMRISuOUjtby41ymMyWdx1WgfM54AggW/JluxvJCnHJ4NNFj1MzMmC3jSh
5hq3+oGlEc3nmXSoyGJwCfw/kl16mVmAlUNtIy1IkUU9V8MgHTrcup5dT/KjLcfSG/5c69uSHKNo
XMaTn0DhrXKdJDNjz+KTExQJUd2aDHWGVzgkHl1aOvrWdmgJtC2hx4lp+jNkv/QcwveD/VTWEuYv
5P9j7Nu6I9XRZP9Kr/1ODxcBYtZ0P5CQV6ft9LVcL6xy2SVASEISIODXn0jvnjO99/Q6feqtlp3p
TBDS90XEF9F00w2fF3ubVI2767JwflTVIn7aSpk7Q2y4iTl0AHnWq/Y56Pr50uth2mPn87E5s3V+
cBiGf/KievwFNqDHeDrT1aOH02TYmCmUjxbO2eWQSvK4hKv55o/Nh8EsVVl5GDXC5M+4t03Mf5nA
ZZ+1NqnJ0ynpH3BP1JYH3dDnbI2jJ5aq9iXyUv5oeR2UVrcavoz+gAhhqKAKv52TQxD0vMtjGSCI
tBvqexH106kR2jxNk+ptLvB2MJlIhu5sRVj9jOMl/oUamaCywaG3QSyCrjdynnDIznV1mnFnTl3Q
ijJqQu/bEnmIPZrhe5lD4LaUxs8GbNcRG3Ei+X7uEJKxZ4vll0VWtoBgd3mbcOF2s3PTmq9rDVa3
tvSWatQkeVA39QGABIO7ezrVZxTH+r7xer9QnfVv4lF1NVwnJTmaKDvberqpLbmE9Ra5gulj0K71
vR6UPEd1VGN56W6/BsmmId2BysB/Bgq8aTO2qaOxvdXg1rchS3SJ6IOpzlM2ZNtIbKHFZmbeIAEI
usAe+4KJQpNXGVjzXHeeelVC0RJO+8MB90IWLnHeya+S5uRCFb2RqPH3Si3VnW367Ibbit4SjDge
GW5f6Wb8dPBQ++SwL3Q5yLdVowiLzW5YGTf5TKfxDAsleN7U2O8hh4LXUB132xXqvYuPParEr9GS
hIM82oaS52mtUc0seHMZhd4dPBLIivYcJSMyHeVlyUaBDcGat6DukAIcqvQjEv1YViaMbgUK0SfI
WOOL6LuxaJPW7gMu2dGPRsAXa5W1xdSk3Z1cmuYBRqrIa+CtLKnfZrc8dB3PVbIuWyAxDd+wCVt0
bue0OSlqugc2dfMTsYs8uhWMGw+X9NVGqi0IzBzv3IgBqPzrO9ARF9IuoG8R0WW7B4vsyGcoUtnt
5I/mHuZEiuR65eKAROPwQMc+u/v6yqSOosJa25dmFR9xb9jZG6p1a2jnFb7Cu6IHWVY0Oxq7PMe+
q9q42yG3sdsxmE1eRS7ySGq6ojpvO+wMjOM3Hbf4Ii4R1w+dNaffD4lwnPFj0u08GtUX4Q/hgQ/p
AmNjJ+ZSQOK8J2Zxe78y+jyIMT2gXksKwxRUGVNtPhjDAGgOXVh9sksEpdKiI9mUBk6/r0xrXXbt
UpcsmPg9T6/ZyQYOlNrz2kJ5MyudHUjhB6zaV3hsnCdNGQ2BPJOqRrlFmf8wegE9NbPDVcAZvG2C
GUtzEul+IFP/poIhegwXOW6YbMm75BVcFfgk9zhX062O7fAg0iC9GZWZ92hw+CfM5sRj2NZ9GTtp
n3Eetztaz+BtnRcnG7myYN+pkT/Q0eDUG0VlcIWwMl1vaclGPBm8Q5zfhtVqFSWv1vaHaytcW6UD
77RG/vASp6hP/UnTHWoD/ah0neVf92cKYa+UE7fO72pgAGwJt/KoYiwnEnvuyQHUKdS8RgWBFfu3
XqDDGrOKkusW3vrYJ5C3fUisM7t+EP0OYZ9qq7ErFQLEN8BSvuaVaZNt4n0a9YHVIlBKKmzXcxQx
/KhByFPU9QsaMLJqdLQjPvjMou5+aOrppRqx8DVCoG+7KM52WB39ETI09ilMLzHQaEL1k5mMPtQ4
G1OMyXbzzsxZckl0G5zmYJS6CH0Do0yX1vyyJrM+E83S59GTo8zbNGBnmdXiZ9hAybyJ6qG5JOHU
r3kYeh5WR2rjE/EoOO0k8dBpdq32Cxv24VPS+NmRqIDcxl2y3s2AX79jAgk+1YnLagQ4Kw81hXEe
fU+5YTD3DeB50/gNLWDeCOGn9S3ZelnGb8ZBkQ831Wwo06bvdAlINf6AWWkG59I6K7nfze9Wp5kq
+dywD7a6jKNgB027YZaP2YZEVfjmU+XpvW9NNoN6c8vPSAIuP/ipWOD9hSiCJ4qGASb3zOIRWb1r
1R9D8Xon6xXVFp2wiBbe8dtWD8MbVtr8jkg1BxF+mk4s9wWKK3LtAXbKW7yTGjJjT37HEBZClNI9
xBMyjDHuoKo7n6DL3ZB0tMnea0N16FtfIBbW9isGFUKU8/FcAUq3aSrYIdAade5IMu6KGEcZKGEV
relm8Ib5LQqd+TYRv3pRYqpf43rueSn9qrfbdtZLCnMxjZwZEjf4CErMqA9jm90ohj2ysE5Jfcei
oMfHs/gCNJa4gGPm1NaRBYsf3wVLjq58aXbYPSuxsaNdglyhRIty7gzqJRdH7kl5soMMpc+AWUQN
dvc+iyeklZG6gd/f0uGa0rSuLzzF/SqYR1CP9tjstyQMe3uyfJrhYuD17jPphfmJiWgWFTRCGVyR
eKFb29J0uYXW28p8bSW5sigy0nunXUvv6NK3PwjV9StddQOhfSIWUbKW8rHAIUy9/eQQ5YfkFmaz
Y9KTqL8JdVTh2K6juwmxPIeK1MQhcLjyk6JdKng31DBHdpthMNXVgXepEJXHWbY1vsDwJ+GmHrAg
qFFF1X/lAvrUXd8gQPeiBX6r9B1CULcxQ7BU6dnV3UewkJ7gpJU1v6RjyDG3kAo+ZTB7bQq1zOl9
6tiiUOw0fASrtk6vkA9V1YENHNdvQXoSA/joU9xmD2bU2E5TVM/4wu9ti9n+3UBGSveu6hd2dhxJ
zluAy/M7SwxWMBBFdrQrYgL3KuuadeOjl4fn6rI4txci8lCq9px9wAK56m5QxOFmh0AM8tE14bOr
kd2HlRyHb64NsHZ43Q6HiH99UoUH+6A6vxlK2/tYEt6suoe4X0eaN926HiccyVHh+VEf7tbRdKTQ
BJbNRdROwVGjz325zqPScgX8se5UU8Vwfwg5ln0DbSIumSPkUAP2OS0p5u/y1J/FVq61ewnbZEzQ
BNr6wZvj7kaC4Im2zOuiNzrPkykIdvfbgJjEHioZwV3EqixtS3ldr3DqrLISiwwngcjo7SQhC0Xh
RbEy1jCBK+g0AxLI4cLki7ztJ5wOI3GfMWfhmKuZ2xMUPuEbtpzrbuBj5TGy4LRPg2oV+RTM1R3G
A/CA1thfPE3wzBip53WfVbDdKYSG92jeIoLmmTHENZN0mH6u4wSNYap8PCcRm92n0kkChURVeQVM
GVGhrBIvUEHkPq/GhWvJ2VBfCD76dxGm1UOWjMuCDGTtj1cDJXHT+RNivTCPVedt47dJ3kewetZJ
oI5xFWVvLYrVc0DxaG5WsQ5PyeK15ZLY8dsYRfIVnQ/bDcBa200FO2eST9YgsCGCB0nuxip75OF1
9iHjnYdDC8jIKa1dd5hGePGNZpgfbZ2222SkC0ookmmbG+RtFLBjmW4bFUeXvlrQHdBl7Ke8W7k+
plHFPo3D+IjfRO0JAsTkYyJp44omHcYHLZv4oglZsBe7+iek7O4zDY0uEIUV7O2M/a5ViLfPMYgm
XzXF0esFVWSKRgTrLR3d/ILLTw82nWAxhdH43CxpvwlwhtwAS0mxiHx6VnPU7b5K6BVOExtAbejG
Z8ihUd85IArovMFHdrtJ+skubll26Jd+vNRtpm9B93h13qvBKxF8rw6sdckLBD+0xOQRuCRO2d5h
svtGLN36DdUaHhxVzXecd2ZDuhjkTDR4Gh67Ex4Ef4Qrm6b6gBkeDbdWoPTCGJsPg6KHNBzECQKP
GCDEonZDu/R7vQZe2RtT77JpkufZjOomqeh4ZOmgDnJggEGcRmzRdRo/XMLhZqAdPybEyF1shbfF
aF1YALmlP69bN+Au6h+5yMIjYRk72aTCroBr/TyxsDvWRFeH0MUJaOYxKua6W8sE66Vgbq53ek7j
vAVgtBlsUD8GSD/YN20GtMX406Fd4Qk/kO4XON4fMovMoZ+kxkPSYMUTvy5rEcYFVVJu5FLp+9l6
9YUuItms3iphFtpjBoZWCT4OhVmG7tkLVGDR1hLOn0TtqhMyTMcT76GSjilH1DWem02UzKhZqIPq
yJ/wUWwUDG0J/LnZAGULN1Pn3H0/eM8qg+bVZOFwGLNWl3GIrr+99lxcjOjLUNptF6BncJAYytZi
laRsst8NEhEw40Uz5CPWtNu1V6gGyJv7XFN4NOc88+zBDia76eQ8vCUL037uQ3i141GkYF6Xpru0
tu6AcyW6+H2yFouwySEb1o/GC7rj4nekDPFo3yUWHUzig4oOpaL7OVEDboXX7TqkDaOWqAJrN73q
ad41iX8wWvifTaZaKAN7696d78lSL117N/gj2yhIvr9NHtQjuVOBhCQTOb5jEr13LWqPgHX0yJu6
ubHBFL04Y8TJZBKDawOxr2wKRSHpnDy4Ma7eF8+byzYVMBTsQjHvYwjsECc1wzylZvVNFybRaVRO
fizxdUYO+P/Zi2OEJkUI5puBmdyGbShPQJSqc821/TFrOp+jORnvcGPoPma2vUfO7CfmwsZjGg9m
h35s2cuBr/BQrOpNR2N8IOIvpy4L4MvUSHPXdFfcNlwd/OHN4MHydcLGrhCl+Wp1nLwQXftl6iB6
5iaF75rQcVNv6iqjx2YCZJswBA4Pvf8GqCXej1NEtvNK4t1i4uRCdbjkeIKDTdMu3RbaFYDfIuqK
oQbYTZA8dV7TNT1hQBl67QpVhcGxljM6h8dgjJB5GFwtV+ax3oshm3YTaXlJ2TTcoC6ajv4aAI5t
Zjzu2IrghGSsLuCmC6fOcF1ORPRLiUnO5acXBf5PM0TLL6+f5y36QHCWEQ97lDED8GgUmey+q0y8
ZaplB6zQ9nvfevKEBAyzaRfR6bwOu65YJtoU2veiIg54s6MxmX42xL4FK0B0zKRWm2kQ6rCsnn3A
+JvcC1xolY/+OGWFkY58EyLEU9oNCzt6Y222LWYjyqwyZC9AdD2ogf/bwengX9G1kE3CsRUWfiG0
hn9ku8FgDah4obnVJaKqbuzt8jmfzB5zVBTyPrIP35vHfzdr9K//ZnoNvMOILsjHP/5NkDwLhhs1
VCp9fxkZxj2BPm61wWH5/yaJ/7dHIZSLgJT/ex7B/xO/3nbKTf51KKA7tPfQLgq9aRDGtQxFfIts
riIyeT1jpHPZe8iJ/3czAf9SgfvPf/7PF9dpGJREkIRfNanR1QMTZJI5NJgJeeqK+STv4PBw0/5I
MbarHuedB9vaGf1wMe/mZ/44vv+7LN9/RWT/0wf6s7g7hItRVi+4Hma6HpoADfnD1yX/j5/zf7JP
df87W23//l/4/0/VL2iq6+FP//37uflplFW/hv+6vuz//tofX/T3u/5TPg7m83M4/+j//Jt/eCHe
/x9/v/gx/PjDf0o5NMNyGT/N8vBpx274+iP4pNff/P/94V8+v97laek///bbjw/RgKDAgdL8HH77
x48OH3/7DZqqqw/Hf/zzX/jHj29/CLzySf38gTeS9l+86vOHHf72m0fiv8KMDnNbCE/FfAzGI3/7
i/v8+lHs/xXyo68AUoSJIdQG904qM9R4WfxXzHtB9Y+ahwSYnr1Gg1iFjgQ/C6K/Al7xr/+gg4Bv
dfzbf3/CP9yt/7l7f5GjuFeNHOzffgMX/6enE5+JQhAb+bCIQdgJPtAfn06GWYy06xkHawPoRkUI
ICnMYlGXAKkEtComyj1Yq3rs+eqTfBeONriHPWi0TWNP70wAxblxiu5k1uhn4sblVqSYWMsTTycn
v4/hNrviQNoE2cr3mHwWr301Ry9ZLdOXpF6TX8tEkqeAyuge/ivqpFmQPYekmbZpVrmbJOkVhfI5
mcq+iqMX+K6Pb3qs5COuK3lNYz1dIJimW9CE7A2QGB43m60T8CpGbutx0e88phVI3WRCv4VkUpMy
uDkY7m2j9lpFCzOhHkn9W0QU1gfwf8FDpegAR36ZBluN6ZuNwVzPjdGS8jwSghdSRWBRlopuR8fY
JVQqxYxzG287J6rdMMF0AKMIZruOyHWvmzACqTnNp1TDr8KfSPAAw1ZdCjstu3kGbYKDvH0T01It
B5eibFY8RZAfzsi8iRocO9Woyg5g/6adQGBtk96G41YOuA0+aBMKFp350kcdEZnsEMKD5wTtJpol
LwdIBzthEMZisv0rJof7k625uJsqlDkSKPeeBY1XiCSAxs9rAZ9Sg5Yg9uoUYCbvU4iX0f8C8SD1
K9Zo9wDwpyW4xDa6Z9Mc3HbBiuq2SrV5xQ4CVyEgPynJkdncf3oqnnaBAxs/TUyXwxrLewVTMehb
rCYI1VnxuEAIcfOFmrsG4DKx64LEKjOSJYfTC9nPUGs8BU6O26yX7MwHn99rlUG618mqPYYheASS
8OVl7ELQSkIH2NkXOciTH/TowseYbibp4ubQrW0471YSyl1TjcG5Gqg9AxPGKIFDXgLGp8F7lP3Y
9M8WQZ+QI89gINeofsWCAvoFAyr96LMQDen1aqNYBoAKBGnnw6yjpK2qL0CqshuHybCjD+vqW1pl
63zFkfsrewTcHT1jYa+VMU9Ye3KD5rBmT1fII7D2nznQiY3q/Vltq6sNQ9lkpO8Luph2zGGEOAD0
AwUwDpHAkHC/Vuc+iDjWB50QnRK7tUJtGrbgP8IJ5AaApOdWGrQ3JjA7azE/WgE/2qlopvvATutd
OyX6MPJFHipBFiBFbgRTO3WodsFoJAXqK8CHgD4fqa/BqGQag07JEARj6YfMnwG8MVDRc6v4ToLy
P1CrlC3gaweECBGcpzSZh33EYh/w0mo9seOdytrfSQjuFvIc+M7DjQGxtRlqYt4GV2O8IbV8BXeG
Ujof1Sxe7WCBjs0jLqaDH/crGb6wCHz7QmH8GNfQcX9PBtwVvphsuSVKANEmo56yTRCh5dvLlotn
oNVx/MaRRhjggdAz39Bxtq+TH1ZvZk7C78h10D9sNTRmV3mp+AaiJP3ElHgg8hVeYaRMq4k9Wdv4
r1LEeIYh9Z3ZfmzD1t3UUIHAlN5fsipPQ9K/YlbfHSzgmLik4Hazo1GgwK/cWwewdeyhkFh5fYHy
kN1PfZuWxNrqrp7pSreLXWi/1XLln4tskCSXeq0Po0/AKQRaWhc1RTfQ4IYpL9xpr63PihtyTIJ4
eu6I60se1yi10CjPmAoA8/eE5eyXfgSXGaCrIv3+O6NCPACUbRcnKWijFbmav+OW6Neym99RWbQt
WPwxWiqdp5lpLtYDSMpHhu6AqqW+qDbDjbIKKwTGMvQW7Ajopyu1BqYdgI+rZnpmK6HngHjBXd2P
yV61IW4b59kHlxL7l2omIDZQYl6FP2DhCQOHYH0JRuJKThFhv8AnXyAevGEBeCyb4GdG4zm0KzpM
JBbWwG8XQCSA6vBQusnSM6aIup3vX1HZr6fSiQzUEqDeJ7qK8Q6PhP3O0wZts5bXFRYhq4enPnl2
PKrukOANpBQPJYgT0LH07Kir7tyKjXFjU8gTSJW6TxpSsIsdviNEv+yDJte/xhrh71094jVXUpF7
EVApDWrQUaxUB6XKkTRAwLju6U4lFuAX7jqY1l7i1g0gEq0VIG0Yx8PoN96HzyJSVClIYeTAAofE
jgNTQpBlV26RGhCctLsydJgNz27WK7cG3/4MRs/osV0T4AaEfAYSjd/mAoycSjx4+td4B9s2Hkgd
EgB7rwUUQBrMm1qw3/vpnN3gacCHafCGX2wcc8gCsAJGWNDTzO/cQ1x2QSY8iTzFAvDXCBAnGm/z
jeB8zPnk5pxSfEmmsPd9vdolV9LP4oG4UUGb5cjNpDvwrfXlC2r6knt8AQaE9P4eU8Zu+8VYKYYl
5IQBWG99fFAGw588tcAmoZvAedmCm7JdgtXkrqxrlzVJPsUx4oRINwDZwTrCUwcmK9HYrgee3V7P
50fImOXx9y+dLNf3Btpnt1PSXLdB2SfwsuMmwStiAjWAAtGDzhg7SU5qyP1YTLBdqwBc6u8VlADB
YWuLW/HFRjJ0gCfX2us39jIsL4YAJLCX5MroSj+GWGyJHYM6zCO7ZKDDg6QRKEHAII+zG71HMA3o
4V0KLqFbgluOMZYnkOHJxRM6urMwMLwVFVjHrmMkyPtWM4h5KAa2FJT4mZPxaazlsB+5U4eBt3qf
BJyAnejNq0zq7gIKQRYktmZTT3IRUET2EuBqNf0wLX9hYZ8dEGepzmsG5cMKsm2HRznYp5ULS3D/
bBP3Evlks0AAJNDxw+ja5GRIlF3sSsBQ9LL5FXucFID9A3g3CvDTC1heiyDHMroqpEDqDO8eAkbA
2kDNx0NVb5IAQYJLsNKyB7xTAHUO4Plhh7ggUEpuzWB5AY8QegPtiN7qSemtG1n4gUl/WaKOywru
jezYCNeUaNDJxh8799Lh0Dtnk8sePByEI1AtqIi1qefPPmuQI+Ix+hzrVdxZoGXvdDXrN9p4+iYg
ooEJnPDtqRuN2ac9pyJ3dZBeAEWHfS6l9C/QR0DTU4GJeBo9TIDlBtvFB/UXip3N8l8B3j8oY4Nj
MOixLDMCs7d8qtt5KgIhTZoDYE1qSCXT+LpFsKgksUEBwOK+/hDLEN5R6cQ7wcLCxKxNMVaGK64f
OhA1iK3BAfF9rZpxOsQLS3+oKu47iG+IeM5kwMwGCpnqJen0YDbLOKHnB4UzA4HxgtFsCXhfqFLS
xextuyJ3p2XAyIDu+CdUKQqn0ih8MIcqVkWMaVIs4TG9ElczIc/+kIEDA3UDagY1abiWbJ3RSDCE
KsD+fbLi06t1e4vNbAVX1scR2zrIXrzbrx3cOYJ9XfYZ6lSEOST3Yl3tG8pa7Eu+yiTdM91A5EW/
GLWuodHe9yXYiV62oyymIJhKNS/03I5omPJaVsNYKG7DW84mMAWqSkHKUOm1WfGlGYMbPsghFgAc
Kn2zWmCRMSgPchW9IemuiupbG4ztDz4TnIhE1fgWHNrHrLTgUHC2zdcjywOnCPgZO52212NAI4F7
waP5EILQOgcjGO2yTiKw2esisjMUnDXNr77CqI6F7tojHETsvg7EurXgLgtvXT21WVI2N1tKdYsj
IXGAvob0ChM7JyioIRHjVkM66d3CxjXVx85yMuHaOS2A6kX2rekC8TmCThk2E4a4xM5QyNryKon5
rkGt/gpMO8iKLvUHmU8wuLgjyltLyRL+OcXR8GHhWXHoyODAwUQI3tmNrof2pTNBcxBDQIZ9DKvC
Q6/7Gi5Hvd+ewVDIb5FlEImGTWhKqIOgCBUsBAzMUwBsSRsScu6d1AYyNVo36OW6xSuwD0D0w3TU
kQ31DdwNrGyNK1MWeu8BQM0wT/psBUAIvzy+AXXrp3k/2Go9CjZnwAIduMINKmiMQCq/td2mS5KQ
vWP3xEHvqN8tt2tAiHqjoN87WJpZZi9I0YbYhlSTGM8Kx41XBnrhJ0RzpE0OaQZJSgI09memXPDm
SLqcgTAjT2COQoVmEKRVvaODWx/RydqpbNJxtIfWM/jSZumgaZrHoIWznksZzGOZ8Rgk0hywJJaA
6Q5aqcldGgF8uGRhrZq9v9az2gNeJw28aqpk3rQ+auBNy2wzlq7p0m7TD+tVqp7NFmUYNFDNZtDM
vwEHUAtolPoFm3Y7Qt2n29ockoDiYfIq6e1qa9ah4NC5yNtlXiebr+6qDzddTU6TTpPvjYUNC1VD
B31+NnefIq2blw7d5PcVjjtoQud4Ogk3kp9TlsE8dozTFRIIqHgj7B6Q/yCISMzzAbIe/Lnab0BA
Czd8IgIObviu7+Spx4ZXFXTi8nWauxRas8hvCqys6QbdbLDrJDEHHWKy7OCG0S/7qVKfbF77pKgM
FOPbvhXdKxMtbRHEA8ozX9C9QatUj5KCgR6G3Yz29C0Z1+l2GuK53fo2BcFNmuWlbUZsfKsFTl/B
AqfFGDub6k3VQR2Rq0mu7oZRHaM8xbOzWQE/tzvRyyun1y+YSc3aOL0L1RI2YDvn+T5BxOkDpGTe
O+Ir+2fTVUEDQW3ALgbWNhcPqv8HjMk2n3gCkve277N0Y+tu3qSGgpqWNOTPi59M30CNj5+rQ20V
0Sw8z3ZkLURgqEIwvx+uY14tU3qHjjVLMUYwwd8fioVTE4TsFg5oIPQzgeybAFl/Sw6SKvk+r417
RIKt/5Aulr7ZdcI2l8bTscIE14VjO0H+axwVCzN034LmejbxBDFHH83RYQhMdjfzKeo2HJjMnbGe
+6Z7EpYu9QgsmwLVfk+17na8Ictj2njNm2lnUqCljzF4AGETsh095ECHIKDdNBx1Zv0iC0CAirbC
ntN2GKdhYCdyVDHRZszWt7B3Y94bHNl50Jj6CHXQvKmCWN3wXvAyodDcXfkItU9DOp3qUM2fRJH1
Uo1Mb0PcCajvjUVGlN/T7crV9SiL5r1h1fCQ9P1QdEtsSuhWsks3dOnbLFjzGoiqP1IRt0VcuemO
9g26pARTRnl35f0H4854VNpLiNmBfT+DrK1B/N6lcwCCIRNxEY9xu+v8wf5AOKo+VtncHiSyatB2
QfIka17fyC6oN84bml0YDhlqQBkcUX7bmxlU3rwx/RrfwIYrOTYLbR/DGqqDaTYNBIhQiGSqqvIs
9dIHP+m8R8egyVa0Tw6JwCNlgwiddABtfPjWDpiNUwZNhgNqdtuvbj0COBuPFZKaIRDR1dlHv3sH
W4rkvsYu/zJd+2acGm6LDRMlu4AcGkOMIOW/dNPIGYNaZVrJtyhdhq2ubQJaFzoYKGWz/oLHMcOI
AlaF56VIHk+moAihQAUF1rabQIjh4OqeQBmcrfcBtCdHi3C4MxQziM/Wqj2CFWN7Rht1VwUR5mFs
XCMBOYjq9omqCgpntsTo4fxx2CTCgbiWdbdVNev2sxsSm4emid4rzAwcugld9+Sq9eRxj5yiRobn
xfl2H1Il9qiokH3uN418zKTCREkH/Vkqd7ODMhJi/ZH3Lsepo7cVGlQI7hpZSi74DXSw+ikyA4aS
onh1T8F1hK5aLYQi1EvYN9Izr6xnaFy5tAhjWjsvPkey7fbSrIjsZWw5q95VT9hzZUFjhebBhyT7
4g9rdpPG8JSG0zNRLr/6NkLFO8sYBoxz85OmTXYrr6I5qZMu2gpuOKw2zEKSnHUkwchAkz6kNdpM
gn3rmFRhc6Y2pt4JCNC1U1lk8DrSIcqJaeVVeZ2hiPCaU9RfI9yubVIL1QGMApf2hyQh+Fe5opWJ
jAPKFQHGJaH3stYGwBfl6LvhWQ9RLtAkdD/N6QsVwCE+v1MccPAj8qCLMuB2Llb1eBvTWnyydUK/
TJQPnMYToGC/cD2fQ6yrMLyx59AgooW64mNynlFC4eQ5YNiieoBnFnuI/w9357UbN7at6ydigzlc
bpIVFS3Jsq0bwpbdzDnzbc6znBc7H9XBJbp2cXevq7OBxgIWhO5RM3LMMf7AI+U6Dlv9Rcuz8Emm
7vJijr65KcF9IiisCk/YDFEdrqi3UlCLdrIW0EiNAaEaxZCRg/VlwJcuq46+aPQ3hREAHRYEzGD0
orzmQVg/1Ya5Q6crcVKlz6/9vlBvxmQYv1VqAsgVbamXjAamqyHH8TLksbCLM3O6HQaZi1Y1W8vV
KSc8+YU2veq9xRYv0oCXmjm8xijeHGmwZ7ZiUb+tYW3jdMN195U+/fAUp1P5GAfsAxIdMk4Khnue
sc2hkyNmrYplkHlmJJePNV6g139AbATE1AEb8+StSmoNqtmTLodtbuyRsK8ABg+B+qfy3D/q7Px/
17MxsB2/1LP5r/Rr8X//z7uGzR//yl8NG+s3RAhohSgACrBnmfujfzVs1N9MSMg0NiSdpslMlP+z
X6P+BneTUvtsGa+//e2kXfPb3GRFHg0NJ1mmCaT/k3bNe8IoHH8UMugaYdON2Br6lHMv54QFC3yl
FkQ9B+esmiG2I0Fe3KJ5Sm8lUPJj1Fb5HfB75a6Xs/LxZJ7+7ByddopAEvMf/8lWfQtOdBFHAYnJ
kTWaUqfB+6o1yk6UJuhlSvtVb2vzJS3j4hqyc3qMLQNwjgDOPrDpNeXP6EFOt0B8jc9qJIE4ZrN3
QP2tyHSB2oMWaCaltuxUnXzFkceRBxYkEL+xjYkX/GfB04SXpvTk7oNnYcB4o0aVpBXU6cfBsmOd
8zNTcPKtLwH33ESJV6aQSwI4cYalB7A1yZ/7Ry7BSd5KrZ5/Mgwj4yrj2/MIy6P8jlqeDMyFWppq
FkbpqEUswZQv9IanrRkJZXY1Ii/tbVG1BICloinmbanievrWj0e2DtD6Ou3v+IBTs4xHX68/8iYx
8YrkS6v6tjXrx+dk43HdfeilAT4v7+Ct1rbJVoCfcGvKtTUg6ohzhpPWclLbIPvMbYZE+CaK1N5t
Vbn0P1eaUV23tWf1R6lV2/Y+BFDR30yljCYYvgdSfewo39DBL9Mc7EQNhRoGu5aLGxpIceameUf5
ONN9QLrqqMpoK9dRW9qmNcgPGtydyOkMmXdGpirmPcBo4ZjGSv3DMrQAP8rckz6PXiIMZM2sjS2E
WiLsijqPD2FODcoWW8sSHL2WpNsuGGruwrjZWJA+y60RSRY/TFeHnV9KvSt6efu5AuR/HD3PNGxU
p4Jn9CCDB48r7zYrJiYuQYTyUSoCDOSoCcXSxuTiL93Sy7qGOkkh/aDwKWH4PM3/SQobmCFXVtzs
JC5TQI5CwDtSVQU5ouQka6lTjkUebKjhpOVDblohxT0t7G7qfAy/dk05BFs21Rg6YQhR1EkiULyA
LSfBP3agC59a1rsHglTqQAk0Xx6+9IWZmi4azm3nRl4KOj2soit81CL4F7539AI9F5zaG/vEMeJM
aUG2meX3wmqgvwG9Bg5VUCEw0SqH/DR2eXutph20mtGDdGUDFwEmO0xVKu20SZZ/TBAf9zwvRXvw
zHE3heJNmmrGlRoW3k07hfHR7OX0o4mNxO1EkfAjfTfzuZIrHSWlxKQKlLKtWxv02lDbSc/bEIwT
AOr4modktjeoF5lbatLVxgJbTe2zjjd+VkQgVIGmfOPvEGZ0EfHRnrKILQfm6FixSWO9GKxjPfrD
fdb15rc01yGcAhMG4QMidTNF0mg5WEfG20ZNhaeBCotr8Nj+SrF62KZWzvNcI8M8THyHd0bd+A/g
0qq9CCXEDYpotIU27Yu9NChFYFOBmTaIrfL66dr8aYQsS+ujVG4LuoZXKh31R3gbM20xi66FJIDb
zsvInQqTBD7lbF9nvSLdyKqUu1M/Ste439Hw4s2wL6Qu/yQZIFSqKbcefFMiRZelWj+26RjBq7E8
9VWKFUQU6kYV3VYU1L2XAz2ypJjCapAbRzMZk40p1OVhzPPmI3lmtNOt0PwupjNEsDMB51JERcmi
mWgqw+Ct7moz6h7LCOJSClscIlEtBrktapH6qZBG8QgG29tKvLf3VilOTh0rogO/K3RiJUN+pYiz
3dRUzOIUGTddGKS3ARCwlpYB8OnN2EjaFrXd5Bh1Lf07ZbKu6IKq+6gpxr1hwGTMokx44fnlfzD4
GoBDxEE4bSd10wfkxDK98YQy2Y3VVtZNUrVYKZoyjw5LML75ihUcFb8ennSxUg5pYAn3XDMI8ZdS
zLuhz69kv+WZNCTSLoQMs9NG8MeV0HICfVN7lUln6UsKoRtAtbjWyno8dinpVC7Jk+gEFUHEIAj3
VY47bhEqDGZSxasJ6uK95PkBxzfOXbjyOuUcs+hpfArjdRCrwZELNEB/Tw1vEo8mYJdByJ583ThU
Y9P+3ltTvhspVWz9tunobFgZwLrQYzVr+YqSFXAskN0HCm0N1ZURXAHgcr/8kWHJdUMBJz8meUE5
JqharIgj6DeN1InXOJNNO0HmS+PRd7tL+14E5qZyL/Rq+DHPE+m7zwU92gXv/Ws63ZLsFLo1HnQY
cHt+Y3on4dt9X0uFxcku1W1Bt6p2eGGgkg/I91ixKb8oVCq+UpqvNhAOhrspTDAd1Cv/OgD47E5h
1z7EsT9maKEWxVGlMwuJU9Di695TvO9C3iEynZaNsE99qZzsscVI1+vLnop1mx0GtucnS6pmy2O1
3EiFqt2E3LVXqlzw2KcpgSOG4X/MhFx95RsXfWwoAN/Xreh/6qIg3OVl7X9oyeOPQ5I0Tg2dyp26
zHeEvB/52EDyUaZC3oeVSjd6kvp9NVAOQA2jg0s8ept6AvomBB6yaVI03lCSQGcBLPI1paOIyove
PedTZ0nUo3W4NgpYSSjihUQFXQvVx4wvm2IPg8kR5n16RYeGfrSqTPtqikO62lZ+oEkHFEQZjA1D
K7+rAvUrXl/mDvHxmkYxSFJLnMLjlJjNDhB5Aqq3DY1PaeR3dlwzOXEL0UJqkuFWG7vo90pvCDIk
om9nopw5ZaTmtEpk8cZS+/FDm2rBUe9l39EzbA6yafCeAJDTuyt6Ha4A3V9kEqTHuq/936MOc5PB
b7z7aKi8veULUEux73mME9F4TNVAcgDZqLaa+SnLPQjUWcfCicsgdKGUSo+mT7+ilMKYZr9ofTIL
qf9qtJ12KHWN964Y9luq0wA9y7m5EmfpVdPK06vB2X6USm96CvrA+OjXSXKj4kP3JSfNpcne4qcK
tPlYlml0jL2mujdKS7n3qkT/Ylhju627KHETWY32CsBXZAX8+ouQlOnXZiiVK48EYzuCgJz7ifVH
r+vMTafLzQw3KTZWmIV3Qyd2x9aEXpwBWLgKRlQQgkLmbdi10CgaL/0sW7X1QO0p2lA91B4H7A82
vs+EWVNR7aMgqY5pa6EMOaUldEk5pdjMV0n01PbQFZlHhzsXd3pClaOupWrbDEF+SzerOIZF3SGp
VsLGoD99BwVK3uMwlbvdEGnoKkXRoQhL864Qg25XcH42UHPlLR2pOrcH0artsm+BN03eNp6SZ8/g
a6tXUIyrlvG1tY/cT20+YrmqXTVD2FKszrpjYoBFqdmnX7MUqQQrhl4mi90NXH0+2Ub03AryCyyc
4QUJLiginantg7HUPuRlj6+X6IdfEkksH2StG8mBZW3rmR3h2lK4R+tz2ItR2G+8MRZu2wLoelB0
It2jqrFBOxTfxaZRnofSal3yfvMQ5YVwsGBp8crIMlgRmanpt7BALISkFR28vDFR7IQY9wxUNr2x
6lG9wl+8xoYvG6uNruvpzpcULYDmqfVfKkMbrnOe0IhisA3vCpoNV3lVpM9oYE8bWhjlcTK9b6lh
qHeNHHdHzZ9q2fa9vvJtpCjDbdDm5rViFOm+CsbwOtGH6pOpG/EWDlF6DZCm2tBZpfHTe3QSHpre
yu9ajTaHG/qdNlBLzoVt4GtD4VShDJ5YLMctn4K4sBsJRL6r4itgR94kDuhRcA/TBep3GRB4WMpK
vwsEvT2gZyGBTQja+EpqeuNKwxb2IajF8QlYtAAVhzySskqRMU6wADuRuvwXrfK0I3dq6cxnke8M
8oCvftBBEG0DTGKBAYb3YtY314auZx8nePhgnicr2Ya+0t6jnlLzlKG7GdkWUQBFh3pK/t6JfPcb
Cnr7VArpL4GUM78EwcjKpKjWX+tK3n2QurR/9SYlfB49HekIv+bo8VKhWEvLPU+/6oVv3VVhZ95V
FjvIrvxS/tgB2fsu8dgLncIcxu8tWe69MXrhjzToup1F23p0tdLjW6eoETyLOu162vwUN0vBM24p
8Wo3TH75OgVxvwUOnV+37dSkm8SASLmDAiV86rNES+2wUYqtFobpxuMzddDqbEToZEqKhwrae7Dj
Tqtfg35oPkiAbL6Qhc9Cl9MY36BuJD5NY1J+DUW1/porBmlzo2cKl5llDL4jd22mHegTmDTZqf6j
sZSY9biiHbYQQP/rTTxLHNHU5f/Ob+aTB7kRaLxoFIXCF3qVcBmjuI13colGh92m5A62TL4Xky+r
+UcQO6HqFv6Q3vlZiTSD19TZ3VQWsFnjIBGQWUGAqN3VGbV4l1kibb/8hpeUM094FIJNnV+L/Jg6
44VPfm4OnKLM/XK0/VKId1Y++LyEcqh3nla/jE2tOFI4ib9rcdHQG4eFllIXpiZNB7dqPuMjCWDK
Q9xje/l3nSlrUMuSZUUG0Yot7qKyYM5UmEAXoL9XWvTVV0LU0YIiGR9aQWmv0WaTvpZygOOWl/T5
5nLs9xDptxXUFIVuGPZg/M9SSZNaAe/roETxQ4qae8CF0pNlFd3+Lcr/6mIax1fEaPpkOmeQ9TsI
9P3X6mv2vp7297/1V0XN/E2UTRWBM82SKL3MKt8/K2pUtEzNQPpbBCKt8Ke/INCy/BvC4CCnga8r
GMnNJlR/QaBl/TfU2UwL2DRuMBaeR/8AAb2EP+siFrsgtMiCePaZxnxkTo6EFFuKUEjI/9GoOIAa
JYPR7EL4Y/3foeRPq2e/RrF0QK/mbE5CSdZc7PBRgLvUonziVhFodEufcBKMLG2XjtrhZAHO1OkW
Cm8qRxt4uEztkjcACuQLzbUMNeXGMxKoKbJ4AHV28KTgtbUSiIkK+f3lYEupaBVtxHkFVEqmeNSb
S/U/s6u63O/Rk1Ps8KqY0Eyye3eYgPC55WG4QaJCWAn5y0y+KSci3cxaWaKkLsbnNxENwepNMy/d
tc2u5YOxRlj5ZQ6JoZncCYie4iqnLlarKmstHiZGBVrIRjWDahqNIl3kdfkPjXPfJhBygMprD6Vd
a6kIGde8C2uU6ahriXYr/5D1f6b490uABSclREwhIP1BXTvNrzW9/pDJP0rx1h+u//FWMLCYVTAq
YPYohnOYTw+SqSf0nwRGEiiOLj8p2wxJ9uRKyL/37pvdlns54K+LRDxyLkR2zVn7drERWi8eYl+N
QMFG134N7nEKnDL/gBDgP95xBpsA62TuL3i8+mI3jLoHr1VO2eNJ7SYU3xvvE/Dgy6NZVNd11slg
t2kKjQIVAqm2mL5S7X2LLAs7iRfhcXDLh/JDeASg6NuDEz6Jod3cJkfBRTXh4XLkXw8Ugfnw0dbg
H92Y/35yAfYS5AAgK2wQjBpHWX5oqXxLeb/SP3j/nf1zfCdhFstlqelkVTpnikcDHjeVO5Qvlwfy
vj/xRwSdzgSjebO6W0TwFbE0lJCbr7bGDflmCTmTB1Q1F0EnJA9caLKXI54bE/0ek2cPRuUIjb6f
ukGWVMqS87ej2YrSd0Fa23pLut7brjiJsDTYGSZTjcv5Jhq2WKF318DsodHdNxvRDWXHDHY9GGrX
A5K0sunPTSZwJ76JoqGohrzY9AgVZNACOM291x1lxBy4L+9qHiuB0R5UCOqXZ/LcYYbuxDGjlGlA
AH8/k+IopEDfGacW2pvBoRS0vRzgzC6XMZWXSfP4XBnavJQnuxxJBw3SKkoSKBtiHKFr15A9D/lU
Wyt74mwgRaYhaOBTQVbzPhB3fUerndvCkq2nxscFqervWmtcky1ePD3etjtp0d+BlomrJA2N2ktc
GPKH0ZlvWyw6PhZXPPPuvyT72N17D8nny5N4ZpUIyerAGSNnWorwplCAmrDlhA1C5xr6Dx1iWIUi
TxysGfwuxaznjQ9UaD7J3IiYwyymka9hGYeQiVzvpVd628EzRd7ASNqVd82PaKfugOjuL49usXIG
a8XdO3+LNZh/xhtR7mSLJBMqdWBIUXu17o2CWvmrHn75z0IsrigKv3AwekKU2pUYonUX2AEgzMtB
Fqv0yzjmo30yjiiVgZqVBImLV6oKdljWm84wNhXyQZcjLVfJIOfhw8u7TWa5DFlZHFvYejkymiVT
FqOGpAPtdqK+aaH1BcqeCmfbokif0E/1pV5/MKeWveJFHuoa9UiBykDSjSPoI/ilrOU9i7v5z59G
512V2LOQMN/PQoi8TR0PVeROU3vLtB81cVwxH/5loufRgxSg+z/3w5cbhm7zEJV1yGrinaNk07Oa
Rhu58NxGtlayq1/25iLUYuOUDUQZwwtQe6uwGgsqx8hHe8rFlQU9Yz8zDwndcNiqc3a1iNN23lgi
bxm5QhUlrVOWCDuBRNQR4NMRZAIhDz/F9QTruyz7s2ls3d4CMey2FIBDuKAhQiFZJMHZMQ2nDdX6
Xs8yExWooNxRTSDHzVQvccucmrvtedLqqp+bKIXiD8/QOaUxFt+touGnwrUlK2ylAO1ATehQN0iH
QtrT1BTg+APUcxrkY/jNIz1vPY7QltLx1OMSCva0JSVAwjFCAKbQPQpZWVCDTeaWHJD0R9T0uhee
Qf4mzzPVpVONAlxRD5+jWShMjpF7SJD2oAXWwow0Pd/aNYjMOZlqCFdaJQcHP22MjSYg5huDn78b
VL04ZpWu2FGHAIdP432DNGp1pEpSIlrG+a2huSJyJo3dXigl8T7UzHEldZJnCv5PbAeQDvYXNh8S
vTtscaSlb3uvxpqfZABypUf9RqB5ux0BEtiCjZjHC16zDmLB2ATjEEqB0Y2O2U66v3yXnDuvp79g
sXAqMjVtWfELQKLaVfkKN+hygLN7+zTC4rKqDVozU0mE+Lk4lLejU22RQJDtDnjpQdrrh2oT3ze3
0Pcl0xF2qRtu19KcRQHu13meZ+HkboYaFff6wG+oXPRYD+PLdIXxwJ6MJ6G0bAvumibBnIL+srCI
PZD8SCIg+cWgw1SrkiHSebzU8le1lJ3BCrdhhCURpGqYg4eqzx4vT/SyKPDHZjqJuRhkI+alkfrE
bNzqun82roYrWg228nt/F7prb/XzA+TlxHNdpVC0ULQX2t7wfJ8DHye1cCejygNnRa6cvhzFq7ST
rd/z1vevBaONvl0e57nrn8TYUGVaGqAf5192spYNlCbq1WLkchXZYRhvJumppQWkIXt3OdK5S+00
0uJb1k9xjerwxO2PNUogaJsel0utM1cSh5Uwy2KOPqbGZKAB6crw9mNkwVAuNP5xdsJNczIWbbFe
ba9XmYE3qZtUKeS5SMxtQdBeMJp1WiFZ+UIv309vW1GZM36NCh/eUvOQT9YoqSIWh8+SazyaH4DT
boA9dXtqYRvF6XblE9bKzj82PGaEAAR1RZkTWH1pMlZL6ABDXgghfpj2DGu3zBAdG2HblD/++b5Q
6aSJGqdbU2dI4unopmiSPHUYQleUBmmbJuKHWhrNjRCaK5fzsjrxNo+nkRZ5gY/afZ4lPe8znL9R
LPaf9WO6SQHcom3yAGJptPUtmP/Bjm7WrrCz94lKEgdSE9cU0Jfvh6mbQUtrmOCwjV7HDbzP44hd
hG3sZBdxibX1O/clOg23mNWmhBYzFoQLpOwTJJ2bFF3Vf3HUTmMs5tMyrEEwI1auTR5jwTi2g7cb
NGN7eX+cu6HU+bFGeZFDpy9GAplJF0uRkUQS7Ej0ngvBcKZ62tRFsbkciqL7rx8a3tWKJpN96ag0
vl+kyoP2nsyZ49sO2aORIYJLftQix8cOeHTHA13tHPOBb6VoG4otrIx1UbD4Y4cyTN5v5OM0ud7H
p04yqGJs8aHTJCcvBVT496P3JW8+o/m2ch+vxVrkKhkGbzlZJjV2GDpq9aiZ36DrOZhL2DoWJysz
e24/MqWyQT5L/rL0bJG0RmtpeYeuPDqSuikO6WbYSw8aUg+vCbJy15WDQOa3y1HXgi6GmIcFyKGJ
oAA0h43na8JBh6izsmjnNii5OpUSeiK0JBebJkXKIy71jqQv6D4o05XnvSYFiBNRXVmxlUDKnP+e
fAcAFk0dqGDOG5TwNjx6lAMN7DaiYcUWfP7Fv+RbfyfSDO19oAk/bH2EAIftl7dLj92+2hS38n7t
jnor/F2Ks0g+xAxpobEmTrftn+mfH8BzbgxMvqLNWl3k7FY4GdJikUxtCFn5eUggJ8A46Bhn/IvN
9ncESVysjmo1eVsjEOoq0gCP46YUV1LS+aL7Zbbkn0niYjeLWT6V2UiSGOjoJpvdzpieFLnYXx7G
+Sh88PkY0+5clhzGNNL12CDv9QNEcBrdLssPGHCtbOWzy4FM059R5gbt6VbOQgT3U+Qe3N56xDsR
fNHV5WGcPSsnARY3KcKtWW4Uc4Aw2E3wZCdQtRJYmunffAW1k0iLZSnHurGK0ghdtZliIBT9fmyC
TdN6a2ng/JN/Xf+fc6a8n7MEFEjYzkMyE+VmGP2HVImOYGFdSLOo0+ilPUjyB/yooL3XaBriGfjp
8qSurdr895MLqEQspC96horEsBMHz4r5+XKAs1nS6WQuPvZeKLZNmTHGWXxOdxI37Q/yl3YLYNqN
iu24pi13Nrc+DTjvo5MhpRFXN7ToOS3rN3OlgI6L/0O55a0n0f1Nt8hYGcCNVvb/yikzFjdsF5ZW
nouE1VA/QoTb6F5kTdr8h7O5uF/VNEgjKyZK/rvo+Pt61+zlx9atD3NZQF+JdnZzYHEI9RgTVGVJ
61H1XCoBbVK0gv0A+dBGcvnyeNYiLNZKQdJYK7M5QlF/RdH0KbSMlUv87LpQB52F6Waww+KMxXGl
DhFKPGQM+E9C9m3kAa7vfxpmcZBwi+kQW5o/fJSVU+1Rjz7W2YfLs7U2lPnvJzsb0n0yisiiuVVQ
xXakhnewwq6syl95Vp2LQ3ePwuLsaG68nbCTOJ7XG1WCRDveOJ2bZt9wqd9L6dfLg5l36vLuOw2y
WHpBQ1lClgkSFF5km7mFwcyI6RR+dn38Ic2k9tCWOJrZfROgFXc5+NoIF4dVNsYQlWm4wX3VJdsG
SxHUnkHm2SM1Vc/958GYRJT6DMrXVDHfL9uIxwmV+CFyDV9zxtk0tOlhc5ZN+nA50LnTdFLDUBej
GiwrN4OUGsaU+85gfPHrp8sBzk3bSYAl1Q79KxEtJyoxhmq8GKNyI3YSsleg1P6zOIsz2wmF4eEN
yPJ0yKPSZ+vQjNClb5ejnEsoyO1REOQfCjGLhKJLG769A1oNETBeXm7XfqK9WE3/Atm7XhnR2aVR
0e6kCI+e77LPm2TMmFIyIjR+XDqINjy43eXhzKu7PFDGSYjF7SCiSh1GBiHEfrID6bUZD52yhZar
oQN0OdTZerFBdQc4l8ZglhbvjYYMn6QoLJATPA2e3e4iF8eDnXVT3Aacon2wMrizX/XTiPL7QyRl
cgcimIjex2k7brpDcWfdhpqDqB9eUHawSaibIydzeaDnnk2nURcbsTalMixB87jqbm5ld/t+K+yq
3dqz6ezSnUznvHtOLtwAeweh7OcwcS/vBJWOTouNn2N4DerRWoHYttYZvXt5cGdP80nUxYZBuaCa
WhE2YuN9bIXvRvUalWtl1bMPwtMZXFzzkOHjLBlZN6hH+jHbBlugQ8Um/K446/N4tvF7Gm2e6NOJ
5K7A1vFtvern4VA6gfvaOZBqDojV/Q/aGKsBF/kY5iUxrB+GV7kSLFwnBxeV2d5BcJQdz17e2m62
028vL9xq1MXTV4dqSFOMYVLFTaAkoLF42+66fXyd1FvROwq7ZONv10pZZ++wv/eLtnwOwzURchEK
jStn93peb7RU/hef5Z/Lpy2bJhBe9FEv2ZGG8Q0OYo/n12A9X56886NQ6I2AREUYeLFFqrHD21fh
G9Yakh3JNxjwrFwa58/VzwiLPQGItocHz0U86PEBjrEjNN8yYyVHO/uuoq759zgWeyDjLym004h3
lbSF8Lrp9mJvh864lTbi3htXLouVaVvCeowBpU5v/oCpfbjtBOi9lb7yGFgb0rKiqBnylPqVxEdy
Kzopmk8UFPFQ+qz8nmzCx7VTtLJMS/xkW9UDSHMmUIFpUyT6VV9WtwXk95Xt8N98uv5eKX3xETHk
oBzhJ3Nax1utdWQnwJLHAcvgqE/aTlG++E7h+Kst1rXxzSt6chfK6H790Z0zhQqXOt815CcTW+X/
6Dgta/lRNDWihcIZFUzfjurb3lu7FNZ23uILkpbBgK4CERIeB6rs22axMoazieDPo6QvroQgDXXf
GomAVswm8IAIqeEHsxK/aFb/n90+S1VzCbG+yJ9T9FgqnKkotmmebC+vyH9zjEAhA5LUwBYuvutm
SLEPPiv3D4mS7kTbtNt0zuQoG/Szv9RrL9+zTTiwkYha0tJEun/xviklT0MEg/09jjgAb4fPTeCG
+3iTl3a4m3F/ZC5Rcz261ChW++xnd/lJ8EUSX5j+rOLMhCK8SEXwJmeDtOOPy1O6FmSRfFaVQne7
n7dggsx08RUvFmTVqpWv39mNfjKUxT0hZWYgaQrzaFWY79CcNc1pbW/M0/HLI+EkxuJSyHypUJqU
GN5NBbhEeMgFgNzaUdmMWFu7l6ftbeUvRVvsRCHXe2MA0OrKO2/HXt/5BxwP6W2v9QLOP0hOxjUf
8ZPLDl8wpVUj8jB5p6YbGYuL6VsDvGM6asdBt/8Hqea8GpfGtrg0fKMNrLdLA0QSeSY+OVTjwNjZ
gX4V7PHvdoyny9N59jFyMsZFXjF4Vi2jGI6gWeVdTVXg1BViI/SkDBEom5fti0mIbc0b95fjru3L
RaaRi4ORFghHunjUOlOl2Mnap3heneVc0pmgi2jRooWO9H71wgKbKsmK+SSms0X9t8B6DfkOR9PX
yyOZ1+SXOCit6oC5kVFaJjFogiNLg6QMNeiuta0kGXfUU4dd3o0QiAOEH5jezeWYZz//KHOiUYS2
Oh30xbFWxbboIwVZdDOTjygCJO406IJTdP0sXj5/NQW/vWpkwbhHvKK/VqueI9JoCpIdKBEbeVF9
aBFIdRr0gFbug7MTr8EA0wBuI4C7uLo9TN6GogIqmlRVgiGDkozoC8bCtdw2PpzyDlvmlemY78pf
1gDcLKQVMLCgUZZr3atentCknsvz9UO9EzYcU2fayK581f6LrYt14N/BFtdd5EMyGlHWcbFP67Z1
WGuupWba3eUxnTsgAPj5AmpIbYnLZ4s/mSVEDoryHgKSHlLLhvD75Qhn1+kkwuIDNGYoEI0KEcZQ
OLYa7YUwS671ElWOdLXteTaBgHFoAZmgXWgoi6vNywO1ni3WXP8Pn6LU4VZL7PwgutGG7snKCTn3
dZ0pcxSMRNZqefprzBt6FWED10urF1PNviWoVqKaazxcnsSzcRAxh9tMXZzG/vudh7wK0Je6IM2L
kbDEJa+TEeP/cTnIW3a13N/Y38g4bkq8LpfYAcNAUkvNshlwAlL/o3kDB6bZ9pvJ7cF3zl+mfNch
kGOjkvEaPCPQMFau6MZby12Ddc4fhAs/ZYku0IwkQZGLn2JRfCmSu9HEVi7pt6b6vSmxY1+5TM4d
g5ORz9TY028wuiIGfjEJbYPMx27y3ltDUUvnvoCnERbHQPRRuFTQUHLldDd8RgIJ1pHl5NceztDX
xi7d7VS7vdb34x4FMufywp4tusDD0GYaoSj+AlktZWXwoxRNoOkuf66/Gvtw47k49Iy2+Cptog3a
iysH4+xB5GvFXsU/GR7/YsemaqZKaG/MZdbRmVwEkq8g7gB3fkvlDysDPHs+fkZbdvCNVq+DviRa
vRnc/sH4Y9PuSqf6NiOlKpwbHoOPK0HPbprZg42i+DyxiyHSq7W8sOLTLx67gxxvytyJfxSfqg3y
eDfSj9mvJccpxb4c9uxQf0ZdPllQux3NsCWqXG1DVIBHSUMVO105EOfSDeskyuJANKavotpEFK/U
D3Hd3ebtxKdcdxB93XDJrszlylS+7aaTHFhSM+z5fM6fahW21P4u62tCDecHhAwSzQqRFGrxYYgL
bIethAGNKIv01ccwmx24cDxVn5Vg+Ff70SQfFDE2mVs07+8TzjoKHkk67360xUJbcpW9gk2xIx9a
t3nOv8iijVDqShXq7CyeRJ0/xSeziGiRJPkDsxjn/WepTl2pL54v774lR+4NFGidxFjMYxFVfvCW
76q77roWb0RH4V1JW3pvbILbXHUqcd+mDnqHW2NlVs/u/JPQi0eEVZWJL8sMD40dxyolJMZ6jD5i
d2WI56dRMWFyGaZKZv9+GnUxTXT04WkuuH/APgLrKY5ex/uULKK8wymhTm608N9URS3zZ9j5Z52u
XpF4TeexQ98aNu50pZQ7wxkcdSvvZWW/hvI/M5uqpipwrDRjBkosPkjt0HtJLsZ4o4O4DI3bsjAx
bl2DWs5bbvEdp81GbYXXP2BxdXGPhDraDTpWD246vCj+Ve/rh8mDp9T8CwwXQg0S3msSjFQUgN/P
nhnTvIxiNkPpFXY1vJqrfdBzEzY/YVGrpTzFOr2PkNVSmOcpEXQUIhEl+yp5/bMSCysf6/Nh0LMA
XzwjVBczlpHpNWjexjxZI9BbUvGCRV62C7zqy+V9fjaQiWUpWHcAzdpim1dq0VYeR9nFH91pCm8f
JYiulmsLsxZmsa2NaWxQACdM3SB0On3DSQHTh0+Xx3Iu3VD5DqObpfIixGzj/eJ4yA10qmnEb0+z
2SY0Lu2Uw1Me1L3gKv9q6v6O9sb9OjmqkRb4UZ0RzYB+h3afjcf8tiinFX7VvKOWh+dkUEsAtud1
RWeUZuxGeBsXqBPLBV4ak3wlNp+rYWVM507qabDFfYC/nj/4I8EqP6Hm+QHNe0cVRtx145UMZm1Y
i42XycFkzBaYFJI7FZuE8aglpmNVkmwrSfaKZPEaVvnsHkQtGu49hC2ADO93Rx4iNhmEQuxqNKnd
NjA/tMVUYKotvl7eh2uBFl9g3Goj7AeZwKFTjpOX2zqucVKwUho4V5dBRxsNAYRU2OtLSIbSgSHN
Ws6Ucte54ibbCrf+jbaxbkh1bXmPUsyVdLg8sjMfxXchF1OI77qEarEXu2b8CIZro0drJddzc4cs
CJoPvHIpxy+2RZEZyHXg+e36irHJk/hBkBFuwwfr8kDO1VsREvgZZ3Eh+RhoSFhYJbwVlO3cY4h/
WLcWd8UMj0BAWX+4HPDcdj+Nt5g5LCpQss1p1NGp+WBK+6L9ffC6nex7jiL4K2drbRIXG3AY1XSM
0Wt06/z+/5H2Zc1t68rWv4hVnEm8gpMky5Y8xYlfWIm3wwmcQIDTr7+Lud93InPrmpWcqvNwqpKd
FohGo9G9ei1zfoIKQ8D6reG5rRUtf34R/nRHqrZl4jg1TYup4AH0eugDLs0nNDIasBR+/gGvdWmw
Y4juQO0gk1jXJazSTRJlwqKWupvmgw2zgc6TL7+VwEaAIt13vSzk/Y5Y3uak1DW/v7C9LkRAgD0G
hS5su89IKtAJGHczyNsgRY62FFgovebW3lrw9U38z3rX1QjUgLmeWLA5GkdFf+YNw7j3X+AIFxIS
DH/pyJgwKvJxE6ELNFtljmMg9SK07DQinXgjWvz0+eZdWQvAEKaOmhxGibT1u0voVmLOFtLMzB0C
3ic/K67tNKX6/rmZK9v0wczqbVD1oAKD8grznQ5E1xJitbb3uYVrcKAPJlYpBgbHmV40MDG3XZhl
d5N7p9VgXGQx7cEFzOU/iRghmYNQ0oiNI6BvrM9dVbshTqtIWcM46NrDFn3C5/mH8dKcMRUR2v64
M3a1h6Y8pjB1v7/VBbXw/5tQ2f/Fs+HyK6wrnqTHJNGc4IdUqRPaHURvUtWLnS0ejOvrdRyVgB0K
k8CrONaUozaBUh+ZSAfEu1514G8FYHNjS5d/ZZVggbIR3Q3AWxdyspXXSLPvJ2AEURTwen/JGpNA
h47SD4wcg1j71+hPchrBc77VeL52Ki4Nr3yphDpPyXpIJUFAdCGtxCP6jm8OOV97rF+ubxHyuAzU
LlOriiAn8fN9ssPFigsv9bQXUCOYjzY1MV7Koqzxyx+ff9eN1a0hliQF2BYckKhWj7skNSB/eUeG
LSDnlhH949oSbeJ8XHCc3AzsEsTxQCzVif/5Sq5dPXgho4wDsJMK/bTVF5TTGBf9CCtmBLCN39en
pVeqBO0b5AOhM2p/RbJqeYWvgDJqw/aS8PzLOxEvMIz86y5YvsDFNduzBPNV0MT6BZNKkrDz0hCT
DCb4AJuHHJqMh63DfeVix1H7bXF16lgG4Tl92TgLiiAxYbSLMWwqT5AOgJKx2MhVrp1xvNfQ1MDF
jnt9dQgswNxKw1CAv4EmAWnes/Gfz7/gteN9YWDdM5XZAPESh2DzZrAQt5Vnp29GPnjKsLVXG0tZ
P9oLkjau2WAplfWzq6TXWf2GJ25ZWLm7aYHrvLRgoZyMb5D3OwKu/xfJo3X5vRaHvHA4aTYGEz1s
8M5ahKkhXQ61V9ZE2pSXG5u/tTfLei9sES2FNIoKW414aVQWFP0Tg9Qk2BvDz51g68OtTlFDRjTT
IVPqK8a7OiHaTg9/YWBBry9NcrSFVzsDsjquQpA495NcqEdzIs6uJ662sf/X3nwgxEMTBw0HWFs3
VHgJ4hHdSAqfPEJ9OUAv7ja7lYBtNDv3UWN0fu5+iK1xwmsfDzUvHSVspIgonX/cpTSHSrux8Fdo
IlBi1HiVeeNdeW3KHY0bcH4QDO1gXGuVh8ZloRtDhgg7ePoh2VWKLzSv2VkPFljrhp4KIAyloE3U
3VgKtZ7+fPMura8ygMouapwjWE+67s3QwLfg1BsQvWtB9dLEKsxlfW6p/aKcA70lLy//0TOI9KDw
0RmvjfMXo3z4msiZMP/tYLh9tWFsapggbLkzeOGbcggMRfVaWW9UIK5dvpdmFr+5OL1zCc1UqEvj
9OYPydjtYgcagkSLPt+ca31LtKEtCyVKB/Jh69WUIh+sVIB3DSF1CCQKUuoOg5DRkulWJVQwoXEK
6qStmYZl09cXr4O2jQF3BG/oOpp3PQPPGoFZd25ST+mW0RegSYiL4Q0NyLNYuxm0YsNNriZrl1ZX
cWSoJpBs5bitBm8O+dm9nUN0wTBQH7q+eeqsADIXuyzceuFeI3ECNR8K58vjGpTNK//sR0yKgF0O
Bdqld3qX3Lj3RNLRT3bWUaPoUgdFTePegzrXvkTmeAORDHTpPt/qaw518SPWz+zUzvNymhHdxv7F
LAAiygkU2DZizVUjgO1gU/GkQD730WtJ2uE9vND4IQqVgZvj1VJYTBwcTLJvtOKu9fst0Ev8x9Zq
N+vBkbqw4mU3fz0taHc7CoqWDug7OtNfXmoxbcPmVRTB8AINmO4vYO8WnvUQEwZNiQq8/cfVph2u
i7QtEAZs8Zzn6otaQVv88227usxLI6tAIHPRQHcLRsD9dswbKjsKyWryo31FsoxUFdAvG3oGlHyB
cs74nj1upazX9vTyByx/fhGJFnWVbpjwA4Qi7riJCS5pYEyn7reYga5chbgJIWMIYnUg8NZdwSrO
oVrtsMKvmoZaVbKDUmuw8TUXp1gFHtgA+bKqojEHax8XA06qOFdnOE186x5aj51Sv8C5cynaqY9b
Ue76gn4bW3koEv0imRcP7bQ9s6HINNhb3rG8jj5bz8oFW/RWockME+oBGrzgrAyIV+7FXZluUwwt
/9ZntlaeCJ1VzYESEyZIwZDpz6HmQ28tKDy+VAzhnMqvUOo8dLezb3vtdzPIAgUY8ywAQbQPGuo7
N2RBt3d35Un3Ic08USi57rjHb0HB6X2+01vffuW1vYQEW8HwYwuZeRDblRRdkXbj81+L7B/cafWc
0wpHSSw4LhhflZP83oSoBEN/rr+BfPwcDb7lgewi/jHskDeCifD4a+Brw6d/kYZ/ti+r/E64RWoK
FT8CEWLv7KzQ+RGfoa6HsZ9lg/T96E3w8l/l93uMSdQ+jphJwSgZGufPv/q117ytQjsUqglA7AAg
+PF8Da7FGr6cr6VvYoVF4FR7YUO0+kdxa0STzwJr2PMiAri2tG7lxn5cSQQ/WF99ibmAxHzt4KHQ
QtcqgGxvVIsUEtkWVApB1DZSScSf52kfTK7SW3DnOLXJsWCLWdRUu39YNx+zrtroqSzu+q89vviu
qxTCGRyGvizM8LQP43YI1Lb1h3ne8KUrb8bL1azf82o2sbTrYSYebkflphU+KSAfufU0vXY4tcVN
MPeEpuE6TZgT6Gjy5aPFDnquWqI+Qjf+4XNX3LKhf/REDqI5fVhKExid/Ucq2blK+FaRccvGKvpC
qxKpgYANPO26exWKTA9ML+VGKLvWT8PgzO/PtfyMixu4rDvNES7MqAcrzIL5B8vCwhOgA9RpdmK2
V6gbB+maH1xaXEXPxaW1PkUeh016KJoHU/9pz3pgTv2Gw10jcf2wtlXAsJOkgE4n1qbsZLA0WmeV
ZnrIVSqMvQWoqNeDN55HLZSe0MrGMxL00+/NFtX6tYfQh9+xCh0NqEwSM4dL5vtsp7k0BtpwfEoL
r8BLaISIBgYODtn81m6ksdcO9uWXXsWPSaniikusv05Gv4aYdgpFe1XyjQ3d8tRV/GCoUTtWjg2d
nDaQIHbv82wjEl6rn9ggYIZUl23qS/j/6KZFaVSaOTuIvj/tFHUmqh2X5q/iQUpcpy732cMy3rMF
Wru6tN9m18jUsZatO40wO6TljTq1ofvnOJ6lWQ7MNoRCUL5bF1DyRuucagQ9viatnWNyHyOHIYm3
iC2uQGwWO0BOogF75TGuAJ2GhBEknIzvqyfN7wBa1p+mKbQOKICHW+npv2/Lj+ZWYQWckfEwxZAX
qI1aeqPt7FTBUwruPK/t7ZOr5Rsh+coD/KPFVVhp7FIMloYFZl/qL6Pf3VUhDv6dhh4fUJugJYn6
1+a23XDMfx+xj1ZXIaY0xlSBaG/mK+Y7Y18z/UzyjaH7KyYWNSgMVGrQGPhXDxb8Zk6fNwKzQxVK
KGOPYZmndmt64EpytTyNfltZxQrHhJCQ2cKKAkrKA8hTg6yg7avYtYkP0dCQH/i9umOetZd/fmN/
NL0627mMk1HEHRiL+XfoUtI0N/3P7+trznG5unUDVk0G9IkGmMj3gMg5T2w/+6Azsl7QkWEOtaI5
GB5FhbsgDjZML7nAx+zqw+rWLVc0pbJYQEkXpuPD0nEOXLxXBh9KSjxK/K009ZcQyWf2lt9zcaEn
6Uhs3mEjwVweZTuZoPZmB9Vx/NUiBSz2JgHS3eu+qmFaUo4XEuAX2VZ36Eph+OOyV+mLbde8UBl+
Riq9+uciyCEj87uxw/zZznnGKMhX9ejWIFDZDtpX7v3FtrvIoS34yDV+2x5ziKQuLJqD1xyT+K7H
hFcwPGNC+IZ4xVHDVDpk6OUye3pjhznNwq2O0vUz+/sXrMICdBhH3k2g1yzljyJNaY+LV3fvP3et
f19OH5e5Sis0bPOgzhIx1lG9KoZ+vfzjBOKjhVVQKDkIirQOyxB1TyE+AiH2p37YVG5Z/pl/u+zv
r7UKAClwTmrfY7/Uw/Sl6amV+sZXZKOHwqvQ2/8ZU8sbMJWc0fGZvW9lSf9H6PuP+TXNd5p2TMWQ
BG6O0mdPS6VB+0HA7zP4dkjuncCJLE/fsWhrymZj/9b1olySNBla2B3HR7VvvRiIw8895Erm+WED
17xZoPsaO2LChAkt2CBuf4EkXF+C95OK7/lOBzXNn9f0PtpcnfzYrHsC0THs5tT4Tvy1daEC3Eaf
r2zjgK0xlIpRqJkhsbB6dlzazM4TES0OwriBTLqSx1yGEmv5HRfRFG1agK9H2Jm7+piWxGuIEQxE
C+z4YA1/Xlj6+OlWYcNmcMPJgbWqcCGdC7RAtnEd/R/Xw29nXwUNZdacFsjdJU0SNXW1iEhPe3Pe
SBLxDH1JDNFF8WNZerzYT2D/TO5NkLV74na42VrtpneuwgtrdIHpYwSwjIFFXVao9eXhMvNpV6fB
1/1ppzwlL587zrVE+MOOroKNbEZmGwo+gADXOM128872jfvsCejDIPa28sOt4LKueihZTHplhrk+
JG+zn34dn1C59EBEFdOK0fJpuX61f9KDu7HT/0fO85+dXvfBUkBslLbHOTQj+6B/L4OqogIX4FKR
Hr9Dcy7Ac5cd/nzy+YMPrxvqNvReBFR7wc7dGbjzbodmY+j5Ssnio4VVgJmdDhK8y62UH+vv0Edb
gF+ur93Hp6X+CwqijS+5nPFPrqc13f6o5xrLS1B/T+Rr0rqRgWYPypNbsfp6ovh7v5afcRlqOhP0
UB0+nPOoo+C+9EnjUP9qeCXgSZtnb2tRq1CTuLYo+0VDoPiS3Y2+E04mjc8kMCn7zu76uzJUvpUb
Z28jmNqr2JPEmRunFVbYk+kcpzOdWiMwhThXov86zHyjYLxxv64pbxwi7EnGOHq2cA91Lv222apl
6YuvfeYbq2hi2srYVSps6Pdg4kBpxQQVjU5NRu3vYMa6mSQ1DhgZhCpdCIHwiLUeiCuBOGPRVuZ/
pZv34VysixVm3rpOlyznIqNOEiQTVTRK3hKbWkCfLd2UdPAnzbfKwEz84lyBqm2LKmTDrZxVD4yU
djEYAt/Drf6ZklNtpB7ZjGzLR/3ko681rSBuDvksHUaGQ4cee+uVHWUyEnsWgnZvnjyXDscyDbSf
3KY2Biq2PvXWKlcRCHN+jEzLxZXLYa+lEHRo46jONslltuwsHn4REtRSLVtn0avAq9jG+pzd9I62
YtiFNiWpV57tXRpgiOnzK3Lr8y6/6sJqVSWsJiBAxcXB911URAaex9uU/RvH01lFIEX9/7e/Dphi
U+8dWXufL2TLwiretL0O9R6+HE5Z7omAQmL35yxkH8/cKoVRSoyqGMvboRVz+QWc6jIcDKfe6NBc
z5QIIB6QXwYs4NefX2zJjFWAqBiv6WWGYoE6s1NtYiC59xBSgrKi2eMf6mYDMouVXZhceYEhCiLF
4gUJtGmTJKM6P1TsMc/e/2KTLuys3ECMVV6QGnasrtKCFOSgwZgnTfjfWVm5gqZIp5eAAaHnVNO5
EndG5/w5BOjjF1v5giyALVD/d5NSJFdAGpceCYYxZCh/oD85Ro1XeektU6LPF3elOv7R8uoWktBX
XEhqlyRTrW/mnpKMGn4dES/bq9KrcAP8VGzMlm1FqKsB6vfmrUcpE2Oqpa3gs87p9KiZw9fKKoLS
avafL/CaGQMwfxCpL0zq61FKQnKdQMYTqZH9oGRP4BApqg0Ti5ut75RLE0t2dnHCRJyYCaBLeFCa
T0kng2bacauiGjjE/mYtpmYaBMQ90Er+aIg1jdLa+YTSEOQVKImVOCR5rAeW2W/Fv+trcix8NYwr
YJL7o6lk0eSqOqzJAnPJVDEvr0I7qQO9UXZ/sSgAXzRr4Rl31/PbSu5qVZXB0tx8UwGULKvS04e/
iBTGhZFVpBjYzFS+GJHtG/gmqGluvCyufi/MVFsaxEQwjb661psWTNbzct06k+0lihpWurVrR/tR
5dXWkb12NxkXtpY/v/A3tyOiGx3YSvd4h9e/SNwS+iBoh/EnX+BRuFWT3LK4HLILizVY7y1JYLEv
BgiOPgg2/o1rY9gB/7Mxprt+cbYYjFSQ/6H07My+Xv+wpwp1kq2W9dVdAgQbmEdwRdlr4k8UfvjM
YxNiBLoIWHqubC1KGpe2w88/d2rADBfVVHvRzF25gyzjpmQzDA1kPGnAM1ajxIuZx6//nZ2VK9Rz
gyZBCTtiyHdm4h70TPw0qz8HLcDfLpaz2n8MzY5918CMrLobkN8EIGfayByvxWkA31QbEDsLmn+r
7N9FyaoZKgcHqO49S8upafHAGf4i2EBk3oIAHqr8EMH76Mh2lU3SwYyDD7nlqC3nO7cvTj3mfDZW
c7XQcGFo/aDKgeSvyAxDi4TbQqBlvCzVKScyQ5RPDuZfNPouza2+Xk00NW1rG3UGhJ5YgE+0aqYH
3RZ/8S6+tLO66jCqbQ9GC0cwknMzm56YSfC5R18LNZcWVidn4BXJWhUWrEkEA/pNNVc2JIyuwOMW
d/6PFzirU9PMuS1yB5szeG5khfzRgHAm9ADqWwWoQSUa0NlOoGlZnhc5uPx5q3p/NSe//AGr86Sg
vwNJVfwA53H0QWezCGkaUUx1UIKZIfeqaPwvN251AaoiA9I+hkVgA0OnKhfaxsfPd245O+s06HJR
q5RBJBwqajZMLJhP40bsyr3cF2G30Vi6mrFe2lnlykmW6kmuwc7/ijNlgZh9Jiij0jc8FmBkJHtk
AJJsHenFtz9b3yp2lIJ1Vrsc6YXaafY7r3ocbxzPidowh7LNxi2/cQ7WbWfgtwwQceAccEwUqUz3
MmvrAbpsyCcLWreX47wwtEbHgnIRVGZkFo+yhAqojdF6sZEe6Vu2VoGjBt9k3JuwJXzwv+6rb6Pq
Q6injdKwuE8fMdfhz94Y6MfqTiwlLm88y3P+2kkqT+wV18Hnvnr162LsV8MVrYLRZxVl4toSebvc
m1OGqWq1+5LG3fPnJq6W780LG+soI3WFYVQH/hIH49dmbwJvHPtaE7WY3dKfDFwFJmh+PGegW/na
1cv0wvQqvhAAPWVaL2HawIHQpoAMb8LSNla4ZWUVU0o15nPqYoFzfMrVnI7iOTOE//ln3NqpVVSp
m1Eb5+UrjrHmAzz5TGZ1awZly8YqohhS5Jjkg41qVrykSs5l0m0khFf9/2JHVsFDNonSaQV2pHcS
6hgPLTzbSarQaI+lvvV4u1rONXHFgfjRMMCKtdr/ytWE0S8X3MIoNqMV/qgEZaDM8D8HZZ/ah2YK
f2aR8NBnTTafC9fvtwv7K8+o4tIt6oVcVjt1X0zo56WPTqBFM5hW0A8EdGVTamc5sP+KZRcWV26S
MUxOiuV+Wy4F9/tw2wAx9gtdPi1wGTZ6W6Xkq96Px7EKjTkTA4yrHRU112YywWIx3ReQcVarWym3
dBiupyq/razzyBLaAcWQwMpy6aCkSi2BzBj76B5Nhn4AkPyQYSiedB8v5xMGg93XbUDO1fNx8SNW
2SX4JzJtbPEj9MhhoR5oOxJo99NbH3BMMlWH6vavAtiFxdV14Q5c1YflauLTo1sleEYVfqbPG2W3
q4fywsrqFlCTJu9BV4AANlcgDvkOeuI2/5IVYG6sR+/zOLbhLuucE4oQKHalsCXbiRqJAzolk7o4
Ip+b2dqq1cmHts//e+AY9anuc69UlI2rc2shq7MNVLTtxstNXpbvs879stkb6d9kqxcbszrNOVHn
gvzKFrg861nuZWbx7b/7UKuYX+ojKYB4Bf/16PqpmJ86tX353MRCZbAOS4sa4VJ6BAeOBUTZajuE
3mZqIVLovKs2hukdsrMSZQzBrG4FHArVh2SQ3VmIWq98oXagsMHMXjRMI7/nuuw8x3GhVpZYMy3i
OvZEzca9nZjpIavcYVdKAC37pK33llTrMwFRzb5C/zwcqi4+2GMah/2c9DeJ2sRfZk2Pn/Hfp77U
7GGHbiqCSFJpN3WKyUTdFE1QW311mrVWCxszBdLWTYZbTno3NEfNDRSd/AQqSFKtNGdwYsTpzxZw
iRvorbegLk4ESJK63Cyp0Llxoxax+dpAkBoI69jw2rEpj0YbC5ooSfLClBTLUUtZvDlsiMHino/t
25S23VED+/kthEL4PmVGeXIwZsAoVHxKX9ekfJ3tTH6xUk0P0860z2U+dKDfr1y39Cw0Ol6qqm4d
L2dJ/lxjfPBBTmn3ULiOcGhlKMDTtVBsbL1hrnEHyrbVvhU9B+kiSDGtHw4IxHUg/Ocsaq2EUFIo
5lkH6WRoNTHfq70OIHKB0UvmqVPVttSCvgsoy8Y2iK1kBswbygZpqrbenNZLD1WzA2CLMXnF5RwV
hdGE0MloHhXhao95Clh/b4JHloq+qo5CVcxb1isOHc0J2tAmfNSDDjL3ZNthAL7XdA/VbOj+tJ3p
qb3Ep1YgbCg90kkMmKfC+gZuBXkDuvJmn7Eq3w+sqV8Xve4oBZ/VTIeOzYMnzdnw1UL9puRA/g1p
l0aZYk1Rxsv5sdKJfHfS3nyWLe9f+onNfgswSJjBuzJPsWd+ak3uBrEohtBMJvvUAXo/UAxPmj9a
hRcvom6mE1bTvkMTsfGstOom6o5CHpImK56xQSyyZjw6+tyxvVF17RMIXdJbo6mSQFMd5cinuDuV
iibPiJb2sVHcMkha2YdKo76yMql2QszaA1OG8QDVRXcnDcJ2TZFPO23uQANtFCTq3R7ZnEFGTzYp
W2iEym6XxrV25rXobgemaDc4tvHzNOUcdMr2SPyi7/JTHhdxJHsA6TW7FyGoYJwAvMRJYM7SgEau
OtIctezIET0YCoDCi7SiR13H7sQ+H12wTsIUxFDQRRdkdHajpY+3uVrnETPZHOpWA3wSUxYIq1nF
oVlC574iph4ZTQrFPqmVu6kZappZDOocg7Bw9RXcbzrm3OIflLti7nVvjq30yElt+B0z4JZQhlIg
3uZUXiUmA8yKGPErSFN5upYSz+XSDWxSaTu1sKxdwZPsaIEH9Nyr/fjNnVv5YCeKcZBNVsNB0A8S
GW+OYIcYzn2nOEiNW8sb89SKRlABP7Yx0PHgPiHHKnKmMZrK1B+78ZDp+olrduj24kssBDYRrNFo
oXZxd4PB6EDGUAi0sntDfxtjd1+Z//Qanii63Gtt+qWIh7tOxEfC4pClE4QJXLIDz9xOGBj6b0SQ
z+PLoKCPDVoKfSoOasPootUizDmo3L1h9WE+8p1WjoFwoNkcG4eu6+7GUkQ9bwxqxE4InNyOGXXA
Kn4AMfRRN4wvGdGjAtNxcrZTaqj1ruvqH5yhU2BY7XtsjaC509WT4jqhKBzii1KP6ThDLCjrn2Pb
Ooupu1FxvVNDb8MxVs6DAAStd+5H0tyYs+2jb6OBfrp4I+mg+XZNvnXVfF/XxkHL1DEsuB4KXt/k
7vCQ5M2e9zam75NTIZsXlbMdMAMuJVN5C1K1x7oYIfoVv+gqABp2lSLAM4zpA0UCqquWpmZ/VNWH
qcXzVpKSTpD2NUaphqrUT4pKvukivbMH0/Qbsz/PeoFxTEPuM8HflVT1SWfvqrnqvaTTp0hNe7fy
1dEiBS15PGW3WVLkT2iHF1R3VEFHiBd4rWXdE6fTKHeMV1OfcR+o+pdS1KiU2LagrpjQvpwmKKKO
ikm1WXtJXVnDgzoIXeM6MnNQH6h5OHL3TmEWQlpz0hl5663xu9O0t6LB2htQ1yLEFKjtuC74kgvx
DtTKDSnJadTiEzQNv85Esf0a8G6aJsYDF2TnOjOnUAa+HVJ+7sCv4rUdryMxNrZna1akTj2VOV7i
sRnoanFKiHForNiP4y4gSOhlWoKNcrCXhl5jUjtDaphVw1vaztKbuyJSpvwpT/Jv0h4P8zKHblvF
0ZncKGdEBImcj3wenw3e3TZ6c8+mqfYzFf8cUziuRcX17JLdQG7ypu2Y31s2zaSbBqOSnDAMFRVJ
/D62EAswTIxJdSXEGsFLH5AerNRcOD4Y/jKvVopwKDOAxfWSe72tQky114OqVm5RsfpaDuUrmzPP
xE3K6/a+bmrw/oJaQykMzGaXKJ6J6Svh9a7KAeJiKrowQJA26fhcj9hnlrQ5Le35PWnsGmwmJOgb
9b1XwYXoihriUqYXgz8zkdPR6kv9Frnuo5axr7U9D35txz0dSfbQlQWn4OoP0xxsL7zYOQMudnCk
Wk13UCYD/kVa4sNxSqqZznenyo6TYqieAM0AndX0TU0BJnGgjamMP+ZZNaJ6VGRQyOKONOYtqaxM
0knVFq+1QKjh2xJj9dQWRnNSO1K/Mei9/ZPYpLyBMKuOcRX9hWMq2IOHcFrhb3jgvDmKzg36XjnM
TTF7HTofr8yceFDgogSOfAozqzjMmBXmcJA8cR8EEoSdnBtAHZShC7m0IV6hcElrt0MXX0tuWgIM
f+0mdxr+UqHVEZ6qp7IwykM1jZ5dpxH00YMm1+HGwGZgQD8yzGlXF2VOrcLWaJOxu0HoIWn6Wz4g
glb8YTL7oEm1O6aWZ6eyW1qPoFC11I57BC1pT3ZGh79gAB2r9a2v5mmEeFRQ0hEccf2s1XqQsiy/
SxOCMeQuO3QWCyUIZEm76+rsEFd1UGQJDk9ee3q9jJD3ObD8GTvMJDmahWtSpNBAd7DsRS07D1lC
QzPFDNMZaSnjXztph5h1DYnNVIh4WG9J1XlZM/nObLxUwDyRGVSarvpNU6eQDemzoXRgjMjzIF+a
P/0cQiHKc4fpVeQF4kSr3E+2HZad/URq/bl2kpo6GWhvdcCo6jiYzF/UN6GpmHcV8k/K4vYfLU5/
JJb+xYIkFOUaR9u00ag7VCl1RvccS+dFM+Y7kVuYHsjM0BDdYzFoDyXSIkXJcFUkz049fSv1O7uH
bpXSnV1GjjMYetGnava52xzRlS/oZJHXrujvBzNFEdr0EzwsCkTCMdd37tJvbPKbSRkmyqdyopma
PI4q+yaQftJRfa9jHclWb/o1i78lU3WetXmvQHw71of7khjnNBmhzjKMQOLpr3nu3lmsfiWdCwIo
o+rBl5udLR6/xzXUd81Jf8WcHAbmUuJnXDlXLse1xrO9q/YUCf53/GFUTS2txm9Wgp5ujNvAtcqj
ZczPc8r3SgPcmKjHO8x/7vH6OilguRx6eLB22zjMV5XUz3UkgBMChYyVoMhhgkys8QqpHfCsDhId
0oe1ea7aOiSltSNm/BN8JVE688F3dRhvlOK9VLMfLcHBdoh8Bm3hSxJPE7VL/TTX7N3SuxnUSRw6
b65Paum7HF/UKluFFl2Ojddsj886o5WiKZRp0O4bAM1uh9TvFBC0mibKkpZ50HMddL+mCmGb6UbP
TXfHFXI3FWWUKtVNjtlofOZHgK0jo4f4mt75EMEILBtkCa1L6DT3N7PL39XOihFZ09DM6kerVs8s
4eWOsOyfRqlSD6rLdYCZvsfBaQ+zxR6mznkHyvMezNReEpOgVZqboUwAXlVoO/0YhRuMjv1YD8or
RO4g+lZFcdXscHb2PMXt3S1DWEDwFtLnGYhrOG4+WTsPpZr4Bu4vhsyrd7QYbwU7VBRrLwY7MFoZ
mE77WoIYkTp28TBBlmtk2g2S+sCKyV1lN7txTv1Gr5DAZ7ejbmKaeEYUr3LBaWwMYS+BZlGmF3da
LKm2jvIWnCW2vbLmQTsPeHHmtBhtiPLEAdx/x3JQdZFngqtLMPWex+RhKoXuzypH03MsXggINyEH
xl+sFMOAmXmokwQq2G3rFdP8CBXywhu4uG9q1NFmINzrIR3x6LEB1jAG39EMRA7A/DGYz+onvP0e
WsOhalzRLuFfCwMX/oA640SokiYo5vDIqqyn1q58Hak07utGYnilSPyE8Ls6M/ZmlQWJ290ZowMR
yKW+LGlTvuMABL1h0Nkeaaq3x1zB8zczqJrlkZuBSSOV93VfnJUaf57ejtZ8SMvi0SpZUFczVRSV
pqS5rR1OG/4EyIyH5+TTaH5Vhu+19ggpo6hWmi9CuGGNxpXMXFqTL1bzqnY/urzAx7O8bGjgj+Zz
JsG75EC6DjoN47e4OGYj+2LM7kGAu9NpwVTCWqrVd/Vwp9RPJHXhMdMvcYykr0BX84ZwFxnGvFcH
lVrTs9Inu1gpTui+Y3xAgXg8wUIHKAJx1e+7dzNXPafIaFU36BycIVBIucruzBrz0vYxVb/LVg9U
qXn/w9i3bUfKo0u+Sq//nt5IAgR77e4LSMiTnXb67LphucouIUCAhEDA28yzzItN+N89M7t7Zq2Z
u3L5kJmApO+LiC/CLtHDbLbLSMq80Xg4R5n5tMHSQLuv39q2zJmgJ60aWFt8CXRDLhpzMTxUfniD
ngpA5UtZ3rcooNVYXmQ75nEHpfOaolLPOapaMF/FEsKYA2PNrUczD4lUAqE3bf/OxubWrgYjazbt
yDXAsdwg2kUqdBniiMQs1AfeWSVzIaZfG47QZsP0QrthxSHDysdZl5Qo0WEggf+LuzhbElFUbZTF
iA5D8nfeG/9Us2tgC48pYHXzjhFkTh5J/TzJ9xZxGXHS57WuirW5Jxo7f1SQOdx54lMBTw839KnB
sR8upL0NmlMS4xdMsGtZp9JE97uEedkS/5gDNG1+ma4YSXcIthrEswjuPBo/dPbVqn0ZUIy1Fuvw
boYtHSv0iyaIjytq8XQKFtT5468ouiroxMfQ208QMYy6v5jWL0JR5ZHUp3q++NKdNIMdnOJnE/Cb
0QqsqHndTb194itmOsgbxXiegbXx8j6Hw0VF7mWMfzLmUhPJXNYlS9dqOnXY9tmq8kY9J3o9lpG8
hl3wuAooDurulVBUPInOK4mBWFQNXtmkUTzBws87BRESw1YsQ0QJVx1OjbY5UDQUDWY89HHzbN6r
tdjcegxhh5OudM4XjAuOBM/CU+y+VtblKngcwrfND3asue+jezGdtniDKNPLxzK69eQ+CuR59DF+
NGAL7R3uR5fGfZly6IhgJ1cwhPD22u1ZC823H594aM4UN6GslNjJ4DGM5+dpxrtW7lhNUMG3PzsA
UBNE4aW8YXiYG82ungOIALxDD18RrTPkdxYhSnDZGmSgbhh4cmfknjyNw3RyWhV6Hm96xBRCQ5OG
CaR68SeKfpJGwXKvh+RjjoC+cabvJRk+Wr9/MHp530j1/SmGlHpemyVr/SDj8AN7wQGohcpIaa+B
sQDHGap9KeJ07FGTNvJ3tfbYwCnM62Q7P/UEP+yXet4hh++WltEhjtsb/BtlU+vdVp2XNf5trLvD
6LCW0B1o1d8b34NvKk2niEMMetFL7gjH/ZC/Wet2YKUzAwSBTMulXEWh+zAvcfNqI3HQYKuXPg6d
ObddnfVtfZJyuDEaxlzlMO+6CO47w3vT3ZdCPk3d/HMpXTbG1SEBqAJz0xynLGY4f7MFI87+21zC
i6msc+CIdBfR4TyVqHXxXLoApbM5BoO6bRN6Y9cQGJ8ruhYP9xAlqa+XKVOtTG30PhKEm24S9TXI
+hYTW+V3zFSdVd4X0KwHL2nzFgc9WZe8dGgwHMvFzGAFhNcO6puhx5GKBcL0E2k+a+wZ6CoLgt9Y
S4hyp/DBmuXkeTSt4l+akhTo4W3i7qOZp2joYGidDo6kxLtyhfI3mHDzaTztynrITV8VE4YQ6w7H
RciC/WKXx1nwU0fjp4WbE+rwx5C9NARejo04AZ/cLX6VB8njFmMuBKrnqDsw3NhtmHOOvc3r3S0s
0F5a3hdtx46UPMOsroKNp74P2HQGw4/B2GSnyuBDRPQJyfWY5EM52piDV/Pv7a45c5ncosQ4MDq8
hf53aku1Qy7OHRVPmMzOkqQ6qpmliUnAReVLBWAjwbw0L7GVTnkJhjOWkO81uqjQ43fdLzqEey/G
JUdyKPaUzPJH4/f5SG6opceu7z9Jl7Py0Pgw9y9/wpye4zLaQ+LIkcQsbze6Q0eXjp45lG6BBaTG
nQWZ6U07Fd6MCgLVOXEoGbtDjxUQ1a/BNOHRQRI7tp1g++GVDOZB6qYb7E0TVXlnUYFFwBHCo8E9
07LHIYKcLvaSyL2sRSbEocJ/tghe2WBst5kuG+mnQH3hY8ti6P3RfZ9K2r0RuKSU5fpGE74X8fMw
4tDovXeMcZ8c3IC/6STmv1kdoKf376TAcbyO+0iqoscyB5CfImp1OpAlxr5O0fzKLnqzorvU2rtp
9Lyge7afiD09LuVocpNgDmec6INex9+VrksEmzUXBNWhmEKPjMjUz9oPXlgwPECs9ShKfNKVuzsE
uj7BQ+SBwXE8HpKf3kAeMDOKw2N5nirkbdsi4RfhT49T9AAWYie6O8rfWhwlZnwPiUWvrnYlaY9C
4HRjCVpyeNIG5wR1QBJntvJu/WWFFj/Yz1VSCNUeVvN7KpOdjry05zILSwAHMosQHMHbX/285cr1
OceXQehShzMh9oBe/axKWojwfZrdIYovEfppyHcLiR3U479t+eJDhRr3Oo1w9kaVBpWmM78r90qw
E4A0wPqHZY72EZlOSeTte22Aqd2Fc/WBCeO08WqEneKpGeoDhKwYTpjUIYrW9ULFCPDoG2sf3pPl
Hg/xcdi2XZh4ReMOznq7ZXuX4HprfwKz8prUQLBCtUeff4x0cojEG0/K09pO57qq03rSqd+DWYz5
vm5+zsj94DUFUM8PCg24h7SAdAuXR1VtTxtsRecIy68+VbS7D5DHFVZP34ajUXQvQV6Y+Qsyi2TB
cYaqCYnhmVgLoe2hrrGp+AgZMQgocNMhrknqsytFCd1QjJN1t+PyyAWMBOuP0kQpT+ZUzS+Vhsxn
fpRo2XtcWClPrAZa0VzxOKdyi9N29VO1Ya/Sr4razMQ3oWW7aULXwndBdWjhjARwsesBAGC0iD0F
AHtKuZwBX6SW4g+Yrw5SjWj73fXL3jPQ9mzqw4ZIEFZ8VwfeDnm9easQ89kwi9rBHBc/PMzsvmvv
FX9ybb/v5tcSngt6EumIxiV8DnsgG32VzeWee8kPxweM4pJ8E5DdfyeQa/SygJlUeI7nF6r0ZZ2B
cMUt2EqocIC9prw/gFveQ4OXjyicZeD2UtqTN89ZWddTStHVWh0/lG681QrHSB/3+7KtClgGH8PY
f2xteKB1d2gi76GM+r2iGJmoRlBlqntwSgH6d5WfUuAHxh+x1xFwQiFAw43knq9I1g3BGThlTrrp
FCYLBSAwRQjDDsaCldgVGStMBcTZbqHJWq2eyhC7tLDBb6htqmOjg12n7DOrIc1X8XoTL6vdya3x
9iMPc+nQF8bNJ03WRzO5mwoOD7NPgGXqU0jUuQc7pcFteOpzkgoJLm0xkL0LJ/QmeAPtD9EbbMIQ
4a9PMQrzlcwX3dQvSi0P2DF3WFmAhcybUPV5E+6hUtOp7wka2a9NmwOd2qfIwjBK124fAvGft7oY
I+TnVWDdxgTwKMo0q+J9YsFPd4PQKUgjUCUxeQPrf+eWdo/W706T5AbYbMG8YecbLx1KxL8GKCgR
RA1HWjgdQ2JdIF4nmxdxhkX34yLbai/W8RZ+yzs0ET+jsQetwH47WmYEq3dArWbt77UegWBFQA/V
saYAvJrpZhLRrb8FSBisb6SDgUSv9sOC3Xv2XpZl/MZ027Ti9X1Y8j1dh1M0iqLGfPs296cyWHMV
93kJFI74uDEM7kg2C6V5og1w9Jngx2NULS5rO5ujqd0Z/q5Gc1wrZFyQeMcrc4jRNY0GUjd/GO4B
j+RtHGHP/eq99iRU+OL6ptD46J5evgMs79aVw+8mfqvnFyfngtfbYVrm/fcJ7zq114vLewILFwV1
COWFDpEl19X5liSPPsHCW+e7CI1tNcuibfqsRNyFD8sXgUpmEtsAXJge2IiFNEaFHzSfNoEOA+uO
rvc4i4tYupspATFExkuzjqkUZ2X4bkjGzNcoDCjJeir3VbWdYl/eL0G7Rx2YwyY9bYF/JassRi/J
TC1uSj4VAQEEtIGRYydhwSdV5V723SVKULzRPt9o+bB1ywVB36hHcMOCAQVesx7Cpcz74GvQsNu1
+pBgHGYCtBQYdfGH6idrLBqv4dyx/qplkqsIVm46yEQT5Ih5eysZ7sdEjq6RJ7OUu0Ao+IWMT/BP
BBZKd36ss05diWQH4qNIVpI/TSsujmhP3oQAmO9PzkswhTLnvNvxLsmsfWEeqDOSD5gtoGSA0qva
wcjnknzP8BrIsMqkML3buxpSKN/gmYcZqd2u7fbScSRaYC8KNNKV4ZcUG/pUKppGTGTa/CZaZkvL
wTgOxbjyguGg5nN1Uq3d01E8TCYs2KzOce2/JcydBtXdceO8TPp83wNK5hae7sqdMfJ1o8rpABEZ
+FWA4SXZexPuQbDukyU40AVhjUb80lMAT2jQPqJrTz3fjp1pL1KhtpFoBqIhZbzJazqfe6DH2g93
8zI8IErihmymABmfUdXcJtzl9bo+k0ZDX1AW3cIuQwSJFij9AzbKMxRGH8HQ3HQCNBGaWauqbNl+
VKClkLGKsv01NKSwEj7VDZ7PJOpzG6Cc53GxkejGqvaVEyQoz/UJ5j6nJlEvoorgQdHRWx9en4OL
9tsEqdQS5/7c3c51co2YRQkxro9lha5iQqvU1bKI6u5ax4wdW46CFNAOZKlbfzIVvIc8GUJqEJ5q
NE9uW5BBGkSXsgeul0S3su761OKRAT2zIzM51L5865L1h3EIpmwcelAfJg5+nLOewz3iz9LYsizc
2Mta+6Ae1/vG1T9h9/9EJzZl/mDeyFYvyNrWUOcm9rUuSxQCixgyr034uW1lvAN+TbLmu3eM9Mum
GCgAj1yiDkihMiCWtSyP3UpP0RKfMCPwhsftHnDmKarsNfKqLPLCO9i7oarX3lvXTL+HULyLsr2N
Jrg3BzW08IbDAWardGq6+GOh7lUq/YU7ZVLMn2Qi6h74UJ1qhRH5pQ2GtJ6pd/AEee+G+XmwaOjH
JIICoFufm7m/iNZAR4AHFXBA+yGDAPdQ+sPeb/ttLyt327HAXJAohg13WF435R2Ea15CJR50Y8EW
iRH5yt77sskohVM87JHc9IXpySFdZzCIzgcu2EUvXlMfq3X5DaA0SeHw/2AkyArThDtAVhoXphuA
HZIuVT45bAHUHIEPCk17KALIHLsUdygCIEXVjiVbB+WuFcWw9bc9A6AUVNsVmMrbFCSAb7pY7DrM
lqfe7P+0SAMsyjZ6xT0+RoN/7DYGfQFPRCYliAIyjacgFOuBo81cBkmyeSgvfu0d13Dd9nZojhKc
q1n4vSCJyjZd07Rpkk+QWADNeYkxAQM3MuvFhwWcWcrDgUGQAsAmxCmPrtN7XHW83JIafr++w3Bg
DAltDonS74aBigp4M6Ub9A+p5hZ9NwHpDSvBx43GNRpV4i5J1b1hW3t1DOO0vYyecUCRA6u3n4lv
VFpufZxPKv7VmvoKGvKOGrmmTjn/ENDqbMsB8GOJRPWm3q5c4DMlgBV1A3CPDChMcU2XQzks+2XE
OgnQR2vmgwyM2JrO1taYnAseEjW+NyJqQZJKnm+1AakcQ4RQBWCTBIvZTvviDjynAs09YPQXdB7M
5O+Rd45yFc942s7mTqiuyaA+95C0VL5WDPAgwAEOkUT9tgj/Sa/xxyCSJttmDwBP04gbXjoY3Xco
HMuRPZQhA2vtid08N0NGfShzRBB9+Jt8JrxuMngOy0xUqs/goQgeBNcGIoAYjg5N+4YwdJlBDyQy
WD30uCacZnQTX4Mdx8x403HutMH3uk9v5BcCW6B0oCDNu5okwCLZlDrqMdymsAVNjEZ12eYPf4gf
FIV/9BBhlY/alCAX4M1GY6hCNFYawobRB44PrCR4GQWD/RnMkdfuFeQFxz6sArQq6Hb56MNnRWG6
ffNbnIflHB4Dh4dhA8V2jAkEw1IS/8pmuh6t5XzvexwPU+1xiD4EvE8XXOv3uP0u1ereHn345gJd
HCP31fijK4Qg7R7B3ENGuNnWndcn449mxNd4PqHUDUfvGHPtioYgzyGilfcyVeWQjxh/OCZTUO9D
Wr3EDfXvw7CnQG5x/IH0lU1OJ3QCW9fKs/MEQDukicq9QlGzx/5nXmznpjPZdHez8ip+tAtnBdGD
eIEKO842IjAtOeLz1aZps6DGPly7dr7Wpivv4qruMqlouNMSah4xojJaw+8w77YMsb906Dm8lYDz
jedjXSeIZ0U62qGylXw0pSJFiZYV6qAQ7Ifst5ywCY2TSdB7+UwcYecanWaI/56HCW3cumh1Mv6S
YPVHoId8rm/HcMHaGmKAXqPyCjSn3X6K2+aETZneTNXWF2UcjPCdZWQvJ7PunaHBfhThii0mjI/L
GHa32phqj1QaL7dVqQ7tArrLlUt4wKVj56odl6sZJp2BSdBHB7vXNFqJn6/MeijVE+Bu8TQg8rAv
lzvLJ7VbIG17q7khtxPoZCz1Fbte5cV5VbvoJcKGetS99fIVyhVcLduZi9tmc9lIMt3USD3e9/7W
7huUpgUu7YrHfO3v6oD89L1owLrsHSpNPB1xtEJYtLB238d+fGtWzW+wlSc3KHkGsA8gWQzHtkaX
McZz4paXuHLRWQeJxq7g2WFfRmY7zsFKAgjTPJDKuN5gYY3eEc9zX/PgVb9MEKyXFZHP15rb6cEF
HCUNLkv0iXKvPs9bJXYxK8UXqwV9CB2T79AK2TWt+5BdY+upq/G4Q2PnzJjyKYYPTh+ECTgiLwAN
/B0bFm/y4NFwPMP3A5mfvm1BYiwARR5n2oK0cqOxD6VSW5BOsF+t8Th4Yg8CqnvVjWexCYd1DsjG
PtG44bD9rSCU29qkvw+AQxVAyhCq2Orm1Ei/Bm2CyuG1o2IBVSTVjcP8x37zUfziNasWG5OFhBKl
VPPDJ1WF9whRdT5WdXX11fcdgFPuM4Y0K7TbZQkYeFqx3gOxuK+49wEyYOFwMNpYZ+9N0ID1aRAB
+TyF8LFJSwwUwU+/08t2EAYaQ0gLS/fUbEv94QbcxpiUOHzEVALcRQIvijkoWZefgnn0fVia8Wyj
kYBEiHpsH8OsH2O24RfcsoIq8Gm0kcwtULFC3opPAPVoEl+CznnnsUFTk/fgqx7iBBNNgLRAre9o
YKLxGHJVX5JlmdHVkqQ76MlbAFG7kA6ZnJBrlM6qweT0BiXcS+wvqsBZWeEAUEn9c5wqjlkk2gD+
wsEV+rnXlvEGtQEB6jk2iRO7ulvJM5RCAlTz0JRw5iRsoPvNrhHbkURC7SfWHm+tqSDeh41RFD0I
0rQPI2p7mLMPcYwwOYy+A5qCcLc/BkTOH7Yb/N+dL1GCUFJDQqOI5eF9j81zyHrLfZxqPtQ3u3GZ
xuSEjG3oy7o5Yei6vsVj8SY2fhalc33hSNCgsWsFmnxcjuphoI198WeLdxJrhHDtxlLgrUAOLD4d
lhjOuZA2X3DTxxJgfjzeQrExfRhg4ui/MQiMBhxiaJ4O46bVi4ZIRRcRpdAMTHDNhm55AcuLAtQL
p1x5k+h2g+9hkivGjUtDnw4tjn/VIWuubttHr1My2KkATfxx4txutxDKxRyRAF7i4LeKzwwWhG7t
NeS2D7ImhDzy6hbWh1ddNSPNmqCN7zfkyBTS76cno5gpD6rpFiw2XftPZqr8o4k9GPFFZv6ck96S
FKJbYGFh0NbA6SzBzD637BL3NkwyRFY193UDvGQLLM8M65cjplFV4ftD8tu3YhygUYO4PlgctgCW
rPpcs0bf8irBWERb4XNCkMUe5wSch4aKCBM3liR7Lmf/UOHcfGiaulMHq6f2JnG8sXlQL6pPiQOE
0HhQpqNVhjqsrSqAJjGZ/KwNyHQNEDlXcLcphAFOyt8n5cizfhv1a70laFhNVZ/rFkGkYJHRvA9S
ncIAwGjSNG4PmRY8TGoBaynEOr9YCBVSua7tORir7TiutbuyQMZH5/UMYBStHkjrlQchelhANgaH
qxqbFwLmdL8oHCySdwyJ5CAXerKKYwPu80yWBOAlZYATONg41kI02ZdT8nvpZnvyASjv0dV7GcQU
C5gWt0EBa6sDBDVAaTTTV2yaSP9andknemn2TQuP5KgHtjB2rZdzG9mfzRgESLBQc3gtqUcw40Tq
vJroAoI4HnJhYbdICRqFWQzJed2m5lS6GnPrUFo/qgW7yuwHIgsMAMcKyFpRV0gwrkv3g7Ya0qOe
+ju2hstezhEBNz0qKPhB+HkMEds1IIjYQYfb2iA819zRO9tQKMsqGr9zbtinj0V2N0A/Gme9Etga
RzqdBu73T6Wx6F/LQRqcDZX/3mF3PNJNckz2NHF9dXDk+MnV0L7D2AY0S4kPC55lKfq5RbjrEoXJ
e6RGFuU9LbtfM0nWXdn7zV7HFtkW4eBn1RiC9JSxqb+0SKq7UvfjRQQ8vKONjwUBAwsF08QK9fSs
aghabFRN3ffDr2EOFK/meWviAVq3JrINGBEB3GmUzH4Eyq9fB5ymuHrCIdWlQyE2ZLPRUe53eBFA
APbceBVHQ1iXP6mNoGM1qIfRt4zHCCjg42g7uJW24fyJ6IjlydO+D0V9MLvCdND9iw1URIKJhIPo
YQAoZpqIlAigks4GAvhWCQ8e0wXbvWdNPGHDpOOl7SMcbatx/A76xP5thuHePhAaogfIcq8ycT70
Cw7x5VCTXFpU6S+RqkDWjGH9gy1JfZVTpR9CsIc3Se9mmxrPD+6rPvF+9N1MobWoag8pRktEMEpm
O4DzqxfMn552zbqjvBpeZrOMb8JV9cmwSv5qSRydO+K2Ixkre4YucDvNEpGXUCCv9dnNjcy0qv/T
3eDffi3/Lr76+/+cdxv//h/4+hc09EaKyv7Ll3+/G766Ryh1v+ztx/Af37/6v3707//8JX7zH395
92E//ukL0F/Srtfpy6wPX+PU2j9fE+/h+yf/f7/5l68//8rTOnz97Y+PTyW7nRytkb/sH//41vHz
b38kUOXS7/nbf/uvr/GPH7h8KPxu9vVh/vt/+7/+0tfHaP/2h8f4X3EgBREcXhJktcbfiaLu689v
BeSvAWXg3uKY+rGPPNc//tL1xlb4NfpXDhsV5vuU+/heGGGWaeynP7/H/xpjqWFCJMY3woAkyR//
8w3+04343zfmL92k7nvZ2fFvf5Dvqaj/Mp+IjEO8DCxHwO/HjFD2LxNNcwA508qhJ29vcBw0R/vE
dt2jfAaqhGDeFm6t6fo0P3s78v8YpQr/Nb4axy6DBwmybGEbFMT/R6JylSRrvApQVXUFNUHagF17
VMobn7FDkP0UjO/TpsdPId34O5wFnFwjPeRBpJanhtfJRQytf3DLgoKlxTrtbBeDo5jwIzRqPlRQ
VudYU3a76gXISQiA7G0AzHrfhAo+Biagbx0tUftqosubRZHhEfzq8laJmBx1ENpHZpXcgxbvD3Md
BpdBYtoPKzfekHHtbatIBQKemnQxMygbEMbP0VivRTz5GvIp0EpWIEA+xwMyPw22J89BwLdMrVJf
FN3iItQr0jK1oSiCzUwLzhYoB72teh06iWHz1Vd5tOoJeK+aXdptU/jEvKUt/LqGFkyI5XayM+kz
uTqYf4MVppd+5ho9UQNqFSMYI8ZDtLw1nTRAOYJ6xu4T8Su8ONpjVQbil1gEHWHJ0cG4tTO2GHE0
5U4asCZTT58Wv+5u/myYK89BWOnByaVgbCrv4GcPXNkqD1HU1C3Pg9raz26thj6dIBTJyq0L98CT
5NWTbtmNPl23NJlIh/vS8gXALB6vSVm2RzBSA7dcKAj8LIy3LUoZQDdoX9ZyB82NAndoxrxdIiAC
Ae2yYYJoQbvlNbFAhOE3pa+IKFxPQ6/RvZamzk2g5Y22vDyOASnfaFsm90vLxh9UA5jBrEM9Xcw4
BmeflvRm7GpoAErI5SZMZNyHXoDuSHQYBphxfmVusCBYkICavKKaZxCLYson81H+fXCAkHngOAAi
+EQtt34dsF0CsvTMFmIPgTXRLSETZGioX0eSjQ7s2c4LHYTSkk7zATs44sqDINIqU8mwhKkCNKp2
tfOhQOzqIXjHGwmP0EuINRtCaKh3QO/Xk6K1l09doK8VCf2bsfeXR6bF+nMao+4p4oPUKWRBy+sS
WWR4Uz8iI5gd2j46IY2DuCAum0PbK8jnw3DQP+I2ojfMcl2C30ZuEt6fME+MVVDFoVXtABBMEpKs
RG5jQZoIXUbuUJDtbThFwC5RoMCgoe4ZsPA5wjqeNg+nHMWPQF3ExvId6CdUnVU8EP0FeSvnO6ak
fpg9PLTGfTnJ2W6FBeUtswuIwm6Bvd0PHkE7lG7EtbTohmh8rUB1jEeLsCJg9HjaFIaYNj5sGC2Y
mj91Pd16j42zD28w4GNyyQh86rZmLtAgD0UAjPpmKCtIF5ISPEfmlaKcd/UM2r3Av7uoEAtahH0Q
Dvzdbi1GES3TUKgS7SUQ6CxtUoQdRD4V5d2IjWsWX2E3e6JA3m57S+AP/CPBudLfsyUEUYGJDvs8
9pp1acOEg7TDUnsh0nFQYYg1QKP3XdxgFfLPllSj2Lf+FAbp6poaoZAlFEELdH4dzPYJ4jYDTDYM
0I7n3WgSV4y0ooelrVxw5GLCFFI7g4ZvSAjKoBzXDVqfZJ0RlVl28QXEbXvplB8+LL2mb4nEHIQD
kVtm0IZXL/Ni7D4Sui3aeAr73I0ruE8yaiiMWuzPdRZPfTCnzSzji4vRD4xJ6Z+5T/p4H6yNVHd1
o4af9RizN9M3gBCAHPKvgcRT0YW+voZ10DwwzN//qJp2gM4Zs3UQ2s0Ny70ZYoxg5uPBDn6AcIPA
Qjfcr6X6vsuGyaxGz/yBXlxDwtKX5L01eI10i5cGmgk6hlm0ztJltTFKZUGjYoDuvoX6hk/YDCTa
qrdqhpECl/A2ECCm4bEaOvuTjmP9RIMSkpKg9+7HWLfX76MKxHm9kPuG9+YJk0ZNwZKB7TBiQ98F
DlHsT/M8+pkCa9FkDE/rCbIfs6W+GHGz2m57jqtEPkFoB1a2+s5liIm0CKel3a0CxIChgcYQlyey
bH+5gffvCy440O4FjOfU+t6N5FH/2BoNzxF0dmOOmyiuSCdHeqUHpzL8L/effU/afVh+IzrNCqIG
JnWbemaybWu4z2ztrdFuWw/o9ZsktyaAioTL+DT3QyWhktbDlsuJDFWOIFbvDJFPdJ3atb4B3DLt
XdMGMNaKvWFvK7gNXJHYMiJlY+23Lw6t1pe/DARak1XfNprjhCkjmhz7uJtBYiT/g7mz22obSeL4
q/AC8pFaan3czDkDBgyZQMLATGZufIxhZdmWZOvDlvw2e/Y6d/sGvNj+2sJEEpmYROwJ3IFNdXep
1F3176p/gQlwcyPp+2OvLsgj3Cz7WpH4Zxpn2WmU+/OzoR5OTrTIW4x9Ubh3dqkvJJltq+LeyUEs
V0z6IpW6fzKbZcZARuHQ5wpn6p/O9OHmzFl6+rWfkyZONdGCIkF/dhtoq+Wf68LlmndBMex5CqZ2
von84nqVO1nWB+GANzKw3ek7P1hOzlZGSoGt6UiTCsLl9Man7v1THMGLQm+m9cVwGMq/l6uQlNvC
93Cgp1TIDA1xVxb+5I6URaozDYphPxEXGe/SwOdOZJ0Y2R+Bn08yEv3NbDALLf2PqeFPabE88bX4
UA8d/TZc54vLRbigUjZduhR7cf6tb2YTL/trJZbJTbTRhf6RuzT3Wi4zcjRmmg4Dco7himOqUaOP
WpalNtUvGy0kA0FPbzQnkUuKDwxxFVoTrttycy2K/sYJDQtmUGgOz8NVMf17TebWRTL0wzNANrs4
TnV3zhvgLK4nlO8VJKYuN/GRIYCvhqVcHrmOH3/CWLWjKF6VFyCjJCRliZwNtNmaprVxkNlGP870
8C4pC5I1uPiYwzhhaxRgpTpXWClpmtPDtRMtzqc4SCV5WpR5so9GvnyXhJ4D8QcUa6D7i9z+M5pP
Asy01MDpVtYcPC2yojzuU3Cs3fqFKMZFmDrp0ZI5G/1C8zZcqshZRrpcad1oeTpX2WNActyCG0S4
QeqPF+5yc5Wu18ZxtsYdPiwXaSyPyHMqbjd+tj4ph8vJ2I7WlIwsvTL6bb0qGHeT5yI5cqlZIVt8
EWZ0KuLBUttcFBK4MPE17o/j7+SVsdk9HBqDch5ZDnFDu/nxeliGRuDhkCezG8e6nGc3tRDlMQJo
ePyKoqLm8dsCvl3PM2g5JqRj0+acz2uciWQh+VmZZThC8O5SpWMOsgH5XkeSitVT72wfr3SbFkuN
J6B6qQINuDRbEcYkLfVpStryYXpsnNBPMjpZDbZteC90cbg6Td7nl/t7SD8PLlqjtmgUFmVu6aXN
Kqdn4ZV8RwUdfelApq72kz63+088W2GLcWVlRsOF4TFWcWKcwN9H7eK8X/TJvvKyM9B9eiNR9utf
0oxhDBPYAPSCqzl9sK9LiaE/f7R1VQv1ee3RBpSKaVIyEcVyTcYa3G2KmX3/kttEOtWSuTf0aNMt
BZyrzZGId51pNnx8qGwCpx5FDv30t+xq1vf7pMV82t/wSrG5tAxXwFvpWlAxqm7yrdUVpTakUHyl
VhdeLM/9Y8A4+j4sr8VgX8OHrxqtqXYQ1zHYgNrriznXi3Ky9g/tj/QOPVateTmrjlbnFCv3w354
SZLgHv6SViTOmyiFTrtvR+geSLOCHuoPTy+mm3SaDqnU3mj9+XzVN47DE5qgb1//74Ji3gfjJE7j
f2VN3KWJ3/zfAJsatvMMsalAo0c8Z4tZXMc/9qUdJqKAoeeCXgYBmY6t+HIbANBW1haA+paM+Qic
Kr8DI9Jkz6BttsNRbatWd0KRI8/jyN99bomeqxtbAAQYhgt4zJ4Ra1p6Pv3n2NePfedbS6hAMoWE
QUQnq0lVeN+TSr9HDYbeg+tTehBE05HP2Z5rdTWAlPGpSwaAY5MKDvz1k9QwjvMoS4AXfdL46tie
yUH6ElNoCaiZAjowtz84WxYMfB6sO3UdSLMndPXDseyBicnK+N6SKfBGvFANLWC1rgYPU3BtivlM
W22wLS1YZs9TeAr1E6o1qu79LEtoreDLCyE8cMuXGUNLRk0LwunxNsAMZ9iYgiVxi+q2YLk9wF2g
YU5XYFmyC37S+9BaQU0LsvvmaIie50BPpRNf2oqEqq4CExVAigCnvGPTKJet8a2pwIPEkEC2qym4
Pci4Xbi4LPx9nbwsjKuuCJs3AoiOBFG1MRKOvjU9CFJHK/vscEK4PU4Gw8bboiGs6ujbVIJpsWtY
NPCQ9AjHK9M5R9/WOSkcV1R7VQctSLwBqZj6haVLE+eak7duC6bsCc5RuNsoz3iTxqCivc6vhGH3
bPpH001CwmApSJpsqsHyuFhzqz413AtDm//mrAFvvppUB2twetwaWnhFwiY2MD1B0NCwBqvn2o5J
wECGnqE20Lf1ShhcX27n1EEHXs9m8ZwCkrjP8lBDSwey5+Cg2rorHFt5FG9uYzB0y+ruL+A8qiYE
ugpLwXbN1sZgbT9X4b8KWyTW8NaMQe2PnTcGU+9hCxwPXJlbXG6ZrXBKGuyPhG266UJwCcj1HX7T
CxztpwCVkuD53bFKJAju01pCwt4v7ALT5wIeo7FtyCWeLvW331O5CpXkyv9Sv//S8My2AWPtw10A
Wf/3x/U9H/mrc9r9cRDcJ6NkPCm3qy0fZ1llQPw6Tu7rMZJt8Ti+zOJZesVT/PRNofORH4/SnSCl
j2of6Sw4HFFo3ZJMBsVupK9mhLxoyoejSTDaiVETFlvnuOuET+7v0P384Kv5KTjEuxF/fOLH6eLh
cxJk8cHvoyiLdwIrnW93ra5roEfgw7+bD7NyELoKfj9KRtHk4T+NSXNKqq22u2w0cgpIlsYHd+gm
n+9kbh8uHhrbyisOshNWSbd1oM2u0j+0c5MEjvPryB09fL5tWfvW1+k85fuE/I/bfNx8pFVw0VX4
VcCjvD84H0X3QdIcgPsWvJTXGOAUk2QQTOaCVK7G1vgYHbzuKG3DrE7YrmOorWB0cARymgRR80FX
yEfnAXhrDz6M8nnzOeDm4tR0Fn4PR+yioftHBLOr5Ot4jGaCqLGbQQBm4tV0lf1rOFo0cwmVG/cK
7+t7HmF6cMo5EjTnXUF5Xef9IRjlD59361f71yNq3lXwVcyMw4b1KckE2N0lR3cP/42aB/YTlNNV
OvvuKGo+Sc8kllcdErrK/lbC6T/ntH4JCRue39MdQ+OvNVd27xfwSJVLOZ6TB/vL/wAAAP//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Completa!$AA$6:$AA$18</cx:f>
        <cx:nf>Completa!$AA$5</cx:nf>
        <cx:lvl ptCount="13" name="UF">
          <cx:pt idx="0">MG</cx:pt>
          <cx:pt idx="1">BA</cx:pt>
          <cx:pt idx="2">PI</cx:pt>
          <cx:pt idx="3">RO</cx:pt>
          <cx:pt idx="4">PE</cx:pt>
          <cx:pt idx="5">RN</cx:pt>
          <cx:pt idx="6">SC</cx:pt>
          <cx:pt idx="7">GO</cx:pt>
          <cx:pt idx="8">PB</cx:pt>
          <cx:pt idx="9">AL</cx:pt>
          <cx:pt idx="10">ES</cx:pt>
          <cx:pt idx="11">RS</cx:pt>
          <cx:pt idx="12">SE</cx:pt>
        </cx:lvl>
      </cx:strDim>
      <cx:numDim type="colorVal">
        <cx:f>Completa!$AB$6:$AB$18</cx:f>
        <cx:nf>Completa!$AB$5</cx:nf>
        <cx:lvl ptCount="13" formatCode="Geral" name="Qntd">
          <cx:pt idx="0">327</cx:pt>
          <cx:pt idx="1">465</cx:pt>
          <cx:pt idx="2">277</cx:pt>
          <cx:pt idx="3">59</cx:pt>
          <cx:pt idx="4">217</cx:pt>
          <cx:pt idx="5">100</cx:pt>
          <cx:pt idx="6">12</cx:pt>
          <cx:pt idx="7">619</cx:pt>
          <cx:pt idx="8">406</cx:pt>
          <cx:pt idx="9">160</cx:pt>
          <cx:pt idx="10">42</cx:pt>
          <cx:pt idx="11">252</cx:pt>
          <cx:pt idx="12">67</cx:pt>
        </cx:lvl>
      </cx:numDim>
    </cx:data>
  </cx:chartData>
  <cx:chart>
    <cx:plotArea>
      <cx:plotAreaRegion>
        <cx:series layoutId="regionMap" uniqueId="{5E364F29-B219-4EDB-AB78-0291B63C5248}">
          <cx:tx>
            <cx:txData>
              <cx:f>Completa!$AB$5</cx:f>
              <cx:v>Qntd</cx:v>
            </cx:txData>
          </cx:tx>
          <cx:dataLabels>
            <cx:visibility seriesName="0" categoryName="0" value="0"/>
            <cx:separator>, </cx:separato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1HxZchw50uZVZHqeYGFf2rrarBGRG8nkTm0vYRTJikCsiH25zRyg3+YGdbHxpMRqMotNtvrvMRtJ
DxITGQG4O+D++ecO/vV2/Mttdn9TvxvzrGj+cjv++j5uW/eXX35pbuP7/KY5yO1tXTblb+3BbZn/
Uv72m729/+WuvhlsEf1CEGa/3MY3dXs/vv/bX+Ft0X15XN7etLYszrv7erq4b7qsbV4Ze3Ho3c1d
bovANm1tb1v86/vt6v27+6K17XQ1uftf3z8bf//ul/23/GnGdxksqu3u4FkP6wONlWAIUyGxkvz9
u6wsosdhRg805QK+QinTAmn2OPfJTQ7Pb21x07xb3dc3tnkceWlVD2u6ubur75sGBHr4d//pZ3J8
E/O27Ip2p7kIlPjre1PfNDZ7/842pf9txC93UpiLB7F/ea70v/117wNQxN4nT+yyr7W3hv5kltXp
awr4UbOIA6ERlYhzLTShiu7ZRR8QrqhCSmmlCZfqcfJvdlmV9vf//R9Y5PG5PVvsZPuZbHG2eVTH
S5vxB23BDzDiWGqphFAEE6X3bEEOFMKaKc4kFZQo/Dj5N1uc2Zvu9388fvbSgl4+HY/P7dliJ9vP
ZAvz99dE/0FbYHKgJdEIUY0E2XNWVB1whAnVUgqBMVjiceZvhjA3sb15/Ojft8P3x/bMsBPrZzLD
xX/TPakDKbDSGjY9hsCHJXl+JASEDQTfUFowxeguqnyLWN8McVEWd7//n+I/McaTR/cMshPwZzLI
pf+olJe24g+eCyIPuNYKwrhgWDEun9uDwcmAzwniRMABQQzGnxrk8qZob975N+1NDQH9ceyldb3s
qvaf3zPNTtSfyTRni9dU8IOmUQdIcSy01ARLTvReJKcMABgTFL6jiZIYQXR5apqz+7q4yb92t+Xj
5/++WZ4+u2eSnYg/k0kuTl4T/wdNwiFgcw2OizDEqeYcPz8ulB8QiPkMSYlf9F+2fLeqb4q7+3d3
5buTEjD/a6t7+cxcvPSSPSvtpP6ZrHRmXtPDD1pJHmDwVIBviSAIojoRe1ZiB0pIijSXiOIdGHh2
bm7qm9//8fU/cGZnfzy5Z42ddD+TNf5+/KiSl1zGD1pDHwgwA2ArLqRkGgyyZw1+ICn4OaSIFLtc
cs+P/T27icqb5rUVvXxO/nhwzxo76X4maywuX5P9B61B0AFFYAhECZNot/+fW4M9jBOiBJVCczge
j5N/Q2CLxv3+j9q25btd6P4PQsufXrBnnZ20P5N1Lv6b1qHoAE4KxHqFEMMc/v/cOhxDfBGaIqo0
Q4zoPTj2PDRcdkB5fHNtL53jl0/NC6/Ys9BO4p/JQpf/TVCGEaAuwABaAjjjEpM9C1F5AKMQe+D4
sF0Os8d7Xd7XkXX/QdT/48E9a+yk+//ZGv9ibU+35bOv/DAPCQ7r4Q/CnEGqoiGcPyUiOT0gaPdH
CoDQmnH6eCa+5/bfqcF/vaCXz8kjpfhs8f+vmcZ/zUL+wdUGkIstHkjeJ0Tk66MPAgLpvPfoK67j
+9Dm7tf3uzABKv2DPN695PvwNwU/slHfFPzkkfubpgUieRdxJAKGmCjKmCQC0Npw/21IHCACmY0E
HvNbNHr/rgDQHMNj5EAyRgXkroAZHrDc+3dN2T2M7Q4p2SF1LqX+ticeZTwrsykqiz8U8v3nd0WX
n5W2aJtf38OJdd++tVusYBpDAgy+VjOiGKYMyCF3e3MB3D18Gf8vyrqEJyNKTBmPRgzO0OLrE4W8
MAP4jKczCMCpWilEIHGAuRDemyFpqKhiEaWGraJ1t2rXdOWtksNm/cY0BL0+0cP4E1EaV3taFIyZ
piS22LhC5VfYTuXk63DKDiOOceqnI2fXrG/UomsHchoyN1WmYZW6sjKtrrwpFNctZQ02LdHNImWu
qPyyHVloykig2BRWl4VJC9uu23CeczN1w6iNFHH/mfXpeDV6uM3WCoX2a1zgpvUjHObMsHH0jiOc
68ykrAvnwA3e+LUtItYaL8zF4M+sEtXSziGSJp+s6o2LInlX931xWvOqtqaa8yk3neLxhSPIS42n
prYzdE5SvgJxuTBubEoVKG/QjZ90XmYNA8cSmzRN6HaaIndKpE48A+hIfRr6xPvIFRnPSozz41zP
PPVRItrK6Nm2N+UYl1+SKMkOcd/l1J/YpK/KKs7vEmLHLzP2Gt/rWlstRT6qyuBa26s2rIt2NXnx
tE3w5C3yUpYBLfIo9csQpfUyxBNWftxLEpm57DO+GPIRRxueEVT67cDKyFiPD52fdtjVgapwddln
MyifjSLMz7uUlIfZ5DzszzITlUmBpT6UTE3buE/bTwpbQA9RFxuSyik2OhyGL0xq6s+008csG7IL
L6myi9rKYaXkRFZD1VwWXhiubD2owyEJybyQKXy5nFl+04Yt+9i2Q42DopNg86JyXRmkqao/0UFS
v45yttIZrjIzadcfipzKNeryLgJLYnEY9SpZDlHaaz8tmvi88NIs8jtNXeuTFrbNogetHTJB1HbW
c/0pa2d16bm2Py7Z7B0100C46UTSH1pV51ciK+jnbrbwvmguxytGaV0aJyU9xqRxxNRD7pX+NNT0
SygzcpiVeCxMLNJ0MDyq+sxvZcYvSlGgdT1W0V2ZMnhDm9spDGzRs2zpCKyjHm1ITeIScl3Iujov
MoU3Ta6SbtMPHW8WPK74aFDTqVUUMxpMOBkTI9TkqEkdSW40jrNNGsf9BW9oflJPtFnjocqubTMX
J14kklVOMTpivdUGeUgfK692C0/3I/OzTsm1ClXny1yo5jhxUV2Yxs1tYebakckUTVZ+qkWqPvLS
Dpusbrx1PTXsCydt7OeTptjQaaq47+HQXkZJiHozh0Re13yqPmqbd5+9XMeD8UgJ31Uhi87QhNIj
qkSlAi+yaJUBV7UcSlIZmTi+dXZw24p2+bVL+/lktjxdFbazx71Nk+spp+IQu0ovmjIvN0Jnw29p
WM1ncTH3Z0mcfukY+6TjzIyME5PExWTmDa6K82RGW5q31TqVtutMXvbkQo1pezSkXfy5CnNdmG6k
bDONVJ4UuUSnU6tFYuzY2aN8yJg2gBJCfWR5HIEfBMaTrHlFdW08XcOMWHasD7gdJufzSbBzWKvS
fpYV6dc+zpszN4flbGxDUX3YN94kgjnC6CK2GndmTNL6slC06rZFzifia0yL1K9cEkWm1xONgibs
kbfoap6uE9ui6WRkmJ0MTWkDyiP8Wcm4v0wbCwfdluk4mgFl6noAMooFIh2i295rGz90KDvirus+
RwrR0xwVYx5MXuPdIpnD+3o6kDEoWEyzIGswuUiakIMbn5A8xt48YBN1bSP8qoiKc6+Qim9aLKYl
LmbEjAUXflXOiKBzRLPkJPUiLzYKdHDfVgrzVZU7Bm425+6U2aG+zFTfEpPiKJEmyxn6kBKvXY/a
442B4ljZmlbM4AX6bsJHdQQOOxj6uMtM0mT0Lp1oclzRbGxBryW9KmgxnLCBhItYCfup5SS5Bnty
6ks8pgGzU7wpx7JeIDx4k1/HvGsDVETjFZrL6AjKD2QtmznPfVHp6uM0TNMn4unyOu4iu1WVRldN
ReZN2ifRShR5GJksbTG4oy5aDtalJ0WH48uc9eO9nJDjJiajuptdU916KI+XRSj4EmPibeSYRBuw
91wFYSj6Ez4wvqyBDDlzqugr0zlPb7JKQmjisaq2eHT4I+ED/1DEOiwMm6Kq8scKksHzvlCeW6Vt
lqzSkpKPPSHiXLrQO6pmXMULJJtqXsw8lOAG0jI+GscmgzNUDfO0dr3OtnWf5cmiKOb8Opu6efKx
RiwOsGfb1aiJ96GoJsp8LyyicyxxTRcT9rixSvHThqkQNJKqAGObxWYonPsc2jC7jdMaD4siRxbi
V94U2znpwKPlIuHOVL2gF0jBJsmSOv7QECjvBEWM6tT3hr6N/Cit8q+Fx+INYlP2gWlHA9XhdNk4
XF+1TuGzdHDS7jBJdh52OjyjLCxOadMkV83stV9DN2Nrwmnki9nZZmFn0n6icWyPcVvs3PQgnN8l
XrcFKr1zn1BJ860cbXcEOy8ZfEUa7hcgVGLyui5TE1UN+WxJ2n9SA/WcmeOaWt9NYR6bCHK69eT6
UAVTp8ZLh7TH/FKpsIHAZcfM7+JitAbHaVT5hY2aW9IOEDOoKkftizyky26siW/DqTnh+RC3y7Ht
WLagdRGtw4iOx1URT3bhpY6mJ0x3Xe6jWk3XwI9xG4xpFXWBJ2WVGNxJfVazLv3N0pEfYxTXRz0f
bGwmlFSnqpx54yvn2k9tb7kF1wb42oTdmH2UKK+siWvplgOz+Url07ANi5Fed4NzZ23WRODlRSLA
L6fyKGLOBbirm8jIvm2vykl29bJ3PPuK8z5bTJlw2jg0J2f5zPVvoPTO1/U8bvtpLIOpqkbQBm7m
a9Go/iKx8RDkmWC/zb1G1riC2tXcVSMCFA2DpkomJgNHmvRcxO2oFklPqtKkY8clgL2iAH9MS/tb
LHN3OXSk+tokM7+0Obbpoo1kki970LA1/Tg1axFjtvBIC5Gv0AOG6BoNc+ozOsTaVI2eWlNmEG76
SeD7MWdxH8Su0XeN18jI76so+gDAKyqM4tbVBmHwsHxy6lymEWhEVK5ufJzp/j5j4XQDGiELPtTe
NtVFk5pWcXdvs6HJIPjEnl0S2mXcj/KpOQwzrCK/yml6zh1ubls3T3dDNVVn0xRT59e1BKjhjS1r
gywM59jUXcdv8qpy5SKPW68zYehEuckSLmzAC9YXwViFLUCqSTaFX81u/syyCa3DdMzXTvdh6s96
EKeojNrjUSXR1zTsRG9kqsH31Cy5dcXQfuyzhPU+yVT9W9ak3lXJM9j/vGSu9wdPtEta99Wizprp
CEHc7YyE716r2sJ+rQh1lS9KZ890q/Nbj0I9JGDEm686AAyxiXONkgUdpuh8akVrjYWge4UHCY5j
isaSmmnsGuf3k20+hF0CGNRTPQN/ZMvzGaBx6YcAfy8jFutVmJaAVOOER8jEtB1vwrJ0Ihj7AW2j
KCIAIxBeZWn4kHz09mNWR/FsWBsn9UIWPW/9uU7LHEJpyCPToanbli1GuQGfJkrTlyNLTTkhFvnN
EIeZqXsUj/6UxGIyMnbjyRzL7GMvkvYy07K5CZl1WxvOdsXisbrJUN5dVbgID1mi8i8AWlJtrOR9
Y2JXTx9G28QnaIrY5SgkWxU6d0nQj1U9Lt3ck3hhyzxcNB1AboMmHEfG67y5Nq5F1Qc1dPByiuvD
Ifb0EpKadtOEBL6k6tSOAZqy+DzpGrWism0/xrHXfOrjsDxTVe8tU1FVn5MOYnYLwPOsqHBjDaCn
+FzNOW9NSHS1hayqOxlJNhVmilOuDfZSflpnrNyEZGg2TiJv7amuPZ+g9pUt+FiOn0UtISmOazEc
5kjM/YIM8+gABLgJMMfUZHc4qyJIm9WAt+OYCmuSUca7zaOrNth5gGrhoVZu6RxXW8Jql5osLGZi
8nGskKnyjq8LlYY3EbdsNaiBgCcpa3vFPTpzP1YQZw3vLdr0lnYnkMwJyMAqr6uNzLPQBuBJ1amr
MGPrCsW/VXJG59LWJRxx3ffnpKbzpk1z/HVw2N2lpHf3YzfYU8gSsmuN635tKU7XsrJVMI4uOYxc
3px63qxMnbh21YcVOUJhI49J2OZLXUbZKk5cekrSblpWUTWf1sqx1VzW0aKe4MxqVw6BTQbnj66F
+F8PpF9UQvCVYlF8lNgwjGHHAa6rcCou+yZnawobcMEK3G17V6J1LCO3pmUb18b2EXgQRvOzxKk6
M+HMxkuibftx7sC9iSiszknfJVtP4/6iaUtVg9fIpD9PQ2OGsoumAJAo3kRZDvmCm5OI+agS0VrL
rrzkKiYrBZnVcVwljQE8hLc6kmTFIbIvwrKul7jNxQgJdIUWY814bhwfxHJKy2YyDKjQKzkVs0kj
Xq6TeSi3eK7GNWRa7LhRrLxx0ZAf9gV1K1X3rFvQRuIFZzxbjxk4HxHy9mNW9OmJHFmx6SHFAXcI
u+NIk6m7rWVLz2qXWL9MFAo0sDRfPEenVVll5JTNM1klIe2/dqDpU9x5vQhYgbrRbxzsLKhEtSdM
tm492dAdMTmNuQnHoh0CgOX1mvO6/OChovSLzpEzAcmQT8cxPizLERo3W1d0Bo21DMIK1w68NGGr
DqCpDoZBMhGUuEcANYb2ahjQdOhg96WLYuhVIOdOnbBRokXrhnCdhP2wSMKm+eimuqoMZ0l/nek2
PQ6VGJfR3Asf+pbSu7RuiqDhmfyYpRGchVFfuumiDZvR+nmpi6+kK6diKew89wGlOIoXcLzz4z4p
WGVmDcyYacQQLUMn+1WPCz2Zzob4MM764UMDm6c1fVYOCDxLJrdzVdpNWo8MWIIyHGtTpDU7dF4S
bwdNCSBVhY+5aD0beBboM6O8BClw7GokfsVsdj82k3JLnmPA+yhX8wjRn+rUpDMksQ1LwAOzpnXZ
YV0O1SUl9fhVThH3IH9l4XUL+YY0LaoLYmKW0xFIhZLn6862+NRjYXTDyOQYxCV9F0EsAmtnnjrh
WT0lpvam+NRBOrbOJiHAIUQTPq4LpU6Q6PUpRHDPLpLGWenjOp2ACuKOXrkprX8bWhJ/5GGUBmOu
6oVQYeatO1FOt/VYau7XqgkvCW68pcuAVLLFcF5hS8PgdboOA3P9nBaUHGhP4EaVQAwhsRt/wtYl
6ZCHVRSnZvykVvWGLNyyOI2X1u8XSRHUJl4UfuK/MSnU916dFNjYp5N6bJqsYMBFDv4YjJssiAPP
ZwYf0oVbiYs3ZntLRKhnPZ1NADSrVQEiwk7e7ESkQbfNV99FTIzz3xaR70R4QugKsqfXPbq1SfFs
awUiAp0zL+tNdJQv8FpTGiSbeRmUJ3wpfHo0zJ0fngPftR62mBR+sRGH3Qlf8xxWBf/nSxo4sIf0
0TIM88At9KoM3DYLvVUXYB/y4cBDX1hQbhIzX1+TY+fmBTHgFILO/A8VuaOYn+yVWQ6k9WpQZPph
WNQbHLglPvq2V2Tl1/6/NSnUil9TpNzRzU8mBRoUMAQFRXIz+fNxFiRBvS6P47Vb8bM3BISawp/n
grgLORCBvhuxJ2Az9ikq0p2AmRk+0KAI3GW+6v0ugLOw2yjdG2w52eP9v22Tf864Lx3WYd/iEqRr
gz5gPsxSADwJhu28btfhWpHBiKBf7M4FFCFM7Xtg1sG3fGUv5Vu+4K3F7EzxRNWTiEOcDSB+shGr
7Ewv08NxvTsmszD/3jHZ9WW8pvFdq+bTKeVUlzqqQP74eF5Ga7zuZ7ycj9y6OhZLtI6Wne9Rky/t
UgaQ4w6NX6+Go3AhFg+m/17LOntakLktIcLZKP5+2eGPH/926u6Ly7a+v2+3N+6hGf+fY89//Gev
/q4S9Ufj/l5t69uVisei0I8MPquKPSv+PdYVH0pcoKx/XRJ7rB0+KYnB97/Xwwh06O+qQRp6x/nu
cgUMfa+HSeiOVRQRxrXEQkKD/x/1MGg8g14O6LJRWENDIGJgzcdyGKUHEio38Cb92Gf+KPkz7UMJ
8PvPT8thz70nFxi6pDm0gnJo6IEuOL3nPetWtVZWkKd2Kq4+qhHXAWA6ftjpii3U3CTfzP/tysUL
8+E9L0OBfEIUanlMQxwkHO+OxpOtD/lTrSCfg7yx0oXuDQB0TAOb9bHaOqi/2BPRz9eRBs6KieaD
TtskMxIwFQvSzCvU5ompXljPXsiCzguoScLfXWESbligvWPREVIWSQH56jAmMTGaNJBBTpJDnaFP
0zfO/UuTwSUbIQRUSKF1fTf+RPZoCIdxtmFv+iivTNblvd/3TCwqNQ5v6HlvKgYVWMAau85GAWVy
pfbkqjOvJdE8Z0DB9uJu6KJoo3FmU5NHunsLZez5lt1kEvqPoE9CSgUFhj2bKiiJQQnM680ADNaS
6HpaDHMsVjFD0RJqDflC9FF4VpVjYxLVicAD0NeZYujCdVfWha9FUyx/yLAMGpw5h7YoOFsAt6Ta
W1PEG57maTQY0k/zFx2GcpNorwlQ2Jdv7KFdF5V7AkFgLij1QiATuwq1gLsfz+3aQIkHd3k2mGoa
umMlItkaVYZNUM2CX5AQ6qcVcOqQD6FqqcYSL6TqihNbOOXPyr61nh3MerIcaGkF2wupiAL3oYXa
g2FphPXkqrb3iyrxIAdIoB5velHWn5sZWvIB4xdiM3g6n8zrOn/uTGBjA8sMHczQGqjBs0i62ydP
9ncqcsWrXc3YSi8MGog4huLKrVv4syq6xB29Pt/Ohk8EheogNLqDjRn4rp3+9xCLgzKY1JAIAsEh
8CbpRnWsbSmvfmwWUCXV0JtAQKWg0X3r8rTz0qiEghnzXBhMrWy2PbQTXLw+y87RPpVlpzboNEJw
kKAZDO4YPddd4dECDzk4xNkVdtuFkfygxzbeirSdgDT2EmDEGnamWK3fOL57M3M4sBLOCRRu1MN1
mT0sVimbedngoNQWYt1BoXwEZrJibV+arGrGL2PcQZ19UKH7OEiKizc2Dd5rY4ALUxycohIczhAQ
2rvO96e7xqoOzRoIHaCIyXk5Tp9rYPMCJ+Pj0pshqWuhO2AOFz226zYm2x9WO9BKikFjPqRkcHPr
+eRpBVXTHMIOkOcUA/BPr8YYCNA8BlKuqIM2BXXPmXoL/+5FwZ3MENyhNkkZ+Ceoxz2ftqp1mQFF
AgVKnehN3LUIKKRWARfnoD4FtIrbDgURCydQtGHQ+uC3BNmNQmP/BjDeVz94C0w5lBuBNmOIgi9/
vpQ5SpNsmlTjo6l3QctUf1hzlK2A6eqWXTnEN1PfcNPMfQsReccWAu32uhF2Fn6y97/tQDjHcFFI
A+BBe3A4DrnKRk+Ovs24gkQek9ELfcELXd5BpYICL+ygihBMvOzH9TSNXhzksSurN7binj95UIXG
gIl2XZkEP6jqif+qZm9IRwKMRl/k7rRCdIDWC6iovzHNn8QF/4wZXKilu3sg0CX1XONOo7JLsg78
s+DK78vBC/LUixdTS7KjCdd1EOc5Ovci2lx0jfXe0PYeNHgID3DFF1ZAwGuy3V3ep+cNqjaNFKjP
TVsm9SFyIs8NL2oogw8sdG84l5cmg75KBaEYIgO0nDyfzCW10lMWdj5rrfUTIIXWExfiBDxC/YZa
96wn4D4g2V0yg50MV5jhRD+fqiM0rSmCWJsBm3oKoJxd1ElNrl/fq3sxbqc9eDtAK+hAhKa03Y3b
p9prpyqxtn/QXgTFR1pTgUwL3UkuSHKRX+SC0fgNJb4Q0KFhDvhvuQP90AL3fE4EzD0vQ5wblTZ6
W9f2MEmG4tb2Mt1W+cS+pJrX0Y+p80FQaNVDBLC6gMRgz0V1Zdr2sCTYJsPEl0Udhhtdhv2n19X5
wv4AoQA6cE4gzXlgd54cuQiKXDPYKzfWAZU8lHgOOgG1khRaBd5w9fsw7ZtEkIJJOHNwUVfsuRkS
NWOaxzQ3gL4xB66SlUvP6wcDlU5iGDC6i0bWnslzrynWkzej4tOYgJfhrGyXPbD37RuGfWkzaUEh
7kjIDiEFe25Y6coC+soaKGWpBn+GvjO8BvpQXZKyj79C4072hk3/rAKKd7eXAZphqeDq7N5OamcK
NdBJ5IboZD7talZ9mLJCLvu8oEGb9+jIsnhaoponH2c5lVvo0IFKkqEhqlc/aPmHpcAvE+CA1MEk
+/tLqZSGE1Rph4xCJdCWUbzJ2lEPkEVAm8v/bLJ9RddARkMjRGE8hFIekIqzGXoQbN0GamrK+Q27
7pO9u4gG+wy6IxQkIAq6QJ8blkyoaHAUgmFhg10jlLm1oG26kjhXq9QNQCyJ0PNhVe2mgC4TYIXF
FAFgz4QfDkxAVOhDyBIgf6JDqxeva+NP/mS3OkV2Te0YAp3a00bhdrvDywsoBKTug5VjGEBKUEM7
SJdcUSs6KKVOlbr+4VnBn8ApBKwJfnMf4VbllONSsBGK5GW2hFr4tpxPbIlyf6gHtoI8f1q/PuOf
Au0O2e6wOwKkJaC/5rkVoEk01WlaFdDNodsFtxnzGxHWK+hkG/yi6dCiGfNkjWqh/Ix72cXr07+g
ZmiChl+aAdfXANlr8nz6vHLQbKKL0nA1FMLkbTd+nXWDEz8pPfc1D118Cc0mVfjWKd9D1LvdpyBf
gXChJPx+iN1vKngaoySUZDsM29pEvM/SBbQk7Jo2cp7cuFhCIjPkCcp8XrQkNYrJ7AZccHzVZI14
y8G9cBDgigvQSwAxEfyzu2DxdCmihq43l8WFSbqZVEEXCceCGBrHhiDJ+AzQd2wO2wg1kz+4KPw4
umzeQi9ZOQdpobsLQAzQXllBHeMQOmvyc+ieqN5a5M7pPYefEOagHxw4GaDBKNo7rAWZWdFRLwcy
eiJQHOE0Ogmr2F5SqHEtVCuEmbEpw2h6wwW+4I4JtHpC+gouGVg+tIeOkjFvm8510F7t9cjPCa23
nMXdWZZUc9Dk3idIfKOFbqb/S9qbLUmKa8HaTyQzECDgliGmnCLn4QarIUtIDBICxPD0x6P2b79V
RqVVWp9j+6a7K3eRAUJay5f7F24CJx8Uabdn2RJJumm7aHr993L96yhGyQsHPnzrCCmjOTm7Dbbw
6kHUrU5io6Mfrp7HhPmDetTD8pUKeFaqYYEik+Z7+B+aah9m3bNVUcJ+LQLc8Skc2QVVlN/B+kv+
8+uPq6BjB5UDJx5i1x+vMlgbmlKhIHS90MsbWVWbynZ2Vy0V3vxuaraElDqxHmtzWD5WpHD/fxX4
+L8F9Ke0+vfr//HyZ0tfTS380QuW/qCr+ZIOaslnuJluKw8OfY/ETjpEs/PF1k4/ueofixk5h48f
uoUlQcgWt5ZasVtZ56fMysvKow+lV8I1VFuZ2ljCeuOUu96qnzAbv9AGg64Wyifczt91bwA+ok86
Xlu8qvDOC7EMaTw6Qe6pIkxoEy8pOvo+wQzBhU+V0XRZ7E1TEoQ1/3ULP3sz/3w/zlqVSSMEwDSk
CczTx9yaSGwnC79kMPXVRdvxYNM5IribA6u/OKw+WaF4M0/BPRogj38+Lmq9VZHIw4zI00XzrYTe
xbKgrmT/RWFyOoLO9x60R1CyEGBGOX32uHqyKnfSJU3dQsI+tMA33AdDk8IGPWc2HOsv7uinnwsF
J6RuVNtoAj8uDwr7FPbaFk3S6Mj7cq3qnLTT9P3fz+2zT4X37eRidqGKnoL1f+76MujqdtLUTcuh
rKa0JHDhWEKXy8bFJ2o4XX78+4Kf7F2+i74PUiB6M2grHy9Yy2merdNpyBRwMdF+bJ/7uIouy9gf
vxAdP1uTeGDYt0Bcgoh/+vM/OhYjLAY2C1aGWBW9hAH1yAtaHH2KCSKMYMVbXOvgJtKd+mI7+/S0
CLBbogn0oJU5Z+WMW05ztUZ0SefVjbZBWcp0Kmexb7vGTZUZ3W1MWHnBB0IyZ62cGwn19cFa5l9Z
2A2/2Gl+b5/nS/ePX+dcLQl9R8B4Jta0DMPeS8KFiQJWTSJp4sFyMKdu48JoCa2fiGSCs6xOJ1kt
Mi1ptaxJUNBFpA6cINVFrWjEtyUZqxenHPVyScKOyLSAd+mLmuyTp4dxl4+66NS7Q6X++PQsR5Cn
//30Ir98qjWfd6sM6x1s+Gvak0k+aDbLfTMt6osrf7JEkS1A9waKlwsF6PTnf6ybOKw7HHQwKfAJ
DmiSTugH7Etb+kgQZ2PkmOa/n+cYS0B5gSiL6vf8PGe6WLH1e2sKE3u8JdCUXkVLUPhytegvSs7T
NnW2FiBao9g8zTE9SLkfP1wFX/zY9OgotB0wyy9hwxbOySM4iNVcGwwbDiAFsbxcfW8rGuerycNn
2xqmoah3oSQgdnd2c7sSL4ZpZ5TacR20uS7hC9sXfj+xL27qZxcCbg3VYuxCt/bP9ut6hXmy7ZVK
YJx1hqOSXt2n1l0cZ/ufdzQsVMyHEfhAWXZeOBtbMVf22KjbuBzh25rGvIin4rYZG/6FMPJJyfDn
pU4QgT9XZhHJZR4aXMp3OvdlKHX4NLmNHvJhgeE8mWsElFLTFFPwxar59GWE7nNi3oQof88uXK3T
YCZdtdg7wvYXcmGw4sRV+SRRtKW1G7SpcB1Y91oZZP++u19d+awAbZgHyx1DbeZ1AdusSjbwlEdB
jWklDGypcrjM+SiaDSZ2D/8Xl8ao1AcfA73w+QqymvUFts02KYZiYUnl1M4OBs56I2bqbh3h0MRF
Y4bMQCDBuvqP5dRJcUY0l4GpEp0XxCNIENN8MsaTsAijBA5LGqfNSumbizzGGy3j9peI3O62owHa
xC8u/ldRgCwsMr6n8RbFUX0uKCo/JG1j6iHxHOQdrYfIDXIgyJgNkEMG5Ad8OM1FuePLjbEvHn2u
3Wfk1jY9EgmT9S/asNwu0mQ907t5uEWqMkd4MWG9g5Gzn89RgL6JHaKVPY3rWmWcOTmW3mNv3WQW
5Eelgoy1dIPxLNa0n3YEMksNsxpWfqdRqyz9FXJaGx2VN3M5pCrsN6Ouc161OcNp2govmWG3LDXb
rf2cOkOTtbHMa2kTLtmFaMwOh933oiCb2IeuJYrcTFdTcXS6n2t8C6t1hr33OnSeZrmNp290+DWO
MumRX7CC5HHpZyv2yKh182px9pMIMhfaYCGnRA00VfQ4dO4FdZf96IVfPJ2z04mBggDJ/KRYeSEm
t+eCVYOkmJkc/lp2rbQbrMToDgOEoDn0mtn/VoMybJyAWmINojcDYOlcnpCrWGcRaWQZEW6jOTJE
q859zpf4i43tbMX970KnoSq67MDBgv+4sa3Q4+cQxUaiCWu6YxcHi7uFujj4Vwvhkv9wRSNY+u91
/tedxKfD+Q5ckYMCGOrTx4sWFcKWquiQNBiXKCWQGnMf0d0caaZ18+9LnW3cvz/fb9JbgHcZo+Oz
S2FCEYS8qJckEiUSSeAlvqi1HLfIS8P4ERT9bqaWfXEwnQ8M/785i38iY53IJueWIbdUjV5GnPVj
FJtX61g/o8S6mYV9OkeqF28bBPU9KVSYwoX9KCsxHf79wc9L4f99csziGaST0EEa9eNNDgyCJHGF
IGlIqqyl5XswVoeiN4+dcA9Cjleik88WI4XECW1euWWLAZTpvrgVZ8UAfguo1zHKDSiaGAidP2p9
KnHGVS7JjOHoTayH5mJF4uCLq/y9oGBehC4V+x5cYZFPP35WjGcGafwZY4ruFKtXs3mAzzlKEEyd
v6hu/r6vJ18SZvEoVMEVwr98vNZat7VWY4BJHSpULHKU4JAnYaJ/VB1UsHa9WxGjQSp4uS0RmqxK
p0MidP7178f71yc+/RYnaxxYqpgOnG9G0KeGeQ4KkVLN/T4P2dQWaSg7i/OiXYTd/7fLoTSGTwZj
IchweInOhenCmybmESRgay1oOmLXeJcQznelLswXW9/5G/t7RomCDu8rSMrwk3y8vwP0H+MSHDjV
au6HmbCkrCCAd6Yt8m4yP4JuLO7//enOHXcY8pwaDmxEFCos9P7T7/RH49EJH8nuSENsMw1DHg2Z
fawBfhhO8eVWbhqC/gzvaqHbeRP587JzHc52//4tzrfi0y/hn5x/UFRgSTrfNCR31wq3ZEqDKbY3
wnHrHLCALhVeWKIJNP3/4zM92yBCAaGPMyRYVjWiOR7naoO8YpUW81h/8dHcvz7b2fo5Lec/bjCc
vFGFuFmTxLFB4+NiVpYvpY6R6+wIvAvBGsLGEgfHcnZQQ7NODDKv4oLmJVnkT2hDHjmE4eA/AXvd
XZiFejdwZYqvfHrnr9XvxXd6nwJUYRiAnjVpAulp5lqUf15svXRqXG8/oSnNzWCLL06mzy+F7Dh6
T2wn4emW/XFLuqYv4d6CcMeh7W488APybkB2mdW1/OJS55vw6VNBCzkZh2CriU4AwD8vVbWM+lzM
c9oNHIQQISZ67/rkq3HlZ28u+kvs9/DJQsw5+0QBFaQyY4y3yEd+OfVJIV7LZqlcOCqtRjHdK1Yi
qek4/Rel2WcfEI8LDad3GpSfGFR/fkCN8YEdG3RJcGEiqWQlu9Z4y9P/+ILiNmI/ck6iJ86Z815s
EMiDdwFkLdhjyHODoc2DgGLZYy5nhjffwsL8xYM768FOdQTgdTFOmdM40A3P9iUgB3C5qpvTyMzs
fVV1lQ0rgB5h01Ye3ltv3JPZcVPE8uovPuwnl4btBk7kGEoafLhnl8Z8Qo1NWIH/gdhjinlZu4Fz
hOReVL/XINnccdWRXJUwIvz7Lv994d/SD+oWD66vv9hAHLWnDcLTjAWWccBDdD03W94At3LTDaiJ
cxrRVR2DsFtijqk7D77quf9+M38Xp6eD9eQpOf/oA2/hOtJoTzw5IfHSumUeqFJv24m2X+zBfy9c
FEZYUyeDO4Pv4PzN9IKS2QidrpS6DDa1KSTfuB5MqF/c1d/l3h/yE5YS6nt4xxxsBBinnXsJJiVl
J2jUJKSchmT1iLtDhPM78t8wthdulLv1/GYEvSj8aat7H16dSiJL5iFqVwYxhqMkzv79pD/58CdH
KmYHp8kvHKQf31rkoCYQFWCfgePAlilsQizIQwlf+xd3+e+NCdZXjHrhHgEKAyXMxwv1uDVKrz2G
+WETplE5+xvZFrDVJ97YRupxGPmsU8zIVfhFe/XJUjpZrPH9BJAyImxPH69cY3BCugFXLkyA3FUV
DJdwL/lb0bPl9t9387S7nj/gAI8ZJTcGh/R8k19pHQetxaCUcbNsPX+mmShCfkOKcbwJwv4/OiR+
LyicXZTFEGhQOZ09vciRbWQ19KHZA/4hr+sS1vmRn9hZ0sefJS5TTZzYftFfHTR/12t4YpiZ4OoR
PRmcz7rWsh4Gr8KXkyTT4nhppYbirbVleQcZQLLK5n0hi+de1jwxDca5wDhgpO7O/Is98rOni2QE
BqiIR/xtIhBgscRTj6c7wkd/AbAMUE+h1Xu+hPqLd+WTlhJJEJR/OHpwuyFGflxJZMS7O5xWEkbF
7nsURirxOLBTGtMq+DbceNtzoGJm6nVoPhR2qmqlYf7vNfb3i/Txlzi90X/ULMyHaadtEJqnbuG/
ORUvdsaOOkOBvbxSaGW3VSybr5Tzv1c2roojCGEY+E4hiny86lqQk1iGlT2B6bQbemaaxFVoKFN3
Vn7iCf5l83z6Kz++TJhpQgSEUIGQERr5j5c0cJyWNfglSdCpCIfM8EsBC3QlNfmFmET9wwyD+lU4
TGBU4Do72SuOCtr5qhyFD+a31/SPXwXHPuyF/3OHAM2Hh//xV4mNGXQJC0yuh/BG9CHtQL6S0scb
pgAP8aINjI8WTpZo5qEzpaRXFjWYGckC3541HO78dKqpirbhKD2bVKYIsSG1YadsEldT1LwsI+8r
VP7Qa/wQOpMqRZPZFS6AAedfT8yQTso485GiIwoenTpw6yptl9kylHWDRv2eRgXvVZyhPlhlmY6r
p3SZBv2IEVeKnVFpwJBMCxwDpuF+65XbcTIFPbbM70G1i50JsiKb+qJLljWqbOLzyZk3pc/nnAgt
9xJ1yMWiaYnBAiPy0Hard+iCgV22Do9Tn9agoc2iuVtaa0f4pH23By1uRU4fELs72mqRFqYTl6gY
2qyepvjamLjbrC11Uu1CiIqAqUlXnBUHU3feXTQ5/WUN6lZOYX/YgnIKV5JWxb6zTrMp2WzTYi2A
XKqpOfiaLru5Ccm+RxudC4g8l2Tg82ZwPZNQGQcXAUpUBKfIxN4JDaqNgg52E1C3OfDRY7hjvcrd
uXRfQdqSV2iootd5nqqrNZznDTRj8rhCDJxShZjIlMGhrO+IJeJh7kL3TbZDnTlQWnKCgBgkkB6c
udqMTrZGznTVIG+TR33Q3E+Wie+kVnDbzWJ+KGFkAV8wxrAtojKtOwZZzA7OI1gfJmMuqdfUrrJt
UoMc2DelBD8sHN68/uJkig8TPYGekyxLZb95Uz2ArOcW6zZuBw+oB6wA2x3MMibW0vgVcnNIktDp
eFbDCJUZQ9R29SJzxfsYTAvXr26aRndPARL1SaGNuIStyU20GIbrEQ0xIuCD2/wi2pFPQmsHMv1q
cHs1wE6IwuslYwQdMyMRKCEguiQ1hNPEq+rmsq5DlQYSUmPgzvQNOSN9xQogf+KqCO+XGkXuAFbR
dhncl2YuwDtygvIQV6a1ediU8IIpEuzKdfVfV5ePeRQipB8VsYFTMiyzcZ6bK2JWN0UPj5XmGVtu
SMAjQEKiYUklxNutGoLbYWjj3JEDcAltOewmOIcPcQwSYHmCPfW8T/ponXg+h+0cpGPlzs9tO7Af
zSwxHF6dIhdt9BvBMKFZpsKFfNd1m2am4FkMbmn1FpEU965YLAKEc3V0fYkR6vircatHiJ65XcWP
tY53nep3cqwvWqkfdd3ha7nIT5SNgOLBCbqL1wbSaNmijTtRImaKU4V43QMJhkcVwqwu5nXKUcWY
A+s8euUPOiH9KBLjgmIY9PETATUqc6Jqr/zpShLv3in1lHs67PI5dsGa6Rz/KIvmpq7FnOq+yRGd
ObXcPcRRXM1Zg4z45kWN4pEJ+mKhJ4N2CWQkGQjPaNHvq9peYjBoElWtb9jwHv3xBLRy+YJzmGF+
XlbevoOfaHCQnaG0vQUZ731t2hsRCb4RqlBwGTU8gYMZ9I6yKXcqXnk6dQ7WJXqcNmi3FIyVDQTa
Pl1a8R3ij05L2PUSDnNB1jYj8pldnMmlQTdUEP+5cH2gU2x1WFc5JNUYTJfa2iOW9VXvUVzQUJ4W
6HEybx5WvLPuYVgpVJixufOC5m4o3W2E+510EOKwcyBxQoLG3xQT47llK03EJGFWbBbTZ/HIMKj2
alAPl7gkCVh1M4zhLbgy4CZC23Z/IkIeJX0XgXTjtpuRV+WGa18cCxaVmYx6eJfaAigtXUu9Bbge
48zGK0wGjp+5dhdvPjayg6EIntf1OFse33QEHLkE5mSZhdE70EUXcRPfzG5x4zHvBXsJ1jb6YhAf
nbuJR7soRJNYd5jzlObYY/6Vdgi+bYdZA/MBTg9SNckoASEr/Jw61Q2PvYMOCvDl+jwe+2QsIery
icGlhjouYUIhBtNOP8oOwIK1r7aQiB6AJH0d2XxY/RL6UVBdhksEPAZMrXxcL8HtevRMf6WpvkWU
R2XCwV9XY2jbzSQCxKy+qBfvouvrzCLJJRD1zWfCb6wUW1Q57+BPlQk8ExKWQ6BIIbnnsV2OjRnC
DLoeeCyk2kwNeilLG5Na5qxJCWZWq8hVtwYvzdS81SteJhCzjOpulQbVVLcIlFcelhJGq/WwvMRG
7VrpJ3XtZG6I6lWX8yOSV3iaHHC0hq3vHGSszJcge2nn3TpFaqNBpXCMpgUSjHxcLgPb0CvQde/B
f3tRbJ0yxZCnnWNx1zeVSaZObErJd60B52cCQsctd4HuD2TxEH2NsZYB7kWB5YffwlZcLsSDCw/V
QQLY6g+nBNAhtPi48OmujrdVMxnzaqyuY+1fxW0gxmRB5nbZOoGQccZGUgBONnj6xulj9aMeBQe6
JG4uqDU0IyV9NmaFcn3axlv8RIq1dzkAxWstOay6guNEzPat9heTV1PZY46zbADXPIBvtTVYIJJH
dwOUr924ggvLydRvDKCoWUzMiHl134BIyS867Gf4N37t4ocqV229obhpKq85oIgB1qvcyrjKgTTF
MkZJySgc0P6yU1UjkwA2AxxB9TUwKRuQXK/MJNKwNXeLb2GjcK8BwzqGLetQj/E6C5zepDHOknTs
vR4/4FmYUm2XObLcEuRRoIPFWdzTo6sgb9ZCXpc8lvhpcQDqBhrshRt3O+AxD0Wrch0AonsKAFNl
wWyxmKQuoj6sMb/0q8gH2QokQVqLZ6eBkaizcJUQfwPXGsA25qUf2WYK403MahQ5dfCDt30qcE6G
q/fcih77/IqV47y6zrIBbuHRI32PqbfMZQCSmF03Y9Gm0bS8DbLqAPchtwtjm6ZnD7GiOAkA2AkF
3XHKt70q8sUHrXKcNj7xr9uqwFIuup9uUX7nAX0KnDnE+WAEWHSgqk4tGpU5OhZj+Ox66/UgA5uA
e7Xxhv6+mtw7KKSwnwpoEPwxVMtrQxF899OQ9Meoji9XdMFp4Oq9jPRlx2SVLEH81lf2dvLLfBz8
jM9RVq0YSUu6i+iQ11peoP5aErMg2Cscfj879asjRJB0BX22C+Z0qi5e+dIeV3fdEx6kwIHdNrF3
LPkcJN40p+VE36Q8UXfUW9xHNbSUFtPtVhwDU7wjyIzqa6FvEaC3aQc2kjDk2EYGI31zSiciidu5
3/CH2xadcju/BnzKusL3syhoLgNvfQSccU9O0vig5mvF571AWUTGn3yyWL7ulcaQ3EG8T1Lc5wW7
xFiQvJK4BGJk+gRIPtjS5JyiV1Q+AGhqEzfBLvaLXzAGbaHYTRksch0UneodPLjvXYy3Ginhx9pp
n3mxLAlr6A3UxveA9msqMbSvAJCO1ZhFBrczaDqSVL3EU3dZaqA8JC1xSVK7YjtPYJx2U5n1BPWV
78sEcO0DlVRuKt+5MnK5oNKPduByXy9VA0NbeyEbcGfodE9Wu/VscJhpj6k+gINs3U5dFKMhsBcw
L707fVBgWy03vgCrSznHmptmF9fipyYo3Tvuqxzg3vsp7A7Kk3eBJ39563RbrcAG63LTEX1xQl6i
wUYO/TvSpCiz2D3ShW/c1YcZVX7R6h1enL0pRbb0YjdyAiFszCrZ5i4AncmowrvG4ZmHw6te5i1U
3yLxG4aYFIiyE8uBws39sHtrClYBAV7dLYGXzzXgNKD9BUV8PdVmRzFY0pBUIcsjPOSD3LhiC2/l
YBLM2jZ2FJkiy3O0nK4EZT9xWiyWgoF6ZfJunfYBXBHVzH4OXZG7sDEPegQn4jHGuTXUgNiu3t0M
AGpGQZTaLko/xyA24LAwzwPDy9Cvh0Y2wA0HKoXT8N7zQPmezHCLuNUVINIgm8M3CdQc4xAcpgyh
dmwbuAVIKNbqoez9uw4GCwdAt56bl8qLknICOmmJoS9yVEpmG7QBuLbAfONncFjrMcrGimc8NtdK
eHu/FTmP+mtvDjMQmLK5GJG/eMcLkFsP2jYgayXtLiWJ8LS9xBFyGwm9Qe7hVtnqSBT+vLyag/VQ
NtV90NS5AneNELi2Y32lQrAEzQPjOGa99WH2X8j0Tbn3up62CJY8DUO0Uai+RoEuOn4K9JvTA7gJ
0iYwlhjFYD36j2LcN/iQNRBsYn4tqkvAUJ+8NToMQmdhB/BXDT6sulbTNVEPcQmAar9k0zAlHMjK
Vv/AXrf1QNxzABgLlkdigUMl1Q1cXnXSEPcShU6yTkVmjZPZ/h14sDSsRNIqnXnekUBOMk597SuW
SnZZOt9GTKJQL6Zwgt6P03zdu0VedWNmerhEEVQprU2i7qWui9zj9NA1EOTid44k5sT6nOs7YcLL
ieobMjwVxbFeu6Tpi2tR93DUPKkSU/pmyEOOMbYvNnOwZLVvsppQ9AQSc6oaudFXr6+u4HpLAEdE
KvDWx5lcOSgim2bf8z3Y8ygOyAVi+hs+/lhxflYrGpN6xRtnLxwHB11cbOai2i74b1EbpXMMwxBC
XRE6NwkjEYSGg/Ru/WFDvAYiF8hu7p0ie1c+juK1BhAiilUuuxLUvaPbYdtnGxflNOE/m0VnwWo3
xN8rfe3WV351QMoV4xM/q8GbT+JOZbFH0jl6s6C89U6RLBXAgLW70fyR+zeERnft8Dw028KnGcj0
i3416CH7EoKb8aP94uAcGP25S8r+B2O3DZrbPgAAa/ZQZatrUzubABw6JrqDtNcOjB2dh76nCS+M
H16SVvJknudsVMNDuMTpwp4LMCNND3Pbqx2H66Lun/roOwbB0DlELgD0A6NyPLTY9r2lyavmMe6W
fcHELdio9wsHjEu2zy5FuRN3OdzG+cQBky0qFOBjOg4EDHnoDotK2mBMyxanRl3tThnuKrqauv1K
hlw1y2adln0Ao0iygNA40wfbA8LBH6LpffHavPHvdfCyOn7mVUfFjnw8rNGaxRWB2squiNgyX1z0
mNQbjS0U0EeCMSoQHyDTQH8Kyo0X6YPqpi3soOhOAOcPzAXFQyjKhmfCB3zRPo4Wv3UzIfPEc15/
b5ubcFwgLYlLD4u56rxbMu1KuDxhR3tnECykJzcB6m9Rmwx0XoE+4QJw3Idej4epazad7S8V+I8N
xP4gBmkx+omK30VsZz4ifPbNskCmodcdhatBNVV3ppvR4GMaobVOKCF1Gi/yTkQg1ILfP9WkQQ5h
uPURiwS3HqW+4GivFArSCvDeBaTNgkL2AK3nQbn4YafobLZ47IoWbBdF9SX+GTVTTa7KlqSVAzp3
u+sxkgG1HgBQdTQIMfno8kYWJrG47uZ8csO8muEfx1mWmiDYueN8jVzoRsG6J43ACRNufeHgtLH5
0MpU1fIghL40aJcho9isZSC869eqPRYgVI6t/T4XU9pH5S528BUfus9xvKJd/uXNK/acF1ssqNxk
rjtGIe7qi7FAhYsFOfkomM3e181VHdPLYQnuqmjatDVo75qB0t3NY9rgGyYG9tq77KJcBapqzA9r
hoNg/EUZvO3knbD1jsR1XuOEd5c5Lya0FZOXc+tt0Z4ltS8vtcJZStB1dQ8gQUpsFmaINy7+Hwsi
+O0Y3A1mPhACVGL0o6NA+q/iKp6OzIYJ2jjdzNCmXHBPbjEt7VN/xFOn0ZgVUudGlZsR/iCJLzBI
As/fzsN8b3l4aGn0MIfmgOr7PvCeKtdJu4ofQhtns1Pmfny/omumsB+ydufhia4a8hA2NaKmK2W7
J6hMG3wRw566j5gIgUQ+dEffGy/GhkIvjbOm8L9xRh9YB/XIRREKXiORmIGBKncRivgKtcXOo/ol
cAwmK2UGZ8oN5Q+mctI4LveN9RA+ixM/yCEVJlM8pTossIfC+xwCkCtORsxug3Rg0rY/qA62JMIt
F5iEQKwewnvjqLx3kbWi+1apn26be8WuclQ2Ft+lqEPcxmEHpPQeX3Se1yvFNwPAf0nMDmCmpAWT
aWBFFpIxa4JLuNlrJKUm1IrtTmHpM/nsjyOWzpCM2G/89Y0UXlZMzWWrh8uKAeA4QKTA1xMAv2/w
zDoBBLaDbzvxnmKxFRL0dL4r8R/hM0pWHuAbHdq0pz9hfEwc7FUeOn703IeCti/ggkAiWF7AA9jy
6FH3OC0Uee1mcIMDmwncMc95GQDpmolzI/i6H9vqReHdhoKWTNIbdy4csQkAV8jWt+wFg99r2ZHL
qoN0NsfDz6Iv9zMsc7mJFzfrR3rXLf0voGHBuHGAaA0glkp0xXAk/JSO/+T5+g5OrHte4FMu4XSj
EZYABejOw7dcRDr+TrR7V/UWJ8b8OJabxg6bOLzmzng/sjufDRlv8V0sLzXOD9O/Bi5oxW6TAYS3
5xxHmhejCa+y2L+I1+se1rOhJFfOvGRB729tGW94U+8W82ss4qxjBI4lkQbAwkCPZOOETeeHsmve
TCoP8a9+gJgrDoKIADb6vSzohgevo512LLpm6KBXnGQC2yYJfw3Fk1Oha0DQn+HAZWWXRVWXOm2x
bbh3qAy2q26HacCWueMhZmSrOnPH5U1gS6Cj8YyJhA8RK0bL3VDPCTVjs2NsWa6BHIBcBBUK+1M8
H7GA93pdsyAGyXnaTQPJ5vVVgIEonXFj1+dYqqQMgHfvmz3r4h3jL2FcHJZ6vJClRIa2SwC4SJco
3Ep8gQU/ueJoKstw16DlJoAQJ2sw3zfl+rC61cEi6O/JQ0nbow+8R1A+kMK9YOwowNQx9n0tbuIZ
ZxhKJdh0Ur5seDfspMSG4tQZM3W2TuMukpBhvVuKurmi4CS0V/18H3KCIvtbYVgSAlrU2Key46mx
9wJNusKNFeLgSegT1S2WMrJSUQKoOUA+2Ke654YOqYkugwGA0BGtCrzf5e6EZcVsp1Vo+Zf32nvw
Ie8UYr6AYJEMFH+BeW8dnbD1V6vmLZTcS3w1wrchgKmsCTPpIx878LzG9/boyoOfPzb72Ql21ju2
9bEJH6ZabVsLDdMkHQYIfXzdBo8BhlujgpRfbEMSv00Ybo61m69QwbUJEtmhgYWw1AQXkX2iTXe9
WGhaUZ01YHzPp+9RCdXOodOW9AvI5dO1gMVAiOFALEYoUo6QZqcNvmfjrph60DpwhKhIbYsa3zvB
qn0QOff1EOzo/2HtvJIb17U1PCJWkWB+FaksOecXltvbBnMEwTD6++mM4b7u0G1LJLDWH/P6UHjG
U+I1+4rMZwaw6dpX9dNUEc+ST6m5ESAGvTlwzlkOqgVgwtUicRsGqm6dM3LOQ97WBRf36EWkXGTX
tJ+KWNfyp+g6wmXke666J1I9zt7ibWnQ2LZCHpZZnmbT+tat/7ACwxyqNHj5X3Z8aJYZAFXK7V0Q
zV+67l+pe6C6JlA/2pz0EaU8gW4arXyRyxM0536uWMxDY2wRK/X9PjCGe8tmnhYg0lRxyF3RA0b3
fffk4S3eqDBbsd+nrH63TgVfugdnTg9UEgSbBGEkMRXJgViXF61asdFT+No6E8BKvXZR2JW7uer2
Q99/VJZ37yhGjcG7bxJ2tDXlG2lsXkjDK/7VQQZTUPMXWLBNTZmRZCQHE/zaIwMzKLjzMk7e6RLY
5V6sgrD/ZGGLT44UWGALhxhjtKzvxDJPUZXDefXT8l0W4rMlPn4ThEN2bxWUhmhLXDqfrPDRPtJd
Qug+kvtY5xWhIkq0RytMs91o66/WI85oalyqbvrmPxa2gBRrvtsGvon2rgF+v7tL/PnJ7H33MTXr
Ez6q59DNmXndiaQe12A3xOfLBNETjEQbBtq6YKLpR4WgYrYLU2JXHl7BOkmbAQPBZD375lK/9mFL
nD3FCuObk4AjvhZ80jzkQvT07MgCo3SrwhtNkZ8ZI6bwpXdnX5HZp0xInh60muT+4xTK9l/oJqjP
qyBtDwaB/m+VXznGZR3HtnoA412zf9ls98FPYzR9vnOUVwAn8E5cZnewr13AY3XLJb2aHtn/swkx
kSplfgyEjcVCBSylrBRbuJX0BMXZfIrRSQ6Z7vVWIm9/8oi7JgM7KWeMnk11LTK7i9kPVlprpuHR
SC3vKI3VPdt4KA52lQ87kI3mQq/MGom8yrZdPjrgnXaX77B2VXEwjU8jG+0xkyyKYV3aD1bfNDkN
Lau9NSzRRavX+tFSaoMFoJh+p7DLo3bqGZP9MMoR8p498J3L2nMOlAmExFhSD1L2pTvtKhGoI5BS
jeay0meYZpTWVVC++DNkJu/UApdYgRMvIyUA1mz6WwNpxhoH/pxeJtK2OfAxujHW8actTe61m1HX
xdEOZ0gSLc1Hp9XD1ilE92wkU33P8ytiU9uUpiUuPF9qSTARB2KnsappP81EPvh1rVnC/eFQJF6/
bdYwuYhS+BF8SMBlk1R5tCRSvC+3R3QiXJ6/wEui2srzh7C8nXMzMvxCoBuvbUOfCEenrQRNAUu+
tJblTFVGelcV62hu+jQcPEY5jhuns6qjCRi4rdo03SfCTP4lng3NSv7M8CrrRZ3CLLXim+5mu5Bx
xDg1Az4spoAxMoPDmqrq0o+1tXe0djfBEuKbckMFf+WFp9oAzSWRkQslGPxkY0BOnBvDsa9SkFO5
yNCCj6zn7Zhn/naRY0Xx1G0dAWimyaEutrZm+q2Rd725bvXlFpO/8SB09oM7GjfY0HpxXd1HIukB
MmnbeROKKMw4rUn4gsmCvVn7psJhrcsnB5ndX+brmuqRgWYKhPY7s52qSFAfslE51WdLM3LRK2k9
l1VNToGtq7bfE/I5cc2OosMQtdQQgETXBOR4vK6Dda+K2j3xcRfpNTRkQXcOxrmigChLWzutY5HO
Ory0vVmg8rZB5VsJXFim5dkubVN9h6ZBNNFriupAjhsXA0DPkGHQEvPeURLkfJOYtM7DznFWpbqj
dJeVJPjOr7v31aA866HNjd5/WcPe438kxUeVjDt8Efrd9yvb/XOEcmdYlsKwoO+CVQXLCSV2UDwW
yhDhKQ8narx6nbj1bvG5Hy9jb5Q3WigjuoVawjXMjCBuC2QLUGkIp8pPq0Vg+SsdbXv/GkP6838r
tmNWBLsJF/gmD5sbYzBtAUMmt21bOOoboGPsr3pY+6SLLXdmWtssgTLWh6xxqvBked1EqYgbNnP7
bhYtdQsb9GjCBeBxQsoPiNGf8oaOpNoJwfWA35Lqs8BjCujBwZOOv4YPZ8aWnpqD+R8Pmw9CjLCE
H2lDJZLqPseyq8dHz9FzeDSc3Onfk8QaqJTypUj+fB795X4hnH/5wMI/2KfcaxIVDcqXxPI6Y+0e
ZK17j7exzTKCsorafGtCyLqz57BYbAOCaNRmoA6u38Fx8NbY5uQ3n+7QieGp9PXcMgjMZIpUIzZW
5G2eD1mmkCDdDV3X2/HUkQezzYYxsRGhBNLfC7kYn4togs/BCXw2l0X2ZPSl2kjTOU5m/AV+ZGS9
VZnHgIhMoEPl0Nk57ZPWCBghrNIsxj9+5c7bYmHxYeTwjfwhKBr1b0+rGI0Pq5a6/6yQGDBMOrNP
vQDn+qqyV8McNXGyIBZ8HWbbeh9ByIEPRJdla3dUajYZwXPPXe2Xxm7S/wbqHbvzXDvzEwXmI6KH
1lP5fej1oqKbEQwcxM+2jX6J2gCBik/D5QKpx3wlNVyusaxyuJkHRfvp6JVjle7DDY8qsAyL8KZB
mlFucK80Mp5R6Vts39JfzqlbOv6zQctcRfSpNn+J11vUE2p+ke1VF9rdaSog5f6o0wAaW/Oya6LO
IwUl2Qy+HmZcNUmZsaQJbUStHC175/gDw3evxZKfaRi0Oj6csTG6f20V1NmuMYlSPhud27txP6+9
+Ot048+x3Sem+xZKc01+7L7QV7+HF9E3bbztw+BImTT7Zc0y8C78RDVThkMDWdxlZWv84h4LgjfP
nGfJpGuA6v9r6Dkyn+Fo1uQuNfWYXkpeqvRAQ9yIanrNBM0ja6nV98q/NT78Ouf43JQrLY8EAJiV
G1nkAHZ/yeCGxTOKrjU7BB7KVJJDEPZnPWqjsq2ByqbSHO+H0mX4Sxs/z97HFhL4Q87+7O6TRNn+
JcC8ql/cZvHarbtkho2rpSrN9svKJj+aaknZTzaqbohmKfz/Sisd5J4/1nU2y1TkeewkoDUz4Gt9
SzBxt9KBa25h87b10IfTbhCpoLIknZyjL0eM0KVmTSosvqsoGZYVHCZciEdNkjq4S+FF6SY0iSFp
OvERZjDT5CD3SQRbl77puVd7TzKslsHoNttpWDAkWkMH+lOmBikHwdg4CNd0FtwhV2OeCRPzTAAh
mjZnKbLqPi+q9l8+BPYHaROQEdRc+b+tFYy72jW7Rzd3iicbC8pXWpAz1hs9aG0R6IKBRbMso90f
oFBMJ7mzZr0MR5LWwOX/H/rQum7MSBYoyuDRU61eX1TZN+hU0/qX/IRMxUo7+a2QrlmHeFos+1TN
Q3pP9nF3n1pGv6WA9MOR4yfz11tLH140DDbSu66Vm9pBJm5N00Wuw97yxje3WlH84fOLiH4ctpWy
g6hyjXdzhmHzpPee0XJDJ8hS7aRAYtdo/4EhBp8cT/gpKYi+p3LAZLwZ5RtNNP0PgLN8qI0Bm+7S
HFDie5Er9LGs6AJhqkLM5VPLR2LFuuc6rC9uYvdfbBd0J4YdVWCOFQ2IJmM3TwCpdLdu1ryh9Dex
rLdO9cOhbyfjIec6MCmZNafyzi8S64p4iVK5kpA3erIy5nkju2KuPwZDVz5qOazXwk2/g2Xs80ND
j+J+CHARBYMYSjCfwtlObqKtY6B41yJ77qorsgJ0PnQk9YTUzF34tBjCPilvtMfI8kiZouQYPU1K
oOg72hJF7ZL6zVRD2eXQQuzoddzz2/zpujV2eRiugOsNSCsG+RvHNuzqthbRwKd9nL3Bibugv6SA
XF7VE1x3+xENC5hqwYOJyxImwh46mxwtEu6aNqgitehwi6j23e37W4WX7V4JcUGaz+X60KYgGpPd
vYkOuNP0m/Xci0Q+qW7NbtOh3tTCvqqSaqawZHFBNx21lV1Fc+o5m7YLH1eruzDqIBdIfM61cF7f
xjFAGpLT8UPTwq4Zexn7sz8RQEJ0Q+Kw1FFahCxRpA8rdaa8fa4ThVV/7/SFu2m8m1HuptqYSySo
KOw8lG9+h5UrcON29MVZj+4D48m3Qe3uRsI/8qxWa4TWlKC5omUm9BnwNQLcjeuuLIKmxaeaM87Z
k0e2bh4QuVfLU6ft0yiR4XpDUUe9GVKUVlYg1og2eNs3VlD4cVib5mluVm/ntj2SBj3O3EUgCUTo
Ux3DhRJN0Hd3FAb4ELwFPbBcSygtH+eQCPi2o+HQKG5nPvzR0VRZsfNmfEoEjp2hK9NIrFbCpVit
W+ItwhjTxkeoFAgm4+w2CChNKtPuZ4JFaGt/vhiF8+IM/gBxPLyN3mpHg5m6EeFp8xaTRnGcMWvG
3D8qLiTFWlmxuGcCfI09EoHp1XduiU6GcrZoJs6tnphDalL+u2J6KFNq5Hou6ajtJrGhOJNCWdHs
x949dCk0yNwgJcwrUnfSDK5SjXEm2RiUzvmeDW1ToWF99QNxqOjr4bFqPmAaENaocMryCNJuIRwo
4Dkkg0pVlHtUHfAImb5QRg8VBpYNN9tfnIQqQNrT7CNPlRFRgyq3RZq/C43KgVroaJXrSzoXbeyU
6txUxrMvYNVb/yO3gcMhyw9EDbqb0E8f0Hu9jg6YxTq1T0njfKRM9Dfdgoik0+lH2XTo4OxKP+Rh
Pu3KUdixSfdyMldzNIX1O42U9pa6X6qKC+JNQmSN0eJCsZhSSRT5AvKaf0aiJQ1iWVY44ClsSzRR
o01bit/RMr24wJIU4T6y41T5P4kY7ykL/0SK+9G23Wc/9veiD+6ydLwH1djVjMgbRdSsVxvGWyat
+8qvIRODeiHHPgAzGt+sPnlKe9Pe+at1b+kFFC0b5r9mIuTSpntRQbmaOX8MswsRQEVpslEN+dHp
BTCI8NYICqo6zhWo7aZxc3n1nUKhyDF5LALCv0dlu7tF5VRrEVcJ+jBkT6BmA0yDXZ5p4V0eACD0
k4ly+a0Oh/W1dxz6Kp3c3ulQ19c2CNW+IdHnMlPM50OjN0ii4LncgPKuvFsezXbgpfQmi+492tQ7
5GL+q4VShwj/hZRUtkZPNXGy1haAUVtxYnfmcB1cey9t09ysukCkYDnqrpg7402Z1O4GmTnEfJA/
0nShA/2e7ZJChKNmFUPwN60nmgCXqMhYShsgn23DehB77oj7+KaI8pYsjXAKQx+qgEJTrKKHMJTn
OWk+8JoWUYbG9L3q4UWmcumOLMntdjS9/lxUrPtFkcaEU5EoMlbwM/1d4c5O7Kq13/mjvTz4OKi2
iWFNO5Ceg1xbcF9LHbNEoggBR8gD+jpTNoz9Uvvmpqai+YCwW7AbVd9wVOsdzbqca+2AXAKjgrkG
4XEBPT2ZNC5ch4KPhU+V3uwkxbSBsOVV9hhV6hwCdZ66i2XPz57MW5Q+Oe+d7pFAyPTRWed6H0qn
vLnO+QO9CxpA9m8TdGzuJiT2xGugUp/pC+Lr+i3HAah8nZ/X0B5B+/weNYtDXVKZIkBR5ta/QaGN
BXDdN1Q0LjTPMZiDQ023Zjvq0pKpPbgzgQWJOhamXnEMBF+D0j/tsMD1Mkbv0WigDErlr8rSW6rA
sS3ptir7nW3UxQVr/v1a+SVWChJFfI56AHpEPWDiwUaLNd36nVdEJeomd52Iiw7DqLeLJxHKE2d0
PKbiJx/adxrbYrjx9WHEqR617shq0DWf1KU6O3JLfq2ZotTFd37qlEdoHTszSmcOaHfsjqK0yTWE
dqJz9ZIn04tM0nDLEkSqrNtbE1ISCtCUSCKJmhNRe12+ta71bAUVYrIiRLy4LBdfF+/FNBwqwZa+
jObPZBbboCk18rpOvnkJBzSyjjx2ZQhcocqDmsszebbGydQcDOlNtDI5ZX8JqDqLyfF85Io9Kzkt
UV2oCyFCp9pm9K0XrOhhDxknhuRUZoBbQfDFEx1pv7yKZYmonLs38+TNWqaHsZwPwoH6XlLr2y5v
1a+Ug8OBAqSSK5HGfkt0fZ7PJRLnHDv9RHFi1dQhMtkRyb8mVMWt0TllFr177D9AeV7qE/WJlsP1
lf86+9Ki2dlLnBPDNn0hBEtsxp4azSIYKG8kka+oUYimwr9UvrW/VcLGfWsbrPb8JEVRvIFXok8L
BtiXanVQqrSIQ4lhjFbubSuvWKbWM5BTi0p5IVtG/2XiJk1s0F5iNNCRN7FSJe1ynzDIRmKyHukc
sLduacUdUDHajPm7lyXtWIMi0NEaf5Ow9e/xnNPXkOjvpVZfRQWFIxDyR1KxoPadeCy1/SjLfp8m
ONnMKXzOzByEww1+J+2jVfFVGWUoEqJxnHK+U8XYkg0fMwtmNmBMT+m3l7BHx65PZq5G0e0gto3N
OAiUmGW31X7r7qawOpGDoU6BgbzaTqx1a+LjOavWgpgtnT/spcjSAvHaNo7Nbwe3ltZ/tcj3Vk65
PBw7jgtAzkSmh3FJT2yn9+0s7wfJIDSAtuf+9BWkyVPPErldu+y/mtEduLM+9qv+FGuZbNYurDji
KG23evloIB4LjPpu0P7FEdbfTOY1iYfGN4q7I+cgAgLX2ZU5oHNahFuyJvxoXAi5wggru/6fDJDH
U5e8aVa7f/JXZ78E4Y9NK3wEL09obuO8Y5Z+sMviOodanodMfWbZLIkAsD5y4DOIE9Z7r1k/cVZo
PpXgkCCjf9TLNO9GQrwiMyD4tsouE6vFI/4f+xqwFIMBu5Hw5rNq6gUXBaS6BBMMZUmPsb8jOGff
j8RjczTxudT2f6ZotmRIGfsUUNOKoB2dczmb/+X+8CnXGvFkW72sMn1o7OXDrHFdmGYP3WaoR4P/
LjLHbJ+L8kj1+Vmt9ZnY9yHCFmA+yCo81satCF5k6LY0M0c7hWDImtZdEyxsqzvkOwVFqvmkjk5j
ibisSM+iXuCJxlpufxH8JsX0zCK/52i8TyxjxvYw/5FBcSuTEPaBsMvvnt/Hm5A0cFdt7UL/cg3f
1XBD27BkNpxkeEeiBnIt48mT1hiXTf3oq1pFZYeelvWt08mXf8uzHnkgmSwbTtDpaGk0oUaXH+h3
8WCEmsMqe3OTuFVA9lMi4mpVv2mXydiauy9lTFvSUt8wh6EkEzdn6RtzzpXz+x/NNZSGT0Wz7Q2E
K0BnxqWeSPd2unSvkgo2tiWaFPaI9lAIcB2k9TbDGnudhjVk3MqvhWmfXCmQFE0/1mx/yJpm8WRI
YAv4WdDi5JEEgr3JXUXUs6pzcAJr6UbFPuAQKnrEK8UCutiK4iVPnUedWI8iaYcN5ZoCeSqPr7+4
qD9ye5MymN1E0RWa9WOaBwpGmdPHqVj7pHpLHZ+kKvBPKcsjieSvodGcjd45+AqBQC+ObpLERRUw
+qbuniJfdG5VwNXQxKJUeB5W7xOy4SNcBlppcl7J9LhkwO646jV6inXXzCyXSFqeAy9PYzgoGfc9
84Y5HbJGQFmHxlkKkUaNTSU2JdN71buX2XNv7pIlNtP8p2ksb0PvzbHuKxp+Z20eMRXsi5G0MK6Y
/BqUxq/jUSVtjMMLQE+3mYnxTwzvPCBO1Z2NaxBlnT0g9ZguvAJbTPnb3vuXpO2jUG0cqvmntLuz
ESheOXE3iOpJA/eGSu9bsX5kodwCmG3neoU8H5bnejRiu+RUy8X45YokjfwpO03OGIeVY+5ZqB+J
Td+DVe27JkdYAaokJNXwYrMi/ZxgyDOiIjrPJ3Weo9XOTuXyG1LscytJhwmw5pcmmD+sZFKRnt1n
5Y77wSScPOtu8oBxWK6N6u4oKvGht3nsugrHwvyH0QS3I8x0JPP1tc6X9yUQz26LnMAd3LNDpMN+
auqnhacoIo/z0FBEpcABMXO4917mw5VV10GipQhSfELK+Qpq/5+r3I9FeMAiDg8LdsQtrQoHYaNr
a4CLgZLN6qCy6thXwOOKAmHRen+LVfFKD6cKUix3zEO9+puu169BWR/yyTkDs1+hgnlIq7ssrONK
eXtaTgrEtt6pS8kbsiwDHZwMIteoH6zRqbeJRNMRZtN9uCRnZdXHPHEv9s3jiUgGoZHXf7mIvhBm
nmoJ8F/Od3aZDOh9hl3OE2uo0d7UafNEFf1ba+uHxFKSHPSbkSkhm2Qi+GK08301zoj/GsaW4NVF
TNCKO3/VhzJAkdSUCNFRpGdGd/Ts7NKb+phk2Da7AKrdf7RVHmehsR1n+cDgTIZvGjym7bg3RBvJ
AB0k/v1ywxLQbIzafTPmm5ksw2TgMvM11Xw3h/NumZMdsC7d8xplwkqGdszBf19IzJdmWAF95D/+
wEN1E5qgEQwHxPZMeslQUhlknWWh/2sL84s6gYvtVFQe6yd3nZetDnwjtmRzpF302XbH3XCLHHeq
D6PoYjD+LW4oZnSVQhVabNSWbR8qSsT69ubM0tvFcxDr4Howg+TB7vBFrm12KCrvTifTNxX1LyC8
bMTVuRXVCcrn1CuMl0vwZ7LFbcTqOJuhT9BO6TtFeUJUV/6dSWuyZ3scm/LLEM7frNUz3b/Yv7X3
DoTpgnhlf2vGEdkHFiy4oI1cojQkDEtvm8E+9wNK7971T7Zyu21lO8duFrvWL3bL6sJYFhHGtUNq
4jZw9Kd0k2OmslPKIVN1oIiuD6ANahEsqKb6+dts7ZOYk4jnY5cZ659VDTGb/sViougLEU+ZfS8F
+8Pk6Z3O9Ck3lz94RnfjB/mV8ESoINSC8t90U5ZVDcpXpY5JNT0t4pn0m3fHNBmrg9jDH3kToAuU
/u6wulTVJ19tZ0JhTWeZZTtB+gfn6PASWIyDSD435JqdnLXcphV4znSDKxOJYBhuxI+QVSCWS9B2
JdM4xDqpjsBf//Kk2PY9wTRhkz87IsEWMUw7P1kfQm29YQMnVWxtD3I2/rPymrQ0WT+FZnIJzFLE
qpOvbsEGWC3lTqU44VePQU5712BZvxfPfQgLQBIACsRevH0tuiQSElcUb5YFGFE7J9/SR3SG7Cl4
DWuiH8HRtSgrcD6gidprgc9rRvouZjR8IlssThEU6GziMHev6Sq+W2n9kw0q01Dt5KxuT/A+81DZ
qn4tGWacfQFVNQTWNpjDfQmvm1fNfXkrieblvPh+GWxLCB2V65+0rZ6wqd7lOOUwFHTHWSRx3vjx
MA9vjaiOhOf1vKCpiaSso/lGzYd57P71DYXbsrMPmK9MtFoYWMVwZ471JcBybasnPShQwFUcU285
h7n7aFTZ14TKpgthTvPg3pUfc0WdGM3kFcYM+/aLes6OKODzrRO+6QI8ccYzFRUno50PlpZX7NHp
xsMV3GrnSfhmnDo9Q29gHBmHu2iaQoXjDsMHxFuxG5AKq/VNQZFaVXIOZGtvp6r8y4rgxSOXM66x
ccS+zpedCHCGshbUUdOAiLntL3Gk9OLiPo+7mvnNg4oBve2jOQc9FMnyjAEaJzgOgqwusD05EAxd
UvwGbXC3hvOPs/oo2jljysJ6nJLw7K/t7+jnn3ZdnEyr5h2EjbUDDITduzmSe9Pph24klZpfCGn6
lInPfBzgMzThcqWutn6AARnDPBzizUaGWJh1AP1YbqzPhjU8DFYTo45FXjAmf+aEeGzuqLJCG4o5
mtSbV178bZW+t9LclyI4ZA5PU8A2lU17EMkIzyf6z9IiXFMBmLHIVvk/YaNAa0U82AFeO2+CrUhc
vItmHcvJUbFdT+ndsPqkzs/gs8gOPKhMFjbL0Ty0VjLf6xR7T+gp5rDab66dzBRQv1jO3aLsfeAN
w66jcPRxaDFa4mf+0dJrEV/WMrI6AMLSNOtvH6sloUCU4JW9yGMT1c/VFD1J7SboU9LAA6USGUEl
t8Rn/5VGc2LQO3A4b/3p39xORN14e12vv31uRT5ohqz2cMjHHjKIIpIRCwU6CpyLnN+W3zJqEF2e
i9PSEKbYQYWD5IGZX1M62zeNHKNhFgcEYscWt0VRMADVJfKppB/2btnuQkvdkcq3wRe8SbEfurrZ
uv7CA2s+1JQGJLzvSdVeR/ogiR+NR0ZtOxgfzP+tn/qqUnBXh66Boo4LXEx1MUe+NQ2xkZdHlEKb
3EbNJNV3ayb7Sbe/pYthE+dNJbyNUWYv9cQ6qNL84ubDR1h7V14OvH32Jhk/hN9glsELYsuTVNlZ
oq8OWLiMHz2ZHLpOZEjryod1ySpxaB38sqwGKO8PATW4WWC/V9L5Ca3uWufdFuyDMd9rqMa2i+Kn
npoxgozOd/08bAsR7nItkLD1fF9WTCzajsU2Kvvq1InsMsPBYId6rOUDP9WunuEvlsn5M3LriHAq
Umq8OggcE8kPZiRvnRRRBtzjD0U8Ye11531Rgh8B/oRe8pYbHsLG12Z6aaafMEca74MTDuVDATAE
LUSTz/xReJRq179D5r/IzqNt1b+3ZvXq5WqXrNOvVHpnoyl3dbYl64S8kSb9IiAAihajCTCDvpkT
sievqfejVR1sVRJohF61tgqGOh7idvzM5LU2s/3IzTLM44/XqCs+0biUzAo3yrR3Gzdaa3Pvo/K6
FfuuAQtF6J/gSY5jMe518MrvHTfF8qTx6d4yHpbxe/SXreJB7sbsHPTtnd9U50ayoVXZc73KazjO
JzXZZyL6L826XPHNhnbKqAjUDYqpiuXs+CZtAw1f52SfmPjuTZlt5yCITbrb8R8/Y3/F6Jaf2pD7
0tD3qbMQ/eBeUfFY6E396+wAdRvrOVmDfyWSMEmAe4ht08DUOszmy5Ba58T6M9fyKFbvPDJXt4CA
xULuR0e2xWZoOQJ9/cVL8Bu6BkNovmNAui9J8fUeIDifU1Fdk2645uRdt/XygPHivOanEOAkoJh5
ufGNidhncARLCAo3tTYUrrHv/eHB7u1X4bMn3YDSYPL/1Sr7gcnGDed6NWhAfaxc61KM1b8yaF84
mOK5HHdUgeMnvVX1WhQfBdshM79v7OmYlGcrT5+XbMEOBWTrTeWH15TvogisCJnUtUzQlSrjOczI
Vsz4YpZ1147cYAQB7m68ChKmYcNEguBRnslRwLLk3WVew+7R7C2okqJozg1lcm5bxMEwAtbBI1Fl
MODH5ut54PG5lPPyV3qlA8uFR6Ez32ryj3yr/5NoI4jFGIhaSL8Eg05Wjs8T+DwJWQcl0ZZO/vqS
uNxbqSBh2Eveuxuc5w4v1HFB8+Hn7oZDhmIL2YbYty5R9BUWvAw8HvXM0zgYj3Y3P8AGb3PHevTD
L+2sWN0b8p7dNy8Lbm5zFDIFW4PtcrpiDtTgIXyyIVu/mlQ85NgDpiF9Y5k5VjhIqv4pGYtvyiEi
v32cTJt3ozxZICgDyY9mv8RG0m9bZPgV7v0K1tVLpp3Xpmcb+fYYnMbcYn3pkru5Q7elh4Nv169F
bp8W7BFLxqUSjjsDlWqy4n8jHMKGD+7d1y6Z7nvfaCNwQ/DoxNxBkHaW8R+emQhYBO9Y9js7zsOc
Txeze9c0zsnilvaTPZhDecI0eWCjvDPM9bDq6k5jGAsXG1MykdmOd1s6ENFA8LA0hCVhVZLhNwcI
1gOwc1H+aLLJgMW74wiHMNrDD2PeqXKYL7r2Zglx3m1L73uhkNkbj6ZYj11av3lqJtcEUx2qXqPe
ziieROc/+v18wOGFMOyIZcflpJScJwQR9OvfWlZEuay7Xs3btqZ6emWYLc/N/MZFceKS+EvIHRGt
sQnM1ywIUZGiHFzYITCnhV34GnBxsTjHebiorZeLt2LW+7S2Drmtjt5Y7IyhiKyZWwI+O2D6+D+K
zmO5cWAJgl80EcBg4K4k6I0oyuuCkFt47/H1m7g9s7ErkcBMd3VVtk4GCmJ1CKU76Z1HhfwxKqbw
9VdcztDJXJ5o50L9cjAbfxX4/UZl0Re12Eo1Ym3gwVXYbEtEs4pKMMmFl4/Jxiz1bYiRWsPQq0+0
eeUImVVzX1qh/WEX2aUZBbLFBomVazgnmbrbMEA6r4YbXrdzayLqmFhvGgAZuaE2HHxeHdlk0XtI
IrM4F8p9a7HcdmFBXMT6HQuy9t3sIU8fYsGyMoKi6MjgD2fzmCTMGWttE7o3Mah3I8IS7HTEPuHo
2GJry3o9QYQoAnerjYFHJgyV+I+ugPs73+mN8a/v/FON5CnEiwNwxJPlcFPZdFS4JQqkthzT6Aof
6XWw+3NrlY91rDZhm5zjAot+YfwuoxDI+LdB6W+jnu8BFu5kYezmpmNYzy4j4FHW2BzSwSU9mG9i
DNezGRxBex8b/8sfkysXHGM++BRlTtFoPrq6jjE73/BrvxkquiNafrD5o14FNkIamRgEf7VJaf+r
MdvaQcNKvpeJiN5ogjswZxwYQ0xqQW1YpHGSFSt7GBo3fq8oOOoAzx0wHkynCQa7YFYMhbt1jqLC
JDRjHBPFxusI8nHFEJjhMY+d/1HmhLgh2eF6qsP2OEleYesZHBQOLE2usRxvXIQCme1ys965VKQd
WpvnOxfJVKBpL8Z0SZKvqvmnVfnacP4ZIJEU55LhF19ypAcaGt2b9fhIzO4zHNwDCx+Zf8XDQ9YY
74WwKOlwNLA8A3TAdC5iZ21bp0zIrdncOuIaSvuFiHRtUrXpJ/tfQRKC7dtgZhilAbLI6/Y8qG8V
k7xPxk0MomHy/ZUR/uvKCeN0yyz0Hz0cEd76J4qJt/r22QLIK5rWy5oKASy8pBTjDm5w2v4wN6h8
oV6R2DoTNtuj8UJm48hrk+bo0145dr1L4oOvhR6GBg5wXixTnqbmva0zT9Tk9FLZPTPWU14Sjdc+
Nb6tmmt57oorZfBHgA174ijgRCAD6ygqWKvqvlKzvimxZDCrtenYADX8byvHwWaGFWWRVaw7CFyu
iQcw5aPWwmwddDE5xu5xbJOXjF0VXb2o1QmgCOwu+gKVasK3in+aJagPU1aeAz7QQWLMJuiOoQVJ
g8Osth3CzvfA/y6jDy6mtVoGeKbDzF9hfOJs6WZ+rrmbdmYWLh/q9DZG+meI8r5QW//MSsNIC6MP
PUzuw4Bqqi2/co2ovZS3yqw+It35NLtXZGttIyd/58faNjPDN0S3z9B5GPPkXztNL3m2w+VGVuPZ
NaIPIGVbSSNURk/wwj60IT+7euP5hf7VRu5v45ecYidWO6zr1P8TmrHPoXCZdi13WgutyILKs3YD
N/XItnOzZXAkknPgU43lYrqSQ4vuzjj5n/XySCZZ+xJFhoO3kDkhNrIJeVhGGyd1ise2FJnHVGPy
IPmHWHSkRgKzcU5m6aiDLFsAHcCoNm1inHA1+ZJXIeT1hcW5z4kUepVqQWrY9PZ4yCFNGHA/Ersl
W59WwWnSzArTf1utR90gYSLUhJnX+cIl/zVP4PmYun3aki8v0xdFWxb3rCqSrW9PX4OpE/xzGQSK
kXRzPtpqFU3BS1dZ/DfR9ct49jKPVrerFApoE7PlazDGU9iJ7mAK3D8oDCykXdhObQUiHNXuNuiM
vdkClq6DnPmERUHZm9EW4wB/TcYgC1fkQz85d6ePbFTUzKASqza+JH4YduzXiKdc7pxwPlsIhxy0
5HW7ot/1jfWFHb+h4GSJjR3APlf46Ro7QBrMv9nYC89A5zdQrEQh8pwxb1rJQL/JxH3sTbRr09on
7Lhaw0XEfWMxVXe6Jyfv9qXGP4GmCkt9azm1N7b5AbrTl4NOYiOHxI1/E4LJ6bSkgDrj7NbdMrcS
zyn15FzZHuPvBoGo/cbYyAypX4epRNUhaaXyK3811nY+08A3olVXmqRW2vk7GXlh6jkcN3NGazvo
sFRCJ2PYN9bEBLWbks6Br+cXSpVFFlMccit9HKBC9fb0iExGJMOGeWWYgAAweSCuJuXWlOnZLtDF
mGo+D1NzNZPxLWrQG2LsiOtRpbjknO6QRbPLILakHnSt77qfrVuWFchefl2wONgO1hBmvJnjKIIZ
Bn345GgUrU3Y/MLEJfNHC72eVfqst8kf2zEucdoQWGzvndSeNKf4VfO03ELIYuxCIFLWlz+WIbDT
5+GBsIFX1urTd8hkKJNEvBszpIoqhXM4+9MjS8cmSHShKSgMihxFWWXVPa8t0otEOyx3Pshwwj/A
+t3DGFUPpRVecLr/zkqXR7rSbz7XHzYCaes5JYytyxs2uc9F2yqWqgSGPPJTvQ4rUA26Ioo72Tr7
Ahl1DLXjr4De9ushHMJ1GA+feju/NaTTxnn+SpYseOV324qlsZ7r+9eiSC4y4pijiYlWfRbBDOpY
5oI5aAs+scWDANaw1Md4K2OAFDqn8lrxaq3itvhqffk083LnvNh8izCpWsnLGEIVPXQGWvCAj59R
IN63XMHkGC3tL2t4aKaGCAx35atbNvYKGxkuwRi0DP3uppUo1/D64YURS8Nt/xfluGyqwa6gtZH8
sivAWhn+Cjaa7pts/EMAGPZ1I0lnxf0jq6z3DLrpjpKDwJwIYW3wmkXiVKlAm8cWAnPmyNzrK1XO
puQ/EPjDuTKMVJ9KMKdIp0toZ2TgdXAlfq9ReS8j/UHqZxMGkzfn/cChIAn90jjbMQeukYgtw51t
2Gvczql5is2g3flT+VyM6ZfjknbNSn2Xsu5oFY/Ul31wNSoaODYirQYoKeuSWW9pVP3W8v2XebIe
2tz6yTuXS6rw0jS/9XX5WbVYHwvBFJIFUl4U0+JI+VTiKAOpkytvaEyWXYa+wNVfnKrMv+LJP9ej
PMW1vjdUZ6MsfwCr1rbpZD1BoHvpHXwXOH/u+dT9JF34MHUsSY7tSxyj8GR44Jc0lwr1Wx0hhUiZ
7qKye2h19dlkwds89K96Jd+Q9SlDNePEoHSrtQKJ2f2VeG8P4dCM3iRReaNY7/azg0E+nXdGqP0x
0VrF5oJ4JMJNAJpAp7maiqAi4A+CcGwCUAExdQ2Hpa+6Q1OytRm74AdNmEH0iDSgZVRfZcLsSYs5
JxmKXcchu8fxUh3OuE81Ca4vrnk4YrN+yBMn27oMICOZa15ic+MIDAaaE19xLAcrOwPqLNuooV9X
7nILvIPaiVeEKj9kQFx/hulhtk2GWbklVWT39jaoq2w9FUa1qcPhwHOq1gzonyrp4HtASzUJEW2S
ngew8Cde6ZbAD4nsYApuHETHJpbfTpOcx4R8AFAicEip22/8KvfZfYQNWpN4d+R4iqTxoDvlv1lD
m59s6lSInTjZIbgcWJZ7afj/+4axR2Mc/NKa9qJn0bttgvoyKkioyzBtjkFbVTGyusjb0wTS0ovM
5mGw2qMBHWrmjceLswOKETGA7E+ZYWUbMGZEeOKaxXJMxU3h3ONC/kIWZ8FA53J7x4Iy1F+kJ0YF
+9biji56ztkpaTmccnBA6K7RpjPtexhyzoCS2Mcuz2TDxMfH8INlitpw7Ddh4340wnyzodr4kX8h
0rS3I+3RzaKjKRgyFCJlmsuCCZJh+p3VXqcBeOmqn2hUSyv10raA0SBRdCrEIFJHmKSizwr7xUzD
LYLgW+vhDo2SEwt1Gx+mPFCFM4gdu+ipdeCMpHb+nmeIoiTWNh2/erZ4dKeuR6tJkWHpDmNrIug+
9fEWBq+xDoOm3TcuYE+CO/U50Ho68BJjTm/jEzMH377hDbf3tV8uyO5HKZW+1XPrxY0djdA0DLW5
tYATSkIuRQS1ss8rzWszFWP+pre3tbmEdeL/czuoPdTma9y2yTbWkYCJfWJrrBZEAiJoaXLSDLXg
JGvvdcmmLyd4jVFxytj6LEf0foUpn13PW4VZYW2k2SVPk1d8VHw1y+63EASGOHY63ZGBTSDkzMcG
Pk/tvrXF8+zIW2+rV/YurEzG/s6svU+QrJIiAios7Ys2sXa3zbdDnWzmvvOmDPa9FS/u9WUBgAHn
sSrKF/gKx7ImHGmG2mdbDgeWGx2Myn6vhumD1U0aUJWOobxQL1kCl1TFUt9H7K7DjRJQyGUTIxHd
6DfOIOGYuOW5NwBhBHa1quvig1nDtUcbXgWM+cD/aU9JSIFYWubLXDRPDVWBypuDsKF8NPN+6T3j
InoWobgS4H4JQ+viu4L2vj2p0DjL+sGeEKDochbawFovi5MuYKj05o6k6bwqEW3XDZwjeH1bVY8X
KydKF2XjV1A8uXH9wlbbPYPcY5fO97xo6HTgbSQscbIEgi9qXNYiW1JmdaH9wjNVrwecqJI8GnKX
f5vN6d1p8oEoofnPrKDSBvRgGporYwmwyuxhU6we5tEOTngcq8Wk/dKnwcOU+KeQMWEHmmWa6IgC
DC6dfHHM9DeZwq2vZdcWGaHtvpJ2uiioUXHivKEIPbSpi2uVkUvb7LvuiwHwKio16ji6RTWf/bTo
F2Dkd4GQ6wkpHtDpsMvGb9g+1mn+OdkQsCb9xWTsHmnDuajaY20T9IEGtso7zBxYq4mMnYtG+/Y1
bDIOl7Ay2ueusAArg20EVBAMFKRu8w8Ruu7NAwbLle+aW2k3XjFjPxtT+yQ4TEuyzXi4rkGfnqYh
OmduvgvhuddFY3HcKpAufvbql92bIaxjir2GRN0bcD2Qm+bDQMGCnOvwrjqUB1mHZSlvAD/Wdej5
Cjbw0E3mrjVpZ/N2FxoIAnX85uNyYGfkMXRbD8EEHbZcC7/czYMDkvCz0s07qbM9idNPf7EcYZM/
xGgANvRfV4zPCoefyr80xDS9xESMQafRZ6galkHIARdzFuzTnidlCvjzg6cwk4s5QBPJ3+3i5nLj
BkHgKQU4of0pCKxSApcY2eforW/VFwINwvDYflM1PBEu9SAj78ju3Rvb2RS2fatS+5fwBZyP6Vj2
4o+yddP5qGq6cx/ACvZdu80sly8890x/XGccw0R75401q4OFfEhrSd2E1SlI/smE4PYU4S1FxpiT
4WizemdpBl8q+iju8q1u9TvdiY++Isdli5vCOJwKZsJJj2dTe+pzY1GEOSHAT+isjt3G6BEQ0EzW
SPjDuVUUm8XkXFom+n2hPQLuJOqqEsbG89nmpGd2nnhVzBPPD7HrUwAjLDaBq0ghNjfDZ1tZOyVm
KkUxv5MIQamVe1GLM7HoxwEjRECqjGHsFHoQPvcYiU+T3a7Zg/gWjJjHtIzmo/9nUA+srRH7QFVl
+7D0LzpmMnJjp8ItTrULsdXPWnpxNvYwt+hir03gGSfs/VvZ0t6bvr53DHLIrguwptLatV6nazES
TGMUAp6r5mnOiZyWUgAyyk8joEpPTu17UNRvYdpx5IxUOOw22YmUa9HKunMo40NFZc5GMTROGHus
i1jZBk53HZ0RbHOyQVt/zVijtrJscz24sB+yZJKbNJTyRNf6bOqKpD7+M24eAk3JOiTzv3ZnzPNF
/6ny4jbYE17uetU58opNtVnJHPheWNWPZeR+Tpk7rvvYf44suDolrYAbXsoFVU4Efs/x/YIo7fm2
udLt6dj06k7ZQPMuOFbFys2GawEckGidrQOgxXw5iOGk8IzRq3sF87KBzX6F9U1sYYG3cleN2Ux1
V2Dr43/KnScte4EMwVvmEOWvT3lNs8/4UsPhFSZvhG9AJSFog2YDblTQLWVase/n5uRY7ZOLGw58
kETLnuob0k4MNyikYwPcNVJPocVaLretmxV3BE/22WABncL4lIcTPky+IhQDAoOl+eYLcLgFwLBW
t2FnhS8Uq2u9NTYsr/3QqXVxXnKyGS7Jnb4S0wHr4S7C6L7KrJCkjAlYJ2zdx4CEiZWItzLO7gCU
BwpN+ciaVgAQ1s+kR4e+Zt5mQ4hl0D1QiuH+CAcr3TlOvenKbqE2MncZWcSYiGid2X8Ww2zSozNQ
AVYHJ8mxy6kW5CezyU1Tx6iDv2D2PS6YtZ9q57GCotcVPDv1gte2L74ZI1/X4mEGYLRy8ad4fsjO
UE12b6ZtPMwd7hzfVje3dGnELUF1FvtHkwFzh13Xa3Vn6w4V5+9MV2g9aTJ8yizktrJuYI1YoAwn
raRCG9W3NXIzqxaJGejtilAslbCqI2rF4q45Bo5s/adGpTecYUNUlekosaWRQHpdkdpO1LVkechO
+M49nfJgQyl6C1Nnp3VYrxgb/AYV8TP4+s+1SByYDHXC4t0QVg37R4c+evRN84oJfxeHEdUDPjDU
tWanEmqarqVvi9hjmrfsyeuy6aWQ7h8b5ekFEJ0avEZFyAQ3MPnJCmhfGNXNgIgxoLrCfLSQbddF
gnZiqw7bRfhMTuwnTNNtDVOsLdWTzOwXNvNhWTJCaFD1Hl7tg70MbGkxOZ3TD1foz5NtfHeac53E
SGnpn2ZSZagiZN8HQhpWyZoFH1W7NQEJx7JCB+2HW9SZz4z5GB6EpAUy688arwQvoAnX5DZKO0Rk
9uN3azQfq8K4+FF8IIbp5RYuQ+ZEqh+w7fMzaPpbH+n7lIM6aJehRlPTuPHhSIplv+HAM8UmddRW
GyxgB5CCpmnmXMKJkntzpj+XM3ED2292JPWp730vNGkn4AxrQ/2BE4TAe/ihK3/tNM6euafaSYlg
1AfBOZx1LkTWlCzDmLecqzDSQzB90zH1M9R7ebdVwQPE8tu5pnYZnfkSFguY1XpoVHvuKpxWLusF
CibiaTf+1bzL+Rzjq9I1bk/trTG4CtAe3s2ZrReyFVd6Sc/XBNb5tF2PBLIn7Z4Nco3AUSw+prUY
em/gUovxCfthf3Ei46wGd48TwtMVHCRp33wleLMtjuaE6Tmye9+j2WAvjFC/I3QBGgt97+M5C4tu
6xj3EMN/0MMNkZJa1reNVzK6D8hk8Zk0WXFyG/fXHI09GfsjGUCyh35CZAIHnvVjVNNu9MGTs5n8
MFQxJUFyg5Lyh/GDa174773CKUkkZV63Uf3W+c199t+riPlGPL4F6XDX6zjf2hJ8hiOyW9yMGxng
s0sM6mam4IOmnax6zNDTEsAyhbNWkEVlhlOdLIHnT/nsTTPJKc19rOd8Q1BmMyqb726INtnUPxkW
Qb4yr5knqRDrfpP9M6zu3gS6v6v8kUoCMyxRrAzLNLZ8ZK4K1/FsUbNa92CqfrQI+hQ6HV26G1or
nNdb08jPgdN8BxJHmesU6yawM9oQfn9G327fflSdnkKQlBsa972m6yyOwuFYZtknETCKxYp6kif0
EfX7ziexhqBy7Jbqw2Bu5rR7W3dPiwt3YMOxsnCruOZGuvmnwB6rtd1haKqz20ZfqGaHqKhRRBh2
mUoPPUMMu6kpr2CuD+yXQjQw79gv9bVGAJgJvNC2aA9/FVYM4RgFFWy56wx9r/BP5ow6Rc3Qt3BH
HcpI89WNh1ySW9FnXtqA/SbBAO2nP1hm8ZZO4QINwUs/sTAlYeCPaIw/BchwbNfbqnL2WrlVAfFa
+aP7+AX5jcw9ohCLdGsTxhUc2GkQ+BdgWHbqaRzwirfZNfChqcX1M5M+vHWge0nW6j5p6nF6nA3z
CaftTtgJaX6UfrzUHc+Km07naaAwMyPjjzgvhuHhofNpSDnptzGPqlbjDFwqvNjs3LWcuHX5xklQ
mKKgWg03Wj5v5oadLU7dCxDoMT8QaxGQxC2SjQ7R87n6YllwtmZfxEIIbrjgypxPjiG1pLoF8LJy
GZwyFQDIlnGcR3nzZ3IuM4aQH1KHm9H4d7cNXujf9u1sPsyhcRGkleDoC254Si1BVmet5/17vTSm
OG7erLzVMdZlHxGX1KSnT6XLN2kVzHDsfoWJbAWM2KBraeLA3EUByadRrP2MOJIh7LdiShllJNV3
U7SbIRq81Pe5e/uILRaiIAaPfQe44GYYQYj1pH3DCntW+J1JbIaxAMLPFLDlLtZtbR3YOjVfubGN
mE1OjEGmuWU8jevPbF2QwTVTsITLVivj8xAQFCrj6ZxO6WZWLJ7tuIHrhC95kJe2UwcFNkaGrOeJ
EiCQfpWcWoFTcFKUhgbrVNDFnK+KlFCn+hMWoxL3SAedPlyc3nnerUIwy85gPmW9e9dLjuEgxBLM
bgJxY1GJS51Qn0FSnU3yf8VQHzuDSIFW4bz5RcteCw2FO9E/adTxZQliPACZ76Nsf/K6qAkVA6Aw
A/HujNZTVg6UPo25mfp0S+IX61yOgT22di5F54rcOY1Ub/+SAH4pZv8105ufyUcTQ2E5yu6nNhCC
VRLuZib0PhlJ2WOziCKLDRty+JfnH2ImmOA4TzkdSO4mu2w2T8bwlNncUzru8T6iJbZd/cwfuPst
NTy2lZulDZ9d6ryS+8RRBJJkZ0Yjz2GkvceJ/tCPNrCB/l84UE/2sVMcTd98Lp3yZ9QIpJfL+Mvg
0w18+AtheMoGgpaWu3doNrqY3CI72YOiNbZhLl+hcvyRsj0mxtUk5p+7JzBC7zm6gmztXz8S15wP
uR7HoxWrt7Hk1K6TAwu0zybLdEqgp02g3ewAHUJkl2hg4EoZOzuNB72DBxCBK6o9bX6xGKxrurFT
LfK9OE3hQ8Vvp+N4jKmh3IEkhr8HiLQceeQg7bWBFTMuKn70awqYcmL0WGBKzXDFzumeuA6RsnHb
ELcfwv4wCOEFDV0avuZe58iaq43U0md3MclwyOl0bjPJuBRROW+YWTIKXht1u+4C9agh4edpvMGv
NQRf/RLcKl4k5QnUEt5z816xUKUFrcgD86qN8XFejIQi2yUWPnxjDM5d9GXGTIZ5rSq2FqC9dqXY
22PGjefsCjO/qFldHPVLGINvPl6lhFsngw7Gzle1/RozO7BMbHPBrzO7a0BWz1NqfTGKd4J08dID
l2QFy75v7G1bkzJ3WiQ5+c0U2ovHdpegcmjBd75gzt3BCzPG3O1zj/o0cQMWwt4nkYlQk9Ca+LvE
4HnPqas0+WVxy7CHhx8tJHHIIANV6RV+xSXPy+0Ufk1NsTVtezvCqV1s3hjdoQ5kmwbdL1NMMm13
oZSuRrRwp5dr2RHtrbKjYECR1vWhYszPtrQV5zL6kjj0rOCqkdg65xzjWtfx97Uuagkcr4FhOzM8
HCv0BtRGZf6dG/gbAtKYCEaBv8WNRxg12NWiO0rtw8wxCMzGqoCmFBl4I5sPYZxBnvL1wwDonyeC
MD2HIQFyys9DMQGOJSEKNQ+4NqczV3yjN7sKDCeQ1WtXvGaCzLTjl14Ynpta4aw1fquJa49rpcwQ
5AUNN4Pc6Ul253R4yoe9Rq7NHfZzd4jHyjMFEIvcR83h2rHTXdwnmyL4cdAnEigk5nxnx8VWE/QN
Cz/dOoIkuToq31qYFdww+HS04Dzlxj8FlHxygTkLPV93svOCLoBeqj+bWYGKXLvsYLBxPHX9r+Lc
DPAjaX26YZ8c53o7bbMK4X6UJHNrliXQhAakA8sjnOGz4Tg3M5tooBICpcVvXU8PzXgR8HfM3j9J
S2zGiPXikMgiZrjjVO8a7l41PNEvxMa3M4aMtvYj2lw5KKowfTMAujONll021LNDRRwTkTvjxWaY
Oy86UMMyi7I7IEcy/mDfJz5JOZdnwJatGlZJALJR6J5D3KiYM8oKez+3X62L8Gm6h2F4jFoQb7ia
koeQjPKir8/VVuctcprszHrJUV2DEMhf1WO4b+1HAtdsSXhoq2OvPUveRT3ylNhy4KDSf8UB4GP9
rS4OImQdz/A4UF4Et7F5yZNrqyQ7FJa5xQ8GplXJOMjRN8EyNHDURm8xuJmvMdMZEpHmmO7lwJie
ZZMgZLyoU6vRXppOtksU7bYJ1GaGHytxkWf44zXgZwEDDIlDy+l/VA9bLCGpvACmQxZndtpd5Ww9
sM+avaVLWvD1evg9128lDVEwI9VRQ44hn24MH4vgmsBqVR0cLggDD/9gbBf9U88+Mdel1bmcvnJs
1CURrzn453z6JUnP6JrTnSIFO7gWdS5BiAF6mKxN2BTWxh4/Iw3m9gPTFWvcMp1GOSNItxvqHXTH
oLrYC0McSlgMxAzWoUWTaJbbzHlu0mer9nr8xxaIHuLf9AlnM/hT5P4MtpM1s9cLLDDulS26mzYY
jyaOGKHIyCf5seCmaDOXPQY1muO4qVnUUxsu5wQpHjKJgUHEh2EsguamCrnrqT9Z3UcRd2CXjev/
WiYb9JKrdI3d6Ih1hobhML+ezMXly5q/OTsr98A7h/C8arUKIZBsgLTe3BA+q0z2uHyPTQQA2kr+
ilis26L+64QJjlDDAzBWLR4+8uNZpt8XzZotHyHNWBjCaZiHbxVAti/AlbI9jAzxwqhP4xdXYkAy
7fjGPB+kABQbMBoRMZBitPdsmfMy5ALKPs+I6N2cLcvRwumxhTdUGM+qxJVHEAEQ1iyfUtiVtRZv
QFgT+gc92VnHsDHWWt3ebCpJphBvhUlRwEw0D6NDpj04GoDH59a8Bf0FVWolaYvFzOaa+XNkItUp
cUmKj14nCYE1kFBWZkZvDTpZVkJws8qT2T+JWGwcbJBgCD3Wnh8tLI1AzGibvMF81wgSYEQBY7TK
aNLQWlSxz6x32OC2Txi59nKUzrz4aMVbg19Ej5qNLWbMNMQHgfkG7KPSlreM+yJ4KsNXU3vXrFPt
X/uBXVf2dQLq3JLaK5mCeTEsP306Uq9aNvM71GH1k2DVXkYcADMZ4D1n5cRQIDk0vbuVCe8uO3Ey
Yq8mO3lS9dzNO+XeC7YgAR3FGVkcJAHuXv3o1Uj29api0EA7Nttc3PljINCKBWnjF6MXwbTuaMAR
PHPzOuF0jF5s55DqT07xDtfUtKzNAPrRcvax/2TxAJrxYda32HWQITB1OPq7NsAn2+EvYa56XOyH
i8d3CPb9CB6XhVgvkXu1GKgTZnG71Bu7LbKbGW8N/LwGI8+ILG9791nDZGIkddNzWLFlYtOwO4Yn
dCA+6w/2lvjRueRCBRmx3NWrFNoCS/bQ7MytHk93t+gE4GfQY5bB5eUEzjsywsBuBd4f5Eg/IrmM
LZdgrfsyG/2jBiNT7xHpRHvs6uRYDeRVyociK+jbn5jUH2Hp3zIYNmGhrcdoXsPyQVAoVyHzTz1x
PzMMmTYVMCxIBHzbU9OFQSAUXp2NCXwPDQDNqN6aLPJDKjDq1wpeVXNo2KA1i9ugzkH1PDQPI2nI
dJen+daR6U8U8qCKtjiNgkgW/D8mu2sD76WfGjuguZ8TG3HYpmZtEy3Z5fjrbWzzbo9ZMdbPbZb8
c0hJNObwSGF3FGy7qUmvc80zjdL3OXOyAXU8SM91ORz7hrUqAmGOVbjwhVrgxBVxqXHN33NotV/l
aJ4WWRCxKILK6Xc2tHuf96+zE130Zt5ZAkGtrzh1C+M7sEkCw/maM3OlBLxrxuxEVIAH+5wvNgty
Bn/GnhZLYnR/gShv3bTRkSnaj5FZr+WuIgkGgI2LDFKmQ1qRJXnxS+qlyWun6sEYx3WOGkmzDL9m
70/xho0+7Incz9nwxT5EbCd4npt8I+z+mLChIGizN0eb1oPOTsp93PQcr8OqzrtbE0Ow5m29gAFE
Scs0lD/Na3B7MjB9zwR+f8PcdRpYVfXXl6eZKtvOLvMsdxaijjOdhV5u+uohgBkzCHZikW1gdt3H
GlbW5poSbmKPgS9hyR6Fvy1oCpPJOONk3Q/lAzF5ThQWT7WYo2bsAZE5POEk93r2RlUtUlyi3XRr
2PVt9QLm7GziAtMbjP72C/nIdFlcSYsrcWCYhngsXfGqOoZaFGS+DPcJOLB8uBFM+VXCvRXlSImY
wSVhqx4rmw0biNfEwwq6hYoJuAgmNt+jOL4zRwULsBCBwp0RgZmq1QENf8NKIlZC/usQJcPmXaOC
GIk44RVzw6MS7zmzm1r8DGN+kNqvBTE4HdjggCJRl5e+fAWbz8tNma/84xBZZ8mgmGjtbhqgpaO4
9w5nJvplNKxdW27zBQQPOTvnj4VzDCFj2lYKs1vX7rORxHUdHlhU9Rwr/x61l66ctzL45QTCAU7k
YsAGONNVWVTeKfeMOJtKHTLwOV3/2HJJaE95bR949zXnR6MYzNr3pn4tTL679JDULyHZ+Ij6M/ZJ
8lTBs4/7N8WDi0Vik5gD3vHuX76gEYaQEgq8L9UthqcU5nidKhCpG5e+3CpL9NaexQuWVxkkrYYP
ApyhPNaBzlUkDkSWxhKZFK+3Kt+m8HUO2BMU0IuE9IXZjW1i/BPGpuJrhsL50LW4EWZc9c6xoYOJ
SLVFBrnG5E5ujq8n3fjkJ/ueT2oYWR3JCiXdvY+mN8UvrTz0+USj/igK2lNd7GCfbvBS2aK9ZCFe
3ozW3TTe/nN0HsutW1sQ/SJUIYcpSYBgzlSYoKQrEjlnfL0XPHouP9tXIoFzduhe7fFRowPNsl/T
uJiw/Eo0DFl+GlgLWsmzLr9qeVrVOk/28NlH2xpFVUEqHMsGfprxhYocX4HGCWK4851rRpVLmvLc
c1G1ENfMdVatxh5pc98vNJBprGSXogVxCjdWONZOAYW4Gdn2YSAlyxGH3kToj+zOISiekDsRKnNa
fVopOARmvovNYl1U+pr4+YWoiAeEkHduCehxAnviEd1XuOlbxY5jb9mWTFuCaplhx5pXV3hKVvSh
6HkPRqtdQmjcEuofUxvclBc85wSaAN1NgkxejLrFreZCXtkjMNyIHmVXET/xH91CkgLB9i5J0F6V
owUOhsEvoKyAEK2gahYkrdphghmDt62QmWDquFp57fPuT6Tc5XJBX1R7G4j1qwbxTzThLYglF6Dx
pkuti2h9a1F4CshO8HvBLTQQ4xUlrgK2gBt+VFN6TxHQrLhKMRcqUQhZysONOK5K37xFBmdjCJXF
i9Y4xveYUzc6ZuulgfzqNHlsg6UMVQtllx5Gn51uMOIw6BbKkYAM1lX+ojET6IRJ/Cqh0WYtnMMu
PMTy8JgQVsVGRuxmeZLxWqZtslZb5UeI8Ptkz0qb7knyqjIfsVb/MfRkFEvK0ccdXirRTgz8U9/X
m0az3v5gfQTsaKtC5DuZr48zODXbj691ynGpiX/sT16N1K1MXbLbsSfvr9iC2AdXVCI9LJEBPLMc
eaE1T0dNirZ6gv1tTOsqbm0UGCtTTXdd1x7zpnxWY8XYaR+rsI6RDFjwBjXdgT8vCB3QlmxrMlcK
8vEWMEkj0HxtGOKlJSd0onCtxY65r3LFVbMGwcYI+7NIz53O2t/acmCjdxolG365o/e9rQ7dlvPk
Nw75GTl4Ice9YBmc4gAvJt56VeFJZ/YQ8XOYlChJl7mtqR5iaXYVHqTe6nA5ydTIcO6E3wBXFO+V
8TUhaW/kHyqghCAGI/0bEdwmkbAKhuTRcJgEUvQFoJNDEE+J6BuLELaczn8ykj+QCzHgeDUaK2Mj
oZEkaBSB9badnvD0/m94xgHvoRQfA89G7/vy+ej7VlzCHHZxt8MPobY2tGhd4bPKwajkmQRZ/l+X
3AdSzjq9dGQcbb2nI1kkh0Blo2Xqh2HMT1WerKJSx0qI4TavtlNdw8pU4VSSpTE0zw77WCZ6x34q
bIlZKnfSHhLxyqiYrxXBWWakYabCi1HmU4sfkfUXlo9IAHbqaUSdgcOWemrdeqVOp7HQ8LE1EIsA
0qniT6Fwn8Vo1TUJ9wBv+wTmU2N8kCHOMMZqlRuZUxrEqliRyw2y6ifyA+NuH4byNm5w1vUXxAwb
NXjMOR6ETvLRhtRnsY0g6RQmCMpbUmeqz1CEKNAO5MA1YBvm4Y+/F8LWLmMLHY988ePSlRnNzxgi
r6MzGqFV4BGWhW1vUj20ylYLWcQmAZwri46aCk0Na8JvKAVo+sH9ahJlU2Y6OjedQHgiWXJvWPm8
ZIWdJDqpJlOIc3wbt0jcyRkqc9/WfEwycNIObaLhlI9tq1DAb/oOgpm61YBeMLMltnpIL7jILri4
8AsYdz2ZDyF2nvyJJQK2WttqzPVkS19Lk/glejNkRmMDCKNFaOjyI7R8MT9CI6BlTlvpImrJVmzb
VzzV4I263xhbH9U0KKNgQNYwpHCGYyXWF107/gMmeLGG9tjzUy7TKUG8ge9zVshT0AvTjI2AhZOm
mlMZ1ciHECd3FHH1KRtH7xSU+cNUSfGWCCsyMq76tLwlgLDIPmq+WwX+AjF1HBGZh1QvVu5j4P/h
e3sKQfwCBvJkDPEapoDaW+L0LHsIMSEJdLZRUr9GhfTbtwNtgcJyKB/71lbKHvNyP9WQzWNtDVtt
N0LI9viqi6pFEq1VBZ17nqwtDftBOJz0IKrxhgh/ihKfyb0J11M4sNzyrindy6rmg132al5g8PDB
rcTqQ+45fMce7ypcT2ltjYQ/aLNqWsk8YnP4nUmHJupRsloMRhwQZS2/ixhPm58oqFe6/mjgqmdu
aWDpEHVh2eWShT69uIlMrOep0FkG0LYENMmjomlffjiuzdg7t1ni+FO+bSrRDWRO30y+m5SUUqas
5cE44uo3VpIEx0aP0Yqr10phfE8810Lty3cuGjffl58+iFfs9AG0aWyjmihsgyq71xS9i1QBG4Ff
T+n7DzGKgffE40MRw0daqfoqa3WuctCEIfCGWGp3eEWBmzboGI11NueNx4Z/0kzURZYB25aFaS6y
E9RSgaG4geMj3neE3IZjv9erbsvCxgVwna+jdPoIc9zhUPBxvhmrzheW6A0d0+yufcLo0SvQH2s/
Zl+eMZTZSmSdxYGh0YAgBLq6Fw9fKFL2RV4zgUHMy0hSCQzy3KoncQmHpKkumkRDiucSD7po7OVh
YukoOwNB2tWMleKIYx7y6Bm543y55moDLUGU3LLS3V5l28CMgvusLPiE2/Rm+v6lC5GaVLK5y+vk
NwgZHNcENLWMAILpzS7kWy2JWu7bVaMUH51GClagMEuLtVuuTLdxYFUGb4NwCj3eCx4nDiG5lq5I
1F/eB1FlF0UaGUrHJz1Nn10SHPrG/5nRSko/7CvGn2RvbPx8KhylbR1PZhRQsu3NRLsmTkwJpWMh
+2/mruC4ho0mqpsa6ShW0HTVD0qxqBtKipRCJ2gFRoHiMZZMTiHZhS2DdQHtWcH9SvhtVZmbiE1t
KgxbiFZuFdQr+CkIAxtqVLYISJj2ggAOINEfpcnyQY4xNc1tTEETl47GaZRjWq9wXQMXIE2QLA6d
NW228UZpS2CHYxYJ2HXASRY4R5Y/bH3E+DrJnpMVEDG6f2VIbF3vokmwhwLPH7cfeYSLxEyWUB+6
itoXNSLziwNS8zXJSZvclE+61txhP22GLr0Q9LzSqDL9NnVaSTgn5StEXtZpqMDx5qxnvHDgZRdz
TE6cTK4ctrtBhLjBOkbIjWcbC26V34zpU8MsIrZ3URQcsgm+TWGOLDSuvXwGWHz0FYAEXbTr2fT1
Ee5KWgJE+MtpNC6lEtuBngLXIzNSR/YwoRCKzGJrjCPS33xpWfuZYkVu9Arfz6oxMBtQB2ZWuJYF
g8KQZIiy5X5XkfHpez/8lecxnVBuFcxjiHBq6zcbiTJqwK2xfAgCxTZGCixexgzUYWSxM7P4eRiW
qNfJp09is5dbHyLr4YqZAUNonmeyyEV123jeITMVcr8go3CLtnqxFmXsDd4rbS1nSFSnVIQ1AU4u
6RZ2ZmDWVmWGRtjULebgMZO7uTfKuSWp9/nS3kqR/yQCOqx2NJHgHkSDlBE8gvCivCl2fY/ZdDzy
YhdvasdNJT3kNHOJsFjUOuKHwC6TeF+BfRfjnzh7FrW0FEb1Sxn2I05MH+OTRjx7jOqfiKRl1lNC
lwwi0RZxtTiQ63DU3EOA4Rl62VAk5Z7VS1NjS4hghuQKfSBjY2iMhQyrK6naq4y4SpTAnyfD1hoD
3BPDUhJSurYKIQGCZwBOprI30y+TiTpRQExAMxvygp9cpClZi7R1ykwrm3NEkp45SU6NBgQxB40x
UOVmtezMUpuq5wDHQzECXmn+6d1Dmme9+m0eNbUmeY4ExfmatbdS0VVEYTlZwa6i7s+xkfikf3nt
v1Laxb22qpHuadM/wimXvij9yS2q+GhiZMh2rfTYLDdQRsiqGCX/V4qDq6T1dhZG+3AqDyngWm3g
rq+8TWaltulj9A7fSK6ivrjoXfVP8MmU6i2qgYhVLj4VRlOER+xMk6Rj/Fr4BDdmoaw7lHuDcVOh
DcEvQCNpIEkfHA/FlkX6DzJ6x+AtNmKwQ8VPG3ykJlE6zFckRL0yiIhgrlrGmSjAGLyjRFXx50HF
QQWwF1Rx6weI8TqO1XH85ghbcYPvy9rfi6yo2+nkK5+WaAv9B8BTVn3ga0XfGWrjWUbDT6YbhFgW
+K2VpzTqb07HLRRlAA7ioU8BKrGxktOL1L919Co+rQyQTPzVs7bBqg8WxgVjvIlUWvn8tea5m42e
jQTUTrQ76UvL/loKPhFch5RhuM7L1RTwbQHIIaKTpccgZE+vEn+lpsRIjQcGLSW/aYtPVJQ+MiAW
fWvB9+DDgpnjDnL17gX5HxCNMRpYTQUMU4ly4LBgqhbFBDlN2xrPNPOYRDgZc3IsIuUebVjJ8LEW
cKNwXqcikqo6cadp3vgMuwxa/agAAmEz3uDQjpT0ICI7MxFJdWWFBalakW6JblgiwxbMDCD9d6Ra
qMLLrckuhCe94RFMyZpuMTiRc8Oj/ownfMF8tSFL7r4MZxfQk2QbXkum27j2SPwm2bKE5pCsO+AE
lvqokys++L4/UBuaKJaFXeG7YbOP0PvCr5gsN6bLQQNLEnw5HgpEd35kN6LL6LJuNlzUPZiOkw56
xfqUy4c+faYdojq0u5P6mSovjdWIudW1s5FLNtMSzq8wWTbMQvF99coZIOQkAO2C7/Uj4bnTHWyk
LAkhkcDNlrjZDTAACa8fEgAUNZRz9ZzZNTgVp6KCh1D7TcfPhOlJ/QJLM0Vr5gDSOW73Skd6ic27
NFPo638qiHZ4mKzuRnpCfXyAESB34DZp8K2A2CY7b7azUWuuU7Z1oR6se/85dJQgwcGA36UB/L6Z
yu8QoXBYSdYRqZ9bG98oHTDgygDSUqvd+PKk2UbyaWaPhguTICo7hEbGBk3DBjCsfX+npOtW2DI8
JwvczoFyR+VaBQ3YmSPhUncqr6UaIJkT0Maw4v4WqosevvPhUmpQLmGxwYg7lu1CTRdlAoJ0UdR/
Apb2+kNP14Z4oCxMp39mMusoQS8BC+mIptv3GYPL4k7mfZReUAhEAjaW/tkXiJLtTPsLQ3qivQbR
hQw4pHvxOvwAgGKa4JxmuVC5A6pfaRvyZxJzpXaOXH7RvYqAHL0SwCJUD8Kiq/wJYMHIr4YQwc+m
b9kAMQWFgDgrRaUGQwzAu51hcBzehmQP54KeyiiPCaAc6ZaZP7OY3TAOY8X+9zNBDSr2tpw7rXlK
5Gczx1A+QLtMmHkQ4Uz9AQRjkf6Ic0rGaIds+GXg21gmfJoEMNkilv11EpqHtPM3unDuUieXMLL4
6pkxKnfN0oPfvSCJKbHO7QCkmQBEDJ5kd4VUVutM/x5Uog19gG35NmBKkfAPNcyGBBY6UaMtLcUn
kZr9xEUaPhEHNfWmDW5kevBqYcqrfrN+1WGk7NZtiacNFAa89e6k5w8M+1yXOcplTBQ+K34SeVFi
8/Y0jOw/i4+M6B6Nk/UfTQ72qeOIusRDfaeQ/I6blanLvY7PPCkGjhpLOTF0jgr4Z3NCipPQ6GjU
bT0YP6yyOaFEDNADW652Yvoh89PFwSXOXy3QA6oN4awVxwyEzxikTiBvon7T1Jd+OOPP2+LpKtU1
i5SOSzzoEPD/AfoMDVeBVAy0nxn0HgfYHTi9PBseh36n8KVbFP9xPbtr8XOGRBIgpUphrgDRE/ms
IjxUK+UfVCHB3wLYkabjYD6EjvCHFQqj4CSgAEuAm/Pi4JotyYdrgdO4vWASSXmox4vC9EuiZ6ji
6TkItjcfa9iei/SADxIZ5lrDM2K1q+7Hn/7ISQmDN6sTU+hsEW8FoYv4zn3Sg85j7aZMeQGoz08W
aoFVP597xdNC21ZJ1IXyu5b9VTAibkMz4lPriwNbhzseg278VoSPHiVNrr6UaYOUowqdzLAzsspH
c2VShdX+QWo3AGJi1IAk3io8ILF5lvydlN9SzFAN1KbxX5TtK3kPB49m4QBrsTD+jUzbDV7o4Jb0
Di5W/vRAP5nW008cAQMmY9L+HfP+EyDW3izwp6Krs9Bu9ylyKAotSzkioq6NfkZ5AOWH+UCphGJ2
PIzGMyQCXeIkdLIO3ARMkW2m/ST1l1E4nX+Koy9NcUKPhhvE3A0DGf7DKv0ZeTLVNf9XPq0Imbx4
uOzNTZCxaElXsbqNgn2H+05Q3QG5wiR9QmBoLBa5EJkIwDE3UN6NFoM1MzVRHh1hVr4SpChjIEIf
NT0z4IWN+E/EDFjvRu1A3DpZo+P41we/DbEG3J2QC3JrPcpLhGdBT3WOT5MEg9mN/s08XCe9xwSE
uJgnIJx/2snEakFcCk3/rQt3ZesSGqhGdEWMMZhWESxocPxNyZmRVjftW3UVzCvlf1HTMEpdTl9D
ib7M5eX0u2Wq2IyswKkistZ9FuVIA1vhlPrPtPgsAubKbGu6dDpiay9rXLXMDDmgLf87kH9F654l
wA3m22gXsye1HpZynwBUGvbMehIC0Jihk6TXavr0WUoZQreXw2DlR5c5eijMuW6635rWzF/FyWaM
DrrvmskaEr/TtZ9YaVFMfyWA58W/UPlJS/QcdGq1/9EUX/iTMZYAT08yJrvofuzB38j1evA/xfpD
kMOtKYtLnH88dhYL/0F5xMg4K5XfouMDye/BHwvy+hoN/dbs8HqOi7rbp/kvJdBK036m+FNlsYq4
KP0XBd6KUQlsz1MF2VCGCl7CGQG07mmnQZcdNok68HCkos09gHAjDbPf7cvvvrSus4dpWDUJDrGA
0Qkybw37AVSlZrpnHFx4MmErciqTolSivmI32JPDZlBAyLYP0T9Hy2nQRFUZ+kQNNvsRyNeEbiXJ
3f6a6PKJtUUunDLNESTUV8pDD8eFoR7YWCifhvgv4jlMcONlCjwh1LcwmB+BaWOLXZjCr4EECPyL
HN311K3jTZucreiheie8RCgzEvA/0kOvV2azQ2lusRLqOC45FNnviwiXbJ+TNwS+VGlOZl3bFtCN
8pb4ahjowAzdyfVNROqYaTfYjeht19NgLcp+UBeN9ubDC6KTSuSRqtukCVBRffHnhvuW6EnEP5Z3
9NKLZz1E5dJoG0k69vq5Kj7SHqSv46ef6nSoAOPLNqEQAz4JLAcxKWATDXqR7wXQDRX5AYQIi1zO
rjyuCuORFV8SRadviSsTtqXAvJHtsUyKMzKUhjsYitYiMLZdQ0h5tYmat9D9DP4FmAXiqhU0b1D9
Lawdu9Ns1D4xVkn8WWT+LvljxuSihrZo7UPtQ20JRCLYPKRUInkTXdq7ZhkM+4vHCf1VybdYbQQq
6bw2jvHIMBeAXr4U5tSq7iEKF/Y/VnaaRa4eY+154XDJQJ2FonZQTBXaMkagdSRRgr1ExHvJd2vA
f2IvN/1K/Y/F5jvQlLXe7MziQ2eEItok5pUYy2jAKAjx5zGCUaFtRgPESGGdYcfJceVgRakQXkcn
LyJwmxU09Bq4Uuo64NaYmDXfmuBT/oA5oupsKgi70GRAm9gg70XNTr55TekNPEWTbCukccx7AkJa
IrD8BU7gvzFa983B1H81LqX63I+/LNSXwfipjhvTsxOLMpR7ghWqMD7DgFUODeeyFwB3MFYygY0R
M+ga8qYddiIK/UjZoUKwhncG0QBhfU3SBGs0jxS0kFANJtWIyFb0OlBpRwviiFsy9w/Zqkvo7tFj
+tVRQNA8itjCxmWrPFGThYE7x1MMzKdz8rzzecdTFfQGWFx7d5QcT3/40ldK/4qGokV/08fvtPqd
sH9KBigaUCIseZkjtwIc445J00EtzhIE5UCnWuCxmJibrBr5b4ARqaUga6LvnrlKKa9LTicwyhpM
3siNyrvZYgkrdlLBrdlTwZAzyPnUf+AgGEnFmj4YC4BW3fLssfLMlEvAtK509fJbB8ZnMecFKfQl
SZhX5r8CfhK7TbQNRV6MjGFRsa7Knzgi4Ok4qs7UY2fvvvAnzNIyfKw26GCfMKi62ZN4wWR7WJaA
vzyq+CYDXfqXo9Nvo33L9LNyEGksRh6DGmZgHB9z7x1R90lx4hiqYxRnBV0U5GyODZ1/WbN7n7Md
iDY2QHboH00EdfRBDOvYIqdVnmb2JdPUItcLyrshveXiXFuA4IvFnFydlzhbljUycvnDY96BDYEN
H+Eu6UUnzsXir1joZvxnimMPgXgGdKFPnvBpcoZ+kT6thvmK1WUogpbE0FBwWCbhuEwgjhOGUBlu
Zj4JlGdeqPPRh9VDGf6l0CWNX/QEGLAu5hc8M913yuRYTS+/pBIgf95chtl3gqC1aJ5+wPXNT0HT
b0099aO/ErjCV1JwqzvmGxhenO5a8ARUqxIBSKthhtz6GjKGEDjdSq/fak3M10aSP2v8xJqFgrA+
ZsZqOGJLXM7qTQkMP/BMn6secFir7QaORo8WgZGFn+5C8ApT/ydNxEmvhHEfEW1EhwP2Emx+H76i
gEf2nWf/CiQsxHNtYvVlTt/BPw11hCxsEuUbG5ejpREZRuuer62aH+sP5J6mcBUKvL0GNwpL5OYW
dd8dYiLVQt2FXfowjifCsshW1vAkGR7xbo6I1Bm0MseKJL5ZnSTCwRO2pUAs4o02pGNLXU3HNsJx
lpCQDtJXC9y2LNZWFNoRFBIdXwfdgSS9dFLA+GcwqLG7RrV70rGmYWo2R2I08YM9FYbQmaHaOsc9
fxTnKKg1a/pOsGVVxZ8a7Dpp37feSqQqCZNViC85DboDIeUiv1Ac72JoetMBwF7b76ziLPo7j2WG
99SuKOea/lMXmLc9Eqh02uhkAU0XW9ofFUWUiTROJ3+qiW/lH9lzMCyC7i/HR8i8BwTgwUfgCilV
ftKPtEATdNf0mIsuwR2m3cxGWQzit6S/ooJGmBXNUuueRvFXaXcl2gAPXOrttuC1lKEC3rTpCCXe
ipjwHiRWAp5KGTJ/xQp3783ofqLwh5yNAFuw0jla7iA5A0PEK88S2RiefQKfYCMGHOu2ZC4Lw+nT
gzYs2SXXDPq0DZf4pOM3gTaCEDDmMOXpGPMN/Sr+v9FatfVVM8dFOXxP3E98eiIHdXyAE12jjo1Z
xuo3WjySVmIG63LHWG1LSKsD4hHl3MIKnLi4IExloqunuyk8esJHkH8JncMkTY1vQYpJKvvuEtYP
N1FE57gmmQBepIFytVIdTz2b6rGTbKhMYXKpxysrsS7ET968YsR1HebLcfY1cUBGXUiiikslrsnH
uN6PzUsqYrfidgfttZqIGc1/5gMwTjHThwz0ymc+W9MZYSrlPPSksU2/jeC3kOKtXvyajFixtrF+
opTIjXNG84IJjDxFNupcUEgxKkcw92XLvM9N+0PUEhtOkgOxbaQyojJuf6AvoCrbROnr/6LtIZn3
AM+gyvh6lWLKrDlzLY4mHfU0CK6Wi7vL6dWjp6pgZDrOwPmerycIcNQugjkb4x/h4KiKDgQAK6lr
5edaOHUc0ySqdBw0414mS5gAAVPjuN/KOrFx21DbEojZ/0HuaYvXJAOVgZUHdANNI4hwlAgogOPn
yFYi+JvGPwNRQEsxmZZ7WUGQOhDMxL6zZZHKK8tTua7zs0GHGWl/PrNqMcIu+Bzjc1zf+sytJeSQ
rqdcMgsVBKbxXFkIESQlbsEYnSsYB/Q/+aobUJqSp9ggbMBqVmG0fLU+/tab5nf89KAI5haPqYYA
5YpUbXIZ/AO8lZDxOy4wa+oO0pPtUszL125n+iwKFjof3Kk6il2WClnqqK95X6GYoTPzNLsJLRAo
lHusY5BcqvGORUIPpZzTuf3U6gMw+2DaEGRXmM+k3cK4Rr0EpKqkU04HIOrKQjzj/OK5MM/sKdtm
D4JqJCFLaY+d8DaUY/gUPBw12JwqZDGsQiNACgkr86LmrjnC5yInwcZ9RmNl1lx3ixmfaCpADxf5
vWZY3kThMpbY5cwdHhGnKAwaNjwLSjCzclmk4s5EoDL/A7X8LNJbLs6uPtwNdiN86QPRQevApM+A
Fz/y0Ewr8sAyxAXck9DdBB/h9qsk+njY+XWAEnfgnrElnZgPzN83LzZxIIHU/lGVWzGsR/YEmAJV
BtfYlVBOoRIUyanIeS9QJS3GQ2TeSSyhhlgRuqqWD9Q75HrUyXeOJQqeUA2nP3amhA4ERvlasVB1
K3QIx5aW9ejHTtNdQIRQzRyIkS14gbIrezph0GBt04awk5acMNgUvD7BuA+M70j5CdSPevo3CFer
/5ULlzluixqbrabVwh5XDfasnBHVtyTfgsZjwLRkDcDAD+GtU5c7XdNwYUCqO6lsybRwm+Hkxeij
ER9s4ls25JvF/jssNgwwCF2FEMPf+Ed5Jc65AGiWsfKv43ArTsqtRR0pSTPFvVpgsFnI0i6FZ5P8
5RhyRYdSW0I7vjVuBsKfXh3d4J/YHcrmmLMB9MqXgvW3Y0BKEy6yPVYQCa999dl7C8rWVP3j41q3
vE66+Q/mRDRhAe4LlOMXLhGs+5O069tH1OKK5wtA1wdppPmqf+LqHKbHIT5lE5SKM3QylhDYVbYB
wxVjp5WX0cIsym0csRNC6dLtajQqjD4ULIbnQr2aJqVZ5cratqhtD4ZIwza3c/3i3AW/HbDgcgJu
2XY29Ky1CX096/+02MW10ZlkdYv7CD0WPDCCvJhggMPOwntDfm+SvtVhV4r7IOHTsr7KcdOEJnp6
PP0nsfis88IGwIGCXjS5MTYh71zeu+S7Q1Y5x9F6QDSSSOAtyP7kR7CSowBWkM5H3ZjdhplZklxH
CfOMdlL/IilHvXkRu203EZ6Y7lKSvLyCN24fs6EQN+lEDA7X0SBfeulMP1fE5xAXF2P0pU4HJR8V
tAixbcQKyVH9UrDumLmxaUHFy6nCuZMnW+BILDB2kFBIxRQACUmbZ84pgywzLd9ybyNMk+nARw75
tq5tkf9tcP9EJPuowRIFdUPiVsrvRodAHHqBJjj+oGgS2dt6/9/yNu9fq7Dpk7guuMXqefpfsCar
tUuqrRrR3AXDTwrvoQM8nFNLtqj8apTdj264g+xwLMJdVHEZazawVLCHf2L3q2n31LjoqFaRvVEv
MRurPgBXKuWZFUk3s9GW7KNbQkmJ2pj0cEUE/DqNGVSgtag9GJTBAT+TG5MUrIfpj1ftteSWgJ5i
zFxx/lEtfqFdwUoeQqLBQmaSVEc9VLtMuzsg01wX/lvHeWkFuKF9xmcHgmpIVTGm35phReLtpO6t
/hnjSdIdXbbrFP8Cn8oL9u0IyDKJ1xGK4/FC8acwbFHverWvY572td6xxj/plSspPY5pu8nkDSAS
Wk7HjzD0IeHOq9i1YETWU3VHkwSyYAyVFTfiQBBgVHP9VSFuWs7ycRllP020mwuRIKVe76VFJm/7
6DvK1hFtIKcP4Tej+iRLU5uVblt+vJqyTVM3Iiq4DRGcNRQAxdwPn+QDacrS0vbsh7zu10zOAGw0
A+xTdIvNk1Q8Wd4hlFX1Uy8C70IvRo/BV7Cz0nPVXeWcqDuH9VGRKLbZnRlwK+aOj9gLr6Z2rRC9
Bhhfp2ZriGdBPHbc+gh/2N2YTOvk+F8vYaZAKYZy3C8OvQ9QOwK62p70+hgzZJfqU9geRgBfHYMG
8qfE+Uwit5Uh2nzHLppww5hZN6lmEHzArpMIIdO+ZK1g6AbEg71HFX9IIFBj/R+LSvRiZBNuyDt0
sFOwOCS1ikjcXW7C2Xg27QG/PRwrljCfBRxtyFMLVeOrvQjK2TLwpTGCytWz3l205OJTJcjyTf0s
tcfU/5BxJBNMSQ+TX4PkPi9mPWyZ6p/qr73GDvLfUPLcTAOAXHyUwzPIrj1heaQc6jSQm6a8jR5P
uF1Y5NL12JEXU4CxgZxfmmGW1ALqYRRQ/dljoJ3ZU8siE21BsvGYvpqXWNoJ46G3ONAetao6M5iy
AgqZUPT/RSZjF8lJslciKodGY+7F+B81/D5S5tia3pYmWP04LD2V1tnM0UDmTk15WKpQIN/zWEUe
XfbCWJ4SPgfOjuRs9NdIWo3iOVRPhbQHFUYxFxHhy3IlVZAzkgzRLCPlC1W0p6zKDsDPKzWdlKEv
JU2LMlxlpFPw6EvFB/GcEFk3dbDPqK0DsAVVHS5U765rtjktazSQdfhpceqM40XL/vCna70zIXVj
O4qiXi5OrP3LPEBY/kxz0obWHjUS53PNtTE7d46Z9AufAd+l30IiOnR/kzQuLH3aqgXB5LPv98nf
cWsoCDXkBx3dRIZaAr83/neTSXb4hT6F5x9Qp+k9Amsn8gVxWwQwOKJ3MR9RvOVV9Erzbz5U9sKZ
/90whoOsYs5aggJAYbqXX2PORpabCO2ogq5TZNn80OlGPZltFysGXEtMHrYGb5jKNO0CQdQYOa7w
Qgk/PJnxsCakxMBnXLqWfhUYWFbyrizXIi9djWc1l108fDHmx4i8jHgehe4n70UhAkqaIdFSyd0y
RtO4Qok9Ctx+DJ59AAltV7pKT/v0MIp/Sq0TKPAnMt8YGEX0P7xtEC0U9c3OoUx3ZobUAZEGb+qO
wZUVgXX9QjdCvwYnN2Pul5MUsbVYh+BLi2WU2gxXiY4huVu8GvwiAIMl69S2DKc7Iri4CTub3YP8
DOpmZ1nfUvKYyWaJBOrXjJbjMQhOBf22kFrMykpQy61diaewaldD8WoRDEgrxdhEMJAnlAyoCkk4
XgrTM9Kf0XCG6GJVTgZGpn42EeVjfgkahrDxNlQBsBbfIuuJjEgOvWn2DXbDSNtXxrYoQtZKtyom
SFehYRFvBrvj6KkEd3zUpsiS/VgL8coQT8WEfuqKNMCqcLyePc1p5z5DPkMVpeLdi+F94GgydfqP
wVaLcc1O0IQvltMVIbul5f0IjafMNG4EnEjQwNjbRvQh+kcLy01ZvipCYfgEmBN4O9gC/Fu6ycED
w7Kl/mQIly8h4LthdA3wyKXdp8F+xkPuoj9NdIpIiLFScsHGFDvxt+Bf5PKolk9zuMSjU5ib/hil
BxoY8CB96EzcT/k7Q0uVxxu8jEw5+3QlT5e0oSxvbRH3DijleMt6K6ld+YHuTNHdSV83+VUd7FSi
2bcHhVVBzeAZmWXe/aQoUvzsRkYqjvZLpp9YUzGq7FhxbLPhP47Oa7dxZIuiX0SAZBXTqyVROVty
eCEc2sw58+tncYD7MMDtdtsyWXXC3msDw136wxWagj5sZfvat586kPLgS49PXrIRTK798tEbDtPi
acFFsTJkvTXlZTBfVSAQqvOVx5gSbnFKMTGsjJHxNX6XhSQ4lHKt+hspbgv7kRSnmNCHYSuG39Tb
zMYUYzSXWrgZh38OvrsUMSj/Al4b45QN4M44m4nV0fFJx/43ygviFwYTgdGa8ldxEH33N5Egdydw
EuePqLdZ8I0KNrRu8dzerIEVePI0UFjzAUfRX9V9o6+Ks+085/TT4wBchKlRYLnFQP+NvxSvaJec
M/tV7a8en22KiF8ixV+hY2W7w4an2/q9i//FI7bWODas5iJmyhXke0zwnw2taYDtoSO2VgEFEiSX
EJU/ZFWZv9tQjNMViD+7X6O2b6Ob5e+x/YXFt2L9GCyxEQyy6pcc13W4DoigDxcy2ujyPk4Ujg36
gVcZYvd124+C6Ab9MqAhblCWqPPN1hKK5Pb+tYShjUlO/IoYfxVKVgbg6EdoENvkXgfHruUIcZaq
d2eGIa2S/NRbijqnwPrlpuEGp+NQX7rGWzrZaTQFtv0/tFDrui9QcdWLVjobGOzLjlH/FN/sWaJe
f8rZK/UpynlsS3hczPjak9zhv1X7LGzA0DbfP60sy5qXkQJcUMDEVFEp302jqncya4dDVpExyLDs
w48/ekqOMrwoFltUsh5zgIEMHgN650L7qG66z1L4Wd+TCD0y2RG8pPScXH6ydRX10A6fipJvuAIo
5lUOlWZN0wxhpPL+6UyRrEUjTubE872pTHgU7vgdThs9oMSfPuGpKOzt++Fbmo8AtBKxBcR3vdjW
WVEO9vCcw1LGdditFMMdYXLjFJH3Kd8zIx3lpuYHET9h/9OBK5kjwJN+38uPNNpq47sHe6SWR18j
5ftCI6TgkeqxBKEcs585QsryPJuw07/6o8yGRYUCjAWW3t4F6pCCR5CmKwlXk3mU5mkUu9h6T8l1
zjfouZEriAczWi+D4r3EuUERC7jpxUJTPvFe2nPW6jNjS2px20/2auJ5NTPoV+ys4J8oFsYCpgJv
cfUqLYZwX1MC/sH7E+lBNfYSYQJ26A4VYfDAEyaGpy72WUItyiNAeAPNdFXB7D4avBix6drzr/NX
5Id6nsfVe1yUSXAT2MB0CpeBCidmsTj6t6G8F7FBAftlp2ctJ8V2HrOu43aHxATzbwofufV3g/jU
eniG6dL8VhE1w1hpxnOEeTFP3oPsO3KuRr6T736zcOBVMkGGzyZx0jIO0FKk5IgMdT5PCstqCF5A
JvjmTW1mahY6rYQLms7Y0/d9F+w6UHIRZy3BNBqCxFlZP/sVG79dtupmFK4C0Sx/5ugtR3k18ARE
KP71bJVmewV3FtQGudC/dX2j0cYl3jlG/pspZ/rGFJW2MoPKfsp2yc57zKgLEPGxajg7IMh64k4J
TyUP/B3+kvXZBNdkUkkCA7iJjgvEEvFTbZ+69tgt/Gk/qQet+y2VG2nEoX7gY0WB3Y5rHB8v1Zcy
7z86tLMM/hhttjwINpY1I1za5U/qrcyeCsf/pwyrXv4yPE481wDgIDR6LjqcQPspSufFRHLTMoCQ
77G+KAPmCo+EKwLpuYuBQDvKDCDYYxRoaIqnpbx1IBYS/2bXF2xiDCKN7hU+ce0/Y8tiwEkD0W4G
lA1aD6UBF5zvLH2+MjLB+QxcKTi5O/Fl1fes5VtPjl18BA3W4xxPvJ0o/3B0muq3PS4lSbo4vPTW
1RRCuCeP3+Tv0J5BNXbdswNLOzivA2WZon+GerE2k+uI0a5BlRvwrRAUsYgZbWkzgW+WK7LHdCLc
PEvVX+dRtlL1R+NtZjaUtZLT+8gss0a32FK95odscB0De0d61mHKWBtZ7Qg94wTfW/E+kCf2Rnj4
vktixCbBmpiYl0m70AGa8pi3x57Q7HQXF0vFXPl4f9U9XkOZf9YMMmP7ERh3u/0D6lBYlyG/I0/k
MCjTA1dyFfEar8aK8vnSlvwdNq3Qfci7hf26rMtNFhxK3vM6TZeBfpNoy2EMzhdREWzG5p41d/Tq
QDoPZbltvrhWOYcK0ouShx/Q1bwkGgTmJdqQ1Lp1w5Uhvj0Brr+l+pErqv8wdVR7byCoFuWdFTMr
DVaYIXdYTl4Gpw2hCdjNmw2iJ0kgi37r8rv2mca3pu0WzVvGplPlUyUJ5EOzuVtbUg/VeKUR2cVx
jMo+DO8oiHJ+XkY57MfR99p3g95sznuoEWrHuFl11OUJ1KPMEXusdzzYH+ZBddZZeW6RzYf+3Wu3
nrbMrH3SNBeQZcuQiVHow0OEKUwGWIuOW2cxvMaqXUoGUpM76/LHZ2X5SK1veJnVhLLHjasVF1LR
rsJHZ3d3uKlLRjPZxHYtOoHAhTvndf/gPtQVySghukHytcRRma5GC1wsvantdYC76e2N5DsGeJIM
/3LjEhfc0YySKtdGQAOQl0DTioVod4mDD298b5CwcyC9h8G/SiIytfeA7QrSip1hWRbOWqH0Uz4o
Eez5qsTiCzE1pXBRWexQCuKnz5HYYIZl4512r36/TZ5BiCZWSgBlV9RHNMcKkln0YQPMV9Q2lfE2
wu3oUPY6zr8h201sMWzvt1ffdX1c+dDhzfaDRnksQGzayEugQwVoMSRDqCTkXI12irHqHiZMUnzc
wQ6HEEPbIllyuRcQ7FD8akzzbSJ3V/30zbje6H41FBUD2dtMWg+xtsvMQ0l5OBiPPt6PymbgF6SP
kME0NiC5seWYmYz4GmeMwbUF7x6oeMFPFzRvPWl/TUNBa0GBuktxLFhXVVdlOoIzWtBUYyzhFMwC
1wTdAk+JqG9PXXV8BrNYWq4iUMV1ceSRy9gbMvbJrX8pZRZTBMhGtckV0n/X1nlITpKgrjYqOLpJ
zwFwrH+NFgwUxu8Nirn0qBcvFpXXiBoWaUK55gGX0clQtz69P7mUNOXQE8oXZj61+ak9wugHXbei
riJjofrvovooo38SGLJKJu00LwD15lmUOweea/GqcyNj7m/2crjwS4aoIJ3TTDrp2deTNk7DXzKC
S5kOV7+FgNW51xGMADJ3NmaNnhOx4KYDhQXzUN17Bjl7qNHwoqCG4rRnvjBLLtD9c74UvAfJgPSg
e2JRWVbxPTYn1+xIChmah25+Y2RzJwM3ElhYf6HIm0QHLfPmZVQA8g9I2fizmS7Z/vPPMS8PUw9R
df5uIWYgO+lS2sUih2HdkY1O6k1rqGup39PqPVKqrdE88WZX4YeXGdxZqE2ta2d9tCEOTmZSoruP
zGMTyujW09YTcgEtOrX1H8GGqxpRnU5hgEpw8MeNiCRa7OBSEl5e8fE7DA5Bkwb1QgFSUSBMlJRn
sfEZp9s2v1TV0cd6EEImFlH2SLD+O5jvSs1VvEuC/lGkq5AC3IGxM5LUnegmc6VZ3syoRT4H8Oqk
XC56gHLE3S+DRn+RcFXajhREt2TvphIWi460g4SEJcydvL+RbLXgy4EGx6qQjW19aAjVSup7SryE
z6loG+7guxEzW2DALz3rRhwP8JKI0EG/YrOHniKTPRaLIYx/PWm4QD3pHzZESm27iYQqb2UTpFAy
wYgazjB6HLxNC9mjo2DMIsjCcsp4Pcrf0DQpO3T0L+gWR7caWZWYE84XJi5LnJUZWz45hqgWcfhj
nWKEOsBQMPHAOlQ/OiRSwOs8QkdsZKsIeVc2vBEas5mi2xCyV+XiiNH/YDBAXI11TDcWuoYtnzw0
abWvsEHPyMx2UjgIMBP0rfW35sE7qOr4hXVFFG1TAlBGx61nU/7DH/+19hWDFe7Kq1dxDrK5hU0m
s6ujfCjeV2of4CwuhvHReddE+5DlRwU0j+5gOmXZKYg+df1aEF7p88JV3HrjwAqS5QrlCISCET5W
wPnDzLDUU67cNzzTi0h7VZO7bD6n6F1zjjVrtNF+qqh1WHlGrLqN0lv4ID5fdObUOudjwL1FXiT7
Q0Yu02Sf0qFcB0y9wvo4++8LFRVX9S+O7Ps4q2QDUhnT8McpqBnhE2Z01dASXirtrBI+Y1/7pH3p
+/kGA+sBnjNuzoFd7IkcdYL3CLG8LtAdKsQzBXwFaoMujTYJM8MOnxh5cIuUQaOOus/EflEYArDI
/AvtnyqefqfjntHz1aAoK/YKILpZRZsNE0z6llJuCHTgwtCQi/90FSuyuvE5scUh70sWt+VfA2TO
4qkAU8ZFDVBdhOCrylXZVhsI3qsQoeLQUdSEHtLMjVEd+0gS2hbfteonItUxIY2oqt7KxicG6EZU
iNFs+mHnZcU5lDFeHftFZTlVCprXblwRRM045zOfv/X5w6jb1eiY3AUZu3DTQbE6t1VAW0IGGPqu
0A1+EQ1A2Kb7S0V0qg3tn4KaKej/F6gsWmaXiv0qzDPZBaBouGDghRiiQXg64KNulwlqBKampoON
zuXaCxrcdyw+IqBReviLMwKoJjVTgD59K429zuYASaonr571bncHGXHc9mtZJ/vyXae2mVgk55he
G8tY+PGn1f1v1iLKWwHbcySyu0RC2NUCiDFJLXHkhlRuvRK8eDQ9E2AAp8aU2N/TmAtikzJNM232
hRMRSJLij7Xmodbm3vAqzUvYO+yMAeNB0evXDhqaLl2k8ifPfyc1xvk/wR90KzbLdfGNmvGkRO8B
6nPlw6akoz6rbLdF44v+M/QRFrEU3WoVj9m+aMABiZ3akJukH1X/S2VfXaBSURcM6S6FMM6jkT4z
VnU0IjLbtaDvE+R4k0aOaHwwAjlnIixUNIE2th0r/7GK0W2HPxAzMeaICoEa4xj2+jNkXpwUue7U
nW2KfZxZGK56KnfBL3smgwENoCazK2iVw00zf4hom5D3wLPH/1I33wLdDcG2rOp3QFsEo8Ohv0f6
jGB9aQTDN4NM343P4i7A+7PkJSDgJ/ixxgsFsq68RTZGIkYgNqqYpHsUJaQH9ZHHEaAxai04uXO6
ExMALz2k/aujxxjzKM0RoujLnKep5peghe+lzXVC2nmfIZS1IYW6UfKN+Nlvb11xlSXgPn7mZGEj
B8Ai99JYWOHRaks25swjl0IDs7/snXfkBFEmloKN6Nr3HrYCMFBfqpzfit25cLZfIoZbMFQClhUc
WbG9zKBQBdtY2waGCfL4OXiIzyB0srViHfMredZL/Ai5VbsGFkkSOvmXRgD+TP6G+O6YdJ89n9Yd
9WvFf5XeRqoXddyn1W74S8H12aOyKJGLzL0sWzatvpBfifqD6KtDnqFBv0wTkg72ah6SmhNNU9Rt
NAxDHYO/IWRq0Jzi/lcaJSBijAN7SydDWuO7/ckL9tIzsyyhYu3diqGWTAcQcUvwkZihLMN68TFP
Jeq0suxuHWvUU8QIpzAGUVPWqxG0voc9YKaIdMYG+VuKNNBX862lP0Kk+0OSL+evkjJMyRt8TNG9
gRDor8vmOLY7xWaetE0fmfLW+t+zx4D/lQi6xKrydim8rBoszPSqhC5STp/dj+ARuOLTsYubFaKd
hGleEemozStAkFoCyJWOlWNEjkQO3xVz59FDrZKz/xgZR8d0vJlfnqZ4XujCMq1H1UUN5QZY7hO8
B8TZfY00AU3XbhsnwaXOrEkrTmmQbAMMRSNiRExdFz9v14guEx4Nn3i9PVPcUa7nfALgcaRS9QB0
zpiWAuFmZHeoLuFeTrxNhpWZXBISFP0DDQQhD7MQGaO4T7hnx7wddyMhrDaaTGaYw9JgcN8A1Xxt
izW8FyNeQ2vCNjKygCk2o+7qAt3GU8HlftfLc64vCrw9GYkyXhTD7LlzhbYTqohv/p2ujj5Utq++
6g4sWtgB43tBmeGQAF2L7xwXadGczXZbZfcGTcDwr6bWrkouo/qNMLcXukWiBxJjTs/46ZiwD9XE
bUFqR5MfExb5NQe2av2PFh3Fx6Se65o9hb7WfedAN82ETnJWTMFaynBZVtMavTruBjEoKGSeOi1Q
HL2NUefm1dVP2CL524KMrZjtLKTeVPXWg0HlcPZ1LPs9V8nAVAeva3NTWTtLIov5AHU+MEluJ5vx
lHHxo+j+JvC2NXxwHO9E5Jy6YdUY9xKRf2M/bbWi/L7E/qEJjxZ1oK44FNiHQJyd5mJYrFfUvZM9
BytZjnTSZvEhNAirKoHbmFtxQpY5aMXEd2foypAcU3GtxF/AWkLRnsWMsu93DpZHI/2SbcoMLkPA
fSSymfjrSNCJ8SdqUrCKr7QgtA0mA+XSyVavCQlt2LfDtzzekGTEFAYh72aMih1TOs275OghEuxU
ivXrcEiMNJNVfa9aV4AVxgECyBzFDVQx8I2vkeW2tb/Mgviek+OmXYbwGEwfiAZCZ56oN0ZFNplc
+happc57O15941RShcOQd6dsA4sFM5MwcOghVZ0Veh6+9ZRc+beJGUfLi8dMHS+1T7ZqvFLMxkW9
2UEiCJmCexnFMd4tVGaajuQDjrX+p4GmiXob9+ZaK7ZhwHbe93dqeAn6nxjVv17olBTR2jbYIChv
DQe5hqXV9GcvJ1KAmT/N5qONzmpC4eviNNt24WnybnZ1t4iDMDNUP4Or5WcGZlCTUXjSzjasuL99
Oc+RYKYj8fgX6suEmCTvzeyPXYZ0CEGQ4QAUQ6keyZvy7jjm0vE/ImI8S94VqSzQaRHPZkpsm4uS
hV/GliLYpNbOgrqba/reV1hgGzQWvNvR1dZeY5ANUHTcRpkIem7cpAbaVWnMkAFMIsCzGMxqolqX
UcWK7demEcKl/2IhWuB3HTd4UPnAK1wlmBm4k9DcrgDtmGhUzQ8Jvicctp65K723YdjLUvnH/vye
1RmraBOfPZcIsQ8quag+RwHhahvT9jhfoH/lyOAVfmgdv7a6DeJfLfxoWaEN1rht+11W9TShnUvY
5rrT2UtQy4f4LnoGgwWJE3kKkbtN689ICTE/OcskvBSODW3QsJCmM6HSzG5j6852fnqLz5rZAKnl
aJULpmPTQ7VpvNWOyOr0bWI3rMdfLcKaAgtPigpGZtQbSDESD8Vb4fyzu2M0tGwJMbFpASscZ4W4
8ytkDOdpwaER6Mp8Bnwe5N+qO07NiLIEID8T8RZjhW+QXwaYxnO4qcRQ73vz/26VLEB6Md8zlxb9
YEumlpJViOvx0dRDvS7Rn5g6PnVu3o49L2VXLOv3DGYS/oBhaxOLpmsSLAGOjoFvYzJfElmti+lp
MuelXPZfJ2QxDulAmg7nmhIReWPEHF/ouOB40hJR7xDALK3a3IQTPCTIdmVjoZeeZyOPcALTHVgr
3yBOFP+33i0r9W4MwYqAQlr558DjrzMd7IiJIwytMf9BYADWER6zmDz0iG1NmvV/mOAYp9Ueyy1y
o6XljnmC/cQaXd8UnwaO1oRNlH1XcmayybrHappyeMQo7j0fNiZOn2Zg/gjeWCD4D21ebWtLO0Z1
ztoV44rHx4wZbmE1HEV19a6gSauwhrfezmq/ubd8xC85BoYkI73NUp8h+y+gaLgqrNVECDxac48c
W0UW12wSBEuXbzhr07H5KU3I/kMOzSDHnkTGIKLIOPSWSvM1qoA2pDj4vJ2ZPauH/W3CQZMbKZ0h
pgce2bLs3aBhPs+uIqJE7nho8gqPuL9tmKH3zVfaXggOOpMqviAS+8XC9O0gszKq8ZSZzxmyoDqH
BB1BP3mYdtuFnSB0a2JYTw7hEhKph+8EJ5PthlX+8AevbS626vTZ5Rg6mU9VqduQTOfk4wOjAWud
bCYZr0KERp7GyBInclw5ezvdq+DLzNJZt0l4LjtmbanyaVej/tIBrLW+AtajPl7MlAFWJBYCZK0S
IarPcjfGlO50GzM7dCgqhnQronZp8yqr08ZHtz3mRwXpiMPwTgfjnPU/BZ37iMZG63B6AwfnMudn
l6tWP8Pec6cKgy8pDBa05yoBfZ3fGzjv3vzxDvwTMcp0Y0TAMbbIx08FgnRizF8iR91FakqKTLTI
9HSXTExX0Iqin8rbBx/Dlqw7GFdcJqgLhOavlfRA6A3jNTjmRTlhiZmJnO0yTLRDWQXnasT9g02m
hdJpms1G65n+Ghklb3UhIHKjz3ZePbml1rApMIhIRI05i1u9uZlcj45Gs9vR3ZdBQdyYQkr9Xzom
40vVducwIA0ThpyjOrRwa5hFS6dOl3QWa0VQJdGJeuyLqK26lvVYQCVpPDyshV7NKRra3VIrxYH+
/zUOmNbbkB2OLWRqiqilg/gha4uFoE1VsBSkZN+MLeRamG6mAAnb2EtFwGzHcAV0qYVvLYSyVeh8
Ww6Qp+jXre589zSpHs9yJLW/id0YdwfbVrmwdWPJzhzzzULFwp0L2gMRv0dG8QxoMjUWu02qM7Po
3AYrDsrLl677Z8Hvm0oK56CEFsFc3zfPWh8tB2TfCUIdCM7u7MxmjucKv2f3Sf2grZt01+bmyohe
Lcb6CgmMyfhrhJB5xc9Yovv4MmxwNC3EaxEdHVTNipU8BnP4GJUjwr5BR/toJyS7QZDs1plaPEkU
Qdbe9zgZpf+Tj/G+851ZH7vMiuLVtF6b3ICMUwPGzn1IGDB+mqtTPSz7aIkc+danUxGHNeA59OF0
N/a1aPqrgdjb48quuYcFWrv2WaOxIgwlhnWdPnrL2oe+s0lFjSyAUy0dz4Hi/I5lCDkPafKAJKYK
cC7eWwezZk7dC9yJYGDdQC6pz1aqe94pzLaNXdhYmz7y2KSjbChBx5HygHkXZX6DUy+k7ZG/sFoX
eUTrOosauB7hUEsjosN918V7zHRKj79bi1F7ZPwjW5buSQNsw7LTx9QX1pt4JEuvCYhjjegfzhrP
fdsCX8DdkftfE2Jez29HNjQV/nLQSEFx0zMsN4qxRDGCnz/LfpiVDyVZkelv5dg/TjhLuAhs0fql
ZJnIqoB9rbPKGa6NWNj6GkU1DjSzVQgZObdWxe96o6D2Fbw8gjFF3me3ZM769CjXyNnr+mfBUVl2
nMFn1pgq67dA3EHKl86hMKhcqoeDOyiiewn2okUYQxhALpk/f0TYw4XvET9CH8z2O2x91mFHx5q3
2rO+qEf1/G8svysJUtW/pDFi4B4rMOf1HIuRj2CqW/AgBAFpTOoGy4VzT7sf0fkC0ShDe9Xr4q7A
x5gQUMHoXnZsa1P8aib3speC9PTCzcQ2O5iXvzwYNb+zCqSfGqoPD1NAq6tQ1XuEvXITETumlNZh
CqMdvEJCxeaXm2xvsK/ntCb4w+OojNDUSxx7vgPijKvE8TtXmyW2iHLYs4t/tWhfcIyWTrWacvuj
i4eUcZa1pvIjCC5myQq5kwg0E840GlXHuA4BwwIGv5OFKoiHUccoOwS3mu06f5Hn8pvkqW3YwAHn
uWYii2F+Z0MgqhoA5+q7pC+s9WWP2tsoyc7OYOfcK3JIaqyGBUaksungXlovRfY9GbhaGe/WwsHt
RipaUbsm3gUrha5v7yIciBrroSEt3QpPtJpW29GIaFnDlcJiu9D3yXj1/GZfE6ecVupRYM+QebJI
jaOXpJuQiHTIfJ+ia3apLYBgtESj7uI5h864FarOKhBdKgMavUv/FLaKsapw80BDT+dk4X3Ne1Ya
iLyQI+k4YnrGjmEsN72fbasO/bwY1ymSSTJjVjH1nomkUbfDdVFD1qrKz7Gz3hJzRKT1kzOB1ADX
Wp6+iJqPNBfHyGD9zGGVOM2NuPKlYOvdVjprz+kE0O0lZEBRqrAQ+vw0q+JjAHs5AwdwdTeIH4Tg
vNoGTXLDNrHRllymhAaLvW63LliBKr8MejtnjvzO2ckD9Wyl3oaovWjUPNlkUdQ168oxt6Rxv8ik
fDRBT1/xhncP9Gqysqha8rJcabLbjhQnTuNBTnvOUjOFqtAmblGnuuuwrcWFv+3NcS9Ve1102bqc
ux6YdZTzJMSQH2DzdrAjJ504ArGexeo73RaqFNWNEBaqffga+k8/1c6GgwyYmV4zkrB0TdAClNSH
6XjzVGJy8FDhc906Crgzzq6RAy3C9Zd5+lPHZst+ImzJ/mRfphMFS7ifm8W56/3PCzVWFL286N1a
FigsPOJzp/wcMdiS1crmFSuUrza9SDMCGs2WinzTPgQMgjNwVE9lzTiwSv+GeHILmqVG8/ZOEK7t
JDv3VbYrgTPYfNw+B0QB5iir3lGc0g00Nz78CI2URDTXtdNN5odOUoLYIbtriioFCpldUytmzqnx
vaNnxWertZfJQN9GImKJ2ZVtTxRX66EUbkRiYaJHrkS06sSqq2vWzg/BqNEGqwwENG4STPCWqh+B
zeb1q6SQcB5RiH3UM5EQkeNQ0PRUfJu/LHNsPVz0+PBrZFusEBdDmZ97nJo+QJ7MI62BraEnWQ1Q
FFtsN7Ymy4OiGNAK4t+nXVctlbiSfJ3VOxs9a4LJqoCZZeB2B/IB5XjtwaUxLXgs2VtAgxpWMVc9
oyLup6yI9zapVFblHykkUdR5pxCzi+yyVRCyr1L8jTZam7opVgV1OaB95Lr1rfGUR4X7tmErMGCA
nhiVjClnsdeuWPT3HbMQNYAzp608+Clq1vMOs5VdCf4fIsEWlkg2gWSu0nu7gqwj04TUxDdlSqxk
T7MhvwHpJ59BrPGO4Lsr0JHbmFHlj1d+kh/oRW8aE4fMV5cOKIYMuJSTb6iM1qE3vTkm2VZBz91J
H4TV2xDfFaCwgG1+r76m2TJW0fnBJ+xkuegnikPPvEyGwoiAWBoD+A8KjlkrYo0MuTJwXAIQsdO7
LYNXr/M/GpI24xRdY1rxKiB1hg3hAf+oEFYgN9jICSF7QimGX0dGyd4wnV8hv+OcqtpX7o4wj702
rHsxYE7XViOl/xAor4pDKEXTHBvvrx1/03DZcDlG/lwfaXvLUWCgfdbGI5qcla/+681/iuHdVPqL
eV5fl3/C7Bc+MokhUZnHil1p0+ck1QoE31LgNFGZE6T8qLq46nDJh5TNMe1kzBGBjVdhhwvVDche
iy6uhj7Mvg/rjyyBaiJNqqYNzdCrGTgYwrDuMiWunYRO3lvGNdAKu5/eLeROHabRVguPI06YIhjW
gcJgs5Q7TTTbIgn2BnvVoXrI+tQObH5UxoCeJ3Fks0bF7mBCGsJjdcKBt9FUBemGc4UVCGMbcyWl
OIqGTSq7g8/u2I7xLIQYZ3UbM1FGPoq3tdB6aCqS0TbjLyX1qkqqr2kcthaTFbsr1+aEJs1quS74
tEdyFQAhAEM/jF35tOxkF9nT1deZoVnhVmIDzyEwdyrzyincd+im1ZGoVRMkgxmv4TCvh+HNt8dX
ij4mpOoqdqDVCqQQMocDERoZ+oUEB7q9c2DNqJjffSyYrUd2Rl6BWRwYBPmoUlnOIkjWYw3ofX0b
zVNLz5yQ0qt62V8NNf0lj8TVZ8nXElxSM+lMpnKdFeolRuLQOjqRqD+h/2BLvrYU7BKQHeuyQv07
7x5gzXQmNDmxr/jTSo11FJwYa859w8pFckb0iHz7AcpKoCEpj091Eb7y0p/GKXizjZh7QjezxaA9
Nabyevlk2LSxcsCrCKIKdlQpYi2l/M0J/CHMeQO4999YrOFvuwEiv6D5oBOkevVfKPQxFiEzPfcB
pbYwUcRkoIzw1OIySqDdR9Y+135Kf1txN/LM7Y3RftVIY6+AQ6cDn8AcZUiX4E3TvnOG3yZmYI+9
LSabJSCTUvM5JcH3jtQttvHZFOE6ZzM85jhbBxZL2ssch1Nb3Ebo+YKo/M0GsjtNmq6kTtwR34HK
kLoLqEc4fmxgcpr51zM+Ukb/6MFFqCAdFKF2V7WZ4klLDTTOkHdkuXhK44UOZr5p6U7REhjogyP1
10Dw5asqVssSawf8VSkug1qt5ylsppvtmrzb2Y0Fts6HffE6NG8q3toQHpA37rSSelflsi9gt7DZ
PAS8qWVpPEkGeSDivHoN3hwznQ/tEJpeeKDRuVgRLDwWf41YWhSqCqE9rMheNJW5lc7IIGO46QVi
rSraceA8Dkcwkb31F2bzCpcvZmCBkKydgWV8+MwEBoR9lYG+HfLOqLhDmt9Kh/lSMG4j1q8OJt40
yna+ZDPXVOya00VDNFiN40Axy22qkcyHx3Ts6a0D60fP+mfFcZMqOgWXRP8mrGdSInCkvs5jf2a9
sAAr98K/ZXBOMr+7JJNc2XXw7gN1tPNkP6T1rWNjoI7JVql42ub8hxK9jIgffJl7bX2V03AMKouB
ULEAsL/Ke17VhsgpeHz6MK56tv/6bBCy7DcZ0LgOxS4DFFEmyFOE869JjBDNagtsx7oRQRjiadO8
9Flx3BBFgKA8nA4yBuvHZ5j7KsFf2aronWOLV0yduteAwnsa8U3F4H8KIHm5yyuztQYf30IzrYmu
p2Bn+q2ZqquKZyOp4DQf/0HCA2HW6OX0Sn2LqitGMyc2t0Wfo1enJEy05EyKw0X230Xy7LtpX0rO
x9I4OELl7vmew1wMoHyFXGoDlj+wzmrj7Kdh3FpFCUzO0VZ9w1gpwLLvdw5ZAegU1QYqUXpqoCw4
iYPtgbK5LO96hqAlC9cqEXt1jDTCZn7atHthmVwhPkkmLYUaTYOBYpW839dqNDemiuDXBEBUGrsg
faoeUpQ5RYQohNZy7jm4pLIf8RDMi74KCyITKRRcvjDcWD/2k/n0q2ZTC3HqQnst2DkaWbDQ1GJX
WoMrq2afNjkyICRmjCz/Si/d9yXP4XwJ9jXe4cSVhFqJkYWIZbp9UT37+MtPv6cGuEmZuwC+OYbY
MmWdKyZ/l6r9Noyni1cUKwfdM1sgJt/xQk7YvnA2i+kgmIF5rbXiYkbflMI2IuZS+2wcstWdpQ2d
tFStk16zJ4nVTYtcJU2Oocdl4nfk9/7yUGDoIT0PivEw0UJBZyTdnTvYOPkRmEpI7t1/HJ3XcqtI
FEW/iCpSE16tLFmSLWe/UE6XTAMNNPD1s5i3mZqae20Juk/Ye+1YHHQIS5EljIQY0lg+2hzGhlNu
c8bqW8DOX5PNkqTpziZrCbOE6y9dw+JyhTVdXcukZiXCAjAhzdaUGndZeAZJ0w3yMUI8yF37NKl+
rSvsBCJmN0Lp2wIMmo3vkq7URobpxs19kQS7LPN+Yo1mw1R7y505EDdB9rT0IJmp3um3WCMULNt6
lCSfNcq4EbH3bOpjnbZIjP/iDkW+j1dzkSJ0aF+seriWJvYUy7w6frATbY2TazyOAuR+npAEwfbb
8K1zG0aHyPE3YlA3w/IwzkHuYKLqTzGGtItHMvgc7HoLrN1HZQ2bouYwRalYMDEcLCy1ch8rlLCU
3KJpv0v92SKRrsIvwWi7l/NzOLPe9uWO8DhSnIviM+dGTtIJU86YnBLNgDbrvj0veapZv68Lr8fi
E7GAdy292JByDNCmePWHa1BX5zjMV2P55C+WekyJQXpvNsWxxCE8sAECgsCEjXdNa85H72khnVRw
/vJsL5v3Ys5OfvfoQpBJ8+mM2WPX4GkIvfFaZDOWTpwAiMYdV2P6VqtspPxbwAI6+KiRDDi9fp6m
8uRr+8kmZsuM61c3YUY2epsOPdDdZMITBOrqadSQFJaRKBfH/3xLkhmYRnmz/AYtY/1nNBHLPs2c
KPuxlKT80zx0fS/A5mTjOyo70pBi5kIqDRh2uG1EDFW0y1KClEiz9IFXyDrfmWhR5ubSTNWjY5Fx
hfqkysqH0IZD4J/zOAVfpUri73KDYsS9r9PfuPLpZhH1JWxpGlFsmeAdRxySgwTk0lhvSckUc1KL
2hgIBsRbNy8JwUDKP/72LtN0aHUbM+qP5uQx/al3+RRjiAcE3tnnRuEXCuU60rGNjoYqbQ7PSTXc
XCTAGUebYXaXOPAe6zy9+Oa0tXOx11XP/dnjsPCJr7kK+TJHD8ZEOTP61y6wsP7jIijrx0w6pylR
hwD31ozGWNnGgxH4WCUZDBN16Qz9NYc43SYw+cM5PEwxskYHsPUycyZ7ITewYNJNGW1/jiErpwst
EEgexGgu6vKUj+aqHd7DotvFgisSepz221VHKmLKMcTfx5IJEXdSnBYjelObkH3tHfU5CgcqLI63
Xd6XB2GIi8FlreOYp56oczBSaQlQkowgMdIZLnp1LvnMQc9rMphEKzHOFHiJWKly0ZKjnXMyxosd
ZnYOcCs+NObvRGiEzV6tyMxDCAUlB1gMf4b0bufQ29O+MfgjSxuTBfozAf8i8gH2TgnoLw0WVyaP
89T+Q4S3V6l4SZpUMV2gF8OUiz5Vo3CE2tvb8jVYYr0zxJo9Mqps6YNxL3WhvlL5obXAXCZCzi4+
1q+CPk0tbheDvUZhuZ+20d0PUfRsSPXHUXKdWnGZMvnP9VEFVWgzTXpFb4YglbM3lWTED0FoM+ix
GVb29I0lNwQoVdC2/sy9HaQOL3T/LRcBdjYFD+Eorq36HaqHpNDztk8w5TTJC8PkdSxj/FkAg++4
12CDmpvGeh5q+mXj2tTzbohylnWkpWrJdwQWk6vJ82aG/HHLuUex2rQNoZ5w0a2K+pgbZYCFDosc
FYyiC5xT4may8mDVxXPrv9kOz0xL+eC4PkhlCEkRXCYfkcioyKjV9K5GwD48bYNbboDKs7PjwGk1
QXfwdXxyC+dSErkDqImM04yfOwXFN8TNx1Tbr25IIDYNv1H6h6JzgZBAr4wssSsDY88Ic0WVvRdw
qbLA3BmUwgz4ttrWz1llLws+PAxYujhzjUId02xiheExbqrWXcxGs+ieFCu+bcK7X2m9nThMY8QH
k3IvCiR+58uvvtNHy6PZLsV6LupzCTnPYf1bGf8i+ZwThseAFqc2Nh27Iuh3RuJD8BHtFyND/Pwu
ek+jA9yIn7PK8HTW2XNPko+QkrjW6pgneh8035pKv1fzahiePKob+hW85UjfuvxW4+DClQqK5jWQ
47ucUQNpQs/FE33vh8TVl1r2zsGcbBQ18x4F+Rh/TwxZkhvbWJAK9FhDeh93iMmyRfqx1qA6I5dE
MK+7V3F9yzP95FXWzajgDs8OWBKAj6b3PBb6S8T9vp72AQbJpjXWdU8VKMjfMKKPWnmrme1swMjB
1Ng9GVRlk4UwYeKb7izmDcVvagQEIy1OATP9JYr8Nkw40HsreNH18Kkgl90lakGkWydonDRLMWSj
uXJuSGdvfoYo3hjx9AmKFAvFWu14AKwC/FvmZ4NHuuADLHHESmuE+jbjwmnqB+XlR4t8I9uPfmDA
37OKh/wb30LsIb3Lt1npx8bxHxqHwBVSjWxk1WhEHrkaRmZZzLQMtK9peS2FvFlM9rJJEcARRDu3
lSdRkfdZ0yBKxNEITYQRfrYO6mrTfDY66xw4eNh03BFxlO4cVDGz417cKtjFSbZTIWIiBDtCU2tl
9jMYf1hG0MmY2VxGk9lm5XE89AnbDzOlioB6Y6v2KWvcrWUGL7Khtenycdv2MVWiS1QDaSul+AzR
BODu+kspUAggefT6xMNGO+F/hrpeZpagWkDEEhvEvUcgquMleahPzSV7G96Im7G3aOP2xVLxgxsO
T5o2lJEm8EUbNNwoEbLDTuOz3ykwTR2jO7rha4kUxMwT5pjqPuSrro1yvhtDIvGCWNIfFjur6zYe
Va3KjEfmFoQEDtCFMQNO+k0qumas4QMtfmoPYJYo/HLBsdhlCV2LfqPb/KNHxSmExqypGY81MPPR
yDN7ZErvu68NC4sC52Uxql97YPtpk6TSzKuxQEsej/c2204DgjEfDu1yeZiScetV4cZ0Baeev0nC
gGhqcBVwZi0aFmTS6xkGgNHbaw/3jw/n1UWs4jHw6lP/SQ/FsC6DJRgMtUodvksHYCCFh6cUG6j2
izvWW5VJcOithg4Dr3g6hhkO9gVKTWO8oLRVbD4NBard2rvgxSP+NsJRJkFj/FM9lKzqvepqijbn
vnWnk6q9U63mS10Wj+WQ76IS8pjduofUeU6gATkdUliP0QUidJd97GpqbSQKvu3tmY08qMRZyWXS
GNZnVt5/RQ0I1we8JVOy4cq5P6PlRGVfZpcmAaJeEQFQGAGbKqSvkrNzMyv3yeecTSKJsLLGNYop
GctdmcGokuihM789GW33OEh1IepuW1NMgI1y3usCwUSd9ezojXwl2wBHrgdhw97IoaFTdaonTzNv
1fWVudgFxwtWAeu1tXsTVRbHut9zRcnMo5ssvzrHq0m5CNjYms1RGMObnKrvMNPrufJOnZPeGHIz
VQLQQsYkeN94i//9ZwhZ3HcNcYyK1xC7Nv/gw0QQvny36/kY9/lfFZfEmRmnHHW6qD0ehfTRHRD/
8x9ZXzCT6lS0tXyGRWV8EhRFWYAwsTFYQSSM3xXORA5IgkZsuG4zacEqZ+VkYkqLE4ragGJM4su2
mui7L6t7FP77liSD2EEQayd/Zq4fahv0rzTmnZWjYQ4n9zkJ7K9BANDMEHRNFGrJ4KNTpJYGNj61
TGRIkvJnL7wbe2adFbSYSvTZOjDng3Y0IdTYyoRi1RBCKMbRE2FWa7rqYkf12RvLf7k/kPYNQFbG
9Sa3O6L9RLOtNAFjRnYsCSbmupFHKlV8DYg/rOBQ0dV47UeBOlDN8bU1IVz7sLCYcFkFufVFuHL9
7LnJzR1Rv5T48J5d8rob1T6zPNzYULyJV8KXlJgPJdvE2e3XhoVAyPIutkmFKSdMJXZz4MNDRmZs
9OKNynu1ZcB00rN9iVIEM5SsbTWcbdN5kikHflmdkzzclpX5LzdQ9jTogQKPmHVbxfjC620IzxDR
DW5Ri+0aNYoOUBL5qFSZZ9nI2IpHgbTsbmIjWvqs2pjnIUHEfT/Pz6MPO1DFBlZ8M9jO1NcjUikr
S0++z0IqZ/dnWg2S4vEpbbtLFj5ZdnGIzeGUpu4PiWEb6WWn2uRCbsyz3bH8doiy8lHIgaeM62g1
BvVHEibPTTyhSxP3ecimfmKlTvAtqhMQBcjD3eq99Ofn5aOSGvybKbe8BhhkMfewuMoZXsbxiNU2
/tdGoBZqQ157Y7gm2CyNkCsic84CjnM2zLssCelhbGwvyb9BAty2XcfB4jdSs6HGSeRlNMSzYpNl
9KxLbLyFYwB7BBXFnSwKpt0BndJgo0ig0AK+Zp8my9w5PZqhiQg4l5sk6cRjP+VcU+BSRvNGTO9d
NYg1m/O9V5DTRqV8VxHWWVk9yHSqGDTkQ2+9RaFEeWXwxOMQcGl5c1jDpddeTMFoQ2J3iwQd7kil
ju2aMMVOrJMaO8qUlvfKxArdCfR53YAVsloksCo5zoH/UmZE2mHSXFxOyFQOCo9Pa1rvjTU+996i
XZHRzgznzaCHT98z+LuTne8nlwLiLspFa93i64LYczN61u/Kc5+qqNl3MwQuKz56vXqc+dylQJdS
goNO3ASRxk8ggF+l05NwAuouu2K1V7z0NUNXL6Rk09ciVJyA1WNPt+aBhnOi6qmPs2fTS45TP7+U
s8EqCgdOnT+VgBOkC/6C5TV7GIbKgOtMkPcEzmHoBMGAeUTHB6IJaXGhyaDQGm4Cwz991zaIF667
3AeZ2Di6OAtio+0QbJ7Zh58BXYjBIZ/0IoQBh05z1D8qeOPMeLei/skKGBETESKsJ3f2VqmkD9fG
rQeLNFGaCq99DPAweZX97k3hQ8LQrSQWvIGwggbgYLePgGYxULQbx33JAahw9UCqYmGEOtCejMs8
IqcYeGLq0n9JWR95mFM8t/lDpPWW+BnOzReh7Ud8On8OJ7FMn9hXX5pMHMQI2T/9EAXvJ4IQKbh5
G9jBrr63ShQwaaVOljOeiTHEX/riWgU7zhSFWe7195m/BL2gE49TEgXILwtNxu0uMlA5fTcROyDc
rQ68FgNbIDvgh3HiofK91ShfDaHw3RV00wDjGvsw2NEhNn4lhMCuk/vJA4tu94piFQ7ErPh2O2ht
Q/DSyPcx5yOKp9d0QB/NnNQCxSILMpSxl44uoy2ZkDRCdNPELd7PeOrCEj4RxJC8AoUBLHrZNswf
aYbgI/L+hMVZWYGwyoEFEikIGj1w8YOZXy39sMblnuuJ4On+XubAxrvwjOXxEmnv0+FaqLX9HjTV
XQvJQQfZy2S55LX/6Fa++DGIa91By0QQzLbIqoadgdPJT++tecCDhJnMCdFA5IVkalocpWUwpAoX
vtimJhorKIgE8YiHGbNzZgKNMFpzb3g9sEWWGSlRoWMEC2qmUoVMfc1a9GgiSB91rC4iRkRq9YJ8
5J5wTrbwbGHQtezsVJ1S/LW++zMv6xbPu+LcoD77bkbvNw+66yyXQTUagyIRIR0RbqeGiYrWPxPy
5tkn5Dw13Mc6aNmnT+sINoTDogTKtGL76uAO6pr0V9UVYkm+8rCfLuRubEcEa8z7DxPi6y4lO4FH
xOyCN2Dx70ZLMhbOMInAsxThKhyAqlaK+6KcvPt5QG3bVWzqu2qHfspctxPLk4xddIWM+651ZIWD
A9B0XqachxXQG+jthvFdxBPiwzDa+1O/N9PuFJoczLZBfnQ5j1djLAAeKSq18scIPPO+qtmZeRo7
sKxQjOYxCYJDqEgdrDFvmGp+70zn1hbqUPd4aG0K3Fb9w7ZxS2oWrUzdiXoKUfMU7UAQgwwRtAw7
TKG4pgr7z52wrE2+8dmiiacE9Mq75eEI6HPQPCBcGMGJVAPjTcthfsAxeZsrRXCgf4+sBAdCkl7b
BSpmNezATH1xh/rm9AzbGQsAd+hOeoQdokv7yG1DnzIho9YemwZt5xewYz4ICeDtczl/G7K+2lVw
qzNG803Dz4z+7zEr63s7rvZuTby1rx5dkRwN0tRFl78qoAwaM1FJ2BrigPBDMA9rKdmVNkB+pfTJ
gQsbuPA8zGZ470n3W8IaLKhvTsfnnjXwASazPswFMnTDlwjznXNqlk9h3HyF6OS1b2KLcHDVAeLy
QHgRqOU5pAcXKU2GVfwCIl7P+b9A8ZUawRFE2W3U1RfTgweiIPZZweU8ZD9QkZxt77sIzkD7sUVi
uM19ErKqSAtxyLi873T45YJpFrAKWmxavqh/Pdd67/P5yCzyUYz1Lu6S5zqYt6E9kqlqMPGKhwCD
WnzMC5OKyMCrDqSKOJFVlHXPolFPjiivjQRDSbWKLoXYYrRj2UwYO7aAEcVHyPWZ2+5nNsTrphBP
WYv2eaJSmABDZblGW4c2dbRIzwtIP7QwiQZ282yn4Uthw6cO6vDZNZ0XQh7+NKOOUQWwU+FF+MkB
jMe9Nw2QzIL+2ArzMPLyx0V5H9ftmeXUJjBxuvrGRUfBKrDwn5vdPkoh32Wc3xTWmFJpoz33vXDB
nXQTRtdJr6OUZm4QWLlR3VleChMvwzjtwECMahLZjWify+Rkm/l1sq23vCIgTllbAhBgUi1ARECu
js8c2ENoUA/tJeyxqgIQTK1srf2rBRFxZP4j7CWKwWwf+1DuuPK3yegdWueohbBAjRTu2bNgtlXJ
A+HR02ograqr+q09FqRqMddEm2pNqNAEGlw9tqRKTNl2cgQRNGozFs29k7P45tckozV56AtolhED
P+yfOSFeUC7tkc4h1kC0534BdxGDVjJlnjUgmMZk9Em9MiE5n6Tx7KDxmazsvlWAi6sYuYVBLViT
jizoANf2BL8vN+bj0Fo3kc2HyiJ7Z7LQ26i8JShT/Ax9cOna/nm0gLCqyvywlfMelPSBzYIJ12hL
PYnrK1Q5R2qN5ntM5V5V87aVrGzttNxH2AnHMna3uvXmdZkkL11g43njmLchNUTjSzYVL44iUYRt
PYdQYCy8GU4pJfuDSJxPndGTAf29plTlW0uH25mDyDNcqgCYTswl5EbiMLhTVv4tY+/n/zm/Pb+n
Dqmx8Wz8i0PvuTZDtZEG5lKCMA9BMZ4I6jvn6fwVmBEylzl4CUrc6l2bHElY3Y2wSbn5sEGNcM5k
4r/1wfRZz/EjM75dQW5ko/t9Qq+GtLJ/gnUUATKN1n1VjdDooR6Z2JalU99cr3wxysFCjzh8Msst
90vW/NBqE92VPsQth6kOlt46Q9zRjcy0YBeze3EpjvMSm6JZo5pb+HXVvKrtaNO5+lmWGfbxDFrE
0LF5cisshUnp3KiJl6S5+qn0BJtbBE3KOaU6eBsmTI5RnuslXI2zrbOeWtXxBSbQxOq4Ont5cHEL
LVYUFIR1jJp1xYRTBrimabKj9Qe6iGyxwTaOdUvCqr3XAZhx/uYf7bDdbQLv1RvYUFqa+rWj078z
QvlaQqEINUwBNfIhjOzet562ULYUxCHr7jeal4lybvPiZmRHB33zPbvNs8hcd200gPXs4YaCldFg
jgrMot9242Qf65xhUnVqE4QXKTr3mZTC8tpHzY/rUsLkNt7vUOqzssQHD+o3Va5i9dMAR+JHo6Xg
ax2DCQ+CADNYp0z/YCE8p27vXwRieBxUhcH1XwBE87MIXVkK1skufBjOvTmY+lpaCbX7GCVsDxmj
pyXAlAqHlcn4ztD932hi6mdHJ4LwOPIgN2xFJ4dNyTDPrGiSCi+XtOllC/lVVf1bWs3wD0bCDl3w
5zokwapRjHWdwf/08opmui3fcBdcNYLXtSDl4agSq9w1aNjWYW98m6VDytuSiuaQhTLg49r0KYxI
lajqODYea0lASEHYN6cRF+XDYCHscBVYMCY5CA+Aere1Nx39rshujdfUGHclWqiC3ND4IZ/B0oLR
72pmpIQBeIS29gs0Y+S17nCLeLR5CWRus4rw3kr7Xzmza8pharQQSYBL4fWZbg5SLxRSrDTXKCBG
eojgUi9S90/eebPclYBe2ndPr/vm0s0Xq1tkH5TuYp8ROJ6jDlqBs4No7pA0BEF0lQ1PoPQTNtg2
O4zmZfYPQr07waGRxB2UchO01TqSXzKG+2lsbcDVIwlMfrwH8ri28nITKXz5IR/hSmPBJVmn9x8C
lkuoA9Qnbkg2FCxa7mr9ihmUsV/abeGS1f0ZlJQjQavvZ9ZgS2TFwty/I9Q4TPY22nxWlkn1hPsn
JEd4XNIJLuWwo1XGa5ujxqjitxgKdeShg76NahP08Mdg5swADuDoyAKvKvLJ9EKZVtBlO+I81V8p
nqYkCmny/hlAHwH5M4T5i/HwDEO5ytC1eU56ZaDIi0KvzRnms18Lua+dOFtlLetpg8O5440xukuB
3M7D6Zfyd6bI80GRoCJj1Aru8msgwoJUwO7eaaEEy0MT8nlAff5MnGNnvLEhJ4rLiE7OI4bNNVtj
pt5knrIyX9n+roQ06ibQeDHjxQcJShz2TPo2ed5+bBGA3dmffD1WQ/BwsJEIHWmc0KCfRubRLlcX
qzX6G5lel6V707zWEPsTNsJs9yRRuZKqjJAKAOtsuA5FtUldVEFUCbS7uEo46odl3LuqUNea5Sss
ZYt3gaiwoP1IkiOPcd/tmFeQOCaG4zhs0drgmV0B2DWoUKr6b/ls1amu7oW1QKxk/VFlB6d7UNA5
emwTKXOlVTOylKhXfnUeiofEGldon6y/ljEqyAHbuRIuYfbf44zW4qL0Y+5sXXsnYpNksB2l/Z31
69M6e4xiLX8v2+2AfiZbditIg/OLX93wl4WA/GgkE3irFUETij/6LUdH0KXHZT+OaRTZaiVem+42
NX91jolj/KtJGwgo50OmLER6tXyFeX3osgv9UIsdIApZ+IOwBzlZVXcuUw+6DOQe5Smb9M2CfyhT
4+hRiuNM4fLBFHAK+Inmp6Y4VSESTgp1oD0NvwdcAB+frveGiX12b20AW+BVYT80NnV4MPpD2/30
xXVWt9k5YbtAlslbEVMz3YAsEWNQMukymrU10flGMD9nWIXFs03wA4gN1nbMbDDc+EAlvjAVqOSV
OnSZPs977W7SeD1KhNb7uduNMbfJgCr6TtfmHeYQekN05rtFEMWuofA6atd2XaVMc5EN2mtbMUG/
wV5woIYPX1H25Pmn0rLxCbr7akFVuBXuk34TsC9UlyH7MIpiNy8wfKu/IyADjYqt/reTLnG49Lyl
ca7hLzXhuV0eP6YY3tqS/xzzMZU3c/zAm1jiFEUBAARtB2GEcI08+cqbfeO8MI0THCSjy7OENT9/
4N/Wno/vRCIwpG3CUpGfzRQya3tfRuSer02WOTX9qTcE21ChAtlYKDuNLzLtn0p71wv+AKx1kwtY
mrsetxvrnrt0ukysgmh+NipBvDaAKa+f8LmuGxPng8vqJiXjySc7cSfGDwggW4z6qwDXWSwoGzw6
uIdWPMp0E4e7DPjBbD8642Fg1jAvCWnqJUKd2s3tNqz2nrGsGj5Kivb8Kwm2zQjXr35V7qtEWGU8
l/lCccBbsCqD+q6JPZrPbyhk6bDNAG563cnjjllIYsS5ojNw9pA1yI2xjY0Nl8sGzkDHNqXgTeDi
B/tOXlL7LaWLt2G65MWFZRTKjqMxwxA1r33GsLcnYcpdD90PmE63O43JmbVxLlEHbXqN8DxlJbLq
eELLxwS9M9ejHf62430y/SrnC1Qp1zMlHsqj8b6QN61tFK37bHGgjsdmAnKXXMa+fYzr+1rPK5LU
dnkGxB4GYnTu0rc4+Q3xEozZR8xrxbE1AHkw6/ve3mHyH5IXdDTuNRMPpMuE/ObAd0K5tfD1xXw+
rfPmWP9MSDzzOnTeaRxdaNX2yRyvEB3Z9JfjdirwpjxolHia44hXjEjJKX+zY4Z0JK6ND35FJckn
kh8amhnSPAoFOeatXS4M5q1MJO9ynm8ZbamsDoKIn2RfI42ZLo1+sRiCi28DY1TSkxf6BHn+zmkX
aEABKKEGU6IeqmkrqJMjgHFwe513RWwSa+nWRmGJeFsccZeU7X2L8s4AvAcEtO/2BZbgcg451o+J
derET2t8+sZhIIYiI1dOuOw7NtanwpFioipUByv9tcC39OWjoV5nw8F1BDBGcHngMmHjWfFWuARW
Jt1BkctqGOFbPhFyAaQym/e+B66Z0SgFaxKvLfc1k/j/j22gNtp5LQwbUdeh8t479VCTEWK+V0hb
IpriltAztGADETbTwmG4HxEf4lKvbJJTbiLN1w5USS86Gry8MHpoj9YOF0zRXyIbLRIjJo6WcmuH
7U5VAOR54tLbImjg8bRjB0PAfmE49fATGb5hC681UmI8BgCGy2NDJ2wnH8SayeLoA8LMslsWvtQW
6inzxR6WQREz0yQk6uTRBK3A8jpriOPVSzDkpzALIFYO6vlzmz6P5bsfvvYty5i9wyos4CATmntX
fwrm1yXIeywV9Bg1ReXZK2qEP/2aMLZtF7QrRICcDNAkp/t+GtiB1LsuZwe5NcP4oJxpOzEvpRek
wX6XPIftuAeVvptVudPVxXUx7TqXoBJ7ZQDfdvadi2AGyHu2d/33hXOfQY1Dt9X671aebpANrhQq
VFywMyGGgWRT2P9YwUVgPUEWzpgHtTrWWu4/nEktsAHwY33wZMRfnY1TCgNkmEK+GHHetoABcTwv
IiRPv/rwk3Ti723Z3KSVfEYk1QSNzcOzGLzQFLG9t5BqBwHhQ2xgIynxpdt3qg/P7BaJlRiPRmM8
dQPj6RAXRbH4JFIvPcCb2CUkvlkpil7gJJBwP1DK0nCVcDnNCqysjARnt1gLNgom8esJV0+hi03r
LWYwIqdGz6zPspU2VMgIFUmYP6PKAIALhKk07VXqh/tuEfVUSfKEVphtJQoLJ8V5Gvq7CT4Cfm91
MgUwuHHhDRisaVdN5OxE5O+KICJILMr+Ep+xm+QBCroiPvSieZ4aJGYhs9iHXqjoYCfweKc4JEi+
Hsu1kfb1W9Y1GKUmqOiISidqrbBPv8fw/7kD1I9mCu916B9Gp164gzPGZsEb4Li80TW5DUrMCRT2
Xhziynjw/TjfR2XfHHsfsdikKgScwjzLxnsLLGsEFcQjp8uawVbsWZzicMNx+qtLwI97l2vvjYhi
Vnu+drfeKKJXxAWM850OdOnIJhTyIFMT/ziX0PTRJ1LPzeMlNDDKlLXjL5/mg5ZufzKNuFn5LrFP
vsa+7tnWhdEq/dR8LvAYhE5LtaGnU0qhV5Q2JpXg6oSM7xJKq5Xd4mNmnbevsfB2mfnlOLgXe+4P
1vWk9NUrs7W9ddmwHpHsHEqXV9ZOe834HKpHD2zPI7QEe38up2MVgMecxE9goA8HUsk12+HRVo2z
G23h7BF77Md0iQTKjkL4AIDCEUuDy+/TlMNldPK3lJEFHtvgMNPsTAjjJ6thc4Yja1pog1y1ir20
DAA+tv2SIZCzGqqhI5qeR34EeQAYkwLMIhOw9ijJ/qGCJY2X9NRe3GwSMI0MAnLagQ6rSDebEHKL
npGF/Ejd4DaguUuQ/q/VMOy62v+r5vwnbthK8LOxRxmhjijja0yw1bmM5qvO/Oq6xZZt/NpZ/Jc4
xosUYEhCSnvHOBfkbfVs6JXdApqT58xND13CN26UlzJI1vWYkALJGTc7h47CvnCDVyQzSA7D6sxW
yWavjZOmKw84/baD3zG4i/cZWN40w8dMIprrKcyU6uj4aueY5mup0SgiukHyla6zFqBih3Fh9vB0
eNWF5hgSm5c9li3J4Xn3nCr6JRXCNoH0ZygaGPuziIwOJImFC7yLfIekXsuHEmDvhmDS5h8smBFj
hFCV0N+mk7reV5wjB/21hr7p2WiB3HdMEqkKk8BFjZEAgqZjFDkLgEoOFUWX9GSV29u4dSU3SWc0
M3gjrmcWoolTF6yVVAjCCBcCASfkFPqUj3js4qQ27GsiAwGMtysjkIErp6pCl1xHBdGC+9RvazSo
5Ly3DJG40mTByGkuF/Fza/O13QWz0RI1jE21dVkkzmyEv6eURuefieKR8AR/VjbBTa4xRMN7xP+7
jAZCK+79WzP4JYysMivYFKG5jXqKBqOc6uAjiTzkA4ye/KS50usO8DtloHLOBh/407Ja6fmq3HXu
Gh0NP1BPmoaOTUDzx67f6tGYd4XNvSIH1oInnZdDVawbvxSa0iOm0D8rh8htEGn+4NQr5cWkQ+gk
dI8i11nJLaTZDKxV4JQw4HCuJWQFI2qtaElzRITFpwoZ7E6rykwkQ6kc0VD0HQm2AOUGE5vLBD0l
45ebqezTovfXcTFGihAgESGLBbIRA+mXSTSLBnneoJ09uEdJP+BHNbkWKz9gF1fy4CGqhGXQhQBY
62mU/+bGtuxP6UDXQKVmZkk+oWFsB+jYbjGHvnWPrGtMPwKwXUQWGqNMMOBVYRLHBuDg2GURZ0bJ
WPy1fePBylcmk7izmQ85xI+pj5amO2sCCs+CPwnRcD6LJRwkHr22/swz5HNoQrwYSXM1+Ujp5Wxo
ls2mZzOnvHNtKxBsunSZLVLy1M+ecgcHG56FADxDv8FXFk508elUTnBMrMAF3hfbTQakliInufhh
HYFqHkIzZ/E4cngwcwvS9t/oZQX5o0YrJ6BuSWxNSENFNznEVAQ5p5/eQHoPvGffsXH/MJEPUpdA
VmcKQmfVDV1JsVCFhWvM7PfLerz6PvUly37LEpjaUZ0WxbZIpplvD/+5H43PblUXy7RVjEH03g1Z
itENctqU/qb+f6Sd6XLcyJmub8XRvwceJJCJTEyMHXFIFlncJJLa9QdBSWzs+46rPw/UnhkRZFSN
YtphO9QlMguJXL7lXUwCBbTlZu2/e+AYIXhxdnSX82DNK4e09RtBG6sNiQ13OoJGEY2YzNMS1PAU
UZZxhiFtAUnQo4ydfVdA4x6vtGOVuFfNUaLp4faWFyN8mKOCkjqotru+ix+L3TrCOu/9qpw+KmgU
UFgTmaQe6B+30prQZgLvaYG89rE/A4ETc8o7SxNMUbiviywYkP0JuwHUcktrBFSgV4lox1dszN6p
l5omR+dZK4Imh/wZDkiJrDL4IbAmBHH6oiEphXBTEjZ2XTOgaNeAgaeoqx1//pibNmyt66Ltk2La
tdYYmvbWdlWWe2d9FDYtNJnMXeU4gzmT1eNg+nCJEVpqa/nFSYcWgKmw7dymLou0XyrP2HEhhRBa
+t1gdk7cxM671gmCrN/VQVva7n2GojfISQtYfv+noKbe5+8Kjz5f8SRbKwTlmrBCFsTs7bigptBF
sckeZSBTcRumkazbU5RGClBZYw37GO0ZUUoo9rOlc3910m29/mOQjqkzX6TN6PgTII06AvNL2DBQ
M6sg20lOZqvy3gZ+I50rO68LHAwdXuX7yUUIHVH50eehNYBXOnhhG7IY8jgJ689gc1hppzWwvOE2
AHMC6qtLz5FY0e9DW2FNNEm6j/eRHWEgMS+6QO1+cFAn5gwFL+TP/hpiRj31PzBb+XXRG9DmgNvM
8OTITFFk1ri8Tp/mdqpwyPW72SFJ6pe6EX/SxA6XW56NpZAsYRrfo65YyhtXibVqgOoHF3hiJ0t6
EWWxcG/U1HCt1xzj8PsSj3yoFRM83STPUx9lUbNWApvGt24GeqHLJdLCHSqC/PD8buni7IFXHCfX
sd+o4ZsWzrRc2mWcoYwVCYhCKIx7wf1MYUGDQuhEsXeXPvcR9OgKv7+QYWajVpZZJLh6yWOUDqsu
8qi3TompHyBxWagLmrKwY4phS1MPe+CIfocmbAJhB4p6kVCN6IoWPqcF2tDfUTCV0ZnsmsXYXCTV
7H31l4rqKUvYpcbguGCsqUjMS/KnVnk+wjyKw7h5Bxo3p5I4BxauTaGTmvrz2MqYaJp3ZFELacJl
hKeYBQHYkbAIx5huDeiAfT7hKw51u1xYO9QxV1Sb7koCGmzUVJYwQrCU2XCVogoTCLxUBypkiCqH
bUBnPLO96Vb71LKv2BSVdx/2QwN7lhAbNB3R1azm71Y94L4e+tbHBrwc0Lgk6Rd9bckilSNnZpEl
SBb5UwiSeJpmBObRQkA3bRfGQU1fskJ7hyU97yR9M1QkQ6T1TLaQNZb+XMURWA0T+oh81NhBlJOW
QYujubQQS82buI+BZpRDhgxQ5kXpxSQMXedccZiduzhg6QsDjcL6NvVpSBVupGF90RW4891YUQkF
3s1nLD+4icBNmqJCQFIjHhHcWL6kW23bpo+++7Cz+7dUW4bgorZCZ74GCjW0H7DwSCFVNWmBoh0U
wgl0kusEHB4W1/PdnObSo9OLASfFqzItOOUqJ8VkOup+uCzoW6etS/EjKtqGSKtRTk7xxlW93SOW
ZMr8vJY2JCwrAdtBM4w07HbxofvftUNrxHU10hT6GLBm68vCrWt5XYdLUFHlCEU3PwVBo7N97C4z
JZmCy/HMMRY7qgm6Fmxf2skGe46OWNaSS5F8iJq86D6wVcvkdGwtnNJMLPrxDSf2nFwBXwg4qyc1
LTddxx4Xk67Cs7bT0E01WJP3RSNR1ElNOjkY4RiEwCbjxRj/0QHCj7aPStaehaiqqq7GacR0NYdH
EN3Qkuw7iHolquFgBYHEeKmKxytXESmeTErq6NYuato0IyXLYdcM9NLPZWDbP4T0lvVuG4y8E0GQ
gmivBhA06Jh5IcleJTAGGgsqmp2dN/pxiZ0UrkWhx+GeImzmX+RSa/CjWnecTU1qwJKVlj9mlyin
9XKn2CzyNFUVx+I4uaViGZYIFtZO46A3P6f41hNxON8jrxl+DH7Z8XUiFy1+MQ8+WirFKN7wMMlb
6cioxoaJQ/7M6kb6JjNKuQ3WZ42VgIoYU4rpKZo/1AsXi/Kc7ND+nYHLY9MT+bjmOmClTvS4QE3N
bA0ED3RyCL7SQ9/oildSQ+0qq9GsBVIveSN1PqnTCjFmLDQ7r/uWtlKmMO599Av62OQZxSCR+Bem
7kGCWXSkxYMTOxPoAC/15cMSL/Q2hQCw9DZF/OStUwXJF1gaiJq4XRKiCF/nMzgKB/sWBWL7a+01
870ODGQn0abhlQ401e6QAwWgGIh46rxuXeJmFGrczusSGewATuu3snXS7HRyyoL/nYf5B4B0AowW
wHt6nkCI+2I7gXr0xQRhnnYuPrdpPcYQOkIOKuQAnP4bYmAGAYs8AsY5U0j6PPd9+4AqYf09zirM
bVRVRHDZmrgE3EVoibC9THr0bMBZYpQrvQiHSyCq8d4VEj1My9cOGo8oGLxrbG/BMq6DzYYaEUpv
a8zOKrCUKzOqkwYhRKsZrfls5pThF7djjkSNm3a05lu/pNDIOT7vpl5gC9JBIi+g12h8fMPGdriQ
LANzkMGLcFcIgX4AcpMKgXcoDPYOXiXapnMU05dpxwQjeA8lBhiG2i4G6nhN936yACrt8lyjBw23
RlnnnOaeuUmIb8fTRIWFfxmFqvuBUP5QYLcNvQu636xIjVhXFje1BAVqRWAFEIgqrqrcaMSZEbVF
r21MveiB4EWiIZMNLrq8pYPVcSgVAingjDQWkWmE/h+MQGIbZVMjPZ+HzK4/oGtUdOcdaVj6mQVZ
tG9h9hTxmS8tG8xtNOXN3lij1Tx65Yh3qZnbMfra9D2EVYGAd/wjC6tenZe9AC2DztjsFPhUIJOV
3vkIlrHmF9Cy0hCuDPBHROrVZo/W6Zx99IE+pdxblTfcdLSuxsspsMvkO9dnxiJZZuRhAJwNEQ1T
IgIruBlij/49CY8uB8LCBskyqjqg7QaqZKsktpiXu0lifIs/4DJPSNC2SXk+eMqp7k2jtYu8vz+R
CaGTpVOS4Bh+2VBr709nqZKFEFuj5Mw6j9p9gE5O/KMSbUF8UMcWmv1RhcmWL2NA62luwNt3xUJW
mgxW9jAOlQWaay4FaDHHwO7D2EFPF6iO5Q/p4Dn6QbodsFSkpsNH4sGl2Q10NuQ+G6QXfghR6cRP
prPtit5OVBccC9MUJAGCXrIc44sBSBuKjH3joZTgZ+OtKoc+3skqKvM34EkpjMaQEy+bbBIVu1xT
NFe9Qst2qPM0va7HRncXMVCQcW9PRRoBtQ1zyGDhem4tfVkgJbbo1aQgm9LSP80adwx2FXdc9EmD
xvMhz8mc/mxq+VX/AQRIS9gewqqgDTM1cweOU2oEh9FxQaZWujQ4/y2IY4dEnjMfztQZByjd3e+1
fifbVbmxPx1glYSoH8oKFlQKqalZQ3y1rHaAYBW6jmp+U+uThra4XU4oMVO4WdKPNdu4BzmVRSDV
QDz4cjr942///s///D79R/hU3pXZHJbF34o+v4Mg07X/+EP98bfqr397+eMff3jsC9fzjHGMsR1H
OUbw+ffHh7gI+cvi3/yodcB+mQTRLp3DYl87+CrrrnRdzNeHh5Lbofj12mXfK8E6cDzv+VCIXfRZ
FUF9zlC+RIhFiSg+y9Ogc08ODyTsV0YyjnY9R7q2UNp9PhK5reXNkk51YkofCb8gHHEWjACVMIsF
NHhgLn9GRCmCyniaSHAiiFZfUMjjJR/+Lt6LCeapf/0u66z8MsGG4CxsfC504Y0tpUfLOq+sAH2G
wuBHG+FSQiqyCnukmDdRbqRZ4JzqyXcvMzmk55GucJNkWVLLkR8N2/SO1UsWMMIv9oVKrnrgc2FR
6t1MCgu+F2tAr0dc0NL6LRH7NQ2iD3Un31kVGS3qloBQEWkmP/hzKBKyHJ1TYE4t8ot0WLX5Puax
h6o5hQORFoJcHTbbEofDVbXOKOV8ztkp/Zb01bukHL8JjXgmeQB4efTHXfiR2eTiNx6Bt/IgoXZ3
sZs/tZl/nhYpEJQa7z0FfTpO7Ps+au7SVn3iXMRfzW0fDs+9MC/WAa/f9cmVpasMYdjzuadUyKZ3
mXvK4N11lCAi46JXfJ6taoF+nE4XwKwAdS/zZx3RbvAbv7tQK0rBVjRZFkp9YGoQ50W/ybsa5fxn
HIWoNviVd3P4q67f5Nk2VIhOGUoGUinH9qTz/JsOU6hti9AcNMTQPFH2QcqiJekohsCmml2H7w+P
93IvuspxlVSuh0qI8dcd9Muq9PuEsKNjvGa25hbj3wSAhzN3fXt5eKAXy9+z+Y+xleRsoSC22Yql
hP1WhvVMPyX11MVsEiyWPAeyP3YtQ9Xtf3M45YJh86S2fdexta2fPxcMGSQu1rIQzO30hmSFkI/2
IMLOKNYdHkqsR+PmnTEWqwuQgfJtvT76L3MYtkrSu6dN3noR6oPkXODQgePtXdd1LgHax3ukRWkg
CLfjJo1iSvaOg+9sD2r47PCXeWX9ABEEu2obm0aa3Dz30o2ZW2rY62OKlgryzT0ZiUZMGKJdFhOf
mEot5sigL94tky3BohLYCMco4T+fgEqCwI0qUIa99jBxHusI3qqAqZ0ArPG8N4cf8cVorCNhA732
fZ+T3duspABaA2ytHhm7OMeMQzQBParIAaYaLD8OD/XKuaGVh8CQ9h3XtZ3Nm238AYEUwDm0i1rK
2uS0wdmcU8FIOC1Rmpj785wX/7bpl+Ti8NCvbEztudAV+C8Hgto8pTsPCEPFQFlyhJxuoiIez4Q/
mCNzuS6HzdI1tll/P61NiUzn8zcXpYVXJS5dsLYR/fdkbMR7cjP3AmldAGay/OHTdPh0+MleG1Po
dW86koKFv076L9slEdEcgvDmUq5TilWdyPDca+2Jb1GmZYNtOqVJByPgtkyOnK6vDe04UrM7mFTa
qc+HljXxIOcTA7mFc7W402enKR9w7YZoSpleOyK4+P2HpUAthKt8aLtmM8HSzZT2Bhp4Qa8sCbKw
7x8REVsUpPbKh4vre6t4hK0D7/TwyOKVFWQ40j0WMAe7r9bPf5nnEZCrI6KJ8gMC3l4UnE9IcHEw
qQnT4/ZaT2A/hTiDe4r7aO/jhcp9N5kJIe5ouBbm2C38Yt8q12eJsXmF73IDbC7hWcKSSgdA2raY
i52ubIWPUUkBiHrjkVl/ORQrS3LTa9vWLmvs+aP7tPmpuIN3EDXCpNgCvbcm/JTGRKsjh//LSVae
RFhJsapslKQ2I9ncCzDJLGBmHbhc7udsT/UpeHv4XR4ZRW+Cc6sJnCQLIYqWTjzfhFYKOwqa4pG4
3BUv98ezp9Gb6AOpQzLshqdpFe1+mLsXM/YZYXU69Cf8GZ+BMv9UVJ9z7NlWZDtstwkrCytEz1yD
YERy0af6PNNGe8uuPrEaB8zS2WCA0uHaDM7Ntd43QPuWBRsKKJbhV0oOJyaxT/sQ4YHsoV/uTIlJ
0YSoQZHuKF4S0GakdtWlC50KDBwCEbCmahCL4hxwjh3vqY+e5t6bTkzAoWOEcdSNwYQh9G8sCPk+
vRaFE0xzOnroTALmWEVToHLAMjJrgR5WX4PUSeXB7pqgvQcmuxn7pL7Ko+mLRdAY4kTgX2Zxgw1N
suvN15CSNI0lxIQpofbqE+JHY3euoz2rGbyRAAok6puUtph4ixswVFd5tlCex4jhtASxB2lbzu8D
g4LIhwgQjA1cX32kuAnK9YMcQCCg7ZZT4XuPlVISwU93HvqeMpe+GhFHH2v3pF7eorpEefJEizcp
Qj0ljbPpA2on9D6BLlO5QS9PR8FZBPTBBN8X5LJd70/0Jhf3DfprC7LOUQ8RCtRWpy6W6ruiXpx2
j2nPgbjzURHIQSsPeCB0Ng4GxafOr6+kD/w1Td9ykJ4IGMlLejsgBNnn5wVlZvJbqXfDBOdaXaWI
U/tfWmVOeLWgayFRoUFt9cAucX50g6veupDZeYqHs0luaiwsAOgFb6KgfTNhxAGAKW1uV2nRhGiK
KlMZfoBWiH6aQCTTfjfW12CHbP9bWdLIvYB9BJSyv4rQNOmGawogIXqbEKlF+TDhj4T6bYDNmd/t
6IuhBHInIfOXK5WEtuuCWu9HBzqCnb6Lx0eEwVCKATwmgHiPT+HyoexuHOoB5N4I1HZXXvqAiJPK
7p30fMAhoQJX3sLQauuvExFgk3xrMPGtO6Rm4hitlcsBtC4SXlSXlgrarU+fEKdhIE3J8KaSlzpL
TyMslWE4E6V5QNhBsXZfVY+VGS4m0T6maznNXxb/qRzeJfG7jMJCmhaXIEVF8NZkXxW04KpAFhM8
gVLWh6IoQQ9TR6BJrdLpCoLWvoJ41nlYZSG01CfnlXc1+PcRqB20VOi60UGdJVU49Dyzfg8lEEyL
2jW9fZahMNJ5dymahUNubqcq4aMa5L88Twbekrfzg7dOiQUZYKxVsOSbE0x3IDl2otmTOab0nzyY
CYfPxGNn1SY2k95sliFEqz1RNhAh6i792RQNEXa9vnbfoASziI/16KsPh8d9EWHDdjTSJl0iXKJY
shl3FGGYUgKNUKhznfpW2kkZfcEtYQnfZH2cJxfNUGrnt+M0wEwed4mm0OkqezPoWuBQWNlA+8/F
zRLR2wQLUC043oGgRGSruClxNz5SsnhlhrUW1E2Moibk6/XzXwOI0PHayYMkUpBSwKGcJvvLCHbh
g20mSHR00FCfy5soso8MvD7N86iUDJi0TSpNGmPcTdDUy8rNuoE+BEd5jFzzPPZXcZ5ViDSBfvjN
16lII6QhnTCasezNlYfLAcpfTYytR9MgNum62Xw7Q+G9cfoOfeN4QLLw8Ihi/ZXPH0+tRTbjgloR
pE2bwMwtPQdYn40mEsL0vnHuo5H6rmi9a73KJ084OKfLt6Wug50qoT9xc9SACA9/i5cvl7xG4/jr
uDaGXttQmBoDuT9dmpOhFbgMVYu8y6dp1WMKp+tatwIsWQRa8/Corzw70Sjht0dWAypPbaYbJKiV
lLqrT7KUTeLG8Pt8UUdXUDiRQKK4uxtVFn/tBUXO2QADobGDlvekW8w3uuLI13ltEsgh193sCOLk
TSrSQ/2IKdrVnN4dZ2k92Rc+QBSwOt2FDd+tPUumDjjQ4Ul4kVV6tu34YIIch8nwtkvO6kcKdyGe
gClQwLcOMBuYA+D7xnq2r/PB8f9EIi28sXSffDs88iaONCw3aIE2DhnOenRtqz29H8SJR48ABLKP
jNJQ5ARhksZzf2R1rWHv8yXuORwcaK9oAaz8RdpT0MDvFOTlVryHk1hfNzESfS3/oJ5ZQKgzEDXm
HpicHuFxH37Kn7WkQ6NvNlhd9f0SrEzmABsGVU/JTYuqwENz3VfziD/amZvSDtap0+zAAwpQzDZe
FtGco+10tML2ShGauXA9W/rKw6Nhm4w4QJ4Kh+oXPTOA4a65yK2PeAwk6Kx2pn4Tdv6MK53jovoL
wezIVLw4Sllrkpq+62jyE9LB52c4DftqJMEHyUTC6yK/c7ZMQDmrAd8lNMvAnQMUuu4cS9/5lh5v
JDgfYg8FJNcySIOVVXPfr8TQzlT6yA3+8ia1ScGNJ40n0Fo06+e/3C+eLAH/kcacRVOHPegk7Mgg
S6hMSZgIZgoesQXv+vCMbLYAozCoo3gP0nCjOpsJwcWd7LQd4rO6W/KPwLr7cxpX5e8WGhhlralo
skKXEtcmLYy8cbHqUdJNSUfnAkBD+643CF3poMNWWlWgH9SgxyO77rWDxXjgKV1qDXRzNqNaSoWz
4xAMRbTGT2h5IOQ0d6D3lmBM73Pkii77OmVfjF2k9JF6w2Zif54tFAGZVZ6Xr7CJFpbRBqOjUjoD
TTtcyjLvYT94ybvDr++VRxQOQFB7vbsoym22NnJQqlJ9VqPRbQ0jfXdfo1YWgevuv3e1RvR5KAIy
JtxAZfUVgi7qI4e/weY51wXkUH3k4jRiLZxtFhB9E0Qxuy5H/rpFjLqW+RsIweBhDw/zysZ1XCq4
mLdqrX2zmU5AV2g9uDNK5zHRLN0ieSZnW+4Arna/vw8ZSuE9SO2WuHYzp70dt3an/YYioLtAc5E2
9eNkxrWM2Log+piWKDoS0L4yi4rjkOoWr1MKx3m+9ysnavCMIMQLk86+AVii94NvxNnhSXxllGdN
h029z/eiRoGnJjsT9J/SzhbvfaBS+//bKJvqDBI7rWV76Ob0dtqoXT1X1feWRvh0ZEm8iFaeF77V
ZklUQGUHtARWJnre34Cq9kDagweyAuSNQUjgSRsfbSi8sg5/rbarzZkCQMAOStfFkcOYJP4mZtlX
TxlpQPbOiZAGejo8l6/cCb8O523mEp2vKYo8a8UdquQxdGOXukFhLxiL0zG5TYJsLHeHh3x5QZPR
SVa/SxZgE5Jv5pUMyGlNkWOE03kuutCLhUEB4By0Z9xdOcARQIwB2TdcNPb0mOXHfKLicPhLvHxu
1wPAQ73faF8JuVmpVecNiHoSE2aQKmtMthKD8l2Z56sOJZDIVmHiXkICPjzsyw3yPJndZFpLqCAz
IHR0lg8KNjN4oPFSQJNPjyxd8XIZuZoGIOAXAiA6jZv9HuRmmeMS4tKYN0Q+tACrW4T34FTKtLwZ
lWtRFkfaEhTkdBvKwn6Qc1u97T24xGkCCQpgutw7IGJvwV0WD4en4bUlwOlHSOyRAtpq250MAYUY
b0SeJLGD9rydywad1iH9Xnpucp16kDJ7FUPdnWdkhD046mMBEfHIl3jRRyQpsn3SXYrXazayWYeY
QCVzLBEUqgXmvH3hjoB+CqjvC4+O5exKWB7kKbsdbaRlFZ1DEgitKULYI3f5a2+LvEjToxN6PZ6f
n879EECHw1wSEmYtvGt/TjF3SkKDVQ5qSqF3pPD8ynDkCDQpJPw6boXN4geXlEFuSUpgTG10n5dj
Qoei8/ZNJK1Phyd5ncNnqcFas/mfodzNk5VzNJYg9sGbjNS0/VWnJ8oTgO3D7N1OkfruLNi2HR7z
yONtY5asqqx6fbVnaCviBxNYAQIIASLMwJZ//8XR/PU9cA6O4NVtlpCjZ5DgBSCKsRlwCehT9J+S
vlDwC8nmj9yum+ci4lsDFI/jivakTy/7+SppQiqBsGTc08CeY+t9PGm0zxsQytW3MZT+/PRb0/hi
uM1ZNaAHg8oOUAUnh+hWDkl17SPg9snmX389PNTmNP5rKG8FYmjyJs/fTOMw1wp4MVrT0mrNl4wq
GGrzUrvg07Hby86M5frBkaN4ewb9NaiB5MHxSMN5W+NLcS+Kw3Z1hMD95CKDgXbvmBpbswRxwiFr
qwsdD9a+6rgLIM8UuCaD4Tv84Jvt8fM7SJvAVhLlEmFvrt8cS63S0jRIp9pUyXVjZ0F+0YR4vJ1i
nFlgZjohbbsURXtk4M1F9NfAgI596UohqB08X0tWm1sIueTgFvIeBZY09fsSSJJL6fk3n5AVSyZM
UqZcpejcPR9oEOU0hYbCQ4cSOenCOEEeOVvaBUNmujZFhzJK3NIIn86sAfzo7z7nOjyPSdlNG+Z3
s7J0H0I6aDjjG5CH4a7PvOShz4ohuzj8mK+tYFYRCCLXeSUbU3JCilJFbBaBtuVJirx8e5oJJTqg
4FI8Ee5gCXB4zFfOA8en4CMJ64mZthDCyjUwLAxETGfo6JPMVXeGav10H/U0xQ4PtakvsVykrYDV
+Jw+niu2yabftEnb9+g+xH3UXrt5VFwUFMRRqyrRee2Fd+5H6EgOCQKKmCY4d4eHf/mkDO9xRwOY
csnN1tX8S+UiLPGfg72CM/dQ1eclaN4rN/XjnWOO7shXhhJC0FkGXSSgBW02xsxWCSAy0soOCnxa
6imud9gooqI1pWH07vBzvVw1FAZZNWBBBW3z7erMKcOA8AWtUNnxanHc2beVaycXdaaLa7xxh8vf
H4+7g8CX2wqkwiaX9heaJzXgdJBTZjqFCRLs/KWPcM+lvzL0Mro9PN4rk8mppn+Wejlkt70bixPP
JRFAG3PM1Oewhk5q2Q0bvhijh8NDbSvd6xJ1NIAHBdKL03y7RrrQa5EYAuYCpXi2cDmhFHarhIM/
0NKDXj9prLoacEzUbXORVgu6IYMH8xPpqzjuEYutUXySmIR9O/zFXpsDIi3FF6NMpOX6+S9rl1LF
lKEPj0eCPbpvKYKJTz2ExpNIe9P7w0O9PNShqwD5WMvcNjH/JndMwyFQeQmbThc+BiOz8gvr3CwS
ZOrhgV55JrT/KV5Qj+G+3t4eVTcbM3t0T8t5DC6jkVgfOYuk+ji0Ct3Cw4P9hLP9EkOub/bZaM7z
GUz8rGaj2Iw2LHF6Cj2GOmoVtqjiLTkaAq6Tv5nGUtN+T6J92k/V6u5Rv1+GoruoSkJ2GyYgCisL
PPokdLOH1CehD/gHHzd4PXdhIeCuH/7aP8sDL7825SsClZ/VnudfW/CisLtCpzCa4YahVzx/bjv5
uZ2osVJb8E9Db0TyLAcobVX5w3q8INU6+TvIa0jBeAkyonmEMalrpqsmHoC+9/6wA9c0AYoozXmp
kGYNVVafhn3Qndcgx890rb/CTod0C+cQPwnPRvNk/CwGQJA4Bl3JSagVeu/RZMSDIbMrzCEzgclo
JE6VHV2nVo9TmftU+QH+9ea2b/w/a5PaJGRTeF05ubnG5fJzNaSrghNd6QhBvtCe1elkO/lt0QFu
aGV65c94DTh2E57aixIID8KyOTzBL2OndVn8z/xuTmonQ21yqUc0yRJM8yjLF7Tq0Q2oc8d/i9oH
jFXLdq4OD/rKMaP4VTQwKTIT0GxxgjWNldbKKNiRH87zSdn231AMxsuxAdyRh/wbJREkhy144gXz
9B7XC6gEGPqehmKpj2z4l/sQ1QFQ1h5wa0/IbXAVW3ETmRr80Fw78XlG4IxoL3zGRFvVkaLbtsnD
LuTuJ9gg1libxP7mcJlUErZNE3AxTupGRhl8GPdUyva2lC6OxbpLdx5U5x8mUOFN1LZ4UODUu0CX
PBnSejgSkKw31fPNxbehH0k4sEY/254e5LFwzAVP7oZhddn4U7LX3YRmblY0jyhZwNprkgErDRcn
nsNL4OWkEwZRd/IJaKkcbPGULezXwS5hAcQB1tE9tmT7KofUlAftsXP2ZXwAoI6QxwE7CeL3J8fh
l7vDhjCsA4w5T2SPfUjUy/HdkrgemiI9ikuIsB/JiV5eIFTlCESkR6uUlvn6fX4Zz8RBi9tXhxTc
1EDqjebJv0FF2D+GlXw5hes4gB0Iedb0ebt13bFvYJKtzOQMRc+pS+5FYJJzpwmSI4/0M4Z6vlIA
iwO3ZxTlihdp3qKafCxCoBxlM4dXcV8vl5MucOSbGnzPleK8zdqWPnTaXHKW4/9oB+mDULYHScwP
gZd5cjUpRBhkGUAT1TMOCx5Obke+6Ctz7+AhREnUFr6ke/l87hVYzXGAagokNCr2ImigyzZheCQC
fLlvODMlgJqVnUNGtBkFkXU38ULI4O7KhG5ytDDqAF8teMPuPqES/Aa+pd4Hrd8fOa7X37x5D7+O
7G0SwWSpPHhdIfASlX9AOuEW06BPPYn/WYNEt7L0F85yfVZJeQTM+eojr/QEmBeCOGyzqKGq+33b
8cgLBMUPURY5t4MSLRVO9O9w7B7P0RgIz9sePurhk2L9zdtHhqMgUR1h+3JmPH+llbOknhdjmCZo
V3/t3LDfg3yhbyAWNykQsBrE0cLvunWej0lJg/SFJi+phb2FWBBSlHbUg3+rvEqjAY/qnnti5YF9
J4O8flCN6L6VlUgSnKCwSkETtkgxNMJ8AZ9wP/GPTMHLS9oQ/fNtaCDCezHrSfDLidKgSsuNSTM+
89PxzA7qbNfVNrk+lL1kct6HvVcfOZ9fKeww5or4gexAF3477RRtrVZXHtKvqH7KU+OOD2kxfJDJ
EsGj9MxdWM1c1AC/snvjoTVwKiYoMUcuzJfLzqx3MkAnmqekI5v1bno/suJaIiixBPa1WUXjguaN
sdBwpCPTv53aHgswV2e731x0VDyITcAYaZR43G0SELt2T84VRmeGpvRw6QK9n77aGsAZYoCz5Tp4
/Di8i8Ojvji91lENtBTSZoe37Wzes+i0ICZEnJ8YQdwjE2LhQ4zSYP1XSvnvz4iT7U8i5feympsY
56vNH/95G39vyrb8s/vP9cf++689/6F/vq2eindd8/TU3T5W27/57Af5/f8a/+yxe3z2h10BX2i+
75+a+eGp7bPuvyie69/83374t6efv+X9XD3944/HH3lcnGEN0cTfuz/+9dHKCSV+48z8bw7pOsC/
Pn3zmPOD/y9/XMrisX35M0+PbfePPyzl/Z1oBCDEmt6jf+KyJMennx9p9+/0tCULko4Xgcsa1hZw
O6J//OH8nb8ONmmtBNIdpirwx9+Qwl8/svy/ryHWWiQkJuAaNX/81+Pf/XXm/PVmXme8Uo95fjat
vai/UIagTygjbTemHGO/no2qz7yiqObyfEXBOV9Szu18309YGQoAlk0DNmUIuhwbXwrDbvcNYPo4
7qTpInFRBil19T7RKcojs9fFyN4l7KGA48W5RnwAMRiMU2sf3S0tK13sA3BG7HAaqIgYTjZqoG4k
/TI8RX8mhY2Ny4HzuTC2ZT3AFPORg5KVSPdpC53tOsHAj3OEg/ohRMmleUKfJDGfignNihv8RrC+
AKPe4uEeqHSJk1vUAQfUxZPOG0d8+aQw+iQ1zuo9X3VCvmnKRjtPwwK9gMY/vjOXepk0bncOgms3
oRFZT+NHh/VVVNSWe4XGDvqzsnDVcF7mTePdL5w5SGqtZHWNTHjqgo/4glRXP96QWQbBrc+Wt28S
rH3EbZ4rs5LdhdM5j8gGhcEjghF4e41U9ER5Kt1IL98np4n8894Z3Oyjnr12iNBWLxPOSCD5TX9v
GVz+7hDw6fHTbTLM/3LspRFiMyY+rcIgQsrV0QOX4JcomTto9dy5cjgfdQRJ9gS+p+d8xH1PpnDa
fa+TX31eMvYoImkqB0tNN8RiymplflG2oQjOUY6P57vIwtJ577fzep35iIe192McW/gi13KOvrqh
G1T0UAON1R2FAWxagTK2j0ma2NaXwMV46KEZZ9190RHau6egnazp44gOJ6JXuQrj7FY7Ks8+KTMg
aX2amqjKwhOnT7CnL1KPYk05u3o4tQ2KSdWJFaN0FT7apfTx0Qyy2Q7xy/SIo3GmgfDrvBuXGvuL
Vs6qe2CDIjZ3MheyGy8EymPNXZFVcYh2c9XFoJH4f37LVOjylB73qs2BWWshcX1IhrlSpwWoRfdx
KIwVJydqCKM+PPH4GbmHJCeKJ4PYxDCfhX7hBude2hn7VDdtNMGNN0HWJlAwFvRHzvRcZXtM+FCJ
TDVyCnvYijRZLd/LDe+mn/ts39nkU+io/n/yziQ7ciRrr1vRBiwPYDB0U+8bOvsmIiY4ZDACfWPo
DMCe/pl28G9M1yuj/qpMqVTKoaRJnlNFepDudLfmve/dy+TSPg4GmBStVxdKru0WsDhu7zkL3Q+L
Ujp4bFME9o0awfSigg5K+85q7Db5qPP2+ugkA1wQUHKKQvS6ohZybWHDnb/WxknZgrqlBsBtDcno
9Kt4dJhwJjVfxsyKRJIE9DaNWjf45uuymy8SckR3+gVji8cRvebU1g5A+F9EtqAXAlBpSgmKtL92
u/0f6GzQ6twWdLxbz9ZlVJgJqMMsaVif+Iu0/f0IQSc9tWLs5C3oCSe6qBbC0TsMoD66DaLJpJfU
QYpwBFYirDu3lfFwwvTV1N9+B7q1M4/7MA1/6zer5KN1zOfAoclZUId6zUF1zOMOKasaNcXFv3He
VG9J9VJksxsc/89ob8ZlObvMjLQYMif/jvkmZs448fecnOPyGlCScEHI/85/81gO5pda5Li5kMw5
oYDgbqXjOUvqIvzm/86Fg4nRpHsEELDiXdCV8Qlvdg4Bpybd+HOpjc15rkvGuDsWJby3x1/MOCiM
ix2u6msqgemY/wU6buSAqZ51ATfq8X/Hj7MGv7AfAFNXxdtowka86RzyzgN0Na94MRb8oONfoMrZ
SYTppdKKkRepAN19mNmJ8nsbYIn+HNzQKTAwW95wyfMplUB5shSbIAscgJ9NZVD+DiAKAQYFuzxG
yPJ9bODSQN35n7l0rN1tfQSO4hZ7IRfwgBsZ9VZ7k6iepMd+9CvCUSsFXqB2Nr7XkRPDm6mMJ3vr
atf0nSuA2C41ewgmMbvPvsnMJZj5ewjg10HmD/vzf52Q/v84SF1b4+F1Kvxfn6Ue6+rzP/97lb7/
82Hqvx739/NU+Bt3AK4QRCxD+tLXIMGv85Tn/UZJJqA6c21LEYvkS7/OU8L/jS4ZqRtShB6Fub/d
sf9+oLKd3/ia4zMeSlGbu4n9V05UNKb+dMvgJA8+0iZZblH2pzr351tGP7bVwgD8RnrhuFYF9Yr+
yob30mY4mtTB2cueOQMFtYvbOA+xqUtniz0oWHlMuLzNo2MuiAOKMwSl/jtS2fkZPNC0hbXVb52q
LW7mQNsrphRnELKyj9aw7LxVAmlr3TBpFYtg5/JFhsoyb9/6Y/c4lH6rALKkalg3TKU/0Ge2jqzU
/rtvYmfbyRTCtFW6e9vLbXQaFSwqFy50WRRACEcAuj24rjX7rWIshIIqpys5X1SAP0MvLoCkkpvv
JSjRGDDN7D5BX4SoEA4uCIAi2IuSnvvag1n5HLMzvOOD7jz45ybDXVkAbgrz7i2uvciskDPbIGfm
QH20acgkJUpoZrVoDayjpB/Eek6uPSVSzPMhYX0/qjCOPxZpNVtn6r3vpWOuQFwOL8iBouLW74Lx
NnPc+aW5ouXWGjbwvCp6uL511pVIH1hNvmSR5fOoptVPY1yBnR7A07LIDD1YJz2e0Ic57keO2XBC
UakQIisAlMB4XQ8TDnP+jAAaHcPZomG/Y8VZINbMGmG5RLgxWMveREO5bkMZ3y7+UB8h2LWXLnWq
I0hMjiWFpzTEX1anOz+t5gvoIXflkIOCqUUzzFEzruo4DnEeqGYddg2TeQRjNxZi5FWY+P0lBV0I
j6Tz93ZBmLTT8LQZNtHrau7745Sreh/B1AD3IekNePyFHj1+9pdBM4jjxoM6UIXUpyWzmc+cSA3n
HtSfvuPkwwFB7Vu7SHYz4MM1r7W9tbwWjWSSI+ZIgn7dm1asY6vFatg2idgT2Ev4dYrY3vvlgjzP
56QKr8XGwCZ7/bOaOVGuEkxj69QxzrkwQ3m0aPrcVKJxD22WZm9z6aT7fJb8R4aA/11bHBNrQpQG
mhJAiJkComIQHi4peumLI8ca50a4qLfOBd0cQepcRy0n4q6IpzsVtzjzZlc9x6X010E1ToDaI3NJ
o5FMGycBwC2cCFYD2Lidny7LOun6GNuMHep9WAQJIBImKVc1jcn3tmi8g6Wd9udiOv1G5z+6pKIF
QAvcdzorIZkRrEfzzNg1HaegqbptUMrqmX0/3Pqzcs45Be3TMNghmP+ge/EdszzYE+di2rf5ubVV
MmjmgDMs6jsM4NWGgVaMTAFn1pVFlWhjbIFHl7KDT+mMd+aqcwxmYpIrW8vtza7j7HdWWCtPxrTB
Fe/orLOeLwgkwvCDr9+H3Bs1fMc/SQQwYOaB0KkVESBH3ezqJ6sdDTr0KXno9BjeXM/lXyC88u25
uf4eqKbCm7wBUbiKs8b5moOX3HRFD4uf7PFbd2XzmT4o9nHr8LuriW9kNp3HZHxjnbXFI7msahPn
GqSWsZzfH+zNGRhJsiHkN5K8rc80aL9TyLB2dR2ZfSVDllHdxky091AEdrHjLjdpGHYDBknlFjv4
h9OhS/rmGZr3dCDyFrzVkGufe0CO1ioDQXR2B2EQl2ThOaFzu8bNsLDwkgBfMzSJozVxWrGnt1c+
xU2Z3KUgKBZIspHzZM0mJaEahXoFycB6mUfXxVrrydPEIvBmFxZeD2fSh0wI75tIevdbkarW3URg
ULe5jQyhVFwvN/yF/Xvh1u4J/P2AVrYo7oCdhQ9BIGAY4w68N5PL6wgZ6T0vy2DPTaI//v6K1j19
09LlFc3iK8vLannZeRtPb22QqYcuzK92hjqo9V0e4tHamqCQSPTcMLiNpRrod14H9aF1Gfy+Ojnm
i+Ef+9vfgymY5K1WCehPFaYQkSNYxGv+fMmbgfx2Z4wjvwKKa7+oRSwH7qMhbxgnPedmRhGsQ4Be
eaXwbE9KvfiZbBiAT2dvjZtSn/o6ofBXzM4mWBr9pK7VWqhU7hWVPzMHpswY3alxSd64IaAYjrVO
3tA7t1+MVXKn+dsbmyFUOiKqm6tTnDs8G4tU1oZJH+tgZVHDkxvmBc0Qv17H0aHZciRov+SMnx+z
sI0/rwncdTC3E5vNlDpbK3Z4ETvpdCwYtaVeAsDI+7nhTAGvdwjea3KEVx8b459pi8UoziVOOlOW
7JF5i6nDNN30cSUJr2OGc8stbUt+DcYJnwl0MsefL/yfqm0C/pNMz0Ex8q/8/jnKZXL9VGtQjhb7
xpM1gkPfxS660nXtj+Ic53yMY5d/y3RRQDM54hVuyg4FwcbGeQsWQLpjuWxyZpyCTVjhodH9nCGj
cKypOwQl32F06cg11X3kWYy+scy1DMbAvyu9etcz3vq9lKJFBjU48sYOa7X3K7BhKwhb/n4So/MW
6GFAn8W56Lp2i+3UTjpZO2kbrdKROcu1M4jlwi+3PLlgfwBzec5wSzeIIfrEuZpakqLflejYv4GK
GE6etTRylXGp59lEuf8g4P7jH0xsnp7bELVd2SJYQIRq/wWQofniWUa8pjGc5Jj+KJIjTNb6WCy+
j6ZTpHh/rNqDYuf0XzvYLuoqm3KfeFEjHGEmI7g8sgE/pqk/zdtKVMNDuUAc1VaNF2cy3WOlw/JR
1E74g4O/+ah4Bp9T0i73DtW7r1DArad45E1Z8Md4S6e2P6CVyA4mkfi8iLlChOfTBdojtZzz4hf+
C6tt3GxmE5TsuxFEpNGNM5R4CNro6NnuC0OhMW4dKABl1Ie3iqX1m9FSHOM+IP3OUDfjDcNQvHYe
THscjwWf3SSOGKSzst01Ig9nqGEoCE1IaS44Kf27ijmZFztrwATy6vpcAn3/RgoGgtZ9TmyB7IZO
5K6M7O5km9bczROy1jLiW6NBEhyxBnbTSkJDoZfbM0/EKrMhf56s67Byn4eurYGgWoYDDVnsU72o
5UQNoYMwhew3izjEoOFqdl5Z9ryFhqgYGaFwy3GddVZ9itPUeh1q7TLpQJDtxGljgdeAthlGYBs9
KJjFRyoM8T5j4Y7Z2xxQOcUkfzIroz89NTUXAurBzh+cBubolIJq98SEVgpubrEZBCHGjYxdShz8
7/h7GBTOF48Cd7dhp/U/A69TyarrJZj7JrfqS9hk3sUrm+iuEEVzzynGfyhzMBgGXgvTa+EsGXAZ
4XCYpHmTgLFvXL9AoEOz2At4+3qB2MHeHr5OyQyCtcqo2ayEzTV3g1q7eWZaPHhMckvqHc0+fIxB
Wnqr1O66D8pO+c1c2D50SgG5YOjqjyFZxNdick2wgyOsnY9ZB+1JUrQBSOKzBuCSQBhW58dJCxbF
xZpuxjbPP4Ql2A00Nqsw9upHaHXBp5Pzwusxqu8jWGgHTj/hLRW5iYpuixpKs1LVOFooVdU+cZG2
vJUNXs+VIUp0r734iinUTbsfrxVH7sYcrAFaSK9cF9OiNilh2aesqtpzM0uEbGkf7h2HmCB4vrk4
aJlbHIwg5WZj1h903nVrWtHpuRZMXBNSFfedWyZb5j/dk8oLZ700ZLPKgn2ZpTfdzZYJjle+/yFf
oDN2AVf1aCrt81I2SGv7Re6hpvQnE0PyTHuYC0FdfPB2jx8a8NqrCent0ZRsf2aaq0eAKMSoC4c2
M9aGHiztKB4YE11e2Tr01po5FmI4Sp5JsKEhQbpy37qJhL5ilscoQtUg00mug3pBwEs3bVOXc/QQ
9cF4IyVS4aoFn+hnTn7rNLXcy0XFz8mSWFufm9mF908MDd/zzadtvGpZFUhr8FEV8V0WSrHBRoG4
eQHNPOYCV1ZU9reuScsNdPHlU7et5NkJb0ct9Y2MqNxF7dSvOx57k9d18uE5ovohsjk/NqCV37RB
/ewhOfFYJ1ZaUZDkTtR9pwQVv6NRKvicZj4SQgjfrlVVmCdyDHzQzaebRiT66C0BbrKBz/XDuIQp
TmrpJD9tFoB8VxMA/FZ0flGuSZKnMDIgVTM7F9J56juRfGR5kHIIzSijV8nIjuw0hs1duAjEAICM
P5Z+Se5ytWRP/Vx6j3mUITe0FqWm01wJ5zBNk3oMZVZ/iyLQACvVengmizh8FmNlvou619yrpvom
tmIoAtGY6nvQquCse6mbZBU5vXrO0qW4q4pFOdt8RCUSLBM7vsDKXsBXd3B+jmratdDdMKbULLOr
UjVk3vOmxD1QhJoyWjuE+T17Ut9tkxJM8spO55wTRqubZxtr/GXUrjx1mcRYozjUftgOcuwNnkhu
GjM3UERvTfTABTi7/KLoz5OI94LAzM1simkd13P5REvQ/YZIQ9yxC+qXIa38PQTp8QtSgYX8zJw6
t3W0QF2h5yhtQi9wsQfwIkxvDHhLESvAK1ZCwALu62ZXiro4GuE26FVd425mpn+zXWzl4mgCK/np
eTM43DxwctgPYQQkOpT3nIUs/EJVd6gL7R5LDhEUI+sYOWKTHhAsdDu7KCJwWXGYYEDoB/VtoLpy
ahttkk1ISfcGr3XIxFBnBxvkb9QD8rZq7iaHQHQmyN6uKJRE7zJgAYvmfvycoCWUTKxPGavGHHLz
suur9z0T0fCd057P8kv8A+NzF+HDFM0SfDVFzzD/4uXJBV+LbaE4j/Eft1LuiAWRrIPFRcMg7xhl
28DV73/03uCff1cKjDP3yFXHPOlDaRpuxrTw2GP9Nrn0UZRufD+1z3bYWAcRMr61KtHz3sSyqb/K
ScU/raIPbiuK88em7eN7fbXrjii2B3jTFYhb147lSYPCRaEVjUx2A3XzH5VfY+2z2/prJZbupSkW
0r9QTIarKtJ0X2Al+8tqbFP7Ns0GAkzDqICyteDA/XXVl97RFp04kgON93oARM1L3TzH7LcoHWen
vh1VXz0CldL9jqtQBaZkoMqphqp+Y9Q23s9Dkh4o2uDJjm3gBy0CUd6Y6SGTmXXJ5ZhdkaQiuZmz
JUSZ24TfrMlL7gwzWYeSa/ozHRv3mZYLEtbkgQHjHZPIw4sAr8tlubaK73HnyqPDUe8T2HtvoImK
Ac2M3d6QE0jveiOdPQZbUB9k9J/wM3gvkW21ty0U5INCo7MZyiIOkM5nALgk15QVGf4RdxYilxsK
4P2WufPodUjU/DByfL30gTuG8JVSQeZPlf4NVzprVQAXvkkTOz7g1czgvpf4gApvIGpEwAQqpBm3
GU29jU1p6aL6ND2aLoUanhXTLhtUyO7Vjqeecv/WMV32SrNXnyZBSGYb5NJ70plVvXPGW84qL/Mz
AKt4X8PX2+XzfAV/Bc65dLW+c0VmdoFvT9NKJGn54iDKu1FT1TLNLO1tbXfLJWGK5xjjgdnqxIU6
v9QpyqrSvwyJ171hTPIOTa2iB6tHLARWW1MumT85MCV4kLvsEUXdsnOSrLsYSQfJttPgi2gmbz21
S3PBFDrfa7sgmicT6zjTqX1h2zTbZGj0a9v0OYLPApx7hbsip7nXzT8Z3wiRV9LTvSn5pOyGfi5u
AOgHF2Pq7nOwq+UQAeZ5au0gOUQTC7+i16mwLtbT1rG6bjdze7wnB+7um24IXxlwVAdWSLFfmH28
GuD76qmOOqZMjQyRfwTxPRWKfgd+WBx8Uhm7LA2Mu6orXIKVGNxtOZnkh4OLZONNPRZzPD+Ps6Je
YWuLbEdDNod4+ex+a1FiscWH1amYR3mIqC0hXLXrTXutR43kIcFlW+nestvh7M1zRPGiy79zAA/X
qgzau9oK27sCdUTJnkUQDY2NlZCYqUnpFnMEgIqf+9okefrouG34kqaY2MwYMh7L2Avbwyy9D8JG
+o7gh39r5xG8r3rOdxUcyy2nq2wrvYozgTeY87zE5jg0eJkry6k31oSu1Md8+MDVAY0419zpOxCw
9tgjPnp1RSkObtj0W48a6hfRNc5nolMu1WlkP6KexcgqxuxBdzLAmGauKmB32NHdc95kH/afdVza
u8iOk4tiT47oqFriUeDioZ6k85Ajrp2/EDJO9l6NYRxSZZlcojkPn4ZIpo9/q/T/pcbH/23ZEAjh
FqX/f93QuH9v3//zPz7+0M/49aBf3QxHEQEhgEECkrQHoVnCJr+6GU7wG10ECjG0TcBxEET5RzeD
TAndD5BFFj4+kNrXqcO/dzOC32C0hmA3oEsSxAY985e6GX+KyymCQ/xsjzrklSIJUOOPGSIKbgUo
nZnL17Y5Zp/xGQrC/E2vxZrm/S6QG8UVwz60++DfRKbsPwVTmIANr6hkH5YHaVvokn/8ycU0z7xi
/GT3rj1SJDmNB7VCu3SPffffDIr9OZ12/VnXLCCzVCSmQv/P2dcla7BEUY1Yzaf4UO3Gg70X+2yV
bP/dT/pT4BJv5BXldR2ZgqHBwcP545OSeWPyuXJ/qn1/LE9IoXfJQR784z+9zX51Ef+ZY0+764+p
Hn5OGFIyA0TM1wJ+6h9/Th4ttBAKXazidvR/SJj6r2Oomzs1GOYrwhwp/JHVN3qtndz9ZtdG7xIj
xL6UmQ+gson6c9xgnfObKj4tTZ90Owp/6e2grOmLENWIVHTorx0lpk52dGYWtfKwNyEn1HLYtomx
D6bA+jrYc/9IxHR6LAuOUSDP63hHNbg8tAN1DiZlOcO4/vhjWJLqiM3HPrkAKOmEdU76IRr0j0nX
tAe3ELbFsxkKpKlzpL/mrT08u4FpzjbsB3xkcaKOsd/ZB5d3dIkWJ0E9nFBIa210T0wA5tuhyjhL
OoQG0DBAnixGSJBD02xprlWnfMDeNvbXrESd6gw1Zj5cX0FnoAKHaS95sLwu2OMnC28soPQ3Fueb
h4DsyYvtFFAKR3gNzaYOpfUAYjshZZh28w1113FNe8jba2N17yQXrINsnREmPc9o4txxmvugPOJV
klvkJRV5iSzqP0Rl0e8WnNU2Pg3wb2HUjvvc7pedNXqMLoTlyCXGKQQHwzY9pFPn7/y8bvZAqP23
craHehOaQFAVnGAQBv7s3MslDPcqH71XY/XRV9+dG4RNw4uDTW3HROZQ3Qam109cvcMbaZTnr4qy
5Zeuh+alD+35KKsCyeI481FcAmezlNP8PICoOHWT1p8wrxuKQ07c3XpRDBCRutrZHmfDpIUeemdT
6zI4hQZHzHrgvavWHc3JaZWEIZot1cXyaJZ8eAh7h+BYNc1P9VIQ/ShU/VrOOWkbGkXzQ1dQ0FY+
aSks5SVcjkVZi7MpysBw0PeGaTszU3f2KntEkiQAbIqKy1roap/Zcw7Q9WbJoMwfw0WPX1sKTnea
0NWwjp2qVOsMC+ZtQkxq3GBemjZRF7gH44NnsPLUCAaChu6mm01ND9QJrzrGPCSwasGKRoc4LEW5
6gRhtsynMusnlXX2pTPelQrk0rqb/B6VH1EdEhwZvTDjthWVC41EhSzYyJVPYXMDehdKmBvxELy6
DAU8DGE/7mIyyl9VnYvXofEJt/Qx7Li+qqL1pGlGTcKofN2UzIJz8ekHyiWm/NqTarrxS8umvLGU
XDw8+OS+yKaXGEUsaippD/aGUzqlaNceq3AHKgQNcdyF0bdlzHJrG1UuV7yWGFBNsWfo3hq8aJ8M
nXAECqIw+mhmHOCDryXlw1q+YKSibIsGR+/gedb7gtPgrkUDFx+GInbPDRaVD0qA6mBP9pWyh16R
xRfc0FMwL9Nt4Qf2s+ln6+DLfLmD2dacYSwiM2FUzCGSUfmxtQ2cVP+0a4sKrx3PnjjPdSCYQrNT
lqfeydL2SMhMu9wxgklviqocDxqR8KVRpkL/MAblN+aDQ2cvB7oXGxqbzHhTDUFXbhUWt2cwl3Qz
Gz+cb+xO9Y+CpHoJmZZW3IrjY3/JXGqOzIrPP6kVhi7UUow/2xDpm7uOEMQ9gJ1vftiSqttq9AOc
trU/nCacHMm6LQYcrXk94QEOUIhdFqKHX7og6PeMXAwURU0enzMdhJ+iEDDBZ5fVmG5BZ3FHXmT4
6lQjCkwSBfajgUnFgFrA5UiSAzuORlNPJ0MAR6ypxUErt8Os47UIHGySgAcO7MthqVLuNoTWgbHK
6JDDE+U+X1KdHKIRma7t05GWrk4/Gjv077O6Q4nFAGnbcg+nOrxSjSKiic70zqInz5MJq7eEgPUu
DaL6ZHVpta9rZfpVWfszxuHEj/d57uUKw+kYHQZRXvsnCaX8sLbsz5aUEgthHJwGxwaJ4qj4cUqz
4KmQTSBXimPznZNB1UrJzn1KY1vHamLxqcIOqQ8R08fU7brvQyKzL7HTbym20MoLU12v0gTWrjUt
5k2G+q6o7ZqWIDOpBoHgGVNb88TBQKzauhkuiKGWB03p9oZCiuRAn7WHOVby3k+sfidThEebLFnM
PiOZ+TzOqXtyk3z6xCJP1mwZ+yfn2jjUs2OIKEYyvE1C0YGx4p1zShujjhG/Yb2K0kD8xM6TnGOm
35koci3xoic7fsbs2jAGzO2u8thK+1k3N5Y3LuOaJEZ84gLCHwZ0LxWaJa6gOlEw8CO3/xHS8SQi
YsU7e+n0Xd809kOHee2eSVD0D20rWDK1OejMSQ4qpe8fVtFMCZoRXmtdsQ6TjfILZ59Kn8TpkhE7
cXxTPVYDEsP1ovS0sYYuRYdu62Fdd/TR63IpPlHbTi9eX7LfFN2cbut2iO6woQU7DDdRssmszuz6
witviiYWkrhBSxrAyvtd1jJVGVu9jYssUvF3L+iKoxN7/gNl63EvrOmKo6QtsXN1piEM+7nAEeXz
V1xC+zaZDWOoUeNYNQDtq9I2CWd0f1OxW+LUfc7ZxYeVwHS8R3ViH2q4ce9NBkmIpbcgXNp5bnws
5BLsBqxXz9Cam5+l1uNzGi1Wvy3s0bv1B0tv3C6bd5YXyxdKArgRB03fIAX1fV1zioX+VhAFKBiX
Qd0O7VAfFIHpPeuLe+9ZNPCkmvPPODTVZ6iKaFWzyZ7Thr9cPtn+9drq0heFOX8mPlOvJd3J3ZS1
8SXxGISgcDG+BLC8dhbME8Y4yzmgkDdO+XpMnfBIpBR4N0VX8QY1KHwco1Ddzhh1b+HFBVvehPbj
xDL+5nAi20eeGr5EqMqf5mrMHzLpIIKRY/HgKg3ryfNy5kOFr6Mz4dXlpioClyxG2D8FLCMPqhfO
uqPBcbSCyPuoSY6zpdU9BSXHTjxK03n+hZjp4O2auKcvmCFOBIciTrTNyjtVxualbJkOo1WfkHoy
evFueHS8i4NazUxlej4+t6F6560zP8eVGh/8OfbfXT1W5I3j/qRie7idx1a21xJP871IffmSqsRb
e6XSsJsZAn2cSAcFm6DVEB/zevhErlfmm9HxGZG19MKy4adfZO8aGl4SxVPTEYNCtEgVCFtrJ885
tc5NFbTV81i4dr5j8x6++1ZenlSRLcfCBlWCk0oxJTzpyT0P3TJralBzsTNTOT1lTVUcKokmrTH9
gLH7GrDOjA6+MhOQv8Q5aQdwiFF01wpcN8cgogbAMGdu71w5hdV+bKyMWnpWLWw4DZ3bsi/oHS8t
3QG73qZxmZ9MlJbnkk/FT1Du9QVeCa65JYrvwjqQD2bpm0eXCnq5qSNlk6X2km5Lwjc+OWFqsyvr
kIS43X+VcbKwNdWKVwOiHz731PKJ9dfdsazt6Dw51LcItsVP4OwYbQ5bynF5K/WH69fRq+1N6rWz
hvS9xVu797pE34u+C19boZybebGcR2iM6J3CLFFPc0rxuRxkfpO5nbpo5GQ/AD9j3OCMhkXlr5cX
/t8cULmOjnD7/9dFiEvKeMp/2/9o39M/TKn8euDfCxFMlVwHsygXwLvivviPQoRr/2YxCichD/Id
13mRfxQibPWbdGD4WrYFPdmjePyPQoSUv4VSAiIgBkklg2v8XylEcGn945VWXW/LZDT5NUIWuDC4
pi7/aWptnCoGAsg/rdmYhmyTzWWfsLfMfvAQCAWPPehdyC4Nvfwc85cI1LbyA7EPOkGcIO0Ccb/w
6Vo2Ttik+a4dx8G9MdxigxWpjkFsQd008ZYzO3TSznagUzDM3003PSrIa5Kx1j2rfTqagwRhg9LS
j7pNGePHoz67iOGVySqaYl4TT/mDS4mYvoruaT/1WTZNR/To7dUpBqIBphB3FzjzfdvcLgO50K3g
IBzf0cjinoAz+Xbpurl/knrKrVVrp427Vybk47IG0pWOa8p0qTnW0bVSv9TIi0mTe1Aeln7oxabg
pJxubCxH1UMfMkq7rihLh+u5HBwI+15jiU1Hf4CrtDXWwwrMuBy8FS+ZlS+HnrFXTZo0Z3RlZ6g/
Z7h4PQUXjtmS7rthjo+WhKxaapT+0q07b3IfRwu/8xYjkCmPyVVduWI5sN+XnDrV0XFADt3SycTD
XlgDqckCIIi/FTXn5xOQWjO8KBWj1qBeThTWNCULXCW4OW80baJnSaQd/VvbFN6m5KjyRu8uyQHq
hyiCdVR23iaajRy55dqZv5sz6bODjoPjNZemSMPuXvFEQ2K4sY6IfpnQ2weSK9Uho9dIQ2wm58dw
HtPKDzbTIejF3TzMdmjjknibsUEEa7du3GjDxkgIzifCYlClwYC/XvK9acVCzys0TJKxKRGMZn4q
8MJ2dDHHHB0Bk37jqioL43xkNpWOFcGi5MGH5z5sAbeG73VbkOwr+p4mqZcpUd2wohPmAgk+Nmcx
ace6TGDF+pUlhni+bxjGmJ5nSR6QvFwEPlSmrtjWJIBysH2tYIogyky49yjOGFKl7vLJLIj32XPT
eGLWPHI3erFAdZZuHoA3NROJ4rBvHfc70qLpbVJifvd0kXnbmVOjC6h7UfQWpy6qNmyDptov6CiJ
bYql1vsi7tmKCDPE1XNCOTnaxnY4pI9uEoMDCZk5rTfC7a1urZapjx7LNvLfm5RY0D6pQutj5ETO
Bum6wntmMSlrEkTRFBJ4FOpLOYRC75OJossKejVwDmmrXm2ktzj2eq5jbtRLDQuX+X/NEM1WybgU
a3caHw3oonSjIrE4q9SjDJaCLVKkUmu060NY5lvFdNqGuU3nnJm52vOA5Q2XoG62kfBScddA4GJQ
oXZSf9fzJ3TXSkoxPKEKLWtCtAO9HkKguOARPcefSHIQS6h5pkTjRgatk4VitlwvZoLN4E5cSB+q
Wk0YRg1p5FU663QbWW695xjjkX4TdNdZa5pok5rrQaCxdcr1BRt3zK2vrRKML709ncrZNc6BUaTB
4+aqm+pczmY+2ILtE4ytTdB2T44Zwwvt58jfmzEY1Ym40+jt3cwPl403Src/DpSq5n0z8GgiyQNv
D4bDmFaub+nS59l2jrhNnKbOIsNivGxqj8Y0s/3i6UzWFHeauTso3RFD5WhLHI8ODbHg/8HeeS3J
jSTb9otwDFq8QqQqQVZR8wVGFruR0Fp+/V0onpnKQmES0zyvt83Gpq3bmp4R8PAId9++NxPO6DME
ZzOQnRHC6fpL7Bez9yK9GzLnjQ42HJdAvEkaNS1KTy3elTidoPlQv3RRXml2R2/kvJOqoPyYBgZZ
fi6Uwr0lIgLhacDowWeaQhpBfCFBc5xnhvxOpOsP+7I2JpmTZU0+uaacBcaHobLCaF+TCqpOO0OQ
bsIuFdpdptR5Bl+KWeYHBaA8iq+1paJQD4t06NBj9wemQ8SJZnMzZLXvTROydR+lMym0h4h5A08M
1QDhUSbXU+yzGkzDYbCUvtvLhToV785BzWczzaOFuDjtUgbaPptTOtPLZYEShwcE/Mr0NIj0rn+N
TZDouwi+DG13jqNa2IVSP6Z7OAjzB11Pq+7Y+QzV70eklotDrI4gsmxquSgOBVC6Kbcdraj29HvS
j+63D8ZX7sr6pibhSZ2YBl3q1HHtW14P0RKUNpAepyVIsQha1TqbLH3XNXEeeDnteNGzuk45M5pd
+gC9cprDwTEzzU73gr4E8qgyOgpFbF1RJ5wsJuxsqsn8c9NsNd2hQdV/RA+U6wqwpOC7MtDC6BZs
ckdOqaRzpa3Jk/CJrHm2To8qL7kBGkH0igImiDtEGVvlVITwQDuE3FT0WiJ+6VlNOY2nNLaASzMF
OCmnKGpI3vWWcHnDrGBB8cnI1AhROm4SeCz81vIaOBZ+5YNAtqgLevBXJszlrDJWCgDflvEtasc7
sAR3vdrDM1iR69e34EKf4eC+Ng8gWNqXQgrS9j3UWbrMlSPKvlcrrUTXVfEFkJ5KYwB1ldCmMknZ
swfAZ3Jx25uR1rrIQjaaU+kNoYLVgDrVojzs/rJ884DGRyV6SljH2QSWErwwt352/tJJSu4RdCL5
Jjdj7oZAy4ef6mChWio2c8UuSAO/oulKyYLHeDGDgHMjr2gP99GPvDB7xvkpjtoq0S+HFAjwuSfS
ACbvHZSq90xxwksg2aVcrOa+BDwq98fgjspgTpe8m+r2fWxmIGLVGBRwNVkzWE4OgskTY2nix8gI
c+zitOfz93S02pNZ8Xb4kQ+JyhhgWjSA/iA0/p5rlJ/dUAXwRPoOEL5D0yjS6SI1FFDdXjnjBbI8
TLJX48wEacASlDeZl6XQLUVIrMgU8D1upjpygAQyacJwZBHRutTO/akLcyNyqjKMqZNXUMyIwOuF
G3rlLaU84kUXPOYFUu4utZfWIC43g7UfjaIuXEZi4vymHFUCbqOYzCVQqA5JxRSj+ZEN3Aa7cRQa
ToFaSr3gaXJfxITUlrA31cDmD/ArMRgyiVMk3BXGuVL3Rc9r675IaEd7QhlzRmJjVkvkz6/qD35g
GbVProgE8q7vzSJ/302aDlsU5RZwQFlfqe+qJH2eXEa0N70z4mKQPtRELD8luDG0+VGlg2x97UKG
jilB6JSUwtQcDcdvQfS8hyKq9h8iU43bnSLUo3mrdaKWeIDo24lzrtLRBYFzjpJjHBkqVQ2gX4+m
6eO4ijmG1acIzFJwbPxRAuNoZGFVzgD+4FdTMrDqlRkDV4x9jMxQ2iNwE/8Y+HSkj33WFsN7qHeQ
bcryvGFmuRLiCN6lWKZOZTFBx/xlHFlea5E7PyQMCagsiS8HAqYiQNglzyQq7bmY/w06ZYy/pkyn
C0w45mSkEmzmo14V2Q/e4WW579QWuIQqxWCv6Y0aIB95gt3mwSCOx4hSd/7B6IXiUa1LhGWZagFz
yN00QlXU5lJYfkk1BUo6nVF42E1hu57u/GBEeIX5Bi1wU11smCdQOZpGKWmp2/cpjzIkPnnJTrzO
B5dytMiUsa9wlgyBIc4TRXwBXrQwneqdUragHXkch6ErREmIAFeoAH6DTRCFB3N+9PPtE8OlmQZG
GWUjNSCAKLJ00/KxKlvMQBPslbROi49qCATxbioHDv8EURkjBhmVKS9qpTp/D6Je6BDRUo4lda8n
QQf5YA9jHnUHoTTlm4hRd/MbVe1adgZfEMOdAVwdcG4pxOoBAS5kaWR58sObqW2Bcf3/PLwZZ6II
mtT0cv9zGm7/OL8ebPz9H/wr/Tb+R9GYGAQLoJkmXXuS3//FAaj6/8DHbSHXpc787IaImX9NNZr/
ozFWeckv8ZJ+SwABAKvxR4JIwuf57/4BT8ScXF8w2CC2ZcBoyigjFQDokJaqGoAwM6lPyWEmFNbu
Wj8wPltDc75jxn18X6lCRG21Vt+bamU5F9v0/reNy172opM9W9bZDw3oGBckqf/rtF+oCeLhHIrl
6fvgf9OlgTGD4Hd96BV/yaWRZb/8jZW5b39RXDBUuHZLHfX5vrLjexCQu8SF+dtT9iDqgb/uqr3l
jluwg7W1GSqIUrhZAHMs1UB7vwyEvsAqEDZ3cvs9M9yRS/Bzh7+V0/mQeONB+3V9P+VFHeV5qZdG
FxtKWkcDXNAwum89bQfaQeTR6/jkR991l4E4h+6o194Kp+ZBPER3LVMYofs7EPzHDV/ASpY/4g2j
a2sKxVnnR/SIhSrnHnFhLpj6J+nlhqXVT2to1K5UWKWpX804k4tPK6qk4wUwT7t3/AfzNBzDU/el
ORSe+Q4yR7u6i5iaO1zf5NUPe2GTM3tpM9BqDTAgpVwZaBWde99g4EioQY51+QbWY90UxDIzmSm0
0UvPZWZCFFN8iHkaQXtXD19ENOqvL+fZERfHX2fiepZh0VEMeiaRudhDJfATPWn5XBRJ9vlk107s
pZ8QHgVmjJTP3jiZu/6meEr9jdMvzTu1tEzZiQCoyAqkN4uqnxSPOTj3+WA6vTe586k0XcNjCn+f
eMFO2NAsWvFLYKNUGUUVXkUmuV9/uCExdBpLLBSWP1AFDOfAFXMWP4bc1ht7OkNwFiu7MAXn8GtT
DCXiIggf2xDTOx1eGezTo+wW+/NGmHk+TK8smZCdMtsDmRCaCpz915YCOudBAe2IHd1K5OdP8o/U
ow92F9/pv4zvtwARbsfb8dh9kr8gOsqR3HCfxeUBvxHkdhSAKRXDfQXf0Wv74J99RlZa3UZJcOdP
e8aoI1WxYas99WZF33bjIy7Jaf/XILx9kL+AOF/SbdWMT3ZlP4+X5x8ASNs02o8kmozRwa0WA6uI
TFrhyT4zu9NEqm7VFg1r0Y4VCsVokab1F2P4geKGnZbZBvPd83e9+BrLH6csoFm6X6vFxHyBTfc0
sUHzOOWp/vSTLCn1zrvOlt91fzPamnwevNxNHma82/lurDYO1uo30SmvSSLET7K+cPQqYzZbVmCz
iOqjL5l7jrcdtzAGoE8rNrUtg2facHj1tcP/XviFyYUbyoxFZWGKSfUOIiiR7vK9tYOUhBJQL7mT
U+P9SWxvguE2zC4CZDCZBkK6eF/iM/IYfgMJ6ObyzykwNha4iB3z+sBxQk5HoIKpc6kmadWwvjZW
a9hRVwKsn+xcqtAJuEmsz9d3cv42Cw+ysKDAYKwqTB/NV8JFNM7GUoI/gN9PHzCg8j6LSEfRPGwA
OCNJog9ibf4zqarntdH9keHSNwiNz2H6wmQIf00e9qbOaHD+EEb3zaBvLGp5x2ACPK3M85JLeu4a
LaKE5lsBEZlpuDqFuasZHOZVvLZIGW37lkXaAeJmx5QnN6AqnOvTKZJE1xp0gAomwBWGydotPYbl
0+H3T+LHGJCV0hdbQlA7SBuLgB4yA9PyJwl+fTm8p7QMdddczJdhwKBVbhW2IvugLz6QkjJwpLt0
z11tiv/xJ2B/Ln7M7H4Xn0BrlTYcqDuhst45k5U6xXmDR3nxlJiXCy2ixFLhqYSucnFSjEbjH5Yl
/ebCvIPCrbNhKnJpjW1R6L6NBBgy4IRnoHWWDlhcfcGgmRlcAYxa+/KnXI1pEFUbcjpbJuZ/f7Fb
sQ5llFRSr8HfejL+adeek6fr5/DtgSd8UnvlDBoiKOjFfjGUB3uYnGi2eQ5EN1R8tw71W9XgtQKr
/xZX6xtANPS2XKIWqO65EQoa+/WSAiZM0axugc4wHQWt6y4Yur+ZQ3fL6B4Cgb2Uyo8l9Hl2WUlO
UIF5ur7cN1uqIQoE240IuHyWbF0c0NaCpdU6i2B42wm84WdGWzYsPKvlvIpsCxPy6yWGvaLkJagb
cNj6vjiqjnKAHMThf162y95nu/jBus9P08G8VR4YUrSrh3GnOLIt32Sf5PvADQWn2m+Btt+cC7BP
QN95TPAKRTVgcVcaRUcppJIAXE3UWOPkUUp/0ZX8cX17Z7rH12Fd0wy2lklhdSZJFRcHvB6VWmLo
iSlbtJ5vkWcxGttkMoY+na49yn6OnHpidp5CK2ZnDjlcxNyo92FWmM5khluJhfT2e5N6UzrVeCFI
M6jo9cfImGci4SDzphPjQq6uO2SJRzgkEFTZpW64s45bO71pc/FGUIxzDn08NsFRDU+Dq+3afXAy
vGgky2Aw6HA+5Yfr+/7mNmXbwRZYyDHD/0eJ4fUyE6lHo5SJTFvRIAXS/up8FWq/r0y80xypvOvG
5j/stYO/MrZ8I3SN3KSRjzFgFicfAhffiD8KKS2eyPjbFJoH9EVg0zHKjZO1+i1fFqktzm4FkL1g
NI6E1Ip3TPlDoWRuvCi3lrY4u7BsICVdsrSsVkEPtMNpYLrFHoTitm4pEIdq/rUCtmVHSbzxCZdZ
InfWvK3MOaMozkFdFlLqshEkCvzkLs9ZYupFruCoR9QGyBKFo75xFb8NCK/NLU7GCANCXevspjVk
HmB9V9dwluy84Syby1qehnBMY6ViWc2u9xRKUsNNeGd4ql0e0132aSv5XXeSl11cnIQyZIe7FHPR
9CVWHmvp53Xn3/jzlxJ3GYMT9CH584cgvgH88l2msbrh6OsR5MUVlpUlcGvgbzWMdLvsGD6qXuBJ
vqNBc2QHDvriDcUe5Xh9YZtGF75fIiNfjwYOUbnmw+jpTuA1N8VN6ebkNJVDV/79/9Hi4jHg054b
0EqcgzMzKqIjueFJS+3GTmzJqT/KNyB8Nk7ZutebVKhlwFxvpK26PGGgoWCRwhjtxvChhhhUyz5c
X9hqNKbQDaZMJnW35h9x8W4TO3okGfhQO/LRJ4PqCOxIv6c9801JoGdLCm1LsWvVKy8sLq7dotJj
A17NDpYZXTpG7WDeWnQSP15f1+rmXVhZhIy0BKSlVaxLKR5oFtkaY9ui9PQHRjRKLCagO/ONhENZ
VhaYAEqdoXTkIeUE400bjhtxfnUlF0YWnhf0fj9MEKbZXZBCId9CKtJ1qu6V5tB7/7f1zJ/uwhli
tQZ0y+C8nSvEPNrcAdX/CbDtdTOrN9fFihY+51dpBOYcM4VGyYgpwHODUIz+ZDJMHPU/8+KDUAgb
NtdDhk7OC42lTF9l4XalGCTnuqXTmdxWu+BeP2W7807/xagY0V28ZfLFvb7KVT+/MLjwQOb7Y7Gk
Fm6Pyrib6vjWaovP102susaFicV9pUNRUdQTJsBJ32uReYpN3Ql1ecMD3+bl83XPoCbM6DBsqsrC
BcezBqtyOu9daMsnkdyAlIFm8g7emiOD5LvYtdytMup/+GIvVhfeCKkIsgyUDBmFrY7ip+mQO+E+
uKU6cKweZouMp13fz82FLjxTlPsubfJ5obfSV1CskDVYu+mgu9MJsgjoCcXbbl9sz96u+8rLUhfO
2U41+JsYu/BUeHAjHObCZOk2XvQo24VDlfjh+kpnz1i8i6GWpLsIClbWoGB/fdKV88h4YimNNhDH
PbgyyMoNW2k+Fol6MJr6c90/XTe49jUZK1Yp9qvMT/O3ry3KyBsb5dx7y24HBv8OTF26EKoYDvgb
B2ZB8Fn7rSO4crm9srnwoGgKpwGapNGOLDPIYHAL/dKJxEErjqGaWJ+mtEfrFOCvYm550soGzwPj
TFOT6HBsFp4EnG88SxnLbZ3GlXaqw7QYtFhgpHf53jz2OyZbAIvu4l1y1292cebPt/i8r6wv/AlF
uHRgkg/VqRS54UM4wWFvl5Y2SvuORmDgUINj+rUHOSc4ky7FH5u6b4qboTSCBpKdNPyHakdzxjAj
3amjkuAivrh46wqhoPV6ADJFhq+zkp4SsXKUaCufXQmI1GsozOiGNktALGKuH0++nPsluibtaDrg
3DRPHQvBgxRg2l136DXfokyJ7hhcich4L07QPEZv0KbjBIXnxINxQPyaT2eAU9qZ3Evz68Mgg/y8
bnQlTlAsJOsi6Jsy7E6vD1GhioIpzkb1IYK+zXDTQdryXHnFdy5tLC4VjU6cBY8leyjEbiaf/9La
+OTX1SfylVMYwfxaRl+QIB1s0ehg1jxnjtoAVLq+0tlDlx58+SsW/gJVoCRlBXhdcRj3MLE5Q5Ae
Ibu1LfHrdUure2oBeJilM3kHL07qmIdtnGhzkBj/6mgTSXCh/IkFi0cH8xmUmhauooRQzAwDFlTe
OpDwQVC3deLXHJ9mgcycLr13KCxeO0bc+oIJ7He05zlgJrMYh7b1f6ji+XyGL40sPAPqsIGhUTyj
9L9E+Z0RyHbDqN/1zZp/6fLDKww0WdA2qMBvFp9DlMs2MwpmzKHzsiWJ0WR424RfxtRy/1redWNr
26ZoKuwetI+QgF58mQQinkmEFdX2M3Qnmc0+V/An/X3dyJqDXRqZD9zFq7qGx0YxZyOTn7qtCZyt
+KeNBIIruwU2yaJ1Ii9dGH5AIxIVLAzQL2sSXRGVWXTS0z9YCCQX81gSzqAsnKxhvkXpY4Yv4HA+
SWazy8StTsXaB6GqhM6fJiPQtoyqzRRUkcj0uM24yTszHE+5HzCmqve6e30tbw3RMaS4PE9aKUg5
Lr98EzfnTmXL5F57l4ntpyit79AE/fAHZjSYRzQTYBjccK+/vTkFfu0bnMvmnJykcTiUJnd+mmx0
4FdXc2Fm4WJGqDM7amGmKqtfgNS81mwf9MjY6KW/fdSwabQKqc/rtF2XDRhmODtdnINy3Zy/hkb0
WVfOvwIos7U4zmzFIiFQ/3FjCYMXNq1F+34Mzt1QNHyoohxpZZ+TCRZgfeMAvb1tZiOzKoGJchDh
YPGZzlUNARnvBr/hkW/UORIrEHRIw6NCv9H5A58woKCQOEZoli+utowykpZCMW4D/LOHBIrq6ez5
7UbF6m3UYUk8AmeRKQk7i8NahCLEHBN1/IH63DtQwunNBPPB/vpaVkqm+DZNKsYmEG58E3rIa5tO
gGCQJC2fHG0XnixncPSn9lZxYjd0o43Ne9u25v4E6UVBjJiHkuEijzADaDKyQqawQ5ekuZVc5gUY
6HEbu/EQKOehcF85wa48XF/oyna+Mjv/+4sgLgdTIJQBZmV4OTNQ5TOS5rqJFSfEBHgGsDs8kJfP
BLSxlEJQVKrP8ffM/CtszH0hvdMH/3jdzupSZFmCERn8GnfG66V0cqYFTcQnO6tnyAEmJxi2ehOr
S3kxscTcaNCASyWXBUI9g6NZta2VMLr7jpUF7vXFvH0u4A7Mqhq8iMGRPfvnxXcRBwQyRmihbZkp
e5nByCTVvDKsdrVUukYW766bW2qNYOy1vYUfFNVYmVVANjWWVgY+t+1DSYFVFbLJOy3VGPYQlLa9
FWmFP6Dak1Gc7iZ4zX0nzqufql5/hgwqSuzoPMRfehMeZZdBvDxymDwSf8SJkJl/8rkvdmgR27Iy
yPRQYYdUE6XgtoH1YkPh/vkWe/1me70psztcfAQ5hto3kjExPAlPAiSijOdndzAlwH1KZd6GL8ax
TtEhGxgaPshnWypt8ab8ImyAEFaKDK9/yCLoJcZoZOW8ViTRdtD8HcKHeN/AYiY5/o18A8nexpNo
PRyhBy3JwINIyRbhKKRJL0rQbbGzxCPRq53yUz7Y3QHq59vmR3SA8P0u2W81UVcufNz+xezCDUtQ
k34xYlb3ETIpSwb8Jgdp2a3lrR+vFzsL5xkKIUCkCzu1h16pDbW4CX2lne91twW1PB6HO3B86PgV
m8Wblf48H5MrUlfpE/MYXMSpOoQmbxxBC6OB6A7HmCYjI3XODNpMHtqN+D7/YW9c2ES6E6lHVaSk
v3DhtEShVLHmNlZzrPfMGu1UQOhbBYr1RV3YWbzUMn8YGD/GTuMi5+gkbvPT4MKkwb8TXOnbRrRa
DfUX1hbe2aEdU1T1/1qzvkbfqm+hJzjtrvMg56ndP6ARfA6QFETYRfgj3kCXRdXPUzPBZHLUduPd
2SUKQLqXPWTO5ltg/ihvPtqFrcVmwgg89B3qJGwmA/m/ZiJBBggeq4fA/ecJNs54YWqxkzVMq74c
zTtpPmnTU9fGtqp/3/hca6eaFyGvAHAvYI4Wp7oxM9GgDPy7ra7R2/xbnZzMpU/hmu/06kHjSRV9
2jzka15yaXZxyLMMUcE+x6x5l3zUwcjKQGOjHeP7Hryk6A7Z4W7z2609Ech80Q/j0gakvPh2QVIA
TYV7xFbemXsFun0mMc684qLPEwK6njzb3GefNrsK85+79JlLu4sPmXYldaUKu70jOrJzdpBS4Yoy
9rIrHrSNu3f1eri0tviiatIk0NBhzb8z91DBn7/BOXhAFuqjfjvuJK5Dcikn3G256wp4TQf4TTJD
+ZnqpLWo1WijoTLNLvR2e5p2xq7c+7fne6gYvO0n+ar7XJhaxGnLLBjXjjiFgRJ4RQvsO8m8jZOx
knleLIdi6uvwPIhlUrX9cyBzBzf6hn9+iMKdwkg64DXJHhxGnJneCRj7sz5v7ubsFG+c5t9LZHLo
tfm8kjpm99jN81FLHH+vHHxXupffQXV3ahzx5p+3/i+/nrVUkkbayhAymAVsqN6cJphJL3S767eE
0tdu9xcnedOTiVW5QIQIM9b0XhieEvWM6CsMciYsjp298QnXgvWlscVR0FLmNOGgI1PU7OKYegAo
H8+fO0D38W6r8fOGYHa+hS6NLUJaIf/LX6Jjd0w+pM6TRrOl+LRpaDWcXHjG4ukbSoiilmhX2CiG
Fcdilzum24yHwckJnCOcKhvbuHpFXNhbvHChOGhjY36nqIym6kX+I2inh6wMNx+2W4YWAQQxg1F9
pjIZug/6XvZizz9y3KbH8klv4SS0RxdMoru1odeDCfWL1yctkZtYCSX2s4D9v7OY/98aUFu9eF52
cEnVex4EWO0SLFQiOAOIONPabX0TvolgA7a2vpZZSst8nvlYOCGyH3mbhOSKsvZVlxAbUDcMrC8F
gmMAKBQNln15eAQRakR0yK4EiDTyHGHhwOnRBTkHf3SRAcv9l6nF6bWgPkQsiFBhfg/pb90LduLS
yPxoOU/lV3qZu8yLP2xdn+sb+GJ0sYHKOUV34DxnOaO/m7U4jbRzN8LSup+/2FgcYAn1sw6+ivnh
7+/RAHwn3XSHYK/sxR0yNDfyof9ibVRrV5MAmsL/3szFIQ4FlcEVg82csyqQZJ4OnPEIWZUXncov
+VZWvB7mX8wtjvIYI04AiQ/sCu+orGeBF97P87bBd2gNIb4ov9Y541m2uptfIlsH+j+8RF6sL050
0RpBB10XCDNCcbaLXN99Gnf6Ln+3dWuuv7Ze9nUpBMs4ECLXIf7S7Sb67kfpEH5C7CW2a7fzRLKd
YKcdx5vNJa4/D/69xCWaItOj1D/PRagZDiv+yDs32pluTYKMcpOY2cJmOvI8hv32RfJicr6XLkou
Qd1zIGcXKhRHP9V26aQwwDwGf6nvqSyPX31btM8nJYJ4eROZs3os0VOAv44Z1TeTQzmcknF85g7q
+8cg+ml1WxXyLQOLxVm5ZZy1MwmJYNGgkQQnDoqNe3T2ujf7d7GGRRowCKZgQUc+H/uKfL+DGR5i
7+18fzW8XNiZl3rxncTBEgpjTunmFHVyawde7OSd6cLkDuH9JwhBsu1Hyeq9cGF0ETeTYgCtBcub
PSChRIn8/ARVHPmcsq9rbw7V4039sz60zkYs3fpui1g6dcjxZpCCA8vtPXjtUy/dh07r9rfRIbIr
J3G2ctfV0Hax0kUkhWOuQ6YRVwSPENGBCp5mFVxwW/peqLuDVmzG7q01LoJpY+gBxCesUTzJju5I
B+seRXXo+r05O4eEHsbf5OvGxs4Of81bFzE0KyTkkASMqvtBthU3oMuSMkgcOMPdf5E8bhyO5ROJ
gUsLSDe7irc4lnifya5yOx2gOvfE6NaPb4d94fiOvO8/+40dbDd55nTuynqf75SLUxPwjkF/lB9w
PnaUHZWDcK/srVO62xpWXe1fwb/5r1j2fFVfWKpCeRqSiJ0V6pO/p77JXOejfpuHdn/bfEebRdhe
3cbxXPYsZmKxSZldqPSSYwXa9hHJaRQ+VHt8Ep/O9zIZEUo9f+RDzzONjLXRt3wdiUA2MpGSYbXb
Kbuz034KPKSoPsg7qMAQq/mzWPBvc8YyYxfqBu4fzM2FzuybcZPsAm+uBWqmI7qxK7jN1sTzc5v2
rdu82Fyk6fKQZH2OeBF+q+zqh+FQe6Mn1viP/1yGbD4rf8+ndPZYed8ezHftsbqDO2xr8au57iw9
g34aez3Ty1xGfcQrhh4Wlfm8NsfqAwLgznBqj9HJOm5u9HpseLG1uMni6V+L7p3xuaCV7NJ9dTD2
6O692yqfrV9nL8YW1xlygbC5zqVCX78pIekM629R+Ou6p64fD8bD4OB5FsF5vXmS0CUKTPE8V8+K
26CH1t1Jhleg+/fP7VB9VGmzQ6hLAfS1HaGsahQkEhDuCjJn6gONnJ3fgY0UHq8bWrsyINKRqSBD
qqEvGxmtClmeHNLIyIyDgl5wpW463NqeXZhYzrkF0aCGSCMiy8Jpk1z4tk1bFuyp3SU34OYYxCGY
dry9Saq3ShIby1vOuiEyqzV6j+0MGj9gzEhs/0nxCPEnBi1osc0kCgu/g02yUvtcnJOI8NB9CGhi
xEd153/ZrvSvZWfY4twy6Q8T8xIapLWGUhbtNHcwkHmZ3/IQfua0MGW7F5zAtT5ed4+1nvIrg4to
MWWRUSrGOM8Wtd5cklbPp/ABpgaJ/OyntFd3qI8aUOq7seylm2nTiu9AQA0n0sxmo2nL1leIVm0E
roz1dsGTZvreKDxCkv4r79KNRvFagoYpS2fOFYgDCNnXRw72waKtFFAUXVe6lWg8WhmjvWIn2aIS
HzNZOSCo8a2Skm9mCANBFH1M4uRrHTNeCLS2NdX7Xu3+ur79K+7LlDWD5TIbAIRy8Vg+t75UlS3L
L8YBYkD/u1+UT9dNrL0ywFtAyvKM0wOU83rdwxkevDbEpeYLSbqVaDkYIvc9jWlPvhF95w8m5HjV
zMpksHeLMjHutcUJUQalM+vfw8TTrR84yc7ytIfw4/RZvs132X7YSqnWuu/Y5LYzzJlCaJkGRxEy
l8aIzd7JjsjmvQ95YSB4dEQCxdMP21nw6qe7MLg4OK12Rot4wqAoF7bRf0IIeOOOWLnvZHgAmP43
iN3gHl9vo2ShU2RpFR+u+4Ec6hfkStzKHw7X/WPlvT3T9GBJh6KIv15bKQNgaZI1EwYRcbSb5hDD
gAZ34P66mXU3vLCzyF3Oct7q50DvbP1u2slwEsEU6lTePIGR8iDb6vGtBpYLc4sXpx42CfreHT0o
TXS7njZ+FruT/PW8dcG+JSAiWl9soLl4bEJZZ6VTgaXuKwUYr6WheIbDIN7P/FX6x36nnEZXtmvZ
2+5Cr7rIyyqX14UVQ7M+DtguyvxdZ9WlrUMWbqPnE249K2d/XrxvXy1z4e9mXbZySR+MZyULlOzz
zvxVeKNLGsh0iQszyv/NYcyF+4tTkKpBydpqT2JH6z134fuZtM4gF0OhastjVg/0xV7O//4iG4uk
xG/OPQscpvdGKTPMvjV7uPW1FnFRFOHqN1pWFBX1u0RMdkij/kosebexc/ORvfap5rNxsRIIG8Hj
NtiBz7Ql6IcHNFEOvFqcjg/Wt6AVqfZ6/c/NYuTWHi6CyRltuRQKjd+RX4ZDIvlAS8oWdzZqtvvz
xpW+hv165ZOLmDJ0hYnADZ+sd6pb4VaGRmSmAzDuY4ZVGxvaPzCZlcN85Sl3+4N0LDfK2+vr5YaT
mMTR6Xi/3ukBfR2lJrqg6gOBmJTrj8i1f7z+Od+SiD0HGLoszPWAm3x+wl18TiQJ/bjv2NTpHZHT
SQMwpzC8irZ0MxwsB86Q2/l9GJ3aG+Wv6k5zxP+mcLDuVC+/YhFQxd6YCp+1Pqfw6Sm46b+3ql0c
0n2HOGj6bbwdPufueBjPW+48H/S37vxvy0sqAaP3RT2aA8H5OO20Xb1PnRFifhviiUO886Gs3Njx
9XP6YnCRnLWjONXoCbDhYubEzS+zCfeQF13/rP/hQnyxsgioqtmd/XTCSsWkk93eU81z4Mvbg4kF
R/xfVNbWI/iLwUVArVX0DIccg7Xn7zM4BBIJvp3WlbxqbzTuH5RHyZkYpTBgcgUhO5+dC7c1c9gf
slEBmpGL90lR7upcfteiLuhWY4NKY771wlj10AuDi8MotkOYnwUMygWgvck9f0WPpX0AFe4Bx31Q
TpLXPCgBfaYt/drVMGBCPwj5IbxZyyymRdguz2aAdsbsUKBL6FdvTeJLqzZm4thZ6Rel4EVQL+Aa
z2Gm+n3/ZiUBvfkyfz3RVf6Cv3Ie1N1q3q3GV7gZGJwFxI8WzyKcx0qkhL5C6tDtpCd4SW7EvXxC
OR6wVHA73fju+C5W3Qo8H2C+1I6+b1JfrBRj5ctfsIjw6mAi/a2Rnv4W0c25wxAROaTvNt+na/t7
aWkR36S0Vo08ek6Tvv9mH2WRtnZfuzOvTPLX1nNj9YO+GJSXsCJ9rMcxMFna/L5JKyejdDZnZTVD
50dgb+74ZfN+XguldM0Yo4dSjP9bxJxI6KNO7J9tzs3feR44ZRY6sbVTtw8/bF3Qq+UMjKGowqwq
F+QikvZWTk9GmO/HxC4+zrWh8PuAxrwzMx53ubNZUp9PwfKukIHrQoE6D3ovE+qoE4x0mkefq532
wXwwvqoO9agdJLKtXVTs7gysDdzh2/Vgvuo8F2YXh1M9q2o3Jexrmcn1MU5D8g1GkjZGoFYoAubi
OZSJFAtUy1yWMKJER5EhgL6kcTs3f4RRE1Ga0g48Hlm87GqJIpF79v7IbS7tLk4hsjMNGgvY7Set
3sloc8F1edb3ZxXtydQ6pwwaBP77Mh9qOzLRqKHggARe1rfIfuZV5lh6nW09C9ZuacUgLFGnpTS3
DIjZGZ1N6XzuSSjLz8Ghv2t1J/owAEZx+jkr+cv4a/xp/Lr+obeMLiKiYuV6ZY0YbcQP7QgMBbxq
F0Ybuc+aO10ubbHfWtwKcZBjRRWQBhobo77rwix4vL6WdSsqBRpocyG9XLwHFL/TzLwNeIAM2Y0p
n89Q6CZbS1l95iimyuA9ZKsM4S93rEEsNqhTngE/hKcggE468KobVM3s/Fh3/wWD31oIuDS42Lzc
bGRV6jDYRdS7rO9d/blJUIIsNrZv1RWgyZ9JXSQ4uRfbl7RRbJbnqLeRuTX0ydbLj4ak/YknwFrx
TOOgm8s+gVT30pTOnOlxcd5PjXBb6/mH626wvo4XE/Lrd1qtwYajz84mCKYr9BUyzQbiG60ib6xl
9cNcrGWxYShV6zXBAkPQqsrNcCyHEzrxcPW2G2nZutNdmJpd/+LtySsTibwOU7UXHDJa1sajCXkL
stXH80k7VltevrY0VWE8mRo2f5nzHl/aq1IhUo2BvLdV3FgV3ST0b432Z8md88+/Frh1OhHc4czQ
LapNY9tpnebzTNH7FBlZ2MfifOeX+lZ0XXtM43Q8S6jLQ2exuLlVPcuDKtYIDl/TzwmEWegkgvR5
AC/m9k9l5c6cNJ+tz/Eu2G29O1efDXNRjUlvfSa4WLzFdF2ZWmlgGjG4V/+eSXAQat0JCKU/9081
9/qWrvZALswtx3wnSahnZnHC7UMMB8NX/UTb3y0ZxNHd5iQ8JI/xx+Qx8bL9n9QPLi0vdrlTkbfN
IxaqomI1VbGdRxtvhrUgf2lhcbqLFto1s8RCKqdHOI7vhm7cKMNsmVic6/GcJVIsY0LJSrvsbiJp
6zjP27B81V0uYnGcg0BHCjeeLdCkGj2UaE/q+xlUjaDD/rozrEXDS1OLk1yix1lEFr4QjCU01PUh
BHLSqcb/dUlzRLmIGIlftWhusqSKmQL0kEjHg722N3coRW759+pZfjlOyys4o99YICr5u0w2igfJ
t4uGnozvGiB5oh+jGx30et/cI256uL6dW76xuIwTo6yt8/O8b607Sv1ZQon7uoWtD7aIFWUYFpme
sjhG220f2cWcBW2xWa4ZQU6EiZaZHORNu54sLRvPNfFdrxU7E2QHNXXHj7f4b1bNaICpeVbATrts
YplaLFSK/v9Iu64dyXUs+UUC5M2rKJu+MrPsi1CWcqQoT+nrN/IusNtTt9AF7D7MzB3MdDNFc2yc
CKRLcm73vGxjQ2mfGqqHf9+yH1uhN5Ig0Jxjbv5fbL8N1Mt6yKnfsuou9SJoWUPIOhBoxnBA62W8
bEGp8HtP5sfP+2PZb5fBhkS3h34rnrHRptx0AluZQlr9BsX9sWzx5+d9uxIdE2alKv98HjsYmNtk
PgOP9JQ44a3hpO74gaIoPCdVMJ7s7e8DZj/dekAFPFCFoyRjfS8L5xiMWhuGHwB9jnvbEBfdEr84
6J/30jNc48bg8q/Z8wGqkjp09RBMWXUEUc3DNEwpHbTf4OI34/3d9IId/n/W+WZ6+TTqgN7jU27d
4/ll4P6N7mAM9MjdQtWQ/jqc99uH3f73PwyjmgGyKiU+zDIo2McRX9hAqcNk/fIGfj6j//2wbwYY
OreDUei3DUyyu/xZYEwthwjU/IyCKFl7AJjZ49+X/Id54G97ebPTf3yaqTExmTOWnKL6WlwyIgIE
OBu5k7tb8UeEkDS0U7BCvveBTCB9QxpcVQzuQfwGJ1CigWie//6bfoyU/zzfb28Sis9CY7ftRoWm
ekWwHNlpkeag7kCpxNzOCfvN8/12o769zmocqhZ1MRi5Jx3aW23cbdcYXJyYeS5DlC9+ceg/BpN/
fOH39oECwUTVbLHebejyhoK2Bv9GNK9GYI/kv0qQ/FjX+3O9bzGdboOpCvT8uMDHLGbn8YwCFC7W
EELqwghvMl+/Ofhfnsw/KmB/3Ctu8cpQOVYc6NuqI4hkLqbqfm3I3kLFv1zff/pUfyzTugzoqNsy
fAdJx8Da5lGFNswc9Kch/s2I/xSz/LmL3+zOqHtZrdzQOtB/rWKLcah6NnVsQ7smgLI5kiz945en
8ItF+F47hPZxP/PbxdTjbJ8BPDme+5gi31k3wyuDdvHv8yk/lbf//MpvRshxvQHyklhS3fQQagK1
wa5Jpzvl19G2H3OcP1f6ZnsmCUM+CqykJLcmYrWduM8kKY/8ZtELkKdbD8hBMBAMv793+1/M7Y97
C7VJDQ0M0A99Byq4I2ZYyxxGjFLIF5eQafq/sOyCg+6PNW7394/7WeVNXnoN1gBQPegPt04w26NB
mc6p+Vj8A7z95cb8+CL+WPFb5qPVzDOa24ra0Xjv0jHOoywCwQooB8Lfy7A/PvM/Vvv2JCamyk6d
b9+HsR45n4CnDlbztxj0ZvD/9cr/WOW7/7XdqrUW9JmMQo0Xduq0wW/cdIL4NHRofZt5/8+r8e0N
CF6OI4fipF93wteB6TeN5O/ndPsb/vZJ3+5+S6luDRQrSB1zITr30aoLsipPqPobi+9vS31zp2aP
ciu7RX7r/DiCcVTzHi0lhmwy+fsn/dgKgEAf+HNBPAS9w29eVFehzanq6DiAM2Q3QNwQwCMtkaB+
cY/e13Roj9Bz/MWV/nwB/2fN70BfD5rWZWciC+ItM32zkd1VFI7rc9f4raHys9f+3+/7Duzl0DCX
o4Hv6yKJmYEqxJRptx0jL26i+e3/MOwJDKoD0hBg5pETffPZWclHwDAFVgPK1h4F9M/vfzmwn8Ie
9CoAEgG/FgQOvx3YWjG3aqwOrxftRS2oj6ria9RnTygROnEbzYk7/xa8/1A3gbSMimzyvxVVv73l
cVbY6proht1UXXSi+f39DZwPmYL731rgPxwYts+CdoyLKEDHv/2n9VXySoeyM1ipMMt650TrFspr
u1sj5jZu8Vvz9N/uBItBwwptC4AWve/zJI7bzT3TsdiglHuqIM5yqo+/H9i/L/ttCTgsIAp0JHLf
vsfW19L0JuAVQbqSiRcutrXZ/mL6flwDrJk3uV/71pL9zz1rpLDGrsf5VINzyLo2BMluDo6C3/Qn
/23T8S1/rPPNc0hvFqW5Yh2+aoE5FyGIYiN3BYXisdJ2s53+fet+vgt/rPdt74pZjou8fReknTYi
glQ4BoxvGCVkMsFvbAG3h/Of1v0/P+6b/2j7uaVZh8XKlCZGcmNPAkn7r9OUP165G7Ozisug/as2
M40lRLOhGIpHWzxMmvqhZNr93/ft5yVc6yYKBam07/wDxoz83V7QkMv6j9wVpKme/l8LfG8egKk/
t1cHC4walOtY4wv+/vcVfrzRLuhZofUGhmrz22EohS7UPsMK5lCQNYu6DkKXpQj+vgoAKP9ytCDo
BVUvmJ7+uyb3zac76yQZtOs9fx4bx3yyZ6lyF+JsYnDeeGUN2lbJoGGWLFK3h9c5d/puv65cH1/V
SpX0TbMk9Gn8xR2U9TSIiaO7QAeeBbmESBQYNZwqyZYW8gL62lq+qRfKBOlBuA+/myC8GI/eOL12
vbpowTS5/JnP87BT5dCeOnTs9oAMyo++AAmfPwilHwnGRY2g1Cuo7JVgKnd8BZwG3R4kUrnyohuj
FhhDZ55Fw3DH9Hke8wQsqGpqD1KXW5FVvdi7Jqur0FJVuj6rJeUnmzYZexb1bObxQstZTdEtB6yi
N4dk8YrqztZuh9FZxjjF1ZpLlPUc1g2FX1CzKInnFJiHk5rVBFnmrZtMgUKqpGsLL8jKsb1ICEmF
0uiFD8EHaEd7+njHpnnEEp6SVIahbM1+yp9Z41Tg3hH23rHG5mBPFn/BOM5kkUFYhd9hBuIZSBC2
W0HxHdN+mJ77RtZnT7GNSAIicjJzB5pn0qoSky6bzstOFdUHoi0cs+zKpIXWrHjEsthp5cIiM6ep
wpR3NrKENlTbaKthENqyMmyz+qp15anNxbM7LJ6/KrQ7ZDU7SNU61H231Zg5kaJeqA+uxLsKtt3M
AN+3WprKKd+pdnVu1anfdoYoQiHAU++paxF2eq9tx8n2CEIybWtnjroDn6IdWczQE8sbKh8Oq4km
oUOnzqjfsmkSgayETiaXIidHg3dvZy695q2DhrEq08XKMcdr0de14Gd3oqDxm1X455H3xORrScZq
Kfy6r6OJrnbAVGeM1lxlKKEiR6tNrSPmlBc7UON6hOJfq+e+mJ0roqoRMeSNUdZdoR6XSwHVikWr
TuAiDwteOUcwnL8WtITTEXXmr3I+6sPybmq5d62mUe49ZypOjWmC2IMXn5o6C+IY07Ne62fuLrtm
tRvSTh6pJTpj0wBE+JAHi7C2bV2x0ELvkjhm94meto5Jujoq1jIdF/1MG/d55KBzaQ3DAnuv7u17
apZBrQnbpxKyvMqo76x5DocVp7SYF6rpvgMBg3449DTK1/wRko8YMJvmZOIKWYxdvrRnY1YjpTWS
HLqy5SwiOTSxOgEInOEJumsiQMoJWMrR7ZdgXC61CtyVJw7CKALhFYFuoE7TvoMUM8zqNmydqII0
dG6AwMFi714unype7OhkfCisjpyebttyPjm9VAnysoRjo4RqgUejm/AZEzCqdVv5w1w0PsiwntrW
2+kye2h4dViNOmn0fGtR++SN5rXPis28rkd7rT9KfYkUKa5jkR2o7VxGEOjmLvqsbUWkrYQzdY5q
Zgda3QdDu+zaut/WE/tUK8SS7aEaokIQuXyO3sNUa75u+iiAr57P3ir3buUESshdHbmLz9ByMp5o
G5XFs8tA4zKS9STck/6mnSRo4jOoCUTGu5bfW3mwei/dm7bCLAbMhgIhh7bcU341z2BfRIzOX3v6
YGorLP7ZgPybmgfzcqJ64LHAMyKK68V8wHM0Z1/dZ8fWvInvPY7cLxDuuG6iVJuFBhP4rFCPv2gP
sEL+VNdQAXgw8rQZriPQooYCqQMbqTVbfaUAgkBR/HnBGXl1eQ8o7Z4r/BU6HwHsNaaKh7MuxSN4
rIgyXfqhhCxDKNXsrgHFvrNwf+6dO2Uq/Lydjhy0khA6CmmuEdUEoaQIlFeDA6hmglU6roEYeDRQ
VOu9sBDR/MSns9Zs0aPJS0K3QDrVykbr7mp6WHIAhpGc71ePNAXzPTeEVG2tgIYHakMPICmDSexL
L4Csb2BgSbvdTzW4CrI5Gr3ponVPeYZWcJ7vwXMR8PKVO32s5E+mjnk861FxKh9GABls/1Y7e329
5lZLVPWoF12sgEO+9FsWZkXCQUcIN9akhhP2JTFBBwU73Bht6BYSfQkyNzrpDGjZOg1ECOMpu7fb
d9xwdfyo6HPjKT7cXiEKSI495qsXLNlltCwiNajyrhh4ivIZlgigd/VstJvVTnGg2tYciFcH/Rg7
VsTZ44oJV3uMBysaoPNSD59sSnIrFjAfVWwMl7lOKSqx6rVd01YcctS+ZZBbCfeu2gT7Vu2LObEe
cx5ZdR10fZFqFUxiOHAO5eqgQuTsfnbFXu0TOhKgzTBRD9R2rIHzVTyNVdAuPZHI6XQn1OSblxOP
PTZof3qHdopXgAGzA65h/WlVu9nymQix+cVAhvKEqRa7AK5/W887bm8y7pdnFTDXwrdY7DkB0jbB
07kKOyTfCwbOjMH3OjJ6/pK95GqQZ1vQbShDwoxN4wRzd9ZzIi6zEw5d7E3Szw79HNPxUs+haKLl
LVfCzjtlNGgxqJ3HmeNr82atfL7vSghyqoSJoHrOtU15FmCZgf/Zu1pc1tENl6dHdJujTwKhzmE/
weU5CSqmpULyKRqruMWARE7cameDJYaS4aoOO6uKPGTT3oHTQ6uGRuPj8k76IVNDbSbrGJjjQDI8
al0h7nhZHjF35zMWymbPQENND6zcm3mqdLBDQZE5pDeTUQms+Sj7KuinzUAREtghRfrHAA5GQVpU
D62VLNh5cWiHTVcDnw1TMZB+uACiNcx3s3Nd9LQcYkintZgLc9OmgQpRHrci91fvqCAiULdNvacs
Vtxj5h0Kee91e2bEnZVauBZ5/ZTR+1GLyhxmONAhb66mXjkGqJZBKq209ZhrPp8Obst8CvO4L+2n
yYqwOZnz0echt0DyHugoOsuTgduWJ2v9VPQqGZWPAkFZ+XETp1ZCIFSIVr/oVVp80YsuvzzDpyuB
jKhbP4ztFtKii030Mh7GCNJY4prn4dQvuCGPYGZTLILnvF5u2+5u+yJpgEz3cL9oYuen6rNvQgWk
WuLCi2gq4+7exn9D5ob7WRZbA1yKLtCYu8x+WatYKzY6PVRXKDD0IHSgiTs9ihEJ/xw4n/lw5G6o
mT5T7rrudSlCJyf4f3IRWNMBZZUBzucRoysKiCcyN9Vsv1pyoNoSOV0XagQ9T3Pr4rTneo2hZAS1
1qogGn/hy7Y0dp31jg8f5tRF7ZjXgUezZBrPi80C0wp1GM2ejFMJdFlqTAka9L6zxC0mjdutDn0/
fYyV5qDjJUPt2vBwQXtMjh9l/iURY0NCRz6OsxlNa+Jg/AUao6YNLW4jJ1aGLYiz/LBU0A4ElZRJ
g+EmmP0AkKov2GHuW2I4j65zFi4s3B7SZAjLHB5SeCUDnkxxL3Oxc7MU+Bi/cJKSB7omw6WLGXCs
Vs0TBKCBQ79kcamVS6cWodFiXxDOir1apaDsd19X7yuv+sDxeGh3KC7WBGaT0ruKGdBcOsOoZGC/
yQtM6O26Ms7Br+Ec+ETwD6zZuHxbjBEd3uvhvS3iqUzLbmspoTofDC3GQaoG8phne9zPIEFB89VV
A0ucmPdquEEjjyVD3CSl78rj4rgID+N69MLa5aQo2ckz+qDAKFTRX7jbBu5SJ315Lcc6duvP2fho
WvxItaYRV95a9Vo2D9r8tooiydcFJhaH4SkHVbNOw2xvnKk8A0NELN7avjTQZjLEuM9UGraqthUr
S8xM8w35ZZRwe6sVgEQvbDXtZTBkVCxGOLVwhLXweY3pYw25x7xcLOPaLxuNqlHbvHF4Bfs8w4J3
ayCUoy4PlhVV44WCRUtHZFVvyi7Mi+O0hl51wuXQx9BbDnmDEzwsoN6Rw4Z7ycDCzk5tNZ09Fi3D
c7WGKsDgODdeeggi00xGogsbqwxMJ4fupOGb1b2HqZF+3DC8JvPJLJUk18NlqhDGRZWhh65ih4UX
MXa02hhaviWeuqU/lsYxhx1Q6RigNIrj3ShorBgCMgTAuVOWESQjShaO852LRI2+muaLll2LzMJN
1Pypu9zCD8C4F0j0qEDlsEojrFH8Dgytt5Zs/+moLSSfEVcYUTdGzbCTaiA7IKGQfuYrthpDA3Cz
fN1xZ1tNoViPXnupyw4A2KRTwTUiXzSTDGtDyupx6kJPB5xuSCuDlPxuKK6dDDH0byMbMIkrPxoZ
NyYZm3CuHtRhilVt1+In1CsNGnH0ym0LSzlsB0g05t1eQXNMe+CS1E0XNNjKEQNg3EG3Vb8ZUXcn
3QJ3qIw6V42qwU0w8I+322JEZucN0SKAzVg2cn0uzIMqVUxdEkMJalqji5ngKxEnB2pF6LrTq+uq
RYYa1fCGiA2L4JbxSSXVmj21N14bCK3clw2mzW/B6HbKztPwomIRpRwTb33t4UXYu5xSe5UkW6Gl
LrCXje8i/eHQ9xBNds2VBQLyc6C000E6zcazW6I3+Luor4AUQcJyT66K1O8CSgi/s8XdCsIGfwUY
I/DUo6J5xF2ciz5A1Y7CFrghKz77NYYEDwLtsEAXZQSt2Ct1HiXdTePJWd6n/mJbQVs8VbYVTuqh
abZOv/G848xPtXgpWhlkHrGV3egS7iauInxliuF68by5/cnWGiOraG5XIRO7Nqf+Tb7mq/euXfEp
m/MybA39SZn3Jt9X1q5F9Ga+2VgsLbg/POR2QDmZoZPgXlDz0MpL00OzLBjBwuq0yoYufTwW7M7r
lVgHg77RoBN6MsbXAeXQISv8qZ/DKX+fa2gLhS178rJEQZrs3LlI6DOb45ZYiCGeSou0cNceUc9a
9lDKUD2p4JJqQvEw5r7Fd6OHuUYLIQfBH0ZgUUerjCix1rQafQWyBXf69NBNW2e8oVHFM8tBL3wj
prgwO12fEb0MeWIe2KFCBFohxk3h+XsGqrEa+RVAbg3YpXezvpn1QFqRY229Osadp8Y9fkC9BAir
cvuEGKq1NgyFm1696hW42Cu4pO5Jm5Fo+aYM1M+6Io58c0Du3/jteIswzvbZRg1iSDwtoF8qeGXB
ssB2/Ztlk3Y7GHD2UKuXuK8uZFQron7CxdeR+XyjYLK3E8bi5+NaRvLW4gAsAkONVphVgapv7Pbk
PcIdqkjuHvJ34OgGGFhwYAX5c/Mwq7GLBoIFNmdwkFkPHp5QBmsC5W2/skLjcYSjkgTA+zp1ssh7
X4tghkuYU+FGalo8r7GX+Z6ZKnriqH7njn4HFS/QYCOX8fPlymUikhsNHrL0mOMGbvMm6WSsDLG4
6gxU5IgzHR/fmyOpuMxvMyaKwPSSnfXuYi9n46kcgePtq6cSXMU5qU3SFQAPsBGzydio4XNhkTkf
2iJSz4UT4JIvyFBGFjrv9Qca1pCkPALvTLPDioAcUZyTACdj0Rg5oB26CNmz3bJtMG6ibQ3NL/RN
qUSsCZTiodS3k6CBUxDn5N4XR3X0PZYOKpFG0pY+PUFBzB0JGxM1zYaj81bEpQwcPIWntvD1nWjI
XEYwwfeqJN2jUiSsOTbPluXPH9UAvmn8cT2AbYCGRt368lO7YycBSfnR76u0Q+Gm2Zl75F1mbAFx
Fq3Tg9NshUtMuuFBU/vdcXUj+7qygPV31TvDhDZqBnqsyNvC6wCpeEwwr+Ah26Oe6lSBcE7NsK28
q6M+5eDBzVBdjNbys1FIaRPU5awGOcWjkHdtOr4PB+bdjZiHecxU5KVhUZmhgeAd/fd8PxlE2Q0S
43tGRwQ87utSkbwhHON1IFZ7FPBpE2RgjK8ezYLus9o3u4n+A8O+IektGGU30OxQ27o7azN+FPsc
da51W2uhosWOmcieqMaxe8L9nD4bjcwzKNTUTValmVeSOTvkkP9cD8I+F+vRaK+LG3jWWc9K0m4c
5MAshId0ZdzLBBQimhYVxXPnQXHiOqN3Zo5nJDFDliHohgJ9SA38IXjVMa5rzJbwjTNcVPvilDJq
enAH86cFaFtXOQuNmMJHNwan9t41YLfPhpAWp8x8z51rVfjD6zikhpquC0L3e4vuJWiptVO+hroH
yxu0gIAKDEBRklGBoavtQlNU5VwineehA5kbBMSQICBH3nUwEQupkToFJkJ7f4SpPqlfJqBfnLjA
WZ3c1td6Mj1NO5Rq9K8JlvC8jGQ+FfPdKAmKB4OMIZo5bzzk0RGyUuD+szzAabsaxJgTyOLawDJi
4BVXoGyD/GLgByyR+kAF6nNHuQU/IDimdvhFiNv1EZovUYOsC+3HLb/yY6akDeyPyXfrJt+KKpxv
oKipJv2b3GuoneGgoazeEXdK2RNqGtpjdmW6D9lFkSpO3F3ZAv/mO9tW+cofOhtaebENH70czBN4
SUVS6YGi3SFB7KNVf1DZFplwfZrBTHaP17WG4ljg6mTatttx47I+LXu3enfobm7CZtqh2AQ1Ph3C
H8XZWggrDiCXakscQhs3IM2TMOZhy+NF2xj2LtvnTzjrTvOR0t+CKszlSzMVyAo9xBRgh4Ep80JW
QaAn7cvYgoLIyX4p3RBxO0cqP4eImDM7yS/5DG71wo7lC2oXqyDdAapji0iAckf10RriTtzN41du
Bfwu0/3aBaWdHuChZ97VzBDBoXoQN+9rTjJ4VGT3EJN7l9kH6jJ1/4KpuAWyfLDF2KdnmkDZvVbi
+XHAWc+HwYJmUVLBD8zKdkLMBafXVVtbfVdVeB2Ey0FlrX53RdOjNQ4TigTTaQXF3RrKIsiVYEF5
AuTPWth/SBgGkSJZ1EoEeqixfzg6ynb2Rt0gjeXv81sPj8rj6Y5LNJ2MpCND7Q+fM5TLhT92t1u7
Htl4QvPavZP4Shs1GhvyLxYBuQrKhWPgsAd2VD449v65yhGM8K3w9qp9dWpUG8RxntI25l2ovRmH
ARrYcI4Qq9G1CM20gW7F0d55CFyQ8Z9x3jYgE226BoYbc6SgRy+o+hg9iV5DoLwZ0loE2UOtgI2K
a0nmRvhhZpkoZogcyHbxRkPLCafnW0jo3Rs7eDf2uqJnAKrBNbAkirX+clazkCmnUtmjDoAQzugj
jW8dfioYqTf53mifHPdV7SKzwTFRXL8e5TBSlZjUfRxR3+9T+8gvWZ3o97UVUxDfVpcMWrtvIANF
DU5ngQ1nTFnSI0oQCozaUmJjCeIqD7V7D26GFhppsgMMn5hRgcNQoRMsxvNibJj1rCKjRO98fTCW
esPyNlnWF3WBzhQOS1UCEFxF1opknLchOi2oZ6LKV5yV+hM8MP6oNvFKURgyC5LZHXiDoDHaj6jG
hvZ6042F2POih5nn4IATs9jw6VWR7tG1y3QGDqxuypOrLBtjUQJDgXyxZvmNo+/c9qlYHyTKuRlq
OoO23o/szTFRPjeb2KNnu8h9D14e8wZ+tjTx5E53ungaSp0snn5F6wIVu/q8um8LdI//kajCyCEw
4MRYOyLVF21KkdUxDIcZD5lxauQjLzZ5e6mKuPauY4P/oM+KOKnrpnJ2yL0CbQI3WnlHaUSVhfAZ
/man8AYqV6bfIUbAzAvrTqXYa7aCWuDFy56t8m7pE7c/6vVhpudlCb3x4ELNqK/BhdnSfa+w0AS8
WfBng19G9Y1j8t2AeHC2cdXHDIFt156s3vQHppNmfhFZu5fDo0QEO1c8UBVONDycqZpDQ3lxhuNQ
p9JJdNd9nNQyanHRtdbzKw2VubOG4UF93nrLI/esxBkvg4dMJw+ElZYmrutXhTPRjjW/5yALNlI6
TZsGNn9gdeBkCEzgTU0JTJ8Kz46NLZ6l894K+ujC0mTGs1cj51N5AkEeUncgiWUyofAG1ISoEuOh
QM6zOm5qekOSV66fIVYesL892DJ5jia+fqWec60RarVGFpn1QemOo7mV3dNYXOdFhlw9ZJkFUvun
BpwSTT/cO0sZSvSEygrJESuJOu5LD8hUZDgLRiiK5b5ugJCV545Hs61HfKxTc4L2+ITSCCjZBJuO
JZwLFHgjCpNdmEtUZM+eVW8sDelKD6505EJgGsbDRcFgKmHw6fDcAd0FjaONN3OUaZBs1AbbCJSD
BzDHm3CPqmIS0MP5vAD9ZtEcqup+0T6shZ0h8xFU7ZY1u7X+cvMFD6vyBTJZ21JSS1EirRZxR829
LnpcFHxM96CX+xFWps60qHeaqDYc36ybzarNO9e+y2385RgfGkp2a6hE9jITY0z0WQQYlQ0sG2q2
y6tp4Jmi67Wg2OhVICtD7aRSt/mIfIkpl175QnW0uoXLdIlM9ctgvd9ULDKyKlm0YmuXS8pHGP0F
FSfUNfoSP6YpEi0fiYYe71K9sbomteOQAfwXE+b3pL6rx6EkRn1EZYcioSza6WXIevRDZbqWm0JA
Gx21rGKcitDyaASN3zB3RiJX1MptnEWjIBPMMI6KYTkh0sbFaH2rdvBsbMdvxdoGrQ8lz3GFr8s0
JjOgdzMFhkv3YomkT8+gPQmwn/AiMcH18Zei2C4VhBVt6pszpOvas+4+8BaN3+HBylk8CjtxZrS0
jKfZ7g9zBfC2p9OrojQh2lhLc2eMO81KWHFukOvg/Ftz69F9sSQKPZZeF/R1v+NIHbV+CHF4mWGR
GmXIieWJWj0MhZEwp3ltem1jI+GQJa5uW72rS7Hr5BDqTvmsjmPY99qpHo27We8P9m0M3HNCz9kX
pR4UpQFkKyR2zQplCH1FxMe0eicLezOVTWANw5gM4/A+5L0gWlN/4RTO1tAgH1PNB1WbU52hJWVR
SDwqNOoHBcVgWKZePetMPfee3BtCRLQp0e7A2MAyB6PzNTjiOlU5waDEYRhggkrh+szZiXzdqAXG
ukdjJuNiBRYaDwhNG6gVlo0eU1oi5ECvi2sfgutR3ZZEQXFlAupBoumXWyCVZ9bWgg9YtKep7w+t
3aOqVIeCD4FB0SGBorC7SL+akFMV6Fe16OCscLNjHVYzrHHWJS6ttx6ekit60jk0zDno0Iy4ldcZ
Yb+D3uBqHrUJFDsIZcWCP2gdNL5rdAFpjDksoRU/8ZZYyupDAtpn8/PQ36FqKM2KZCisopGAZm2r
R2v1qNK7PAsYCyboahQJenf5sq29l3ZFYY1oKEKiQTXV97oReTwYO+IAE7ciTgtrFCQZMay4KPe6
kjptmvdXTrGJ0QDX0aelGsxaSuV+BWsORbqBJMN97I07hd3xpifVfEQ85IIfxUJzUU2EXvrV+oIh
WhCfvnr2e+4+mLec27yj3ess4xZxf19acOTI5cFmZBycbtMaz7YtSYEar/jS+yHQ6Z27xDa/9xDE
r22Ned8A1TIDmR6/zqgU52B+AjzDrQKXbmzlZXLfUCDkcqevxxlVzOXxv6g7s93IkSxNv0qh7pnN
xUgaB1114btLcm0hKZYbQhGh4G5GGo3r08/nWTXTldkz6OnLQSIDEFwuX2g0O+ffjqPOEmaxVJt2
mDehubWEaNvbnGup6VGd+qGKviVU7vW3MLlM/jEc9iLptxGZWe7PdLnzkl89VI1A/lt539b4IVdf
ZqC4gN7kbfV++t0P+EDb2r2UW7/K9ikROJmCsKTTz8Nb7XIn6ffAPECBxsW3wd71wW2qDrQpbfmz
hSeL07coqU8eUFELGr8KemeQvprt9ZIHJ+t911QWc/+pKrdS0GyYXcxcGNpjXz6VcCEmfsuojAr3
YtG3dwcRfHUkVB5Yc+DsZ8+/NQXFLOHWOcNinwztOqG+gXwbWeW6AjScX4SEMkkSREt7PNz7RT+z
QiS8XqgY4GAG+EEqbAlyFx9KREKZyWkZiq2Fq8uXcQ/X/zaIZtfHQP5ztclifJUU5Y0b7Byu8mwh
SvjWF74W2dWXBhWWona1UXhuyWXqCvcxH3+OHFshw+AdaPi8bfdeqjdN2W9IgQjGx2W8Rd6xietf
g/9plU/Feuy6W/JC9jK+y+KzTB4b+WSWxwgh0FreVQ4MIyhaci3iXpPhpmG7TeP2pFW8zSNxP/fZ
gzcN2Xac5F1Zj2w947fR6w5Z67zEHfFxtIpFZb5FLnwmeIeQT70mTl8sR3I57pQrji1w8aK8m9iT
0Nh6L0F3u5z5ZkhqZbP8qPN8ZyLOk6U5p2HyBZHY0RRVulvzR8JFdsrJNnIcICP6czxSKwdiF3Bx
r28jQbWQKHdrYZXdOd4HoaYcGKDKv0+m35XXDqjnOjn+wUQfAlCn8IlKKD4mP3ieFesnHQD0r11/
dsq84bUD+hmc4Ky8+r6ew0uSB8d5Bd7vpvupuQ8755A7xc3oANaaLGCOkr9VCrdiO59duKU+9LYm
KoD4uFWaWW9CaJEoSs5Lxxy3or1z7dfrm8xHKKrhh0i+6lFf/BT8eKGiD9VyHJbyIWeNzy6xr/A9
48B+FbWnWarDgMAi8zgSKrmTA3spaFgHqYBI/uTCLI2lOYxutHHH+sOk/dHTI/xA8dmZ6u3cRBDT
+bGOBiRNqJOS+Jho89g73/X04fZIG3JYMSe/xHW+bUZ77xXQItPnXNenzGSkyulvdi2oUruN01Av
eZM+GhQOPoKGmumpJXx81G4yhsouyWVBxTB6zbl3mAMyDDe10JeY+mNEbCGm4CYdSQ9Wwy6d5eva
Fy+2VDcFvFBZ5XvrjftKO9ce5CWTn5f+27JI0NDePVLi7cKl2i+rcxZlXxz8Ceh17aBUHMNCLvPx
VoyUsK3QZ/ztN4zU+OwMX/0CItY2T1FRfo7ALfKBjqDwJ0QmgvAvsJ3ZIDyqold3FXdhmV/0EgA3
stZX+VaY+T72ruoQ6E23Z1PuDqmZb0dPXguur0UQP6EpvAtlC3rYHr3M7ITrf7Nt8dktvV2fpNt6
4UKGateNDbxCB2qvz1VNlH83jrvMirvGOJdpgGIPvFc5tj+atL9EI8U7x8AuEsvLzNc1u/KO+SC3
uVGPa14dcqXvFj5uM9CvDAJIvDvL6VtegISEtFS6LrY9kHAwmB9JU9zM7BwO/FU9y3My/ayd7mxD
+mrZRh+t6uN95up1Y00GhaO+zlV16CfocuPWbwtdBp9j5BXbOTzqrt2GnIEMdnqu+nW7zOdwyXfj
+qkd74X+1abDJk/GPRdFj/dmfJnJ9kD3qSm/nOA+BLcEgGEofN+9ef0xDeQ2ncutB0dHttcmblv0
CDd2/lRl1Z7NZC3Gs6ZDGmWC1zoDyDpWFdDOJ/L8t5N3Ikp5q2cOP77O2ZPbPBju+xCNmrB3Vffs
JF8H35zS9KibS2duC18g/7Go5dxdW37twMnT6SmLPilq2aL5LlYEHbc6OwgIGxq3EbGksxDWiu6y
4jwen0bwdkcPiCQvfv4lyVgGUQtNth2dg29+aPFVhafKsO25/ja8+qjN6+zdj6vYpzNKMmojetCw
jA+5HQ+JOYfrrrJ6m+h+17TfC3AIRf9+hOGxwLIz8wQnFnzUnqX/7i9bm+wNUH5Q/MzS23r4MuP0
BWXo+9sms9syjTYJkOF8CYE5GmLuCKAbBo4g+Ry7XNWV1uKF83wds1sxvfhZREvHKOYs2FIdy/LR
uPOuU3rrUgYlAAVR5Dx68qmFe/To7OxVxVCFx3FcGbGIOHFfBuQVCsSG8LaWiE/kjkW3s87rpC91
wRbfHRO6jnF68lDWVKBScb3HGLEb0Qku/fOSBoDc3WF14diXOwKcjtxwGw/4uW7OTVLe5CHCFiSX
S0U/9pjOjKlkqVTqrrH53lmCXTo9OCwityh3yfwyD2daoc0yU+OhOFnD6qE0xVlVxO2W9f2saxKr
LiDurSW0brE3dVadNVpSlhwsJTiqfiplQWsDcjKw3V7ohUsSqnuaDvrAvdtxGYJjFbyPCdMeQZGZ
t9cRJ+xW1VZl7nYcUBwptWsLRJvjr3Dl3qqbEwLxiy/6Jx86IPDwlESc0UxuX+aFUgBBXKueSJu/
1X3/bV3lfkmSDXqbjQWHd8J9Wf7wunOM7IzpK9sWKnkM7P1sGeJJblLYrweTkLhf+betDhDGYqHt
F7g/e+BjnzsfXeDE2JKEvOUeOVTCmK8VhfT1AF9ckgqRyZfO5zC3OzQXW7emJ+NLlRVkABhmW81v
IQO1c775sTgNMLw2C9C3wgpG74k7H20Nbo2AZvDFTl4FYgMqJ3AXGyHl6wDnM+jteJciF0gWWFZO
ZYYe3U0z3Uf1PgfTbTWBAacuwdNuderQIKZo70wUbPsmZHwUMW123PpTDIYLrlY/pRjEnHHdXvvG
YcppDZ7mFeFIgxxZ3aVNvY3j6i7o410ZR7eq/t6qn1hFO3NCYxUkv8yK8i1uj0kZbrUjHlanu5Qy
OpRzsIn4XhMyY006veXjspX8YehHR5UID+O9Bo117RcT1LtgJakTSm1Z4Zfv82DddgigMoBhj66o
rtNTrEOUeLm3H2ZvY3V4S5woYs/ptKDVI5uI+YLzbciBEUC5GJCqSu85QWG9Y5gFyWujn2Uq4HUv
DcIPw/yw7AmL3PNsEXLa+GKQB8Z5txdcjb6zJ6DWOTiwhZi63bax/9HUTXfKavWcrJV7SKLs6DUg
zZhb3zV0sqOXQ+3on4lT0hGxOlpLDlObhl+6JL4zvX4jU+M1N1DcCMTPU6qfIrs8WIqkSZSUXa3Z
poXzGoEQti5lti5exrI9JYN3ZCzy1sudfZdNbJrBaxiAPsnx4PTE0i75QtlgdpXnIIOPF1oEhphv
8oLTpzd8FUMTJru652YNhg+p+tfAyR7DJt1rig6fvSo1zrPToJCi7POXcue6aOpws7gAVWmU72Xn
/4wQcdQ+kqolvqyiOs+ZfRGD+L4MUBtMvznrmgklbFLdujwRVH/frBl4DbnxmX2NlpnSrz6WScc2
uTx3YXEJ+vLOiP5tXeObJFsf59x7kHF+X2n3izXJqetpTOAAewfJywiOOArDBfMPpYuWYNIDIuWx
RcCDgRlh5BhBiU79eDv36qenwa9w7/wo9Pom8/Eq+xtviNp+wBr8Oq7+sQycc8byoX8lmSBK2H4B
IKfJUBAsQbFxW+hFfwH8UUeiE+5Kf76xtaSJz8ab0JYg02N4yYR6blvvsQ/E1s3FS0oZliT0RJlR
t15dfmpD/V7O6BJye1OtI6x22KDTLdunQMaHSKsH6xcBFdRw7xTFMZOsZVp9qYOQnSXklfw7YbJP
Lfq+3KrnyhGUSdN9fq1bbXxqOuI2aCVsVD5nTfhuKVAg0O6rZn1vE/+LXPNTCTxmo2tjOnv7NNb3
DlPkgvmKinK01kN0BwoBH9HdS6VPKp2+K1u9xA2DUzq6jj78Gtr2dq2yl7prDtGkPoWRukTddMwD
BP5yWnerZ59JrD2afHkIy/amhQHqF//gj93+mmTI/Bk4fbhRlupYIm9AC9UiT8XTDx5gXooI0pmT
YxbOT2wJKGkIYhbeu0XNrzFXILpcLzpIn5oWzzjTdBfwRu+untw7BgYcxbTWe6een+s+vgmK/Imo
xLtKha+2zr9lqkSHA/9o6v1Q5ayxeOfJ6kgw+T7Py1MBPzp0JLSU9S9l689eZU9Z2O9yzz8DrxSb
oWhfVwcikP7Yjen4wzh/En2zr+bo5Jv+nsS/Te73u6WpT1HWfSud9tXv5CWUy/exju+QqR+4uqih
i89V6L1VeXaKZ+9D6K7YG5n+BCV/mpfyJKP6yfMyD41I8NkE/c0kqhvt9Ie0rD5FQ/MgohjIIKVv
Ikv52HiwNQbJokmgObPiHY8EN8VCLyod7z4cHP5SIxRay/aZEKYaAcGKJccj46n1D+00An3KfQA6
5gYgacF4HKf8y8BMSWnGB1PVp3KMPsY13FOmPw7R9Fm69WsG++ouzMXtzA/e8b3Ag4Nb7Fkr9ShS
ErPnaQcaeK4ieWzsdF8DMqVRcVzY9rsu3onIfZ0AHner4Tgr3O5svOWrZi5skjK6TxT+rpxydDAB
34Trdd/z8Sphcjra0emutWKk5uaijyDxnSUAQvQO0IT7NQ3RcHhiVwbtTaSzeynlPmpJEiyNd6ga
9eg04pg43ab0+Yht5lEsDf1dbbzP2g2yg0UsF6/12Q2zp8FNHoeBo4Ul/GsokxvG50JRBtPbMiT+
3giwJ+3lhywLn8qwwKXewk/ZNZUP3TyUh6oou5PljlWhPDP57NHEQHpFHQOtIp+v8/LV6dv8UxQ7
+jFzXRUhjOt576tz6QsVnjNG0N4tQOSf89iGX5MohQ3zA9de8lx2lyVDU0hHkDHWRczREzko80sx
UnW3ZUn5mAzrTvVRg7oqITInhH5q5PJ1rI1/LlhGj0OR+HfOFOAKSGSV75xYJW+tScz8Oa5ImLpC
Qk7bQfyVLqL/TTF2tThxnsTFdz/KBqbVKRMm11uIyZzMzOV2oHxQ3uKmpzpVLrRvS+uNjCsov3dN
0UBJrUV729f1fCZOKDmIllN4TkHup0BFD1OSIrRrpuHzksNMmbyEJvNkfnBo9Xd93ppD6gTui+uM
1cuU6fYMuL5uB9+rb8ZlCfdtOSfHnLinkwzNipNpyTnF9bItO0l9jmxquW1NOO7aoScyKx51ekJS
Wp0SgOF9a2pSwqMr1Csb95QknaSY8rvjEoj24K7u/Mz6g2+Kk/HUpisIajnn+zDI5dMIZbXxJJxK
UtZi7y9RigjbvomhZu9dinyH6SmAIwcOxbl27iKd7uroR5jlh7BB6oGvqOYQG0oBpivERzw1XwNN
tueMPj2rQOP6uy6lNVi79hKhJhlqUvXqYPqRpeLReuWTaNxPMl0JIlPM2GxUxQ4MMOUQMEKXVkXE
xUJFNANtl+0UfYsIUQfz9rpIfR+97CPJoq+qn395VTJsy3AkxAqLlLeJqgAdKgm0cfllxhmNxqKf
wvYpLwrRoMK3gzqnBo8AIKFbfZB04EZn4Yocc5ExS5bsQ6MnskL7a08zu5U1NxAmdFHDhMTQr5sq
v3fWMNWPZRalgDRpzyn1ErQRwA7H/CRuVCVjWinsC2br2LzpKUkmIY/GjVf/kPfMfLjvGpUMqGxE
4u5KGQKWyylzmgGAM2+TY8UE9IU/7eGOSf0WtUiSj+im/FhHH+tEX3as+05Gp7AdUOsn1nd62Ds1
1oiedD3upqXABsBvw3imWa851XQzj8cmz6b0XOXV1FEA6yi79dehuRSRVPklkcvqfQoyEfvYuFJK
dU3SJTRhISrFRqOpjCe3RZtXeOM67YtxqdO7wGdzO+Sjs07PshJg0GV43Y272gb6EPRVK6gfub2O
7JFF+MwO4cH/lYu3HIvBTPEvnXcg5iVOQPw9ynrDmYoiQZwaJD2LKATnP/RZGzV3S9kYot3LJaj3
zIwak8PYK4/OLJqidp9ZcFYaOicwX4pwUubWD9Ia/1blZHmKoaBHjJK6Qz0flBuk3ZaM3QHSEhyT
zSIwSb8Xoqs4lWdlmlvdBPgdFSXQMLu95v5KxulOdNRu255pOh7KKMkxu6a9IBurGVX7uc0qhCdr
2Ij2hlD4Jd2VtOCoAKRblcmpjSazPnLHzgWwwzUsNu4iTrQ1aKJruRPgbFmqPqTdDhxPHj1KeXeb
6Sr5OUDkAE7n8KIby2Y0nypgJoP+P89CGMU+qXZLX87UApUCK56myv2Ou+91drLGBfSIHcZayXa4
fve10s9uhi/zmdPCtS9pT7r8k2cCwE2O8677KUc708dztLanvMfkdh6bAQlMtdA87+K6VQ03r57t
Lp9ynBPjolc0McrEnOOptyzReYqNnVD65u1Vy64wvJJk0RO5RLCP++TPasbpoP2ej+l7gCxr0601
EgKh44NtwFtvTViLdif8kW+ftxZWr52SzUvf61yd43nxu5MO27I/27Et5V1B4UNaD9y6+qRG34G4
bMRC7ZnkvnPKFOjsUSrRl/tKJhqNxuSJ4THVso1vdSsAurKq4V/dGuU+69IYBuamZO5u+7Tuk5uK
pRPubZzBe8HoDYQ2xLVonI3bx5n3zYkH+PjrjBdzDCvRvYcCIbCNKm133dyuKMYAmsOvqZX+bDZp
F67Di1gdcul8Aa2+2iAkAUxqt7ud1itVnRa+7r+U9SCmB0/L9H7ygvlBTYm7oKCTNjtMfWaDVyeE
bdxnym3MXdOkDUDtpKev/dRMISaHOorhxysEHiE2zYwubI4YADZ2fobFILUmOsalzpEyeWIEU1hh
qaVf+pBj3bQWiHmz4K13s+VhHsL0rVrpL47+ZLQ8uWtVfOqbshjvveVKoiw4a52N7tKSWGyHXXE7
XO8vRkBEkUtpvYT1K4bgFRlqXQ8YexjaK88pg0UOYTmEd4tbuPoT3usQHigO+Sj+xNjHXRHW2fdU
98bbesZ1wx0A4iIvzErQbwWW0fCuHQov+yKcZo4OXjpMQIOYoset1kXbndmNGFE9twJ5ZZIor3oV
k6Hw73SJZ9ZttEEvxPqv9nMzJul+7tPWv83KIuyOobad2I+jo78mo+JonNcuLi/JSIu681vsJ9up
gM6fx5B+XfUVh4lM2gomnp4rvdHKE8h9vGB1gXXmotunblIhxwnStT7NGggALX8ZIR1pRS63UydA
RZt+9gBDhrmeDrX00m4nCl3NX8xcB8kmSCXemQrTMFhZqkk0S8MyK0+DZ2pCEEoiBk42Vbdd70zH
tlTTKcOdYY9ZVVKAOsLo8NCkXpSBYWbQAQCUfVXc4JYs81M4l7pFUqLgZvtZ9D3lDrXXMfF7dz41
Xg9c4qmgMM+i4EXYAkwJSulVU/5KWRdiavRGCp+9SteUMMk4AFAf+kSUt3E+Y0HngHTqk1krRJD5
2DjDYU4X49woFWQS4UwjmA9SzEXxmpam6XchBF+PIw1WHWGSiv2HIPfab4vmaLs0yZT97Meewxvz
cHdZba6/9LmLHqXMrHyZtczi/VL2dYIvV2LaRvUzDTV1Q1g2N4ieUIO6xGoXFyiHRtutm1ztRLaD
A3hdkwo83i+asILUDo3hhmLpk1EkOZzdsUVHFK1+gEVgahfvNSuXxZwpOv14Jw298TmRaV3u8yof
Zn0Ps583ZuNV3jqdbd/lyxGBSGzPdiHUeVeG8xSBtcpR3CR8nxBsIAj5TVW3WXdK2BxI6zJada8g
2TK6m5UY3N0yp5jhszil7++dAq9Fk4/TLysElWTHYYnKTq8N0uraR5JV+wxeWObGPbhQroegKoAN
ccej7BRzMHaMSAmgdgPi17qtdSq3gqddQkD72bXlgYDG7KcbL8K/1X4xO9CkMXauKZ2T4VOvmhps
TQdFfFimUE9I1IY+f2xn1vQ+E8H8CdYt2PfN6t6Sd6x2QU7fTDg54oDOtgjzIjfz3kTcrUANhGQU
+GosAtTxWZR1jZ9xThZzfc0heXYiX9gvms5Z7JbOajK+5pix437F/XJkJxJfEr7XqzEkg0pWYegg
SBxjD8NuVXnvvbNk6XFglbwH62zT5zS08D5NoBUGmKKCCxVOqvRjUBeQWqxOBbk8NHleWwrkaP2v
ohH/UwBIdA21SMi1CKk6/9PEvzl1Ei1kQagFQwzhKvptuWux7GzUmzhQUlAmXZx/vOi//Zj/R/ah
H/+RlNL//d/5+YduoZaz3P7px78/tB/qkzUfH/by3v779an/+1f//scfeeY///Lu3b7/4Ye9soVd
noYPszx/9ENtf39N3sP1N/9fH/zLx+9/5WVpP/721/efTYELvbem+GH/+s+Hzj//9lefUCOi9P7t
X1/hnw/fvzc88/Ju9V+OBuRc/x+e9/He27/91Qnd33yXwI7E831wdhESvzN9/P5Q5P0WBcQ0EcTB
dN6I///6F6WNzXla/FuAEEAmScTw3sAPCYXr9fD7Q578zRVeGDIQ4JoSHPDY/3qLf7gQ/3Fh/qKG
5lEXyvZ/+6sI/pQZBaIhE7Jd+U8kQB3yul7+JdGukcPUIVJjT6zB/48uXeIvqyhPL83YYAqco4QG
aFTIbY5y6trhTNplxMgjBIhUi1o1/sk46agejE+w9W21zKU4NlR3Cf4SjuYX4o/mYR+nSfB5Kgiu
3Oh89VpQWW/uXxYzLc59rFPnV9bZscTRPgSf/UAED5Xh7kYNkjnuY+Z5pj+leazFRmapAoUMhURL
ShWTb4Ih0mAjQw4LksPTqmMyqNggVRxLMEps9wNIfDq2QGdYiorgtpLBVFPI+eKDhot2qZ4zUT72
WQ/OK9qIGs2JItRZLiE5pC9Iqj+k+aEk1j9YC3Nfi7HLd3PRDuKZ0x6MJ3JTBzmxibJs67hlg9dH
1worfab7dld0NlpPdeUE3PzdWq7Iy90s3XVdhV8+KFYK2SxDzOZtF7cvovtaJy2yVRrBsgLEqzqE
cQmT77YVGXaodTyRRW+zKbMKw6xY1qOajY1vlpT8i90Smjp8G2jRnpvCiUtQZ9WLR88DZ3pwG+WS
QZDXToOOcppRejM7xd4ESQZJ07qT+On6uU8vP80IcA1zAnYLcrhoEzpejSgrmOZtR6BAvCadPfgU
5wLbI1U47T5MHFVvNYFfSF89ytED5mSMK1B14D1FiUnXs1kFrhYudERaTdMGnJl+Ir33phnc+aEF
wJW7KR1GHCsAS5i43LHAORQXMsS6YxrQaVJ5EDpL7IsXDre1/RDKMH7HZ+IRlHxc9WhP1sobr9E6
QL1zI6NfmjEGErlHFsf72HBTHh1D7PvBK1tP38Sl30JfrE5VMvAtSUX4YiqXZqKFafE+SDlbxE1X
SOueBslBjP6pURLW/MCK4vBEMOH4MuUEpLzFpVxx6sDApt7wzctaD307s9hgvTnJAlyWgnX/ZmXu
B/d+ykyxY1G4tKjoB9boZhpnchaQRpT+czCkA9rIOgvtTpZ1pU46LjieJK0fOL6epubZznVNMnkg
/EHgeIxSOgzP1sklElGDRJ8tcBaPfbegkiVsp4LEClpLMxUNFslway26W1VVct35UUfPUDkxUwdB
S+Vc3FC8ePV31+eAR7sbVfNjEtczgVuFBhS3VYa3x3GG3r83HpORzjItV/+BldW7m6jMUma/rW4m
XnPmQKRoXlHYtwPaD4/KUuzanrb7IY9InaC+QwT5baT4GU86tcOVP1WkWlQF++h+THX97HeZsx4A
F1A3MsfI+V5HlHX7qhCGoW9+Kr4FLakym1KPOa6jqpuIGVaD6+yjggPx0PF92q3JFh8bfWPU52a1
7XrkqI/NxQwjIuyUWUTwTBH1zKEUKVPFcxsk3YfqFFEk0zD78rMrqU7Pa5pihexR1uB6kOwQ0tgE
varS6kmEdG7bYCrWuviyrH6Hq2aMhH0aEogImpoCxldcRU7d3DXrwbNAo4RnDJW3szqpUtqBma2E
Xi5Q94XfFd1NsQbQsZaeSYVblSgb3oguc8kF8sKfvZBWk0Az1eKcebL2n3wv6MJzPguUMgBS8YKj
XgXhd34xDk5l7ROlkPVdPewBofrv0eTa8LTODdENqpmeFsBGfRelSxmdG8cj+WQIdW52yWDQ0OZq
1PVjrNoh39fsYhXOMx14n+Y1GKkqdISCohs8dZWhe9MhK8Fhb03tDRi4BwCvrRF1iY29VmtxN45x
82ty4vB5TsBmdyZbpwwTcZX9csxa97hgC3GJyDYC+ghyTOCilvW3sVvNR06785V6M+j3UZ7O7j5y
fTMA2DTu6zL6RX1brCloUev7mNupzbP00xqDyO7ZdVZvX5m5gtYtJjTkT+sQ1mW+ddIVjAuvTx6m
KVi5KeaFZnMkfhBvZZN5zXHSK5lNTVSV3nlwjL3GBymb3AiQgugpG0ZD8Cda65LpVRwHODO7in2b
CmFIj+UAgDQ1EfU9qnrFuPdupOLPEufNYJBRWCvLYY1vHUX21JFwILaDMvD7YusIl9tCVqouX4xA
m15tohwUdBu5hQm/eEK18MJN51iMOXPmg9v487bt/eGB6KxFHdu6Yc2pWKNlIKYvW+77gVaSjLMp
7m+rLlvIvigVTk+RZba8Cbuw9b8OnW5edRh18T4HvmN/rkokDElQgpa5fW3DTe7opLgtsySjUaih
JpAiSqZ2rS54IHlGFXFwRRWtF29qiJAp3Ilbsy9XQI4w6ZhmlroyI5akFnY9F3Uri4PSArJ/knP0
y3WG4TURUUE8bBxhpSxX/QSE0zRkDGcSdzvRednrZNP8UnZd4+97ViLJw0PoXxbZV+alAYfBcUYL
2dO412OIAU/cmACQxYWyeGByEGecIJ5vPNdpUhGe40fOeJBBZvrHWZcExKck9Hk/1Lwmy3nspjhm
0zVquAmp8/HrOFAcBxuMtX2dtbbqPJLH9RzOrqfOUdME633YlJV/nNnJ87Pk41gg3WI0x67QJV1o
HCUrIo4AzI4HGlaSCOvZfZTzFR5a6fKLrWg5XgEni1peFMDEMVu9K8PvdgyjFT07uRnSh6wtgSrH
McXEPvpoUp5I41nWTR8E/BvP4/TB/cbS6zOaWwvjsjz/Xg7/t6r+S4G9sde/7B9L/D+2Cv//9QZh
JAkD/L/3Bo8fRr0334cff2wN/vG0f7YGfkKRT5XPOCeiWiMvpsj/Z2sgvN8C6v4gRtpHpRuTgPjP
zsD9LSExlKYhIeUNCI143v9oDZLfhAxcHuOJzGuIhPzvtAb+n4LDGXDIG6MJ4o96xJ+KP3UG/iji
ME1UziTAib14l0tyCctpX7/EB3TiJ2SVp2vkZvKm1vqCPtUe/+vp47+Pb/yX6E3YUtelwqSLon8K
GXT+x/4k9Py+5Ub7Io7Vc3CKzvUGt/zBP/3XUyH+HCn6p5cSf47P9eLUjnLWyET23gGNFvVxdYOn
cu8fbPHlf7J3JstxI0sW/ZW23qMsAAQQwDYTOXCeKVIbmERKmOcZX98HVPUTlWIru96qF20lq0km
RgIZg4e733ONo6xj/bc3bElzcXuBamTwhtUBm9VNZi4IoXrSfBuA2iwQUOu0gJNfWJqk0pOmFI+T
a66q2eDG4m/eTcm/74Lv736/v9qD4Q++YOqk5G3F2/P6u9T0ul2/79fjJi42x2H7vyFUBTPaYS5Z
BrNTGgfU6gZip4ur2FN84p822F4tFqvHX+nykd/NFls/GOVgtpiaHcdEgU9kx1ej/axh6PXnl/Yb
fPTXAczlK313Xab7oim03H8KaXyAQiSvumr/5xH0I89gHoCiOd10Tlv/CV7/ZYEZ2tB65Xdg4itU
oTvWGJ3d3p+H/I3de/BQ7ETvH8rUCGcD4T+1dECX/taJLOR2962ykAvcW/XDn0c7XGeHX9JbSuLd
OwzTuKKR3H9Kz4eNXCcw9N1L9zOLDNfU4tOfB/vo+6KDQho0xwPePjRcMMfC5MaiPWlOu+k61MLo
S6bvfx7jN04sr+/9GMvvv3uetkjxNuy0p8QEX7koh+uVdHy6807/PM7hgn17caTsuAxzcZOGdbCG
Mj2f60EEz1045Z9UmVI4aMlOSJJbC3hed27NOAq8xij46ma6F1qQPSTAuWL1R7jfH71X17asxUTq
bXv+9Zn1dNLNpnGfkuq7La9z695Jbv78tB+9VaIjnAExorZIk/06gmVVY0464SnXgQeqYl23vueT
bQ7Rcfx5JP3jh/k51PL7775Aq3GDog6dp2E9bGg3Rnay0tbtyl4tbioZ8Bd/c4wufuzpDuaMn8++
PSn1ROsitJ3LXigKqEAwDXN95OE+2njfv8cDirE2IWgdE+cpPpenMBE4uvuTxVsFj/tdtO434RkY
j/v5IvD8I0Mfe8aD6Ur/wUBPuPPkNGpFq6Sgy0jYtyacmD8/4kcbpksxwsCaQxrKODhGUcdqTRah
+KG2LNwHgS/rvzOAy4JTkjZy92AAWZMeazv1VOjk80Qdfcqz8J8aHAoL/2pFfcUwJCZwB1vwgLl7
3cz+k5KbpRnHn4/Zh34wx38Z4OAZ7IqreMEeDzDOldwFP6fD/Z/f0m8HlyEwiaCmYCvHcogXDw6u
aR46NSdxvMq+N1+0bNvdQIG9ZjeE8BE9W4/zZ5ThR+0wlvn7/shfRnVBEePQvGQJ39yn3i3ehMZI
5TYCjmbXXY21g7eOayDCz+9Sfb7S22n358c8nG2GcJfomgCd0s9C7/91sygy0LrIiRGFhiU0Iara
DXm85z8PsiT/D56KUVysuIWlIJDrB6uWDgZK4jaj1N4WSykAfRLrHuzKoPZ4MYjjUbsD77jRzFXy
D2f72wO+G/pg2fZt1FFdXx7QhYIH3rjctKWttkeecHlPv35vrrQcTjIMHTCKVwf7e2vQmdFplJjz
c+cUbYQOVr/ejBuDfvx9tz8y2rJ+/jTawRZf0ruoKpfRcE33xvOZ0gXjLUEosHRx1C7rt6N6eYnU
aAic+IWB88HTWZRLnVAxHsqD/XhHhmfdYPrW3x6PeY+OdfBsfUbWhk8DXwx3ApqD4u3fXu3wXI6a
Zn00MW3TZiOEHyDw7v11+pNWc6xqSVxFSvO9pi7oFNCrkubOlti0i8tjBcuDSxI3P9I6UmB/rZZg
wz4YMEKfSJ2BAbHquinG6bkuWh1IVXhe0AofN61aZTPZUj3a0+59ZFt+W2cH84YYR3fMt0iEA+bX
x9VUNdLU0C53QhHSLGwBlruq/DugkZt2P2wzNDEVBHDUEovmdUWb17Gp+/sGR2Hu3Uc4WI/2nBXx
OPIRjF2TgCi99KeNuW2wEnzBJfleFldlcQY4ahVtnSMn+Ft4/PvjE+HhtrKs1YPNrp4NNfcu4sZm
AwPpvKDPLMr6L8teZHtql2fyExLT7ERuixMoH5fZNrmeHyHmRJH30O6OLuPDU4zJwLv4+XkOjsna
LOshDMYfOQlnfCi3xU4RxIyP9HBgLYrSGA+1o8Yzy+H4+2twFMVSAgxx6JohZZMbsQ44y76wnuCL
VhjMIyN9cl7QI+yB+R2b9B9/5/8a8C1z8O5Qy+pOqDpgQKbd9/YczMA+OkUBfOLv53V6Ge+ru+wu
Xx+L2H6zavzxfn+Oe/B9F4P0HbtnXIQJnnhrDgjvAHetFJ5I4lNz5Dk//jp/DnfwdS4dnY6smF4F
thFrhFCwqfWLlD7JIxP5tzvn4YMdhD/zlCRV1fFgVNEQD66yTb84flN+WtEitj66aD843Za70X/P
mLdY6d0X6FBZSPOWJ0tPstt82+9f5nV52XPDPXaT+PAdWgbNBQ5uKKazbNjvRuoMo8hjrINXwxgD
aqCDCjDapCzkkz149z+fo2/Jh99WwrvRDvbDJuywLMhYgEiFtvO8xRZMt+Kt3Iz7ZZqkX8yN+z3e
G9tx/AIYfpPeog3bSWPl7Ifz6Lm7olEO+4DV8QTTsg3+6ZMdbJNJZdAJXfDJZtskfecn93gBv6Dj
Omn8HIB4UuNckTrXf34hxocrldhdp+wgDf0ti/ru9Q9zq9t0faO+Buq2lsknvVubxXNTXrv1XtHk
fulWbBj2KtqnW0w63+6VgGqCnA0k3Exl7CVlvwaHtI6Omz9+OA3ffbqD9Yx/TtTjPEAfH3m3XbkN
t7TJOTuxbdfl7phH6EeBCJXGn+/iYDmnsLbqDCERQU99sqywysN8eR2zwI75xMkPAjqLwJ4WGltw
5Xv7Xt69dxNgQCEn6BjLglba1QhP0Xlxsk/BCEpO3SoI5CWcH4yZk83iPgkH5DKlEfYCFJWzJ+Ga
QPcFiXQ39l9LuC/ci+2VAjtp8Osa6Jf1PXrSGm4z1/2NlOzzgdet/jx7Pt6W3j3FwaSN3BQjPx3t
/pJ66EYP9P0e2ugVkSLImO3RlO+HB9m78Q7yoyqni3tIeGu06Fxi74GFyX6xWqYYSJ+X9+/OiZ8j
HiZMY8rtE74ny4jpNbYRYCyXXCaMhqM74cfB2ruxDmZ74lRNF8Y83ZLAJ1N2Kx+X7x4q5Hkrn1W6
z2ww7wD6SaUe/zI/iIzfz0jzYPajGpqqVDH6ALVsxE0IPfQa/S3pl2PT5oM7qEVMKmwu2tyexMFQ
9IiEaTbzUpfSjCYff4RB6HUaz/ze3tJRc9yc7OO5+m7QgyO0ge7Qu/XbXNW3tnb333MH5Jtrnv4v
7jUfnmzvBjy4Q8Gcm5pgGdDYDY80Z89xd4Y0Mwft6K5h0tE3RD93OP3bgea7sZfP9m57mYZ2tqKR
sWvecImwPTRrMMHjfok2y+yTbt4koK30PUrz3ZFN4cOT7N3YByd6zmW7LeK3sdvzUa5R4MI80zbO
l2bHzW6FmchtmZ7Y2kNBm3xzdTym+HglYbAoJCZKLq2Qvz7+nHUYcpHVZoL1HiykYfk06TlImJwd
A8TdVpRYiM13xgr+pJceC9c+PFXfjX+wkguBDtd3GL/fFpc5+4a+pVFf7f0TrFy2cBDgRnnad/mP
a3LLdZOl9fPJD5ZWnFaFCsLyxw5ZErh128UfPfGOfs3LT/otYHk30sF6ElWFxYzGM+JZ9WXZ+JeM
s/V9GSvwjiV1fstxvz0XeTLFo5HIFAejaUFlCKPgucatv/s81Y8/7nDTtqPdeKakShOXdywi+GhL
XLKyJqkyrvHOwTSqW6eNaLMGD+eE1Sdn1NEy4b92SsoWTsVM29SRpfNRvEONGIMxauo4rR4sHcuO
0bn4YLzM9L4c4R9m9wU4l6jH4aHIz6xBXdt5u5bmo6XyI5P2ozn7fuzl999tGYjmUuw8GTuNz2dH
3wwakprzWNxMcI2OPOePFfjL7LGEaS+OnpZrUTk+vGAAs0RE1GKc3McGNjtQMpBDGsFEz2iqOeXX
PKurl8INaeSBjqS+GE1F78zc2OXzWE9QXHojfuj4Oxlt7NJsr87xOvTI7TSPkoba+6kCLbGBvm+Y
iIPn5EZTdanwHBLYUTUWdisWSSfTs31bXaPlAQEctToykVQ3W45cOmPlWRUBX6sKxE3Q6dWAKV0+
7mz6A4116upascIxaoHGkWSBJRFkEQZ/vf3kpIn1fS6GLsdvoM5gUI5gYWof86xNooa2OI1MM3yY
Q5/Pqcb5PnIHCy+neOohoxuNxfkeV8OFhRzgsiMuCLzcVPGX2XSKjE4h3UDiJpocg9xufDQbMysu
TAsIrtdmAZzpfIwcb4IFca6ngC20zKgxNB2RKuL9M/Y3Dk2+HES8dN/TwLPQTec0aOMtbMeDlY4u
+mqaBNT6NhkAdnQC7NQGJGZ9Pcd980SzR4d9s2+ok6K0prsY/U/nkaDMLwcxxHjL0SD5arY90jw6
NOGORqWewOLo3eAxkE5yC1cRs72+wRtxDshH0zMA9kxrB/1U2NZwX4ZYzER9b/vrRmGrE6JdurK0
snCvWwvR2BolaPnoW6r7ppu9fm5Zk/wa9QHWYPHEAlFVHd+EdbgwFWs6t+pC2N81+FEE1J1v1VeI
LrXrqB7Si0QT4jUPK/Ci7lyCP0k0YAqznftntjXmt8Wcqm6fFhG37j5FWG9rI7Znml0MN67Uo+s0
zuHUyiSTX6wAnW6OWs5zNJqAG2Wkz8iCvvu9Zp3lbpt7rRmhfDdlaX6jX0u8NGWM/Mms3J05VjkF
f+D6iwb5rp8ay1jJyHYfU2XCVQ59OZ8FxWSfpVkeQdbPm/y0m2Ow2g05bs8K0/JJG23wCM5AN0ve
9n2+HoMRrHijsrOhsjCCa6WeP5TlPN/VSc+UL0PhPAs0r3x9hb23Tewr4mFEoWZaEXeLnK5G2gDH
6Ib+r/ncapV+zYpK91ES2+yLdejedVlQX2VRco/ZXrPNeqgAUAWNXts009QCQXSH9LmeC3kJkCV6
6m3gzXr4Zq9o0VYaBx2+egnEn4kNcW2gLdmbpXS9gl7ZYVvHZXmpobu7UAJd3woAmL6dLBsI7owv
oZ307P1uqCRyftHupQS1mo+0wdMzSCahdKS76owCFw5UpcmuU2n1HNiirleRmbh3Zi+aO5duZm+S
fX+hJVF73lklwDi3yssHVVWo7od5HL4FQM4ujN4C6DHlDg2VErlZxtp368sgI63ayCGFDGNPnq8Q
zwBHSsbnbm7GNf9JGZb2fRQ3VnI9lqH/PGRKbhNnVLuBhr+TbPAbDDrpwutTY0SZr+mIjZIyoDc9
CWlwjMIcWhk9jDC3HGji6Kpes3DIMGsUSKhUyVKZ9PR5tHIY3IUziucgiXrgyi1KvKCyviXw9e5D
N4ciroU4lKJoy8j/GU5W3pfK0RBr6tPXmDXwOCMgfUV813qBUwyRp1UjzG3CeYg/6OMuFv9T3KNM
/bYtnOkidzU4rpHRBydOFskHF991ACeVjYm3XqIBN9sqOKWLmJSchcMQbfApBLiQTpGv8D5j9quH
EnJd2zffMmhNdYvRc6ea16Y1PNN3mezahQ3ezBbx1wAUVzVFK7OvL0E/eK49PMxTepn124oSmotb
XhdCOpk3Gh50gk1RAiihzdT8rlmoSksHzhRcN2zIQL/b7HKVtoCW2+bOSj4PQXVqyuwc29dNGrjf
tJR4nSmkq1fNVICfQpMF2J2n+r2EAzXU+qMixnUA5wmg7mj30xX+UjjtguQerlxsEGZJih81XTE7
N0zc8zQwP5VNfUqR7qQN2xOqqjDvql0b2HRBhjflEK1U7q9huKzjMLgugb0urCzYCRLn0ki7yKDX
wvdFPYxeBGpFGV8BD8Ak8xPsZk900WcdPwvknNTnvEx7RgqyRse1n6JvCyTI1khohI/WMK0Nka3x
gE0N/QtIoG0Et9E3Llv7SimgvycQAmk5D9cmX05cvaQgOeQYP4IdsDfaqHnI30svsOVXNqKd7cIN
rRDlupo3wIkK7eB7mZTgmLCRQmjer/0aANPc9rdoDCxPORn8p7h7LbIo3GaIufK63s9N5tWgj3r6
Jer564yOOw21farLjYsNsftYU7ZsUcFJF0cLw3+Ne5FByUvP3Vl7cdqSZvP4kWtXtKGgvKG+1UBk
dMxoHQupfW5KGkrR2ZNotOZrW3fhN6I5h71FNjBOnQdRqpuacr8eAVtv4PilqHKldZ6huvXd8swa
9RMYXjcWPCfL3DkudBAzuy0R2HUz3fS4nnY55P64WTiv69YGP0QIeWUawcbxux0i9UerAgYyOFvO
UYREdn6qSxNYa36S+2rn59NJqVmvtN2C9ZrlNSmBlQnzREbZthimK33q9gmQ83YccA9s9G9NhLVx
P57YZfldr7MbYcHirQAfqtLcd2YDJbv0YxB8QIHSIH+d4inZxbEDObe0Tmm4vyPABK8KFE/LquZp
nugrl0P4maMaI4bBLL+oRlxHjXsdUMJJGrwmY0T5VSnGTaV13hyMTE3jITIMSlthXu8tt9Z3o8qR
MM6+fIRpsxkAmtK2vZrKdmsWMLUNfDIjUWIqELcSisvkPMAICF+mlgM3H/UI/zMd68qIFIjBCZcr
gMIEK5pX9xHwbUuGxHshzxqU5hlY5oTDgwaUvKqcBz9q5NaSUl7VtQHc0iB1krsuneOJu9KGJtsb
fRedIi1GRZQD5RtmXEkzy+LwsNU69eOMo8Y/VTBVUPzjJBXowEPT9utip9yV6CSgq+wbdmAvLVI8
eBp0wSGIjBVa+FOfmt/V6LfaVpjOqygH99xJdfdcThHi3mZAXF9U9fhVZK5zySOFBCYO7m0iXjTB
NEGLaYY82SoJrC0uX8wZI0pH5Oa1yS1k7w8O/PwgzDGrLEqhblpTpNfh2NDaCrCYxC1GGWFYdDuk
5+hSHR+JBpSIfocixvgc6yW9OgjQkrVT9u3XugYOshtLONLRCMmCrDAwfh23wswF8qYmCwl+odtf
p1aLdugXaLPsoukcxAZkn6CpxQ3JDUgEVjzFw8oVhXxI2iQkx1C450mHsW8CbmsnAv5f0wmfd26E
WJb0RdXBbzFSgBYNNdJh9I1ncCT8a4BI6lR0aGITmTu7AVDnRUKr35VdwOmmaIz4VYjw2YQ0hq9Y
hWcKDub6vgtCeSJ4PTkWcKp+SMRQPYd1l2I2kWo6JCojrPdBZXKi6EX0tZ3qxlm1uq6fJkns7Lre
J7+f51OJ96cZ3IxRS69w1Kbo3l2no8F+dh4MlbW3fTrkl4Te+j6rMGTA9dCuV4J2+3HtILcK1wS1
0DNaKcanoQijyz5Djr21yzw4Dcux+G6UmMT52mTjfiTm8b4shf3atjPV0cRgjem+254EE523qzoP
yqsOE+/HQmj2t1ot2kJukOiyKlME33rHkBedoyXgQRPtJOQCfTdUvF0cj7N5h72bdpaXvXkeoDJ/
jPqmum6swtwJwtovhj3KRxsR42ODOu9rWsc4rTRGhCEG0XVylhe6f9a5GjinCPsNrZIZroKEccgH
AgjqbRR3z3kKxZeJRVmlBmtmVL7YybhE799m3ZSRom1L0CY5iafZD64akWpbuFbFBa1DFaEyrAU0
5u18kQ/qjNa57CzTa24dpWmsacwFzYpoDcWNbYxuDp+JDbEZTBrqkEU5IYdMHzoeJ3SgXcE4Mr2w
K9KHZKic59Iuu4VlAaJXzXFIIJaDwpqM+NZtyuZ8mJrxIQ1hEPaaDPhJeoN9Ajqa+aSPnBTyqupe
6jBSQMYKU3ylt8kAS9dG8LexTWCXMiARcQAOfE1VFz3BwJpP4xZpeKMknq1TUnSvgDBmbm4TuqCo
CzD/HLlh7ml8gOKQdcZDVk/lS2VJneZLUXWXUCuaU3ah/KbSDMbD/ZIfm3/2hT/dO02QfwliyMKV
jLHuGrmdwEYlXijm0j6vixriYCfQX6+Cdu4ftM7NrlCIaqd0PnCIBJS9Yl22MAF1I36Semjvm6Ll
8ovuqUCwpvX2V+gZ2jkFTudEg+cDljvEpKgpEaRLu3AgOBfyFGYa5YrOxiVzkxl9etMnY70l0Zrc
VMXkXw1THbzUQ41L15DBXzZc/RZpqbOZS1+7HHxXXlpT497a2Cx/yjuDTxAjEKLkRRIE4eUEi1ub
4m9JkVjbqZHdQ2T3iNvKMLgwExtCQw9Fehzn5qxC6FidpqOuVhXkpFXJnntmIalCqTvkcBxnqino
+IenlhvFXa1X/nnddXRjTrU0nriKZhBx7fzaLuAQpgHQdMdu0we3cofzzNLxIjfs5IujinKDNAax
3IB2f7DTFFfYVOwbTrKIpO7SbsSwmHAOzfd+rprXrqyem8gRtBtozYOwRuMuh5kCPRYSQUhMaxDN
9GXWzmtXTktCo4PQux5CaOI4l0z5OXWPNCBMVcGLCNoBHpgs6FgdoNkao8oUgHoTpwIfQtDXoGd7
XomxRCQb9E162xiTfGishM7eKEXaWTK/h02Alu60aEftjP6f6EzMKho99EodmUmZYiFdoE7DWzIN
Iwjs2LB/GjSKkZiCgFeERzP58iyE5RNskwagw4lq0vgqsJ3+xZATrP+5McJ71Uxo1kYLVdc6n2aR
n4SuCO9jx8eLRbVAgy9cEAp36D+d7xan/fUYj8MWn99uBnY+YhUQDn0JIdTHtBLPMAsHU8RhyoW0
YCnczHztMRMOZgOT5jsV1rYQJbji96mFXU8ZUYTyxVSBFmR3WjFXo7O5ddGaKsorV1PQqssu7XH2
652Z6z1CayJIdGRdjXS1mXq2DEeW+VW638cSGl/bEegFq8GmJdCNiv6akHK6ttwUloQ1OZ/nzET+
yt34AXlwdJ5HBFpF0s+XbSDRf5i9eV1bonwgfJLbIIzEDiYgfjAhKacTN+fcr6LRugR5Y6AUnMsQ
d5oo6wjgYdGsieSwXLSUGd/UKGCtdYcBBwGaYRUeV2/5GZMjbQ/5qz+BvKI+FXj1PNW+GLgPIn99
wvakPs2MHK9YYnV1CZJFfLb1LvmcgXI4gz3mrzLDcXZSlzH/WhIew5iqUMe1DTkgfkqd3Ro5LLzR
l2yfyBm2pZxKTGfj5oHBBdxablDrJLTaC2Rg/S6topYuQJWgRpljkyUSw5w76yNmJjo002uDBQY8
zrReMmkiYvncCMzn2UeKSg/jSzQI43KcioFIHAGtBmUdJrEwnIuexfytKJ3hPpN95zUV6oZVxXrY
6RZ3JcE5tYJFaBBfmc5lkVDNbpygPZFD71/FDl4Okj3yteg6fqJfmu4Nhr7B5zzu8lMaXdtvpW/M
L0WH8+Ig3MWWGg5XeKQj4aBT0tFpCzNpC7NNqQTZ0EPVDvLocpoj/WapoA72KlxDFDnDE28tt835
ktYGMHpxrHD79lN/pl9/G/WwrKkZ3bIS9Ru87ndoDb9Y+9BjLeyKC/cW595tv+rX2YW+g1m6Rgy4
y66ybbDFgnYb7463Gx5otX7/OAf1kjivp9zi48TnxFEe1+jzYB9C9nC81MsuMBw9cU+HK3MNdPl4
2X8pHfzpXRyUTPTO1PKGwf0LqjT7ao0SbIVpwu2P2tDf/S7/Lyv8T8LNpQHvf5YV0k0MceRL/vrt
P16L/7jr0l/AIz/+9N/qQun+xXKQLg1rrE5DLI08f6sLLfUX0kAX4SF/SYUy5l/yQs1QfxFgGxaq
PwttIX2eP+WFpvmXsnT6XAzqDfRd0Pn8D8gjB9USaZtKLMOg77DprrQOZqxL45dBunr03hKwmFmb
aQ1c8bNWPcwkvN69pusfc/G91E0e7BJ0pOs8r0BqiaxSslscND64dd1yGJBDL1t1FZFYhqeh4pib
ERzgjraqLfBBKHCYgQbkSddaU/Qu8AvcHUj09XVgJThmpkbBJcztKR/ofQMhGfZsVYAMTQYne5o6
bvcYBtGwItVGBlxZcAmakylBwZU3iMTXA5HleG2QP7EeRGrpuPzm09hjKOi2JRs5F02AU65nOimR
NvBjk5LdOoI83V51vVWC14/0UXpu0olpP+i0fcWOO8nP2gjg7NYAU+Jcp4YjrjOT83Mw2LDX1Mkk
TfhxDgXMNnzzK68dp5i0Cq5dR8C17yk/PKTR6D4oIASI8k0HCNSsmvK8j8rypjGH4FsddnXu+Vxj
8QCrQpKJQgDNx9m59THMTUA7bsM4qV/yJsb2JolKnLrTWhktPoSlAWwqT+BLDj42p2lmmxtrrp67
KQEgXIbNC9cUt19LLazuZzWO92kASHQgsfwCO8F6bBs/qlZdMWivVmhi7gktw7wpqr44D9rQqrYN
ViJwrGk3fxwpuPVP9hjTmzsNZQYNONS6eG13AplAZsQWHr0QNT6XaYOjuUvMBtM+m7OVqVsKcw09
jK1b1UXxF6OLgYnpcW8N+NbynVAsq8Cng77GJzLXfAok8BsjC9+j3nW8XmspAPmJ72AipiKqPGEK
guQ+bCYMlIzawRGtIOwr11M25+qTW2uo+SCvULeiEoTf1jyUENoHvj14L9gaKBlijt037deq17pz
syUfROhnYEwgwySeNtrgxJ8rEAzVBkhfCkvSzQz/JEurur9DYQ6SzYe4Dz+y7ZwXPxJyhHKuuRoF
KAfTqzRsOgOvoN60uLDXGEK3uhOXGN0k1C1J34c2ovkZlxgDojPo4SGzws2QRnB7q9lV2OYOcVDT
aEX+ZdWOWA5gntKSJBfk7pN1GgeS2IPPUK2jUCOqBrFaM9NJnbqklPSg97BHYdK7Cfey1SQGW+xq
U8wY8CofP9lC0g8BvZNjcF/N1tBu8qGaJy9J/EmuQedUFKxiTSeYd3uINa5l1GptU4uF5227pEzH
pqv6lYXTH/ZjdZ18YjoZHaFXO0b7WIgMDCNyx9ZzqYRa60USj69KH6Q4UoKmSDaRbbM9tV2EmW8D
hO0llHPVrhyztJ+r2cepT1S5/w2uRlBhKaZlRIx1LaACjYGLs4fOLrjyfaMtvBmqjrYezGRY7PYC
LJKbESQs0DNde8grJ3a3ujb2/r4esine+kW/fBarhbaU4Pane0qPx/s8Kqj3ZsOoLc4XudmRgenD
iyzXW3wuQXbiVpc3UI9dXwP7r0eBmWwzMJLlxhhsTIwNSWvWajZyMeHgaYc58xJUyZ5KM9sVmX8Y
5QLXh7ta4C91JVobYzAde+wQ4w+zHrYaRfjUC5QzW3utHjQKQF2y/GCgkDjmmEmb7fPGLTSyAEE0
bcZO19S6hW+ee0OgSO0GtTDmTQE+Ui6DwyLIdXC91EFcq9iMIet1M3BO0M4aRov9zBAXiQeICI/t
WIkc7VpYt/ej1hjUiTOFf+Gk65a2jS3fxmeqd9nIYyvI3RMIpu3rPNd9fjGrwJ7XczhZJt37RqGx
9ZI1AMY+Brdcv/PTMgOKTlbO9mOPFLEd3sqqkRgJp73ZbcbCYNEHEur9SiFa4IYDeA/vZGi0cmOJ
wqC8RtK7ekgpWLbbtupV8iRVljdXMEzzyHOlJnoKIWO2aP8Grf4Ct7eiqwcEYI7XXUPmmJu1E+Gm
68joNQ2Qr2CXZ1jBZW3EMIwpb8wUCCLuF2Tn+84QyTWw3drAZSvk0mebozSAbmSBe2nHdQdjfpr7
sFvnInFIKNEqm3sppBF8uwc3JQ0lcCcC8myp5NQYSBetK9Ng98pLoBo+6QzKuvmUyi1BhyK7R25I
P61qx7mbDTt+mJQvcZ2tqVrPcNbx9atsNz4xEjLLq9SJKN6ELn6xuNCE1deBTHO9iTSBnZ2B7Yay
0uoWjb+48icbU0CzmfPLgj7819CV9NNlg0EHFExOM1s73SjnVV7VVQLcT4vlnU0d65Fia1ti0mxg
1pdmU0fxu46A4JsZbVvUaQU2wlKfsFWQFo4OUHmmcWvGzcIGty2jvHFquliA87uj7+Uzykz84sqo
xMmvUvZ3Yy5jrF8ihREz7dYhKDKV9tErqYA8XmlVpGXgncqkO3UleKUdeyEZgBa0DQxInB5uuYRr
podHCTx2MiOjdTUOpsKgL3IwPeptQ91Ks+UYCScnwJMnnOtNn0JS23O7toOHIE86CTBSiNJe4a+F
GSdZGz8GAZVJCoy7vhnwJu662v7UlFynL6yC9PxGlmGRXfpu5n6dEeykJzUJnvJG+cpirhL3AHGv
siQ5q4ZatUCoHDieYqRiemKNQaZ5ZVDonBRdsXCYwOZQ2EZNWsB/rc3B35SVFOEnirxs3zOkWuoQ
ieaW3cNgyqb80gcBlCd8c2r8II2Iq9wWIZZcDuQC87pJqB+y5H90OfgjafAX7uD/SCdZxvsXnvD/
CI+Q8J4GyP/t5eASkuC3w+sBf/7v6wGxvKMTgVOkc3/cD/51PTCdv6wlWsalh39wH/kbPaLxR2gG
hExqC5ToLnvLz7uB/ZfrIBJyXV13hMTA8B9RCQ9bTbmd6ALRHFU7ely53h/0jeEtQD6+BwmF28y2
vG52OW1Fq2nbtJApjkNGzDcF788r7HIdAqTt8GyWsQg7rYPeLQIbid0xlcZGuKHYcFqaYqPNpdPu
YPWWZzShzFcJ1oL4cuQ+hg/R0O7TuoAvodM4RGhAyWZvzrn12QIsepE3fRxQZGxnEoWhdopJLgeF
T2SLVaamYxuTT9s+mdSDY8XUzSoziV+zsWs+NZFfAzPiNk9OMy2gbRehhmcUPjgNx1HtRGrX5y0e
XlUteqIBTUfsL40EbQtOugNQ5HgBl6UtHG49AJxfZGwFJ04u7KfSj2h7M8mOeZNP9X5ug4kSa6nK
T2aRaI9AjOLnbhRASQ3DvhnqenAedTiFxmL7Q8tTPEkKUJXd2qtBQZMKE8I1xN2+wp9voFiTSrj2
654PckVMIc4ArOeUo7Gqnbs5zeDrSRSDfeKSzSdg5LRvrLSUqyqowouWjgLyc7Kgp8AvE3tPjPRY
BCGaxtEY009aKrJLzUB1tjacfqKw1iqOM9GH4qF2R/Cu7mBqW3CqRJ+zhoGHjQzTq7rBvyiEUwdn
dg4budGq/CmcEu1GzzL7Za76hsPSFNHlUCg+YwODFox7nbeXfahzds4Aone9EcyXkQWvuKKlK4ms
+RyENFeasC7ze8LM9r5qCiysUqiTJOlMynOsF6iESiSwbuukv4hnEzNM28Bj9r+oO7PttpEoy/5K
/wBqAQiMrwRIcBAparBs6QVLsi3M84yv7w1l1yqZVkmV9daZj5l2EEAgEHHvOftQFSwrwhezYl3V
03QvtE792VlqdKME2ujCOK4fVAB1Htqk+Y5xaaCpfiYaPJcBoUmN0gc2jfEgIcbSjonWoB9h0pIb
8nRNcVzTvam1SIDQQrke1i06gYcW4qjlaHqchwepDcoHhHKasa7kOZ1Xeu3332MYzb/nMY5lOmZZ
ghkdWtaRTAvt1Z7pHFC5nymnR9VPoeXVdy3UYk/L++GYzUPUrAuaPAddNh+S2u4gABc1pMhGdOy/
xvgHR6bhJtXBD0aR1B8D3in/VNWdTXpxFd/T5er5OkZ5fwzHdjz1A4y/GqoZfo1SQv9c6ZH+u4xB
0ImSiMWJvecG4B5nTZvDMFqi9JU/Y7YEGEUtcTxT7ms4iscwym8ijbP+SmPX5ClslH8OOQEQjgjn
MHIyPqPPI0jBczuZ5VNSZKR3NsFkJ9sanc2pjaXsbANqu2cKQKfrsDP8SOqOxHddHb4bdNE4mkpt
fp+UunZHrlHxkgaE8SDE5TBENNS0t0vkrvTwbGl06MVB1ItL7THz+1nyUlSTFBc05qZjqmi+3FEa
a69vTdgd8wiR2S05kPv8LyXHnmoaimNstu3W743sIMvE1c1hQz4fW6h0JWnlsEbCkj4TnEjRuE5m
scUza38PIrBjq84vZKdWKECvlFAO3Y7T99lWeY/KNA+8Oo91zwoU9aqnPHIAcNye1NRAmTGkonnq
rInwFk2B3iJNw74XZbVtQDKu9Kzp1hx+0YklSBAhMNZlQMiTOvXoqiqSqSQavWWQzr+kgP3DQHrC
j9Goi2+BqASc1wQXqx1Z0iss/ZjeLMWcTUB626kdp7ZemUPon8pJDByjRS15WuvDqSTThgmejL9g
ndKx6IAv54UxeKqpECnCx6Xd0LZTz4VhVlsgjyoyvbi8CqNpvhH53B3RDkkrtarKu4LHfEh4TU5t
ZuM21lvpJ/x+yctyQOMrMjvQOGTRubJUyfVFld5ZrM8/61mqbgubVn+i9vM+zYifFlNGUEgASFWL
s47We4C4DSSuDJbSEncBnf3bXiAO1sPBYEs2THuuWf3VQu9fG1qI8Kj1OQGSUwLHaIAK62Vzw+k6
qAFkIuKNWHlhsu9T0682yVwV35VwImYr9Odr8HDBXWZnUCSkFpkUE2IRVxWKjUx30KMX8HG1TEcI
BQyf3oomcrZEpDSqv20AEhxyv+r3lWLN2xJhJp6ZeibJkb+KpJCSTHaLTqETS1r3Fi/I8S4b0k2g
Z22NQteGupuxA31IwX+iABF6RsJt0tTtaoqtCRZ5LdlX01yIHwAzqyNnSci3IrK7ZNWCRvyn6b/v
TGvYixoW8TD1IGVt+IE3Y5oI3RFTmROWx0dRdxAQTa+RHvk/CONtj3qrU7cy55kQeLnR2lvMTv0u
LjrZyeMx+z6nsoT3R7CQESudAw30I1DYblTXvvD03sqeCm3IZSBIAU7f3ke3OumIpdtWr3Wvga5T
E9IV9Tp1pYZWdyhZmnSQCZ/GISui6vXdBu6DsuVFjdTgG2txztYVldwKU1EvaqR5qLMfH42nkA9X
Wni6NVOnIm7FjlzFfvh8rKUA+m4HtIwFFBzZ/KIm18xLG2kqkRDYNcaT5lM/CMXNRHy6bG4KRUW6
JwiVUgKOu185mdhO/jmqwLtn8A/lZIq0l/7yPoxBzCbWa69HoDkhRo9PMZnRb5f2rw4F/+1W//1O
//8/ECG7cLot//2h4O45b5//jwMdvY7y5z/OA//80f9sF1j/gV8Cho5p4fZZdv3/2Sxg1y+YEGyQ
4dQtR4L/OhCo+n8ALzQXE5rOLAXA8l8HgoVuiI9GttjuvrULxL9pFlz6kTRDYXcuK4LjB1MFrdmF
t0IxgCG35F5pnthMv6M9cdku22RHvpZuFjJaeaSvRkFu/e5uffAGLn/vu7fictzl6t97OrImDICh
y4WbTBmK2Ro3qWqKryATX41y2UCbA8vvl6uLd0q0aq8LWmg9ZqD4lN3XTuKSFOl9fl0XFrO/rmtp
6b3zqthhJ3h4jDiTOMhWLN43yBmBnzuYQJw++mK4i/6k8dd4F88vjjhoRHBl3Gk/EBS8sjeEn28J
UDhm4dZ3EYvfZPckzLJzOfhoZM2Vcfr8ij+8xzZlDQvN7sLO/POK6QiNVM2l3J1EEa9T2VacUYgv
pou6+Iv+mi//NcrlwTUAqVi2iwakWSezIzb2hqiULScBy63vaeSAk+wdxZG84l51bU930j3RzMfi
WnKrf8dW+OeWv/spF1OX6hW+Cy1GjhI14U1WDPFaNltjW4ea9P3ze3uxirNuC9p5lBOYM7Kp6xez
Cbkl4JcO9WsQZbJjKLV/b4uQZL3Wn399PpRyMXPfxoIGo0BrI7xQsy+eo4UyEEVHmbmLMxE3qED0
OK9ivDCO/ZztrI1cuhUoEGi86EQd+StExkfX+n785fe9e3NSE1WRKpFoLCnnRLrF+WqLu8+v8aMh
3tCrmqLCKpCX//5uCF3LFC3z1dq1ygdFI7rovmj/3eR4u4sQbRZc1kKLvQSaQFou64Vc7IKuh6Cv
fxsba2M0o/v5lVy8dJfDKBd1HFpHKZ+NoiZgRd6O2CwwiH2xeF7sW96GIGaPk7RqAPbSLhq7Qkf5
QDYSQ+zaHXZcmDzK+n9gRv7oUiyTnIxlirM6XIwT1j3k7MzGDOH1VxphgxsC1jFtam67FiS0OvJW
nD+/e2/7u3erydu1vRvzki3REi1GNA7X1iEd2tJ6gA9QeHnsqPvilK0zr1wvXz8y2iOnBQYGOH3z
+U+4WM/+3y/QKWHRCeYQuNyVd1MxFGwJjX6q3XLU3TREWjIcWiHRY8y/aNFfomf+Gupi1leDLJJc
4PMZHIBnLjoej6g1l+6x13vTtvniDfjoeS5bHdM0NewHbxXBd1cmJtLOCtso3QJUUWT8msm++Pze
XVpu364IDB50M8QUxl/wJNSZSmUOOfr2q24PWnV2NafxGuQ4LTHVTnKeduHe+uI79/fiQTMD7gx2
24XZdAkSNFW2akpA/O5MZxGKf+mnNOdV9/NrW1bZP2YmMF/ZQsSFjkOlp3ax4hNiAWmhIY2TngXN
uMp6VhV/k4/FlnMnedWULD4f8K/HteTgQMKmA7+8fpcfVjOeoPiT0+EWakqNY0i3oh5vPh/jsuy8
YAvFYlRe6GZQHrWLKSiP9CKrmkH+mYKUWJ3M09fyRqyn7Vec378e1NtgTA/G0UzzTbHybgKWNsYa
PRwLVyRXS11M7Gf9iwXkr2/lMgR/Oas8BG02Pn++vWTTVbJPNII7G79KfAVhcBvk+1TON5YsuS2J
Pl/dQOuvIQHhvp9+F0PCrMr9aJInFyo8BVoyYKvFI2HO34axTc+c0O0QufX0S6omOlnaNB1SvEzl
ypo0fx0i/3xV8USt7Y4ajNpb8Ys0RAQjigjlRGf3RJoFCrtURUoduRpo2aVWuzG7MN5yxLTWdMbq
fa5F4XEmuAAbgjk84nwYznpR5BB6mnk74MncoBUqKFMH0Y8gIiPkFx2JohROqAVYJZ2ux3+6AjaW
y2QlsImKzxXeN5baguRSPaQqo6dh8NpwbEFpMVdHi6jIOzWhKJcaeFtMqZ/csE+GjV0HyVVHDO5L
gvo+WtlNGLqRiHGdcQtUt4gpu6Y5jCBpGrHio11Ho0CqHy7JTlF+J5XRba20QzCRxeZ1mU/KoZNT
+0dDlROvTFVETkI7weWnj2sJv/UuNmrz0MVGhHvTkOK9RtrRPiZ74SqXA9vRVGQN3Rhlt1Pe950T
pZrSOAlB6+spKmVsGfTa/bqKrvyAfnRKh/iEwaVClo4fuVQmy7GqPHRmRS/2WKLErYU16SqNOmJG
hJF7AT/CicvC31VYyzahMeJcm/GsGKla77VSnbZjZkq7xiaJh3ZHfkUxety0Cn0UNbb1gzVaKYHE
cWD9xnOcbAoifq6BUmX7oBOGw+6oYHvdK4+NkPFmsi19HGnU09ofx41h2tK32YSrgy+piwd3ET3c
Sr0U3Y8YNKkvtGRoYjfAgEe3WCuaLkCnRMjdbMkUsgOzXVLes7uhN6IXXFHl1hij8Z4yv7WJKOA6
g6XGTloZKSnQrfyNAM/aNZiQM9CeGOtaDZLrmVBIHJvB4ESkasTphBVt6FuqYFPSPxM+BSXJVvzZ
s/OW3vaAyquv9vXUEdmg2ovBlrqkKWNcT9G8ujUtFA/3en0MGlve9Yg0rrOsrB70kZqMX9bRVYWv
d1VGbXvqZAWxStgq2auE5eMBCZecr6QZy67Ktm8dp1I5YcNedCWSNboYYmiv2UCQRJJmV2kKbVmP
K32tK6P6hK+IjGW/qzeE0ph3E5IuqpOBoL2g/MhG6r3sYMO9ndQIMswsTB29kJDDzrP2OCtBt7bM
nK04lUFXrUzqzeOYHUl1URwExWVEY6QPNwQpYVVJS0TCWumHhzCLWvKl9SRGk5RPw8ke6zrDb5co
p8AgG4Q4lBkY2WrA23/s1Ub92cyT/SQrXe5ivpg3EUqqdYZHC+8fOuq9n+uxl5WkM0e41A9ZUeBL
ricfQTuyZOZrKPf7WKERHyrmjFk2ix7oJRRnW5aac0E68L2A/ApXoVsiwisdozry8JCYQ947UatL
VE+vu2JsZ9ABobon8Li9k/RM2xAcTTAnIQCWcDNymdYZEZrPLUmhB7/KxSth4DxoU+gmZk/h1+7Y
mxpnyFmR76ykiLaoJL6R7cnCYaFVq8NSrP2kGO6FPKIKyGlruKUSWbQYpVqdPDOJOWUChV6nGeqx
sRzm9YzQ5MWMqIOTHEpZnLWlcwyy018mPaqfiMwZvMUdMEZGgGbL0NwC7wGK8lY9RBmpPJhATSlz
Nf2u9+vmWPr4q+0U8wElRc0rWG6drpEARMjjcJ6NOrwiW75x1dDPHTOQxN6ih3WLP3d8TPO4Pie+
Gl7pFRGvOS4hr5HiGHO5hbbOpgShpSUKjKkUe+HTsmxHIe2JQYZKqxepzna0tvY58TPujPxuSwyM
ONV2lDJDCp2MS9x4RoxorAoMy8O+VHu0IIUnaDmuelwPmxlIRgG6riTXIpKmzaxK1ob1oDh2FAq2
UmWPNFV7xPRLuT80mnY3q76+0SV78oYS/08okPErvpq6UJHE1q/Id7WaKdigZGF9taVii5glvq4Q
QZHzPZbZCrtK+a234+JKopF3jPxCOYs+a7ZKOPiPOWunkxhMy7lHmJOWUb1V52a4bWsTup6w0y2+
D2s7Eoq8tzt/OudpPXllRvhLnWqjQ44dPeea9nMr5fapGcPkTK4GJiQABeThiPBo9QqoNDul4DKW
7booqpQwmr65H7TR3rfShP0yqMzSId6p/t0R9nhdS+jlZiSkL+ib7GFVJITTS4AtuNAUFw/7zHPt
VyRYjqp2i5uV4ryB/byv6v47nGTtm0nW2G9SVuc7Q6UD0IdN6CFdIQEskR9bDQ+Dkgbz6CiqRSQQ
RozeG9OyeOoGiRZwYoCua1sSRkZN++43HTEIKt06opBwXY26lJD1pBt7eyZR04p5HhjaVVbTRlr5
AmGXnpGANGkTaMByRthV2aZ/RRrfcK1lTaCsKLPHOGLpOFKpzh7ZWZcbM8pnTy1xgeGyNdAbEqab
9LD2h2EmQj3gd0p6AE+i5EoNUtnWuFNL5IbUQlNHTXOeiUpG01ahWrABrCDfcxIIvFwtInU1+qn+
Qr+SXODSaNKXwFLpE06K3lSOEqvzY12zBdJIYZNx1Cr1bdMH83WkELKlIhN6BQ4V0dxP+uJ7mVMR
cWZ8T/NqoAV/Cv3IoA8ri+9C6Trk1HLmWjKEatxSsX5jKXK9S+3B5nXE06bFY/VT6jKI2cGQ0jWP
pwA6SJ/X8ffa57NQM2+vLA4ATkEm0Qr4o/bUqbU40A+lB0tTyvKyoaxgxFAMPtTEgb2Wjcx7b6Cb
LowidnBOhRsR8vXUYKgeIKRAxPQJOw2mGB8JLaj18gicBqnKwQ5z36UfNWzzdAzR86n+N3QY/gPe
8P5QKYa96fPG39dhAe62M9Id5naykvj8r7uggkKLEwdShR5tRza6e7afVB0yrilAXs0P6kDrpWrl
jIiScFLOQGrlhjfQTECwmHXWHmoauAeVLpcrxYr4bUsy6zEy1Nk348MQCVpIwdjMe7UJ2wOKqHmX
AZQ6NCKMfoazHeykKasfCfcqHoKaieMiW7B/ovlTjRV9cdLVg6xi8dGSSSndGYTFISKUzxkEacR4
ZDs4UCTNXcVdWN3WaEBvwkaPnyImuZcJU3oQxRCcEmNI7mJ7YEem26cKQ9d3PeAQTd++ijy/Mqa9
RtD3qh9S6gW53FMCpImEWLFpTkEHAoPSWTuffTS6xWqkc7sdjSJ9Ctl+BKsgbqyjX4T6lgSucNPk
/XSU8UptAmR4VNxqGDPkqbUgj5uxfW7tqtk1ZOfSYlfY2Plj9Ssj4+C2UKzmQIp7c0ITXrDUwhR3
hmBg94NasMloG8vx92Qs2ucAwXyykdHcIaZNrLJZ8Br1N9iaFamUOTqSTa03OKyGsEaBbqsZ50CR
0DfMpNy6lioGqQM7XJxJ8e8Idy7yVgTLDqJrcS0VsEsGxeZgovT5TzNrhLFW1Np+HOoJitKoquMm
S5BZI9TrvYokwJ845OyXVh/iGyI/zWZV5KO0NY15fuwSsAchPq4HNv/yT3+wNfxGgIBQnbTxdoQa
vSd+Ht4SAhniJCIErr3Q93Fopht7jmjIj6a6IlKydE2wQKuc8HA89nO8nUTyOgRsW4PAhuyBXulB
CjsQb/04eL2ij54Z8pGsJFLxhiJv1kPRaoemCFRHstv+DnovCeF5nR/tUnCzSoPyOkojhAR1ctVK
SXbKB3k4WJMSfmsjbpJUtfT56OTf1JwjUAP5MvZS1JOKnNBUwbngqgnbjLEBGKEnFfVsQlfXWlPb
Z9yGwQ5xe+JqPkp+ZMaFlzVtCUtGGlnBRqS3NB49abbYqCtjfoeVId+hGozdXMoMN0CH4+a+1Z5K
vZI2ouLKDWLp1iSbzs9WPJa3k9GNa72Wy4Pd2wji6ZSvrLhlv9hU2m1JU/IYxxUzverKjV+NpFXP
lQmepsCmqWuNRmKm3TxWFl4PpOvpUxQarJOGGn5rOjAeHEOyjZpmA0cHob6OUz/9CmGVLG+oUG7o
I2tbuda5ktmXjoOW2XcNBCMSyH1/29VltE4mK0QFn7PBjCe0zwgz17EShL/F0KQ4KwUoDYU7tbK6
Cq06BzMd/yWmC9ygzHY/4JAWqgEPLkS67rbqbN0qUt0dyibnxk/oMk561cq3oJdojnBQXfKHYo/l
ELbZYLzA1zFc3a7Ers9J6Wr6ublRA0vaYouM1lWoqKdcWrrezQgWNU1zquUIwqM18NqAvBMrUu/a
qTSeZTTBHjK17ipuWxsFnB/9SPw52A9dXd8Msjb87irRDY7aNtlTJ3fFdUY3+cFsMaiQtihvM5EC
GSLgcLjug0H6Hshh0vFIhbqpuxYfijbU0R32huKFY2Lv9iaSdQAYVnay/ET+Hs6FpW3aN2F8i2f0
OHSK9ZQjBnfl2J43kj2HyPfnHAkuO3eXt65Z12hR5pWhJyEeSKQfpxk9+Xqq5jZxpDHObsU8Sa4y
JMQiNl2jniXcI3vJUuyXaQrIZsybeVcwd9iPlxPveAG8ZJZTLNQSfImRzscVsLH0Tkmp56wAsgcP
eYL9P9XVbFOrbOlHQLVIc2Y2eDKbdKeL83mtFEp8I6nafGWx/XT7MZmuc7MfN3FVBr1jzQOZB1S2
f1osozts5dUmLmUyXLPK3/mBNe78zsazMsRDcC0Hsr3ts2h6bSIwSCv2Q2x/eWdx8RRz7CS63aJg
7rFpE+7IPVQNDllhgRwol8fsPqX44iGrq7CyzGmZco6gjIhzAgoULmnIaj6vr8MrWG36RplfZwzz
h6ioNSKJBfSutpDUm9L2u1df1f3fgRyn63mS2T2NSRDcKvoQbKcqsX8HlkIJQVICOD5jKN1VQjO2
7BRSDix+8ViHs3qVjD5nq4KqQMvX/15pezbh+mSzR2zkH5PRJA+oBGcMQ7r1QyRKfif5eo7rINf4
akS+BNOYqcOJ01wOZGNkAs/QCHuPlj3+aAoKLHrQPlkAaK+p0hqkV5vaUwHf5Voux+q6p07zqiSW
jdbO5pPXvDlXBntqNxL+J9SUfLLWID3wtpRvPhdJzEUFKKGxdxMhsScwhEBCSsXYjS2menrh6aPB
LnCD3UHbB1kbEEeda2w9urFlNmZjtdJ6iRNOOTY9nnOp/NFrmbnJVTW/wpfHDw/6OX+V1cw/L6gI
xIaJOm2IVZZ2E/hvR6M6ueuEHtwkcmSeUz9LjmqqSedaycdNQmrgTZxV4QMH2W4z1rBuo9RPt3k3
G+Rx4v8ZR105ceCKOJv7/aEoNBRN1UDeLjrhdR74lLaE2vYvqmit+yxuwxsdnseNPRntFb/bepD6
oPw59p0GsL2P04fUGvRt3LRsC7K+xWTeSck6FaWeLLWV4IpyW3xsEN26Nd+rNXYr67dBINVzwXfo
W5RV3UuhtfLPtOTI2Nv4ukOBP4rz6Yj6MNKeertovGHxQpVTXO5SwpZPJV+HNZHk406Zi/nM+zue
mNpsUH17Qsw+dsQy65zDrDeDle0n6rZvmixx6yrTdkOcE1qME0rzSvrSewMT0jpJou5UBCNcCkWT
M85oevZbMkMfWpZi7q2sIvvajEeOXXwUV5FkQy6k8jC+xEjJzh3r8mOhl1w8+B8M3pZ+Y/cWsOMu
0oHFUJgTcjghhqu1+9Sw5r0N8OEUhBkOADUXXidk5Vs/EDiM+NBvvXZq1Wezm/VH2wqGRwRvvifS
RbbXxbYHBIuE9XCcGtcoGuqInZGc9W7m5Zbq8S7ns/hD7ekB1EYLmUxWld1cYQ6cJ7B3ZpSp93Zl
iZ2Y/eGW/A39RxYXpqOPDftAWRqvasQOOwsDBcIcEUxHa/bnA+mlPochSXll9Qs9ZZTiK2Rd5mpK
gBJBh4E9wMBbqRThQ1Sr8t5Cd3a2BzUkftqwnMaQx29TrkGvHcZk1/FRXtXlSF0slOPO8SXoGCgg
pZ0N6AvlX5/8opSS8/IE5bWaV7xGQ1KeKfAuGc9KFR0p/ZbPdtWn7jxm3c2sDPVPVMTpSu/VyqvT
gmVFjsd4xZcx81SlUZ9lltR9EA1oetuJQGqrslAezUa3mUHJbBIFrFYiTPQeLMNrvczYqyxGQwsh
3E2LZ+usEBV7g0kJClY446bvS4j289Ce9M72d7Lcpg+VqpSsGxPG1nYSGxh+2rfCAO/QDGI6Z22Z
3JUpAeUBcj/YMVN4pLIUeQVeekiTrby269E/tzzgVVp1m6JS2PpgIDvWcevvuziO7gKfDVlVov1l
v27PJxFQn50gJq8hHg2u2k3ieix1QAhaGu7Zbdkry8SJqVlS6XE4Yj8u1/NxElVwHWYSiNsqkdfd
XFvbaKRsjxE2PMoh5IAQc5q6EkZUn6qxzb15rmJnUOLOs8IWehvkK6EsrBvrEGkQbJowtVeYwWa3
kuxmB/xDcpO4lLYROEFKd32w51tIcDmwoa3GQoj3j01jROqyZ6fTayGH8oqfmdxHqv6aD9BTVG3s
2LsPbH3tYPZmfFDH0Gq1o26OMNIsdn87ytXVqpTT8laVxtEBKrgg07LBneq0dSjlZjuzl8ubHibi
ld3EJn5RRO3qAOor9CnG95Ogjav2BKuDo7xq0YOzFoSNC1PRdMweRplR4Xhk2iIficzSM5T8N6hm
nGOSUT/CHgowutm4EnUdxGRdsLj7ZnPSjeGXOhTJlqo4iU1zbZ8U5DceVsBhH8lRf8D0HHmmoAQu
UZokX7k2vBHJ3ioIBOefUY4x774ZeTWi49b0ycxNFMK0JZBhONeypK9TDrfoW+lFwxGbtnVaD5RG
1OIqzJTAHVO72nYSliYwFe1ZtCHTYWQXghy0c4pIROfOjIdtOc72wdCoT4WlOu8E+YlftOw/aB6q
yFPQcy1OETptf7alyojZa8HRc636FuoWqJxC2JwHf7X9FyN90DV8P9Kl/qBP0ZGkNGSYAL+K/HGU
f3zV8Pq7D/rHABcim3JGZGHGJgNIvTeHJw2nn1Ahrb2MVFz8jBp+fKf7uiOZ/d1Qbv83w7PNMGjB
WotI7+JOtlmCphnLKSDvI7ygo8x3gnJp1VXQT6aVWaWnyMcvG0xbme9U2aw//wUf3GCBEJt8q0Ug
SBzanz+AlpsPazACXKbkGbWy4RcC8C/66JcRG0tbVmeHjQp26cti4P9zkCKYafiUaeH2P4Nn8XNE
GxARJKARZoi3O3G6jbmeD1Rfr4PzkoMUrv1T4jZ36ncYqF9csLpo8S4633/8mOWOvGvb+nrY9gPC
b7d2i4dFceJ7w77clRs+EtfhZmF4RxSHT5OrrtIb6yB9GXPwwT0HUaOSy4ww2CAN6c9fMCcVjmWN
/gCplffIVX6EUffFLf+gN8091wnq5VpNYV8MQbxhGdAqzN2c/PW4P+nJHUahLxQfH13H+0Eu5k47
N1rFLokOI53g1pKxiH6F5P6rG81VENNnKASVIi4WF8JK8uuNpB189hT6/Ev5x1Y0Ob5lftcbzCVy
qf5sa/mLm/fRoIgHTGQKi8Tq0ks2DEFjdYIZgqNEOBGNcCBi6QErw++g6A6Roj70xZdBZR89MkL7
loxKnXEvIyGktJPsNCwX5WErIY/FRb41zsa1tZquOAuDMYU/o7ufv/5/S1y4we9HvXw1ZwlfWMuo
C32npemEEk8/Ne7kctDfNrvqfxBO8Jadd/EKmqgmEDQwtmm8SQTfvYJRW6iROYeAUp+UYhVtNYdy
vLwP79td40kO7HF3rV5ngZfsCIhbOZHbn1gT1l9c+wfzl5djSY1VAYog8/nzPRQtZLVZ1nEHoEQE
cfQNMp7j3/mrwMk22bXvfHW3l9X8r+vmCAcVW8fYbV7c7CYf8aKDSkCCFmyXDO0lCf3roI8PZhJJ
ezKybVZek4v787qmxOK8IzUwBUs8hX0RUzYfrKMa1/W/f1NMxUJxvmwENMW8uIOVKcn4suLKLWR7
p4biW5QOJ3Y697qusomZYXO1tfWFyuejx6bYqkCwSkYA0q8/Ly+Ws1kWKXcxUqYHX2QP8Si++C5/
NARtIVJCVXysf/k2Yh0MJJy7ypVKunmGaj/Q1f1ijI+e0vsxLpa23ggxokSQH1UVWURU7MP6ikLX
53P87QlcTjmVuaayfgpbw9b7x9dOsmlE6XCUXVF18rmeTZhfYL2f4z5AjpOBGu66EQ7ISM3OUvpo
TU1qdBsoik6J/mZvhQNNuQbBCRXgcaO0ljk5EUQGE1i/CfehtQkb94ep2hpSH175QNavCMzp7iFQ
6JYDcEN+yYZcP7Hy9bd5XRKAAsZhPY+jekyAYmTOpNTSJuzUxAGa2zhZkvHtDRIU1YrhrxsflHlr
NMGrBZPhShRR+1tuQ3kLOdJ/6tswPLccEted73eoYiR/VehJfgxCu1i37ZRv8brFJ6ku8TH5gybf
KfmgnP3Gpw0sGfO+ioKaTbKiHVS8ka5taRlMhAHHVNNbzlRX+osST+U3ZdJoegTgfK5FOhhbc4z6
W702lGcqevE9bKLcnSfL3htRLNx8CtCHKxTXWQ36HwYd4fXnj/bDOUpFgZ8mf6B/VLssN+ycJ6vS
bypaxGHqFwrLS9PGsm/D3SN0w2YxUTFuXEweqMCRQTKA22+SU3sl3MGLXeMRCvmqJyUucIwtMAz3
Xwb0vg1LrYyeKvtFdkoXe3JfUiWllOBqY957atJmPxTjr89v3kcv3/shLl6LUh9QT7cMIYkHaywQ
df2clR//izFYFIVBsh+ixIvFkdrD2DeJXbo+dmcj+0kMA9TFrzZhH14Jac2sVvjEbe1CoZ1adh2B
Jy3dlD5T26xC5TqIv1hxPxxj4YxRZFKXj9ef8wBmTV+F1lC6cK9WVEZBvawC49vnt+ujjyNnENVE
f8i2QFwMgi2YHSDewLeP45LtO2zCbfmlceZvTTaT+v04F7vWpCylQau4Yeiu0t3sGg4E3l26Uc9L
nPrsmPv1sJE3zS7bDN9pfrufX+ZH99JeTs4WuBNMFxczj66PmibUMLAfXPXtTY2aYEruPx/j7Vh8
uerbeD8Ru9v8ewk37GADd+my0UivkC05yd7YLUnJtfdVnusHlQDz/UAXryqFXh+HK6acADyrZL+Y
8jfSPyDTe5P/xWr0l5Kd58a+GJcht07AjPxzEhZgG+LWoBTQp6Vj1ejs6pcuhaBN2fHz2/fhFHk/
1LL0vtufCrn1C8uKatc/Wg6ooNOwjg5Epi2nVnfcQhpeg5Z1rOvk3Jy/Dl36aFNuySgh0P2yj7Mu
WXfwd1JmaP3Pq+CPu2CPVXzT72ecR4SW1Y6lUF53zC+m5nJZF7OGO8vrjTyb9/DStgLZrdW0imFz
FBKxvu+n7Ks7u8zuv4aAOc+CxeL+V+VoGkarQZ7BSuKF9+MVrUzuZ7nrTtHa2iGqPy5KvNUMJKS7
Lp3UK7ZfGQI/WGYYVqdsxeEbsOJFxSUv/Rm7b14iMgodcmKc3KBl1gD7bDryPJ+7JjiqRr75fEp9
8NYzKonwfAqM5cn+OaM0gw2FH2SUWSqIGbVVe7PJe6LW0r8vmC2eIGTLAlGPYl58Dv4ve+eVWzm2
pempFO47E/QG6GqgSR4rr1AYxQuhcPTeczY9gB5FTaw/KjPrHlHnHlZmvVY+JJBGsbQ3t1l7me+P
e4oqhymYuyIq+taL66HwD5fH8r7RQzNNydQUoLFEMTjM3g6mD4XE8CkVcZvttJ1oaZH2wGbvVRo9
UKD8udbo8X7uWCu4+uRfcUSIVr01Z1Jv5wE1p7mytexI2Jlq72TT8fKgzhoh+sqRLMqz1/HWiFHr
9AY1dA6IxXfR7GyQjm7p/w43ogPZ/4m6ZjIiQXZKsVwzMgceTs4VMdAbCkcxEnk3QODsXKVGJjbs
vzEUmg8MmbtUM+WFFTxq/EUynWDKzOvMD5+mWrgqVqMkrw1Tb/cy34U3pqrKssoLenH2V1JDPcXc
0dG40ZNKUwCN5q71OT7mTuyETvJSIvHn01m1QWnmo7G2Ct9fPW/NLy7SNkjN0egwr+5Q4oXWjPoq
Os1XuptfJ48leuYdSo/IGKV3a7fe+6sIh3jGG4lkIHnGLEYup5Oh6kaauwCi2c15+l2KfGlTlYTr
1X7l6DhjDIySRdMPfhFtXIuVqU1aBOdRATWTf6IHwm6SpyoYNuPas/rMrUM/5omhxbpRm1iT1ZJt
PWyt76Q93HDTXSHwsUWXbFfZZG8/Wj8uL9XzNjmqSHxIBKHFefAnO0KAeB6L0FdczSYE80ly468d
MoqUmLnCDvHpTbjNP1+2+f4CsCQDV1kClUDv0zLOpiaiV1lqWxBnM4/ocR603RyEWRMQP7M8eTtR
+kFgnd76Zb+TJwVSroERdMX8O2QiuyGzbhV0Ana3vA1X7tUzDh88x3kT4i1wty7buUqlH7hXh8RF
tYQmNWmvHkbaKKPjWt/5mcOfCtjX72XohvguaEaRX6X65EeZviG05c20tzYI3TjASxz9KlxVoFw1
uFiWZTUVSol4yoxm3UwWNe9KgWq559bjg2HRnpEj1ZF4dtx3OwOJJbXWdlJLsfblZXNmG74Z98Jv
8L1W9iiSSIAL8uKluDxp/U0fw9oF2XPZ1PsW6RnhMV91HK6c48s4YRCp7YD6UvK6KyYX7Tu8o+iD
kdrhTv2AopkD2vObJNhIln/7b9pe+L4iyrF+4GM7u8Z5cPPaNrYxTavFRjkmj80uuJ1d31l+ec39
PDvDJ6Ne3PNhjLhaOWA50r53kzzLxlDA99Jaz5eHeOYWfjO7izOnRH9SUFXsjLhIBm+iQnDNWlrb
ku/M6EQOFfIWliwD47MWE+nrg6L1s+zdLPFsxsip+0fqRmw63yndHTazgDY5IAobLg/vNbz75l7G
sAxRn0gV4D3iNm/P1Fgvw0g0UWXqHVon0CD81R6BLL30JV25pePv2xvv2XLCg3EEa9+h57OZ4gM1
UsTZ/2C9/0uP590pOP8ulLiquNr4vuJiEuKig2Y2gwVCA/ywheYSejWVfgTBuRfoNLs89HNTfmpt
sYJGeMtxNcun1SK3R+U9AA99DJv6w3/PzHIB0ekSVHJDK00XHRDSmsudBWQdsvDn3zEEx50XvIEz
t/iSQdwPQ1UOqVvKd032qZEPRfD9son3N/D8hSDDEEmUSbAtHd9Oot2zg7dEjE8mVGDcUVC4nfYk
QvbCQ/GImPF27Qk2f/R3C/TE5OJEj0U5kcY0gDZhNJ+McSSSu/beeneWLEa1mLlI9DMKb6C3e0CP
CRvwcX7KFKg0wVr8bcWSvngMFaRfrE5j/trsZ8Yq8MxPEXDsDlD15S+1UKzQITq9+VJLf7s3ptE3
C6ZtTlcZ2xZpo8oetvXLdAg3gSvfK7v4PtvM+Woa7e4GUobxlh1+323I5jnh1ni6/BvNk3jhO+ry
24OG3abTFs3Q1R3CWDth026F3Tq5YWW5LKPQXWQOZZryLaNGuilGhBGrcXt5JOcODjKR4uys4Rcu
U0qZ6RWRlcsJ2P5pZ8goItbDr7SjveGynXllL2dsdp8ILuEa6ksaUQQ9bqwR2nUzC9my5KAWre1r
n5F+Cupfvvb1srX3fgQBWy4hHUisRgf58iagGUspBaCdr1eQCnCpOEjXtRPddfvAJJakEMAPNsIP
4X7tLj/zzbBMhAV+AbyC5aOlGAaa6Goso7O6N7Tyy6CthfDfO4bz6PCU4GCZmkhI4u3yo3eQEiWj
r1y6Jqdtc4iPpJbs8Qs5IvyT/4InemaVvDG4WO+NWUgltYTpbHAmXNCyjRwUCvOG07rDi3c1e0XB
SkDnzPnyxqjydpS9SaV91c5uxBDdeNJd2QZuGbH92xXuxJnd/MbQ/ElPnmLqoDfkazGUHObkdLPH
jd78jeT04qst7uiwlgUUimBaxB5Ff9ptRQ1m26zc0KtrY57Vk8H4g0ZXPkke1/gQ3mrbcue5qj0c
lSOwXD7SGlPojJvD25W/YDJzT78m0k7MEen0U6S00W01zI0o7X3CApJAC+jwMoLCuryt14wtrk+U
lyeaZFmGbXGbVbEzhvlWMO/TsnK8QFsxds4/eDO0xU0KeaSMAckytNyeclshCl47M7hNtfMDI57f
AuHd2vmxMsYlOEdvMlCpFJi6GSobdlybd2LcHAVUrdxaKA51Jh0uT+rZvU2NGuxr4GIEh98umJSC
0oHK5NSVxFu5e56Ee8mqVubyfenZvPZPjCxWZUy1LkWrGJEfxMrOb6utfFS26qY40H1kS5+rvXCT
Tc54rdy0rrTxvgVoQV0e59nj5ORXmCf+ZKWKckvPBVoFPD2+a/SpVDygUd8c8jWBrbUJXazSaJLV
UawZ65w3TJLnKK3tOBBWpnTNymJ1+loiQ6hnLxTF06Qlthk8JsbnvzNl9MCLImh0SEpvpyygW28i
tlKR07+l68CeKhTqh8m2FGFz2dIZ94D1QXaAFKgqE799a8kodNSKdHBRRhx800SUaQphM/TeS11H
NBqjT/d02eC5a3rmYVGOQyUyB9dbg2KuUUkzBzUoMndKRHlKdS2Ycc4ErxcaaF9rFZYlQpmPkmnZ
8FhK6Og89KWa3oqZN6ztrXPr+tTMYrn1defVioeZIG2PGao1Sl4eG9RGlKJd+UprphZrTkstKw4B
j7tUkdqcVPRecf1HZOW6bmW3rkzeMoiIunEytllRu6EV0Y80HYZS3//1JUAFCYWHMjFRMh9vl0Cu
TPTUNbzQS0t+9qcO/dGkWjlc34cnOfhOjSwOPmp9DH1A2oeXgn7U9nOId3JaMuxrkflz9walOsRb
Acnh+s4TenK8WXyCsdMYjTHKL43Z7xUfXrc4KXehlx10tV4tJz77iU4sLuZPtvIR15uhdVvuRngA
0Tb/GH/Fy3bnOzK9MRxxK7vyl4q8bTI8dR/nGzP4ulrNeHZZnvwiizkOgViEMdI9BO46V3Lp7Ohp
c3fqj+FuLufUHEN3up/Jjpq8yytoHuHiUcPHNXg2sYZMdemH92MwCH6K4cSnmb/PjpFiHULPuv/v
mVkcjtqojJRNED2rIPgoqeRWzTfTa1a2w/uap9el+s/RLE57ddJz6nn4nshXS1vaMb7OwZDBCe/p
ldy1LkrZTrXzXWF7eXjn19E/7S5WrkRfZG6k2K2yJ6OA/pOo7mUL7xN289Bksu4y3E1UMhZLVaIn
XEtmEzODNyPVIiCpZmxQuv1oUPMye/vGfWuHHGa7Qnf+RtgHehQlj1SMcrnpC/MgCEAAmZivZxV7
705KVlbI2Sk8MbDYAVoMCOtV5lyzbgrqXen4X5nBs3vsxMLCe4pGqddblQBj9oUuLCdw8p9q+ijy
/nSmDRJWH1AIBS7hOX6zYvrsJjuxvLjfoiSzyrHi0pFUnUznU218i/2VeMH5+aP4igo8WBTLCix9
pL5ySBidGt7EXeoMzbiyBM+P4p8WFl9IaelJbwOAihO4tKTpnVq4m5S/dSDNpQJzDSFe28KrqQU1
Ra45T2dU0yMvsnEGP+yFtll7ib3y994dfRYgRU1Hh5NA7dvrpotbemuRecOhR/XdjR8UF+l6Z/iM
fJ8jHvLrZ3nbM1LWBx2JWzI2I0SWP5ok/geP/g+JC4U19K/x6Ls8/I//W59i0f/4kT+x6BDOZ7Ys
jHPe5ypuzikYHVTkXDmpUlhInTwn/Z9KSZL8m2LRFoFnTOsJ6Qu2Sp23TfDv/xAk6zeVuhftNSOP
Piv1KH9BRZXap7fX51wYStwdgD7FGugvLav16zxGmKHxdcqgVf05h6OWbPK6QXzUScCANNsKTc3v
qg+YxK4NKfiB4GdV7DQtav0rwa+MhkpGZbTAdlSdgU6MBrxnMPqc6uTGoMGXhvepHK+qKiJkJQiB
ttOtbmJ9onFZHGvJAvY3o1RFSG75SMguK5BkMYUh557I+wHtxyovEfiogTS4nOJJfxeqQk+VZFG3
uoh4akADUBSjsOqaci98R68tRJpBzwbVt5Fn09pjlPZaY6v8nVriuKDnelLGUNmopYH2NCSL4Um0
PMSxDcFU/MdYKoMH06fHcCMUkd5+mLJOrpDfHiFGVAPyhZu4TkNqDvlj0o2KnHPuCg2OHtXf+fAU
6X30Eo8qCfeoKmT0lSagZ7Y/6mCWJsrCJf5NrHpb1IyGbzmZAjQeyzJprlQETWGmWM0XVaw7ICR+
Lk/E85vcKhxCZMatWfV2GHad91Mo+qS3EV7Q+2txmFq6BDW6e91i6tT6uo7LLHswIym23ACOx0cz
DUu0ryJFULbiNGrALoexEl1B9wTjrq1y76snhUa0Racip4gSruZ0TaNY+FCZA7w14G8oh0rmbaeZ
94B27wfawVPTUwq7pUob0fHCHH4YAho4dqv7xY9ggpS0STJ6qB6RksmHW3Ci3g+jrer6ykNc0XeE
OLSmYwNQSX7INKMxD3REGuMmqpRRPA5y3Vn9Y5SNSsGfbmU6Spx6FdKGXILboXVZMN0hR60qTHJt
b4w5dDvDD0PDSRmtZWeozwfHXqi1qbkWApVG39zX0/hW7LWgu21ZLcEWvlqIcx5ZkXzszMbyqNqJ
DQh1cVElN03aCOKG7a3mjNDveTvb/eDJz3o/id2hHasgvkYHVcdj8RKaF/xM6LkfC/6FGmsJc00v
emP7PR23NHLVCPvlVSz6N9R4dqC2/EEC+ZSXXq7ZKNVowb3m0esMC90g5pXnbcKyhn2nw6PIQ90l
+JTId0qL3jzivVYatQcx0uFgRDlF+Z9NgUYuG7ZnVe4Ua7LGPVWybGYVbBHIAsROhR20A4nKKCBo
hWPxHKYGOdfKdjPmIxK/seJNyd4SLZhlgNkHKkwBufG0yCQKxhrQot7RsgokGCNzkl58K+3vcqnw
7mKTBjKH3SG3rpfHQQbTc9AMp++E/JnNiNRonlf9XTNXnlIwPlbylWYhnGXXemzd0jwsfLKEIo5c
Kc2h4TVt2cmuGncTW7ctCvVDICfwmmjGRuGGnoOyPIS9GnSoPOVe61hhRNMzx01Uf56FrbTrQizz
T4VQz+1HgKc0ruSUVDt8P/9bg5pL7JKUTDoX2UpNc9IhbvOHVDX9TxXnwKbVQ5UGDUKr+gzaqeG3
prramIw+Ef2ZS+q1H4WyymXF7iHiGptIF1OwOtY4TXYhI8L4QL96q8BalcsrtTINYTvCOJz2DYiX
7Arxpgy6UCZ7lElPY0y3VFlklDZ4aXWrBKpOD4roqwRyc07UDRFCTkxTJcW+GQPkhJ12MCwyRgDT
vsVGFyaHmr/7sq2WQD2cXLDADOUdnoPttynHWA/ihV67JFe7bdsVvbmzUo9/A9Zx+izoAE6ux161
tjLYsOGV2BbZIZyCYw2HRLwZVSKxx6rtkI4VQUb98BNOt10NmWTaE4UmZBnHsQBwVVQ46MRMVP1H
tVfy5AgdxbqOewhgeTOjOqEJunlJCzn8HaBfg6x42zoVFO/JhFb1A/UB41Fp5lYaG3Acu2jye3Am
Piwcw4GIk/dE71PkqeBGRcULALu8e1CasfbvPErJYPDQWEhlrdbzf2oSgIEPVqN4XbCL8DMR7TJ9
1I+vlCHMlNvAZ34hjxkD617OEV9qpCR75hBru23aSObnvBjYtyPhYGgs2ljXL8MoXNWyXmqVjXpl
3D02URiNjgA87LNl5UCmGzWgTWmMSLjtoL6N40uhtjHgKzP2fLR4G+g63ZQb0jXhnDqxAwsZwTtO
hQod6lGh7VOPEJL+JAL3m2hu7RLrug+7Ydo1wSjCSo2FHqwQWfoGJKuUmVeJHMvpTpQy9IvUKMuF
bS0qNRhf6gW88s4IEAbeTfpQVt9z5BlVPHlNEd0Cxl25KWEAWG4aCeFkG3Edjh/UCLk/W8sAarLS
CjPmqtVD1JRSnVYPyp4iyap/UbLjkWRLKhHa5+wxwFZTEx/xNhq7XZVzR3mgYUpSbrre6lCpNaHX
boJa9oEAmvk8U6yqOrnDVTaLXQAiCQ0oIcgadHDhzaoAxjJVtls5LULks/G17jpB7kGLhVwYUN5k
Vp8O66O2EwJInZ0EVd/c8DgvDSQTw/iHITWDeCsInSZ/kIEmdXYaDAF3AcAf1KVwEWQ3TvQ6vQKx
O3k7UchCdYeYlFgdNUHIqvuuj+p+X2r+IDsAK6X+IUIlvjmMnd/6D1yapn5TT15ZXnctvSoOBK1M
347DIATXtRa2+pUgCHQKGNBdAYNmSq8eu6wdmweU5+tog34Lq6HHgXxGcR33os85V2yzGSP5rguJ
Od3y2Vrjm5j6fnCPDG9rbTQEadODH5epR9tDz7nWZkK7ycwwt644KpXkk0gNoLa3ssqQN4Ugx70b
FjXCjRzSejXYEK404LkCZyus60hsv/lI5RJtaNAd22t1USdOXQSRcq94XiHcSqqv7CPa5LRr3iOI
U746z//zkvgHsAqezP/6IfF/khc/f3n7knj9kT/1VrXfJO1UVwmVVXD29IiTFHjtHuYt++fzwZy1
WedOKRlswx+aS//5fBB/QwtMpyWf5g5YCJb5V54PrwHNkxcoNawUxhP4pqOBmA7s9rcv0NRDc730
BsrKvrS/+pcZrGAewkPyud8ax/ALLLjfl8i/rOhaPOHfGZz/+0mEVc5b04gSDOLFX3VhVUC40vfm
UMjOyfzf/z6GC8XyPL54wkNxpy6Dbo13OdVWROJomMIUBfh6mxnGV6tp7tXKXwn4ERF4+wDDEB9R
p/iYenLJfNfETGsBXUy+j+Paazh/gth240annPaR/vCa7KMcRNN1YaZSQqPI0AguqOUMJk4X6bsW
6XYaZMNwKg91xGPurs0IVTrK1EU7SWvgBySoufpihwLINMpOEA4f+SHNjnRtUp7aEJlYS89HN2ml
ao8UYPQIZpni6zgYdhqfAxZP2MxoZgBpQ6YOj15f69siz2lEKmHLu5Eg1tVWGq1s32VJfbCqVvkk
aV3tqo01PEbcOp5dNrRnuzyUtU9pYUh3PMTmuyH3rv0Gkeunbhj8K7Me9C9S6WW9rfBFP8Ck4RtX
tXqo8MhtyRzARsqm5XfHCmzqL02sDOpyRcPfJxyOhc2jwTzKodS94O5YNbw8XGxbnhvy3AhV6j1O
S/BDiNMBB08av1kV8oyabKbFkx6l8rXXdyQgOtxVLrdwNJ88v9R+GnEc3dC+rLigvdLvFkLogBCl
LHmGhuQ5dVArhyzo07thbBHhbdPBHZRWv42CTN5UekujjRYXvmrXXi+nyGDKA1xmPhLcifo4RHix
bWg2XL0+4PJM06Hc9c1jUhjpLosFRjjVwJkDuX/2DDGKbcGXRrR9suTa59lwVw5WdesXAwCVMM7h
PYFimkRbaCXzppuG/qcgVYGPRuJYZJtq4mmoq0l3o/nVOOP/6g+REluAxkX47qmlFM9F09ZbtFR6
ioRM1aJklFeUzXXqHzW1oF2KDrU9a1NX7bHKVaD2EAC57jvHgCG/7ULThOAot91Np3k5Suy61W8r
ebRcxDzz/WCSChjjYaRKrWjBq6ZliaB3bNxFfgnmOyhDHOZcvYUWnTw3I5z4bcjLW9hkXcmVXqhV
vU3C+EnupPLOo2/zgy6NGmqKspLsSd1L91qaTtccWtJn3mTBXGOKO4OjpAp2DWv4MKQj7qaqd3Cj
Quu5jgkZOOjkTh+KoMg+qmqCAKlZG+lVAjbvIW+6LnP0SJOA80dRfNTSfgCdr0cbiP2ebMPozo5p
yiNhE+SjfhUFrM+r1FBosAl161PX4DnaPLzDT4bk9a46lNlzTtHXriki7ziSBvuuqoXyc/CquHRq
WabQAIECezKrfKP23a/ay5NnMZPhcE+W5up+LFK6JaovaYTIpu2pUnjvG+iAGAJs0VlrlfaQPIS6
2MNQ4S7Xhuwx6zzrKhIGbT/I0jjYkpXHvq0PhhDiIvbJDWci4ECko6u7iWQHMD5UlH/Fhqe5UtFD
VDfLKnrwgW/3didArIJkH6nf0IKQrunmb39WvAA/FQoIdEcCgyagLKSEL007mK7fD9UBXeH+S9Up
kL3F0vuOU2VuTV8PvqTjFNzHAF4NG/nSFLR+VRRXYwmwwpa7sJkcfxiaZ63NhvBqEDpOrBSq3WD7
8Sjze3UpyabZL0XUOTDpzzKJFNVH4G/eCG8bybJY9/3atbyBT1snvGjd2Y7oZuZkXkU5tBxHKIzm
NpIz9olRt8lHGZlb0U5irfw2M19/mKKRu6YSqWDooScjUVxDDExyH8K4gByrKKTTZzGfzNu4BkgJ
tzEj+quqcwe2qpfGvaGGieTAsIP8N4iB+qGWyuh6ykREM+O4tCirAmBsF0aUf+VRFT0KJRXUE405
dFN5L2o+gcq0hCfcDZSNtDG99dOsOaLeqx54HYqVo4M4fkrQxTZXOtTOXFMzoEmbRdppIjTm/35y
8bZ5p404qWjIjjlPu278Wg3tSqL2rA1t9pWoUKS7YxHPLmnnCvoSGzM0sQlkpFh3l2/1+U848Vfm
yxYRoH9aWOQxyiRvhxq5A1vInrtIvlaGzG5VxLdSckL47ZetrY1nkaofZRiCwWytUa6N8rOkf778
58+/7YXRaAvvq8tLk9pf/nwiEYmt+v7nPOg20tR9rrpmNyg+OrNZtWJ0ZVDL7jMudn1SqvkjGW1o
C3p7V9bhykJYeHnLz7QUoQqCyOeVjg1NibZqgcwDVGNKHC5P35oV5e2Sboiy5MGIFbGpbyROt9hK
3Th/+O9ZWWwcqmDr0guxMkn3FcDM4AbJvMsmlpW27+Zr4RUH4MNFUQBaGVzLR3FTPoS+k8f2YEPR
deZuNsUxvwWDbX5DD2ZlFtfWwyKphhp43qUdttVigoFqgqxV/lr28d3w5l19cvbIhJCiImEKVaMD
3/6haGEgimudK6+KWZe20+JwKGKorZPKSObOlZBQ52FW8ALt28FlAJeubyuHOhh37ZhYJv3fjW9x
TkQFWmTVxPjqI82s9x0OxW3wpb+lW4aenQjC6Ifs1jPJGbjaStJ6ZQ8sH3BVIjSI0mM6rDv9Rw+c
9GABXwaK79PrdnmZnrdFFAf5Q/JN79KVQ2vQuo0t0LxIFnXuoGXAYe/+hhWdBzDwtLnUYLEXFE/O
jbymkAzV0m64zuMIYOXaUBaZ+N+/2ImR5aIvp6DVFWWmxEbNLWmUXRPle/SH64NUSytX79l5I8PL
S4QcIqX0b5e/3wgdRfYYS6fuKqQ4AneCgpiVTXb2Mjmxsjinej2Ra39g3mipsDtyN7bYzvIlgNjC
bCNa4U0Vr6F2lqiLP+bxn0NbfKys63NVaDEq7nLTKQ7TtbVFDH6wo23/UdiUbvHiP0Vzs8As0hy6
QX8QVrrilyXG736HxbcMOJ6bsuJ36LbBff/L+p4/EuRy5XvzQ3TLth+f1ptKpLkI4N1ZczLbiyOt
rAgRV90821aEMkDbiGROGnKvWlFoNiWyxU2fyfqm0EX/QPBAcBpZDA+mOHT7v75fgLQYmkbDnk7/
7tvVVYrQoIOUU4/oIXHI1GmzbJeQZLts5tyOOTWzmGUyx2KpKwRuxB7lEB7yHciW0vuYDGv8xLPH
6ampxdxmUicBh2dEjcvbL7mn8neTxI50laK4On6xtG1+H20sl1yX/Hh5lOe26qnpxRWi9Kan5SWm
w6LCrKRsi6rT7DpLNpcNnbt1Tw0trgzVDFHnkZnO3NS/joJ8D6h25SBdMbFkeRhSYvQIf3AdWsbn
sO8PwRB9fB3FXwr43hU/sw9N9fNnc/NS/K/5R78jC1WFftD877f/WP/+z8AuXATp3/zDJmvCZnzg
gTk+/uRpxo/+HlKc/8//6n/8t5+vf8rTWPz893+8/EhDwlx1U4XfmzcVHqS85ZOPNVv44ydvX1J+
clMX//H/KiiS//bhJWvyMz/7R1BXJlAL8vaVKQSWER7df1aHqNJvr7ghkUtEQ6V6rsX+M7wrGb9R
NTI/wixrDuPODKc/w7uy9BuRX12du7YlQrOa9VfCu4sVAIiHmDMQNJnX2KzSuthIQhyREO3jxi7n
cEiksF9Xa9rmhXpyEL6zsdgxQTy0yhRMJOQ+thtxozql4wFbt4Nvlgdg1dZuVXv2X5FbVF2tQe9y
xStZNussf4OlC0SuUw1FRQud3klfxsGdnb7wZ/md0GazpR6F7mz7ZD3c/z6609jy0tOcu8Ys6Ljk
dlSqasCYvD1zDfRS1K4qatu70b40T1Jgi5948TsBNTYUyzYPCal60852a/0Xi/NpaXj5YqwRtmvI
Mdd2lX4s1DtRuSYgszK6NRuL+jekoARxaLBR9x9RqLQrK3IQU/g7VpCsgANE8Tglg2+nsDAG3297
+ABJDiNTnaJfQmfcdqrsrxhaXievczZnQ6noBjbzDh/d+6mJrC+W1JvRgfVSQY7W9vVP4XYgQKbZ
zafxiW76O+Vee7q8ThZ35jvL8/48efckKLjI6Dcyk6lOVlWwqbVwM6JuY7r2gnz30SB+qQo8Wsim
M4JrMZ2R0ocenRgNd2aPjKtDbLfOnRSUTsuC1EnRi7b2c72r0Xw3xoXhhV+Qq4aQQSVqbEX00UNV
tpIU2p5c2k3fs2wMV00DOwz2PkqC3RdF/pxInz3Z2NYoH/edepUZwW6MKrfWi/3QPHjSuKEk0tZr
yt4tdTOY2j1qlEdz0pGAm2LX18UNPvbHmujqEArfY/Qe9Uze6r5hDxRNlAJ16gmp7iyzywL9mxGh
RTHfFmZwNwSNkxv1ti2SjY9mnx6LdxlKekgzbYMCiRri9CJNIJkVbZIInbYIJElKW1UbfvM8YWup
mc08b6r+pvfuxfLHZD2IpDAyP781xE/UPVv9i9z8alskPAK0jUIBQR7VnXR9g2IAOlHioUcMBPkI
20OPOacOI5fvm1K6Ip5LXH6twvTsqtBoCUI0G2jN8uXh1Wo7ekZK0eh0b+ksDjAKfvP58ip/fxrO
S+DEymKZT1xupSljZdi2nzKEQr1tFNhENAlcdLcGDLxnqYTKLtFRsGJ7ecNRP/nG9GLZ495IQt9h
Wm0+NZQu+OFfPqcWFhbre64BDRIJC+HYOrHSIgFTUwISupcn8exAQBPOFfyUTi+7xIZu1NJcwQzJ
HnvKRnvqni9bWKqb05XIXJ2YWHwmVPfQGxExMbO6UaJ3pm/6fem21/l2vCKxddncYulBqYMtq3Ic
SXMvzbvm8ZB0azKEyDqO4o0f/lKKH57yctnEYs6WJpaYSnLJf5iINDRAhwj1bm1z2cTsIZ14N7+b
oBtIpsoWr0xZPN3NqqYcbeQCHK3aMWYOk/FQoLWWxT/65i+Gcl5njAJeWC+0wbwLE3QNejySJSKE
WYcuPvuVjs8+ZNr28pDOfpgTM4tl0KYNxYs0PTpyN9ngl10x6WxSiytu2eJe+H3mTswsdia9sHKC
+E/kdBqCdMmnpjEcUst2oaw0nq8ZWmzQLKFU1RsxpE+D0/WBk6q3KFXblWitLIaz6+1kSAt3uhTU
YdJVLMVe/UCl1kMQrIW03wVU5kUwCxWI2txqg9f+1mWQFDEepFyJHHFXj3ambVCLF3/NoMt0h5h4
9Su8t35Ft5YzHMN70Z2RWeUKKfXcME9/BfntrwAOuIUQwDBTEohy9LXRVr7YuRUI0YcVzsmgwBZ/
awDZuJKqVQyUVehKmWSPxI5K6jovL/Rlv/TrEsS9ZOOqMNhx09/aiTzFVEMvRKmIh0F0PdxPd+qO
MvVtuomhKVX75ki6sk2A9s/IUBP/5W5tMpeX47tfYjHYgJxbCN4nclC532tgz/qX/Oj/tIAL9tfC
Vww72S7YXR76u/DUvIxOh77YFH0VmxNZGM6tY3SPFwV0Vr/LD7Idu/rjZVvnvqamUQGDIAMnvrpY
sSX10204NZwn+pcm+wIIAqSA4l42sry8fp/GEyuLRTkKoUZ4HyvSnblDrvTG3zUbYzc3Q64rrCzL
omZrM7WA7h/o5QRtF2PyLV83Gwk4AhqzprTTtrPagvF1+CVed9DLC0Bma62ny2fsO5uLEdIxMmp5
ROsxNqdtfFXeUPdgRy8zBLPZrXvu51bmm0Eu7ra+QN0NuVHKYneNmz1Rb/xVjlCsJVg7T+uMueid
8WqtAuzM8fLG7GJXhi21HGgj8DBR6w1FP6I5rCyWMyuSPLEMPJFqLY1Exdt9T1X25CftEDuiPrp1
9ZPqXLtDg+nykjxvRVdUuhFNUuuLwIccG3lueGNMYPcHwoeoaTaACtZSZ++i269LES0Ok2pAWZbk
RY5YHjxFQN6VpoNf7Uamgc8t0TjpnAFxhO3kwBknwrGGaTw3NgWQBU2eKGSoyxY4HYUjS9DSBJX4
/rNWNFeNL76EVKpdnsJzu5oqSOCdcElnf3GxBA3ZHHq6CKCF3cjHmRsGS+74+/LLnDXKyrm7FXed
fIFk6NCajIW1RmkLUWp01sUx3Ke3zKTjbxrbeDCu5jzd4Ai76SZ2rUO+N+7D7Zr9M46KrOKAcyNp
MIKXWhphMZVSJAoxZVPgq7VPmfxSeN3R8n9entWzdiAaoQxBlyyszbfL35RzCUQadtLGRAhDctIo
cdIyP076Kjh0nrKFf/xKDcVfAYqvK4t7xjSjkJ4XGoGjQ/AU7qerzi421WY+s/JtuF2N9Z1bmBqU
0j/tLbY2C7ZI6HeKnOFL9CRu4ite9NNe2KA85IiUhX8fPiILv7JM14wuJrTNaFrvWgYphcoXquX3
hTzuchpdL3+3swcyUUWaQXkAAAief4+TcFHa0mI3KGQ6VG8DENnfK1fmwfjqCXaMpNGISjvbf5M9
+Ft1NaK5COO+3j6nthcfkt6VBLoftvNfluQ2h/5mjh6pTxV1NZucSA6SHd4XZUOPC1L12dc1HvO5
W+HU/uLD1iknKe0bsRP4n3zlurQeVib37EolXouchgLeUl1sfl2bu/7oGXGUO/U4ISFXfxQeVRvh
+N30sb9aC9SeHQ/POLC6nDjy67F+8i3RRrfo5ohix6jDncZ7vg3XEDlnTQAjnpvxYcItl4sSaV0Y
9wbB2VZwJyTmh+GwMmnnjhLtxMRiVdAGWWUd3RE4r9VBQgYelOyMpaBFCfnso3kl7iOn2qYrL5D5
Y787VU7MLhaDLwlaSFdb5CThI2XAkSnbIu1p8Vekf+3LQzy7t09MLfa2NoScNhUjFIrnwXyW5fvK
WEtQnx/ODO6HYYM/udjXytB34//n7jyW7Ma1Lv0uPWcFHWgGPWi649MrpdSEkVJJtAABgg54+l7M
cplHefNE3R79HTfiDqpKwqEDtln7W6ODIoLLUXlBMIktCxrUbZ5U8bBdIE4hj6gsgpR5YeN676Ne
I1kEDj74Q+d8Hkw4LlKMwZoFFNuVNIdBxc2wuUTYf0HCnz8vD8hyuHkiYgzPW9A1R0nE8rom5om3
MQ42sNFO5G3cW8QrS7Yk4i48NHsjzbfsOb8f9tCdwbeE5pETsxQl3eRfuqSsuxkCd2R9qKaFPuSI
b3dSXakBk1doCQXysbVg0IuadP8vzUXPFwnPIrPeCRHKll4Vd/Kx9A4gc3/8ap43Ll4WQOMCakcC
+g1Q+W+vQsneHovBrGLWQtCEpGdjz5H9ENkM27GGosKOuusq4fVF7u45meBlaSCAwdpAk9KD5vLt
0s1IS6Mz/SqGQfEWmuMEOIfMTGUMG/Y4ONJTf/A/tc8Q8SbUiMvTWET03rtwA97ZfYAKh2MDXi1U
C857GpoA7jdTQFHxfm+Nlqcl8VNLQrRYff/4Vr+zC2AlDx0iSDocNzz7QjUXFqZeA0B4Af2YzDya
oTom+lL4cu5c+MdtfbXO2X7Ket1Yg8Q6vhWZd8BxQBC2LR/6GwGQPLvuNl7ibJzHGdah38LTDOrO
cgK09GIb8Z2j4831nj1ed8YuFY74HV4NHAgGOMPi/uM7+l7e8maJs43VKaaiqhe8Qf41YhkIZVak
UZ7oK3tnQ+8ONdCCycCLKMX335l/nuTZlx/QovXaBlfWuhUm4lS8mE81nCEF+/cHx6vrI+cuJpY3
u0thYiER3Dtlloubul7+H9c4K0MghfWaysEaKKbFNRw/KhkmAh7XHz+r9wplb67Ffvu1Iy4LXLWu
41yHxyEb0wW2VqSJUfPGeP3WIBF9WDasjdgVwEZbuXVv60+X0qOP30mQ497+CA4lw2Qs+BEKQBzI
p3h/4Rx+/yMHIsMDCMdCp+XtArYeph7cc+xp9dHJq6QL68iZuws38/3L+GeVs60kcAgXosapsPAn
Vqm474vk48f1XtaMx/XPEme7iKcYeqwtlvBuMX8d+0NUJqjvAQqvT+z2khPFpQs62yuMdsmpqXHb
aPetgQSaf/r4ci79/WcbBV/Z5Xq9YSZ0x/hyo8G4+3iFd/cEWKdj/nI1az3vggbh0hHMDlUxhGUx
fM+jYfxuDE/FRQXyeivO4iAHtqx/L7Re6qugn65WQ1OFW7VAAuPkR5ggxaz7WfhtPMBu+OOrev81
eLXa2Zs2CQL/KUykxKsdLL/WB5QoP3Hk3hhcPqDy9fFy7349r1Y7e+lmSyFHDLHaOBxle9X2mbzU
SH7/eHy1xtmrVgReO/Wo2cf2hu/MPb1zU4hJUyMl6bwRGwpboB7WafQGwWMZiYzHRfZfHo6vfsXZ
C+lwAGKsHr/C1xa4CzAeGNvs45v5TmD+5kU5O6XAH+DA7GCJBeHVWlv+w0TmYhvg3TcfwDZUnFAL
Cs/nMEDgGga93tDhu9p7+3FjXLED+aqe+tTMWMo3MCH6+MrWm/PLJ/BqxbNdXA0u+HrrS0nK5tB1
5lGGYusMdcLLMBmFjUtW4QXxy0sN9KNFz767IbQo4Tm2EHhfw2aUXfdHiEQ+dRuIRm/ru/zaXAH2
iXUz3lfJJS7du2E6NPF/3+Sz77CCXJ2MAy7Z3VjZCf3H1D8YNCo2Cxz38miVFnl3l1mV73//r9Y9
+yL1HEKBZmFd/15nPuy+UZc5BNcEtfv5cOl0/g9X6aBuSl5EW2fZjufCFKEfEYyP8ZgGG/oM96MX
SOUEk95IJCvCbi35Xcph3913VsYVOks4tM9D85L2qgCRAc+2optZAng/uanFLo2Lv3t98KIDCh4x
gI9LfLt3Y1J7cRjHOsOXea+AZzf3GOOOnYORqpsBM4iPRTydwF+6sI2/94m+XvfsKY68KDGwvGZa
QZB2NRpLWsQLm2Od//z403zvTr5e6Wx3dUCB180a9EtC41I+UAd90fACBPDdRYAmIGDngUB8Ljn1
ODbWwXXwUrZHWT+203HRXz6+jndffGDXgCxAxxHVtbPdk8m51cGaF6/duc28Kb6GULlZLfJhjE1f
TIbP8bMvWRusUGGohGYI7uBZGA7XZz7lJT40tR92ztbbNTsMVsQmAuELV/beufB6pbNAXK8jyhPB
3VsyvuuP1d14Nd9plG6MFCqymPxU2bizE8Uifrq4j61b8/ku+nrxs627sjXvQWrB1n09YRfVW7A9
caEw00bXuLh4W99/U/65q2ebtpm35lRjojp2uzLq1Q/udhHHtPDHt3T9Wz66qLPPWrJBk2nCKqo7
aAie9PeP//53rwLzG+hIrK5w5368rWXkOfgqFXSG8Di3r4k9Ypj7wkf17kXAWwQ1POhYnfNiMpGD
X/cW4kouuyMx6h3ktBfO0Pc/qldrnO1DumXgLaGghTzTiGFIFQOGg8NrmD+B3wRFmr7TCqo+v1a3
pUcywOhF5HnLhT3q0pWe7VHVUPyZo8m6gjXaPa8vlJYvLXAW3JU2m8N8FYvXzSffuW7FhVzj/ffh
n0d1tjdNXBqQpa0pQK/iqfjqVROoS5eGcd5dBWDJABMEDiYPzj5Vm4+eqSWCKczyHtFQ2oylfW/k
l4Dy7+UzIMOAYwFjcBh3n10M0ibh1SZebqLKaC5QhYRAwGtPtXuciks67fev6e/FzhvduRw9oweJ
Ip5s1N5aERH1PKsm+fh7fU9mAXjOP8ucbeZjPfRFM2OXy5nz2OQqHQy9BxMvm8YykzX8xWZjOjDh
3IU4ZaLKqa9on8cgcAzpxz/l3Vfx1S852+yZscxOtSYBmNR8zivzsR0vmXJeuqdn7wkmmaxRYRXQ
/386EFh5rQFjkeK/qNO+vqXrhb5Ke/EXM2BGsErBf1KMg9n1o9lgMy/UhY/3/ZMYKkwg0UHLBW7m
7Uo67AbdtAhC7U2+4Rnd6I3Y1bCeu9SO/GUie+0gwNXs75XO9gl0FYZlAZ03tkF+kWlpA7vYuYxs
JC9yGF5UnoDxjDSDjKimiXVXDYndYcB3oaGKqxLEN2c2u9g0Ar5dxykid2qtGz6LCePPc3Ahcnj3
S331c8++1NkWgvgdfm7pIbUjLnxIYPRtP9RATQ78Uufx3dfqr9Xg/3CWC1DP4ZYesFrbHM0OsR6m
DXz27ePP4/2IHBR+hOP4xdBNvH3YjZUXBtwF0MQ5qUcJqQbLgh0IIBvc2tVzFcIvSPL/m7jEhZMX
wf9ggPiL5yCd/WbyGQJyU3vzqisPxjYpEBxeiEze67FAXwalLwpGxCHn7Q3LAiW2KnFU/KXH7r2T
V8M2l98XS4rxf0gUoU6BLdo6Pdv6IBUBiBrl8E018zh8uHC71+3mLFJ683POAgCpHeg+PWxHM+we
1/CPH1YhBwrP6eUGHcYDflkOScJq5G5jAA51ubOnq6pCzHWx0JhxGzDTvKgUS0FBaO2IDG6O4o5i
A6ZIJlApwSUM2puF+PR3hYMK7Br4CnlxCePBJfLlEhwAz+1vSww4A5SDMnwAHOWX3sGLGjvBJL9w
nTdXcLUOSMRCQ+5YPS5RU6EzGgRC3y4uiMWcT05cYGacRWQm823lDXVc+VRcjQ56CVZtsJ/YT2G+
qYfCjg0Y7u27xZmTBWjMlW6jYyZbIxmEayVzIABu1SAGCvxfNoxwlq3RykqEu/jZwpbSQp176WDb
I1pniOcukLEbWo0FZgr0Jgl8NarrQA8BBJy0cR5tas8ZhNt0B4aV+koNMR3QH0S02fpe8ambAQaN
Jj5Yd1NLnVMQqu9hN6Jb33sikcB3bWAEttwNrGqugTJDQw9gYowIQUamZ3faWh46shaB2WaU01kW
kdtPaudOrvhOzQn/1Fp60EjyVh37oFRby5TIvxaNEbhe2kcbyB4j8pQ/m9uh7fsv0uDl77PVYqin
L+27YbTCjUVdea2t3pSAHvfimUBi2aXCsxY0ofQITxyUUfrIbzsae7LMAYRalmSGkfaJ2tq7hlS4
8q+qipsom8GFediAPqtulkLpKeFNK5wJtEvWDvu+Fo6/sTi+ux8+wEcgWmt4cR9JmLfzsQaeGwNA
4CqZqda+ICcf0F0/q4lQ4qB9xWyZBcIoAOi1tB4Fxkw7NOLo4Ge0hudRVA+1U6eOSZ0vk2HhEAp1
nQwKzywC4kvtzIaLKlK49K85mEM9eKRLfxCzHVz5iytuR+kXqdPU80b285KgHug8muVMrkoqvJPv
Be0XjG7SO0+MLJnX2ICKyb0r3Nba55h0y0hOrS0DnvjGwvR3Cq39eEOIIdK2GO0IRDN43XcAzO0G
CUsxu6qCp9yYHA8Db5J1ac9C90EscwVPLFXHmnKSGURWP3wvx92zPSljWXdlVlUm3zX1Sp4bYY56
FxjC3ZnCclMfYxG/l4YNS2ofZnItNCpLRAH23DpmiJEqXdUnf2lg4o5NKI/QfYWTJvCuKeOqeYDl
iZU5M3VPo2UERSxRSyjRyXAWN3GVnmENRsKN4zX2UeRze4CiFFTLmsDNq/NBVnrIw8HdaPCc/Sve
5+N1mYv6i+FI+woeLnYcdAqaJda2AJVRsSUj13O0OOHwtYMVQtq7DZMpaBYYexkDNh9q5dvPLtN2
IpsyfzQxOTbtFVnKU115NQeBKhwOqE7Z9aZayu4znbtihy+IphVIn1vObQd31iefqc2qW1Ya9c0q
z7mVyhBImkwg9FrKYfUMyLnc9n7hXNljH97g6/ci1+q6zPWL+iY3ZwVzkhAmtxMJd7Q28xMoxMa9
w3J6hW1IHY0CkG2v8KojaCdGYubc2coZzTqJPfCnKCZw1Wdr2IBaW2ykaYabfCrESTV6SFljlndT
0WJuuljM7eSrdgOTIy8RYzVsut4tN+1I2LGsiBnXNhBkLh9m3CKeD7tgoFbsh1Tuy8YFSMWfysy2
+zEdp2rczFYAt3Bdzxlg33k2VzbKy4MN0kWTh4Aj5o7EEKLlSvmzq3PtRyArwRl6qJtjznzjbva9
adOGi/oEECAw35w0YZ2h9sev+3wCGQ9DuKnido3RMqY3lRHCFqwcMOhX5CYA3qYsTtVcAbo4Gv2j
ibG3Ih5bD/hDsJxTmIAOe7dT7HegUqbPQ8XCRPJ23M9hh/FDvzBahHRu+Xkew3FfFcbggpoXeKmj
vOFGusJ/MrsR/cIZTN2ka932ofAaaPFGp7Yjg2NOg4W59eCA3hhBYDA+c161Job7Gu8TgZfsU29Q
Mx5tuyYsbrounLKeNDQuuoE3SVXO5V0FuGTimqrO2k7BJyy3wIDyik7dzPpp5lRuBrNevrsmmzcM
/rdAvOje+lz0vPWSKqjyTyRAnSAu25I81C63brCRW5tWcDMFDFxsod/Nr9rOaWMy5jJhRFtDalC8
gkBX2vauqO12b8ixzzxrHvcceKoxthRHrWuaaKqtOUw56TE2mavwGBZlDj4z2NV7YubGScHC+YhJ
gO4AT01zx5yBfQvB6c4MU+ir2WRkTxmpsjJQ9ZUAgI/iuJjYllU5veawRtkR4Kv3wC+UmcNJEA/t
OG27oV42q/XGwxLgUPA6B0BmnaOJIMTJIswE01cakeO1eTKvMe/cAi7Y1SM/NR3Lowm0v2M/As1u
Tfa4wy6wfCU9AHoDKcjj1JXNxit18AzZIGYkAhJsiNl72MLw9XVLmWfuoPWeNYW/sxWRMV9qKEOm
ovcSPnjWV4zUfe34dC01jkxOxJy2VQX9fves7OUaiPIiU6xs7vPCbw668e4dHDuRW9IlAjPAicBK
JNdaLcHJoCU+JWWE8TRwNzUsJreVXQd5TJYuPy194LebwJ9HFSsdjHPULo3xu8aLnlLe1ekCcrO+
EKL+mqGCTgCxdAgx8YvK8G0EHiAbH2t4U8amMqMZBGYgKi9Enb+mEjbUyFAYINuCLcYvZfeWT4Ol
JryT1xjNdo46qhOMBmQ++tkpJugLyOIuaTPfqXWti0L1t5p0WBCEvr2uoit61jGzjfvEjIddoU5t
Fv5hYeQe6v2lsu6714ihTojcX6RcZ8txV0NKteAaXUKypTzYRretjEuClF8fFi7q1SpnWXiLAGet
4AEqb/BI0yJS1dPLw/pXtI9T9R1I0e7n8Bbt8YLr+If78T+NCeJALohC0H/mO9//6IuK/3jNAvnz
z/wFePZg+YJJMwgM/vR8+ZsFsqKeAR8IIZCHdRWAIcis/mKBhL8RGEajiAdiIkQ2KGv8wwKxrN9W
saiDppQNb2kQt/4NC+R8+gG/CxPAYQB5Jj40D+zoty89IhTeUDJh4GY/wz0vVjG9a5MOEjBYeL2I
UOMGhOD0ZfYHbbwpEZ9f3bKbP3LJ19iMdYU3GSaBUB5THuhDA1z9i3218BfgaOEMAeiod7OAUVsX
I48Rle7Dzn9gI4D8wl7ijxeF5PPXZcHrsKCQRgcRtdKzC0dUB9Yv4MoR/CGsh6Hkfaal2SU2lyqd
ELSnquirDfMHBD0zK2+QITZPiAoNOCi0UyooD7NgGJadoSp+EIaiNYxjaPNtkp0KormxHWOnet9d
IgTZNpLZqm7udKsAWK/kLIzjtIRiRQBoKSLTo6Be9+Atf6uDqUFtNZyuQrBWo9Ecx+mHDdsSIOtm
uBrbjTAAf5bUtG71hNL4E+21FU6IpoCBj/KGNW1sWhVT16ylwCHR3hR3sLwFPdRfQaKFmpcyKWTT
Jmoc2anHBPjtUk9eolYMaUH056AndQJsGGI2TkcWTy8E03aFmcL/AVzTYUWcAorm3MNnpmIR5ARg
oJIVh7osM+ZthTCIxplGALewVniqXIj6bKxA1faFrQrHWPc7r/qQwvQU8FVwOrpEWGL+na5oVqdf
Ka3BCmxtXtithQDGVSIV8lG3FMWBvXBeEQ+A+UrsPHww2667o7419rFa0bAUyaKO1awnsQ1e6LHs
hSQLy0hQZcsXwuxoyGlNUEJbQk5n6/7kLvXw5LywafULp7bMTRfg2lqB6kK1QGjCITlBVJEFk4XX
wm75Ka9H2ichDYPEWwAczQsrjyeYGt3MS622ymZsLxUsSfKhpDI1dTcz1BBBLY6cwgZDWLb11Shl
mQSTE4jUhs8MumvwAMPnaW4L2jpPE6d0U4dGJSJm1PB4cXDBel/DZAa4Zd8e3YiNvL/XM5XFXeeM
hYhtt2jC2PW5nZKgB21M20FsAlSbcL+X+wq8pjujrFDjLo1W3fvmNHwWuY/SE6UybnklEwHtUjyg
gwG2bVki43cEo3sbgB/jG0DE7BQ2wvR2fUtEYiNhuCrhxQ0eWD/Z9/DBQL+jtaf8QSIZvnMYCb84
mqiHms/B06JYjqY9EztktcEjRoyXe4A8VhMbazYfqIU7Aaauv0NQI44LM82rgDfiMQxH9RV+He3v
yIS6ncOC4WpgOr+u2gDeIdayVmt6GBtldSfr23xS5RV1Dfc5gHbyWLDaui7QIvlayL6/HZughxMq
aU9lZcitv/QiscKljLWa+RaGD/2ONo2fDTAbyhZemLcmJwMCLaRN0WIRFfm5Nrd+QMXOmKbuYIMf
jqKLi6DPJzojXefFGslpXKGGEHcWSnhtOI0Jxp1/Lxr4TwV166ZmwAxQqAXKLf0Q3AbCgnZvEPUm
r214wRuzvyWztJ9JPnWxPZcUnHZP7TrYVe241/UpQlcdc58UaU2dZutNXb7tRjl1UVuZIGJ7TB0q
EaCT0cFdNO4dUm590utdSKjcBnDj2gIQvaR2l7f7qpY0E7Sa4DzIzceP997zwAf0RpRSvfVws4AD
Pi/Xz02PpyhHvPqhgndveNRFtfXa4EL/4byUeL7M2QbPq1KrqZkExFrGXldlxmHjhFRzh4BzE/BL
fZtf5LLreg6k4ibsSnFinxduxTKVppfjJJ1j4xqFgEjFS7ICNShaoonKQkCW3dhIZYJ3xklRLMOg
IVw//+2U5vnvOKvYrobyvl3OYGzN90CnP9TkE5A5Pz9+hr80zM5XWe/+q+6OK1vYjBkvV7sklUFg
OA67Flwm1WEGH5x1fGP3sua/CjT/p4WQCP1e3dhfoHL/53v/Jnp8+c//jB097zd0WNFfhW0WpnxB
Ffs7dvSd39CFWtsR8NTy/NDDIn/Fjv5vFnAQMLeA6wIGdRFDvokdwXpxQBVdA84X55G/iHp/BmqA
8f1H0w7vJQ17FbqBQ4cI2YFNGVknA8LzWZdi8YcmnAszkfUk2mdpGWrHmxkjWthjPCPq9FLsg3Ea
tj7qrXclNelRNEu/hWagfyj0iIKG0VX+dYnD/TPOHE4jJiFSFd4MryHYBJao7DXzsDd93qQT8wZo
PQunz4Rj5OVWsAbzc67FZSoLuE6UwrI2YMH7xw4T7NCQhLWMQx6SE3A96rjQ2o8bmNIl5jIux0B5
5IcOVHjTFsL4jpOGPnJTzXs+dCgoWcpJwbCCYZk/w4JrAegZcYLclcOE8EcENHJQsGtjaFNFAtSI
A5CSO5gpzNbpvnNx1UezmezjXI/9bR2M5GlBNfqZTJidg6lc736eFWNdRFFOv9XIErKwtIdt7sFR
FLdiClC8LsQedeJmN46GfaK9M2ZFb9InqyH2d7q4MiuMcLqdm2a5dpyp2emamEfquG2mzLbcqRq1
E9Uu9nXVLcOVgCNVtphO8SgJQ58uDNmEAdKqOTjwKziqfsj9yDYWOx1M9JL8nmIqw6b0npiDn5p5
WeyB+pyuCt8iFOVLuLOgNaQ2ZWFXyeRSO0MkoU7cYzr1AyD9hJr0bmRFmLp4fdNcj34sCvrVNPjN
omy5sWAHFWvXGxBmgNU+5zPKILZVb2y0hhJujj4FvmtcEr91oe6lPk3DluvMFFOLAk7f3NlCm0m5
CIEfoNC2H4w+YU5QZKi9eHHjt/W+DS3nu66WeQ88K6+RZ4SQuBmTARMYLh416KhbTzgYJYThXJSH
8oRg1gKdrYGRnKfGfWebNIFZLrBhw9zFyg29uxEytC3lykNsZIq4Y3y6EQNnCWWtikzHMG8aXhU3
WHLIkMTYWc4MJ0UMbH6eiJ6H27JB+HdtWXM9ODtf1F31lZIhlKjy2Drv/ScK3oQQKel6o5pSOE2F
XMT4J2wyEhigOQwzQJYBJX602AzOTxD8sxYfy52qkL9UB69BuIPmMmwbthO0DAlejnLXDKR7MJjJ
UsSGbpar2vrUGj6/HYvOegiaBV9Ho9Qu8KrhM1vQBIhmwBZvYPoBblyvnO8E1h1PoixlGsDeA7Fa
GeyQSfGsw1uNY69h/QF6Hf+Yo5narS6SxiOd+2mvG9mnsnX1FZlD+waS0uYJyjpgLHgHR9F54iak
K65zo4XUJua7ckiglQiu2NLMeUR4U6Lj1pr9dW00htjzWctkZBouV93QED9GX8z5CszbdJPzsdnr
Vru70a85fMxCBsPD1puzpZlQkp6Ut0W3Rd3C2pmfbFzhBvXcFlxpCUJcVTP9eylae+cMTr9rUJq5
R/kS09aji4+TK/ur6M3pEzFy4DN9WzanhpFu19oeQosqDx7gosWvw4LQK380u7SqYLY1Bn34mU8m
EHINRC2Pcx86xdZqKh/2aW0ZskgZTPxA5GR8YtSqkJIh1I6J2fTfhtKonmbQYRFEdJLf+0BNJoje
wSrUDa1/Z6jm47UbtQlNKifArTmLP23Mth6TskctHGYpZIJM1q5hPdGZhrwq/bK8af22uQ0DCGpa
u/dF5Hqkg00za2/tWSxOBI4XIkZdNh5N4CzZZYMzNN8c1uc7bjZVWhqsPORm1X7q3GI6tPAt2pYF
mp5g43oeUHmD+wCPOW8vSS6ubFvNdRbaRn9v5orcW5rkm1n55Bk4OhOGF6GzRzORf20dLdCkJSNI
vz0MkFK8Q+HOqWAKhaEnB4k2yqs3BXFYVrExvBJFLR8dv+w2vRhWL+u6CTdzSebvnUGs3ax0D+ye
KI49q42tWHiemXAyuYaQoEw6Lv1tFfD8OzRt/QZ1dmA7KjzBGD/fQ6+5rk308RwKi0gKN1p4YzEA
mFS1KWffwQZuk2GH8lqTNcBLbGShlg6WzA6ex8AxU16bbCsbGz5Pem6yovRw6km77G/6YSjhZef1
09VATX4YhRyve03mL6h+ezurk+SLsF00S2uQ/2VOqyHCh1tcVaJz4U5qVdjHSrv5aTq1vw1no/vq
YQu4XibLsWI+F8H6WrLToNicDdiOABHrK9QyQ+o8tPkwfKJGCLImfGqX/VzK9jOM3FlajQ3yJw33
201l29N97Q7zjVBun7m2sE5EmsYWbSv3JIngWRmS2AxZLdHjtqc6/M7gDER2+HfTE+ZFWcyQQF9x
TG+j/ceAWFRG4GaONNAK5bafJ4Mh3ecR+eqGtjBInYO5xU7qGgevN+GRCpQFrsVzUUkHOTv/5GvD
RbdtmIO4FUjA0U1x9UZ3wKLFPlxwHzoxWLeQG8PAhxYU2AK8UOp7iQkcVHRsIBvRhP85uvUMD2OG
BkzkVH6T9lx1W9h7t9+LTixDBA58cKsD2Ana3GmvKb6sxOlIm9j2ipLsF+vkwWJ2A69kkVBLj/uw
svkGAUGx65ltxpawA9C3p3bcNMhCYhADyUYI+N/6ASxy7TEUn31LwnlmLKqskmUIuYJLDpJy76AB
estspMsPLpLnZAp7dDjK3MmqqaepXfftlWNY5IoHeEjgQ+Q7eBvB7aL35EbZOC00Ci1J0aCt3fQj
zTyq+NY2ubWZG209eqFfXemeTpspVzb6mIIXNKpntEt41w8I2QoBhxzHpl3qcS8/gMYCupFYyO+m
tOrEzasV3yl5fz1AtcAy2/A7xSO/M8zZOLq521gnige/JD2GOzQk2T+Q7oYmPJlz14GOz5/uwcmx
i6TxhyMMotBE6nTpgRMyO9Y3NJqKnZYVKm8SPRZUdHCMzBzQ+gYFtsjKzc+wnEVvB6c/nHus4GmW
4hm5uPPVbzENXcOgJ2vgnPFsYkOPiRjCrC89Ow0WhT1rClTSD2I4NRUqVyWsveB72JjHvIAyA4Ec
/ZzDq+u7Ny1+OkkfddB6MjOr8YJ7KD2mm4H7yylktL41ZokwJack0QFC2ogjUIqWQBpXfaOLDGOa
xY2n0Srx8rXZW5Z2eMfZ4O54yxsk9B5KD4W37P3FK8FR8LzE60c4euABsxPsk5tvvlEEScXcYt/C
XW07BWCT+Y4d3pRi6VIc3t6xL0InUZY5xfAz5amQHoRQtNaHIWhQv8GXim3fYU8WOkoZ2Iv1wW77
MaG8IaeaDUM24QJQALLdTAchcEXCgvlwCNdOpNCQSFui2wo0ypA0I1FvF68DurRx9gTSoA2HS+2T
GvLuB9DIpIpCaVhbWE+pBADoNhnHvEhHyCMQ+UAGWNXTfmW4bxyD+VluLuEuKB3rOHj1ksreqjK3
9NiNP3Xmri+Aj6WKjinczsZ0xkEeFzlUAfVs+EnnuXDvEDLfN4PlxG0hSZyDyR0FfuNFZYtYvtEt
pgAQ6qYzbYqUMDTQWVvqjYGT7dQptNyLtuV7De9efGcYPF4k3KVJZ1lR0AbiHv9JuLMQMG15D1HQ
yHC4GhbF+I7l5EDOQr/gyk3VQNgQCLt58LoOm+DosgP+dJc6DjYXlI0AZtH9sp296j7XZZAWXjDD
XY0lCLLlYcHBvO/RC0qmHo7Ic4kS64Sewq4zoAaZgspNewnfddSpLZkYk7BuDS+EjWse2P9Fgv3/
aScH3Up0vv5zJ+eu658r+vymk/PHn/kzGyeguiObBm4BmpM150bBY/4hh//9vwzPhTMnyE0QrAGy
/CYbJ7+t83U+mpg+SkMW5qReJeO/rck5/kpAHJD3g8n0bxo5kMmt+srX2ThWdk2PQBCwcsfAd39b
kimWmkt0ETqM1QNAE499CZe/Ai5u98K0xWcJiOgzSAb+TwlZ2B6hlbdZph+eWDKvg8hgwBEc9WOB
wjV6/n08hSPbsQpOa7FZevw2QGCEQHux+5MNI2UnXhxj+i4XN79dRgxpR2ALDgdFCnEr2dgeIZuB
s3aj3B+WlQ+fA83zHxYb/auu6o0juLP03pUU3xrq3t1zW4BLGI29h2J6U4unvAybq4oQdg/PShjc
I+vRBzsnqJJO2OrmxF788Aus3aa9Y5Zqv9BFPDnUbE6wpKyvp4YMD/+XvfPIjhxZ2/NeNMc98GaK
9Ex6W9UTnGJVNbyLABAAtqOlaGN6wL6/RCZ5yVP/UEejNiQzEoEwn3lNR5WPwDcdrW4j2kJeKK+O
t0PMCVNGZn60vXK4TepW2/upCo5uEiUXgRjiO4xy3XMfp60b2c/jzyRW0c8Yw+v7shONWBGS9N+4
E7R9b4BsmMSCBbIjVLvqaegvHC2RI4D4ur/RxnTgrJuaIrSmXNdC8IFUJH3ZptsioLMU90mxSR2/
3NMicLOwsKviNpulhQPEUG9dp7fWRtYXu4r48q+gnBN8I21tY9miu/NroXO1p2JTWo157sVed4++
I61xcD3IUdnzNs1N7xY8u7nhSA12AVaNqyJr1bY0Y/950A151yVD90Nibr2OZ0/cjwmGpqFLgnWX
YaXacLS1xd20WMmHWY23ZggfJD42VQ4HqS/qra6n+oNoSutMAcLbzKR11AHmPAtBgNicapX/lPVI
JJe1452BZ0rurbRzz6pYztuaXg/NfF+66yBx/O8zoOGVjnP6eev7/R6QW3oWs7M249wHt7FmqU1n
6DNeji4liNZNmwRz7gWhEgXuoWwMyF5+PVzLzg12djGlD1OpaYe5d41rZY6S8Crq9oWWkIRlI17r
SIyMqHq78VVtaug4utSdikAU27b24/PJxcqyynx7XTWdvg+4nTdGH/gqjCbuwspW+QU+4YgsEX6t
ZQTbzJlNzVoPbl/uwXwTTUsBGmnyM8xZR/6wEkN+3QMaKYTrXpalir+3qnfPtXoUNI8KbUd3sXyw
kkbednbWh3rRFnbYgeugwTNq04WSiR4dMk01tXk7u9Iybwas9YjQyJ2Ha6WpSIR+OXGB2Sp58iun
vbP7ACBl3lvpsdYm9Tv3jfSow5nb6l1nPxRAqq7mhvxJpm1yo+vSftAtj19p4u6Ag7h/yUVqQcav
cwrqgCR2em6m4zrpguwMaB3wctE1G783xTdcrJuNTQvlSULVuyRH0o6UrdTvsdGqm2rwGhibBF6N
YY1HR/r6zmuK4RcKHfWmq8WwpwCk3/eYul5apuq3fGGOFKPwD1RCsus4aItbPZ34mrXJ47AFsc9M
eJQ8cRqasx29thwLzPXLk9ZRnTzZQ1+d4Z43Xs5AciQO6ZLKgVD6o6ItvqojM7qCzDTFYSar4NYO
BC9tqm1EgjJSizBrxXSp2ZO8ws6VdH6QWK966ZAHRLS9jqVE6l5rdelQ3hI5pvNdnMzhOJb5XdXM
6GmjPLSDJ+sDRaUnca9bPWjNRDXfVTkShphzcNfDh95MxNzXUausS9Ikf9j4TtIea+oK+MoCFNz5
9uydUy2hY2x6HDpBdTeRmlxE0hzDQrZ0w4jI2xBzcWCvmd7FhwnaQc07y/rLcZ4zJIOV9M+JyyUw
48HKbzrXmp6J36v04MhMXzugUu5swJA/okjKfdJkzq1MHW3T29p0dFB1BYbWpe1GazWQVwP4zcfe
0cSP2dcg7WWdZl1MfZyso0iUR3AuxkZ3xUBol3OsVZmz4hb1dlwD/THXBHWjRMS3emyVIJ+M1jgI
bXATnElG+7bJhwKcbYlo4NS0t5Qw+P5zPlwZNsBE0HBOeV01jXON5Bnqe6kBJcl3amRz5KDOXJLa
e2X3i4pvlGP6nOYUoETvX9Vjbn6LCIE3aSLG50mb9FVZtvHPycm8ONQGlr2vKbGZTNGsGHG8cqTD
+mh9t+IE1RYS3KgIEclF+sZdXvksgX/r3TlkL9zQlJGVv/OcNl5jF3Kbeu10Viiz3wdDHeyzzjPX
RW1Pz4iv53sgqN5+JkG/Ltq4uUCOstjUURbfq9lvQ4Gp1KYXkwxNaaU7blv9MJe0mVmrHDCeZq5i
crujSHxvRZ1SO6clnx3UoJtry4yMA1rs+Z1r595ZAnZsa/UUtIdpEBuLjuNWDyb721ROoO6UXDKw
plhzeXhnQsjxLCho40dTYl3Y7VQdokl9p8pGrbHpjLVPqWGn16I+69LG3VaqQHOkcOGi9lNw6XRu
D2RtrIkoouEqbmVJc9KYra0HSf2XU6YO4jG121FnKibtSIVF2zUg5Y/l3IBQxckRqdmI21t2jrsd
o7baRUzaPV65oFhT26S43w1RCLyDs4LuAOnrrK403Fk2VUW5KrSaFmWqNuiv/NrLdgpk+I8U795V
p3PhBZ4m17Ulip3ZW8lqSkiLKVHlR8zmgNCDzHhKdGHs9bnKdsIMtEvfWPLvts6uzbzubuKCbSB0
IyGoH419Cox7lVYF1ZSxxM0BU033TmYt+IFi6OdDLOYhCEe60k/z4unZNX609ajJbZsRIbgkM5sD
GV2yi0aZHZqqNamplvWV1tf9weWAWk8tTsOhGxvGtVa0YkeJLN6RKLiXiaWim1QXM1gHOn915Epk
exuchndWkAz3MzKV971oxyzUEwArdWJTto4j87yy3WkVKTFuByWNOgyo/FGW89pEhcpKqjOyZrTg
uxLH7sSPLtK+067IBZu7YaqrGwWo+rdNHXkdzDWuJpWsl+S/UvUad8fZWmuqK3C0inxxXpmGdgAf
g3pHFwc/R2UXOjanEmnVzCgwCEK87WBl49yGYweoOKSc7V7pfKG/OKpM0Lhjui7Gft5WWWDezFIk
K0cGSCwk/l+TnNR+7uoZVEzebCJih8tx9KxLJNkMmyKmVGe6MJFr7rTg70QHMAwzo9kHdaodA0fz
du48wTAZpXE3RHGyH5J8sKk/quBc0GK4G7pgJtWze7W1zCRAA9qNAqgjmY4XSA0i4+Vf58yCBME5
bX5XQcP9azgJAHtrtK7rson2CnFilmTt76TFIbZWEg9IP8viXxTGip0qNJ9ytrLWeZcnN6o1mgbS
kZ0eZcp1lzfmjDFOgX7dyscj+twvHf6HipoAv+Qsq9ZWavCvOY4Cl6L106OSo7WWcd4dcm3kdl7u
e596/De7q5t+Z9gVpTV9jOIpdHt3PFSKheEbqASGelurLcOKb7VX+BupdP6eeG4XB3zTuKp8Kir8
JxVRf+cLl8FyCV6rEzT1a+Hvspa/ELNoAJkzSwS3xa0/yeAcDAWkh55fAfhU44ui6uTGHrmqfUmw
YSc4oNuJxSRkfLTi1NoAZWg2mIrwZWZL3cejVL+FLpIb0GP+juutOvN0obaxKXl+lScockOuK7Hl
TsZn3zCgn7g6L6zWaj6NdOlHrvGXtTdoRzXZisohbvC1Qbiix0x9Xhq8OOKy6Aoen38xBlONSYud
cguX+PrRfjizfb7ZHHdqW6d8zMvv+UbDH3cFU5LX6UViuNad3qnhuuprEL6piVLTOo86ION1qe9V
69FB1QHprHKDNxwT5B39QrR3mbHEYjmGZjrIoktpJFxKGHhvRGHbD7FfVmcz9n8EEs302Cdu9KPO
nGJnY/V3JiuV/dDtguhN9/xLdN2Ccx6cmZEOTy5nvrKc+Y7KIlDL7aRaL5jx2zrljxVVnKNySx9Y
SqO2WosP+suCyk3uxbjS1D0ecv6myqiXyFq3H4TQCBFtJlqky0u1l6/fNiyNkYUOsMq/+Oeny2YC
ZCY5Cw0Kgy9rWo86VgSFj/N8Yg3JuCVgjUa+q143wbkHMm6TUxx9oJOa3FhqoFXHQQ9Xy2myHzYT
9px1VcK7a0TyJGyL2E/lrrqHq6M2ujf4F1lSaLz5pqGSmLfujC5wExDeLpEtC0D9hmnFeHbnsNto
KotviBhX63lIXex3M5ogK3saYAIAox+2hNzEvtLueT3KICL2kK+ptoEY0yvbbk00T1rFSH46T9SS
Midyt3EFuhBf80Bf6uTujYOzxw4kXvIUO211ZmdpcZurjKeQMo5/SdNgW78cKAOWcKshUbySYrLW
YuKlSspscAoGnuFly9WineZwKJpyn3ZGc6/kssZ7pEV9P+CD6olDx651nsBpdIzJckW8vGzbGhLd
zsZrYeMXJT0NWzSkD1SNg/OXxS0mFqb0aXWvvWVrWjAY9rPJ5Ly8Eh8+EFcAp0M8NeNzLvntl41b
j6wm3Uoc7HfijsmQEOLOa/AzkFIgc7HnOyym0eJ0l/ONE0PKlql8OR4VJqy7XLNY5TIwv+cDnVaS
hppv9hL527W3nMTCFGoj9RJWj003uA51hxUNMoydqLN6cRPGLVaP6NRxzKS7vKoiujRAYS8pvZGI
111b4z+sBJOXdBSCcZZqjXvUwCe6w13mi2NdSbEKNNCJIe4XyW8D7PimY1a4Xdknyfno+G3CEqf0
ngC9uSqMJOXejjWpsBv2BjrntaU/emncg4+JWu+RY7eEzzhGev6jbWZBba9l313A96JUrGz+kmbn
SFCeS73YN05cHYXWooFu2+rcbSK6WZ3ZDoRuHripsDYTbVHBEfHDHJRxhLp9DlkODFK6HtWkPetk
iofcJ1TVM9lPYVPrGZkwULpcaP2j0lV53tOQOLNju7zKptnZWoBfaRclVvz3nEOks0UB+s4BRZD3
Wv0tqAPzWRjV+BgB7j20NKDA7fojnPlZXjgIqqfhPBrV9cRtdIW/KR2W1ix3IoGDAh42DX4PVqWu
oNn3RtjBv7t1ubXzsNMdcQ57ST/zIUlTfTW8G4UE0Pc6LsFvATVstwH50d60i2Tnj3q+FXlbnAG0
9i/bfvK2laMVF2U012eanaizYojVI2mNfde1mNyEICA5HYqBzp6ZKvW3jACAysqqHk1fsEc85d2z
upoknLHiXC24F2q6ZfRXp3XVWo459H/RiWpNxk8rMWu6XzlKMFsk3Oud3vQG1zLeoFYc05rQuvoo
QO6uEQ0AiDskcbEV9jxeGRDlLOTKgCtQtpb578KrbR4cdOFMWrU3VNvdaF2k7jP44iy1VJoUEIyI
9ZsJbbmXgmm55krIkhBbC53+jSa04hzzgexHBWlm2GYZWmWrilP5HjkhfjuGxAjVzux8ax+7gmO0
I4MCEIim69o3ZfZjaLhGNdSBvYPmptb3THLYWLlI0MqqOg6ztuppsBC37BXi58eMpkQHjQ/Q9OVk
OKp/0uKM0CSXKXu5QgPlu+ZX1FRevoXfSY7mvEZ9YPVydXvLVVm5wBXCvOJs5EsIfuZ3NmeWFg/1
sJczXmwboQQno2jyal1P43LeK0qUnoqDywE23dG2BbfJyy3Eb3JMVP7IxFR9Pz5XWc0X0HoOP191
LbqcLf/djTB86CYbKeuRHAUcUQPCw017FAFhE2Uhwb2+x8B7nPdiueN0sMlb3aqZhSwgsIqRow5j
nyvn5TkrUxEo9Ko6GyLXoMdPIB+Hteq04wBoYf9SShkUIYYMSuHu6lL5Fy//c4Z9uIbyVZ112jhu
YtEP11jUeCsx6EwJABjIz711HSdedMZSRpnVr4mfWisIHpTrIEwB4+wii0jXZBwkP20NElkGiGcH
FMA+2nCNzkGZUM9iVs582bgbxC7Mvz2M0sClSz1+FgC01n3ku7DkyEcGNUV3Ma30nWZmdGC6jJ61
qCHbZQEUycLMzhc62Fr68UjKT/t+W7agxb2mitEIxWGvgkK0jq1WhkkkrXNVcqKORtFC6EHGHSzv
vDEFolaBCuIrXYvkdorLfCcE5GWAEgGNsQgoVjb00PzmGJdQaYszr2B1yzwg1h4JSoSYM/p+YvxW
Glb6OI9ld6g07umaxDzaFD7V6pWYI7ysRncOyL2GxFRk0GN0qP3J/DbMGdhuGdv5OlNt9Ii6h5B7
gDzRnZYU47Xruf0ljR8o2WkRO14oAi6dVepG4omQWnevrAAu3YpNzi7nqnDGf/RJ/wj1+P9mUwbY
FS2K/9yT+cemF8Pd7e9fv8WP4nVz5p+//Xdvxvb+Zek+0omeg/GKB7Dx//RmbFg2KEXA8vADvNqQ
q/m/SEnD+ZejI/wZoIOoB6a36OWQP3QJPR3D/ZfuLNyY/4JR2n/SnLFepHde9WZsHDjpueBej3yE
gW/ciTaGPYnZl6WDhpswwEhxNijz5ziYWXJUw6DaX01VBt6lUXq7NmvP2yHYzE577Azj2Ga4lbfA
OOoOiJxTBmdDCUI7dXeUW/bS929sZR1xvdn0XvUQ9MNPcILkgjkogDj7lTkAa4hIA1+7GJ3KJaWu
qzBKim496xH8FnVpWDNKAuKB8PKoyfguSOatSVMDAE6xbk00FlLKyjLZeDFiOHWxGxSw8YgmQmZc
J717k0XRbqJiU3XW3x62foEqrwvdPZtkM4dB2e4gVfwQnKa18M4Ipb6btbxaGktmhQVqGePTV078
cDwnUtojKLrru+wuCqhbFpV7m5XUFnr7vI+IXO1suNBRjSy6+eD3VHIMWcxhq/V7p9P23SR2JVdn
JNsdZyYEyWFje959Ode39JWOVTegYRxEa9NPLrCPApvhwCJojlPCjS+VRmgc1ZduCjZohgPsu/tc
DTvT7B7c0tqJoPheFy5MfrEn0bkE5FOGsxU9cVdsRyhLZWuvS8t/dDRjA9t577nZvnP9LY/nu/c5
CVq7N91mO5vDYdS1tZUDXR09PUyrDm2t+kY2KUgD9YiW4X6utXAY50PToNRfT3uot9s2aK50aeEU
WhENedOFm2u/u8T5Did4DYRvl8/VNh6MjWfWdwYxryrapzijChO0F53bcRe1Z6Nb7kGMYVIU6wct
q26hGN3PdIp8gI61PexaIIaVUe1m3d1oUgMilPdbCvQPXTdd0izbtiCdwmDu1lpr3bS2votNtFFg
Hquw0frviUR6IXFXtH2gb5rzmmuSxNbi3TZb1XmPWWRQzzM3Xjn9bUfWLnfEZR2pTaslR3pWR8ft
H4dYX4l+3uE2vEeHEWWE/EAueENVfUed6weQQ21dRBafErhPMMW/S7PyVhpgA4clE8qZnSaCCNHN
BgRqHp1ZXbfLZXc/Zv2TFReQizsfb1evPyM2BVTqIjPcIl6RBQCgvAH3hdZpiNQ9a1jLVD5Mo/om
NOdotdm2zBNvpWvqcebioxLvZRA7ZK9Rr1lBvKcIQJHH7P7SUtsfdnlgHpEsyXcIn/4Mhk5uIixp
N4lutSvobcnK6mZ6CV7Swv/IonD2lUBhZEhDiBx3GAzi9uLnz1J1tCg6iooy8OB1FcU2GzNr1SYN
+2h2oL1UIyWp0rL2gMK2tm3/VWj9Xd65FB40nWaVNFF6jH+PuTpPm/SHb7drN6m/jXrzSxrmpqVK
QoTbUJ0AirPTvWzdxppN7hhQIfe8Y6ahOD4aaps1Rr92DStB2Q4v7YRzC2it/yxA0pRzSXUa1JOR
TbucsFrU6Tmukse2zndjEa34QkjKjXiZ0fkoBut8NK27pPQ2ckLLTiRbQ5PPTuXwucV0ayTy++DA
rbLrtTuN5ymQDABnO1Qs1l7i/u7kjBidp+9M1ytC0aKX73jbIqp3oGsP1DS5n+UhqMWhH6rrSiZ+
KNv2aujTM6Xcg52gq+9kG7eKnrIYbwOiRHon/qpGrSKdi3NgK82qKYvrNLAvar9gSxs71+Gf2kjH
rzCY91ld0lQIB2Hejqb/rEr3yR37c7CC12WfHDIq0aR8ng2A2XI3tJbOrWE+9yPe/egW3SpvMBlw
BpEYmyDXg4tKONRORaHdeV554cyNvX65TP9/YPE/TN1cwA//ObK4+CF+VMn/+p/165Di33/1XzGF
8S/YobpP3W3RYkLd9nVMQaDBj1zT4zYHc/EqpvgXhCZorIFn2SBC9Nd4Dx0wyCKZR8zx7z87IVt8
Rr6A4fEG7OEHhuO5MEN0fNLYVicBRZajhJHn+BdAs+o2TorHtSQoRc+nVCgO9bhyQHfYI1sATpKM
+PbVfP2bC/KatHvC4eJDDWIjHzECfaETnQpcWuT2dWOhwGGkg7GXffCoUSLeAYf9M3n+ZSBXt1zd
ILqDKm2ePGecj+VcEPmEadOCoaqNed27MwUq8OlfiF0uVPhXMdoyFKgZUDoMtijT8VpfU5qqHqQJ
teqS9CNS65R6BK0J5wtWmrEoCb4bxSFY5c0tQmLLz18Rp+REl0k6EA3E2thGj7QzV/qhPqj7aW9d
//FL8j3fNy3cVE3ESE84WmkLRdAYyBatABErSgXWgWjA3Ah6ZtvPhzIWcNG7x+JdAR0NcMg81RQH
c2C388Kf6Nb6St8Ua3vxJ1vM87odyN+v9JE/fFcob9AphmyHH83bWdRoqaZdUtehzQ7e24aOFrw+
2t8/f6oPVjnTB9gOzSd6pKdMRejZdPpSVsQ0xTeoyhyQ77jL0db4fJgP1wTsewvcFikH3mBvn2ZW
9dgmI0+TdoO20bv+KW3ih8xzblRarjzPfuZu37tpqtA5gYXaFf/cBf+RyvV+Os0lE+Kos1ECME7l
tHuTEo+lkxew1ZIrjhv7VmTCfPj8OT8cxUIs2Vwsfl3vZOm3CbUz4pM6dGgqIwSU6P14iGyp3D9+
bzzOMgwea7rFGfl2PgFmtKC8AAjNNfW4GhrMtm8xy4zGvth//kzLHnq77q1lwfM04Iwd50XO79V2
1gu7durI4NDIZXAhRHqWoRbwM0WL7qItJ/uvPHAIQz8fdFnd7wZdtAs4hLmIrOVyeDUoDsyRijzE
NFF+u6eMnKy6pL+ntfkYsMa+kEo4pXpyLnJauawMw4Uay/n4djRDBHqMAwujnUE0Ofg/sq0+7uy1
vhWkINt4W2lfTOr7ffd2xGUhvXq+3vdzC4AVhLDCismN6jg5FN2IxJ+ara/W/leDnRwlgrJnoJms
fbKmPuz8+orNaKyGIv5Cr/mDt8ZxTOTwsk6QlH/7VLDCK9pGwAKUL43vcVYYe1yG/TuzHpLnSB+K
L1bJ++0GNZOKA7BUw12u0bfj0RH2i6iHQdf47U1ajj/reLr+fCGezh0+ali0Wi980wV1utwKr15U
5DpJ5Qw1j2QXRx8Q81+1D5IS28avLNDfXTDLUMBo0VlnZxNjnTxNN1teHkOtDM0gm696YbePUwGI
fCgra92Vg35EqWva6ghXPEG0ry9ARY0muMtIF7vPn9o4eWwCQpPYK0BWB8b3Yir89rHNCeScEZNY
Kk0bHnQdPUMXXtTOM+gnzw6oFSTh4rUpRsqRjrJzqo8TNXBk3QBa2PBH6iGCIqnHW0t1XxnSf/jt
CMw8wyaWgWv/9ttVeV+VUYCGXeegswbAvQI1GSfmV7OwfM6rU+hlFjyImIj0IUBOxPR2HCMBzjD1
1KR6Mtvvgz7Ya1MbjPWgj3A9BQ7uY2XIgxbV3sqbxocsT9XZ52/iZEudfoXTLdWletq2TlaFvC0E
P/KmuEfKwUcULRPdX/YAe3r7+YgfTa7n4J5IDE/18HRECQsrh1dJ/cUaVnES7I00A3xgrj8fZkkv
3k8uEreEN6hSY4Z8MrmFAjww0dUJAoFyE5QXsGhJEyTh1JLHo9HibTIZONfJqEOadVswy5s8oKSS
aFP2C7tjSzvzvM5+lGnRHsVkWldd6qX9F7fDySHDG7C5FTzAoCRLBA/LfL06AbwFclIHMBjhKqNe
ktZ/J27z9xeTcRIz/zPIIk6ELiwqQQuK/vUgRl0lMV5TRHs77We/izflKtq3BzpkXzrFffg8xEGW
6aMeaZ2KgDXIptNxyKsQ58Xqpkcs87IJvrxT368i2wOzyWcsNvLBi3Xmq1mD3kQTB3VUtFnTxziN
jLCy88egkfmf3QHLzHmmr1Pc9iyufvfk7u7rfJHK5Q7o1ORsoW1GlEGi4dvnLwhJgZPFykC4QiL3
TQSLtsfb9wNDWac8TL9taPTbGKhrb196df7YmXS8S6x30sfPB3y/O1C9RcjCXMQMOCdPjjitw33M
9hGQDGxtpRQQuPo3Kouhlj9/PtByhr09494OdHLSQ3mNY6crEU1pGrDKmJlGqbqYo2PbfRMuaPNS
Jb8n5B0/H/Y05lreG0J0FneeRVSO2tfbGR3oL/I+oQRHXneb6dKhepdsYWYdyMVDo8tRQPil2d2u
GOtjNjiroaGux+9//j0+2A2kI4FOA9gmyVr6Na83ntY0mhiCruIxNWpbjX3ppO0XZ/gHe4ETDu0v
Gy0zky3xdgxPQdcHap2HTVH+rpK5Xg+T4GzV7K+UUZZPOn2ZBGAGC5QUFSX3tyOVTlkxWIqkQIQ/
mCwe89R9Qgk2BLh/9Fr/+fPJ+2g4GBKoqlEmIgA7Ga6JTJXGDcOlNQKjGdBneq1iHzu7yvzKrPH9
hqCxhA6HYWMBCLz1ZJ9nEeqkYgli0TpblZG285S2Ncr8d24/fP5U718XJ/5SJWHn4X5zmvBQv+ij
EbwJ1Lzmt9mkA152ZbtSevpVyPfBM7HBHdehcQY87/QK7KY2S9OBGlNXx9TWLUGZKOwaU2/WWemW
tyV0h+SL6+yDp1uEiYiaiGY5Mk/2XWRRD7a0Ba/bpFCoGOZ3xgEOCD76Q+PJ5W1B+0I6JaBr6bLJ
365GXqeh036vwszP4BS1fn4cZJGuIydov4gm3q9ExyWBo+qE9/FyYL4dqmybQIMqQOLtKzqAZQcq
Yg5g8q6yWmuey6hJ7jqV4+zyx2sFQ0qdg4ocmePsJOGPAQLYJhDMcPSelyhwAHeclNUXT/dBOE6g
RC3NtghAfGh6J49X6JB8fKQz62kT7cpNuaueFsdDEbpX5jZ78Sn6yuzg1ApieX3U1tgEJmc0p+PJ
oGYMFKhMlkZcpBXs8QqKvi3tektKAMvHkGZot968kZ7QUC7RZLUvNc9ScHFt55cUI4L9PE7shYay
LX1DSRW6Hthw2gQ2miHDIMvui9X9wY5a8s+FkLi4nSzV6dfHeZXawbBoh4W9Y9/4k7fBRm3grbTU
U1tj/mK0D/aSjw3XMj9AXAli345GC8wWQEugbovHNvs5xjf28FUl5H3kQfrBLWk4lELo/Z+8BQ8s
MQI2RB5l5cE3mA8g5P6umw6yTfN7yOMibNpu//mqfn8pvh1zmeVXwVszV1Veu6QAAKtoYKUpmg5c
0J8P8sGWhTNqWtxXFLBI5t4O4piptmAwl8wa5P7K1qL0e1JOOAGU8YD4ciBrF406fMnkFyN/NKWw
VU2H1gcdkNMI2JYGQd4ypd4CAGx/izLAwwTAVPb3kJTrvt19/qQfTSeVA0odVI2Ruzo5JHKt03K3
5kmbucWAIIEa59rD039jEE/nJjYRbUYi5O10TokmMw/+SCgTtWJnw/Cp/3y5B+wqB2U0H0zJu8NO
Q/4/ygQ9YyRMIJ50RyEXIJqcv2iJfLCLqfotHOTAYLDTelxZjpgJd8R6g5eGI/TFxA5WnpHuO3/Y
/vG0vRnqZHupBuZM6XCyZql/PgB8paD09+dDfHBKoFTGOcFyZ8GdFoX1SXOQn0B0Z0LU1EzGB1lU
lwhe3Px3hlnacp5OIHsq92paA7I5luJJJuhrCDGEVqHfZfLXf2MYl5hdd2kYvPT/Xp8NLZqjtms2
FBNrk+JOqtBj6Oxk7RZF9sW7eTE0fBvOkm4hOAjEn6vVPS1FBB69HHTOyE1Q3BwfvFS0GYpXYDfC
YWpbfV1It1D7rMiyp7rv0QctIPdeRfUc/YWCB9Eo4gQRgA8XJYiwzZMJelbnKiP0GkFbfyhnG5xp
GWv6aoIrANXPyYL7EampdtXZEiqwCUwY4VnoCX0cqmyorG1sS2msJ9JBDCfmSiLmYLrGF1f++0VD
SO1w/cJdIKKxTwKaIRJF5xvkz3n/oNno0Mqwy/74Vb4ZY1GCfv0qdcRexzbjshzHCG8ZBLW8WROo
nkCh/HzR2HzS2xfJSB5bemHv8zAnZ307awrZLfC5Q1U2V5BQFKqkE6oSfz4MNQe22mKbpJ8Wa7sA
rI6WT0Qs/Q9X4f3wVbb47q2Q8IIzYzsH3O3E7W9nLJkqojBBfwcR1zVo8JU5IHhaVJs/fI5lGMra
gNtdSnGnlWCWk4suMkXnwq/j51KPh5eI9vbzUYx3b2UZhoR0CV0dMp2T9C0YXU021QC0Y424/qZa
9w+cUtHaWy3+vc2ZK7/0F/twApFtpEFADmL4y1d6FVn0jqWoXINIDYxsW497r03XGm3oL55sueze
rjdeEDvHIuc2qTGcJDmt7HKj9TjVeUXiUGGY1lX7LsRyZIt5DgJ5WfiluP67RyPPITVFuRy8Apf8
8vNXj2Y2baohDLiU8OI9Ojb7ysrO1Xbe/FPEixP8g/VVlCdfVBeWNXf6rFRSwA4A5zRYGm/HrRrO
al+jSG3WefMIQRPBqcoVoVH2GToE0PRJZFv/4fMp/nBUUjsaBaQ9NAbfjtpB/hWGxnLJZ3HXjRqK
NLlerlqB4DHMoJ9O20d3nw/5foLdpTdCeP8CNdXNt0NK0TXEH6STcxzc5qkMh8E/6/A3/eNhOFjp
K3DtLBXMkz3uRypLFaKQMBL8K1KfQ9I3h8QwvpjA05Y46RVK8LSvlvgXF7XTKLR0zWjILaIpLC8Q
Uxcz5A6F2F1RA8Ty1pE/XYJNw/CpRbp+cJ/i/g/hIBRSlv3PujGITsj2TiYUOIFRw5qvQ82BLlz/
9FSx+3wu30XaywhLSRt0MlHp6QVeckjDaOIZSx/evO60e3fIfyBUti/0Go+wUv9e5Ngxfz7qu7XJ
qJS26SsQBlNmPLk7xza2rLpNUDls+ltJB77OUT6CrSIDaHb9/KeX2zIcFQCTbU/wbZ8sGFcGI3Rb
NmCh8OIZtS6MCsB/nz/TRzP5epCTZ7KLqtPSiBNtaGKUESxk8MtMKbi67baOEHic/zdn57VcN5JF
2S9CBJDwrzDX0ZMSSfEFIUd4n7BfPwuaiBnxikFG9WN3dVcSuInMY/bZS32mqfjZFbEdlG8Olz/P
Rg1apzzFRXS2rN0KJouXngvPxHUytMdCxdSuNLPvDe6KdKtBNcEwqaRAj23YxXe2b/KlJy77LLP/
5+vf/pJNZU6tVuO8OzvmoPCkaqbyWRqdGc7DK5Zqfoav3Mev+b0rEcsiDIvI6emOnH0SzLLYtHyp
eXRV8aAa4zWUrs8KK+/9lKRRCHuoY1L6O7t2mVgulGIigh4izR0815ytjY8nNyPztp9f5mQwLVro
UfOEswjKy48f8d+Dh6aPQaN5I2KYpLpnYV+bwgO0HIyIpw5tejfgZQ/iIz4xPhP0FbpfRUk9allR
U807x5g36F1sHT7+K/79RplJoMFs/lER0vF6e5ijbOliA19ar9b7EI7EvkbRb2bNsXHmoxt/ckf+
+8oBmhqbwIk7eitXv12Nwko9lJucRFodrdpWVDtOJkyGHGz7HDW6j/FICmuQY5+87H93LXoSbiyL
fiqCOHG2cDurPWHxnwpv1p3UBqIDqL6uXql6RM0nZ8R7iwmbFB3lBRfYeb21zVZlcBTkF6krsbTq
OonH5fgQR1n2ya/37krO1tHYKgH0mN++T7uj8a/B3/AUVc3NQLSmsVlopJ0MGH6v/3OdjR3792Y5
e4tdYbnMuaOMcJaXJTkoxWsZfft4P76zQ94ssf3zv6K32tDXDtIbEqAFnzqt+uI43cM4UuJcDOYe
lt2cAcP8eM1/sL6AEgiEEdFSgiBFPH+N8arL0bSxsiWY3RwOm2Iu9zH+TcZNK/FrDWnhrvUt5VTd
OrhAwuXJVHC39vUoNj+rx529ASIA5tWI5gT1FjoDfzg6f72BXqxGBkSyYXy+jEmQl+taa24TW1wx
npNigoMhbvVZc/3sGPi/i+LWTrMKmS0d1rev3alns8AYhb6qsmJRou0zA5kLrLklt5iutLv/Ftxt
6yFsYZxha0rTAT9br8imecbNmodcgaaJfqiemIp3LhPXGP6HpYgJBGEBHAjznyQu0guZFtuP2zXO
T62ZB8/CkOJrI5cs/Hgjnd1a5LuMfXGbIF9DyIkm8O1bLNbGRq+DurJLB1Xe1ple9JjILYxHfrzQ
2XfPQpRLOUbZJbhrELu+XUhiiGGZDVMjeoZ9B9OkCebdScOclqiOHy+1HSF/RR7/d6nt/XFJbsXa
s19Kd4YJ0xvmPQykyq2b3ZnMoEe41cK5/eTc/Gyps9c3i1o3cp2nSoR8KBdtb4zRN+z7jvrwyUO9
+/7+eij97fszTDw0FpeV0lTeDvl6WoQViih7/vjdfbbMWZYtnAwvpZh3p+u0gbs+sGfnyeg/EXr/
u+s0viVq6DQuCSX+0XlHloE7Ia1z8EO7YdVvRVZ+Ilj/53ig/kuyR2fFpBX7jwBrjBqnMGaWGOZs
ryTO1ZpgoD5nuzXC+Klvbz5+b+89kYvoYsvHtjbb2Z5z8U4oRptI3gSw2DnqJSymT36ad/Yacdf/
X+Jsr9UmxAdmhxB+Zg7UHMM+aFV2pOO8eACcPssa3n0gqiDQx6ij/nOmK1JXCpy2aZpPDH3rq/LF
Ytr345f23m9EUPX/1jh7IsFYoQQry2ZTBdZfjBFX94oTXS+UVhdb8T5e7Z2tzWXBeaeTPRN5nH9B
q2slXYIMYMMy49XiybjzuujXx6u8897erLL987/uwjGzlwgOMMWwnvB0pjd6bCNR/ffT9M0q27P+
tQoOSYkuxk2Xi0mSzqihUeKbhOT444d5Z8tt8lUUDcyZEK+dHdojzJ4G4yry07kM1PS2GGzPwuh3
KvJPDtJ3tgJ5IncRWb9GU/xspclh/HKqClbqxhU/+fpxpb7gi3l+0JLiDlRa9sl2eO+H+nvFs7AN
u7u5btl9nj2Zl+gGj4aT/k8PhVqCc47K9Tn1KBdNkamMkHryj9XEwnwuHGEyhaKUNKfcT57ovQ2+
aRi2JBShxnlRdsAMSS6Yz3jIXo+VQe2ynH4Jkwb8x7tiyzLP7ldyIsJPnghn9vOqRd4oNL56joZm
xPWjSZBgpmpuMR/Ks113k+Ke6MwwwLka+j4t2S8fr//OL8eExKYLYfAEEdHZXkm5WIq8ZK80Toyp
5NLFx7IWZvjxKufKiS2MYBniZz4BJCjnwj2LgR00s9SCsmEVLfPDFmOGyYg/B7wTc6W4N/cnhoT7
xZ8YOnjC02e9GpOhXoO8cod7mOn4ybWQV07DUJZ3UURn8pMd9s6rYDyfMjUaIIpyf0br/zoHckBl
FjbYtG4XSmO7JceIYafp/Vr/L++ci5pPlK4Svei3B46eCHpfFhVUaba7UY5fusz+H9bA/IYqGOps
5Ivn+1fH4SzVBeopLO+f4RN/T02Kwx//qu+caH+v8Sev+uuFMemSFdgeImuzcNeTTX5ZjJGJRZx9
sOZ4+mS1d75IE/GNScir01w9F9/gZmtpmKZWeFUlwzHvsGqPXKwIy6GMP4l33t0JZCaU1VVKO+dN
/DHuRyc3+CiV1f6uMWK+xOonMc473z26h62xCJsGENBZa0SOo839yW1AFqiHZZZjF8Uw0SHHvTns
26ncKwpR9qhbVagChfjv0cKb5c9CrMjJlhmXB443tdWegZLaj5NWwqrD1wC71xm+IX4m5YZJ+u97
xrRpv9MW5PWeZ5qoLot+c9fx7Oyrlf5WkqdVeYAG+sky71yBW6ufw5v7jwHIs+eDello7cJ5w66c
L4VEsDXTK7nLcdXxdZwhQPjM6ien3D+p+6YOYkFmRyzBaX72XefrJLvpz7MtdvUqJKZolZsnjxm/
s19ooNdTTe0OJs60wX9/q9z0TAozwsoVeXaKdzDDysHdji6E3U4eX+bThRYDxYjUT1Z67xnF1jfk
RMdm/rz7MzZWH6UJK2EruODxoW4mbctU7NJZ4NCaqptoWOSBYpvZJ5/Me8fN30ufxZwOKJW1GVi6
S/LOnylzb5XKXaNGz8tkf7ZR3ztuSHvJ5W2Gb/4JAOYyda11A84OAmaFQ1ko734JSAkf/3Lvvk+S
Akrq1CZRvL69CzYH/LRfiDNSx0geiyaeD2tmF4dRAQvUK1P2pbHm7FhOS33/P6wMFoBe5YYUcMTb
lYculdO8WTwpdmSj88pQBmBALMSLFi3zC76j1WvqaO1dKzCQ/uT7fPexycDRiiLyIi16u3hpYZ0o
YAh5eovh7korWmJEbxa70pVN4ddqnIV02spdr7ZfPn5u8d7pzhVCHkQJauMsvF275yuumxXMrLBL
23eS2dgZVprg+Ykj6UTepCoviruaSah1Bv8zRpIKrHAJi3IYSlWEL3nSaStiFI0uTB9Hy2U/K8ov
qylaBJlOjnlM25ipGlgyb39OzOqhGC1bjLrlEM8cCs484MPuWo8fP9n56NoWZW1aXwH3iDhLdc4O
oAxXqn7AWM3LlRETDYr7V6aRDLcY8dN1K5Vn/s9x6PYYi1UrpjCDhh0+jvFiV7XO9O3jv+bd17yN
FCCgYZjTPf9cDTdyS4WTnj4AppaumMLMxQ/641Xe+0yJXsl7Cds4589+zEI0SYzJPt9PZX+dI+0A
OunbYi6fnD3vLmOiMd5kQOj6t3/+V6izKSkARbJMVtY7iiX0MaW//EeF4p/fj+gYFQG1WJoxZ6tg
j0I13ySgmuzBwhtaxPcNg9qHj1/Ze9/eVs8zdWwlKOmc/TBo7brUamh84eM2hGPn4N0z2vBopj6/
qNrY3LVqat7P5th8/Xjlc6kLD4jak4+e89TBJOv8zJnqLGtT4WC5l0x0RXQQPiKSPxwzTbY2nBNq
xfzSpeIiMqZ90xsI8POsOxT6nPqJ6dLzVNxPLrR/bxX+JBQAnELo2xgqevvLjuPCY2N+7Yk2wlJ8
uEim8ksBkbGerV8fP/6/X8Tbpc6Ckg6mu5WZzEjRrhkTnzEDywztzAWg+fFC26Z/m1Ru9yTFhq3x
joji7JkcFS7V2HC6zvrAiCTMvzT3hrhZcJshbXY8DQCZi2v40nw2svr+0uwrkwI1w0VnW9i0lcRt
O15nYvqJ9bLYHdbeWCM7P6px/ESfet5C/bOdUNqi59U5YhjlfvvbYS0m9T/J67Souo9PevRSjUly
n0HmsrAl66MsekJGhztT6boCahZZpzbH/zlx5HX/9WdsH9xfh0Ol45/l6BwOOoSu73DqwGuZRZ71
/8NWpee+pYxb5f/8EFqLgtnHkZ81SRIdpywkYzFRiY8b13Hp5k9ShD9N0fNdxCrMKNLJ5Jg4fyy3
wZao4jQSY3pYrdbwrTG7zHXxJdGT0bOLMYPdk6leoiYHTLN/Rc7wLMrmCis1euiO9qPpu591KR6p
e1Vk+5lCwX2RvjvgoqHXGwMWcgkibFydxlVDzKlYwl+W8aZMlE/2yr+H3vbW3C0TJiHgoc5+I9pq
eFfyMHmxCMPjcIyvozZJH3RnnUMqZvg6aXjHx8v+428RodvZEcPhwuANgmA09qhhOPfero3jlcT0
YjFBisIz862YANaX2F3WN3nZ2tUF+Ix8CqzGhqC3oOLVd8nUAeSZE92WN4rT5YZfLPHWEuHfNO/7
VdeSKzqxsX5ddmBaOVKscqoOcQ228aEt9QSjPdyu2wdJNHOfKtWYhSKNingz9Jrj76Na42o7bIXC
3KuxLSVokCZOvV/wGi6rS2dEYhtg9lnYJ71yyxfXTSzjsGjgjx/MBJToDtdKoVymBSzmIIo7bcbr
z2ZAkWGMJveqdKuuLxJzwbCaLb0fPZeSx/rdwVk/DZmoX7LboXA38woQHy9VC+InLEErCK/CJ7jw
DQlSAF1CsjZHaVVT6WPq1+Tf9ApPVkaU1yT+VvSKEb+kmXDnKz0Tww3WoPHzLIdEhEB8MdBa16as
9qOmNDU0UtfqH4jjMPtGPVNg/VyY9vrNxI1+Cmfq3eZjgXDI9ZW5RVCdlpCsQlz2oQ5bUzY110s6
tS0Or8XKaLBq87cOY29YXq8kY3FiPra6XrVICAgFrnwSXZX/VNZWPOVTavMCcHf5gQu1vKyw+7yp
TZ26vL2YylEvFvWAHnf9Bn1KVr5rGIPuW5UxVsFc8t+Ri2OM7+X9ODAHh5vvgFK+Leugjooc77Ju
JOiM2Tsy6DvkQX6c1m0fRGSrqLH7XP5Ml7S4UwoNrh3jHT1lNPRDPkKbOb8cHLP5DfaH5JEOoHIl
ypH3B2rh+2xifi/FzNXbmgqADYI6+07TZO/3Ums6D4ICCJW6bXN8iwHd+mov+xt8LWotHBZL+x0P
IBc7pmew57ZJqrwFl9Pct00IIZ4WF0vlD/PSH2wxrKmXjDjK7txhnjhbCGLyg6TxdNT02XqNB0mz
GCjDNlUBv6f2UOotTpgMRn4p2s7cTevS4SDXrIQT2ZIgGYp7dTg1bbM8D1lrvqZpQhdzmcb7UuvX
r6oTx4bPcwwHzeiBY+A054uliV5rdc1u23ZqXcL8sQiHxix+TGs8dTvLqMy7ouqcnzkPfyjT3L7o
Meq6jUUX/x4WtblVqln/iuPgdGWYTblP2bc7HA8BkZYKRx8UoPYOu4vmR5sUELjsppHPKCkR+q4S
gmQquxGmq5p0F5k+m5fjHOWvYrDd20z0HbJZs0qGANQzgqWhKezrIaVg7ic9/u/XYAANPcCrIHod
bChTYQugBAoXW9rrFk6dW1l0NVdkUv0mqUxlIEcjY+zXqdc+mKBSniAFJTfOULU3iaZ0oRJFz0Y8
fMOM8BHvOHwEez3HY6IBlGpQHNWm6TJeYWxjpYiWHQm7OeQ+44F9WErd8ZnreFLncuDgs55S1x6A
4y4l+IR89OrRvi1IE6GzzNUpymOs+CsqYPU6xI+RKbufGF/Gt5XSR2EHOJXeCbaaeFoWZa/sMNnj
A7Lr5CLHSHnPD1VdmpHevUAQB8+Dz3hUGJr/x7+RFxL589iu3prVaIMjTXtsJR68XTMpt1mcqNhJ
ZRw813YeaVfRMuq7ocBCg42U+oOppHh9T0eIasUdBcL1KjeT784ydNmhbjlJege3BKcXPfhdNTfC
yYxGgDhyBZepz215VeoRgo6yiDqig7l17xdF6CdpDfrga2Ap4cNW9IiTWO+f0orwuKnl71TWVrD2
jRNAOB/2PM3rWDXKLnPd1bM29DnTWVUgqrzfVU3FaDZv+zhbvRG0YFASxzxC6sMWZPsTFc0GBACv
mlukYrm+1bkIIwWcp1P6csELVouMJ7PrutCudPOKngVxuTCrW4hdlT/p7aNoFchndr1edCKKQbWu
6VFtGM2ohH4lC3GhugW+kEycIZ/VS3/m2mA0zr1btfYSxovh5ZFd7xcoYY/D4ExBnS2tn+DSCXAj
pkNuT/5EwQyvRya1tJkfYBDJ7bqmppeP+IxgaX1jdMyR1NYmm1s7zqBCd3Z5wc7IbbvFssIxg2aw
xcU4mLdY131XuN+82F22EUiomjCjcLLDLd2nAjBejIwVeqa5SsRopPVWRlCsT9beaTIHDXcVn9pR
PxFkOZ7V5xWG4q4fjUUZQu3dZx0Tw5qT24GL1fRprldrZzYdyv1xmHGLnZHXulUVdEte+1M6F9eM
DoFJL/LEL1P2pq7ezS4YJ1znUmwFsJJczHU8qjLNdxa6NajPOrgPBpAFV4uv6OUaojNxA1oVz66U
OKXLQYaOU9V+kVBu0JrvTWXPl0pufDF6u4ds0j9iZaf7vUpQTvQzh+hL8uNsZ23gxqoM8phBxjRf
zAsFePzeUcfpq41LOU7v0gjV2b5oRiaa5iorGN+Zboukx4k6qvCqbCfBHS2OjK/W+6EzD23SBe5c
myGG1zlO4inEJjlgsi0TD8I1v7My6uFqaS8dHAE8W50WnDwvGFHU6ucAZ45ZQShm1FiLa3HrgHYs
9ouRx16UjpfIqFev37AGiegAAHNlJbmpH9lVil+UlDfyJHsSmMQgGXP9NV6/JHPeBABKLuoSj0vu
8qWxnzO9FL6crANehqbn2sltY0ZfBwOj8HVq7qPaeE7ANezc0gR6ZbTjHdrEJuD1j7eZm027Ai+z
AGZTEEGE9Ce3eprySQ/rdIqCNMd1DFR14y8bR1KNoaPFi6hCRAaYwC9x46cpMV05mJ1X1uRIxZL/
HuhEBjlKeB81mg7xzv4ZEdJo6fKNGY7npmm/dUN3IzrnOk2GmwZyc6WZsyfxArMqRXlMY+2mtKse
0Wq1hHrvnGZ1eNS66D7pVFhYq3ajjUvCHG4/v9YTFkK6mTZ0T0s141/jLE0KzqZgRHiECmV0It0N
wlp9hbnj40wDlHDMzOIr28il70wq28JR1nCQOt0ymamhZP5hX8s+va8siMAl2quLLMYMKiqW8V5t
6uixcrl3O8MY78lE9d3ojtVVg7PknkHX7BKj6sQO6wrrfb9QShPyy5S1y53a9HyUdM2gobhW1R7M
xv6qmakBEmDBp8lTOkvWQbRWmurlTcmJ3ao93HB9H+uqijQmj0K6fkAl5lZ5xE592Tmp2ge8yJ+x
ivtrYXd2uExrchxn0FlDAnNHqu0Co8WOiJBHGdYN8ALLhNUwQOLwLHh32M522NLC//RWLHEOrhtf
zFH9jKdO7qeuNj+VnQtSuFjao7uVGAfV6i7yshRBnie0r2sK50N5a+jddW7OeM/LtdvZg77cUlkz
wkj5438rD/HaLLtYk8c0ig8UEReG+SsG35o03S8Vts6VXsqDMlmYCLvld81a1+thiDnXGgCQ9TpC
PnHcI0IQ96QCKb7qc14Lb1U79lGSBxw05te4I0euMuZH5qm9JOZ6sGJA6XTd+e7GTscFDnbSOld7
NzYKXKRb/oXWJdyTzK/w1PGJmgHIKGhcsmbGjYWf63cx9OWeHOthdSGv17rdUdMxuqNWJHHQSDW0
l8HygStG4OeajHsuvyaa3RlyYlLXdBcvmpqDOWPyFEGWUkeMvnPnpZfjz6ZfSlAMkbrPkIcHThL/
lmlylbYgzYrm2BXdDvxzfmnI7GYlfvZMAJdEnpwgau24nu2OjjeKFb/xlrysmEaiJ/IhgjmKM/k9
Q/MnzuiAbOJn1jdPBTTYqOjX20Hjf9GYQ+3j2/jNBny9y2vztzanebjYxs8KCAZUj5aYbOaANof2
KAqdBh/g1VG0lxm4jRjwbChmVBOe2eFmTU7/ZEoR+bFANO41VfHYmNqD5pR3+Hq5eHEvy6U95uQS
/aEUpFvLoP6c1Dx06mLcuVYbP1oRB3SJb3JgAq/0pMQ4eC4ucAtTTurIwZAAmULyXHSXTkbGSZf9
jiv2QsbT4le5vKTth4lXvnjVgjAdOikpOuTrIgUx4jgv7Gii8uJKLAyqzc6NmkWP2jKRx80HILAp
6HjtO7kMtfwpH7yeuhNo8ikJ7Mbp/SzDw9hIMmaUpo6/s65cj88p84sxYedXsRKkGq7p6aSDjrMS
m1xdDr5pSyq7dqy13mBFxilPy8nDC4CKVtdetSBdPTupU3QCUF0SYV+WtrbHOCSF4qErXgcl1Mvz
/LGfnA6Fb0/dkXlTMo3GDSwqHP7KvQ1D8dFSAf+afeMt2nIzJ+NrKlbu8drSvDwrRt+ahgRizHIT
Ecj6YtLuwFrpIa7MQQu73uuM+Tss8SHIekmtRBt+R25j3+CtxXRBNH5fKvmSg8P1hVkrfizVzUFa
3GFKDd6v2wMFxgxqch8YsECdbjq/qcoCA7dlAQYCs91hmDJ+U0nYkvbPs9L+YET0l5UQ7mO6Vh3b
LgIwM4h2p7iF4g29QEtStCEcVFIjtzzl1iBPjkJ/V4+0NVRFO1zIRqM6Vhiv6EfxvHfE1wYRNk/X
+mpSvVYi22uZedXkzuSnvbOS6ieHYUlOcVTfNHN808cEQr3eeZk9vThJdN+hww3XNv1VbZ71y1gd
u3X8JlZ6KGvrlhxxuB/CJoBZbP3CTOO6H+1LpK6vM657XjEo36fWOXIOgh4wjR2qn6s5yTeue2T7
A35/HUrXuO1+xE50X40NkeCqd/f2auwXx/2pJylTVB0O2U5tPJEH3epFDlJtjOHayW9pOsdYnWnP
iIlKqGBt7Vv1+q1WTPzjI+cQZUt5R0143g0IC3zVQZZSppcTqcVdZnX6lbOmhxEnNF9Y84WsqyVg
HwdlPFxkLi4QtLp265zuKd8UW/uV91Lpv1RRw4gCuZvElBJ9y1qMi2JWf0HJ/havlRJyZ31Z4+S2
1pdntTL9QVW7wEgUSco+k5gM6T4TxdGeswu5Vhe4bfW+UCz1Ni5dQCQUIqDkph5lHmKyyWUWaAR3
rHZTFo5tpHMnZqdskkej1sCBlrTYGIi4T6Ka2184v6N8ekhqe8/ReBNpyhwoxvzKRIr0GDLXD70p
v3c8jwVE1uOuwiEfnnfVXldYreMzTmy4AXJ0zQkKQ7mHGjnAHK3uUKVKoh8AYE25a8foxd4GJAc2
JJEl83XmdNTG6NVS2uyAHgchZlIf1rhTvcjE171VkJeWq/ydtGlM3balxDCFFCIfk7S8Tztxo0TD
I3HOFef3jyFrDJ9zpw47BUzqoIInrSZGWwwUyzICeJE1tDocniNqx8EbnQSmaSt7OMerS7iVXeWq
fjJjqjf59FOb9ee4ivRd1EfRhcXf4gkl82NLgR4eQULtjOiag7P2srGWgW2PvReXG/t4AUnViPxL
lhh3Y6TdiYgpscaIhFdobF8KPmGHNpyiTXSPcMYvKzM9gn4DHttz+hglaV8sHxNEqcrQgAeKiyN+
j19dpb5QOuNgS+Uy78TRjKIgLx1C38TcU3PDf6Z0uBrqQDC0fnBW69syxs/u0u8pRvNJJiB6Xc7m
oRypWMHEnkkuO+k+OFaWBHMVxUEH15Ak+JDWQvjYlV7EAt/4WqfehL5gLzvzcrbMAPX+EqhJ9rOu
NaZ5lexYdSXINET9R/BC+3yYgCvRu7lyCuW3YQ2Jpwz9F9gN8DYxrIkU66K3mENvdaBSNQWwXg+L
6ZJPIKS1GXbWDzTmd0I2gSvnn4XeXiiO5JMT170o70c01a4c941Yn1M3DifdDudqXT2zXx6qAdpF
walGPfDFFFHi2xP2+8YQuCX8CBLqO+Zw9/EMAaXOQrgNfiPghOaChtQaTm3sp/ietJbNEA1Hq56e
iuW3u5XZyI5Kn6v3S+3Mz1o0SX+czQdpDvseE38QrbtxfRr6BYJKe820vQ3xim3XQnK151emv7ca
IJ2fOFu/VtnytDjiAbIgdkm9eYEeSdmDTLlf2EX+kCqHWm130ohjf7TMGyu175SkvOpx+qJpnRxq
abw4lf3DlOYz+nXKIgabpTVliM/0gXFsynLAB8JFquVBpuWxK2NkhV23E431umgln3R/gs9JT0g9
VKvttd341SmqQzYZF+1UX+ENzSYtr1O3CkppAcLFm62PrVOb4OCkacohiZjsxrbjVhuMKoyo9Xlu
Ot24S3QhteqYReal3tYj1kXL4qVW92JGk1+6I0x2h/HM+Vovot7T136XsWMVOeigvOr7quoeMX2/
jTQoFFOZn9Y1wt9iosVCSXpfDvNtPNSELc5XU8ZhI67tdTwUDhOJdRFyWcMRUdqjpaeXnToeo9S+
4Ce/Sjr7DvZ1kLogpuf4lsC55FU6dwl4UkU0fuzEVNdct/BIApjHrcxHuAtwptJ485J2fbCa17M7
75Y52qkOQcwwYlizUvoPOPhv8lg59qpbUvrIfto9m6qYPSEy3+3nPcaL6JiLq6nSLuJ8/NXk6gtm
rZe6UT4q6nhvrvMSjo6tBBr9nNWeHmDu7vqtkW+Uz0reBvGiwO2eidFxYfZ0jYxag79RytHvmjgc
rTFcLCOIKOJ4qhPd6q0k2GnSQ15a12M0fV/d6YvjLmTE4LJFeTJn9dRJjA0XB1atjpJ7NQzwW5E3
LOO1tGzbr0qb+Wc1pAfPsRm/KMJ4nUf5YNUN0GPmoZ0xN6l4pa9ryhHZOVp1SsVSAGJxYC63Y1j3
OgY1JcGOSS8ByWNY6saxncWusfMdCMCnpckho7Ob1PkaKMy32IyOqUxPCYdM2VJFNO1r/lnoOss2
oT1/Vxv9JObIZ3/sUmV91co+INO/1IgoulwEU6rfxIL8YbLG3ZiOp0xdXhW6rR42oleIWrxUj70m
/jGl0FvKGmq2lMeonO4X8YCDyhNjUoTVcEASeRitmJl+9dbsV9Pvp+ilaVVPr6eLGEMmwQgY52j/
BU0plOBm8NJsOBlrESYl9ZxpK1dGceP4U9eAWaP07DcbBzCahj4Yo/JI+etHFgEt7HBZcuvswRB4
PgBm3NnReouO/3FKClQla3OIZ+WXllXQcuPq3lWjS0ctRCDb+KuZkwGWS7FDyBdYKwV5Y7SunGX9
vljmrZtTJKFAsSvZA36zkF3M0yoZeNcoRlTGydbGY07ibA7VXlTS0+eINAWps2pTmqis5jqZUbBM
Lcge/X4FwAwrBfL7xGFuXiWr+N7E2o+4Rifpyl08y20H7wGaYpbSrQXBjLHPI/3UOxoYX5emC987
tOnCwh+Bj/PSprcRFnEfyGz8mTTlfS3N66whfh2m9jiLKMhqGyRi/1iL8rgmA4RDHGZ8a2gx7ZPz
YR7aH11toMxp9UM3YN8HvC6cRX+tDjSz2vRSl/djL6kCruKYWMuFm5l3Spm+TIsVtm6/MzLnxqR1
VEK8jJqLUjqhvj2oZUBpaWBYGpR5nUCzlQcYGCelmQ/aGF/N85R4VtEh3zbuha0GidER9DrKkXAY
s8LJlb7Rl3yoJQDJHlKOXB+lPvKfowsnbvRwKovXNHe+WKh5g8oorcAGdL8TTlT7pAWVT3fumNGf
QXUHtbIRSdBWxG/WyowgRDp/zqgewrhCRUmOUmSQ5isG7RnY0b02yn87jXO9uvNPQNF3huSMKXLt
bopcXGaa34Od0VDLT6pW8Q2iDNAd/HjaJ5Xu49KOt+1wNZKNLFACoEx9y4Z+2BFkJmDGS3ylK+FZ
U7+PGtyAyRUB7PUL715ZHxStv4WHEygK1tjxEL2qU0L1vmX4tkVORxnHMb/y4Ydl8tTE6r4QziE1
2E0O2VQ67alI+q3thsVaaF6USQpmJLJl9oMh5cPQiKDXnSBWrIluBZrjQqpwhSfaX8A+k+t+tVGx
zNRnh0qzDmZOwqYZNFVGLZpvQPP1lJEkcVhl11dtnEpK/WK5aBep7x2r73dtXWUgsurY05LxJx7/
TcCQYuxrLQXCQlWr7/SyEoZEYdMXncgC1cyGK1V0RahAPSdr1J+7JK58rYxD1ShfC6U+EegdOJxD
e/oxNxM6F2s/VuvvLtN8m2pGjD2KHR87NzDwThyKiMor6inJ+a0Bux3nCa8BcVrqPIDHfdKo5FEz
v0ok6v06HhjIEoexsY8Nc855TgBUFT2RdNfvzaLZuZqkfQmecCRL1uo9buqhaS9sWPW2oikV8b1H
NO+Hmqxct2kvTcxlD7fqn/RzvJLI13rj/xB2HsuRK9kZfhethQiYhFtoUwDKF1n0ZoMg2WwACe+R
eHp9NYrQ4oZitJpr5nY3q4DMc34LjU8zZq41pypfyAKb+1CTxQGacEPx0K5Ihi/0mOiJmt/CpgM1
JnPCdDbYn56rmXVwSOXZlv27XzkXXo7tyG4Soxpw603TtZvSSo7JQOMlpmyPhUv7mWacZrMItMS4
8GGds9LcN8ILHFYDacm9t9jHzLPeykT8+EZ7qWQbgX3sNO5282boje+AcvIfWuLHoFg6SZdAH+Wm
v5WTuRdLx5dmhNCxW7bboOhKGrqy8wIRY4r8oUqu/NG2ENhio2bxV5PGwS2hDIfxInROT5rDei1+
bRMzyMB83D4P5+ahsJddXgAigQD5TvwqNedaFS81zd/zjy/x4riAhX1xzUGH4IbIh1nec2cKxuq3
z9znpHX2Y+3eG8vw4tDDEa/zbzJMW2tyN/aURdPYCK6g9HOJs6d4mrYaWMPEIVdmj05d7Uaj3FtD
gc6oYP00ciY7nuRm/MiSS6Vnu5HrhZbkH6ceLjYoaJEwMKA7Czq7toO10kl11S/okjarx1bhu0fI
ksOYj7vJe+HnDutcPU4WtFIK5jN+ja6KBp7mdsxOXtcQyVye6oQ1rcyeqjW5wOceB7oDfd0716u6
2PnRt1LmRfBuoMwhVyeMDOeSZjlpzdaRse9eT7Jo8bxQb+A70uXJzh00EPLY+Fya2nSfCnXKQSbG
gXiwonMviwDv1tZTvHrfReJsEghiX8v2mk+64KI/96lxio2/+loczNU5jQzX3qAzoQOvTO2f1l1A
TxqOQnf65GX49W3t1iu7ZVC6L9RhdK4QnU+pWV7itr9I1NxNpa7K6k6rPPoAKN5KZvqNd4zNXQZX
oHzQuLmxDlQ07zq3v1qd9YImFc09gKk3u9/VkP00RUyosu1UoALVobSNcz6W34XXPHNAhVSybmsf
Bx9XJpI+GpZo2870rxuLOsbFiaLoJ5WpYlMA3Tpz8e7UxZtJImYwyuxSxLTCD9qTn9mkEfDdqHXb
jNxkmB62N36FtLZ+w2RCrlVyypY1tFfnLnNqdhAqzaBM8rw+1WR5200eev0IaAeflPKBVtmZb+jK
E3QuFvWXyj4B26UDiOqvFRIs1+j+JiYJcdraR1aTfpoMPFkxPs3g9KSI74ekxfvmrs+xzf2Vmo3a
OPFbe4P17P6Z0gPovjHK236fmXEXiNHcNTb2pzJD+gQuj0nscey1B6tdrrDCkRTGg+t/TmKNqroO
9MF+dTKP884voixne7BsTlkP3A9chE/WZ/sfZuQSUtUbQsVfWWoOpUfXZPcYj/lXI+PAbR5uNbpF
Uhzpd4t6ku71ToVa3EWNMsJS1cRIVqFDQ6XTpCfLksfRO47SYI1p47ulLU5QKXvXql5yaR2VGwcq
43Lxxy16lCBem3vNWTcWvHBnv7TxfN+5WhOAH4JLx/oWorQ1tD/0FgfAI3gSs99FiOsi57Pevk0U
eSR5wpeYXfW+OM4dPIFc7zR93a9TeTep5sNX1gGmAOeUc1s+AmI9OIPBIwv0cglDsAQQnnrg57z4
mdBFA4+3hxEuYbT6H8a9YymYM9omP7mZeLOMadeZwzHvtAfdXA+k+7w6w7KxcpoxnXuhVdHSgY22
7oPbLfu0mjdFdhjjq81hmXCkoCvp1r9rUQbTum67YYmaytmlK0NtcaqXVy6MI5fF33hOIrPRNp7+
knn+PpvKMwmyUd31lHL7Lx4XGAt0KJGVRI40X/Nl2qWVsZfWcHDGfKv1eWDQ31fCa3tMIcb0XCv/
kmZ2mE8UmQKDLBhjy+5LNmuYxT5PtHdhjjnYfbxJYso8y+yLmWwjei2w8KeIAc0Q4FnLRJhXtFbS
NG43xjY1/J1eyNBQrHvNQl6L7r8Mmv6batquKBmUnQY6k+qbk1n42zQBQm/n69TTU4gPE3s4O7XG
Am6JiLMv7DL635epA9XUzrXw34bav4wUJ4K0/Fnq5CxITgKmPkiNkLNe8gCYhKas9jHP4Rs7PUr9
qzaLdyuTp9EbdzTcbzJX27rUCauyC+rE3+pLEtaGBlr8y3bAPV7tjN76O43xqQP61LQXr7KRFTTz
VZTqSOPWpgZyq0w72xhS3s3udB6c5qGTIkoHOp9rYhlr68+NEsEIcp2F8UYp+55kgp1ZW7u1HyHt
kfTkbeQs/aFAE5SXVSRdM1zt5Ghk5bGPv+Ilv+OOg+4jiLapGB7tB2wo25sJih/7zRLZI+DlB7aI
DjURgNoScx5VIiqAAdql3LpJT/HJiyq5m2zKNO0VJcYsvxd47Fo1J5Ogu57BgDJ2weDRJREBNAF5
AEirUFOuAnJ4pEP804MRLaFlMmm9plWG6Ksbz02FDm+8t2nL6NKB1ADeXefZTAnVSnQq3Bs38kEK
qJ+v7G7nM5KOgG1kiF1MaIF+uFjqkudfbf9Xb6vA8v5a7hDdsoqtuP4yMV1FM5GWqyGP1jp/prN/
oHMGAkzO92Vvvdc4+KoCSQOlVrhE1bmWXuA6p1Izt3Z/HU12Df1Pody7vhDRpNy/uA7unNzdZoQY
NvkaVN1wnsW3kC1/u0RyzTfUV2+s9O/YqEgzBsjQvyxxG6/tfjKZblXsnh0KrbR+CMu+BQFLLwXT
uOdfSJwJUsL1Qr2ghX4dzpRC7AF58VVw1g15f4zZrzy32+XyQHVUiKKBk5s3yjZPqn8fujLUuiLb
FOb4DK8nwjxb7qbC+nY61ILrWN8xB38kxDoqzgCOAjp+PcEI67TjV2F3V6HNnExtQBJgmBvxt1Oh
aLPTlpHIqYNxGgPfLjYgWuATaRkko4xmY3xYhvylxII1dje4Ot8KDb2LkSW0CKdvLb815qd7VTbn
hA90Rsynj/KmaAHT4BTrqALt+sck/m6yD26kQNwYPDpDIfRRPnGojMRs8sdXO7tMbx+qelsy4zMF
escK4f/are7zq0yQM465TxMmqaH5qnT1RrnetbXbj8zwPu3xFdxaj0wV72Kpb0s7fQN1+0y9+6XK
/w5KvVTlrudCz7tn38o+RLJsTTahJnvKxvFDn6uzb6AArI2vIfP/9HHD8XWqOAC6Iv4lvmZfOdm3
7XbmTh8STqkERYqf+EVYTzlXWvkb1/k5iZnEKk3dxX2aPXqLij+72yOZl8NLllne3khuCVaqVuDD
ZhZ5RGU+DI1WhtAaKrSVkaLRMfWokb13shtPHMxmyEMhUWoMuXVC1hSbvAop7y3y+H21pCyAYmhY
oFnulW4WoW7l7SZ3h5U9ok1OigC7jV8NdFwbtNqSOK9w5Hhf8+J8rSqHw/GbT5cm5aA0bpC2WT+W
1MFuY1d9zTalsuidu422WMAqiys2mUpextbh77RxuvGzl3Vxxl0rgEB7OZTonpZTOmrjwcbOEgAx
kL3ucm8PSOs2wHbX2YD3dscC2WUFQeEwSU52tkU5wC9TwmS5i30/Ke/RmzIXGLW0GMHaCKGosUlH
I0OsWJk7L13PDsghJ2w7cXJMu6l3vvJ17Jk0iZNxE5JIBYI6ZJZgg9U3zS/hmBv8BALjVNPsSwgn
0hiMq5n7D5MNeG1TK93AcWHuQn7jQKt745NXjftG57cAVKV9YOt4XUi6x2F2ki8PoMQFD5F9fNU0
qFPVtY9o1M5+N96IK+25YJBcWzeE/+5BiIZvyQuwmFOQFmTgw826orrjl97kKZ9pElvZBvVkd0AL
/J0vvDDdmi7RWrLbzsYkgtQrYfsWmgli/SpM78DX88cya2eXSe1QOcXDLJvd5Crav/Mq6txUhpZd
QyCnGehq3mxtszi7NcAYtObzrPo7O1/esh7AQaJHxClYIJPzxkOZUX3sxw2DoO98k43gXMuyBveK
u5oYfMSrg8zDleMo8/IDYWUnT2da7dP+Tyw511N2aLJCimdqUX6zdbklMm1pbXkcTf1J9+o/YlW3
6wdcDDv8iG6++aHkYdl4VXqo9DpsOvEZe04cCFs7Cl/CUmWt2HRT+WtkjoFOcHY3fc1EUFdAyqJs
H6vO+YpFKQPHXw9mqhAQUFB3WLL2vnHSi6ybPys5EEc20m8+1x9MvHqwFu6Of3hFJ/d5A7fq2zhC
pBz4UxekbZ8BhjhZoFwDLT5cx9x5MV3UcNxzOqdBKudPY1jf+jK7LOv6lYvVBEoaty3JbqEfx3d1
nV/MjGOO7YVMqjIrtuO45iHqoG0ftwMiBL/dNgYRMabsVWhwKgeCV2sjh/priM2nlZe74sXmW1wz
xPC8jCn5pofRAgyeu4SO7xTxWyXicbM4+i9510uk+goxZVzfCoxuyeqQR7Gstz67bjSYQNekoN4Z
ysfN6E+/WYXMpp1d7u4huzfctginEoEFgQP7vlx+Wf7nfdebGjFK0wM9r3uYbtai/KChTgzSZg77
G8YpCg1wHl1I2WpHiK+vQnhRw19s5Ix0ZV4YO4UGUVGoS+qW+oa4FIQiBH7Ae6Q85aZxtpvUCtdq
mjkUTNTGLM2u5MC1cm0Lu7NNJ53bubBP0k6GXaya53opvjyfkoayMXYFpsiNXBgsp+TOatnc8E1u
ZhTTQWKU7Hr5tHXi+GVVzv1QOT/V6HNJ1WFRVNepaz7bAe1jrUFD4vkOM8luY5pPDZKy0OdRC+fe
xhadxtpGUPPTlvGd8JHpLuaJeNm9JUYXaPmD5DZ9WyjniTTCl8m7uTbI7KvU+JOP6b0a6aCT7kVK
IJ6yhfSR816kxrXLgEFMs9iRA3o/GOKzL5O3dZ5ejdZ8A9dn/tStE0zpVh80MGb/j4n49pDO/RIq
E5g3k8a4X73p4hbrzkr1XyitjbTXnV/Zh84peGXwqas6aUMrJqVo6ZOrW1FubnFYxmI89A2leOgF
P9i+KKi33R6Iq/1qcsgnXXJOwordLXP5KOVtLFyRn2LWRUPe8XBIu7uvcg9VOgxkZlZ6mLvcOBoK
A92Td0iWiWnDbBCYA2G4Crf/7RZ4T1FVbyzVfZiJl3KoeI/2QCYgTWkJB/jkbpOuLQNVW23UpfOB
51QEMPRPrekhfABMtVVlRPnEA1jHild6aOHzkQuo5MpBdOyl+e31+XnJMxH2qHhRy/gTbe9VvE0b
dNA6LkXTXE6Zad0bXvN31QHnlcucOmkMUbnpJQfsLpeefz/18B69dYgbR+21aeDPaU89D1lLDyxs
2iolIJIEV9eq4aQKvwkzu7+fneFoJcth5Y1HjLMjj+HmE5hOpeWU0WLUbYhAjhQTaHFb8x5lbf4x
rJ6U+tHn9pYaY2h8g53gCqg6546uJ85ZlQ8cTpWdBwCvWYTe/zFNOWfaNdlL+u1lD+UTo/hBM8Vs
uExR2vsfvWa/uUYBoRBfXG5YN9Mf/DI7knvBMqUV0LkUtBK5YzxiYT/NPSqESbGhNk4RFkP9AGAI
lNOCAi3Q8LPIPlv0FyubtpYk3/qUZcFicmIBbyPENA9M4TCxy5g9DR426sKt3qsSVFQlfjTyo5c3
ka4aJ0Aa4jFua6F0lLZJ1USvqY/IJk36Yd/7aYEot+7OiT6xejcocyYXoZhNjsYVcbi77+LmjIv6
wTSFsTUq58WXnn7AVqTCdXD6zWjWrHOZwftYkcY/lEKi/map75BDXHVm8gCZbb6VBthvsaK0q1tA
DzQ3XOKcMHOn7ecemouf41WC2TTS+WwWUH7PSl+xO5BZVZSXqshfUU496l1xSBGKjQarkIUoIFVo
77yHwdWeV8+8Tq54pS5kY0PwxwrnSF5nbdSY7mVY1+dpgIwtyV5z5E2cfksDtXJJoSPHd9MZkK2p
/jk084Gyx4PVuu/trD5cyjEBG3u1LfOMDUKaxj4jaQGVScJ8ViqoDsOaIm8256Dzm/OES81JXCwP
Xf0Bh3A3AffiBpnjaJr0pzxl7msc+2Wt+6eey15U/UFzswvq1P1tl5R19qyl2t1UJS9p6lxiX2Nd
H054s85md+8jLwvMDuF+U58MaqdFWmhBA/4a9CLb6n23Fd1ycSq6KSlE/cI05cvuBXvgHmL2iH/o
sap7FKLNaXK0szS7F91lWhpT90XPGVpNp46BquLraqt3D2M66i9Dp7E5V1AKQ8g3xFYuAp7K5IQ+
sb0JrF+okr1XeXxKofjwI555HCXbpw24bqHclHogc++tSo0fBBj7wUpPmlrudOUBeNb083jDdw22
Gmqmdg9uhoxVviHHCIoKI2ceDcp4kYZ8r9vh2Lnmfqkhv3SURa7wz3Wvf0OxVjthDc9j7ZyRBkR8
2bAyzIYSgUk32QekjpvYt7em24f1ihBsKdyT1n+Qh+IEyVSccI2nGAqtoKt7hwNPGEx15WvcjG+W
5hwLFC54hN6EMkPsp/czIwNIqsfb4nFBlyOqoaqXocTfdphHZe8Gm12yGnapxTbeybcYjQEpMsfE
d5416tlSXwtbw34s2npvtuozvql8UKYfqFe+dzV772vLs0BUN9tlaDSIdhHE9Ma6RoQYYCpwEemK
06ySPYEj99qagDlU73Fp74WwGXd+6hYGy44blOJr9jYN4gvkA8R1Gb65lZ9KnePbR8Lq2I+960W1
617bwv3TI7+GVdR+mQmjMQarMrzHzgQYKlP4xB56OBqGBDnngmYowSCU13Kjsk+9KIpndqmXljWE
q3ArViGD1NWuReHdMSkgdNSfsPfd4NOwrU3swIRQbCU7/KbFmfY+wHyvk4JWMOKcSC8SVykEClvJ
Y0WD8W4qWiZUayw2K4PK2s+fQ+vshLYySWnru2tw81Ag+jAjEUgWDhjDVimmADYB5WKbl91bsqCp
0ktG8umvxS0ZOAusetuWtwK0y9IXT7VfnzpfJ8+2HNhODdsFxR9lOOQjJ0pJHrNrunsbx79n4Wsm
rxpGWy+P2iKmDaTAcaZ0j83D1KJkqk6Lq0HpqOE9qbs3t7OsHYmvO63gbnDK8YwZ7dAynjb1CMJn
BZnH3YT0MMVsN+YRqPLrHOsuNPqS7stcmVGRmuaJle3Z1mtYXfTDqYPw2V+RjNfTp6jqKx0LDKn8
51VmjXuJO3JHfOtz5rjHuGHe9dNLM5J1K8Zpz2FGIQ2AvquOPVxya5mR2WkbM02AuhAUztp8Euig
WD/DGvpnbrQotbOwKSfYWL/pQruFw0eQeCelF2l2d6o6VlZYONFpEQYSEygkO2imhzdB4LzJfW/a
aZYJ9qq6q2oUDAJkiE/SNHLqneNzUfhl/Thqi4ayV56qVKEb5HOkUN3nsZ+LjdHOIyrW9IWhKjAG
KyLu9MNgJkMiyGtv+VhMplZTBzRy+OAgyksnxdJhz8j0SmjYRpaPhiJ7XtXmA/E4ey11fpSRHaYO
MsiNkwAqdmZW4GdLZ6fYEQiMG2/k9WdlbhZjRzoJSgC41nDkpSSELmzy/AgSewdlFuGXC/HG7uLE
eF/aKqppKo3EDfPXcfvt1lb1dHtOiFvSpYben5sgzeMi8hufddAhjo2v7Eg0QjiiGg0Hw9tmMWye
cJ50M32iGhBireuZFS1vQnGwiG9n4QJBEhuSDMITtfLYmKLD85rVj3SsIwg2fjrAYcubo8HiVRlx
zSzUYnStE6hc3DVY9Hda7D1ijuQqKpA76COyH6DqP0mL9SmLu+dOy70ARSrYXJKyhUzZQ2zbd4i/
dzLNuN3QHwHq9DuRc9mOA+tC1hhBNUzs46V6qU3/t1E1y0NpXOoUwjCx+ePUEaXYmPc5NtyOCAr7
gdKeJahz1nVXjFD96TPepB8qj5+GRjyZpfviM9OShZ++WqLbO5O4d2/cIBvN4yyLD18znpVrffu5
rTDaxKcVCxMbePsxzjgCnGa5ugtxD9Ik0W2e5muPURhkOlWYx3DFoe3HltphDWjcFBiTmFZn4Y9V
6BDZCbrFuv4xfX4v3Xiz7PI9GQDI17hOoyRGuu6JrT47I9NO/M1cvm5MN+53NaGPG1JY+HfdB+KB
he//wxBx4PXeHopM7HxyVYN0NeYQZI1JtJ3fMs16mVt1LOISnNd8dEXNl60zHnesO6rn214c574X
w3lsUeT48bqrIU2LcfntkP1Wq0R/Y+hcAvpbTzcCzs/e2ZqDRkqnkWzpKwg8s3lk8WUI9t3TjEVC
Ih6N0+lCT+tZzNRALywLpnuNBe//4PBr5GnEGHSSaM3wgYYZOyJDprHXquTgz+19Mg0BcFgcVWod
f8BJ5Bk/UX3ye/8PWYMNBs8csfxyh+5ql+aAAjnI6q0iBU8wEsBSi98ngTIOC8IaDFn31oz9Z5uB
ZdcwU0YnK8iFBlBMz/6YCWqq3GKKguOcdf1EBt0Q6U7tBaLlSCvRIqMWD2NVrdwoLXPuIB8Jc+Jz
nrOoVNMTwcoca1UHRSDIGcimTgv6xIh3bbxsV5TMOEEgmDW09pzvOHFibXU2w+g8Jqr90TNruMEv
LF9Y1gnEAh+yqnPi9d+JiVLI92p+NZdgvCzl2piQhLeOfmYR25PYh5EeyVpTlp/J6AxMzCjwc5KO
vU7TdyIml9HGuANkSDCU27J00RqSXNLSf7YUTipZ22yxWDLhQjV9C8qQBURDoOTJ3R4KAcJNb1NI
tgStFZSKcjHW6IqiOMQHfSZ4n/LO/ZlVkYfAdpz6LsiqMhd8mPZsI83ySm9LD6qMjDz7thaLXzXO
uB9r2e7gPcVmUct3y963BUB89nRxdhyEyiLOrciw+T7avLK/DK+fgkVfUeoK6y+QmYD/wY1XafO5
dPIlzNDec/BnczAUXou4Fj0XeM++0bggszj2f0yZehCFffLCs8WA6WsqGN0qWi3uEK1Fj+J2TRIU
OQyvnPqto2n3BBL+CuVYp3xkubPbhSLvtuDdFNm4r8tMQFCAg8BvNlvDxyWe+Gn5wFU2h0bePLTS
UIHsbJKaZEaeATjla5+LRxsD1p1riuo9QfMTaD4DtE6M5F1VwIwrTN1btyVinEezw5QinudqAQVZ
uFfmwtbCQXQPyGyabWzVS6g7U8kfkBmo6XlClkRSB9PbiTwu2KGsDYnlFJH5FuqPgiiRfs0uhGu6
z05sJ78GbN1jaww810u/+Ntutcx9XI1paM0d2GyFDaGtxRzamTmGC4Gc22pg2R9rMhM8Km72TWFN
DwRisbrwHEWg3r9ct31keyvOlD795lGZDzUo/DUZbLWN46Hex6ruN6tRWtu1E19iQDjZpSB8WHF+
itueWAnByzJDpJtOyTPjIOpqxnR4KFc2CrQPiKrJAQHTpoj6b+EW2p+xnxYE9aLzTo4tu5BRt/uo
AfL2JSLN0EtItIKkHOHHCnNgyshQnLhQvwdyg73HdCz6u8HNvS+hLJdPem1RSmiafDYKVb4tqSjP
GVV8zBmlhuBGS3o0k0i1N72V3k4dbu+db1NOVfP8X3gk2K04alD3uOyVFsxHWfOlqN7QyN+iT4IW
LUUyteBFQNnIbNYh5lJOerQrM76MK7rywrrJTiimQdY95HtDm6oIndK8Q5aBtiadPDOij9j+rQkb
fshqBMCTbtMeNUxNmFRjFlZJ55zcHixgzXP1MRsd/LbDmCJ8nPxqUURLdHJGW14lrAatYXx0SC6B
onzMpJbeH8quQ62QORhjPSZOXTe9ay+B4uPUM/dWAR+90OrKZ5eqR/5OO+n92qDk7Pq7Es3eZi5R
fwmLt3pm+9/PZePs8o6Psyic6mc0Bvvbm0pMF8S07IY1mZ6ruEru6e3t+OqS+In7u7rAf3CAdx3u
1r5PEZXAX4/eUt61NyZbLuQktqbmbQbdT89epfunNk38Hf/nLOSGKdDV+t4hyXw9WhXanxLVYei3
03DO5Yiff52GY4x2+zK07fI3HoB0Sg0LO5qX4t4dMEHEfdWfnFITYYNSg54nY7nnS9OO9CJrKDkb
985KEO/4OBMiK8sN5pYSuzNo70kpOeDrW40nshTso2yz9WWQBiMu+EiY0sFxjy4ZNp0B9oB6d8EC
6nEMVNZ8MqcBqH3ieIlX3dgZiVkjumOnHa34DZUduknizJpTLam21iviOLoa47Q9CT3IO9ztetHo
3Je292rxTT2NS2rDfBt8aiKGPsPlHuAuHy9EbMa7HCvVFqglJUCwiY8GJziuU9lv9VgZkTRjlpTe
0i9J449XgQk76t3Z2BtWQQxO1mYH188LLGNLtmW+V7sxT6rXKvZgA1CEbqsutQ6i7eX9LGOe7ZuO
s8AlstEneH9+IraFfqkjYnfdHUkQMcWk8HT9vPxpb7zenA/NuU9oB8aE6IRoo/2TX/C+ljFtkkYP
Yk0ikbzM0JtyAyjEMmoN4tzRNbJDe9zuNTtPD8WgxjCfHaQJma3fsY+siIRtUrSkW2JiKLKtQKeC
F17W9+jKH7xMdE+jIZdD22PkAgdI4jBhCwxwO4JvGKBMdCe0gI8F/E2EXY7LbUQMPW6X1cUc6OYl
ZP88+ihj9AJHfARX215pzaiwPo6yuFQeSkye0iI00lh+tXHVPsos8XYTtlpdhp1jlig8yqnvBhkY
Ki3eewO/7FAO+bHWXf0Jp0E75jtOtYVbKnbn3zz3uvdKm9I3yccqKSjyvDt9JhYlEsBz5PpYtj5C
Aajxki9Z17xWi5HhoRZV8bh2ay8RiOI5jSaSCXFWCad7770498MqdvEXy2TSi5A4B/MO9xHG+ZZ5
DjDfcKfI6EdPQcRMDPOek8YOS1aeDeQQdIwGCSfu41r7lbd3a6lBmDdj+0SyS/6BodiYD7FVlemW
x9NHUWq6hXtGfpBrrxNqMHFnaeRgPDQjkgFyNdIE3WSSlkhJLQgjVJmKbNNDK1Y5UmTXzXaHOoNZ
JqoaeKifceEMRNzid9xlqVwmAg9me7k5kWb3pbbH0o6o/ZTJMbMK0A/XsyA6+8aanW2ChYBzxh+8
l9xIk6+4Kbsxsufcf0zyBbGZamzUYcNw8yCifl2JqbRobGNjYoN0Nv+KlN5YXfPkTh1zZFl5SgYZ
vQ7yyEKz4L3X21VtOnozOlheNcza71Qms4McoBfpnTvmgND5nMv6KVlXM972DkDZxUuMHGA18cwP
TNJVWA+VF616zmerIzVooqns2gYwaMrGA3WkfM3S8Ignn01chBGia1I5vKXmC2WQwQDcyYz/VvjG
aJ44UpomwNeS/ElKl7+0PC6F0Bs5TXc5Mjr+o8JCw8iCXnXnyh7HOpyL21Skyb71ngjtmJ8t9tTn
ZalKL5QO+NymbtRqbaZUNPD6ZQpxLvkfDgF7SYeoT4hA2s4par3AKnse19VeeCQFkUussMt4E2Il
guda8zCrHepy1pODFvt1cXSZFLKduzh4GCYP3+19SqjoLQzEEsUuGWZ72uqWOf/o7rJm0X/GGcI9
p9GxajkY1bCn1dlP6z4JhjDPHoNJosYfvFBg29NIC4i72ypur0THFYQlkWzB29VyLoF26fVy8qvy
MK05WlvskUCuhF1sFEJAX/x/RSS3jLqa/Ky6Ovz5r/9wPNMgPt81KWwk6pEKsn8EJBa2CfozoAci
GqI7JLk93OB3sSOhRz38+3Swf8Tl/eu3Mg0WC8swTbKg/xEJ6AilV1Wp0Mxg2vnU8yTed6h7Qxp0
1IcJa/+Q+7Js/p/01X8Gkt1+QOhQ2oU8R3fcf5a6rGZBhNDEBkIUmdpZYjGZ6d3kZqcE0nd7P/r3
P+U/gg//56cUpNySd03C4j9zSbUc5g/LKh8oM4JeFu/+mn3/+9/i//6R/ve38P+RsbbiyKTAhh9p
dlCADL2DDcOoF4IPjOW/qTuv5MqRLctOJS3/kQXhDtFW731cSU0GRagfWEhorTGbHktPrJdHZr8k
wdv3NvOvq8zKLIoZ4QTgcLifs/fafDisKBhOhJkdmiVQnh0VcGoC5VO/0TPqXz/S3u7YQDJJC+T1
XT6xvzPfi/JU+sovXONyPgLLhkXsSNpT3mIkrTPdrFXzUdAh/wFOlkUh4D0pe6lvZYQAsaFEsaE5
xY7cKbCCJ3ztTzzDw5f79y+xYC1GgzZ5Q8Mv0SUZmNAg52SFiAmuiVOe4Bwaata/umDbsKXpmPhA
lpDwuqexwNqHuKYCukNP92dhpfF1XGo/fd9Jv9VtW/z0dQ44eUDJMG4w4RWdfioV6+C0dbjfOnHJ
lr3EsdZpOUDaovDVmfjsXeOKReBEOpVxcAyWSYImeBsde4HsHdqUXpYaw+2yLd/03RjZgCThumx1
p7l0xuYzPi2+aYC16ZpyZIyn1eiO2jnIuUvO8ffH36NDj1lwevW4auGC21/MakvZWgGwIGKkilHg
J8cq5dgfdP7fn48PdeiVRYXiWlICRnSWHFqiwyX+6pT6t9a4oPzYQqxaQqhC8HvJnG5czfL83fEx
D623QljkGOHJNHmuLy8vNsIpwM+FabtKKJu0RtoH20YfLaoxSUFSH7HqlbmasqaITxAoDw1NtBpB
ryy4rISLpV5YsAbtXmMRBCaGzhSV3hfO4rNcBVrpNavKs5VbUSf58gSf9NDIDk/TsywpXID4Ly8a
x45dxhaX2NRG9y0eauOxtXE64dfFIyKK714n7A/Hb/Shee1QzTZ/gYzFMpUqtnIHKjxjhso7OzT5
pxhF/Ynv2BJ4rT4shJYIro2vpyuWocuZraeFhg0N1Z6MEdzF5vh1ZD32t02qquxB1yFn6vP8yetH
besA0/gh25G+DKoa38U2lfT92+82F+0KMlJtk4/OYoqJKgLlTpOFDlluXszW+NGsi3vbpfrpud2W
yeHvj9/rQx8I0KZEeYNp5X4sP365mWoQJfCRx27hIVf3gwGJZhhSzpyq3Libe334GQazjwKVXS57
P+RpcAlJ6TkVa3rgpWYbA82bJcqARr6YaxJRVRnJkPXDSHi1E1z+AIj4b9udQZH7BwJUPlLHr//A
XAPnztwG0AltfPlSa02mhXpNI23IOg0pcOJ1xT50LFSUxwdaQGSZbkCipSSnnWgQPMCLV7iOeqqS
v2D9c2FeQX67C3zTR7RoDkyo2P/spaW8dancnh0f+PUVMjB7PqpEus2GeoHipWyITWtCbZp2evwQ
zgk2w3wYTuyhDnx3hdoOkq2i2y7JR4uHR/VUBJ5C3ussDN6cqRPyKmzA2g3aB1rwygQAFgbmo2z0
G+oeJx7kgYlMYrth6yaodYvEucW7k5CIEgUNvd1+nNt9Wrv1O/hw3jaIUxSaaUOMXgQPvWwbucvQ
Yl26WXwq5fTAvWY7rvJiVYIIsOWXqyVy+S4tQ36HlHYyAnNphNEmS/zWOnG1r5dlwZbfEOwsgL57
y4WiqqIU/RFS/orKXlOG+zxDY56P1S1uvUBJBrZvnkUMSOSMS7ucYIvF9EWk3WjBaLKfmW3/qtTN
cWPxXTgxV3+9bi93b1Q6WP0gj5MnYC2XADerEkhiDsEJeIM3dadpuxKlBYR+zEc9WrfJNACGiQpJ
QYk6A6uJuXZGzzpPRZ/sQqeMd35VQOENxHu0L/HdTB94VQ4FIZ6GxGOlBxRjC3ht5pRtWqCKCMpQ
z2iOc+s22WUkuqeqFQ9aScndztFIqDO95gQ/p7xKWBmyFtqVBm0SRvhcuO+zyP4069q8MhI8RG1O
rXyOgv6iVGsqOJ5u5Y7J17grH+Ji+Go4XodiEiU7a87GarLrFNwrhvT14NjXWdzeRVb2o8HsA5IK
dVZlUr6bG6wk+rsurO+SRn5oy576k/X23Ru3nqmrk+fFl3GZLDWZuuF7IR9cw8/pKIGUrPgSunC3
xiQIH45PJ/UivHrOFjAy3hPKBstlV5hp7EQ+Sz0ELEpzQYwkqqGA0DreGyOV1cLLeVWShyvJVn21
m8gbJ45zz+MEhKmDruMKC/8mGsYTb+TBK3o2jPny1dcqPchSh2HCAs1UK7xdprf0+eun43fuwBLz
4nIW66yNuMaxyVdZuTBCqi5+wPf89g8xt0ya6lNlEBu/DAEMKzEO7ogbp9LfJbBsR3nuGzhuMO8c
v5iDN409rcotZrRlMcGsENpTxmTN1oyvIVssLMfocyfdObGwHFovxbOBFk+HyjnwpYh1pWgS+gHD
p6qMv2D025YOa1riyRNns9dbGWE60kCwy3LGXmbxlLJ2BCSdsmEv9cjfY1vRr0tLj/eos/LLWab9
idSGQ7Pi+Xjq588KCiObshKWO5eSeXvPke/oxjwef1aHhyBvTLJz9vg/L4cQfaHXs8b6EAQZ4rYc
j3Lw8/gQh6YDiUn/GWLxlNy2ExO6Ga6ita/rKcZdF3qX85yeSGQ5NBscdmGmQXaH4y5rSpZeFTVa
PWoEwZ1Pv8OHtuTkGPGsL01rnDg2Hp4K/xlsucEG+fPXo8nDm9yPPgunuJ01c6uKMv/g9nFSU3tZ
k5V88YRiv/UEUV5cVlNfUBm/yov8gcXiH6zd6nzCLgCeEceVlxNhErMhE+XV040p3zqlDgOX/QFf
6/iN8aq/1m6HcgJVUzaulq7u7bNpXdANz6KJK6prEpWkSY94PI/qN1fjeFmfjaKmy7NRSovAvsFl
FLp7435AjLFBNTu+CzvX+gcLnmtanKhtduOvDvLB6BkZJH/w89jL/ekjYgtUIemJiXBofnO3qAkQ
bmTZxuIJ4WwehFQTAb3GOydNx3XbTWfxaD1Uko8FiNwTd/DXv7j8nlOf1QkEM0zilNSb/ewW5omJ
JdhifaUP0F6GsW6B5xL1Lk2mEaxXMu7rEJz1PE8fnZAWqleD7ZWqHqXLCdSyXYvNaMGZnqrUBrg2
/YzCwL1E5GyfKKUceh3JluFAJPBivoqW0nXGIgiOytHUPyQlwA1HwxY6YQoL3PbU5uPQoulKsvWE
4HD9qhoZNlkzoX+FJtF2Pq2L4F7Wbb05/t6fGmSxbM6DjkNTMggejx5MY9ZhmrbjE6/9gYIJpQde
ScNmc+C92hW0gd0YYqL+BXR60jZBQbX+WhomykB4tQ1eNK0q+w0q4AbfbjmjKesxbGPuo53TYQyo
sONiy9W/Hr/8g0+UQzXlbUqC9jI60UNUUxB6iaHddkfQ4q2/9eYuvGwEXei+E+GJhM9DXykKJdQ4
2Srb5D+9nOtBOkB7LSIK6aPzZQp7Zk+nnUed/w++6R40YENVDPhSLRY/30caxKGroGRrTuftoFws
XqqfmDwHr8a0SEX1LAZa7lRQU4GvmvgW2kO1lX4FCoIjgAzvjj+kU8OoOfxsgaBkNPZSnS46yDC9
gUQwuvOotR0f5dCb4FHmJWuNfFTDWnRyOs+PYpvU79VkeTDt+zyj6CBC9OZvv2uOo7pRqtlnUxF+
eTme6xs1KkzuVGXG1N3TR20kuXKIYUcdv6QDs5uRHAzwhkn5dXksy0RX+FlXUQ4T5cWczggpLKSd
ptlvELefmHIHB2ODJ3UuDJPX4rLYVxR4CVCQhp1+WY85YJwZqA2+L4HV8sRX6sCUoPtFxc+22a1Y
yw0lkW3h6Dg8LDcW51aifxAuHqZc/3b8Bh4c5leJjyKfI5Y1GZAVlklfnOXBdX3UWC0bie5c18Hs
Hx/o0M3z8PY5AuwTvT3182dTvB8DR8fkzeEPLcEPrS7a27CJwtscHMtmmqvg8fh4hy7s+XiLbQuH
isyStfqS1WirYvN6GOs7GVn7fzCM+qxLWjoI2BZfl9wf0dd0fF2kPli37ZwZH7q2hR/v2OOJKzrw
+rIKUfdRTRZK8uqKn91BqyZ0LWlYf+Zw+jgqlQcZZacWvIOP6dkgi8ck8DSmDuz11Uj0VW6CgOD8
2Yb5rvR/HL9zhy/Hc21kRJbNvVtcTuVgsDBZJLivVJhS82ftRyfe2IOTwPp7DPU7PLtlFOowpnuM
UUQdsQThjTuMey8MTwS6nRpm8WRSdPcFHMlixQcRvbvAmdG4O7Tv/YlF4cDWleqfrmIspWR3tpjU
ocbewlQm2hIufOB+DEhV1SOSecbz0t0efz4HLkp9VyXfcWRKRMy/vHcRjHnizwbuXYMuq9V9QkDM
ny04v/XbB6KpQWYtCytDLiaCV4bJKOnkrGrL+wlP54l8nW+5BZvr+DgHJhwRowSwOMTFeTQ0Xl6Q
HQOV8HEPITczim3cQDMgk/PExZwaZDHjGtnBsarUp6+BGOIjCjP+yQh8hFgHOPi9+jAkvfTy2eYN
HQrsB1ESfpJ19P34rTowzyjPE+HL6k8NfVkC4CzUmPQEePbUhB3xXfjlfUV+Vm+gqy3xGh0f7uBN
4zvnIiV3KfIunkyfmgFkD7jAupvddkXxrpHzz+NDHJrNXMp/hlg8F6NkZyzgia9yAzSWlkNVqkOk
hU1XndjLHb4YqmmWaVJlWEoskqAHsY4ZipoJ6UPricel7dxZUEs/fkkHlmq0MX8PtPj0kIOnVmsG
sqS315rLGmry6Jg7dsYnptypkRbPJ0coS4AJI1UZCMI5vyoDhfiLvoAjfDh+Uafu3uI5SYDQFIpb
ZW9E9S1rLss17//BGHx3dIuNHCX9xY0L687tg19bAzAvDrhVehMnns3By3g2xOKOeV1sirhlreEs
OBE9lsbGSP5d2zUnvnAH39RnAy3ul9+5qZfGDKTNEpxSsY/ny8DSrnUxYqN5On7jDr1EkB04rdse
zQlzceOGVAs4ZjJYYznrONN2s4fIzTnVdT803VCzUZW1+V9TLr5y6lvjVQDPaJQa62B0bwPqMwm0
z64ABnL8kgz1GVvUZlzLYY/tIkkkQHbxmYPNUlGO1lnq+jlCtamNER0x+AFbbc7sbWiZGQALIMnQ
ccKzpBvLOzrv1ePcY30uC1CWOMVjDbaFHb+LAyu9Tzxsrz7/A2kCyftdkOPLOPFrH3rs7Is4hlgc
7SlmvfyWsTjDf4Ykz+kgRxyqi/whjtpgU2Wmd+sg7gXepJsn6li/bvzyXqntgElbCg3Z8kttCM8G
zsLLGU4ahKDUmz4SyPKxGRMkc2YMnsOmnd1kKCU0WNOqM0ZOyughpUtx3djIVMws1De+5Y4Xque/
6zrIGqh2RhwShbsrZO+uA5lWIMX8dldVkK6cyvk8zwZkubKxVGiMvuri4SPS4HCV6cGFGA0JXtaC
4GblxQ5TDqSD1DinvmGspU6CodadBY31o/T8SzTq113t/azIkt90cgwuSzNzL1O//Fj2yac0gEcX
4tQDSDZJfFwwSfO2lftGAFadIOuYek0S54znsGpgZh6fjIfeLzBTuis9pYFYfgczEhYRqrITSpQz
wYnHh7BKthUH3z8H+q9v4/8IfhR3fz6z5t//zZ+/oUuuoyBsF3/89235I39o6x8/2usv5X+rv/qf
//TfL//I3/zrX958ab+8+MMWU0k7vet+1NP9j6ZL219j8juo//L/9Ye//fj1rzxO5Y9//f7lO36W
TcT8jb61v//1I6UeRjbg8Rr81/MR/vrxzZeMv3n9pS1+20MvaIrfvhe/PXTpgb/+gx7Fv37XpP4H
Qhrq8xxEeft/bQaHH3/+yP0DOagp6bfxYqlH8ftvOQK1kL9mOOpndBBo/RkO7RGeYFN0v35mij/Y
WfI6SkuVlpFa/P5/ftUXD+TvB/Rb3mV3RZS3zb9+R2PzcmES/EOU9lloacRQWPQWZWpvHFGgmwYl
Q2whBZp3G8zXFGhect82KYZEECgoqK/auJXBbT8XcOFWKdRfFUfkhNVFMRPX8lFoZRhR6w7IkN26
idVod3rZ4XabzEaKL6ZE4PW569kxr/GXlOWw0wKWDnLb4qA17kRCdp1K/Mmq8XPhYEXbisI30BaA
qZHbZEpA+GHWN7R11jpDBmkTrvNdl/ndsJ9QnGRbXfbQhULLwLk4AWApruAV1N5lktqD9+h2Y2pe
ASqBTkfKHAgQ3atCOEwI/UrjAwdemFVYnovev8xQtjqfjL7UQpII4CJvUrss022c0cG8AOKqQYKv
ROBgmg+bz0FFXvWqaX3xNJDk0u/cdMCOMEyDV0CcJA/OK2OZ3kV10mOV7imFYdlCq3OmZ3bTrckH
7i6SOGmdDiUJP97BJLbrEXF9i8u+96oR/0gGvGlLylUg4OmSfPy+cKPCuxwLozF3iWea0XvbmGbo
+knYels9JWjuLm4Q3jSrwk34tRrBDvh2yFUqs+uAV9u6k1dXGPINHARD3k3tO0wuvbhwR3hutBiD
hDRdgC32Weam6XyLt62Mz2cDNu5+IMFGv6hs4GxAbNF27ETux91aZEDhoGlWnYcZvML5gC+UOJ9k
dmrvYkBgvha+BF6rV+U20Inf5EeSrCGRhL29pbwM3Sxxqmk+CyDvYZOIitp+NwTAA/oNnG88jkNo
dClh44nQ93ruhaAt7XDukY7Prn4/pbVBeB4bB0DRRVM9TAXGj/OyI3f6ydLaNt/RnKXNIUTNnR8g
N8HWGtlknOeCdO2vUz96w1q3NVySpHsDAmCnovU7Ofqxs5ESwPR5JYcac3Lkjf5t4MwAsTM3IyvA
wDxDIhlgp5qUjkIbLpDIQl7HEJKZpOLq4XWQiuAJbj8+5hzvQIYoItDaj3rbRLcmOD+J16g1v5Es
DJNKuH35M279ql63OnmsoEZGWe1DA8vniiijuSLfuGwdshVdgGbmkIXxijsm5msziFyCj1HXTLD7
sK2RW5xaP+J8Zn6wlxjEDaGgPrv5yHGSTUDUt3tOrClcfoEb2CQyJKvv+sotou1catP8oxI8rody
9tzhsgXvU2IfpTR1UzjcvnWVZgXZueUYabsoq/t7wpUGMEAgDmh3OZ4WED7dWvVeq6Mx3CtmVLp2
BwM6iFvHernu5gERUDV1Q3Y3YODABq5HxEEFWex9rbG+MVesNu/L90EEwvuqxFYEsESbtkL3yS1s
1Hx103mYz+yEXHNvU5mD3rcrWgh5f+nGLW4aolUDgC2uBkahhmvUYz8K4FgUkCT95n2rjN7NFoNl
/GMYY9lvBjES1hwQZjlgzsGksxYFzjtwZXOt30dFn3ob+L9kC8S6DfZpNMhDWmfsReDekjjo7CE2
Acu0zLiSd33uOs12opZHvOYgq2bf5tg8r0pom+Gmy0Kv3iAHHTkDtwN0qiCasermpSiYqOATV+R5
DuZ60GQHlR/wRbCxoK0X22GgtnWfy8r7mdXm4Jx5BB9gudcCchFMr+wboLpVgg2oTJF4RBq9jD20
YeyVqCMoHxAebj+Nfumle+BFdrsNDSULSuWgNWecQn13m+BJhrvs1MbHeiQla+2wDILYrUciIq0k
wjvmGUlcrzpdB8NqD7r/2HeD/TBG2fzY22YQ72VBdfYsIF/Lf5Bh+92yJzILho4crTaUlVznsREI
1KdE9RB9NHbjZggIHURfnzoZyNEMHV/gt5p1Ntdprl3aIo/xGJrOXO2mhHWCPWk7miio9OHJAjgo
oDSM+A0roXcD+hkP0Grltk1/PeNOr+8aqmjGJea5oXvvZ15VnedWVYlLXasJtB0ar8b3bJVDfz/w
G9rvwtknONT3ayc9i6x5yh+LvA3oBrgaIC1aX820ZTUX9TobWriimpjz+Ikcprx9qmqDyOcB1BnB
RZHRDTdh0wHFT1uWiUswAeN81bbW+MEYnTKAOOyIYOeQsPmY16IjG9dNRvMicdzZXI+uHflnOcQ3
fY0VnLx2BCHbSZYXw0gK7CoTMxMrS7KuBUMPPXvn+qRprO1ERsMFsj/kqCP+mPBazyvygIe6LPpt
3XvAAgXB8985OM0GnY7eFXeGj8URlEiPHcytJzv4Uxv0pq3idfSNbVXxs325L3y5v/z/b0NJBZUW
2P99Q3n3pf5f//PFHvLPv/HXHlLYf9C5pm6EmQYQMt2u33/7ew+JZBy5L75zKBC6agv8tYc0/5C0
R00PFQC9HQt7xt9bSO8PFxmygT9VKjkyzZg37CBfHiZoptPlw/8GiILOOjvSRWXASGdJrrtDCUL3
Hunip2vmWkewhvPx2U35a+v6fKv68iz6ayDOgy6jMBoy8eVZdEo8zy80itIuNtI0y98Ri3vrWXG9
a9rksoyME/IxtfP9+xj6a0CKDxxE2cC7uuktBsxA8QX9QH1gLjIoxLbzHQ4MmU3BQ9CUGhRmcGI0
AY9f5YFBXbrApLtRpKSnqYoWz1oJtYd5sGu5nYXbQCZiHfI3UwZrGvoUuRn61O0giRe3dTfH++ND
v3ySzBFUKtTGba6XEibK35dDF1OKy1fLS6z/xUe9iVbO/Klx9E9vHoXWAsIPl1o/dd9FIcTt6mom
kFHhm74P4DeS9DNcuLedcLkU9GtoJjl10VWXS3WUbQyi6noqCBmIAye+LuFj+2LYvfVS1CjKumJ6
uMx+aTWePau4TZs+ABsMf3HYTZ6xCsQ9CPkToyzKVH9dC3Vy13RUO1jNmGej4Ge3JS5rOprGe5E1
N10N1g6e/PTt+NUsDoJ/jiNRA6PgV4Yc9f49Gwf4wJiVhDZS3/Au5eScxUN1ShP1q3Tz9zul5hi3
jKdOeY9Xi2PUy0FG+MINgc/0LUZ5BXNxTf+BfXhzTVIFpC7s7FsigpPvLiyWq7ABEsyRimBVk+Sn
pDrl9Hk94yU1K7pBOp4J3vKFiMQbzMiuUE0RE4OXrM5jUhJssR2DPDvxWr++uYxkS+zT9L8xRywe
oobSEQwrPuDCjKarQAMXUAC5OLFiHRpFVZqRwzCGkIvFIwpTotZCEurn2YLMKMOPGBPfv3WacBW2
jjDZ9PDFGIsxtIRk6kkRKc0h37ilfsGZ6f74EC/XQDVJGII3y+RSDhRmQb0HQ2aw0ltBQAq4N8Zn
TjvCOk3zGq0P1vekjnt/ZVh5+w+ek8BewYcTNSL94pfz00tCfzRGzhlZNjkcvbXxLG0a/fH4BS6r
weoKMaZTT1VqPeDIi4nXcy6PpHrX5KrfRGci2cT59TRck4+prUF/7MyrEK4hESjdpiaSPNoNX50T
l/p6XeF3MHVeRWLtXHd5qXOLu69wPFavBLLwRvc6NntOVYNoy0lCHcBPyNk9MeiBR2voSPFMGPCq
LSJe3l/btFvyBlRpVzO+taH7mRv0njbPRkzGB4/1ZzXOb5T/WS76DNTtCHdoMvOHxZgRpQ7O9ow5
z99D611dn7DBvlpF+Pdd9b2k64sXyFisaRBHZhPoZ7HqqzS54mQRw8UnWjJpKmt3fOIcGIqlGZW+
shvx8i2kVZRrs9GAs7yapQ5hofRvsy77lGvaiccEKYEH8XKhZjeHNJMCJL3SV7stjr5k0de8gwTb
RuPWJ5tba9YBKXYkZI5b1yFK9UNefszAXw/td7+MCKYLN1oAgtTZgNCGtkizaIIfdotFd8VZClDh
pncvUtIwYRBxcH+sI7VUtRv0YSSTBph9XBC3HV2/JL3v5ju30El76zd6nmw5fmIYIhZFlucWtR5K
OuTO35p5BSnE2A3weKCikClKVGprjDsflG/dyCu3iSBOXQFzs7wvvSs3eVivB5vy1phtSPvaksKX
zBdu1JCqR/5pBumYQ24KbWPlu+nV0MXVRRaOnzSEtYH2GahxGtVrw4/pJXwOsLeT2n4WzZxpO/lB
Fk9Du3MI9wWpbK0NcMhGdZW055Nx63acpn0BSnzaEHm0LiJwcOk7MT2SL6NzQjQIUHUBkL/nXEjR
40n09soGMJ29G8bHVN/FYbAuzfuugzXigEeF9l/BTZ5vbf2Wkx3Mmpuk+KngH934VGt8YeqLVgu2
uTBpK/mb0As4An4DYbOy7J+1u5+tm0TnGG3uAJetEuoN9CDm8psEjZ60X5IO1+vWG/xVRuEE5SAl
qIqQyQ+tV10IMoUhaN3ill0Zbreak+seBFqX7WCsmNBBBOsn2HDi/RJrM4D3li4eI9JAqZ24ZDKp
rI7YpLIATlnbE4CRkE/hxleVs7bzXejfhH5zM6b7AUZxUl8TXqrDMLcITyyCJ8LbUv/WmG8H/WGo
LkW+1j3Qx2TaEFcEO6bvLsKkWLf9pVm+CwjDwiVsFGAKCR4klrjfB167DaC6tdodyWS7IgQPpBFy
T6/xvQmLTE8eouHLaMNW/KSnZ4azz4jwm5+ISzO9DVW3CZF6e2En90G8lek7M9n1YHFK+lVNVFAe
/jxS5q3jrzUUhKolGT2KtlI778eKWhgMsbMZLqTjXeYN8VUUwuL+phTnTgqGVrYbV0kIUhtY3rQq
W8JkbhIcqnl4FhETN06fZu9H0dOLeyAYnKzI/HwEKOjfuulnmUoiuaIL1y6hEmpPeV4QjQ2FRXqI
3Edid9MzUkvTlnADFW/XEZBnX/Teu7DiFvTY7FAe2pMgvkHFtXRnkU7VRRC12embFEdua98loHr7
zL0ey5gf0crKBWmMPCV76/m35JcXtCuJ6jC1r6Y/3rEV3xo1WVK8n4StxtqJVfHQWmWzKfF0B8sn
6o6XHxVhT+4M0IwzEuo40qFNHzJf2IeEFiEKu/GTejbeV4Mnn964GmOPxMyL3BnKhTopvhy3bCcX
PB1PqpgGn7gDPrOr0I3L930joX//g8FMR2kn6RqxiVwMJuqmDqG9rzrHbjvefFhNRHjbgK/YCNpv
k5qpb6bglM1hG7kmVt7FpTWW6OmF4NeM/IH3k3SCM5InsNGSQXfiW6M+vy++NGooOmMoDm0o8Nbi
QEhgZWvKVHC+CW506HgdRNw33jpGoK3HU0L+7xhisQHAEjP13sxOx6uMTR9/sKYv7ABPDPLqMtRk
oECDqUGVVJbVAmC+vQW+nZS86NpwP00ASo9fxetZbiNC5/dXB0EXbevLCeBNuFUFCLpV2YB6nyMi
Bh3H2VVOtSmhf0f0D958STZffsxZXJCweLlejkhv3jPmnj1A3s4OGRFBekYp0j/hA3u1p3E9wUkd
gArQauadtRilJrMzo7JDWfFrbH01aoKE3rxFU2MIdtpYAdkLOovpPHbp4FKKRSyVkks7kc2NWXlk
C3X8ES399+zr2ZZxNWyZbM6Ty5kW0Oq0W8ozq8Zm9e+pmvPFMsg/RBptntPjjshpQK45GVa7T8g/
IqDVNMOQcID41FHm9f6e8TnOc2vZb2PjfnlfC5BcbVKyw+qd5Dx3u6fQDWZUdfa52Zbfj1/4gWco
kQvj5CFNgIe5eIaRFtWhWzFTJsJ3dykomA3q4Rz+t1aeHR/q9XvmsY0HlEGRigXKXgwVROSIsfRR
QQg7+5yo02YF+szf/INRsC5gZ8PjL5YHNKNvedMSNSlZ/ukQDfla8Lk/PsiBu8YbirxSXQrZH4s3
2pq9IYaBWAKj1VcRsfdaM67T9OvxUQ7cMOyVlDnwhEEYWT4bkqriylGjWC2caSjvMWStNw/BJXC7
8GDgXlkKSqYgpmFZ8iGcdEWrh7xnE1L8xjE4ZQnuFl9ALB+vPhMDZBg5jEwxPo9nJS6xlcxJg3n7
IBiGDZTIiDL0ZQ3MmvrM0CPO5Vk/jFfERsIt9nr3xMf11UqOb0sxSHg5XVSv7qLIUNPyGR2d2+U6
nH86otdDInUFE3n4qGnViVX81SxjNJvSISUhfGC8oS/XgVoMgR8pqSM9/1vLM84QSF2ERBodv3VL
ZxpbBoRZHr0GtQBQQFbz8Fn9sCIlqtFSXsyx6qcJOXf3VUjAhXrN2SKjAFtIFRpDW5Kc4Gl8jJ0a
DmAvYxKw5urx+G/zavGDI4HSlqoeFBKJ8P/lLzNKvp9xwpZQBsaHqQZMVQa9XMnMekxi78SlL4sa
qKionVOpUB5DA5nfy8G0ITBBTLNYoHDY6JOHasWabnrbPh+z5qpvZ0hg5Yk5RFnPUzujZzsnKhoo
gZTQHBsgm9Dl+mH0htc0lkqR710OSUPfEZFCi07TtmWYltqedrIDZo4cr7a5Fkkg5/cinWSmGKQJ
5pvVkDdldCZzLIXrtmq6xuQcR7g8gFu9z97DRR7LrZXHtUlMSSlp00OJBocK3KQcu46VkQ6TcUY7
BK1FpCF2ujemKmgey9lu8ks9t/v5axx2ot2W7kTZkIAj250d8iNAcb+HFUx4GLGufndmUfwNPqYg
Lcf9DJy7vGbHU47XwRTjUjXyUqPLG0/kSV3JJHD6O1HWJXlG5Hhr+yJq/PqiAxzEwbTXtZug98gD
7ZzRwRdtDxZJom4F+9sasD0QJ6cbJCyBZ7zzfG3aTQUY5tCXcXyBz0wX+Dgk6CUbzSax27ZFT8Ts
nLTYWlozX+uzH945hNBlhGZVJDGZAAYc/aFR1Nmaev0ax0n6scz5TPn7nCw6lpHINYk9mfMyjckN
gWhb+2m0lg2/xIZcBSyjgcZ3da1JHyhuWqPJAPzgAuU1Ez0knHMyDBXlHMOfshVTN29Ig0Z11W5C
W0F3FX43QpjuE89Tj+deBJ7X7cJrp4NanhBlnZX7sh3EpqinaN0poG8wYbgJFOQ3LPt5YyHMukEY
MStPW7fhCYbn3S9AsBHIPcoNcVUpfLDQdEjCroIKl6E57BCCgIFXyGFkEVCmDTDEOqetlTT77BpL
rH49VuRwSIPUZfzS4dYMfGdf5GRVtIpv3LTE3CeKeZypOIxRcZAFBfPbQrGRuy6PdoXiJaMLzN8T
qzDtoetFOy0qyeucq+bcYMdxC7itvpg8bsjUFNldafTatQKYch5HORUrYnMl/X6jKryXo452NSuo
fDgD4mIg9x1sCLjPlowzYDSwoLVBmj+bSZgPUR56D4mMOf8qenQae/q6UURpRGXsC9BB79i5l5c8
6RL0XOd9bRSNuul16xxVV7KvdZEArMZyLS08fRlcy52hmNZ92BfnneJce0Bwb0veDtjhBGckioft
mZCxZQsje1S07FpxsyHNGitTsbR9RdU2FV87VKRtoZjbPDztYsgAXSAvQ6qk2NyaonTnOid4TN/p
baoY3vGc9WeZF+t3QZB6V3Ep2otUUb/dCv63DMS8rsO8J8tF0cGB1p43rhzOmFQ6fgYo4jB8vctO
kcUdv/4qBsvf94o9zjLJnavhkSOwMdcxRYTrpGoobsfCvuffyC9iS+vvyXzV7+dMNGeeIp2bLA1f
zcxyzjlSx7soGeIrulH2vm95M4MqJshLQdNThwMi3vHmxnXD6kum4OrSbKd7ovaamxn87UYLgbA3
7Hm2lPeta23KielSsHYzIWQe5WtzPpdgfWHNu2RFgHefuoxS1WA5+/kX/V0qELwHnZfXsJ/3k8LE
ax3lxCIAHa9lQOQ1sts2gwLLhwoxXyrYvKmw80TUBntjLvoL2JPRxkn7ZBtMVAHpwxsrw0G1FMOe
3vcsSudpM7jniHc0ljoo9wksp31hQL7vU63aS5RIV5MrhnU8DcNZFMT9fVOL6SxU/PxakfQTxdSn
8Z1dSg4cV7IIxm1UdeV3T7KAIAzLonhnmb13Z2RJ+oU4jZBIODc2LvoZmD+5KHTSO4X4T2WPTwn+
632OUO9cqiiAMnO1r41JRGNcDgRV5io1YEjs8qzw2/qTozIFSkG6QCRCO9iwOUu/jWUQ/pTg6gw2
AJZ3UwD+AV0cZx8M9flA0W9RbJyb8EMhXdphY1laBtlEVvABwVemIxzsibnOMhFc4kIjeQcpTu2c
cUZ1HolAkudNXhAmzoecBcYI3PoxH6P4Zu6tD33jdbtBM4jeMU1KpEYlvo11RLo9E4MUbJUvMfp9
8IQ1qHlfR5n9bh7nZjdxBH6vTV3yKSyEIVd54tvBShQpSs7KzVDnkeU8xIQFb/jOz83GErHKlK9c
8Z4+SfTU5tknKInTAyGH+mUBCAw5ziWEuYboZMtdCcTcG8cZr6lTXP1vis5juXEkCKJfhAh4cyUc
rSiKIiXNBSEL700D+Pp5POxpJ3Y5JNBdlZWVz0b5tbgz29q8AnQTPFV5QJW4y0UNqFUObIxy3hIR
RAXXUxsrqAD2EzvHvQvIZ2tLfWiU6pb1/g5zIDARZehep6g7YvbYRzYWKUVL28OYF2+s7QSxZZ9N
KBpE6tvSJm0A90LyJn2W7GzsU7ukrQ5TrJRoqZA3yFo/mBJJ0kyzbT8R2UXJ6pfJaEnJJedYBoDb
f47zDoea4ikro6KYRy4Wx9mYdqZRvxVL8rZKK9iJpcHjWaVHeMWTO6KsU+/htLe3chPosXqY1G8y
rgDNMgnbwiMF+9EZB5QIiObE9tdO4najfp3F4slD+RRHYgs0/pUywddgoeK32ytRcZnm5bJqxpX1
2FCi0bXocaWUBHQINk6xHBcB84x93N9pNEjDEOcxAosI5inIzG9N7iyv1/HbZwZ2VXV5kE+6Rzy1
IdWMGxJfrlZIUERk2d3E5ZVlfKAMTMysmq4k2Q9MQvuJM6B0paSygTn30Kuaaqu3M8BE2G8aAezO
HHuziemug7ZCilr/a8BngoCtfqjK+Df10YszxCi1RJetxnlNOLYovTYFSML+Ab+U0p54+2p67x7w
RNmQ3sxq4LVpyo90QopWimvjkPZq1iwDEr0tJ5Dnyl9ekaDPuLvTWN/ns+RGOJuZu1hveD24wfP2
q68HX1CeFNi73GhKS19INYueNhDrGZo9SxUsLOzmpA2LOPkqVd2r2EIRgH82A3HfSC5ubDE31Brf
0lDCU1T9ZYUm0jeo9IMTb6MOAHuOlwXQ4FHETUIIxXLkkfRXPdpUeMQ3Xc6PLNQT0UM73c4vaoIM
noJw2URtfhikiltVZxqqtXBbtcX+bG0Infp0yB2rcdt2ZDaQlPl+raqRvNImsIVxLSfnRWnwd8aJ
Ee2crpaeHSdzNpHVHZeOv+RSurWgatRU2J4tSUo/ouMplIEr58o/YJLOxuLcdxOneZnV4bvqauY+
sbBcI5be7dm8lo0AaoY/fZmKINFFSdaLODuZGTqjBs8FIgZVufWjt9OtXqN7qfTfS0T11tr9Xh2/
Ow3LLr7ncI2PetRpZN8wh+C2it1IFX9V9SGt68qJfa0W+1Q5eViuxkET19JiAVghNHnCf/o4To78
gRdO5RQdoXk2ZfFvLOz72iwN1IocVl468xym8nuWK+dptk7wg/6SR17HhA95b0TGa2M337Nc56zY
QF5HAD7Eke2WSXIgQ95HJN5yYB9G8qBaQvjjetCCpFLvLML8Zu3C7fWEi9utnIO+Du8VRl51sH6i
VHqq+JK7ed6bmf42N6W7dvkuUvkBLAm4Wnoi0/7ZimFnSuUpRWjRwNJhoOaQmngAWW1MO09eb5h6
CDvSQn2AHC0dluTc8rdTaLkyikamVG4TMdmAs6SzzqVartZDQa9bPvpTEVfnBep9PT23ZeXWa7HN
ZUhA7Rz0HR7PZNoJhqhxDwBRQTFTOLLW1lfl4tXpi73gkFOqCoavRGq97FY9UKd54IHsBsaV+kVm
Yax61Ob9s4g/J7kDJHVTqUa6khzOynhpp3w/qDQKQr7Lc7ZfVSfIYOfk5pAQYRIfx/TTyF7iiNeq
XYMR7O/YSFuwPnC47LA2qhMUyJOt/wwptjNGfGxFEbAhAWQjmMm6Z9ydppFeq/jHhq8AEud1KczP
tvu246LYVC0O2kiY26mHBN3RKtgD+4jqV2PIXjYjRsL1lOOvauQQc4SXlDdyEF8ndj0XKF1k9G7z
1IA+mrsmTU2u8bxXq5vK6ieyO3kiBz5aAmsLhjZZFXcK7VNVNcGSfFKNB0RrBLOmh3E9eWvfMBAr
/Z6sr1Jv/chydnPUPwIONzY1ozrGoLPgQFJyFF23a4v04c7fcC7DR2WChojfgYEd7WO2FIGSm+5A
yhI8EFgijN4huC/EOsrEOTbVV0W9YcR/KUkdUhwFihCebcdhJ417Vf4wKgyz4BaAJAWpRsp8/yFp
R8bv/PwT07DXRScohcOw6UIQdbuavqi0lHC0bC9/UM1Q+XulD1uz3HTO8jTW95IxeWFHjZckR8q1
0e21n3bh2uNaacqWrxK6pRX2y1Udj4W4VoI1EBALYruOu2xuPQN0G7b8DS39Q68OM0rIOv5G5d3k
UeQa64vEg03IhdspkZ+b+zWrn2y9CsyicsmO/IdD8bhU2p/O/JB+iDRupXJHaFXxGG+HQnllbxiA
cUfXllkPi8n0o3NuxkXmyVNB+YAShSk/KFvmrbNK5EjXZ9T+MJIa0eynGO6IbcNpWdhgzAFS1T9d
t5z7+SQZ+sZggYZtCZ8tAFdlRy7VcAYsXdhz9+riCj4Qkd9mDijgzz6kPKGDiVN8YdIhaoNrlhSZ
og0XmmHOdNepzXCNaNZ6wyXBdkdAL+Rtm1WYYqOuzVFWPgc86OyzEX2keCSIwaWFcBJb23X4HJye
KaizE+KSDnfDKDgfz0lO4hVoZwzjCm+R3ZdHiAmz/hRjuulbcJzKYJG5aHpacx7a/SS/qryLSurp
dHqdAyD6M4u7raS8dTUx7sgl4iIoL+Lnub9V+dOgq75uPZDZ3zqSSUNBZSt+jNqHldrH2I+r/o69
DobsxmAeq4qHZgCUhBYzxSUws5Ci6mWY1EPQx7pPXDC+/8YrF5miHlIM7GwCNHhdvvUJP0IubbqC
NyRhTXaUX/SK8tU6ylaAGJ+zrqUkX2v31gBRjFfWn2J+kYRvN1vcJlc3khau7Y7ubaNV9kZowYP3
q5RwaA9Fe2yWT9giboNos8Z/gIYbi9vkqYJQCXgM68gGFA9X3ZOSQIRr3NT0rflfKh/G6AzY25yD
1GTqVruWCEUHgo927sR21gaTBB1EkDEfNwFHGk1Q2q998Wp2HgSdjdlLQZ5y5Pf0o786ypTGmi7D
8gkCS+c82SB4oOfukQGJQG93al7ta26KoXQQADpwvLMPPOpA2gPnxLTPVEBZmvnTiRxfCqmdCXc9
9WeD9l7xZhPuHf2YeBzW/Il48HC2WeKYlRCnPZYMpvrNxG1VHnVnxzsHXHnzMEMMuukizb05CfsC
ar5lLWUPW4wJev4Lw8cd6u53lIxTrLL6m8zt8Dz1q76ZGu2FRSa31sAqT1OSBKBBxZceF/m2XsFl
yiv8v3gkayhDBkhK17Cy56oz9w/GnpPFp1TDAjNb2whubAkylLIPAScgPSYonG2yXIYIyJz2qjc3
m8dBoYBf1WtRRYdOzvzWzALHtHzKzH3CuqvcDc8WlSSkbBozigJBG5Sku1I+2/RkxM0bz/F0gi67
UXt7K7F9YKz/ZmDooy5BkfyYlFMbS0CN84DNl7d+4WxvwMSYzcGYrlIm+VgWPZR30n6tvekQEjx7
oB09YbzL1uKxaKKwOwM+zgO0qtfb0nxnB8uKcIiyECNl5OV9DCz96vlGSXs2HVY3bm2+FrBu7aWW
H28Z90V8bZK7Ib/L5qGLWG9CqLSeFmXEB+OPzUVVvQwZUVn21KumJSBwhIr+nbMhZbRYWxD9+vm1
bBZX1/JdPzmBCizSruAnlxOgS90DPjiuoe681L3jaSAy6xg+WTweJv1bYaUvrZ+ANYPqWor45Kwf
oqnYjOGWA0yYmnxfIL5QVyrjaam2VXqzWLlSrnb9rnHymzRly7ox7W0WXU0eQOOxbRcY1RfwGl3z
bOWdhhH6qcOIETgS3cbGhJ4l4u00n/Vha4lb6jyZyXnRB89hR24eA5i6BioAefZakrD35a/DC0DH
jWFkG6c4Ji3KsN/D/eYJFSD2ImEhivHic6Fa8OYfGmhROUwO222mGoGSLS9OPUquk0eOx44YCyFk
xEC5Ep6W8/7M9iZK0UPWqII76dxWbbrINX0pAnwkQWnr8j1RceHQnOuyhih6XdRkX5jrcymDfqtl
dwbEpBdopJCxk0Im1dn5V4rsi4CIUIotryAkXgcVKL+P2k4RB6xqbt+ZLCIFxoDHtg+07t5asO52
fU/BKT0L/Ri3r6I/z+W7VIRVUQW2WnynCQ+qNNSHGaOnQgi86Kkb5cpjUS5EIv+3wJhKR9sMcpxF
ld28WgApnUnbgrI8DmX+Zyu0Ooa4UNjtJWKtOxybXPMQ15VtBeddqC0367FrxH7qp8qTED2hwWzI
WN3kI66qllzIMt8N8g/kB09OzZ3cUAQ1y8+qyS9TNd1XG0dBv4am1Hfu1HLq1tpXbCVuLIbNWhoY
l5SOxyHDKze6Y8T5YvXrXkTrJl0ydcNyNoCK53HxFVCqw8fcEwnobFIVw8DANEaPl13RvmrpLWqo
lxZvWNqzNs9uBZGYZrmuJ/iUmV9LizfO27UUn5lE8Y8DN+4rX7KmfY7IFg/lmw0KVSiBk4N0mThe
BabqEThiSUXeYnJz0gLjkPyUSbLXE146ZdN7KQFh1YyQRBsv0X+nBsjkhlWvEyCv0Cy1jb0cJQVW
FyDcdoc24OVrvFlM/hYZY1O5fyrmx4vsR+reSfcSYTg0hfmiHSGFbkWD/CFzoiinZqjyzcrWWmqI
67RykySr3w7gfXP5WTEFYmN7Yzf7aCCFKewACuvWxrciK8gFR3TtSwoUCGuOdNdHeO8UZJFKVsPg
G5V4drTkR5ec57qZKRFLvIkIhuw3aNbotgsPq9oeqZhCytJujTyK4xeFq1yV8EUaSailjad3+g4m
N5CvDpjJ3wjdOOnfZSqIGXepMbw4yV6X3it5cDvpW8zVTpV/8CG4hchcCUWia/Dg3WsLyK1Bma9H
e5GaR/XhhLSVcBHdboaoPdmcmeKN4aZL6ktQASozq8Inpg9ccobwuwSt7myccdiWMxzBLtkVcfcK
G/ElHU5jswZq/MMJ5FrKK+2w36QrXZVJ5Q1OfJKOmJd2ZdEBobsMXBLyteqsHe++bH/LFIPl8N53
d3IryWzY5d0tIWI9pf7MIvlYks8W5T2HQe0WZMPlBjhRJJKK+j8XAKGt9lBT3cKYLRYKvkL3Rjxn
9OUsaG9m4lyLxvRaTXcH8aH2T4m672IAgY20qwfsatCYma7ozduS3NfYpKKhF2G68pgXSHgehea3
/MxKO53H4Wxo68aa7T1JAHQHgJk1jW76pQbnXQNwiAxex4lvSrADrEn1q+K8zIa3ZLdB3U3VQqN+
kWraU0UK46nzu+afJQ2nMgHiUdK6G9pbxFfNFl5VfdnWxWZK1eL2rurz3GBWKu59+9Grq9ebPNnz
u8j2fadsm9n2zK7l0yy/pHSRUW9wgljbx51rZx3i7PTouahaWNriOus8QH6uIQQxN1BZZR2rJCI6
Ana69AGB1dthqQ6zonu5lnhJvj7Jqbot6boiqQ4ya/Bp9WmlSs6t+pDbjJE6M2TvfoPB/TSt5iu3
hFskkofd94juvBOj5ud55I4tagtuWwiLWHwfcJPKow/1m4yplHFJGzrZdiCQdd6WvOA1J9CKafOR
y5zP+p5NKKYD8bGzox1RLTsMGfc6L68p/Fum6+7MZmy7YIJDOIEYAny28BMIQJNj+5AZfJ23rVF7
vzJzH+cNU9IfmXKXy6X05z4Cvxl7Q+98ZGtPCa1snXzaTaVzkZ1/sGjOrHmeY4HvzTB3D2vyqrFx
wA2/6CW9p+yXtcwGLyiWLN3lchSM0eK1sX3NLM7GVPLzKAst/KyFau/A3KD6xkt8XiMz1JXqFYFD
c800e59MC4nDoltoycvcsKQSbwa7MHm489+2BnfI0mo9padcnW/r1LMbX4Hba7FZOptyLEJ91D6l
7Kcyq3tnrK9F8dtVcbBY4m0WKveR9hSbidtq2UFO4rMQ/W4wnL94dt6SR3AQJNSWtmfNnicyUuL8
pS85Lg35R5jj70AuBCwKf1xEWC3NXtH5BZvWpaJx4/he1UpYOA911KZo61eGQ9YadjnwxyL2bL08
TNP4VA/tvVs6ZKdjrg9uXyhIIqSKmwELMJI0bde42tvoSkmNhI6SpulKiOB/GTPHJ/9m08sTuq/2
ovdSmM/tzjHfm/J5Mv+ljrPnwAZBDol1gV9pCuHr87TnPPnKyViJOXjlpv5ll/ycJzrKZOHrGk86
2kPG57ApUYqp2o62fsoV08vnkyKcyc1jlRp5/qulr2RFwbUz62Ot8+OgkmQRFCYDifJnERazQMlL
5uJGLi/28eyjiFBMlLkM5JgdayejDwB9rL51vHJz/jsY+UBPTyNJFm9smPtxvaeYpR4NzzKbVNo5
tme/kuvfmK9ejDIZM/q2iPseOEYeMHMJu3LY1qbh1azyZuX3VLzOOi2T2QYqAy4Rmbu+aXbs7gbs
uZzmhV3BuvCy1nwm2tGT6m6/9r1nzXqoidgv5uE+SY1bydCI18ZX0FK5k46N0npWh77WJM8qkoZd
Sr9ImXcjv2VQ59tbJhVPVmQwzkv52IJat/f09QzqU8MvWD/eYE+XPxuN+yxXFaa/ndvxtq+FejCQ
D6qexeal82qrwsOYbQcn23KDeGIVwZRPR+CT+3wQQSku85jt9OTGeMutlpavNqU+Y1EsTs9pkR7W
sTqr3Xsqw/oe53udDKCNH+JPfJTS0W9z59pN6iXO262KNC9ouqOJzmjRN730PalMTG2qh1HbG+Rd
I/ANe2YwRGoNmB36F02jFKDp79BeFMqmyg5MbjoJA7jW538FRR5Dfx92c4ogAeR33uejBRI58to6
9o044tyY9dNYGHtZyX2n0ViDiIOVNmk0Np2NZmsQAlRejD66WPN0SEZg5Di5M/6DbFGkLV6Fnkkw
uh4UKcaL8ocM+6o1sVPMrb9IA11+Bqgk5yMMks4cfVQuslHs5XH8zdf+a8ymr9xZNKrp0gqTuUFj
IMxkk2u5uZnG5Zv9hYszj0/s4RtuuQJ+gsG6YhxAPmKe84CKRgljOSPoLCzpoKKLV1Eu/blaMIQm
bX2z9TYoFZbnrIqrvmyvsHGE26vDv5E1I+5N9jBICFn8OddelyT+kZr5LiX5r1k3d2SI33lNqL2x
ZgUtSQfYLkCfWC31a9YoX2KcaQsedkq81qOvtWIKJGZx22rIjVAwbls6w2NF/dp0oxEkRtfQuddF
iDno6KTz2WT+77W69KNp+bPZFWm4ssZSNdFLSffi9XyxgIsxPNvEA4RVrt9UweG7iPrxWLdK6CwW
suqIKKmRmYG9sa1fRExkkuKMoHo5INpe/WtyEv/iQmOCP4knqyeHoItJ6phIE3GnWiETpWuupJ4g
s8u8WfDM3N7QeFQM4yNOl9DOo+exKoJ4rfdDJ28TldO3Ul8Z7DEB0kJ1tp5A3VueoszPsZl70aS/
dBryfcVVqIv2D+7xNY7Ve2yn740cJZveaThtZWmfdNVrT9G7AVP0l0rSTRPijaUKnCb5ctPk9FZ2
ukkQkMlVXn9YacZAQxkPcJ9vWHhuaw2BWirjTQ5q1LDxs2Cv34/RHOBl2FW4DRDFrRdzzI+T1D+n
izia3bRnYLPF50hmXLm+pTXR0zgRX9XE8qaYLnKSAtbsXkSB9Bg1AR73T1u0z5Iy+FrmPMszotFc
UR20+yifPxQK+6buUWDUQ4YkqSXw6pvubpNjUAzdxVBoSBtFxVkrW0d1Xhk6qsHMukcnhGtzxKGH
3Ng8PqZ68VLr7EGMMuPYztyS9FG4aBTcZzgqPGUsr3YcX6Z0rr1OtQ91X3wlKcJxX7m4PF7qZP1j
FvJPb5dtLUZv0Jq3ieWNONHQ0nLjWmvrdZkZlZlrEW0kMz9KESeOhrWDpGnqr+jNEcpFU1gWsvOz
WZb3qUhOYog/S9FhVpphlFFrAYuM67UJtHEMIhUpoB13opL9fh1dLVWeGjX+Q3f1umHeYV/a9dby
iGYpmcmzVdsPlBQlhU4ySkiB8lPObNdp1G0UN5fcbjdKw/2qpGHX2buMSW0pzXspV7cYFWGSRsRt
QH6tmCJIqn2UpPEjLUzSUxk+qKyeIBWiotHEsTF5XtSc1isN+2kKkqU+1JLJmLbagUrfJ8g+dlNs
54LsCwekEcMfpj5y/vKgO1WMzePpu021ey62AOr9mXWilNtPZWRY2IVbmaepo/ZdYw/94iRNQ1iW
7MTb6tk0htcqqXfzVF6yHCWFKjNmFWlUpOei/U1ZkpkMottTOw/nGpJ1VF3spThzMm3VdMQOpL13
jGOk2rrDkt6ScmOt70Z9d+TxVZbhXzXRP1uKSY6zXoT6zCLDU6wtJ2PKDoJJn8iIhaMlwGjnrot1
abXcT8xyV0nNvjabGAcCQ2O72VvLsi2G2nWcYxXbbLCu3kpw42DZLlxUpmdpqEosQKXaPmtH7nfd
G3LzGKdf6kOmk9q9ZjLgVl6JKaoWkloGnCEMH5JE862FAouXEQ65mznMzBw+D2KJ/rLG9ElM9mrn
TWY83KEZIELzPC+sDej7IYpArWsbvVK9nlt0NJtQxrwgR7+QTIK50INWk8JypBJpK7+yTBfXNKLR
hH0HHTxHuXv0RjW3JPU+P9qf1tSfhYTpa1zsfWedZOuTSaLrDAyh13yL/wtlbeHFbv6oHXedclPL
atvyP+3NF0K6/McqZVeO7GF95tW96THtLfqHNh+XkZ+2Zc6AjTOvoY1lDB0FJXSLEIlziqslWFg4
FMVrWulUzxoageWpjF6Gvqda1zZRrdEHPtYT022j4sMtuvFFhckuK9JuLua9syQ+WV2uIpV0bR1G
AoD2K34v7WiXHzaKel8zBV7xoSjHuLgoaxHKtHVaDU+kQ14vBDpJTY1WDMgnXO5UuRU5XTzWm05w
gLMstcBBGr7N6YbzIhjN60NqGu2OhO8xiA3n6JTyVpMll5CaQ0fdX9tlEINfjsbvVjnkwvB6EnKN
9dtizhPLyo86stiXrUiGTNfaiMnygE/NZMtRib+UPHlRDOFXaXZM1/ZUrolvzNz1XbSrnNK3445B
61/MTEg0F3PqvqWY4DABqp20e3WINxbSFKbSg82yX7Pm+BKdnd1oIZZpb7auZGm55IIR2GYFcs/+
5SQIAyp3eobHjrfYImrQbD7H5K20wcegryjR6qsN5sNH1QKhZOqRwSdKVBLFSmyRuACO2MT2caJ6
68Sxuiz/OMI8bvAjRPujzIga01ysvWNSk8TbZGWM+jLPkONg7q17m82fcDASathhv2h3ZTH/OB33
MhOGPpNPosyCgYmVWl4U8WfiV4lpZebs0Fbuw9vg9CcnZ/K9XGUqrfrxs9b1tloin6QEvzBeI4bV
4oWEJZeQ/hIx3OTlGpplcVOpjTfs795mqbpHnfylDG2QPjIllxor7TS2p7Fe31QCLcXo3FSLL2uU
xHZWuz8hqd/FcFiymdFUgpiaiIjDAlUty12rWvd9AXG2ey2ks2UjZkXiKIrBJayEGKoCJ4dGk9+/
rH2xXdfHxGc+VA0/LhFPBZPxweEk0koWTh+34Yis1m2ssvNyk/KrV6YbMWnubIm/THf80mz3NrMQ
nvSBR7CsHcJR2dRqP3jU7zlmvIafNmXILdr0avbaPZoXXkvUbSNh0TEKY+6XIi3Caeo2jn7ri5dK
d4Vg2Z3/OwrDoYm36XDM2BRmoWl1tjldTkaXgK9jIbfjmLBfOchbpMt+2HFRi9qVz+YEheNdbW/m
+l5OMg8a0ymdZeRfg9GIvTeNZ4s8JNQSzq+0cAe0UJBmQnse5u9V8iFSzuqnspwSM5gYqDCyZfi7
PCvc7FaZM1w/0gWOOGoo53pB+MQcdJyKWjW5xle5vBeoJ/2vbB9JYUEHUJ7z8ahNYQT1hEej2GX9
t667OBsxoW8WekJzuaktg2zzuhpXSRk3SnEAGE9uVoWrg2ldaiahiO8zAToKrl0iAg1/lK+29jVn
OBzYQ3iSxLTtrX84HeTJU8n1K51xF6srzs7i3a5uAxemVE1+ap8NGkqj3qpzGMcHrQxHaY94vilM
v84amsFQn2R3spfzkL9SeT3IEuTp4Y1hxP1P6i5m+lfPl9YI2zpMzZuRPz22Q8tNS14oG6n9jwTp
sn8zy9CST5SF5fptE6c6s5oMI3KYwkI7igrhsnk1sH6VFxwCmTS6iriLxqW0q4yfNKUnOhot7YRE
cmSfh+lbG+HsJOLnYRdqD0Z064zdKPkFkXRToLYfdK8yIQnQJTdSHzjp6nf1vahDq36xpMzHGFbZ
hP55PZNge1PiUpMkJpydX0W3df6zFH9+buiprPapMLxZuVZ4H3FYWdZp6Zj/vhdG68rCV2tszedC
vcOikrrbmH+uFvKBfVrFqSIsrPyUe91rFz9lwq8mb8ZE+gtNQsWt+TanYZHap3KKd6b0PJVBTSIi
HqxnZFTuGjd6jVk017zCeR7nDMV+y+XJmF1LqazCyvw36yLEFrgZ6n2CSlHwhwa0IYmBDimcrqPF
rsCRnV+U+R1z0NDvxuRKLiKvVrycuq9KsOZ4NKZwJMElesTQ4e06m/WtU0Ouy1r4Q53zR4My2ZXS
NuPtGZDs35u3Kr9GBifrN03OzmR0hrskwn2nbSOp5QF4nl77/JknxWLhwNHOiM5ZE/C5jCwKChod
g7pNBDF7+Fl9sjoEdOze3UEu31Q+XZ5c8vp3zBHSmVo8G81T1WBjScogUXeZ2A09q+5kjaX7ZfFb
PWSQMnGJJ5MXWT9YNVNrq7FvrjoZGvQxr1PykV21wOE3i4PGj+5Q/Of9smG4zjiUUAKsVGXuG2Wy
kfmusoPC/fE9csnEe63i6n2a7Zs0ESfl4TBKzhIOsCIXHi9OU9AW+droz91WSCxbVqd+uWioXwo9
Q5evd4DU0eNYE4gN5WliRC3D0xLHAbzo9BmvPxXbA8kfoxPM0L6c4qxBfSR54F2sz0u/LVF5Z/3w
eLJwC3jice41d/JzOLioC3Gfq7GXLJjb8IzE1PryzNTh1egO0/JPk94ETppa/9XWHVaOLg0qy6/Y
DF5sz6YK6+OTMu403BW4ARO+Dh6Q3H5W4oNSX0uw2oP5lC7fWXXs1GM5RzQLJ1lnkPy9oLZbvNDJ
tRCBynRmAtd5tp17XAREoprIpOIv5/3X9tV4dcZQkrem8mKMR7isI4WWw9J1QnaU2A/EHC6Y3HJK
JeIcl9Ni3VOxpVaqzaCarul4FPq+Mj6L/sNqgik+59mHoQXwGp3FN6zrgltG9bvyc+HJ1EP+Vb16
Zh5donxHthOO/WIqvVzfZ8lxmnjV9e2MXWFV3kV9GhwGuZGLWWexdzV2bHYh+MeV1SWQ8Eu2U++r
2QY1p1rvlZ1wR3zLy4fVHxbjZJDab56X5UckX0RvutydJFvUTrioLsazBF926ZXycZIJTJH/oYeb
pF/a5CNsHgoI5x8k6az1WOCh6b9O6aEdtySj6RldETIGatXUuRbH31o8I2lN63HU2U5gpPydkX1J
CMH6wWbHw7RDxTy5peYjWVmyX5vfZsygHGvgKJ3L+F4SK52gKzOtmcr1KauDtmc3Bc2QA9qJ/yXq
F+FsVfH0oNwt3SFnTurcHO111TEI++jyGynZrQmrm+VLt77HDKWIcjuqaeLF2SWi5U/Zsyynr57W
LPbyYrdkJzIA7SIESRJM4/vCcz1HH4X9K+SfVPssW/wcdGp9DCr3w2Ig41zmx9oKyi6+HzKWdmof
zjFBY2+SSlyBKruSueWxw7vugePNsXF2On+LiS+kfk1+GJD3L9ks9vZUBVzJ/XQs6y9KIM8wPtf8
XWewirmo/M7YBkUq2aD5wo/HnrRdW+qsyvEi4zybasAkEfc9d3AyvBLCHSgzNs3lI54+jGny53X2
huI/R+e12zqWRNEvIsAcXsWgnC3Z1gthX9vMOfPre7GBGcxgpruvLZHnVNVee5fvxLDyjYLNMJlX
s3Bo57ecg2ti0kcBSLZnbFXQV2iDw9MKDAoI2Q1MhYjX4GDQRNU5fCLJxeWphAWHW0mLzXBLdfmM
bFEI51zzBAn6SnnoZE8Z6hHFQvkwxH8xz2GqM0RVXiZaSU8IJtZdt0Wmgsc3QIBIg5PjNz3bNAme
mIsVP1T/rLd3yIw03inSQ28cs90v++qRhHqOy2UJ4VoUAZfcgJM3Sg5xrXm5RZYIzijlT+KrYaBj
B+lebu6Q3gAK9za14W3X82itqmFUV632x4cXxmcVZF/V3ZaHdFA++XOjQyegOZbku5787OpbD1G5
ttpWkk6DfqnL92xwAtMLsg9iaWsyl2U3mp1RDDgOSf+FZaBBL4uDEKBUKrYcILdzOW8ISimNR15+
ShSdgSUShEroKfNG1GO5dDowlJY7WAJEC41d357Mst7G7Z/Qf43BtWR4zjaMFPdFExFMrLq95kL7
JIPJl7pKYlRidkKRwBK5onWItHe1k1ZVF3oRpdLcSHBpfw1icG9eeZzgryq+xXorUEnjazgRSu2S
xoFUie1xlfcPUbii/1j5eYFcfcbai+BwzTEgRKJ2ZDPAJmvXIu4biRLsVwTeS1+dEVLMMyD4loYv
C+U71JS13u7N8l1nhCK6OWn7pivQgFEQksDACEZNAdZHFp0J61x6m4pPiwF9VANex2c/VpwOCVpi
4XbAcR5yaxBqEt3b8EN+TxuPRWCrMOEGltdD78TJW9mgybe/c3bvp6823dWgccx7QpVMEuuklJdZ
+5liwk6Opv69WKKayzB9I6jb7IdSp63pu/iDguWeQEIVpmeE9T2k4SSktrJVxkqmvUAQEHTythv3
IoR+rOyhEKzxj+BUG7C+SSsXGc0XxGMUxTaTaiAyh16HjBs2U0rqpmLuT0xQKsHdw2MG9YnFUdYk
OnI92Z3yhCaLwo0AYjcyny4SJNpF46mXjeOhzbE1SWwseQTSZ0b/CkPRwd8MCVm533MjOJLxHXNG
yYi8zJE7gWQewqbno1peJPKKQp1qgceCBeOt08o/IwlhWiZ7cfwamKtU8rridBKxNSruEG/iirzx
lidmL5XcmgMVDNEunE/DOw6CSXXF+Z2xwJoJPc8ekmeuXEOmddVGr176fBIs5ryrXPiUJFcel/9W
reJk08a7SOTFyBkWleu6+krisxSdJtWbl5zl/hN/AqASPqPYJYo6EGnosI2FRLuqo12xqN6nim/z
oyj/FHD6XXwgRLirPSCN1cRj0OhIX8mp8P9i6j4pST1D9YzyosBF1eMXx4bO36y5Q8DZTpJM4TD3
mt/beNMVjyhwpw6cVnma+adMUwuuF1ZvhvQnl5fGOrFGdNVauldUJN/in7Mr+d1n3oENAYUvpbi8
6rHNmhFWqS2n39MsT0Pyi4naSeCT51MhcYZ+qsJBjQoH6TISOwyDBNRyWKYRSVMGMxlmScYmN59y
vWJeqPPRR/VDGf9l4c0wvuEJVpZ/NT/xGOmBV6Wnev4NKiqBGtHVjvJXCtBats8g5Prmp6Dpt+aB
+jFwBK5wAj/vDYswGgwvXn8reQJqpwIA6TS7KnYYhVZx5LAiRW/+1MZLu60kfzQzl4gFQdiccsMZ
Txq050JvSqREzY4WcNUTltxp+5Gj0adFYGQRZPto4lwcfqR5O5MMMB3i5FTT4aSrMDDtIfqNQx7Z
vyL/V4KwGLO0TdRfc36F/zToCFnYpsortDJPy+KD2q4xq7n18li/g3uawk0oHZluyQSmzNp73L96
YCL2pYMSSuZxms7R6Oi6p03EgPrrKPFEUOdoWHOsSOIf0kkqHH1hVwn22N9pQ4h5piAhdb2mRyTD
qcFSE266qlxbceTG/kTs8FWmO5CkXz04Gvw1LTJop0DtnnW9YufPxpzWevDe+U+FIXRuqK7Occ8f
xTmqJp41v9IyRrD+UcN9LxHM5TsiVUmUOlGP5BX2x7DciPxCSbJPDNaPHhX9rRv2VnkRg72PmOE/
tRvkXDt86ALztkfaVEjHXh7SdKHSfqkQUSZonD4qjF3v1U/b8YS/wv6nYCku855V4x8DAFcJnvpJ
P9ItUWIb02cualfoKj1zPQgD8SXpv3FJI4xEY2v90yh/au1Nibcdaz30blfyWsrrnATs+RS2Gytm
wnuUkAR8lTJk+YoV7t670X/F0VcBFNcT2UUAfeGBnMm+zSuPiGyMzyHdavVWDDnWXcm0CR8dsNyO
Nlpyw6BP23KJzzp+E6LEAQETDlOejqnY0q+yGnaynK65aSaG8PE1cz/x6Ykc1MmRmK0GOjZBjNXv
tHi9/5cwWJd7xmo7n6UpKi5ynicr9JLyCpjKRFfP9nN08oX3sPgkLp9JmprcwwyTVP7qU+SHuyjC
Oa41bHoj50rt1KrnqxeTIHrJJeszSq/NdEMS66OO1+o3Aa7r2Qk8Lb4mDsi4jzy/2VCJa/IpaQ5T
+yvhiau53WtemrljLPW1HIBEqzhFxECvehYF/yhGmEq1DD1pbLOXEX6XUrLTy2+TEauy2A6QIOzC
uOQ0L5jAVmWFos4FBYpRe4J5qDrmfZuMgMbOK8F2eZRQfaHa4+5L8KFp2m2c/f5ftD0k8y1M4WIZ
XzsZGV8NZy5RzJw3f+a0RLMl0ND06vFTVTAynTqmgkvSO+sC6atDxGLpH+nGUEVHjM9KtrGKSyOc
e45pYU+IAXOxg9xQU0D7ahz3WNb3o7+LtJ05OMOPbKy68neWWdLRJo4J8T4wPKe1ZMHinDwnVInw
Z55+DKCAjmIyqw6yApA6boA8MC8jpPLK8lSum+Ji0GHG2k/ArFqMJVt8Tsklae5DvmkkcMiNr1xz
CwrCugaFshJijWuEAgvOte9oBavC6UdI0yWrELABq1n9p+i/XfChzXct6PnpiQtcWjymGkJIVkQj
2r4UHIPMjhi/4wKz5v4oPVGXEl6+bhfwbUGw0PmwlE6H2EVUyDNP/V30CsWM8ONi2JhhgVZR9pbo
rmzZarJHSBg0JH6SXD605jgbhLhvk+BYms+02xWUj4LThp8VnXI2kjiqrMQLzi+eC/OCTtkR+pau
J39cKd2pF/4M5RQ9BR9HDTanGiwGKTRWgc+QzMuGu+YUgw2Pg4v7jMbKbLjuVnlWIyBs0OKKt4Zh
eRuz50JCy1k6POuKuI+ZSBRWlGBmvUFItQFysfPzFzTys8zuhbi4+nA3uK3wSYBh3K9D0gdzlhVN
PDQzgQbXHLiAe1IPj0IAuP1baW4w7gP82GM+cs+4ku5OKIrl3U9MHEjY879U5V6O6wmdAFOgyuAa
uxLkFJSgOOyDgvcCKmk1HWPzrUMs8bHKUddVD+gdRad0exVYosoJoPNPTLw5pQPZNOlasaC6FTqE
U0fLesLl2vbXvkWSEY5dwhHo1PkNnU4YtY1g0YagSUteFG7JrmDz0yE0XrHyFarvzfxvFG7W8C2X
G+a4xAGsUDWtjpxUFX8wtWxfvyT5HrY+AyYbGYCBH+Ct11R7Mi5xYdhWd1ZRybRol1crH6OPlhDS
0XK3yXcL/Tsqtwww+m60DY3/4R/lFekYaQuzvBawO0U7cVbuRG6T6EiZyOJVDDYrWdpnoeenP4Xs
Ydyl1JZgx3fG3QD8GRan9j+xP1btqUAB9KtfRcYoyICUJlxEPVaAhNeB+iRfkbI1U3/4uNYdr5Nu
/isFN55HtmOUkONXLhHiCmZpP3SPmNBCKBgbrq9iQvjZfCX1JWJ5WHLO528VuEFB6Sqxq+xChivG
XquuSzb1xG3MpncV0qXfNzAqjD4ULIaXUr2xAoeDbiNru7Jx/YnQSdTcniUNlz787pOAu63nje7Z
ZjmvzQBEYPjRkg2ujd48mHCbMTyWH0yrAaExNAcvj95ahWo9+1PHfSUewpRPy/qs2KAdmfD0uyw5
i+VHU5RuNpwg6EWTG4P13Yslc9OY8sEYLkm8HoFGUgmfvv/M+RGs9CREx6XzUbdmv2Vmlqa3ScI8
o53Vn5h1m1VzFXvc7SLeIfb4GCu/5I07JCgU4jabKworE0/TdZAu9HNlwlIebB48fTodlHxSfM9M
XIPASqsdbMF6k8cNNq1c/1dQhXMnz67AkVhi7OjQBVrmagppGc+CUwYsM6v+5MEFTJPpwNkPwgim
cUX+s8X9E2d2qZL0NW4I2awzfjc6hMCJSpjg5J2iSUS39f+/5V3ev05B6ZO4LrjFmmX6XyKTNdo1
05xWNPfh+JXhUu/LDhqc6wbKr4HsfvTj26QMnpXK0Fd2ormxCiPh/4j9t6a9ZcZVh1oFe6NeYjZW
vxv8v9UFiaQHp0AenZ2u5uiqdrMeOaz7WWcJgwpYi8YvnDI84mfaJGH1T4+yL78+aOk9HY86Y+aa
849q8RN2RVN/2eaFpueZ6j6lHmo2TLt7kS131zz4I8qRsgE3dMD47OjPl1nmqyQzg7mHv5f6P/XH
mM6S7umy22T4F/hUfq1fbYptPU3WMcTxdKX4Uxi2qG96fWgSnva13iPjn/V6Iyns+Y3cNpe3Mv/u
Ri+IMfSBcBd1srHKBBdR/QaTlETOFCkON+JYaqu44fqr2WlicZZPdpx/tfF+KUTCjHp9kFhTvBvi
V5yTngGTzDmm7ib1KTHzXki3HT9eQ9mmqVsRCm6bg++y4UcxD+NH2241xbY01vXx9n2b6SUnDJQU
hyy+J+ZZKp+Id4Cyqr7kmXJ4kF8rNnwFeyu7sEhHLrZS7yEflanimv2FAbdi7vmI/YhMjVsN9Bpi
fJ3bnSFeBPHUc+sD/qDdmEzr5OTfIGGmgBSDHA/K4xBUrh73dtid9eaUMGSXmnPUHSc2cPUMGrL4
n7icSQdmR2273LGrNiJ0d6ubVDMAHzkW6fmRa5+yVjJ0S+A5iTpI3qU4QUf8h1AJL/YZzFsTHg47
BcLhPsAASziC6YnDs+2O+O1XTY4I81EWAISceqrGV3sVlAsBL8B7yBTqRe+vZKsGVAmyfFc/Ku0x
D18y6/0qt6eHKW5h+rYIswR+cn6qASk1blh8RxJ7UTQRdfm9Gp9hfhv8my5Tl9BAbtvqPhEzTcyv
1a26ATsym64xNqzmnmYYkVqAHoaAGi4+A+3cnTuETNiCdOszfTWvibQXpuNAuqn1aFTVK7tzWzcM
fyn6f2KTsYvkpflvKirHVmPuxfgfGv4QK6PD3iRXmks7xmHpq7TOZgEDSVos5WGlGrZMeK9EDMFm
hrXB4svnwNmRXozhFkvOJF4i9VxKh44Q23wV5zXWdjdTwBlj22ztWPmEiiZPp+rZDP1LNETG0JeS
poMMVxnplDz6UvkuYzys/G0THnJq65DYgrqJ2Fb8pmuuOdsNDGQTfVicOtN01fIf/OkEncygbqij
EPVyeUb2r4oQsPyZFZ5srn1qJM7nhmtjce6ccumbfAZ8l0F3qKtj/zNLEzlM804tCbtYfL9P/pdN
QwpCQ/KDDjeRQ0vg98b/bjLJjj7hU3j+Ne4b/xFae5EviNsi1Fdt/FcuRxRveR3/ZsWLDxVdOA9e
LWO4pFubC0tAkniRHeTfqUCR5SaCHVXgOkXE5gfxY/jrUbuQGHAtMXnYGbxhKtO0a2Fx+HBc4YUS
vngySaMyJvRVT6o2ln5jbeeqlvdVtRZ56Ro8q4W8wcOXYH6MNXC5ZRR6mP1fChGfgYeW2UqxqRKY
RgcSexK4/Rg8BwQkdH21UQbap4dR/lMa3Yk4pZlvjIwihi/eNhItFPUPzaHK9mYO6gCkwZu6Z3Bl
xeu0/YQboV8bYy9n7lfsJmNnIYfgS0tkSG2Gq+mjUDxDvBn8IrEBqXjuOobTZCCl3IS9i/YgP8Om
3VvWS0ofdSIyYIu9xozt6RSG55J+W8jI8qbeCM3OrcVzVJOtW/52AAOSoxjbuICMl95zqEJ2XdnC
/Iz1ZzxeZv/Dqr082wXNs40pH4tr2DKETXZLhlBcvkTkibxiLNC2hxa7YawdamNXlhGy0r1OSszt
NCzi3UA7jp9K+IaP2hQR2U+NkDiGeC5n+KkbaIBV43i9+JrXLX2GfFH+r3gPYvQ2cjSZOv3H6Krl
tEYTNIlXLuiKwG5ped8j4ykzjZskpkT8zoNrxO9icLKw3FTVbz3vfT4B5gT+nmwB/i7d5ODRiM+i
/mQIV9iT72+i+Bbikcv6DwN9xgd30Z8mnCIIMVZKLlhSssXkJQRXuTqp1dMcr8nkleZ2OMXZkQaG
eJAh8mbup+Ivh6UqElZyMYhYDZkjz9eMQHm1c0XcOzKS5A55K2Uj1wPuTNE3s75ui5s6uplEs++O
ClJBw+AZzLLovzKIlCC/CxUyM6No/YxMxaiyR+LY5ePvBFUzXklTkMet2r0N3UvOoWC+CAzz043C
5DqoHoNGcjSbsLgoXE1ttrp6GfU3kRAI0foqEkwJtySjmBhdbWJ8jd/FVj8sujqr/iMYeVWaj7Q8
JSrYzFYZfzJ/sxhTtEl3pGgzjb8WvrsMGJQ/Aa+NdmLRGw0HkFGyk/FJJ8E35EVGGaEDGK0pfwUL
6Hu4KSm4e76Jcf4ozTYPv6FgI+OWLO3NmrACXz2NFNZ8wHH8V/ff8FUEZS9zziA7joSLMDUKDa8c
6b/xl+IV7dNzbr6Jw9Xns82A+FVQfBeOFXUHhYeMtsHD/+JHrqUdW6S5mJlybcPA2fKrpTUNsT2w
sNcWiAIJ2fgI5S81RAl9mKItZ+5ETtqwhrbv4psR7LH9ReW3YPzTELEBBpH6VY7rJlqHkV1Fthpv
ZPXOTkcmkvADb2qE3dfrPsuYifplhCFuIUvE5WbrXNwPQ3CtArqe7aT8KAn+KkhWBuDwIzSIXXpv
wmPfcYQQUujfmWGoRsXGzVsGnVNi/fKyaIPTcWwufes7Vn6adAXb/h8s1LoZSiiuhtw4a1NzXfaM
+ufkZi6IevNSF6/US6mWsS0Z9wnja1/lDv+pu2dJ7JBKWmdEK4tYs5oowBUKmIQqKuOnaUXx3v5G
4yGvvQy6pv8Mks+BkqOKLoKBijqSzj7J/H4YLAgckD7rmxwgCj+bexrDIx8MnZeUnpPLT+08QTx0
40sQig1XAMW8yKHSrmmaSRip/V+ZKZJht8pJn3m+N7VOHoU3fUfzRg4p8ecXeSoCuv0wfqv6IyTI
cvJfQoxVxDgLwsEcnzV17LSOelfQPJKEI5wi6n0u9sxIJ3XT8Iso/6LhX09ciUztmg77Qf3M4q00
ffhkjzTqMZCcGDx6aWvsbsASBDlmPgtAyuq8mLCzv+azyke7hgBDwJK7uwIdUvII0nSlLGPUj6p+
mhT2wH1kKcLCBp4bXEF5MKP183ObOzg3KGIdgWEyTPnMe2lilhaeOSqpwW0/m+7M86rnPUtWTFw3
W8HAWMBU4D2p31SDIdzXnBL/4P8p2UHU9ipgAnboHoowfOAJU8anrOzzlFqURyByl2a6rjdqeNR4
MRLdM5ev80cpDs0yj2v2uCjT8KZgA5MpXEYqnARhcQpuY3UvE40C9sskhapYL9h9Q8/NZk4aAgZU
Qc7egN2ovKTBADZ29G8RqJmMlXY6x5gXi/QjzL9j66oVO/UjaG2rfl9WORAtqeKkZRzAdlhcWtwN
fJ4UlvXIRgFhFeg3sd0OTQWnlXJB0xn78n7ow13fMy7mrO0KWwJIXMj6xa/YBp3TiZtJ8YTk4hfP
At5yUq8anoAY4l/O3SzfC7izSG1QbflbljcSbRyLChLw31w40zdmUNoCfrXmX0W0I4psTl0AxIfU
cLa6WzPs6+bU6vvY+iB/yXi14TWdxXVtsA4GjouIpaF1WJDpmVNP+OF+Fg9S/1MJtyJ2I/nAxwqB
3U1rHB+r+ktY9I8edpbBH6PNjgfBxLKmRY5Z/ct8Vx+ocIJf9mIP6g/D49T3NAIcFImeiw4nlP6V
lbXSQW46BhDqRyLbVchc4ZFyRYCeexgIpKOaEwj2mFhOCr5iCO89EQtpcDObCzYxBpFa/1aPxPw8
E8NgwEkD0W1GyAZpIKUBF1xgOQH/ZDDB5QwkPhBPivJlNPecjRBCeuyTI9FgA87x1N8p1R+OTl38
NidHHX0Ph5fceZJgORj2+CZ/xu4ckVnWP/sSMNV6GynLBPkVyeVaT68TRrsWKjfkR1HkwmapHHLZ
YJcLroiOacW4eRwxWBfk64nyo/U3SzYUqZfzx8Qss4Fb7Khei0M+eiwFAKY+y2TKGBu13hVYfRAn
jGQfqid0Izx831VS8qohE2umM0sXOkBdPRbdcQidkRXKpSPoboD3V9zjNVSLV8MgMzEfoXY3uz9C
HUrjMhZ38EQOgyo7cCXXMa+xO9WUz5eu4u9BaSXdp2eriAQUXG3y8FDxnjdZ5oTyTYUtn+NhuYjK
cDO197y9w6s7cn5g1WXLjgubc0hQXkV7DUK6mlUqbXAxwIZkxq0fWcx7N2cnMW6ZfOSKGj51GWrv
nQgqu7ojMSNpIGFG3GGFjavMnCt7sZu3G6AnVWIqeeuLu/TKklvb9Xb7znKtQeRT3c/Vp2Ryt3bj
Gnu9K1mg7M4MZR9Fdwiigt+XUQ76OHyvedfozUJetQZQO8HNKkOXp6Qe5Zayx3rHg/2pH0RrnVfn
Dmw+Cu5+t/UlJzf2adteiCxzIiZGUWBc2A2zm1p8NatGRhheY9WuVAZSs7dw+dOzNgJQ6xteZjGl
7PGSmojmVdm50aM3+3tf8AoyD5hR1+KTHG/JnfP7X3Ifmrp3ughuMEDhOwrzVesIF8tuYncdR+TX
vZZ+JwSepONvoV2SkjuaUVLtmQA07A5O3KxGEO0vSfjpTx8tCDsH0kcU/tYqkClJi5VXNs5sjU5V
WmuB0o+dJerdXK5KLL6J22cULiLCDqUgfvoCxAYzLIp31r8FJE4+wwgmVlUJKLtCH9EcCyCz8GFj
aevQNrX2PpHb0UP2WtbvmO9mVAzT/xnED1me3ECNHb37pFGeShV/IXgJ6VAhLIbKECqNOFfjnaC5
/UPP7Akfd7jDIcTQtkwdLveSBDuIX4lpvvlds7N2/mZcr/U/EkTF6DLwo39KpF2uHyrKw1F7DMl+
EjYjX5A8kQwmoYAUGgGeTzYuX5OcMTg7YwyealqpLc6990Fk8NRS0BqkQN1V5VgiV9VXYT4SZ2TT
VGMs4RTMQ08nuoU8JaFiTYjb8xkssLTqxuKSXUdUI+awi8jYpzB+M8ospggkGzU6V8jw3RjnMT2p
Ws05y8K8YJNRjOny12SQgcL4vYWYy45yuTKovCZoWNCEas0DrsYnTdwG9P5aotOUk55QrZj5NPpL
ekTxP7huQXRjzRaDD6X+rOJfNSI79NSgeDAalNtnWe2smq02bzI3Mub+dq+OF75kEhVU67QknQzo
9ZbNfiSiO0A8mQ7XP6WyUfhQAEY0T7Y2hKr6ArDgpicKi8xDce9rR4hn8kmdFhqK0575woJcwP1z
vpS8B+kIetA/saiwkuye6LOn9+wlH9uHrH9jZPNmDTeSeZoCNt7eVDhotWhXk9A50wjKxl+byyrq
P38c8/Io84Gqiw8DmCEXuktllnYhIuv4RFuNqOHiWpXvWf0RC/VWa594s+vo08817ixoU+PaG59d
hIOTmZTS3yfmsWSYwtJK6xlcQIpPXfMXxLPbANXJFAZQgmMwbZRYhcUOL5W4Y2zmChaDw5BuvbEF
QipKwESV8izRXkm27YpLXR8DrAdRxG0X548U67+F+a6SPMG/pPCPSuaSuswAjEiKJTFW1pkrLXgz
oxb1OcqhnS6MGIFyoc+Mr5VXKrkqHQvEQ69CdxOTaw5H2pOEhCXMm/2/aSSs+MsiDQ6pEMW2ObR9
4qTNPatoxzgVTc0bAy9mZjtE5WpAbsTxQF5S4rAqlosdXC3W0bEQhjD+DX4JMYMJJtgYHIj9fJxH
3zV1qBUmGHHLGUaPg7fJJsV3xVlMHJ3+ZVXJelJ/Ip0NVFxeIdFR6uTVE1KJPuN8YeLi4KzMUfnU
KYJaxOGPdYoR6kiGgo4HlkUcGzluGJqBzhZHbGRuDN6Vj+9Frm7m+DZG6KpcHAn8DwYD4GqsYyw/
lyVs+cmCxHZvZIOewcx2qmIBYKbwrc235JN3UDfJCrkijrdZOGxZbdwspvxHMP125hWDFe7Kq19z
DqLckk2m5ldL+BT8r8w8kLNoj9Oj96+p9KlWnzWheXQH8ynPT2H8kuVrSW58wAtXc+tNIxIk4grl
CAkFRAYPZNDOzAwrOePKfcczbcfSm5je1fY1xx+SdWyQ0SbzKULrIHnGSN1a5dssnMISwpxa5nwM
ubcCH7OQzshlns1TNrLTnalX1BwX/30pQnHVv0ls3qeFkg3jPQHE/6ySmpF8wpyumrSEVS2dxRqC
+Tqk3WoYlhuMWA/iOZP2HJrl3q8hAD9iYHk2kZxnIbRDVpnL1AZ9Fm9SZoY9PrEWwwpJyiSMyZ6O
/aLUFIJFli90eIp4+q2ee0Yu3JFceXQF2yfbo9bZjqbSt1TqxgeA7eFPdONfXyORNW3Aia0ciqFC
uK3+WkLmDJ4KYsq4qFUUwYj4qsqtunojylyqgIpjT1ET+aCZG60+DrFaQXHcpfpfTMJx2hROXb9X
bbCOypsp7LR2M4w7Py/PEcHaLd+KiDhVKTSv/eT65ApH9atYfvTlw2g6d7J07oIcLVy3IFaXtorQ
FhKSLXmn5nK/kubJi9v+L1PiU6NJvwI0U0iAM4CK3TG7FMw3RT9XqUEUDRcMeSGa0gKejvioOyeF
RmBqqlvY6DyuvbDFfYfwERMaJUc/OCNW5VIzhfDpW1XbyygHIKm+evWND7M/qDHH7bBWm3RffcjU
NjNCcoHptTU0O0heRv+/WWuTcHNGFGGc7CCEfaM4JRE7RkJiNpXbIISEgjf2TDAAiwF4IO5ZwgWx
yZim6SZ64TwzUaT4Q9Y8NNLSG15V/RINLCNlAobCngxrC4amz+xM/VcUP7OY4PyfyR/0apTlpvyG
ZjwJ8UcIfS58mpR01Ge16XUwvvCfUQBYhCi6lWoes33ZEgek7MTWETT5KAZfInp1CaUi2gzpLqWi
ndlG8MyR6mhE1HzXsb09BcebJbKWk4MWElfP0FOECTSx7RjFP6OcvG78I2ImwRxRA6gxjkHXN371
UDkJ6roXd2wF3ie5geFqoHJX+LKXZDBCA6jJzJq0yvEm6f+UguQAhlXRFv9L036zvYnUzhGpfkdo
i8LocBzusbxEsK5aheGb5qTBJkC4C/H+OLwE7XUO/xnThQJZFt5jEyMRIxATKibtH2VF0oP4KJKY
oDFqLXJy2YoYMAHws0M2vFlygjGP0hwQRXYKnqaGL0GKPiqT62RagGVAWZOkUC9Ov4Gfg+7Wl1e1
IriP3zm1TXAALHKr1sAKD6utopgzj3QUyWWf6GB9gBPEueIoKKLrwH+YAoGBsiNyfgtmT+7/sIoZ
bpGhEiJWcGQlppOTQhVuE2nLnnsij5+jD3xGQieqFXLMj8qzXuFHKIzG07BIvkyDP2mKnYzJ35jc
LZ3uc+DTukO/1vy3yt+o4kWc9lm9G/8y4vrMSbArcJGll0Vlk5pL+ZVDf2iqdShyGPTLPIN0oKv5
IDUnmqa430gYhnoGf2PE1KBlFd6PqlUEEWMc2BuyytvAT/uvKNGll8yylIp18GqGWmo2EhHnEB+J
GcrQjFWAeSoVZ9cw+3UiUU+twzkjYxCasnGnEvkEe8CSItJrG/C3DDQwEIutIT8i0H02mzvLPyVj
mFK0+Jjie0tCYLCu2uPU7QSTedI2e+TCexd8Lx4D/lUBdClu7e8y8rIaYmHmNyHyQDkDtB+FR+CK
T8csb0YEOzlmhHpGDOqZWRCppRByJWPlmMCRCkG8Yu48+tAq7EXghqENouPNg+o0J4ugS5ZpM4ke
NJQXYrlP8R5Mlvk10QS0fbdtrRSXOrMmqTxlYboNMRRNwIiYui5B0a2BLlMejeA+V3umuJO6TkwC
/HGJLoPxqD1jWgoVL5ddVlFWmDySbTq6enpJ04MRHGggAuLNkNExigfmBnICnWnoPoPUhMlkhjk6
bJowWkI137pyTd6LlqxJa8I2MiHAlJtJ9mQ2RcpPAZf7Xa7OhWyXeHty9ir6cUJmz50rtJuhIr75
c/om/hRRXwPRGxFa0IDxvUBmWCU1uPJd4CIt27Pebev83sIEjL8NtXZdcRk17xPrPukWy9hJNeZw
5b+eCftYz9wWrR22xTFFyG84sEXj/2jRSfmcxXPToFPIa5l9onTTTOhUzoo5XKtq5FT1vIZXx92g
jAKEzFOmBUri9ynuvaK+BikqUrAtK5HiEm9edM9Efz1qVA7nQMayP3CVjEx18Lq2NxHZWS0/BT5A
mQ+MrZUNynjGuPhR9n8z8bYN+eA43h2NlMPRbbV79R9HZ7EkORIFwS+SWYqlaxdzFzReZNOU4hTT
169rb2u2Az1VUuaDCA9E/o336omK8vs5kccmOrnUgYbmU2AfQ/PiN8+2y3pFHPz8dXDT5Ugn7RQf
ZCFtJrFrA8ytOCFLBVoxlesZujKkp8y8VuZfyFpC01+LEHF2v/exPNrZP6vNmMHlCLhPergJkIeY
dGL8itp4kgXpDDc8YGlDuXT2xDVN1gr7dvSmkm3LgqVJEfJux7jYM6XTg2eFHiLFTqW5Pz6HxEgz
WdX3ql2bYIVxgAAyR3EDVQx8I+FB67aWZLkmd0WEq/48RKdw+kA0EPnzRL2xqycLWLl01wTRv7fj
Vdrnkiochvx6yrewWDAzmTYOPaSqs0IvwLeePQL7bWLG0fLiMVPHSy0NkBwrzWnWqDc7SAQRU/Ag
pzjGu4XKTDeQfMCxNv4IvlnHvYd7c6MXuyhkOy/lXkTPYf+doPo3CoKe+njj2WwQtLeGg1zH0urI
2cuJFGDmT7P5aOOLSCl81zjNdl10noKbV93dBIkKUbc8Irq6MDCDmozCk3a2YcX9Ja15jgQzHYnH
b2Qs02kXBG9Of+pypEMIgmxymXyU6rF1095931n68iN2GHvwrlhETjO59+mIsW0uShZ+OVuKcJu5
exfqrtKNg9RYYNs0Frzb8dXTHwnIBig660ab1iNy0LQG2lXpzJABTCLAcxnM6ma1KeOKFduPRyOE
S//JRbTAd500eFD5wIl8aTAzcCehuV0B2nHQqDofFvieaNgFzr4M3obhYJXaL/vze17nrKIdfPZc
IspbCKGWkqOg9pKt4wWcL9C/FDJ4jX+0gV9b7MLkR48+WlZogzvu2n6fVz1NaLd2M7HpDPYS1PIR
vouewWBRqLXKIHK3Wf0ZaxHmJ3+ZRs+F70EbtF2k6UyodKfbeoa/m5/e4rNmNjDoOVrlgunY9CI8
Gm9BFDI4xIndsJH8axHWFFh4MlQwVk69gRQjDVC8Ff6v153ioWVLiIlND1nh+CvEnf8ixnCBHh4b
E12ZZMAXQP6tutPUjChLAPIzEW8xVkjbWViAaQKfm8oc6kPv/N+t7tqCXkwGztKlH2zbZq3lFeJ6
fDT1UG9K9CeOgU+dm7djz0vZlVj1ew4zCX/AsPNaEA+6BZYAR8fAjzE5T6lVbYrp1WHOi/pVPiZk
Mb7Zg7+Fc02JiLwxZo5vGrjgeNJSs94jgFm6tUM6MjwkyHZl46KXnmcjL9EEpjt0V9IOFgb+b6Nb
VuJuD+HKjz1a+deBx99gOti1/xLB0eb8QmAA1hGd8qTFv8+2Jsv7P0xwjNPq4B4G2bIYHLKcUuwn
7riWjvlp42glLr7w7ppiJkuYMFbTjMMjQXEfSNiYOH2agfkjeGMTwX/k8Wq7O9oxqnPWrhhXAj5m
zHALt+Eoqqt3DU1ahTW8DfZu+8W9JRG/KAwMaR4vfVe8Ruy/gKLhqnBXU4DIS7sHNbsYq7jmk7nI
9PINZ202Nt+lA9l/UNAMFPakbNEjikyiYKk1/0YBaMMyj5K3M/dm9bDcpRw0ys7oDDE98MiWJfkz
DfN5dhUxJXLHQ6MqPOJy1zBD75t/WfucWPmlnbRFzOXnYvr2kVnZ1XjOndcZsiD8Y4qOoJ8CTLvt
wksRujUJrCefcAkLqYf0w7PDdsMtv/mF11aZOzF9dgpDJ/OpKls3hI75anzBaMBaJ59JxivCSNHx
MrLEiZxU/sHLDgJ8mVP6mzaNLmXHrC0jS7siO6sDWOv+C1mPSryYGQOs2FyYIGvJ8CFRSq0TTOl+
t3XyY4eiYsh2ZtwuPV5lMW0luu1RnTSkIz7DOwOMc95/F3TuIxobvcPpDRycy5x/u7VqjQvsvfVU
YfAlhcGF9lyloK/VvYHzHswf78BfkaBMt4lVC8YW+fi5QJCea+MTsU/7WGRLiyIzN7J9OjFdQSuK
fkq1L3wMu5qp4YxS91EXmLrcaNkxYdurCTjmRTlhiZmJnC15z/qxrMILSVzUgwiAoXQ6JH3rPdNf
m9jMrnpO6aKN2c5rpLfMHbYFBhELUaNicWs0N4fr0ddpdju6+zIkQ7LXFrL9y8Z0fKra7hKFyWqC
IecLnxZuA7No6dfZks5io5lUSXSiAfsiaquuZT0WUknaLwHWwqDmFI28bqmX5pH+/5GETOs9yA6n
FjI1RdTSR/yQt0Ts0KZqWAoyM4fLArkWphtpabjVvKVmwmzHcAV0qYVvbZraTqPzbTlAXs1+0xr+
V0+TGvAsx5b+N7Eb4+5g22otPMNesjPHfLMQWLiVSXtgJu+xXbyGNJk6i90mM5hZdOsGKw7Ky6eu
+3Xh900lhXNYQotgri+di04c9IDsO0WoA8F5PTuzmeOtTdmz+6R+0DdNtm+Vs7Ljh8tYX6upCMcf
O4LMa36PJbqPf7YHjqaFeG3GJx9Vs+amL4MzfIzaCWHfYKB99NKVoyBIdptcFK8kiiBr73ucjJb8
VmNCwo4/62OXeVE8HPfRKBsyTg0YW0lIGDB+mqtfvbjeyTUV8q1Pv8qeigHPoYTT3XjXoumvNmLv
gCu75h420dq1rzUaK8JQEljX2UvvuodI+tvMrJEFcKpl4yXU/J+xjCDnIU0e6qOoyAqs762PWZP8
JYSwQfkkDBu5pDFbqe6qI/HJtfdR4277OGCTjrKhBB1HygPmXZT5DU69iLbH+oHVulAxressauB6
hENtzWGO2bthvidMp4zkq3UZtcf2b5dTYg06YBuWnRJTX1RvkzF8CptwAauJ/uGi89y3LfAF3B1K
/psQ8wayHdnQVPjLQSOFxc3Isdxo9hLFCH7+PP9mVj6UPlrfn8r3voknQ8JFYIveLy2WiawK2Nf6
K8VwbcTC1tcoqnGgOS3pTSQBuRXf9VZD7Wvy8piMKVSf31JSc4yAck1fjF3/WnBUlh1n8IU1pmD9
Fpp3kPKlfyxsKpfqxccdFNO9hAezRRhDGICymD9/xNjDTRkQP0IfzPY7aiXrsJPvzlvtWV/Uo3r+
HcuvygKpKp+zBDFwjxWY83qOxVAjmOoWPAhBQDqTusFdw7mn3Y/pfIFolJG36g3zrsHHmBBQwehe
dmxrM/xqDvdykIH0DKLtxDY7nJe/PBg131kF0k9E4iXAFNAaAqp6j7DX2sY5aOzSPU5RvIdXuOyR
dGmjzV7bU5esJvgj4KiM0dRbOPakD+KMq8SX3VqfJbaIctizm7+12T7hGC39ajUp76MjdY1xlruh
8lv04MSRDHTOtFEOnGk0qr59HUghrBj8Ti6qIB5GA6PsEN5qtuv8Rp7LL3/Qd1EDB5znmokshvm9
B4GoagCci3eLvrA2lj1qb7t8D7scds69IoekxmpYYEQqmw7upftU5F+TjauV8S7ZZLjdtFVY1GsH
74KbQdf39jEOREaBXDLlusITLbJqN9oxLWu00lhsF8YhHa+BbA61pbNaEScTewZRYYvMPgVpto1y
9vn68Gl2zT7zTCAY7TLAxprhH7NvhTBYBaJLZUBDNuKfxlYxERo3DzT0rFt5/aHmPSttRF7IkQwc
MT1jxyixtr3Md1WHft4cNxmSSTJjVgn1noOk0fCiTUEiWVCVn2PnvqXOiEjrWzGB1AHXugFBfM1H
psxTbLN+5rBK/eYWd9bSZOvdEoLoM+MG6PYUMaAoBSyEXp1nVXwCYE8xcABXd4P4QQjOw7Npkhu2
iY2+5DJd9J55MLx2DVagUs+D0c6ZIz+xoW8H6tlK3Ia4fdapefLJpahrNpXv7EoI3lZavjRhT1/x
hncP9Gq6cqlaVFmudKvbjRQnfhNATnudpWYaVSHJq08G1V2HbS0p5K53xoMlvA2xiZty7npg1lHO
kxBDfoDH28GOPJKHGMR6noh3ui1UKWIdIywUffSI5KvM9IvtIwNmpteMJCxdU7QAJfVhNt4CQUwO
Hip8rjtfA3fG2TVyoMW4/vLAeDWw2bKfiNpyF7MvMyy8osG0zhO1Dv7nhdoril5e9G5jkbvWB+rZ
n9QlZrBlVSuPV6zQ/rXZs+XEQKPZUnnGuY8Ag+AMHMW5rBkHVtnfkEzrgmap0YODH0YbL80vfZXv
S+AMhIpynCKxA3OUV+8oTukGmhsffoxGykI017XTzVLHzqIE8SJ21xRVGhQyr6ZWzP1zI4NT4CYX
t/WW6UDfpsGixOzKtidOqs1Qmus4mDapEa8tRKt+ItaG7u5lBEaNNlgwENC5STDBu8I4AZtV9cOi
kPBf4gj7aOAgISLHoaDpqfgxf1jmeEa06PHh18i2WCEuhlJdepyaEiBPHpDWwNYwsFgNUBS7bDd2
DsuDohjQCuLfp10XriCuRG3yeu+hZ00xWRUws2zc7kA+oBxvArg0jguPJX8LaVCjKuGqZ1TE/ZQX
ycEjlcqt5IlCEkVdcI4wu1hdvgoj9lWa3Oqju62bYlVQlwPaR65b35pAe6lw3zZsBQYM0BOjkjHj
LA7aFYv+vmMWQrKekemrAH6KyHveYbayK5P/QyTYwjXTbWgxV+mDfUHWkeNAauKHciysZK9OQ34D
0k8+g0TnHcF3V6Aj9zCjWt9B+dk1H0H8pjNxyKVY+qAYcuBSvtpSGW2iYHrzHbKtwjlOMFtKrN62
+VUBCgvZ5vfikeXLRKDzg0/YWaTFThSHgfM82RojAmJpbOA/KDhmrYg7MuTKwXGZgIj9ft0yeA06
+dHUaH4zdI1ZxauA1Bk2RAD8o0JYgdxga00I2VNKMfw6VpwebMf/Ma2vRFFVS+1OGuep14dNbw6Y
0/XVSOk/hNpD8wmlaJpTE/y1408WLRsux1jO9ZF+cH0yTcPP2n6JJ38lxW/v/JKQexP0F/O8vi7/
TKdfSGQSQyqYx5r70qPPSasVCL6lidNEMCfI+Kca5tWASz5kbI5pJxOOCGy8GjtcqG5A9lp0cTX0
YfZ9WH+sEqgm0qRq2tIMPZzQxxCGdZcpce2ndPLBMqmBVnj99O4id+owjbZ6dBpxwhThsAk1Bpul
tdfNZlek4cFmrzpUL1Z9bgc2P4IxYBBYOLJZo2J3cCAN4bE648Db6kJDuuFfYQXC2MZcSSmOomGb
Wd1Rsjv2EjwLEcZZw8NMlJOPEuxctB66QDLa5vymtF5VafVvGoedy2TF68qNM6FJc1uuCz7tkVwF
QAjA0I9jV766XrqPvekqDWZobrSzsIErCMydYF45RYcO3bQYp6XhgGRwkg0c5s0wvElvfFD0MSEV
q8SHVmsihbAUHIjIztEvpDjQvb0Pa0ZgfpdYMNuA7AxVgVkcGARJVKksZxEkG4kO9L6+jc65pWdO
O16fIP+roaY/qdi8SpZ8LcElNZPOdCo3eSGeEyQOrW8shuQ7ki9syTeuhl0CsmNdVqh/590DrJnO
gSZnHip+tVZjHQUnxprz0LBysTgjekS+/QBlJdSRlCfnuogevPTncQrfPDvhnjCcfDHorzpTeaN8
Zdi0dRXgVQRRBTuqDLGWVv4oAn88+jfAvb9jsYG/vQ4R+YXNB50g1at8otDHWITM9NKHlNqmgyIm
B2WEpxaXUQrtPnYPSv8u5a7ibuSZO9ij99Azua2AQ2cDn8AcZUiXEEzTofOHnyZhYI+9LSGbJSST
UpeckuB7R+oWz/5simij2AyPCmfrwGJJf5rjcGqX2wg9XxiXP/lAdqdD05XW6XrEdyAYUnch9QjH
jwdMTnf+esZH2ihPAVyECtIBabN3oc8UT1pqoHG2dUeWi6c0WRhg5puW7hQtgY0+OBY/NoIvKQRW
yxJrB/xVy3weRLWZp7C54bQbkxINNxbYOgn74jE0bwJvbQQPKBj3ekm9K7jsC9gtbDaPIW9qWdqv
JIO8IOK8Bg3eHCebD+0Imh7J4KolmRsWHou/xly6FKoaoT2syJ50wdzKYGSQM9wMQnMjNP00cB5H
I5jI3v0j5ZlDmT/MxgJhsXYGlvEhmQkMCPuIqrfQiXejth4ydSt95kvhuItZv/qYeLM430uLzVxT
sWvOFg3RYAQMo9Aqd5lOMh8e07Gntw7dbyPvXyuOm0wzKLiI901N9zUtEThSX6tEzqwXFmDlwZS3
HM5JLrvndLJWXh2+S6COnkoP5MrfOjYGYkx3WsXTNuc/lOhlzOSFP+Zeu//KaTiFlctAqFgA2F+p
nle1EQsFj88YxlXP9t+YDUKu92aFNK5Dsc8BRZQp8hTT/21SO0Kz2gLbcW9EEEZ42vQge604bogi
QFAeTUcrAevHZ6ikIPgrXxW9f2rxiompe4QU3tOIbyoB/1MAyVNrXpmdO0h8C820SbKCgp3pt+6I
tTBfG4sKTpf4D1IeCKdGL2dU4i2urhjN/MTZFb1Cr05JmOrphRSHZ6v/KtLXvpsOpcX5WNpH3xTc
PV9zmIsNlK+wlvqA5Q+ss2j8wzSMO7cogcn5+qpvGCuFWPZl55MVgE5RNFCJsnMDZcFPfWwPlM1l
eTdyBC15tBFE7NUJ0giP+WnTHkzX4QqRJJm0FGo0DTaKVSeOH9XobB2B4NcBQESCd5i9igApypwi
QhRC6/p3BS6p7Ec8BPOir8KCyEQKBZc07XVinPrJeZVVs61N89xF3sZk52jn4UIXxb50h7VVNYes
UciAkJgxsvwrg+zQlzyH8yXY13iH07VFqJU5shBxnXVfVK998k9mX1MD3KRUawDfHENsmfJubU5y
n4l+FyXTc1AUKx/dM1sgJt/JwpqwfeFsNqejyQwsaN0VFzP6pgy2ETGX+mfjr30UBB500lK4Z6Nm
T5KIbYtcJUtPUcBlIjvye394KDD0kJ4HxXiYaKGgM6apyx1sn2UMphKSeyftXe/DUmQJoyCGlLqL
Noex4ZgYnLH9zWPn35PNEkbRxiBrCbOE5c5dw+xydfakXwEAZyXCAjAkzVaoHneZfwJJ03TqGiAe
5K69j3W77HPsBLZkN0LpWwEMmrSvjK7UQIZpyfKYht4mjp1v2aPZEPVWtyYOxJUX3+ceJBb1O/0W
a4SUZVuLkuSzQBk3IPaeRL8vogqJ8a9sUOS7eDVnKUKD9kUvuksmsKfo4mK63sauCpxcw36wQe4n
IUkQbL81Vz9VfrALTHdld/VN0x2Mc5A7mKi6o8SQdna0s5i8TauDtfvI9W6VFhymKBVTJoadjqVW
bWWNEpaS2y6rr6z/rJBI5/4/m9E27NmHP7HedtWG8DhSnNP0M+FGDqMRU84QHsKeAW3cfDlOeC9Y
vy9Tp8XiE7CAt/R+tiElGKCF/ep2F6/IT9JPFkN2d2dLPaZELzqKMt1nOIQ7NkBAEJiw8a71Peej
c59JJzmcvyTeqvI9neKD21wtCDJRMp4we2xKPA2+M1zSeMLSiRMA0bhp9Zi+60U8UP7NYIHe+yiQ
DJht/xjH7OD2xt0gZkvI4tUKmZENzqpBD/Q0CniCQF2dHjUkhWVgZ7Pjf7qF4QRMI7vpbomWsfjV
yoBlX8+cKP7Wa0X51/PQta0NNice3lHZkYYkmQvVkceww6oCYqiCTRwRpESapQu8QhXJRqBFmcpz
OeZXUyfjCvVJHmfPvgGHwD0lMgJfVWfE3yUaxYh1LKIfmbt0s4j6QrY0pZ2umeDtBxySnQLkUupv
YcYUc6xntTEQDIi3VpIRgoGUf/hpLabp0OpWImj3YnSY/hSbZJQY4gGBN8aprPEL+WoZ9NJAR0OV
NvmnMO9uFhLgmKNNE81Zes61SKKzK8a1kdjbPm+5P1scFi7xNRdbvUzBszZSzgzupfF0rP+4CLLi
GivzMIb1zsO9NaExrg3tWfNcrJIMhom6NLv2kkCcrkKY/P7k70aJrNEEbD3PnMleSDQsmHRTWtWe
JGTlaKYFAsmDGM1FnR2SQSyq7t1Pm420uSKhx/VutWhIRYw4hvj7WDIh4g7Tw2xELwsB2dfYUJ+j
cKDC4njbJG22szX7rHFZ91Ly1DsbDYxUlAGUJCPIHugMZ706l3xsoucVDCbRSpAPz8NrL+ps1pKj
nTNjxosNZnYOcF3uSvEzEhphsFdLY7HzoaAkAIvhz7BMZI9GavI8xIwzA5MF+jMb/kU8K/7jmGSq
8qrxvl9V3f612bCtI/slLKOa6QK9GKZc9Kl9vEsjBgmyevXmWO8YsWaLjCqe+2DcS43fX6j80Fpg
LrN9zi4+1n8pfVo9u1009hqpbn0aWnPsguChqfqXo+QyVvZ5jNWf5aIKytFmCnpFZ4IglbA3VY63
6jzfYNBjMKxs6RszbghQqqBt3Yl724tMXuj2S80C7Hj0nv3BvlT1T5c/h2k/rdsQU04ZvjBMXkol
GXci38dPgn5Sh6EQvnQF/bJ2KYtp0wUJyzrSUnvFdzRLHhj8TSYkFFlx7lGsllVJqCdcdD2nPuZG
6WChwyJHBVPTBU4RcTNxttOL9FG5b4bJM1NRPpiWC1IZQlIAl8lFJDLUZNT29K6axz48qrxbooHK
M+J9x2k1Qndwe3mwUvOcEbkDqImM0xhhewSKr5Plx1gYr5ZPIDYNv5a5u7SxgJBArwx0e5N52pYR
5oIqe2vDpYo9sdEohRnwrXujf8S5MS/48DBg6eLM1dJ6H8UjKwyHcROptcj23aK716z41iHvft73
65HDVCI+GGvrXIPEb1z1r236ve7QbGf2ckqLUwY5z2T9m2t/gXokhOExoMWpjU3HyAn6nZD4EHxE
+8XIED+/hd5TawA34ufMYzydRfxoSfKxlSKuNd8nYb/1yq+eSr+tp0XX3R2qG/oVvOVI35rkVuDg
wpUKiubVU8O7mlAD9YSe23f63g+Fqy/SjY2JOVlLC+Y9NeRj/D0SsiQ3tjYjFeixuugoG8Rk8Sz9
WPagOgOLRDCnOdayuCVxf3dy/ablcIcnEywJwEfhPIa0/2fLdluMWw+DZFlpy6KlCrTJ39CCj6J2
FhPbWY+Rg+ixezKoikcdYcLIN93ozBvSn0jzCEaanQIi+iGK/NaNONBb3Xvpi+6zhlz2FNYzIl0/
QOOkWZKQjabcvCGdvbkxonhtwNNnU6ToKNYK0wFg5eHfEp8lHumUDzDDEav0AerbhAunLJ5rJ9nr
5BsZbvANA/7IKh7yr7z52ENai28z76+l6T6XJoErpBoZyKrRiFy5GgZmWcy0NLSvUXbJbHXTmezF
Y00AhxdsrEod7Jy8z4IGUSGORmhia/5nZaKuFuKhNfrJM/Gw9bIh4ijamKhiJtM6W7m3kWG8qX3E
RAh27J5aKzYeYPxhGUEnY2ZzHgSzzdzheGhDth8iooqAemPU1T0urbUuvBdV0to0ybCuWkmVaBHV
QNpKZn/6aAJwd/1GFCgEkFydNnSw0Y74n6GuZ7FuUy0gYpEace8BiGo5Jw+1kZizt+GNWDF7i0pW
L3otny2/u/e0oYw0gS8aoOEGhZAddhqf/aYG09QwuqMbvmRIQUQSMsesjz5fdaFl09PgE4nnSUV/
mG70plk5VLV1rF2ZW3AUd9CFMQOO/Zuq6Zqxhne0+BHSYObkgJNtjsUmDula+je6zV96VJxCaMzK
gvFYCTMfjTyzR6b0rvVasrBIcV6mQ/1jdGw/DZJUymkxpGjJ5XA02HZqEIz5cGiXs90YDmsn91fC
sjn13FXoe0RTg6uAM6vTsCCTXk4wALTWWDq4f1w4rxZiFYeBVxu5975Lu2XmzcFgqFUK/12ZAAMp
PJy6ZgNV/eOOdRZZ6O1avaTDwCseDX6Mg32GUtMYzyjtWop7l6LaLZwzXjzibwMcZQo0xl/dQsnK
3/OmoGgzj5U1HurCORT1dC6y9Jp1ySbIII8ZlbWLzEcIDchskMI6jC4QoVvsYxdjZSBRcA1ny2zk
uQ7NhZonjX5xYuX9mxaAcF3AWyoiGy6b2hNaTlT2WXwuQyDqOREAqeaxqUL6qjg7V1Nt3V3O2TBQ
CCsLXKOYkrHcZTGMKoUeOnarg1Y1107VZ6Lu1gXFBNgo871IEUwUccuOXksWqvJw5DoQNoyV6ko6
VTO/Oz3z1r64MBc743jBKqC/VkYrUGVxrLst3ZOKHbrJ7F9jOgUpFx4bW1Huba17U2P+5cf9csqd
Q2NGN4bcTJUAtJAxCd5XrvG/f3c+i/umJI6x5jXErs1/uDARbFe9G8W0l23ym8uMODPtkDR4CAqH
RyG6Wh3if/4n6wtmUk0drHWXYVEmDzZFUewhTCw1VhAh4/caZyIHJEEjBly3ibTgOmHlJDClyZCi
1qMYU/iy9TL4arP8iMJ/W5FkIE0EsUb4K5L+uTBA/ypt2ugJGmZ/tB6hZ/zrbACaMYKukUIt7Fwu
bWppYONjxUSGJCl3cvynoWXWmUOLye02Xnpi2vVmTwg1tjK7ZtXgQyjG0RNgViub/GwExckZsr/E
7Uj7BiCrZLFKjIZoP7tc5z0BY1q8zwgm5rpReypVfA2IP3Rvl9PVONVHijqwnuSlEhCuXVhYTLj0
lNz61F9YbvwoE7Eh6pcSH96zRV53WVcPlocrA4o38Ur4kkLxnLFNnKx2qekIhHTnbAgqTDViKjHK
HR8eMjJt1c/eqKSt1wyYDv1knIMIwQwla5V3J0OYdxVx4Gf5KUz8dZaLv0RD2VOiB/IcYtaNWuIL
L9Y+PENEN7hFdbZr1Ci9h5LIRaXKPMtAxpZebaRlpAOGyEBYtTHPQ4KI+36aHoMLO7CWGlZ84a0n
6usBqZQeRwfXZSGVsPsTeomkeLhHVXOO/btupDspukMUWd8khq2UEx8KwYVcipPRsPw2ibJyUciB
p5RFsBi84iP0w0cpR3Rp9jHx2dSPrNQJvkV1AqIAebiVv2fu9Jg/KtWDfxNqzWuAQRZzD4urhOGl
lANWW/lXBaAWCk1dWq27hNgsNZ8rIjZPNhznuJs2cejTwxjYXsK/TgHcNizTxOI3ULOhxgnVedDs
R80mS2tZlxh4CwcP9ggqiieVpky7PTqlzkCRQKEFfM04jLrYmC2aoZEIOIubJGzsazsmXFPgUgZx
I6YXfLO9ZHO+dVJy2qiUn3LCOnO9BZlOFYOGvGv1t8BXKK80nngcAhYtbwJrOHOqs7AZbSjsboFN
hztQqWO7JkyxsZdhgR1ljLJjLbBCNzb6vKbDCpnPEtg63E+e+5LFRNph0pxdTshUdjUen0ro76U+
PFpn1q6oYCP8adX13afraPzd4cZ1w3MKcRflor6s8HVB7LlpLev32rHueVBuG0wtni73TltfJz53
ZaNLycBBh1aISOPbs4FfRePdNj3qLiNntZe+tAVDV8enZOsvqV9zAubXlm7NAQ1nBvm9lfFDOOF+
bKeXbNJYReHAKZJ7BjhBWeAvWF6zh2GoDLhOgLwncA5DJwgGzCO93BFNSIsLTQaFVnezMfzTd609
OXPd1daL7ZXZpyeb2GjDB5snWv/TowvROOTD1vZhwKHTHPrv2nvjzHjXg/aue4yIiQix9bs1OYtI
0Yf32q0FizRSmtpOdfXwMDm58e6M/nPI0C0jFryEsIIGYGdUV0CzGCiqlWm9JABUuHogVbEwQh1o
jNp5GpBTdDwxRea+RKyPHMwpjlX+ItJ6C90Y5+aL3RtXfDq/Jiexiu7sq89lbO/sAbJ/9GGnvJ8I
QpTNzVvCDrb6o56hgIny+qCbw4kYQ/ylL5aesuOMUJglTnuM3TnoBZ24jEgUIL/MF4zbLWSgavwq
A3ZAuFtNeC0atkB2wM/DyEPlOotBvWp2je8upZsGGFcau84IdlL7URACm0ZtRwcsutHWFKtwIKaa
b7eB1tZ5L6V6HxI+Ijm+Rh36aOakOigWlZKhjL10sBhtqZCkEaKbRm7xdsJT52fwiSCGJDkoDGDR
87Zh+ohiBB+B82vrnJU5CKsEWCCRgqDRPQs/mPhX0Q/3uNyTfiR4uj2qBNh445+wPJ6D3vk0uRaK
3nj3yvypguTQe/HLqFvktX/3lXpxJYjrvoGWiSCYbZGedxttdjrVx9FmJ2ZgJjN9NBBJqpiapnul
awyp/JkvtiqIxvJSIkEc4mGG+BQLoBFaJbaa0wJbZJkRERU6BLCgJipVyNSXuEKPZnvRtZf12ZaI
SPXWJh+5JZyTLTxbGHQtGyOqDxH+Wtf6nuZ1i+NccG5Qn32Vg/OTeM1lUvOgGo1BGto+HRFup5KJ
St9/j8ibJ5eQ80izroVXsU8flwFsCJNFCZTpmu2riTuoKaOfusgRS/KV++14JndjPSBYY96/GxFf
NxHZCTwiovHegMW/axXJWDjDFALPzPbn3EXtKa+5L7LROU4datsmZ1Pf5Bv0U2JZjSxPYnbROTLu
p8pUOQ4OQNNJFnEe5kBvoLdr2lcqR8SHfrB1x3YroubgCw5mQyM/OpuGizakAI9qKrXsW/McccwL
dmZOjx1Y5ShGE0mCYOfXpA4WmDdEPb03wrxVab0rWjy0BgVuVf9h27iFBYtWpu5EPfmoedKqI4hB
+Qhaug2mUFxTqfFrjVjWRlf7rNDEUwI62dP8cHj0OWgeEC4M4ETyjvGmbjI/4Ji8TXlNcKB7RFaC
AyGMLtUMFdNLdmCiP1tdcTNbhu2MBYA7NId+gB3SZ8ae24Y+ZURG3TtsGnojOYMdc0FIAG+fsulL
U8XFyL1bETOaL0t+ZvR/1/g/0s5rN3IkC9OvMpjrJZZBMsjgYncvlF5eKpmquiFUjt57Pv1+7AVm
JCqRiem5aaC7GnUygmFOnPObtLg2/GxvFdhbO/WDJYNLDTd12cQvNaIMPWSiFLM1wAHuN0k9rCJl
r3sNya+Qd7Ky0AZObBuyGdx73P1mswaB6pvZMO9RiT7AqBeHKQGGrjk5wHzzJtTTL65fvrng5HtH
hxZhwqpDiMtGwgtDLdvEPTgJeWSI5BdCxOsp/qNqPqmmLpEoexz67I3qwT1WEPso4XLuop+oIpnb
1rEAnCHtRxeJ4jb3iUurIkzkIeLyvujdNwuZZolWQQVNy5HFL9sSX9t4uqQW+SCHYuc3wVOhpq1r
DHiqalS8/E5BUPMv40QnI9LgqiNShZ3IyouaJ1nWX0yZ3pU5MpRkq+BSsC0GOxZNmLFDCxhAfLhc
n7FhfY86f10m8ktUgX0eyRRGhKGiuAdbBzZ1ELjnKdwPBSRRZZRPRug+Jwb61KpwnyzdfMbk4XdP
qWOoFdqp6EU4wQEZj2t77FAyU+1lJfXDwOb3k/TaL6obmlMbpcN0dbTb3lMrRa2r1pu9F6J8F3F+
k1hDSuUZbVtfEwu5k2aE6Dr2ay/kMddJqNyg7oQdookXQZw20UD0ChzZNW8f58GVocd3oyFe4wyD
uFpsMUBAk2oWRETI1XSoA9sADYquunVbqKoICIYiWvfOnUARcaD+I43ZikGvHlo333Hlb4PBPlTm
ZS+lQGoksW5sgWZbFtxjHj2uOtyqmqzdGkOCqxZ1TbCpYgSFJsHg9kOFq8QYbUdTYkFTb4akvDZj
Gt8ME4/W4L5NULP0TH0D/TPGxAuVS2Pg5eD3iGhP7SzchQ1aSpV56hGCKXVKn+QrI5DzMdeeTDA+
o4iuqxrh4swHbqGRCxa4I0tegGtjRL8v1qbLrhKPMpoOmcB7ZxTgbeq4wihT/uxaddtU7dMgEGGt
M/2bUZtfVco7sJxlwnuwpXYO68utY47UAsz3EOb7Opu2VU7L1gjTvQedcEh9a9tX9rROg+C5UQac
N455A6UGb3iOxuTZrHEUoVvPIaS0WW+GU6rO24MMzO99xJsM0d+7kKx8K3p3O3EQ2ZpFFoCmE3WJ
fJPDMLioRfwj9+2ff9X5jelraOIa60/aH9+1nwrdrTe5BrkUI8yDSoYrjPpu4nB6U7oHzGVSzyqF
rd5UwSUOq7sBbVJuPmhQAzpneeC8tmr8Xkz+AzW+XYJvZNm3+4C3GtDK9gtaRx5Cpt66zbIBNXpU
j3Roy7lZPFp2+qylnQCP2H2nlpvuZ6/5rup1cFf9wa84THs1v60jwB3NQE0L7WJ6LxbJcZxCU9QL
SuCzfl02rQrD2zRW/5SnEfTxCLWIrqHzZGVQCoPUfCQnnp3mii+pLencAmiqzauwV6/dCMnRi+N+
NlfjbGvEl6pu+IABamKFn93Ysbq1kl6uSCgw6xh62hUjTBnENXWdHq3T8YqIZhpsaYrHwM2q614h
M07kn71Jd7dU9ovd0aEUPflrw0v/QnPzlxQVCrdHU6AemISB3vvW7gXIlgQ75L755U1zRTk22LgR
3tGqLX9MVvkkI8taayXCekb3CIKV0mAMCkzw3rb8YO/3McWk7KoKAF6E4NwnXArTu9Yrf1oWKUxs
wP128/6mFvIbC/UHWW5N66dEHImfxpOCzzqoEQ6CRGawCKn+oYXwFFqtcysBw8OgSjSu/wRBNCfy
wJWFyDoZiYOGc6t3en+XioDcffACUB0QuzTVf3G1ZCd1ynda3/4edHEo7GCv64CAWMglXdHRpFPS
TRMtmiCDy5UbvGWT/C3L2tcwm9A/GDA7tJA/710crMqasq7ZOd/tOOMxXaWvsAvuegCva4nLw2Ud
iHRXgmFbu632Q09NXN5mVzQTL5QOHtemDdGIrIM6uxxKm7YkQkjKbcurARblfScAdlg1smBUcgAe
IOpdFfZ46TRJ9FjaZQFxNwcLleAb6t/HE7K0yOg3BTVSzABsTFvbWTRjYFs3sEVsnnkBytx65sG9
zY0/6USvKUZTo0KRBHEpuD7jownUC4QULc01CIiBN4S6LWao+3f2vJ7uUoReqq92v27L22a6Fc0M
+yB1l/sIw/EYdNAKOTsUzU2chlAQXUXdF6T0AzrYBj2M8nlyDrL+aqpDmWN3kOYbVWVrL3/LfXQ/
ta2BcPWAA5Pj7xF5XIs43Xg1vHyXKVz1UHBx1mmde9U/tKAD6u+wIelQ0Gi5KPoXyKCU/cJmiy5Z
0d4gJWXmSKvvJ9pgs2XFrLl/gamxG+wNsPm0LIPsC+wfFx/hYXYnuE27HU9luLYxaIzMf/VRofZs
cNCPQ71RNHlmqeQJgQN0dPIErirwyfCWNC3hlW3Km7F4C+E0BZ7LI++PhugjQv4UYX77cHi6Ll1F
4NpsM7yjoMhG4a3NGebQX3O5r00/WkUV7WmNw7lhx2jNbQLczobpFxIzBJ6PFAkoMkqtyF2+dVhY
4ArYXJsVKsH5oXSZD1SfvwfmZaO90iHHikvzrswHCJtrusZUvfE8pWW+MpxditKoFaDGCxnPP+RI
iaM9E76Otr0fKgBgF8Z3Po8oMR5WmxygIw8nMOhXA/Voi6uL1hrvmzy8m5vuZflSoNgf0BGmu5dj
lZuTlWFSgcA6Ha5Dkm1CC1QQWQLPXVglHPXdXO5dZaBr9fQFLWXBXsAqTFXfguCSZdw2O+oVOI7J
7nLotmBt4MyuENjVyFCy4vc8t/VVkV1LMYtY5cW3LDqYzX2NOkcLbSKkrrQqB5oSxcrJbrrkPhDD
CuyT+F1RRkVywDDvMJfQ2x/DBNbitu4fYnNrGTvp6ziD7UjtL8Qvh6ezTSlWOPu82nbgZ6K5twI0
OL51skf4ZS5CfjwkA/RWM4wmav7q1xgcQRNezv1xSKPAVjP5UjaPY/m7iCFxDL8L3AYU6bxLlQVL
r4pPGBeHJrrlPVRBB/BcGv5I2CM5mWUXFlUPXhnAPdKraOwfBfqHeahd2qTiMFO4fCAFXCl+0fSl
TK4yFwgniTqiPSXjQBfAgadrv0Jin6zHSqEt8FJDP9Q2hXvQ2kPV/GyTu6l+nMwraBfAMtkVPjnT
IyJL2BikVLq0ci1GXr4emp8TWoXJk4HxAxIbtO2o2UC4cRCVeINUUAcv5KFz9Xna99Ym9NdDDtB6
PzW7wec26UBFX/SFfgE5hLchOPPdDIii15DYDblrtc5CqrnABo21UVNBf0R7wUQ1vHvzoi+2c5UK
A56gtc9mqQorg33SbhT9wvq2i75pSbKbZjF80V5gkAFGxaj/opPOdri8eVPtpkB/qXRvqnn5UcWw
1yL/Y+oPYf6oD9/gJqYwRUEAIIK2Q2EEc404eIvLfWk+U42THCSDxVqCmh/f829r24F3kgMw5NkE
pSK+0UOUWavr1MP3fK3TzCl4n9qd2ro1KJCNANmpveFp/yU1dq3kL4BaN1oIS3PXw3aj3XMRjrcj
rSAeP5s6ALzWIVNefIHnui51mA8WrZsQjycH78SdHL6hALKFqL9SsM58Sdpg84K7r+RDHm58dxch
fjAZD+Zw6Kg1TLNDWv3sgU5tpmrrZntbm1sN31KS9vgtUNtyQNeveKmtlxxglfaUxrOKA9yCVaqK
i9K3eXz+QIUs7LYRgpt2c2Vzx8xKYti5gjMw9yhr4BtjaBsDXS4DcQZebGOIvAm6+Grf5Leh8Rry
ijfQdImTW5pRIDsutQkNUf2ujSj2tjhMWeuu+YlMp9VcDcENbeM4Bx20aXuA5yEtkVXDCk0fAvDO
XI+G+6saroPxV22+IVXK9UyKB/JouE7yx743QLTuo5mBOlyWIyJ3we3QVg9+cV300wontV0cIWKP
BqJ304SvfvDLhUswRN98thXHVofIg15ct8YOkn8XPIOjse4ieY+7jMvIEd9x862A1+czP5X5aoo/
Oko809o1v/JwtFCrNq704Q5FRzr96bAdE7gp9z1IvJ7jiC2GpeQYvxo+RToc14Z7JyOTZEbiQ8lj
BjePpEY55rWaLwzqrVQkL2LWd+5tyawOEoufYF8AjRlvy/5ZUASXPzSIUUGLX+gXlOcvzGoWDUgQ
SiiQKanvs3EryZM9BOPQ7TW/1tgm0ZauDBCWgLflJeyStLquQN5pdPARAW2bfQIlOJ1cjvXLQFw1
8melfXe0Q4cNRYSvnLTod2zE9xpGig6qsD6I8JdAvqVNH7T6ZdJMWEcIxkguD1gmdDwzdoWFYWXQ
HGp8WTXNfY1HTC4QqYymvWMj10xplIQ18NfCeoly+P+Xlao3vfmSaAagrkNmf23q+wKPEP1rBrTF
41FcYXoGFqzDwmacdRiuB8CHsNQzA+eURxnGaxNVSdu71Ni8aPTwPFqbXDBJe+sZYJEoMXG0pFvD
rXZ19mQDGe3CxxnQwPI0fBNCwH7WcGrRT6T4Bi286IESwzFAYDi9LHkJG8E3bM3y5NIBFhNFj5H7
XAjQU/qz0c2FImqmgYvVyYOOtALN66jEjrefjSG/Sz1BxMoEPX9ThU9D+tVxX9qKZszepBWmOMhk
z73bf5fUr1Mk76FU8MYoSCpv7KQA+NOuMWPbNqpaAQLkZEBNcrxux44eSLFrYnqQW931D7U5bkfq
pbwFeWB/zVmH1bBHKn031emuz24tC9Kueasyua81xLfNfWMBmEHkPdpbztdZ5z5CNQ7cVuV8FXG4
ATa4qkGhwoKdMDFUOZ3C9qdQtxLqCbBwyjyg1aHWcv/BTKoQG0B+rFVfNP+tMWBKQYB0Q5QvBpi3
FcKAMJ5nEJLdvzjoJ/WBszfy8jEXwXcPpxpVGiyemeAFpojuvQCqrRTmQ3RgvTyHl25c1K17Q28R
W4nhUiu1L01HedqFRZHMPInQDg/oTewCHN9ECKIXcRKUcL+BlOXBlaLLqWfIyuae5OyWa0lHQcd+
PeDqSfpkU9kzGQzLqcHWi5u8yg1UIT1QJG78BCoDAVxEmFLdWIWOu29mUE8WBF/ACtOtBGFhhjBP
XWc3oo8A37u+0iVicMOsN6DRpl2VnrmTnrNLlIeRmBf9DhzKbjkLSDWJf2hl+TSWQMxcarH3ray9
gxGgxzv6LkbyxZCutbAtXqOmhCg1oooOqHQk13Lb8Mfg/lV3QPWjHN3r3nUOg1nMuoMTxGbJDjAt
dnSBb0MtpwAV9lYe/Ey7dxw/3ntpW162DmCxsc4AcEr9Ji/tVyXEgFQQS65PCwpbvi04xdENh+lf
3yp+7kXc269YFNPac3praw/SewFcQDnfbJAuHeiEojxI1cS5nFLU9MEnks9Nw62rQZRJC9OZZ/O+
z632Stf8cuVY2D45PfR12xC3lFZ5T003CRwD16zINvrxKiTRS1IDkoq6M13KdwGp1cqo4DHTztsX
UHibSH8zTdiLLfcH7Xpc+oqVXhn2Oi1pj+T0HFKLLWuEbU/5HFUP9NMGG9MS6P1xPl5mCnnMUf5U
GvhwRCq5Zhs42nVp7gZDmnvAHvshnC2BokspHQSA3AFKg8V4yrS7Hcz4NaRkAcdWHSYeOyPA+FGU
dM5gZI2z2iBXbU1fOlcIPlbt7CEQ0xoqUEfUbRv/CPwAICYpyCIjYu1eEP0BBYsbL+6prXw0cMDU
IhSQwwbpsAx3sxEgt2wpWeTfQks9dmDuAqD/67rrdk3h/M6m+Kdf0pXgt9FHGVAdqbW3IYBWZ1Ga
zxr9rWlmWrb2y4j834GpPecSGRKX1N7UbhL8tlo69LVRITSX30RWeGgCvriW3iLLsTZ4Ok58AXsy
Dw2JfWKpFyAzQA7d7IaukkFfGyZNkx5g+m07p6Fw5+8jZHnDCB4zjmiWXUOmrC9Np96Zuv6S9mAU
Ad0A+QrXUYWgYgNxYbLhdNjZLY9jlNjs6CGtcA6Pm6ew5r1Uu2iboPSn1TxgjO+JpzVIkghY4I3n
mDj12pEaXSyq6M9Uf7yWyvTjJKmY01yJfI4yv9Gh3KK7aMoAeW9sX3nWW40Me+6KSv0aU1GNh1jq
sfXVlr3XXCsROvoXv0gNJGFU2SJaLKIR3nyWQSOwUbrrgX/BCgny63wyJ5tFHUBqtCwbB8PIQkaE
02iAa04pA92zOIuhrPjRiCaZoUGHnN1jcYHRDIlCJsVzhThsa2dmveaN1oWbvo8htUQG6cVmrJu0
J8kY6591MsOAolq57j5IkOFlvdCr2aGgYfSo9SgsP9wwKaCcT8bckY9siH+yTo10n3TRiOaV4cEM
FDJyphvObbPBQszDALEPh1I+5cTmJYn2VESKTPd70t4KiGyY6QxRz35JuMmYSs8YhHzUQxnA0upi
XjMu7er8RonOdBGBzRuDDr2yEBAElUt27FDdCuzMY4/qJmoRu0QElnXTKZ4YZBdTSi90ZbluWf5y
BJhsQLx5GV6lnhtMexBwU/Z9tAyLF3rhwUd6QGkX10stHCVSeeFISew+jRI6ZGCNvZZkCXh3AzaK
nnl/FXg24AkKb05Q3vHS71AvNXJ9ZNnGnl5dKTuJXDDbTZyYqBBHodIhAOiaLG7Llrzqq7IpM+78
uhnTe/ROeU/VMpnM2ywVU4hm3CRaGt81eKFXlRhKQ8u3D2PDuMg7mqhXfZx2GY71Y5OPL1QMU6yd
+h7nMJSO2YmhNA3tOlWDUr8pCPPcAYNiFqva9nHY6AMXj3r+UjS1G8718Gedj6bTobQY27yPHVBC
qO8kqFBPKxNmfPAVoHSbXSetbnKVoYUL5yDVFG9C5dKxfgsy2hAPsLBF8z3rhPs4eFDOiq1dA1LT
WcEAznQfcFgx+pbB8zHQ+WyWTrv0Mas8p/llOU2efWur3Fd3QsvHeuvnfUuX1TRYu7J3LAl+sSpQ
M9X7ms7QaEa9uwvLpsd3WqszJCdLiv/4LIypZcBiAaF72dkQsnoeZgabCQ8p6TsG70pUJt2SuUIo
fYJHLEOnCL+2dj7rkJqt68k/WS304C7zjdZFuklLou46D0HbUMUtZwxw4eQDNhqlHUTc4PSQMu+H
Xw8NoJqRD5g/GtLpODuRSStoK8UgILBS7T2ekOTmrcaFbHhOQUWEbWG+VmUBQnKofeu5lmnWck+k
CfVC3getF0djsR16b2wdYImq4xm9/uc//uf//d8/h//l/87v82T08+wfGdRrwGZN/X/+af/zH8X/
/6+HX/ybguGsC9tWLoBqqQzH5M9/vj2Gmc//LP5H64Wm0bbgvr10J1AIK/PnGi21MNGuTweSRwKZ
plCGYUvXdU3nY6CkD6fED5DvzPtCbcmQ+9VYtCj/1PbVfxdJfYwUSEjLlHYZUvPXsylXwBCQlANE
5K1OhxLHRwX2nYXs2PZy+lQowxE4LLap7kV1nd/C6ViHv/0dtow7PKP33YO+V5vTQY99MtN2baFM
xxCumn/Tu0/mh6EazAooTt1qt2GjdmlHk3SMfpGi3Z8ONU/VcnVYwjLoZpsGA3Q/hiLLzWOK6tQ3
RnmrbCp5lP/A1HhwCeI2uiyrnJdPvz8d9cgAhQXxRejSMA1zOcAYeAo4HprWY2itOusaChilXmvF
vXZxOpL1eXzCEo50ddM1LMNYTqWWVpnQKWvr5S96gJC1wzMRhDgWwhCwa03bNqS72GCjTIUjfEJA
Tts66gKE/fW4JVUwVto6OrMejyxHIS1hKGlJXVrL5WiGY6YPBs1IL0T2xzQlJZUQXXo9iYszq3D+
9IulQSiLFchNaSprHve7VVg3mWOEAXA+tID3ctJ/6sZcZzP3rpaiYE/KbUCyq3XrzDlybHFImtk2
TRXXMcViPl1Telnuo3syGNaLbPJrEP2bkb4U/qi3p1fHkdUv3oeaV8+7IZYdScjUEKoz7g1cGgvD
xQbyy9QmN1aMKZN6OB3v2NBs09Kl7VjsOn2x2/TKChwPLikWWSBeg9bqv0yRad8Pw2xJ28TZ9m/E
k5btGFLRRROLI1mFhQtwFBNQWjcXGphUjby3HMqDA0f4dKhjC9PRXdtSwlaStflxKgcz0RHiY7Wk
PU5XNRZDHq5eU9f+OR1n/smLVQkg1dZtaSuT7GIRx2x6BzF2hlRovFTdWSNWj+juRGnz7Bb0dF1p
DWem8cghYhDKdIhrSbQgPo5NhV49TGjoXtD+rHKOysG9Bj/g2mfm8MjyIA6VL4Anyvx0g2qK+zs0
K3bc2DTb1M7GnY7IcjSz03ILfbjTU3nkkxm8I13lssul4yxWh8EerjqzRb0C9Z0Ntj/Rg/BURH3G
i87M4NGRAdYxpMVxIqzFV3Ob2C2VC/NiLsXL2Vu0WSXTUwry9fSYjn4qxzE4OKiyUxb6+KnAv4Fe
s/hUJd20ykaI0ro7HeHYAoQoYhhCmKYtlse9aRuWRMgR0GsqrqcgAUsR+MWE3jP1Qyhm2XWOt8eZ
YR2bPwFzWofIZnEkLj5VmkJ5riNapBaKlDpdLY0aQBOSgCDYdXp8R0MpU1H5kko31GKxS+G6g+uD
SlLZbYeYfRmrQ9DdWfg6nA507FMJl7tMtxxXstw/fiojE04MTxlSeOc/t+A7SNsvT4cQxpHT4n2M
+Te8O+DN3DYoWumk1sguucp4CPrORsrWvnJmcRCsg914+jGVpbeROc19RJFLSmSnf8XRGX030MXi
txUVrjSYf0SMYagnd2H8Y6g8ymLx5nSkYzv6/XDnX/JuuHEwtkGFqt8FL3heE0iCTK8GklGnoxwf
j8NBaEkTDONij3XkkZGng6SMUGWLgMjwQl0r1JDTc4f9XxfU8rQnCfhXqPn7vhvQJKu0z3zWSF6N
/iXqVdNhcDIYwwPmx2BJ3I1M6nqHA0gF8deCn6578aOQOhLQk+ujWmxb5EqSq2LqCtgmIwhwG6bp
9vSUHJ/4f//OxVo2cR4qgIPOOct1bKh1qSXbdPhzOsjxDfPvIIvFPExRYILK4hDwbwyQGRFV/tMR
jpxttnJMlyvckoa9zE+gXCNlYXPMZGYOomcaBv1bL5T1rKsBpNrg51C80yoI9DNL6sj82UrpjlKO
a7jm8n7wpsarSO9IUtrwNezLeN2pbB/UYOhPj/BcoMUOaWlTQGIkUDfaoIJqCGOQfmmX/ndhFue1
V3dxbYeEYZLBAbyNdKWAlf+NIC570GDuDLXM7sj6Jr3N+Fq9UTyFyvzl64D3HBgy/12cxXNbaFph
DYGJyxYNzMR5ynMIb+6ZrP/oh3k3mMW1Q+mobIJ56cFQqcFxZWWxdrtzz6djCxzegQItrLsstcXR
FciwqPjiPAf1m2RmvQZ/JvsJ7umu6p9Oz9qR3UoG8u9Qxseji1Q/DmOwp/SZq01U30dReGa3Ho0g
pLDgvghTX75ts2pyUYFgyqRLwZk5k6358jcG8S7EYrvktLAyV8yfvnN+TXWwVy3i6KdjHPvyLqcO
L3QllCMXZyecHa8oY8pfGhZbWpiBPRz2orLOFI2OzJajozqCLBz54adKgJQxhKSY7zGoINsLtHzh
miJUfXow84QsLiyiOC5VGwOx/uXdmLpgBwOLKLRx8XoMV4gVNxfcYzjhAVo9HezI8xV7GJB+vNBN
MqjF14EUYEa2X1AHAGq+q9IhuC09eOBe4ZoYfaO7gmCGs/fqsynAuciL863LQ7dFdLDkkk2a5yAJ
jJtOUqF2PGATCL31W7+FMFe3FM5Oj/nIZ1QA9V2ppK0D0l9ETtFJaLK/JM/75iWKpm1TF2e+4ZEF
OS9Dcz6NTNddPmUp69aBEnTjzRrebRQjDzZ29VuGhtD69GCOHEeuELpjSsUGFssXmAYBHKw+lgdd
LVBXLybrPh2QMUZAfbgqnVrQQwvoUp+OemR8RKUqJmijzIWkjydTlgLRzhMded4hRxbh2VWYu6Ma
cTrKkQ/lCoOXpcurhUW6OGprSfKgx0SxUZhUoIo8lJxOhziy2VwD5SGq2+j8Qbj+OJABUbJaGiSi
3SzJoclcBxWOujCCT9TeNOM/Xxcfws0jfpeMhpFQqgtJ8jos5tF7hukZQsbY/41BMW3mnArZ0lhc
hBNFUxANROEV2EDtwlIzs1/JYDdxr15OxxLHZpAdw7nLoeV8qmzAlelcPydFrjcC8Q3gRyv7Ldna
awgyq+kFFghGd6pe+etzj4hjy+NdZEf/OJlWY9cagDCOY7jTva4uRC92p0d3bJ2/D7FYgZ1tuJ3I
5hAlcJwaQUivAqfsn/lg50ayuOhNitmIUHBHGun0K/aIF43df35HUve06OK4Ulrm8kjqZKv1ms+1
UsTZrSbuK3e6hgp35mw9OmHvosyr5d0Cb/usqcaCKP7gAKd+qcdsk/h/Tn+Vo9P1LsjiAM9qj0dd
QhCBfhRyONG1Ebf/+V3/Ybrm6+vdQGLR1nkwfwm0XWehh+o6bMYvf2McXBO6dFxeS2Jx+Di9SSo5
9/jD6o/y3rr88b/7+xenDXohYQrUCt9gs312G/ziZrTr6RhHrnGqjP8ew+ImiMeSk8FjDKgW4+jR
iDsd5cVRIDZnYkTH3YdoNUjq01GPLTPb5QIiZREWdbqPX0c0tovGPlE9KB0ixtBCR7GyORfm2EJ7
F2Z5wigPBodVMIH5+CZwQNK9M6vszDicxfmiBX2q2XT94U8i0GRdyYqWb/l2erLOjWJxuuQhrBN9
fhlX6q10gjUJ+ZlFcPQSoL+pWMPcN84ypeL1kNnFfLhQPfce9I3+G9NGukvaCujuLChwMV6jSb1C
EkV316eHdywDoj/tGHSODfdTP8vooK4l4dydmN0bQ5SSqx8Kk+7JfwqjM5XbY1PpUG4kkmlZFLw/
rrugrYc2Hnw4hWTitAVhY6dnhnNsSdBs4SplNIpa/scQbTkWkRa43AVVcVVP+tYbkbvv2jOZyLFr
+10Yubw8xQRoNCWMH3gHKJVMF14J6XjQ4vBvLHKUOQS+bTYlhmU64kyuZ1klH0hVzlNtZrihIqTb
/Y32kfsujLkYUdvYZjNGhAmbcAPKZCs8dzO0+pmU4K9TefE++xBnsWcbrR2NfF5vQb0p/1TX1gpL
l6276uSVu8vX8MnPRDy66Fy2KC81gw7IIqCfwd2AOAh8WXuq+pn8l25Ob6F5TX0a0rsIixMimgrb
LVoiODJ9Htr0BsGh17bEoqSC3is151vZ53haWec6IcdWIXUnXhBsJ5oti8Xu+7GK8ixAT23CZ7PS
40ujFXsgXwgAYC1yepSfgyne7iAQaC3adHcWC6Qwpti2Q/TVOMT0742JqloVzsKC7IUoA+/aifjM
wfh5MxNS0iJDblmnKbc4L3pQa5I8AglSx39QDiYF9jStMyClZwJ9XiOKIg6daIctQFd4Echy/bHx
IApeAEy9GwL3D9JO8kwMcS7IIifKk2h086grSfWtSzvZh5BSNohmfWnxp0AkBD/DNRS+M4nrEXTE
PDYe7HRPwREs+7V2r+V60EIQ4iZ2eFVAdDAvtNTT7y3MqB5lJZofeSGiCPEt1Gmg4WUxGlLoXVyE
0o3O1X/nqfy4WZhnelsUgkBFfcK7gMmTVtqDWeYfl+Q59kUTJPdR7T8CdcCuOTmT63zOsOZ49I5Z
s9DSzcWsKyBmWjhLgzeTp1+pGR3vVbdKg6zCsmvvhhr3utR0kjOHwrHtQquOqhAADvtTwxXQmh/7
GUsqN90DtmoXAh5bH+gI2JwDmB1bWO9DzT/lXbIdTEVidQmheuwIAYWYr2jZnTlFxedDjnk0bMp2
lkFTctnXlRX0WcQ6kFfcRffWcGEh1oWWq48za+xepztrPazECrvn7q6frmvZXPRY2fvr5Mx6PnYm
zOgNam46B/pyqwLbc2oHhVhI5MoAMF22q6Hwr7Wz6f/RQHO/dz56wO/Nf/5uVvHXmGpgiGRhnodU
GiyEixhr9Qu60tmZMR3fE/9eo4tzvIVzGDIaToawge5VDjoNNbAVo9/s9DBN63U0NIjXnj7Qj0Z1
LbAHigqRsbwYp1Fo+MICh9d893sXO3cV3nsjGci6zcNbQDT70/GO9IKBpnDIguObsWfL3Azehxbl
TlNeJLFj3IKk8iGJlcElgg0IHhZBvullEn5vBWjvkXfRCjA4+ejg1FhtNdmZDXrs+777NcsULp3M
GOlPfo0e7yP3G0oKaFqfmeIj2c6HIS9rcKKp0VQUNacPlM2LFhnnldQvQKYaYh0g37eK4dBtyCPP
TPWc1CxP2feDMz4uXozvZBQ4xEU476e1Qbj7a/XSrOItcohnPuux0+d9qMUzHEyaHwibUKJA7rjG
jySjLXZmQMdOU6pFM95orrMbi/FIraZYBRof2VU7hOI6dauoxfUrqR/9Kj7XhT26NICWOOizmACd
FndGOnVp4c9njF0p7P+08qoPUHEHsC7+xs7navpXpMXOr6DFV2FJjTZx436te2WyaUp9WGsoLUWD
8eS3drk+vTaOfi9aFTO8hP7YsmlFI2vyEcChuJ4zn/2obspp+nY6xtEJJOWYkSXgFpdvlkpPsqCt
ZlJyOwPXkzcdCa4sb/7T9ySXEY2X+Xa3gOou6xhO67cU6yliVZ6l+Zs2saPHNsm65Mzl92nK5jim
jtoGaBzJvfNxN5EhOSDMEZMFfeaJh9HEKhHWetGWN6fnTcxJ9Id9SySHrIHz0aUkvOwo+34ulN1T
Boh0r97WY16hENvFP3PbjK5iGzpoK0NIw+OIgLENO77PoECe+RGfDo/5RxjGnAsD8vsEDsZ+KgIW
zLSWAlvgNsMeMKwySPfTYO3p/MxU6c5aebVAlWma5e7sTqJypRnntsfx+Zh7F7hM6+CwFztR6MKo
VZbiStXYJiLtk4ZbSID5axOYm7zD+wRlFDQYsbTZS/LflxQF4jNf/9NiNiS3v0l3Y0abkbh+/PpJ
Z4aAyshY6w6WuFD9ZS2zgyXVOYzZPJjFx/8QaHHI9bFbJ4ZLIBAE/srKzNsSgSrb7uFIhVjHhOpJ
Ooi5nP7cx4fH92Z88nMHwissaKG2WV4YXYwdQcTjyk78WSPGCTf/VahlQTALND9KLEJV6OcUabuD
f32Jgc6ZE+7zrfvXF/vXkJZ1wbJoW/hV5FMexnuyHKLrGh25x+qqLcYeR+w1V7+xcmKj2hQsWkCs
Ou6FwZii5lv6T39j0AiVsVSV+blzMDXI7vgODxCt0597OaxkH2/G1nw4HebIGQU5gqcrcH46msts
zrMGZzBThcqKwHmxf5vCc5Ca4xEsnsczRvYTdhrLVbOIOxvNEkzSEkHSMkXN79OjOLbh52YinVGB
mwXQio+bjYNFq51iDoImBua+Zv8YZ92zFU3BI8hBde9DcsL2FH+8B+plyDCIoemKMznN552IJB5V
RJ3tBqLLXfwKLY2mvFAKVxbowag8mv22FNgZg8vcCYG7aTYOj9NZ0NLnGWb/s05cGKrkt+6ixIKX
nih8y6su2i6JviYB5cusDdzt6Tk+FsWmXMS9DGwF6MLHKR5AANvKJ8o4FPdeGD9JtKLOHCqf3hbG
DGuW8HXomP0/0q5ruW4kyf7KxLxjFt5E7MwD7LX0FCm+ICiKhPceX7+n2D1N3LqYWyNtP6mDohLl
srIyT56Dsjr5+eLxlMQBuNrUGLoG4OwPU0gKGM9Gnh3m6fvM/bw8HoH4xTO/iRIQ3uvotTJ06nqW
Wx/NxaSvV+dLRNU5aDbmo1IYV6mfOKDfA81MCuXhUXQHX7GFjt+mZf2rWVrichbfQA24lAq0IfII
5IoMbOGErwEklYTikzHWlQDhxA51IYpi3wNwBjtTCF4BCZ1J3DdIVMaIjFu9ugpaYzL7QgShNIRI
GMbPUgAYI0oFANWgCEri8NNFlfMkj1sFQWMjPIBarNojdAUfKf6DCE4OXiwdfCtTpwa2NoCO8fLI
z14An8aBBxFhnoQnp8bFLEj7poVPnzPhqZUEGdJC+V0HgU7LGHMWYvj8jGCoaCWSkegQZSAiT61l
oj81GbkUqzo7GHp7P5cZq9h73tlGhiRBqBVtXysZBj/T5ylCKyX4QWssYKIq5RH002AWkZPiMADA
9Kqi3fyZC4vxGMg5fydPTXndqWDUSWJQAWg+AjKxy4xjlRr53eUJXznCyH7oqKzCVZyDG0sxhlaa
kBGms6w7KBBnRSd3AbkGxH2QL0HiN4ni1r5s9HzeyR2GPklJh/sF1P503sW8a7i6Bh8Klw6gs5Bm
AfgOJdtetrIW8iwnnnIY2SAXYRth4qcBZEZjCzxv/RgGBiOaX92yi/WlfIISKGja0nHzD4SbCkUB
VIkUGwBbAEbHkTFzq2NS8UTB3Qw4Io0pCqEuEXUT7v+O10DrWDsRiDWA6vsdMxoy8irOoHR2eWSF
wVfoG0CYASos3IJuDu7ZWPtlFB85GgszZLSL+6McwA4IWSjgshJSVxmgFDYBBwkUZPE+chIrSX6+
7Yg5tIUBLqWKPJ3c1ARBFdvJqMwoCa/4fnLSOAoZ3nN1NwCQReIzksKgnhFVDG2iigtrtAbEgqeU
4X2v8YckRWTfRbnIWKd1ayAoIU9W8ayJJIpjseJk6CNFHVTJQiF84vrkWywpL+2vZxRIpKTDMZNH
K8o11MjCaq4yY46htdKDbkyDmkkrdBXD/68sETwD3CTKxwB30jVyAQSwQFriDa6Pc7dLWpC+geCn
ZICgWVao6zVGI5af5SkWaWxu5mKEn41/fSAAESG8RYlaR+aH8gpxl6VCGyK2nMCyo/oBCuEaI6u0
MgqsBcp0Eq4u+Qxf6Jc5Nw8DIjy+eZO0B19k1ctWnA0MAJpJKHBE4I9PjyfHDx0f1hhDHt+lCWgG
fTD4cSFjD58PQ0XVGyk/1IkQqdLxBp5mFS77BJdBdFfFb7KSMo7k+TCQWeBVnA7MFtLgVEwxoZ8D
lLsT9EMjTbrqOE625YmXHRCztu6vXjkqMimokGhItCsoX5zOGNTHUOKUUF6D+pChXCugaxZBQX/Z
yPmhx7OFOBcFveQiknunRjo+avhWM7B7a2kGQxXecAWwcDVEQmIlR2vVOIcho75GRd+6BKoBbDXM
Hx63aIym9zP0lSqcS7w2C63bttoINSzkKMDrfwvIuhmDYXcEtWE0zdua410d0jl/4v/+54Rhoflk
XHgryqmOIDdD/e+/jtFbXTTFR/u/5Nf++munv/Sv6/I9v2/r9/f2+FrSf/PkF/Hv/2nffm1fT/7H
ycGGP9127/V09950aftvLgjyN//bH/7t/fNfeZjK93/+/RVK5bkNPvY6emv//uePCHmESJ6Biz1A
LPz546vXDL95FxV/+/n+t91r/h7Vxcqvvr827T//zsn8PxCyE3gPHmYEto2tM7z/8SP5HyTKQ+OP
iscu3oR//1te1G2I3xL5f2jwIaRWS5piZZJgBQ/1Hz+T/iGh6wVVVZSX0VuHhMO/5+Hmj8fZH0u0
zpFBHXUFeQsNlJsKuWhRLpXJzxf3fdKAuTcL9Moy1B+VYZg9grLFvPxpccnCQWcWCP8Tom0VrToI
yZBNpEyoyYhWRwHCCAqErZJ0ABlmZPsjCPvg4gcN7ARQYg0UMO5EASM3QwO8/rSNKhvyPyLw2JSj
kdEtV6NM0ViiN96g5A3WpOEudZP3xJJeQJnyAZyv9Ji4zebyoOlpxZhJSoj0TGMjofh/Oq2oK7aa
HEI0B6IhoMX9WfeMDDzlQcnAlgYU6p0EPTbSCq5WlqDnW76BTEbS3baFxMoniNS7lzakUq4thiwh
NNliMoPoONiKTmONm3yfPYImyipf0WzplZ5m1/bgiBuN8V5YWz+Um4F+QfUS7/zPl9xie6bFlMZK
r4ImsAPVE8g68kZGK/+ESiYoyZAOK5ANk4OnMQAiTICEnzJ4xVi5NR5IrQEhLGg/XF5ZujHzc0LQ
Q0Dq8bjDeJ0KI8BePddNgsq0eKugqFdZugfC+U1q+7bvgmsbVLKiZGm71EkfZYbPX9tWAmpWgDWg
xwYBxum2CjpAfaZGqSw1q1Wn9zvf1atEthlDZJhRqSGOYFHD2y9vLPl2eBWdYIcm/AO4mi3QxaNw
2j2xmtM+n5eLTNKfk/rXwFQq/AtaH/qFIdzQYAnP/kcHrh4rB2n4t8p68CHI7Y2Wb1Y/J1vbkS8Y
BAuTULjBvfGTMXYytrMvAacJ8rlIaKHZ/XSKDS1S+jKExxjf8gcwYkIOFFTcqs0/t6+jV0AY9EV3
S6/cRTbribd61oQv2xIV3RVJVeEsaJiFXRRZxj1kPexgV1//yI7Qub/vdxaYqzD01/gWkt1PjJGv
uZSldSpSipGVnBX01Vn8znhWX6dj5Oh2akKC+9A99Ed1w9ms5x/xUmeTDXwlqVRCqoN+wNSiULV8
RrTFVKgpQhQqr42rBHRkdaU7QahDH8Rwh751Lg91daQLs9QaowGjFIBnaaxa/qbHV03yKLPYhaiI
8I8NjVwKGu5U0qZD+WdoXcoT5IUbq5N2Gti3o+gbBzK7CH7qd8bylyG65AIFrUocBpzVMQ73vjFB
lbi4TTnW42n1WJDGKQlhtIaA+fRYxGHdGyDjqKHGplp1dz92H4OWgJThvRAfL49odVMsTFG+IEIP
kOCDmteSvWDTeO1mcCFuwKSaWr9b8GoGnQXwTGfMEkkp10NBHLl6bJz64HsgeE/20ibY8eB2tDTw
2eN+ccGeIDEcLBnB2bZHNwugVJKGEJ7eHEoB4SBZrKyMmyDhcGU0HyVwB308oHD2mOMdcXlG/8NQ
dUCqUKFC7Eg5dJSkun4Yi9pqnMnR3MbTt1Cq3crmbHFe7Rk2JAmeWO5s9QioSLsAIIuclUytYwv2
wC4xEKL4Q2f1EjTtkIjjtJsifmAMj5zXs/lcWKLmc6gVcBkJBdkxEIdVLcjOV8+9A85+j4fYnwUK
5ssW6QsSSSRkwwHpRO0DzzA6rFQnYOBQw4cDgc+CbncEMZTLFkR6j9AmqLugamNfjQykdWpX98aD
+nrsNpXDI+CzE0d0op1uy/eBBwbpe90EEMMSeRNKBryrWGRBWTc0ef2czDH9PWRKFpFYM7ezOvpo
iNNfIBECKRPBrjx5MGN5E3nZVnLGb/Mx3AeC2Tz5dyzw4eqE472LWBqhPIpop9alFuiQmRSLDRWN
eVAfzkoWYQqZ0OUm+hzglwkaltZOeLuXDUxAYNXmzO49tN9ks/4GOjN0gGisPbtiDjSuJEmEXlQ4
ISquFoVaSXMR5qAcf3N8yO3MgyT1nWgmQCJ3jP1Ku1SMDZcrQBQgmkCuwCAHaLF4IjTJ2wEyAn+6
1MSrnXCTMV89nxVMag5JMgUtvSDSIGD1UzuZkaq+HIDMFdTzXrRRnkAob0EtxUlsSE567F5K2sd8
DmxhkPIxmZ6o/MxBqCMxxusxhUSgoZUAcUHZQCqgNHD5UNKX4Kc1bD/AYeCe8YfT4fVhmA19UcFa
0G8LI7ZDXFEJpBFz3hsURhGDrlIptDVqMhMFjJLyNHcWfwt5SSu0uB+AwlmQ4bDqq+FAppN1yunA
iDZJTecEOLqsdWJn1bn03kjCN7RH7Uq5eL08j1TqCi6T7Eeky5BNRq1akanND8Z7tYbCWGdp97Or
uMJG3oL+2+btzGWH1WcJiE9rKCUgCYG9D5OnyxYnWj6BqJ/s/vSmsSKHhBTFQ7wLGUu2Nn0ALRP6
KNk4h9jXLUi3Ue7orAmN3wGUlZv0cY6/XZ68VSMgpkBoiTfKGd3cNKUkmwMycHkqobSVRmhUHV6i
vNv8jh1wDQCHIYCdgrqARvDF5lnT9kjb5E86r3pcXOtmq4eMAr645gkl4csQdbO0wzAUAEhB5h2d
2NDDckAA9zo5IelPukb2xOodaDmJJnaGpexAvGuyN/6ag4QnBiqTR0B21k+vBOAInguI8kwN9GYM
O/M/IMMOBU4QJ/U/i+oqmj4uT+/KjUaytn9ZpEbdB/PUa0rbWEIl3Uo1tzM0zvkdE6jcI4MI0kWa
kcPo9CKZ+b6xBvAy9aoM/TIWBejaZkQc+5cJ6mIBjh3KqC1M+HXgduFPDVT0AxSkLg+EZYXaiiko
G0pexnutyGQIzUGwI32Mp+fLRs5yEMRNKFBWRBkcQCtA80/dRJ5Mk97OkKQIt5zbP6P0cTc4pV0e
1MaVH6PbdpvahaU5oOWUsE82HASwIlPcGDc647peHS/yXUAAEF9Jd0DoiYFrTSPkA4EKBbPvRgiN
DCidXx4wywp1m+nIRcdGojRWqfz0gR3pZ86MwVp82cqq9yXJu38PhprWGYKQKWa2sfipL+1W1vsd
BDlTyPDIndsVQ/gKihEFevCgLZRVyMyMM89IA6+etcUnUBdA3qvlOOUzPqG84bjnTHthjJEUWum4
R0GDHkBQpAmPJinQsg4/g16W1fuCq1XyddP7u2Qaa4h8xj5UyfgHXzCemqJ0ht5wkzJjJAZXIy8E
XJKOpBWuBrrMlSbgA8kqvEjCbZ26kxPthQ3n6IcRoqVvog16uCPriUKjPT9vceD0QQYJ9CrKw1RQ
boBiVYC4VGO1tur5XudxV2+t02xbq7Ryi5UrWltETC3MYaJ1IAZOj2ed9E0EinQ4gSESTCEIH6S6
315eSLLl6XUEmA3aGoRg+KzwOabKyNcCHl05ko+aslN9KL28ZN3TZTOrVx4kLMgrEoBL4JxOx1JA
tbhIo7C31Fttq12nD6EFwNxOf8y3EIiBtrel28bLYLcQkoYaA7LeJhKPO41RdF8d7tdn0E+eWK7r
IdfjHtqewxZaNa4sJV5qSFu9vbk84lVLpKFLJhAC4GROB9ymcgXRAQR8kL2q6qsSknaDsRkK1iNu
7SCiuopNCewo7j1qYmdJKBUIiZAtyVuihc3yGHjxFaQhNqxc/Jr7XJj69HuLN9UgdFjYVkbiDXpW
fABFEzHOCU9+zYqWiYekdyWwJBJAPzxmj8bEqWGujRqJlklCrL0GT360a/ca3gGjo+8TO/UiyHnh
kcp6DpzljciViJccWj1ERIBYutNlCys+lHU/6K0cCSJHtsLn0ZYtlDq2JCGeQkXMxb50Csb5WPVm
C7v041jn0zqedNgVFRS0zSPJA/o2WiwVVzVlN3MNW2Ac/U8YED3LS5tkay3W0+/QByeRscpeve0+
8gfhgDKEVXi5nWxKl3QMQ+4MyhG5U7it+l8QA9Edw3CoAERglTXS7IKsJDXdPHaAWHR4zfK77K50
M681oaDyDFyrxSpQnu9eYgogAgQ6BB1BHcg6HsASFXKdpcQ6sAKujH68mcVsSL73dEoJZw/h2yJP
ZvRnnk5py+lhK8Uwkm4VF2JbGwgHOPEu9i47l5VtemqHiqUlPlXyMIOd9jndBrOT/wyhVaBuo620
g0Zv/yFZrRW5rDBt5QI8tUtNYgnBDzUidqHc7Up24WnO7KmmAGuho22Zx5HEKZfmk4rYoMucZ1WM
/AMEL+0AAo6o10cmeT+3+/CpeRN2oiu7EGf8VlwrDA9+vmHIWAmoTcUrFjznp2uZdDMfpw32plH7
uiuJ1U42cmRCdGh/XV7O84v+1BI1Sm7ShkSeMKsGMuTalJugvWOYEM/vo1MbxOUuDnuSd+WspVDi
nXa+x9+Oz1D6sUl4n3iff3JxF9qSF9xEh/AOzaIuyctB1otZATv37QQeQnDVmFt0WVJeZ5SMoBpI
xkyLIVNuQKY4hKQBRCt9KAyk4cflqV3J4oI+UJWReQFMScZT93Tcwghc3FxLvQXsVfxQOZ0TbDq4
1nzPOUTXQ4GyogUVJpuzWadlJeiBEAtSMGDAAsJUpqubYdaBjEOOBis+qLvcziF/a+UbA2wHVmdr
seVveiewMrv7gZSyq95Br6jYE2wBYw7WvBKAWmCpAYhCQnHidA6SWEoABY4HnCL/Nthku/YH5ILv
Bg86aAPU4U0kEb3+jvBF3KOOpjDsrx2kpXnayfca0PQJjwxpFt7N/PgiNOV7HkwuY5jnoRCm+2uY
dHySqPnYjxqmu0YoVNwJ++hI3G9zzc6eMIb0ea8tTpPBT6FaB1Dai5XM9su7ofk+6jLjzLKMUPF/
OahywMkwknWSOYPHpgg9X2PM2prvgQQBKpwoDPLA9J3ujRY6YmFUSOi7HH/ojW8BAcK4rNaH8WWB
GsYMsFUxl7DgDyNomPdCptwbUsB4D65aAUBIQN4HNzAduCU6WqbBgYPJUkdsNAjtQeGRgzjr5U3G
MEPHabPelT03wYxUQ+Cgfiyme195/Q0bpM6GoJ7XQH56uiRymMtCzZEYNBxsrgmR8syhcMhYlpXw
D8dlYYbcGIs9PER9n4hSAzOGOVmoAD1Dx8wBQaOrHjhr8IJbEbp0HshsK0t6R9dts69jxnSu7D6S
PMDzHU9PpHepb0B6ASnWnDwLG/SCghim7R8uT+YZegkdNSpaz1EKRmMvqC/JJyyGORVQdqs4ZHXj
bX/ANgfwD3LdKCb2FpTNJ+A9oKFqQ2mTedOt7JUTy9Q6DkMJcvoJVw8YtzYRGsdNgNbB8poJj5fH
uG4I7yQFADxkr6kTBkFA0CpHem/VCX89dc1b0QZA5lbcyFiuVUMAFqL9DGk6nX4+q6MQ9HXso1oS
S89Vkn/vk/IRgnOMV/rqrkCDiQhuelGXJWo8TRONCS+lvRXw3ZYPIMEbNd8vT9na3YyMItj0wLwA
rA3dyRcNQVYPFRYnPQDH5xnXInhDUWj2belqvhJuo23Wm8FWfM6d/Khb/fPP0mNVT1bHufgGKiZT
mxphXyv3VkjEn5vkNZZSVn5gJdzCODWZnAKgpumndJwWSswNJNy6L8wX2QJxl5M4+nfDIokr5THe
3Qc268Zfec7CnM5jl0DdhrTxnR46Y6zlvo1JnsXt7em1MSGR8Pm2A3H5Dh1mzLO2OpULg9RUjumE
VJaOUy6oiSlN9wWaQS/vGJYFKogSg4GHGC9xlx1psH7hws1lA2shOiYNxwvQT9THFWoMhdigo1TE
g0O8FZ4lt3TrbXCH5IPb78v75FF46vfgGPeq7QBxSjPedIcAcbp/F780jArV6jlffAk11lhQpjA0
MFb0QX5k0OYChVZ+5HkWS+NKBQL7hOC9ifgYWMMoQ1KA9kqIueN157aiabj9NsdGKTeZpxzTe8OJ
3luTkD2FmxYQD+MBKu2FCzUM7/LUr67t4jOoCLXo5DToMkSORsQ/Anfh6LN6f9nE2pQCvY7bHFJu
xtniigOemnPZ46abq+tkqvc99IP90Hi4bGalhg6+lYUdakYHXiqKacJBCLeFiXTVEVKoFuTQbfW5
Rpb6v8DJrE3e0iI1eSB3nYceKhhW/Qy97492q1rzU73pJxPtYJIFMo9rZl5gJdQHNBpqVkgn43FH
egyWl7oBXq5R5rFvZCCFSrffJIdqCzC0kzJTgqsLhxsCEBwAAcFIcGqqnnFzc1BGtoIxOxQct9XS
8RZtDvblhSOzRGU6oAGJE4AOXYDkeMpMF2VByEkw8wcGEK9yJDZqj7XTycRcMkMlqNCU2Cehgfi1
RyqjCZ5yoUAHRGpG3G+4ENR6wUmFZkcEXpShTpgqAbkwBFzxhiu2qNabSSow4pG1yw1iUsBVEPVA
BJCna9PLo15PFbae3BaeGuSQCf4Zq5nFCUDqQ6D68hKtZd0IuwZYcyClpoAA4NScHPpTy3MSyOCP
8k4TzWxTAVMIRgPlqHmq21ynt/ljt2fRiq7tQGQUoenKI7MITbtTsyVCZGNKEXWBNzmyYkmsNxNi
Gkh4yizc5NpZXpoin7IIlnOxGIpZQCYq6WpL6yF7PzFiu7WEDCbxazTU0W2TooPENEFMgVRgvpKt
ygocw2leCs9wWie7kVMXsD7RrhPz92LypXVqCcsiHgJ9xlxKElQKoGc9968te6ewlozywsYQRWk9
YB7RTwDsYuYImxBM+43dbGvv918by5FRbjgx4rHpJ4RcIjBbZjsNeLXJxY80zieGq1rbJEilgTMK
bJNQQqWwTGAyGOa5QHhe+tsA4lt6+Rt35dIAlZOYk96XNOiNW6lqfBsKbg+uyASN7CxNlTWfu7RD
+Vz8qwFa15ETzQ/QdsZR7tzhIG5+HVdkoFnya74oV+hXER/kFYbTVhCAn8of/cS7YzExsFirV//S
DuUn1CjOR5/kDQisiFAr414E+1HtiG68hxBp5n6kR53FlrE6iah1EBYxAv6nJrHJ29mooR2Oksd4
aLzEG3ecJ270X8/vwOd+maEmse7FsWvx/LRarXf4PDXzoXDGcGL5+NXNjdgCkDLSfkUneOJCauuy
QkYi3iKS8Qwz/U4anfoAIZToau/1I+tKXkvEoFPyyyS13cV6AM+FAZPhVkRzsy24mdM8ymiFya/1
benIz7w9XLcfo4OcvI2MOStRveatlh9ALWHVktbuDA8PPLs3onKVN6UrZRpjallWqBUkOf+u6jHM
kr/JhttY22sCI+hYi26WA6FOALiOaiQ9YEKpJVxdx3ribR9S8hoEXBixAGs05OeLmxI00lKkKAg9
IM4HijanOra86f/sd+KbZBV2uPOt4LraMKyyBkhdno1aCkGhkOvr3ngTrcyRfuSoTQue/OYDMFgB
icLvqx8Mq2Rl6KBxOa3UpRmIiRbiUBDHUuRAOacuZ1V201n+tYhyeHlkVSzIP3huEI3AqKACyUez
t/Voq+2jqSCTq0Neq5RdRQ4cP9IO0aS/pHiIMvYmyyB1BPtSl9o2xLwmUe2FnBdWI7KusT12bxNU
hy/P56qLgTIZ6M3xDjREajrngK97Ne4Ir2jlJnPt6CzerVWfrCN9RpB9hHTgdHOGKvj1xXEgsQDY
7ybtttdB4jhEjla/i4lg89wMteHHy8NiGKUpAZoeVJFjDy/C9fFzm6D6PUWuFlVQGiqAilcNG0Ug
txZZeZPV6fwarEGtXaUFSViJCHxC5eeUInKcWfXZ1VO3sCCeTqdcq32J3hTkIwvBS7ifE2cgYb3t
uY//3wxSHjLn27rXE7ivRLg1/O9F+dCN2zC/MaqbcdhLYHG/bG8FlY7IZDEwyl+Cu2eMWx6RXLzV
PdkZN8FhRttpYEXoXmDdMquZ+KU1ymWmc2mkYIUgbgQMxVxnBndNY5b3OGaZ2UjWYEupGXwPrOo6
skfWEV/NSS7NU74zHMsqn0EraPnH9EHfTe/FY2Jpx8GeDsJrYkd28uO3phfKtETEAIJO1HoGuhaP
Ooljh52409zKqzfzbbYl1XVtW9oMa+u79MsatZip7E8q5pfAebKrgrdQ5t0Lk6VeDzbgkLcEnyFs
uS0rif0f5vXLLrWsRhN1mT7CWftH8tYhKXTQFUreH3120pb9iPv0kGf3AxAZ/55YailllF+1QiGu
5l5wQ6sEGIV30mv5u/5Te4we5WtSYBec4Dk/1kdtS1opp51i965+xbySV68OQIuAUkMKE72Np85B
1JOoShIFgamtZ476oaExPgQUp98TLJP4XL9O9809PCFrvcl6nk/Cl2HK743oQhwEDdWDwWpre3xO
Xn1P2oR2BDkvN3loHlqPxU5AlvKSScoRJm0pZY0AkxXa/usJGM3so8zeLm/kzxD7khXq2LS1Kutd
jhmNQcV114Ja4M14453cRp7AUjz1vkqt5ll8zn6SFgl2xm/dLSLmBaEkWmVlGsUVtkIDxCx5sH1i
KnNb2JNpnVzJSW9/HZcGH7wwRh3bvOh0TmpxfNSo9STiEJPM8TvZujyrq7tlYYY6pY3QxVmfwdVz
yYvIbWeZUWhaPQaLf586kr4cK2GZIh7WtB9jwqH1VTTBpOGNU+ZkyOdcHs3aRgRlKnijdRmwHoPK
r8QyOOfHPMNVMvupWZX5h1JM3zKtnBmGVvcCyceioRdpK/DZnB7vsW/5QqoRGcqe9jwc/W1qzrve
qcECkh9ZiO/VYS2MUedL09ugimQ8crM+cdJONZHnc7qRkYJbt0KINUmbE9Kmp0OKuiDvO3JRtPn3
aJDRAnHHPMRr240IfaGXA31OGk/Z4AYQdmodyhBFEb9B3cIrJ5nxGPosXdJ+YmmD2gQ9j6ceYE0k
nuAtDtUj7jraEMob0l4HeL4MNPS4T3ahzaPxG51AhSs4wmN2E16Vd831sGEtH61cAjgrmuAWo6bi
bn82hiEg2xIu2U4zixTxAGyI7cyS7c6WLP6hRGrOFFHFikDZwtisqwsLfCvqaSBTOusZlkupDfqM
QwSQgTUjnixlDLZpm9qXD99aoI8WRgkwabxg0Dx2un9Kgy+6OMX7JUfCxupByGBnCRc6UyumUPWo
azvMMv6WC6Tmrmsi7vay+fVRfpmnlj1UfH9QM9R+ok7ecJHgtN1s5ZnmXDazmqheDpNazCQQjAn0
uhhmFXMtRHVqaQ8y/GkjxDkYcHI+sfWSr51CjXR7BjJ+08xF/nOoasMFYH+EErTQH7pYHKDmmkIZ
Wp8MxL2K2AzbdOoTFsSTMS80b1GAZ6UhZqgw+sL3dADOJHgWfr0FABv8a+npBrshrqe4KXA1S0Jk
1hC6TqXgke9ZZtYuE7hbFR3HwI2B6PF0h01l0fF9SHaYHIAsHugn+WUuC2vyI1tiQUFWXdXCGBVu
CLOh+tGsImnUQsYaJP+CLXQsttnVxVkYIR+xSBf1EKM30knH4kAdWa1B/z5/m5rhNy55XIkQvAcr
K8rM5CsWVhKA+RtDwJYN5304xWZesXIXqzWwpQnqnm/GPk1k34AJ8Ii91dvSLayRN9ETnljjrYae
bdKw+qQNJvMFt7ordBCngsAEobZEja5JcHRCASXFmUtdf9aelKFrTVD4uInqN5Y0Rz8uu4DVRVsY
pMZqBDnKRT1qsppyN0YPfLONWQ1JK2PC/kYRmzR5QR+JCi+aQq/AMyGTEF4+KjPQ0H6ICzneGZIb
sET8VnY6Ye1FnRReG2welEcLk1ZuhRLGQkk4jHJ7qEUWnHStCLG0QT+HotHIcnGADWgfJlcoIO7R
oee2G1Ew1c6E8AxYEaZNxUj8rjnrE7PUPPotwPp5pgJjfPwUetyqADoXO4KYkd9mB0+xa8NTrP8C
XM2YVNpXJaApnlsfm0Q9gpfuG1q4bc6SzeCh2EKnE5kUVpSxBprBWEkTHUCT56IpIPJKSqHDWINX
4RlvpNFOb8pt7RJoe+OJTox6hWYJodW8oW83uok38j4Ekp+JwiA3LRWAnXwIdT6UsauKacSHDDt0
ZYgOaZVSUOjULGlXA1qJppCrAACQYcPMJa0czRPTVAzCZRVujh6mwy3KJa/JRgDvRmPXe4TnlmJJ
j0h32Je9wdpTAMSV6JQGfEchrKen3lVO+KmaU51ANFqATsZNayZbwyOP0NxijpDccfTkLq1RI+SR
UzGmHNaUa32yfK/x+g1Q5haHsrnVer/xDD0ZHBVVjQp6o6LYAKK9rY558tgP08OQskqUa+5OA/kU
lBpQUgKK4nQKpTKSWyWClcYJOEdsf2SRlaCeYDjlBq8dFBHnl3C0xQNot2zx10uIIHb4Mk7N6NSq
gxrIKUj9asVsx32pu0JmMK7gtRYp+FeQnwIoQjQiqHAi7ZQaHc8ZrAhm9wENUXvciFupMbtnFEtA
YcKCfK05IHCuIccI2lRw3lDXohxySh7xPsBrWgUFb2UDktXt5a3PMkEtm4a0hC/PwWjluvQy+P31
JLFq8as7YzEKanECJSv0sIKJoEXmTLgZBfBYtaDdBO3lqDass0zuA/p0LSeN2u5NjGKPoWKVcn9+
VILxZ69Nd1Nb3nZi/52Hfsc8i25gzG4paTuhFDaXJ5Q1WuomLmeVC/U8Ga3M4G2oijjR3JmV+B7y
hlcplXvZGlmeC4Oly2mGGLVNko+j1VRvM0SkO6ctQrOfGCmgVQcJFCcw9uSVcMbioBRBp6NBYoRT
LreEyLH97CyqUbVmt+qu3QBLY9Se1KM+k1M9Hy0eMMOegxSoYIkaY0gsI9Su1MIoVIIS26QQeTud
W3se8BJkla1ZVqjNGLa1jtIErPTxYTbeOiU2tfQXidRJbgJSRV+LQ225pOwHf26J95PfNeWYaG8x
awOsuokvE/Q+0+TamGoBuzqfiRJFYHU6i4JhbSujHxOtIngGgISBehnGgTAneBrgVhyM/jrihdTJ
oIdtRRKeHrxcNwzPt7Y0S3uUNw+aym/8EOFslGyK4F7teDPlf52XxACzERTwkI5DPpOunApzxsdi
BiN8XjhpPdqqD7IQnnH5kl104gWQsBF1UK/hEsTk0WwvGnqwBYhPT1YYvvZKYxrjh4FumAgqO/F4
Kw0Pl53OmjkFci6gOUXiFKoup1d9KWdKnCcVmrHqUX0HXiyxwTUjHbQsT9DOVkjdlht5AQQiSOdf
Nn22aBjp0jS1STIuHvgoqXFqdd6M09JEf68Zjr+oY4/WToFUT/GQIvSgZ+2dtQ9BdF5tRyiU1Rs+
EkKzyvKnWK5+kfmatkOO3eJVHxIqy8CHnao5CNodF9/rM+P9dN4O8zkWA8qW2IXgASFTurBRxNMk
C9DuRjuMZCqm4Ap2h2Q3cC0WBy10W/FQ+7jy7+FjTaCsvaA1f8OlUx9BuXQ10YZGVJvRisEt0Xb7
CG1ns3d5b5w5EMoG5dEjSIOFmQ8bIQf6nVbSNkWbPTZh6tVc/hu20F4ESSO4KsA9qIXr9DYsgh5H
oJ611yCrDllu5a2em6FcMUytbfmlKWr9gN4xZo7skaTT9/A22PrdTaXOzuXZWzWD6BYiFiTNrVM3
1Qy179aXMKKhmCAD9q3uXiWo5lw2srZEcFNoW0JCxODpLNY4jYaWyhjLUE7mmHznijdeuxPC98tm
1sYCjhHS4Q/U4pmaRGLUw6RO2PItaH1V/kVSdl3C4k1dMQJ6CwI7QB6TtLqcnqs5HLKsb+GKMm5w
tOw2E0AmXNxfHsl59oOI6yEXQNhuQalBN5rrUg9ynQHttSmYPFH28IQfOtJyT+m+OghWuhmP0167
SQOLXSw9u/OJaQ1NS2jyWmnnT3IkcYMIsWXVBhzonqNBvBdkrmbs73PwCLEDPBgYbgBqOpP5m+Wi
LYsZdjq83Wyhtgl7Qea9ZbI93SBy+hgOw3XsGN87FhfbOcABpsEGgyQdEMEE5Hq6hkkWQOpVxexO
u+ljciQYTiBObyq33G31kAE5IrE4rlcuzxOT1LZB/CQ0HDkCUpiZavjOyclGGWYQwULf23gVpZIR
55zndalBUuHhINaBUUErzKoc7Vr3QPK7iY7RLvLCV8GKzdjp9rX3y31mp0ZpJHkaq/6AOhVOOso5
2fQ8yO/jsLl8ONZO4GL1JCoOIbpFpQJkmiWW8X0tz6ZRZS+CPjI26IrTghdBhxAA43iF089+JTaK
ug9gRp2aANjB5luOyrcuRJaWMoVwVsckQb6ER4c0lFQozEld5HVY87jE2ucpNfsHknQ0kHREjTPa
8i7hlECLpXN5Isk2p+JHktf4yyg1kSI/lXpI9mTXSGbCz2bRP7T6YHfhXg2+//9sURFcnqpV50fE
N/dAMAUPKFhDne9V4juzVRhpoTUPthwXFeJPhRGKMlyLFcN/BeGdnt1eHsz5u5hs88XMUXFArPdq
14k4W4SMPNhXOwAx7/wNvIcrPkHO47K51Z0I/WgQEBJuPppTSUsVUeKkcrLiYR81salIL7z8rR4Y
z4n1PfiXGfqxV5TwlyPKnFbWIrWcuN2g2VnsXh7L+p77MkLtOaSXM6FQZURQdfF/nH1Xc9y60u0v
QhVJML6CaWY0QVmyXliWZTOCBAjmX38X9/3O2fJ4SlM+Tzs4tEA0Gt2N1WtVUdaRQ7Mc80bjmB4a
0YYF0eKVcHHZG/61eOZ5tiGInevNDIIHr8YzZ/Ncpu6VhH6NpX+epH9tnHmc49RaK0zs0H9m/Wi8
zvpda+n+CUf4x+/A8gAoEyaKz9OCJDWcxFuwFm9TbLmK0g29KTFZaz4OYX0PaluNeQDKYfb8Dg9p
1sfXe3fZQf61fu71hduZtCOIF82tNptsLrjfXQXoXP6W/1pZf4pPhYv0lDck0BVfIay7dXi4j6CY
El+b4bmcBCDNWfkIoFJ6jgNaegzRA9WA/uQzOVnRfGieupvqZtp5MX1Gt/pb+fL157u4sE8Gzxyx
F3gB6NaEx5FbZ8Gbatv6FkRYiveqzcEHW/i1+uvJrtVhII5l4yESWfE5kURDrHxpJELhtMitNs2H
fvKudNT+mQf6w/k/2Thz/iyx3GoizuQvtl3dU7RBSdjwpmv2jZEl3ZORpvOb17gDm7gxv7vgZH4q
FFRTtu1cjUXcSxsYB8rl4AUdT6eJgWWV7Car6fajJEDtca9rNxMXxh7XPqQCG9Nzdp6ZNH+Lo/rn
a62adBQCE3/IafTKVKLqKZJP04gh8XXIM1TPpnYlWlw8RyAcxlOfDb6KcwarwU5pi2c2vPxULquh
Fde/J+O12dZrRtZL5dMxWhzI+VUgUfCXAgEhO+LlG4pTmf+1T1+2AjIsFI8gq3TOQgLvatlUHEvh
1sBEdvTQuk26K9ftZQ9bVVb/z8pZSHAAUJEOQb5e76ViLd7nNmXI4+oExq9T84grsYyZCuS2CTCy
cw89ZEBLrr4WXlzrisJC+W9Axfbs/JqT8hqvwlpLcBF9b2/nQxoCF40a7ShuQKjwCGVlKKBcA2hc
CBugY6cQjXBWtrPzPHS09QUhTK53Cz+uk/F9lN9eRwJfuCZXahZECTQtIdt89o2TCdj20Zhmn/RF
aLYykNb2r30FhayBvEkH3fYfKLPUqmgCHM7sG30SjEXDPPGh1VeMXKizfjNyVmeZo4CErgsjCaES
EzLNptXxNFJq7S6Z6UlQ44dqrwmqXTS6ChniIQ5SoOeN2K4b3a7t+tmfwXKbD8JvnBniuRrL9VvL
rONCvX39KS9tFuqc/xo8W+UgVF8vDlaJ6Mg4CFLy+Vr8uJB0up9NrG75KX6kXtrMHdBhfll/lHbD
JAbxG6gLySvXx8WlYPwewDDwRoEa+Xc7WqX3smvw7TBwESWqvh+9/6EodXHF/9fEWZCauUtqvV5N
iEdj+qaLZ6q//v2GgKMMpSKwdMASnNVvOaQOnZRU8G2wdzZPdLzmYn++QsNtP1s4S5xJPSZicrPZ
7yJ06uxdHze+vbUORcW8GDJyEb1yki6Eu98MnoU72c26LEpgThPQf+uVtVHEuJWpeaUguNQH+s3O
mQO0uHXxXAY7QzSGNKojjOd1WxWnT3jQDxdfC6bUB3u8980O/5dNgzKphaIbCIazFRqY2q4qkKuA
7n9hQrZ+f+0bXnJukMf+18LZ2io7WxLe8NkHoVNYDllI//oR8B+3+NfCmW97qWb1SZOjpq5LznpU
81BXTw7NQO+//lh0PfBnaR72Cbo4oIbRIR25VnafAkKyQDEkEwswyJCymK1HVHJhro7gAPYLDbjR
vA9kAjTs0G37JjQVj8hwaxCNuUW1keqpd7KIyiWSJj11htjMc8qs5SSSn9OUoxx8R1PnprF1xvtH
d/wmR/shAyQRvLiB156yvoSK+21dvsxtj4bFw9L9+HqBf05tr5/yn2oAcRVCK2efch6NTpsTFHFD
VNyqF7r9/+Sayi/vcsmgCEGAOmu2xSYXTNv8uk68c9FbPv0AZ1dwCrC35y246V1H87viYXH/lyj1
ycBZTphklQUGNWhu40HtyanEU+9VV3K1i1EDiM7VRVDD0TMvMXJag2dFIWqgxhfTW1p959fu+Eut
TSiH/mvk7PpLea6p3IYRFdZbfm98Xwf6f2QrUmzcN6B+TY4YyAu+9o/LK0PpjX4Zct3zBEmvhxJM
MUiQ+txgpNs40KKrio+vjVx0AYzB/cfI2Q7xAVgjx4MLtEvpz9rP/tp02z+Ytj+OMfreFPI7yCDO
6eVdfZ4aJeDloy8CI663zkO7d/0eWL/MpzfTVoLxodzT3bSTW/K2hDwYQnC3xO6V6PvnVBjOG3wB
YqErxyFeoM4CCuV1BYoT3GgYyhoS1jDt3titsx7udoHOX9RHcq+2dmRCOjEN5mtox0sbCidCcQyA
9frw+7t9kXPDEM7qRc1HJra1g0mO/u9LPUw1gjNvla8ByeLZGqtK2QpPUrOf428X9kc2/TAB7Pra
aS4tBBN0FGQxkOtEi/D3hVRGZ81QnZ+h5Hu0zdspPxjtlefkiyZAYof2o3sBaJw4bVmOGkzItmQO
Jpm7V62+0n+81N0CvyBIjlbJGGzJWeyw+4KaSwMjZjzsRbBglJ7VwdoIVwGBBAKQxhgpbpnEqM01
Z7jojZ+Nn3nDbJo0FR2MG7G503zzufw+bAG/BZfRSplKd1bFksgB5Dh5r68yOl8qcdFyAJczskdL
Rw3x+x4m7tjYhYB5FWa366Of9pxtl2gJli3eAiIXygGYiTk6T8lJMyGPmF79Apea2vgRLHiQBYIB
MEv//iO4RII/cz0PKzX7OmrV/ByYDNbssn66RoF1qbyAfAh6LECNYsPP0ll3qltSJTDGGamgDSAF
c7z9lcvoohFIdmirXge0CM5WRAyjli5EbfzFea+1n/oECYg2VP9DBQO8CHpHVF8Jac+syI6mtktQ
Kbn8QeB8q7/m8EKg/GzgzDUT0/w/A4L+4vy49NfgNX9i/M8snHmfhwfRwTKxG1AaCAqBqTt9MzCM
Yjy3dUhXQvX1UfTajXrxHoc2Ol5ioTAM0rezL7cQwZcxhdMDcA7y+jZhdbS8rIrNEFy8m4NiAz3O
ULt21i8Fs89mz75n5YGJJLFgVhqPPSo1fXpynSuud7FeQwsRQj94QgS/3PpDfEqXc6mPeSnx2KVC
YL8kg3JyhkMMTHSA8fGMzVfVgC/lDg6GQIHDdjEHem6xrdSyqHVZ3liErW4y0rx/fdFc6plDaeNf
E2fpyTB7wD+0MJEcUpDk7dvHNfNaadB4wqDdjKmEa4+U11Z15iO8X/Qc9MF4vuEu87qFLdCo+npZ
l8IERqworh0KVi/zzIQjZo+MM7ZKJ2+UnGj+6Liv4zU89KWFfLZy5nVab401FbCC+Otr1bsrxJV1
XPLrzxbOTrFWpnXbW0geqfWzFi+NcaymK7HuionzYSAx0Mw0pYaCNnlp2ifSg2jy2hjwle2wzq4G
NNi4IBVsCCg8tIsVjEnlS47R32tttIurAUktuHmh4wm8ze9nNNEp4VaDyK042srFY508tOn2a+e6
aAPTu+gZQ5Hvj7J5mizutAO2PUu+G/opgUiN2T18beNi8rLOs//HyJlvYXZWQkEW8VvOodgXpr+S
DE8Y4FM6TqcNUifS+msG0dwaG6lDSupaLF/PyHlZ8fknOPO9uVRzK9d2YTXorKpkUAKD1a8CL2kE
gUX29YIvnqV/13s+GWtpmZ3KFUnQgTCzHhzWLa9fW7iybef5iTSSOmucEdWe0cSpOHCdBrT48bWR
a8s4a0ClmTaqOUNLZYIWatJZLLkGd183/nxbAOqzoDlnonVjngXsnnqq85YZoU22T7Vd3kwlNJPd
5a4ru299Z2zRcb0SIi4t6rPJs2iql2UqRgqTiXov1NEUm68/2qXwgCsIgn0AEoIg/OzQqlnPql7C
02wwIg7dwaF9WNmPybWS5+I6PtlZf/3TBT4roi9TjnUgL35PE/4yO9eS4GsmVif8ZAJZq0w6tL38
slvC0ii3hZddKUD/NLESnqyTqAD1Ybz/zMXyyfHQ08L16VVi45baDR7D47/dkNUECJGgIrB62dmG
J82oNVVFsSGGxrohiRvNiOoRxLbIEf7e1Fp+YhALqrP2eYkCrK/Bq6Jd/Gzod0PRhXImAZ3uOv0a
ZPXSd8PQtYGxBIqRr/NXN1KVjT57LiwBoTI+2tdC9p/xBWRudKWGBgAB3Y+zj9bRtpvSfFnA7IBJ
z/G1LIfIIe7/8L1Q1AKo7K6qe+eQ/QWZjV1XBproZGRzavsV2hAFwQBvcY2q4kIyjxU5LiqVtbsE
mO/vzjwbdqOKwkYLDsk8tEVQOEO9kzCysApjwuLYQeNvgBjR49/7BHh9IEEPeRU0J87igd5nK1p7
XqAT80rR/s4ygxn6cVhS/2tD/4Dwfg+mWOEnS6vPfDqu1OV5sqx7JhZwJE5WUOulP+gvkrc3Gbkt
7Yq5CxCr5ONrw39GPNiFwBaaI3ghwzPZ73b7ZNEyq4cvJh6PjPa7WeSxa/6qeBp8bWi9pM8WCB+B
dgsSIshcnr9i6U7dU6EcOCVI2FVMQhqrrbG5xo+6fqevzJwleBXVcu5JrIdYxWHK1U19Vbbvmomz
sEftLC2n2cTksN31x1SUbphqSx19/b3wdLz+rH+uBf0Luo78Y9bi972Z6AC55aKFUifNDtRMAs2Q
Gluy6VBx2fmcdpRVQj22br5RtDrY1JiYySFDblrT3cidfV/pG5mIQyUB023Vw5RU29kwHj0PpHZZ
4THMT8bVwg+AUT9N6bSps+ybNEvBWsu9aczOiLKJbzCycxAiC+qW4hFm9limQWRT2Ay9/jgxtHej
aV8TNPL8zMC4rqeRYOkGCNbLRY8aIh6MNjH8RS8jOg/xoi2RWtoHx16qMC3aGjrwWsST8WHSvTtl
g2u7metd01uvurum51rnsdIeYz6kRjA4/JCPyN4VbWeWAlJ+QOdEOylhb8usBQMIx0+qmc0LV2RH
Ok5YumR3Gqc7mpX4FYBse90I17eQmY/7NCuFb8tC+LzmoVm7kZT1zqb1juTG6BvTcMLc2A2xkzds
dxE0hvve1+RO5fp9CR5eNvX9k0mLb11ZbHuti2TW3EAq5lhrtfQFNNOb2bvvDTcJ2ybZci3fL8TK
/DYjwjfH4UlXwwfPjI+Oko+M8Pvak3eT0ezzmmD8t9U2o5du9G6JZmcZnkEAcdvOusHqRb+Vpc2Z
zBISWBoGGnNXP4502QHr+9LbCR44VemA2WVsAtD9vWr58mbjLy8y0Yalxu2wSdSjmOp4IQCJZcao
xbwZbmeBeV3d6V4X4HWTxGa0AHO9OT7JHrGhWo6u1pVMQZ5NUPEArU5IU1DrzhoMKNKB88af+GxE
wIc/QbqeM1QWMsSV96Fp7k9gkQ+WKWqW2trEdMO7mTNdsaVsT8Woto0aOzzFOeEMLcWwTobjUA5b
b0w3UB17rDQ9skl7r4kuMuWwJ0l5gDh23A3LY061FPMEc0xnDewidVv4Weq5DI3lWNVLxdAWbVmW
2/doC4XAo7hAfk23OZcRtZwgkYax4c3yIMR0h6zpRUvTjaithtldBbR5rt4Kxz1BweCmF3SXjgDK
dO7Oa1W5TYRHfCedH8pB7jW921km30vDyZg7lE/ZVKYAOFj4PxDC1DLFis7AW18mIvy5Z6XKo1nN
wVDVW8zvP2bT5EWTl6eshkQB68rko8mcu8po3bCz1B5w02/eZAR1Md/2ufnmieTBsWpGMwEOoaGP
zIR/r033wxaZw/LWvUcQOZYT7miq11PIzTaNnaJY2NRZsSyLPaeQqAHxVgHwk9wttb4tNHkkEwgg
LeeklvTUEoIWHe9wMSzvZlm8Dx0ecRb7pi8UjiA3XpSoj4XVQw1lijpV7SvXy1gm6KvKyA+5FD8n
Lr85IAqYsA0s0eZoaPK7pLduhswsQQ3fxiTTQkcWG9sV+9StTdZ7oCk2yaZdqocWilWsUnRkrqzw
WFouH5U57U1vfBtq4viDNXwQl+I9WJhgBV3UVlWN51NpeMxL7ZvOtqFeOM2RsQwYxyje7bmKtcTe
uFy/bxG9I22wKcPs7n1rTD8L5UEWQrQfBVx6btJtW+N5WB+hAQA1n9zYlh7f9lbjg0J/m3qPo243
ftURE+J7/ETt2tcr806JbOPJJsxzPYLGRAS1lyBbNKbAddMABj0KyNU4U7AQBxwK/aHO35ZkPEll
+5bRRGVrhwY8S1fyZFUTa1wnlsW0kbTzFT5aCz36Dr+9GUJlOThQfbi4G2o8zZl4Lom+0yU4PiZv
qycmtO0wVU2+zSOU2QCIuK/pd8crMdXZQmbSNDYltkI6WuTYfbwkwI8q8wdUr7YpAHGy6WPDvJvr
PGHl1HTbQRaHIq3f9fQjq6fv8O0p3zWSnxzP2maqezQ6cKFPRthnCEaTdSpycEELcaNDTNd2qtig
iAZdz1RCnqqaRznGPRtVKsadR+KqoMfghT4dSkzntHJktQYmGN3zpb4pFhrYjZBsELnPJ2iEmLhh
FtRPImEOvTVxTCZIAaAQsTmAtuJu0cBlP0OCXQWGdZjJafJA085vquyuanKGoB/NiRMXeuDJIii8
wzw+ZeoNbQA21SpwGox64Q+UYNHOSn+p9/kwIeabbIEUpussYeLkoUgx9uj0wGTdNwBHD3MKaOSe
98e+g1bA3PopfaybveMdZPvcpHgeha3ZfqvxtaddyccIqS/qmyOnKp6Smknt5PW3PX7XlJa46TPf
zWjczh+T2mZ56hv5wwJAoJTfHZjvQWQs5X1S67tU/HTSp1wcm+mQd56vGznT1WNj3LjpIylMZmSv
Gr60K/mW1+qmGEVYctzo9akVCiiVJBpSisbbd0vcWTkieovMGo0yRxmgVgjd6jvqDoYssXeeBg8R
St2VwwmpZTilXVDkh6r5MdftDmgeNniP0xKBfgUSWCRK1U+d/lIWKNB7CmYSXOrlEmbNXWHZwDbN
gQshW2t47bqdHIKs0phjPlcOAJHpq6N3N3x6ypuKFdp7A5Ivx6oCwDbDAqTVlrvvh60psV228KnD
Wvq88NcxhSIi/lrxTKwtyktGjICk9yLpfNn/stpDZ4R2qcLc6hmUFlhFdXRKkgDunUJdsBU74Ras
t5swGfhWTseW7pwkmJ3t2IV19WynsQ5Q/vytBdRk2nJoxSYitsvCJ1kVWLiVcVRr/tPNtD1XbsDF
R527funWG1K8t3iWgpL3DUc3uFVP9gh95OSucVpmzLEQRVTVVaD1OAnezNyu3BDK2cCbwJXEV71i
Gr5rWe2oEZcl1JVVB6HqR1A/G1B1diSm3lqWyH0xeYymt1qL6fqKa+g5PXLzQeGS7JsbU/70+M+0
iAvyzWmA8UEJR4sPkW5SRHaOxruBK9Bo3pf+1ObPVnMqh5s1h8O17Bu17rue9DWvDIz0aNdbeDXT
U7Ts1XE2dlm/B0I8GrBZU/20AMdq5n5Vvra8YwpXoDNt+n5jqJdJu6OLYjW+ZYFrYwBnF57sO9tk
9WwGuWaGCxjCuNFB5aU/ViqLav6euKmP/MUndtxqcZbE3IycESGw3S3Ti1c9jaJgXSv9YUIWM0dd
fyDisRs3oi32Jk98Ca7H5BddLDaofNvakGW1t1XyHVQteKtnyWywDnShOibCE9wN+nwsivtuQtJ1
TO0hmLCq1EX8CHQQUevdEyBSSXs/w1m01FdzyRL9MA23wtlr3sNUvyK9s5ctdTdS9MiT3kt6qPSO
SefB1E+zZTEiRkaSeZOjs6l6GRguxKshIUVbM8jK17mTkWn/MoQbmlqCCH1r8sek3428ihUHbxLJ
91M1hrVmxaVYnhdRB+BGQHwnCHplVDal72oPxfBdoFzIMLSd3Uioyxi3HiWxbDSW9QVb6nuevfVN
H6R5fQewDaPY1KVIo56DOcMV94kwmJ2rYLb0sDJwVLw6gB59UDjQd3kbjXeVn/T2l1e+G+rdSW8r
KDWnTgJOhCEYXMfXBK6jOWG4Rk2gZ+WS+6lJ4jJ/6Re5c6s2UEX7ihQg0KEQNuPeTl6hDRUPfcNq
Z+NMxS0+yuS+T/I1IVrUJJpvZe9ZlgWmiXxt7eDkAG9noHrG9Z2ONVuEG4z0xR2myMH+QO/VMVxc
7D0jdrWpNcq80fT78rbT7oryhS837jSFGv3pyV+8n3bmEMli29g7tyFQnt4I8Zy1j5b4YY5hWmu4
IUNOYpojTgiWtTEECYIaNzsBmlsHGFm4Bhv7w5I/Wd62sYIF3UtElmz65U63hSf8dox488slUwyW
kk2XfG+97A3EiXoKPlB3I8ZHbT4QeWgMugZh0vlkEhsivtHpWRFIT5JtZd4X7hIgwdzoumBebW9a
EFEmatnzqmVmrt85dX2UQxtJB9Ld5Ws9Pyw2iIplv9GJvtFwXxp2cuTOfJOoAsA7tFvIW9LcT+Vb
J4Z4BAUphnvBB6c2rvMBgY6RLdIFB88cQ6/Ub0F14Q1OMMiBZUnCVAoUqeMFNqjj0ofFuPfq9zI7
9Yozmld+iRDE5zKc4EJlgQrn0XC/4YiZ3jcyW8EM8VMOYJxtvo5FzZIMCJruR4qAW3hgay1e2iwF
Z/DNkG5NzKDQjCKbquKpTFqmjy3ECEHirTxI2/CwLZrIrMaYJEC4EyTrZRnIRvnABjNv0YNFK7c9
Le6rVjHV1bEJNPfcCt+tLViV9+7wc6qTsFA6Q88rMMZyl1g0pJTseOIEE/599BLGUQ2WEw4k0nuS
bhwz2yRd6mtq3xI8WiAd1Kb7xGx8qmW+kWq4HxRiFlq0OsAQuQkticexc5gwLIYhwycuxzdckYAy
WmYAZpHANOZI5iqiRays+r4obiue77xabCSiYWVocYKSerHsfYpQNBW/MJoE4tMsGPSb0oKWrdHF
LW6Npj5ZBJzvlXUY+hZM5EVkFSCGK2p/sZq4SKu7IvXwsrwX+aHsBpaDpiepUpjyUuSsy6HokSA3
ZmCVZeS1HgJQE2W6FTV5+uolbWASEvTY+1EhcM9a2PM6Tq0moC2Gysck8rQkmrp8YyZ3Yt0MBE/o
G/tGUcG57RijrIHmISsym2AYcigs9oGYTm7lbh3US+Mc9epF6PKkDS82hzx6nQQN6oARY095L3d1
X7NeWHELtXiLt+9FMsWTDjEZ3JWOc9/KlDnNbsnHeEwr1gk3RiIcpiJlA6A4jtn5beq+glaUKV2G
pSl8C0Q1INLziwIS3nh5oHPkCBXXecMAyggsp0SqBRhWkmwWBE8ngzuMyVFazQH/3CREZx0WZSGd
4TM/QdR+o7RbdzCYKPZW6gYFR/yqIadA3RNumXa0NiCE8D00Vgy+T7L2NLjQMtJfiQDXefoTaSoU
IhENdq30gsneo5WH0nJlEl72rmw3Y9K94ZXT74FR0cgdJYRZbuH3g4qsMY28rmNa9rzmwAUEQm37
wL2jARpQ0choUe3BNjG5XkFRBZKbj02KZlGJUiPNpsjNSFTw5MFwRx2soWZUpMmOlpqOmlI9ZyaN
lLRZkWabwQF+ci42Sraxhux3UfoJnekfvBpvoCQOIjybbhp93Fhe+qDZ5CcBeLD3hkA3mx99CrR2
X4yRIdFlHrKGMgxN34pW2/JkiWyrCGmPrGIe7pX0jmBNjYjsdpQvO/DO4jLGweY8rrnc2K1dhAqV
NVmqTcb7j2lEAl8nNwTAYbfpb0HeG7VZ4gMiBkZNs6XbSR+f2iz/LkrTC5SwdjLjp2UqN0XuHopO
D+iAaN0akayJ3ysV93x51j3vfjY5iDmF/WM2cn8x5rdcB0FZ3m/o+gt6RdigF9/1Es7Vc3HTNiYa
AdUBgeQFD+xI1hbjh8vJTydRoMD0shdC0O1R2U8v1cu9Z5Va0C/o9piYeg5US3a9Ud0Cx3DCnEbC
ZqOeIH5mQ7s3SZ/SwtlkwgQipHAoazQZE91+SLryznKKbWmo52rqWl+aKEs73MbIXZwjd3XkNkUa
Q2v527KYqGq78sGpqIQGZNvgu+VIsyCZqxTNmNmXtZ/KsooEUV6g5yusevCYzdGQIDp9o+kcY45r
26wQnGHcaHW6z2qU8qA5fpWOdUqWZlub/CkvRLmj3XDXDfRtJu7tSJu7sldNONu2E/Set6naGn1L
+64bSwyvjzQNDYGKVboWP9iL0AOiQX+8dock7DUtjcCD8eQYPbor1mMF4mcAhY520+1QLr4TInZq
ojvXFsfKbiPS2uCj5dzxTVK98LZ6GFM8NLb6C5mzZ56Rk1mbP2iu3RI8EPuVa6iDBHYxEDrACk2N
35vLNZ9RFaOdPFJOQ6uaq6Cg9ntvE9tXrfY+8+peX9qD4nyM8daBZ628qjxE2OWuH9YOqpfJUEeB
z7QGxIpIRIIur1dSY1L4o+c0eIRYjEArnCnC+NZzafZPUL8OQAAJyZm0dpiVTz+7wcF/jfRXLec+
mKpUQYWBfPTloMK+b7KFZXPm3ok5HXelqw+xmmaM+qrMO7pdo9Uo2Oo8HrtR4I3FzB+yBP3KIE1d
mkVW6VkHRRPrpQdl8OPUUPWrAbMRE62LB2DhTHdL13pBibejaMmLOVSdmu/NGh9EjuaysaexPqpi
Ub6tEQubYtM7XZf197JURTSJYrwDY0AZOMj1bsakHcMGXa23zJzbX8PgUoL6m/Dvc229axzNq2yY
uxqxH2lNUbiyC6hVjc9ZNunfh7rQ0C6yyIfmZdkjTkceaY7IAzBta5vW4G6geGkGldbZLFnHqwou
unhucpSdDnqPGLW0RtRFaskZLjNkOyVJomyAPCt6i+3S+xatoLomFi/WnWbYELenMU0EWhaSONsm
rdCsG3GaUl3jW5rYOhoC3AuIZxSxcOwsIoZ09lnZDoHHkyqoU8uOeVeMGCpHX0zpioNfozbzIEuG
Ouo1r9gkwIpvc8u867Squ6vyrrNDr5v+KVlyZZ6Ikba/pG6iT9OKdArtZWrqgs1ORbqnAXTQ5cnu
R35j58sUezNESkF05G7SzFzirk5QYOlmzYzRoa+oNUA4WJo8TvMOLfpijcVplodgcl8TRtu7Nc1M
3s0tmoLGYrV+k+ZDOIkk/xDO2Nw2nk52GO+uUWDjnMV2LmjkarjVgZAecO/npN0VC0ejQJtsfzRR
SheSJ6HZ20h15xHY2F7Lt/Y6HjnXRI+MlCuwni1pKBoUmF2ug3BKyCygFD0zMhrjd42W9jO6Xe0T
WItthbHoFn/GcHvDjMpZJUcy290m7e1M86FE0R7zvhDIUrLqyNuk/AaUfoqxYGCJvzmzFEHhgt1R
c8riUGGOdIBUjgeJDEZLMtHALV2iataKIdc3eIDC8MqiUgRaIg2wh4zodQbCnEhzb7dSAl1ruaO7
LXEgRUDdRm9DWQrcWKB76zUfrCMe9bNqIegIQhWM9ZXSF3D8LZXFqrbF2e/nJFRjlv/sNWIMrJkQ
Pfxu1uwKKaTX3yU1X5DeLZ6BGqHTw8WbvTAxqMsKTIMelMHJyeUJRaPKHlhSAPk2pOIF6e58UzfW
/yPtvLbrRrI0/Sq18h7V8GZWd18cAMfRiUaUlDdYTEqC9x6vM48yLzYfVFWtQwhNdGbfVZYkbkYg
zI69f2M8iFiy02s0bjXE6sVe5qQKHsMp/Qg+78SrNQIrOtN0Ctng+awagpsIaX4Vq510lPVA30tK
pB89uqoHXxh55ytd94cctDCvJi4do6rFo+CJ5pfaav2z3OYah4ehXem1qZNiT8bNIEaW26oAfSLa
XE7dkWCNfRSe0ikJcbqSBbsKdeOJ3q14zKvGOhhD65HSdlin9oZ6thqdSnY/xXeBXlTHSkvnXkQ3
1cd2ELyzMLTGeQAnfhcoaeBO45S+hqnoHdrA6q8mPvJ1YuT+rUqWd+7DKAl3Ivfao98XAv3ZWHW7
LmFf4pu262L/09Tw1QVICXYlCcqL5pm6m1l5eQ1d1XJzo66/sWD7uyo3zFdTj+TDyPa+aTMrfIhj
vXJ8s0meeWf7t6VAdU3JRc/t5KS2eAAKur5rYEg+w4b27tu4lXY5iPZrHFT0W1UszBpb5pKljJRS
t+8iyziRw08YuMVFjVpVlLuiVRuuh1uME1utckOSVD23UdA/80LLv6tSXzvaoEovaYciXRbjADda
mXcnZEEWOdiRtrcik3noTLl4Fv04PIxllN83k8m5mBp5xAbyons1RCfcVwIqZJJvntJBN9Hz7LTh
o8If7ZLWVL7EcUPqWoX970Y3yKcqNqNracjTJ4oJoatoQ/hspkkdc5mROeK6239QfUozOOyVTtTl
8Z2cembKYdbGn8qkiO144orHWbr9UsZG1rhCjtvHrmyTdvgQsNfGq8IoIuzazfYmQrZAOsYhfOjb
Ip+7NUpZKjvTC8PPbZHHA7sQA+mdKCK0uPM7aTyoyAawDCWxu/PMgMedXwfqAQW8xkb6Q/xqYd+b
7/hjXpPVfNUkgyE9U7kp76pERlhtkChYBxQh7DCsmzuNZt4NjMvUEVp92FeJJJh2lHvJoTUlDWms
RLzOYNbvFSrxwTFMu8rceShNwRnL1fisjnRbAmUuPGRJlXxTlHg6jZUU7KWsJK+auoaSCk+/F72Q
07tODdpzncfGndIPSGALVvBi5p73FEoTH89IqYCV5vzyaL3GybvW4OWBfNhRlVJMbtHY4tXmhW6S
hZLpVMkkn0JwLWR/ljq7BscmTSxFv1K6pH6Ma0V8DRt6L0Jqho5al4FbTHl1Nn05cLOxjJ1UU3vH
ak1jH8RT6oohBcyCp/Se6yY8RiqtP7JPadyLSTUiPBt0ucNrmNSW03hfFmJ151sDG8Kakgffb+mo
DR6FtElpDBwEo+opTDQh3UF3r46pWaquEgj1Ry3z57ehwVEQmMG+aSZorUkfw5v0C/l73quRmxRW
v/MLU7xtWIavtCisaYe0Nv4FSpZc0fUHhgEiqnTCepKeqmrgcR5OpfpZ9Tw6jlpUtJ+iIsSTB+gn
VSSvkLgth1G5EkM5eSDPdiM8QXQ9usE9+5NX5Z+Ro3jqozS1YzWbqM7TDUmlR3kIDwaKd7sYAx6q
CSUkwaR9CZW6dZKhOzatGNtZHN60E9kBVLnz2JVu6mUWSEINM6UofLRMgzJZk1OnTF+RkmP3NIp2
mDTar7Lcn5qWxieFiozaZtIeaHlHWO3J4aEI8w+lZhg7oSpElBdy2rVyWBygmwe2FyuCY0bCOcx8
rsSWR3conrOhD5wprKFWzcVSNRrouviauJeG7EnLgsIusuQ+Qf4dMqzu7abBRPfKT2/EuBLZyuFj
NDBrUq3T+Iy8k27WHbV6rT942lx5Cnih5rHbScpdziUrmUnjNHH50aiM1ykQjqIX5K5VKBEdrKnd
RyCgdmrOm1UN6DdNLQW2KaspKPhZ5ogzlMe3AmsnRMIrJfn41GeCYsNe+ZpZkXgUC3o8hmV+ncrJ
1eH654lxFXlUFCH7Uuad2hcEtcyDogXZjgRJsf2CO1scig+K5T2rY5jt8sj/NP9HXdeFC4m13/fU
V0gS4owCJz+/M1W6rfz/sex99avSdLOhSB7Mfq4H5vzCdcz/olKGIR3aIe78w7KOMAaZ3s7XiBGZ
8w+Ts8LNZPUslPzzSCqD+wx5PztvvGdlmCw4haS1ccOTPOfqQJy46c+FGkH0Tqo7eJaFHUrlbTdj
O8iV7hODEldo+NmRzZXbfcYzPU+ijzpZ6y6eFOS84uprPnWKXaTe70oYDhTKyQVTlUp/Eo+fpo6a
Z8qV4ZmSPcDGcY1C+jYF+eAGPumI6ZdUCOgQg62qHNywUXLX6/sc4VJgvekuLKl0mB6PuFSvPvoF
Z1qk8ySJp3u9k79LA52TPuLSk2txoELj4xnlnzPTao6IjtFKDMRDoQtPIBe/kx9cW1NxxiIu2BUC
5UbWmjr4jyTUttcnhzANb3stQLROhwWYBVSmxWmKnDATH6hqchOkAeVWz/+9mR9f2QyVMDp/HxRW
uJu04ZQrJct5TGmVRB+5Rq7lvnc1Qz11SXDMxu9tnziVXl8VoMbcekpOXl9RrTVkJAPyr/VgPJZz
oSnGVBmXvAzr8t64y/PEDSNU/FWJNinfeVdo1lEz2P1+fUqTmDR76DqnmJRHIKuq20rFsbH0z2Pk
O0ah02IbT3FXXeuZ/tGzpKfe9KE8Q4uWleTMQ/1VHgUaG3l+Bp/jTqHwKlAm06I/ZDUeTjG9azcY
PJdlQzmMAlfKaLWmdyIxP+QN3aeCVEeNBbw3RRotgaUJcJSmjlLIgLNC2tgNPyyIlC+JKZylNqVI
4gXnNpy+G2HKZA16sUOeoeIZP/4+ZdHXTqvlG16yL8VgPOWoVNmtUX7SNPMsN3LmxFV6W4a92yfK
YyxY0PYVHT+L+irE28VQut/VuB52mqg8p9w3TtfQa87F4ey3tFZabXwIxOyrGAemk+vgmwJKQ3be
y/dxPwr7lhvBiwFoaKMh2ZI66bYayeQdFemoCSc7U/lN67ynbBi8WllwE1bjba1qH8JGt/YoQcZU
BuNqJ1jjy6Dn/r5L9e/emJwxabslL/8KsnjYS0wrSdB4asCf7IouFnfqOGEe3PtU7Kkv0Zs6pIXX
Y1JnilQrvQdRku/JTRvHqhFC9osm2oVB9c0fSsstE9DpgcUeiPq2OkZBW50yQQBblHvfitr/oxBD
pK5y3hCyVHyVh8iyszy89kwvsMPSezQV3htFKvd7LSsepKj7vZjoMshYU9H0UzTXb3Kq6uX0CrcP
I9JSTHe90qVX8gBRUAjNV6tLfp9gOuwGMeucRDa27MNmrOovGDjDxPt41u/AYfEtBi5Pqslv9EK0
dXprBtukHUEtIFGDLBkNy9/+9m//+e+vw//xv/HQTEY/z/6WtemHPMya+j9+WwHOImT1M9gC2adP
dAP9aZjs2hBPGXASKY+dLt9C9m2FWaBK5dIck0wGzZp/b66T0+B4oPNv8O5z01t40shUdEcz2In7
gJfNqYJ67uZ7C4vdbWrqCvzzzYhnrOMF7HTofIBPIlhGK42cSkLsSMQERuLRkfzx/tyuREI9d/aX
RslJUeUFmDGf1LiccvgIbYnQ/wxx6GnUeNee8eXPB9IkUcYJXJpLR4vZjRI59jmCofjIgQ223pa1
yRk7zC42sOkrn1HRZACtcOJ0DcbIYu6kTh9K3uKce99UXg8xNsV/gRUHm/4iyALLbZRSh9kFhCXe
/ich3ylH/xuiZaf6NJ4qOztQ6NyAIq8Oiw/0g7GGhO1iE5TNNJdb4b8Ywphx+zX3TUPXByGQ5/c/
1BqqeyZmwpHChlAEYf12AukVioCSWRLmjXHXu+rLPnbpMdnG72AVcAWCynbsog0c8gqfiRm9iLpY
8qrSBwWgKUhTJwNkQQA5NHTjm+JKvstf9Z0wuqq8U4+JTW/wMWLP/Xk609tfYLETPCvnvWxC/rAo
SVX0bKXmm6aOjke5F7+e9yd5bdtdjnaxSFVT6DS5nGlAAdir4aMoUbAxzJ2y5cK3GkhFkcWED2Ba
6mJUeYEfGake285SW47p5hiV5q0SlAEizMP390f1Ay2+uBYU7SLaYlgWnOKiSRhWRT27tKGyP5lo
PZCgVXD7TToVNsZWXzERA9nOvrzBX+ohw+NaOWS32QMSWjJSHpaTu+//YivYcH4vnHVULPXgbC9+
rz5qht6YWeEtJXl5xOVu3FRrWt2gFzEWR4IiC7WWjtBuhCMwlMCFkedOR8vV79DIq/Bjl254oW0M
bCvoggVYZ0UKq55d4/t3k3o1hTdBuCGtu76Cfs7dgubn+ULdxiUHd9eAH69iAInWOakk19uSTtoY
zI8j4uLWs0Su3z6AalwFYIxEy/GDj22/JehvrOD3WQz4q87GFpq+ZMgYqhgaYRCSTjS9RF09FD/X
rRqeKetKn/OylM+dUmn7IhDym6kQOXFUHyBnDH7IGLXeyePiNfPE4NsAKozWpfJBo8d3qMesdagR
i7tcA9Dgp1JzkxZgxzzsVEGJCeN+aswUzcR+Sm2LPzmMVRLc0LZKPquxrB7TwhwAWLTaQ4QPIlrJ
w3RrBZXwlKJjZ8dCXx6TXDc/Fqme74GzZrbRCtiTm7Vxoq2FdxuS41e5WeS7vI+xO6nzYi9RTZxb
MfQStFi5nSQkN4WSBlKHBtMnPKEKnmpRfZMNuQh4MKpAYmnSTaYHjTMGjQj2XmURF9XkivLQa+BH
6soNOk1zgYare6kqvZspk4UzmXx/rn2IoK2sK/v3d/CvrEZO54uPtrj+KC3WeSUEUH78yc2Ypz49
Np0PTqR2U6s4mDgyvB9x9czAf1Oiaoag6nI1FlqpFRhmIbFiefuGGZLjYWNrrYbQNVI5maoPUitv
b1qvED0zUti9RR6Fuy5peLpJT+8PY0Xjg5m7CLKYuXYKS9VQGEd/pjTihGcaDJrr3en7eO/d/nnB
4DkaiZeOnpFmLqlZ9FK1KZnlAoSk2/Xy7yVnutluXZ8r6hVvw8wze3FUyGolRrQJZmk89aCfJ8c4
hnhEa7fKYbLbk7lP77QP70/k6sdCCMpCIF4nUV6c71okN1MXkvIZ7GFN/TwNGyzX9UFdRFge5uDV
x2jSZm0MHh8JfLrI0U+F6z9JNrR4e9whc/rnlTGYyYugi+O90FTfLDudTDb0q12rJNdRGn2hB/bX
RqchNDOvd0Qy3n6yJtWmXC3kWerHOpbPw1PyWBzVnbkzXPOu/jCbBZp/YX+BpYQ3bEBtQ5bjbci0
Lie9lFglESCmkIfA6N2/vyiktVWBd5BuKtA6TZb+2xAZ3jDjQDPNVu6G9oA23hGB7J10Dq/NO/Mz
qtKHv0ClQ6juZ8TFOhySQje7zBrBU8SYv3Y71Wo2soq1K382soKhRUIDy/ftoMJB61OY6uTidUnn
MxYpROQtiOLoKAKye38K1279y2CLQ3AIRA1kHQtQmOSXWpGOntwpOy/WnPfjrH6pi0EtFgNGp70+
agxKAcIu0Di04g3FrBUupcKLU9M0YAbaL543OeLLkkb/w1aT6JW+k+3j31pGrx328dYAtNKrgHR+
f39Y8+deptyXQRcLUK41tfPoKtpSXNtq87vePoWg5I3MwiMs3r8fbPVteBltsfiENpalvIgmm+Zg
a6vfM6e0Pcfbj58lO3emc/xhdlLdWvKrd9hl2MXJGDUAL5reB/kqeb7jex2w7GrU7KRPjqhFim4J
RjfQ0jPYjptBCM8QToOd3A5/Wi1cfvOFF4dlDlBKCPUZagEbMhyCD6Lp38nquJF6/OoOrMxxkN1B
lhlitb7cgFJaSwrYCzu4bl2Qs0rgdh8SByjiqbQDB57988jzCY0HO3ML23eCg+VM39rjlk/x6qYx
TF2kOERzccl1NVqwvokMjKFXjGSvNwb81rraOkRX17AJzVqbcwes7d6eNwFnmuEpPDHk+/578KFr
AbHuYOQhNARbhXoUPMETnRfVbjaP09Xj5yL24lgwAIH38iw2NLXNKUrN24ESrzj8ec1jvuhFmEVR
hYZcWdRzwgKO6h5gAQ2lLRWOrZHM3/IiJwrAL+mtQOoVGMaBR8bBqoH3icPG5bC6JC5GMv8aF2GU
SA0636SiUHs9b5vyd9MQ8r9Q7LqcrcWhplJZNtKKnHWMP9Frz7Jg5/1pI/V5j7G7NAkhSgMVi7fj
4PzOpC5juvpEAlglI2W7sa5XP4ilGSY3KLeCuBjF6DfCZCoQmnMPoEH+O2CuXaptWVut3joXURZH
ctWjqvtDRnA8dyh5+jezzZ943BIuWT+DL+Is5ksK+iGeTPK3YZLMgxYE4B6DITxlZcrZX7XSwRL0
4IpBCw4wQfGOpKt86jpdvemgkm2swrUjAx0NsAWkdTJtiLdfLwvMRh9M5I/QUITZrjmy9RyXT2Jv
7dN0S6Vy7UNeBlt8yDScai8x5xz5Mb7tb6FdnzQR6t9OOSAOfBU7cMpO5lbRav6py5v9Muriw4pq
wHvDYIgW5ZAw+txSOG/r+3BreOujQ/aGfM9CBXJx2ajWKHhwx4GjV5gnDWA9gdLB5JOa/fvZw/qA
fgZaHPNg7czQmjXzgyQ8m7QAQFT0enHIqEy+H2lFio9XOxnYv8a0ONXrSvVqCesRe9iXz7I93nRX
mqvvggd1/8PrbeNtuCKxSzx48ViI8NxAUu7tcpRAUY9xRvG4QU0xo3sOS+VeeFTPqk2CdKrSXfHH
8JA9W4iJzjrF7XVJm9qGyLfjP0/vj371g0r4gFK7kFTRXP4yZdobfYg6Dx1ziElqdUBzwdyF4pYY
xlagxZHQFm1ejOkcqLTuUhQc5Eq+xobk+P541m4c42I8i6yr1AAF6XPrSB91RwIWNmrNxoJZzbgu
YiylbABwlRKIfmLcBE/JV9WFKLTPz7Mycr8/5OfmiKGOq15HR3D5H9J9cx/ut4q5G+O0FvujjT1J
E7C5s9OogsCbANb//P5MrmmXKEjOgv9kc9CLW0xlb5pTMIWcZNTnn1N3OE4Hn5Q9cn1nq7CwOpqf
oZa6gX2XIdRgcoc39U0SfS6gV74/mNXj5CLAYroKHltoB/Cgm1Tjrkq9e82M98MguDoFyvdDrZZm
LuZtWUnQKl830rmxAVLvKaYdldjhMdl7jkEqLhvH8TrBUDf9Cw/Ky6iLpDE0ArXOOqJabczJnA8P
faZSVoumU6l5KGTI34cKepPnCQ8bA17LKgyZ40xC4gsRw8Wl0Bip2LY1tajaZazmubnzr0o7t0Ff
Nlf0T3h5+IozuBCleH60W4tHWr3fFbxVkNFG33q5FyK1QLhi3o/qIXwQrF13DQfQTu4CB7DE9+RW
eobZdiUe/7xxCAf5RdzFxZGp+tQlPeMWJ+9rKUrXxVDsfURZ3p/f1ZPzIsziywpmVxd+y50rwdaU
w2BXi7ot8rB8P8z6sXYRZ96kF8l6mWkg6mWOFK6ks3HXvkyv43ft8+RQWwToBWZ9hzZP9ExdHYr5
x8HNnRBbEfxrNn6T1dPg4heZJ+TiF5HUsFLSnqWcF98l2DV6teVLtVqKu/x083lxEaLXzLRhxbBk
7pHzduuD53Rn7bZ0AAud073xYdq49dfHpNAhR0sepM1iTAHczaiQ+YgjBOdxetLrra74+i74GWEx
JDo7pYJ0ExKbMqqewH/G5GGw0M02VRixG9XS9WCGSJuYhBk/grfz1+ZmFuMeQIGsqykuTMOpaAWY
UeOtVhV3pviX8k6ytH/FW2QPXivp+JaQPeiYeEetPje8QMVbGytvfav9DLO48uQ0a6woZEeDrd9D
jTwnkujgLrZRxlxdDLQU6RhRNEVN/e3sqX4ZKPJImB7Jk1IC86ZvLLfVI/lnhGWKUpSiEsFJoImd
fW2MVzg1Rvw56s6SIjpG90fzVxq/NEP/NaLlERyYbRmMApWRukK6Q7gDQADT7Y+s2CiqyfOH/uWh
M3vvmfD7Z+Pdt1PXthIC0wZnvf9SnMALA6nq9up5cMpph+oL5S7p3F3pjvqoHUanIoH2XGTDUAuH
xX0s/3j/zFytcQI2U8AqWYgaLq++RJM8c+xYl72NLgfw3LN3QtXmJNgQR23FVtz0rv1j64BcPb4u
wy5mwU8ixMMRmsC8eUacyW7idJ8m2ln+F3kX/JiV9we6tjEuAy6uuqZtS7OIWbGF9EGOGhQSvg3d
0/sx1nI0MESYVMx9hF/UKBsU5i1lLKF4ms2VCEoSGJoTy0hmiFtCoevDATisYnwp6cvTuADnrAkh
KEHDrJ6KNnjOB/Na16rn90e0FWZxJE9SjlQ1pGIbIbVpeA3DF9HYmLS1/WCKP0eyOIg9TQ8SK0He
ErrBXlA/AgDcJ+PXMvBvEkDPjVY7749p7ey6DLg4iZMGmlKkUF6fOiDNgZd/8CrRfT/G+kr4OajF
+YiNbJ8XFYNq8vBkVP1VJAWIk/mHUos2DpS1i+xiOMvqeZWUFKFyPpEMJX4ntcaHQrSexUJ/KiVE
dYxgPL4/tv/myPivwS2lo2lhsR6VfFbRjGQnf7E+z71bwcVJvLXlV7hZTuQG7hZkbWMt6osdLEZy
GRjlDIztoApKMShyziwEZd4f3trFg0YoCjuqpIni8kDUzNyXYaDMufjs0vYvjdCtCuPqaCQwWrpi
wuZali08oRYBgnPuQjFAHeplqo1dXWUbg1k/Zy/CLBb7KAZer8+jQfzspX829oC07H6vvwYPc23G
d7Zy/fXpQ8uVejMvqiVwoPT9CcjR3DM7NacZRAzxAnfjrarP6gaTfoZZjMsftc5X8YOwrdy3GxHl
SLQaO+Wgyf3u/fWw/qF+RlpsZXOUijGfGJA3FU6T3YdygSrz1/eDrA4HnBDmihK03qVTX+p5A1qN
iN3U+bMvGbY3NtTRo51SfPwrgSwDdWkTs7vl5zGjSaxFj7075aatwWDzxGczxI0t3NJLXp03FWsa
ntOabumLq6PuaxGkNc00+PU7NZFRC8oP4rhVlVs7zanios49dzbEZa0CoFnaCRG0U8N/UfunKPv0
/oRt/XzlbbomVhENoJQ7XSm+xNJV3T7+737+HP/yHYcPuoGuEFrBcWqHKrKz4sYFsfYhLFNVuWNF
gLHLA00vvEnvwNjBatcsJC7T9EuYCb2dYYBa/PnNwieXNDpmhg5fYnGZ51QUGkMw+OhYEZWeBkHz
fm6R/Ok5IwpJFvAkulrWYmlp5AS61fNNkIj6o2vShyIbT++HWDnGVFHisYYetkEveJGfUiCt9caH
OJkKzd7y4aA3OySfIAE6mf4U9hYycIf3Q671nIiJmANsCN4HSyBKU3Xg++b0MbturhVnOhZHBDQB
QyGbefgLve43wRYDjFpVysuKAVoqjZZG2oXp/fvjWUlMiGCC3Zm9DDkH3q5sqyvLHBV4UtS0jBEi
irqdLBovpZXdmLoeQvUVNlb6+kf7GXFxVLc9JrVZCKdlQCQrTdCxUVNURqw4/SBEyadwJutkpuGq
wCnfH+vK+X0xVmmpYF5AnpMF/InsPINT/yk1r4T0qs43r/OVvcwbFTiZzl1hkaG8nVN/CuU4gR1K
hSt6ChDFedDt4i54bM5w5R3E9qT/AQZrdXAXQReJVz6ocmG2JF4QAu1WaE9j0dBqL9wBRuz787hy
2r4Z3+K0HeCOQ7WMsUuMUntoEbdQNqrMqxHolGEDDoDNMBarcoxbAfUETsPU6nbi8EnRNg701dki
A8aLAiCetOQgSGY/mAbSMUiQpA7SP7Ix7TVUIIRgY65WV/tFoMUpWDVoBpYKI8nREA7HEqFeWKbQ
qoNzGmMqWJl78Ovvf5+1fJIem8o9C5FKEpeFn8BPksCvCKq0UGYE2fVl/1REwex3bifIDlbT2Uw/
FB4PUvEqwcrKC1GabLfMplY3AiQuUmeZNHB50WRZEtfAlNG/D4JjkCANNShu7Zcb490Ks1gtyMtY
yITxMcUuQY7o25Q+Wv7Wh/xvJvXnYBbnlsC25q1IlGZvImGOSRyUbsFOvreOYmvPMiptu7/wmiIj
UBVuaZIzzDPeniRapCENNJ/OovpF6lFVxSAqfN1YLatL9CLIIrkZ+kqD2d4xMKd3MTHqbAtZQpsR
Hs07CIVg6PBf3Y/crY51+itFpjdjnL/uRW5VBwGogpT7AHbAZI/PyODb/o2f73ooOjtzH7nRzVYX
6weMfVHfoyIjadwHvOywTXwbFP1LyRDKZD6iR9d/iZGb/QJx39EhzeIu6oCnHuZ2josY+k4+D98Q
I7Tfn/e1M+7yV1hMu5IhSWchws/DqIID/0nvNorna9tCkrDE0SVeyoz07RiHOmsjbdDmQxTPOvlk
ocU/9Bv5w7y3fp3In0EW147pWeMIn2Wu02hPOvKAPSIIKvL/Y/axNuBZeVtP/9UM7HJci29HhT72
hvn6iZ/V8/xWjm3vaBxm6uu2O+TWJC6+0gSXph9VFsqsNIpSNDpnTlj+r8e02ASikGXgEBlTdEpL
W9vXB+SUDvJrdqvZBdTN95fe2u0HDgP+nYi7EFns25URZpYlSA1HmYH8XhXc+siXN9IxNzYWx+rk
XcRZHMwwmNIaHU/RLovXoj3mMvKC5kaT40cPaLECgVtRyZDItoxfWLyBlslWFbHMh/0Q7tQHqCR3
yBh/DgdHchInPYiPqGyeVWfcoyRqm9DexM9Q+n2bjN3eOrHlefX98uvwu+g8rWgcLHddXkh15iF8
aluP5iE6zbKdX8nb3fij+Iji4XA03NmIKHO7cifv0W5w6mPxcevXUObN/euvAbt57tSptLTefuIc
vLcwWDNU3kGIcXbVHmYYdGIDVbG9Q3cKflQDSweFnbN0JVLFuPbPyVX/OX+afi9s4eSjSL556K2s
CDAeMx9z9tuF5PP21yoFtW8L1aSDUD7nWAt7MJS1cONkXXnTQOlAENGQJXQblxymwBC0Jog5kxIN
qf8GUT5VmOV20z64tjZ5s6tDsnRrxvHTnlne0YOPFhpFoQksPYaXQolit+YMtbl/f88uwuDqg4nG
TLae+6DaL8s8FypBNAJMYpKce6lCAR2Nie25+1FouFg4v8RZHHgy9NykKDKKxSf0NM7qQ7cf3fY2
doXb0G7c6A6ZxMaV9yhjqLhrbWJ0pMWN8ssvME/ERT4QV5KMNmdQ/+h19c+SE+0FO76ad5COCXz8
QXHnbpsu7rYw/cus4JfQi2TdU3LwyXgd2NJj/Iyq0C51JaRInfiMfOiX2bkSbcNDjrDmg3yte06/
nfEtjuZffoXF0SzVpji28/Qr020fPLbKp7C6qznY3l9Ni+Tjn2EgEfIEIjVYnlJSBZumktH6hBz6
3CVyOYtVfXk/xupQ5r4Xxm/0LvVFwjzqg2L281BU0rlgRD2wPQXVSyF5G1fAEgr1j9HAo8YuHHAh
nb23S8YYza4qw7JGMT5EIlx/YQWdzCT/KPXDYW/F3woE/dxP1tR/LxLzrLWo29Ric3x/vKs7dD5t
5TmfpZby9rfI8ej0gz5iTpPhSg/CLwjWHzyp3KifrH66n2F++MNd7I96lItclhtkWj3POpWzGVIQ
tf0/ztB/e6NwUv9QPHkFEVmFftAs/vM/74pv2WNTffvW3LwU/z7/0//6q2//4X/ehK9VXiNCsvxb
b/4RP/+f8Z2X5uXNf7hZEzbjffutGh++1W3S/EuLZf6b/9M//Nu3Hz/laSy+/cdvL1/TEPWpuuFB
1Pz2zz86ff2P3+C1zhv/v9Re5gj//OPbl5R/+fj//m/+tw8vbZKv/LNvL3XzH78Jqvp3+jWWZfHT
gC3ii/7b3/pvP/5IU/4uoVBtGUgbzDXCeR1k6EoG/DPJ+rtBpqJgkqYDYlMU9kyNz8v8Z7L297nU
MZuK0tDiBxu//WsSPvzjgP7H91kXqFlsvrnqSklPFGeq3IyYW5wjKXQdX24t7n9UGeNcnnV9DibN
Cq9/vZicf0a+lMJZ4uL+GUpBMAmLQ+70xYEtCnXs14Ivc2NAEff8mxnKlfHkcHFR2lcPvKX8dD+n
W9CwNq76xZ77JfZimGFUJgNCpYAikJYa+wct+FQinP7+CNfmktYSnCODHiCogbcbe+qRy8085lIV
85s+FW/5e5+VDsn9aguys3R3/DGgy1iLoyzw66ykJIYYf9Xcy3lyY/R6jZ4w0mlVMGGTkIb3Ebg1
u/fSPcqOf+7M/kf4mb0AHPcHn/PtUFEhrKqwJHwiSU6DrciEXYBYF7sQtfv3Z3Vxjv0jlMXVw4zi
1GsuXo6G1rdmBdATfSn/05DkX0Zdct8PsbY6aDyYcw3WmBmQb0cTqDnOaAGro2s+6+kfffs5jDec
bVfWBgghtrpJdYZIi0Mf+JNP74YQJnYMgTrsxuE+mtBr7tQ/P18XkZi4t4PRQ+CKCbvdrnvVkT38
LjAjf3++lqCB+ZvgaTvnlyToMsfQ2xhI6kla6yeSje6Cmz1Z+8QZPvkfXyFtfRjcxo7vKAFt3Gdr
M6hwhpKGQFim+/U2Zi1MyPoXgWxLXjTsaePyItKa1DaHeHA6o0024knzJ7nIcH8MEqIV5yIE7F/F
hIwiTdD+ZSL7c3qLRh92FghOHDInP8Q2bjZn3UmekdRCyeFb81HZgMytrElQRz+jz9vi4voegyFr
jIEdhqA9osCvnfRFITl6/0NuBZn//CLIkHii1Oe6aPvI4+L0ojzWSvnFEsSNlGdZFP1lLhcfLzEG
HP8m2FZoBTlInhZgCZqdfifZwXF+b1qnP9kS+yXi4jCW0hw7mAYnH6H1DlE6It655Ve8NXuLY6MK
JAv3Ai60urFwhZsOpkwnzGyzrZW4eKT/YywgdREINeiNy4vtNmhVLMTKINlYerlT/EeeS+4oI2tp
KLeW6dEdmG68DtcHpBSzQthYJPMwftkHF9FJYS4XSdqN1RCxUJFZGPEurw5+h+zoUGOkkqMZGw4I
MZrm0/src3W3a+pcrUE2DH7t26CU6TsyElamB/Nw9BHjH3Cbyb97mrExPG0xuzgxk35R3eJdDl3g
Fx2EyofXOiBCi0iAb2CY1U/GTqos8UuZIUNeY3PyIOhRfGhbsfqM24VAjW8Q9uagRseoqIEz6/1s
B4pdykkyheI2GtXMVfXWcwOkaOwmSjkpJrnYz225Yxj4xoNqKv4j1i0GajqifKMGTam5QhCr+BUV
5VUT1Bng+jgZ7yoSSPMuoh95Mpzo+irrEmjiEd6kQVZ2V/Q0ZocbrCbOoAuDvagAd1UhHe3kJJKu
ASGNOynty70uxt4HWZ1tmbJuOOaKXpwnLGc3dvritv4xmQhHa9zWOHnT2Hz73aKojqdRZDJ5oOLX
+bXUNgIs+XG/RFgcjCpuw12ZJQoVK+/Guw+P0tF0OmSxdoqNrKqzdZBsBlwckkpVpIrXMiTtLqPW
kR79+xAWyWxlRzN/u7Lx/0m7suXGcWT7RYzgvrxy02LJm2xXuV4YLlcXSAIkwX35+nvouTEtQQxx
qvtpeqJnnEoQSCQyT56ztoRCrESmIBWmCXtZU6AjBsXgtUkRsXbynzVEKoKKH+g+8fi4/EqAzFbt
PP6G2gkIvw5Qqjk4br8ZtkBDHRCkN5AlwrSY8762mELIvDIsRLLeAV8pVAdhmL8p0QtEnhAvV27O
xfU7c07YgrrGGwCZYKMpUq9zTk6/ksuJo2hXXghbUIrUekBlBBFjn2yNnzNtSnwPUiLfeVwr0C7Y
widC5eULXAiEjOANATVuNY6D5rFDtOHhsE0Ozgbcwhh7W5tKE+sj8OvSluBX2o0q1Wdbjd8GKsrP
mxkJCj7uEJh1gMdZ0K8PZwvXy5dR0DOgHoLx0+sq7JiOjSyNHTjnnsBeEGiYFgFI5llCLdx5NjFe
VLigVFc8/ozTvSu+3b5nFo6CJgOwqYMX0sYNqwqJua6VDejYYb777EHcqO81X9ump/mbmu4QQCJQ
QVgxvxF/jTNOLCP+x/O/TYsQIYOVRju0s+mwB+lmG9j79N2c6+2A6yfuixRUAcdvGBIv349b27vt
+vVZhOe48cB4hcIbMvrLICCB1Qsy8aDddXpmfCclyLgluWq9JO/j59umll1F7xjj7iomfEQyjtFw
zEQzJ90b99mbWUJpA+k0JNO39Ni4yY56upveoxmih1A5C1N3PaoKCcXXYqPqZ9gokKsIfEIU13VG
u4a3ukfqBBopUAjnJ/zPIANYrCUUWLezfGm2BPZRDNKgn2nI+K+X6woFnGqQqYINHR00+iMGvzvB
KMrtFV34eBdGhEsiQqlGzhEzwJH+UpUgw9vZ3Ro9g9hBvfJE2CFDVMvg3YYnvaeEugd53OcGRX1n
02xIWKygM8T60JW1OVCcPUYsluST3M3rtrHaTezRoC7Q4wcB4av0wRm6YI0n4zD+pUMXwb+9nAu7
42I5hSgwMT5hPAm2B+UtY/xuBPI4JtBPglLPbUtzDL3eHagR4Rx80cZcejkUgIkb80nQIL0GBaWq
eP1zAzPDHAp7QKM7lvDRTDWCAvM4HzWMnFMAqiv1+7+zIHwo2vFsSjRYgGyBm9aHrlt58HwFXWGR
QOuMe8/AQx/YZuFzFFbpOEkH2XJ90weQ1nlItsWzFOa7EnTW9Cn2qVf7oJz1TNfcQQjzBU19ROz7
IuSe43N/7ZZYOG2g9sc8Gdif8QozhEsYbI210tSNCSRsBi15KNY5zbPKXm6v64IVXICw4OBGwo0o
eC1pLM5bSJyB1oWAmN3Z8Byor2GNMGD+M8LiWug7A9A/D6yhkHy5A9WoBh1z1Bv/PxNBN9om3kIW
bPsPvPmvGZSYL80YZgdW5HgwvK5wfkA5/huEf7zIUFcC4UJ6jrThzI6Qy2IAqKqi2Y4JzufW8sFY
j+JCcoDIc32Q/XUWu4VYAaoMZGQqZuwwPiusXy3rvFVoZ3h2eopbCN2jD2jdKauzCkuX5rkhsTc/
xpXa1xQfqvcA660TZAiDT7flBjpWis+34HHvDymYHf7zCoEswPYPeR3mmGwpKGYDaw5vzbkPcR6T
R8K0BhBBw8sGCFirEFlPft/eJmIt8cqEEK96Yjhjyep5OybPpEYXuTuVRwaFtWMCBTxP2o8n6RHy
ZKvX20IonifuMBgMDCRgc8KpLsDFBvmkyPDUTb13HtLHbMvA25WAEsiXNsb/QNQtoj6+nD03Of+k
sztON6Y+Ro0Hm/Wp/IB6YNBv6ldylwXF0QiR+qGF/dl/Z/fFY/8QW2BIS/dr3eul7Xv+E+YodPYT
eNdQgko7GOiq2m9J82w12lOaloVX68UaBHgppCHnwqTCTJwvi5dRpefQT0qh9MDbvQnZThptaCGF
t7fQ4ne0YAWFMswwf52jM4/KSRtGSK9C6ErmPjEzn2c/b1v4qrCJMRMdq/+aEN6trd44Gh9gognB
Ji1hRp+hDBw9Ri8pxBQ8nI9T431THyHm5M0T+9K7vpJCL60kyu0ALgFBgm65sFknUKzzuIO4paab
btWAx6OF+lR5uu3okhV0HDG4NIMBkT1cbg6JJD3Eg+BnHtGNWkNyGaxN3dqRn0O/uJpApoAbA/ET
0yzCanIqZ+Cpjk28Bsx9e4x2n0DFPKrbP5wr+zpt53aENaN1DOIpRk1PA4KBSRPExPWdiihmJs7b
7YWbF0Z0yYJyJ25VvHJAzHa5cKyMtKkhc3eCSTs5fcpLkGm3xYOOrhw1Vli9lr4S3jEA+35NmIhv
mTFyTK2WBhUqzE5gaZ2vlxBk44V/26elRGFuugG1icqzKQ6jOlWd1i3mMGbB7/oOoob5Jo8J95qh
sH0DHAihE6sQCkyt+iljjbpSx1kKVF9dc5QTHQMA3MslTY2S5T1X0SIASmuWmeuThw4sGYdMQbMn
I+r4edvfhW84c4ih7Q8Qi6yIYJfc6CpcFZHiUcge18oOer5+bkReCc6meq0dvvAN8R6GNAyANYiM
Iu1WQcd+yAqUMXn1vdYH6ERBDn7Y3fZoKTKeL6F43VR0NIYJSzjI2XZQnW0jrXHSL/iBJUNPTnGs
Of4K6ZfTdBAPjiHLZReQnTo24C8xftz2YtEEoBCoVswNZ1t4bxAIV+YETDtQGudlWPCugDa4A7VX
DEB6t00tLBjGhe15DE3TUYSf9+TZVVJ0mEKFcpsKvFMDCmHL1fr32xaWnEEUB5Z8rg+goX1pQZMM
zFwoqurRHjgICU2BEiDocY2aeP4zQjzCqObMP4S6FrjMhRALjbSssyY4Etm9z03mmd2J/bQxWon5
BNf8B7sZxwZO6Q6aNpj6ufQqjoE0BG+X6k15AQ1YDPPRV8VZm5ha+jqgMHdmXifwKunCkyIzwIw3
pHCqrVO3t1+ZtRJylmoQ4J7Dp5mnKJyr3B7RjRZtjjAOca42iN97MI0lATlCVTFAQT7Uw/pA8J9r
j6WlUsu5YTHXx+iPnmK+TcUrZvBnYEzpWfe4Fvm9ul3LAMVu7HwvAtON2wMsIeD9E3HdRR6RKZW4
ipS79UA0iPlEOPk63SOT2WuB9Ci93N70S5EVUk0z9TdabVdwXinXGzOJSnRKKYYLqiE6QQB0dMsC
j9vYkFpfJ+3K83Ph9kBjD0oZMhi6gcmZz+HZSc7lykG/DyYz0ntjbG5UyBtSBhgzW0OorJkSggYt
O5qAgV7FTG4YNy8K9DXN5EMja2DMpdABKRjMX+qgGr4aYyXQ5pDqpEcbuDM3Zme7JZTQFeAPbn+s
hWsfo+RzbqYauKJkYeWMsWFJ304Kdoe9r8EiqG30sNqsfaClzsaFHWHZzDwDL333Zcf5PjefcMv6
ya+Zli1eSZgWzzXYbBHbgfYGGYQQDtWcmaRyasWLjvReDnCo992W3Smbclf4cRB5MwgBHZWV62Tp
cQsf/7Yr5DC1A+HjoW4UZLpNmB/U39BGoHuIkpyme2WDrJe7aCKuCj4snnDwNSBK6mhtXFW7myFX
kjTT0MbbQcYT9HPz0JLkdV7vN/eyz/b/KIABz4Y5yfneREXm8rzVGMc1Cm4iW9sl91aobMkmOs2c
Q+mf8/98BbBzY8IzBSqKmQQBb2QE7BvrE1dLjk2/ErMW98zf6SBAnJcelYkKpgAN6eDcJG12pkcC
wAHAYU43M8Q7ctuH5IEd16CKSzf332avpo8js6cm1YEqIawPS2ZCT/mYWQc68sCuIKVH/4GfmLnE
KwzdClx9YrE1rvLJdBR0M8fKBSnGAbfPBmj6B9O3jmPYHpS97OtbkIuszJ0tLTDeFiaGLyAKh9aj
cCjZKNdDT5ECz2xVsOriUP7kYRrq7+pLE8h+5o+KZwGwuRbiFhIJ5ClofWHkFGmEqKNkl1LZOC3X
vNhOoXn0qLffbsfQhSsBaF8kRKgYGPMle7l31Mip7U5CJ3Wq0hcHzAbuqFb3UE1LXZai+XXb2tdT
6DLbwz2HPr4zDxShRyycB6OtOGbPFM0rf+OPy8ydp3aa7fhp4qtiGddREdcrCItwDUBC8JwoYmGH
A1gCCQ5D8zp7iF0yZm/g+1yJngs2IFoLFjMUIb8mBy8XsYkjqYmRO6CRr9At42rlAw4t+yuLd/2t
IOw4V1XAR2jq6IZempnkQSX9ADPaQ7xpPucOMAauidvse8CgFXcmJecb7V17uW1YZF5GFIPhmTJo
prPFc154OtkG6TKOwhIGFLXPfEef413njx8UImzIA/EFEdUAK3JRyUZX1OceA2ec/V0+8NVi/fWd
f/lThKOITaxD+R0/ReH2biLyiw7uelRJ7gmN7lQtAk8rFJgbKu9ur8Gy3RlpjygALLxglzky5KM6
W/MAwd0wk32CNTJxR6SmmQ0BcaqdWOaYbka7zW3DC5VYeIwEA+984F8QBS6/ut53ZtGm8LgLzX3n
t9sW8xgYKx5ARI+Pb/xoMfCWfox+GWKKCZd0uF3Ddiztbxu/AM8mGZOJYuCNqjiCOB2IHwwCdHPW
4lm2EmKvM0YkizM3AuBtOIziKbXBM6wqTMcJMk2wicVgd8w9Tfq8vZYLfuDc6HjLgrIHqC9hHzcj
tAKYnKEI2oJSAvrOOVuxsBTgLkyI+0Q2mwha5gaYrwCvhxZj8Toz+c63cB5IuzVoxsK6XZgT0rbc
JqlSlzBXNfs0U6CAUKOH/4ekSvP5hxVcvIBZOOBvEp6zvVKaZWNQwHutwR/ywe2t2s3bldx3oY2E
jwIBuhnogZefWC10IKI9UEptT8uS3xm4cyfpA9BC9Idbv1TBx/mjV7lfUtvvdRS8utYdQf8AfQRP
qVEq0B/Siv/sK4x/Ak3b57lrRGsnYSEVwG/EQ23GeuJeEY9CBWqB1rASsFgBH2ydAGH0pG9kT70q
yO/j+96fYcL5cdXudeyf8eRg7Z23L1ZHuDjHSsY8h4kKcePPjDbe9OL8TCVf+Zlssl1zzwxXeSXK
/2D5+sxcGhbKQFNLBz1JYRi1IrfQ6HdU3VcOzZpvQv6KdjarmDH7Rl9VE+wTFr5y126INa3kH9fH
5cIZsVA8OL1jjRyWKv6CF4Jb5A8mVO9vR5mFN82lFSHMoNSsaTguJmLAgEq+Wz7Vr3FIMWw6BXXj
8R/rY8gL6LBLm0LckcYy5rUGm5ij3Rb77hElDC8JUP6GmmTYg8W18vhRf26Oa9nxygYRgbRdB3h5
HKVYU+B7kYntWp6s1FWXTMzj58hREbfnQbKLEkmNSjgIJ3vLS6STyn521Zr6+YKBmYgdk5aYRp7z
4EsDdMhjaUiZ7ZUEqoB4wLA/lBBDCIUA4JmF+RecVXmUaqQNqWAhS3uvZvej8cg1w3PyxqWKtrYD
5997mWZj2AkhypJBIYD5asGfLoGgaIexUjxY7M1cpMv+Sja6m73kwXgHhubg9o5fOMAWJgaBJMOl
Cti/cICHiujMaXXbm6gUGMYrVawNVJBZulqmuH5zYqIQPf55PWf3BMcay4imComKV6G9Ofhy0AfD
LglAj7ZN32w32kpPhT9uy7u1HFgcsvn6gOeWhQ/Y5jnR+kyZpZZxsR/Bf/4MMrudHkA1gPxwAgCS
kXcykDG0p3XWjnmHix/03Poc2M62TxZ1TOtSWKfqeye/GPKjSbaA2ze2s7J3FkLkxQrP3/rMUhkp
TVVoWOHGSLcDsXyZSrsp/vN8Gh8SZA5ATqGnhNLnpRlLLsGKrI426j7Jtt5U2z5UgCFY25mL3pyZ
Eb3RLe50CsxokEqVpr/ktPWNePVZu3gAQDuCs4aSnS5in2tWqhqh+DzGaQyKex4Wx8xTX6ynecYM
nLQ7X1qdGxKJDf6zIwEjQB4782qKHJTm6MgAXMM3eVMwt5AC+uy4Jurxu+6u2ycv/D55dII+bN7a
nbpdq4ouuYz+Bkig0e1CoVL4gBro1yGGplieMt4nbBPFiedUH2qz0uhYSgpBGzoDwJD9zFPolxtl
yqQUUhGy5UFNsg9MVO3sDfdBSBFOPv6b4qYhhtK3ueUbqNP/AtTgpKz8hqUL3XIQvVElmR+AhhDf
GswTFQnXgC/3+iB9x8PvC9+O8YMIilHu/Inpz9shdeHZhwRTxTQ2XnwOgp0Q6VjSNO0AGiuvRukc
iJv6da6KNjtlC0on1LxeWggcGcceXF3WBxh1kJDmr+NaZ/36YsQX1mcGTwOPXpCMX65+h7KwrFG0
lmlmRuCWK6yN0rXKH8ec2QqeFrh80eQRryu16ydJK2DALj6V/HtrSD7qicHtFV10BX5gKZFRXjFE
jDpRdIzWoUtec7+b+pOaTyutnDUT6uVqFZ0GpgTLilARBbNqjKavPaxqcFyHNCzWmR/CxrBkaHDi
PEQe2LAe6SBh11c6AJ9mJ3n/YMUstEnxLLeRGwkfX+0xZaYwJ/LYGDLL9POa+f/OgvC4MIooyzUJ
32SYWlAdMfldtooVL64DFdYLnY0ZK4RerNglylmt6h3TsV4F2r7a2GguCpsp7jfAEpVJWtNIWbM3
//uzCzSbigE1KC0CV6FkuXbsZH4zghuJJ9GBjeXaa2NpO3yleSoAyHOj9NIceOt7OS+xHTQzcu2+
+DD7yjXzPy+dANI1A8uABJnBZUK4z6RMVQc1liAEVQAwRNMXbUx3f74bMJCHXpBlqujNiDZIZetD
SSQvUuOjnteam4ER6R9suXMjwueZeeWM3pEiz5LTZwmD7UWrrey4pTBwbkI4NxJpNEzqw48krhw3
z5wnKdFXCmZLu+zchnBykhJAhkiGjRHkftxMQw2Ab1l/m9b48K4zT3z4s48i7K9MkmxTmrBerSW7
Yz1TeBtua2+YnXlaHYX/aguIwAlLThSlj2BtYNK2ycvQLuL3f2dCeJ2PyGamGnLiXg4TVOnDnMsf
t00snknUzPHmA5hUFevlcWFkmZ2mkldVxXdTIb5U84+yJCv7bM2McN20Vc3k1khgZtR+EKP5bPL0
p2lZK94s74C/vdEuI4zBG5JEJrzRU1662lA8KFpxb0kKBnnjY8r/yRaYxddndWbIPglRwJpSqoP/
FMPLNGIBml9oLXRTuzLEs7R2wIkDBgkkEN7lgpV8qjuGUT/Jc6zIpbnqShrKavoaD+KaGSHaxEQy
k9iAGThzV2TfkjJ3mWyuVE6vX8UAAc1QC1kFNQ44a4Qv1LFE5xWs6FHUgyI819/sDvptlV17bUWL
YGzB7A8lgTi4vdEX0EAz/GhGpeNJfv3yH3X0jNoqJj64Tu/L+9oDUdTLZwGsAvuxio2Y9/PlI/jC
mDiGOMSljpyYENRdOYi88WzMNuah/+7sQeQRroGPlqL4mWtfhIRn9ziF0tTEZ9dMu39ES+iYjitX
0UJf7dIh4QADHWqhXA2Hkjfj0wB9AEoavcd2VefqnuKSgHoKoE6KVz8OmVsFo59swH8dOL/Xh0UW
OheXP0Y45tQeTcggwt/O2pW/2zfAgYNikyDIP/e+CuzJ2gIvXGFgZPmavzdA0CJW9dBwlvoxz4jP
kCdVaXSSe+sx0hPHWxsgXaiOmjCFDpMCMNl1tWFy+MSjMsFobP6QQ0kywCjrg/HN3ukPJghD751j
fA+p4eygx0Gz2rNcdvRv60IQoFKepooE6xP4j9zOjA+gWHzXqfNjYtFKXrDwXoarCpoUQLla18BA
Cok0zMtG0tdbVUog8E6emhM/kSDxDoeic2c2gAbjpAH4S/FV16DsCxHv3L6ID9TpkDXogUkealTK
1Hua9qKv5vQLcKULL0VegAaTiWlbwEoXagDaogASGN8yj+JJ3ncuCLOiO6P1G+rH+9VWzEK0vfBQ
OLU1nrFmWsE2RQuoepnQc37L9nEa9oNXH6vtGMrQJt7SxksHCBKtlbQW4hLMo+KDgjIyM/FVZtht
mjeVjQUuCGjXe0CMs9WC1qIRSOmg3I7iy1U/toAmhMplSYJcnPp7/AAvZmD6xQH1TWtPPH0rQT9u
5SpZ3DhnJoWMdqS9XVk5TPZ755S+EPCGAFngBMom/WjeAC91+Wb1W87VI+FKUcHS9F8/hZvTwQtU
lziMyvsxiL1kr+/G0Azluz8PdhB8BOplZlNEu0IspFjO1NhGL8V+pqioQHJXlt9i23aNlq8s5FW6
hsQJL10TmFI8Ca9qkQWYp1BMGWLfVHN3jEFsou7M5DXWu3AA78rtr3b10WZjGEzTLcyU4M0mJNM1
xMaHwqRQjJWip6wojo4zeKUTreTsSz6h74x3PFgokW4IZgat6dE/cXA32XWY51tNeknUbyBJ8/tm
WLmVr7Y+XDq3JRxvraJsYBy2rEqhR8lSpI2UKL//fN2AFJqzNuyGqyQ3Ar+5ZFcT8QsbU33x78L8
OUVrR2rRkzMjwr1ToVzAIbpE/EpPvoGVHlp3bIWp9KuyfXGA5jRdsSDKoBuojIqzL51SDAOxTeKr
XaUeTRD4PTudKWWu0pC23Sh2amSJZ0MMTNmDBC0rvqGeWHqKTFMzYKpUvDa1oX7krJA/zV4exw3Q
aGrkxa02/dKBTkP+xYdKBuNiEr3hsZO+g5QyD6F8wkOoMJGnLlV/JNTQt3iNokQsF13mzrRyvwyb
87tcTuMd15z2yXHq+HOwDFC63/6W15cR1gApMG5bIPEB1hZ2pwUuinSseOyznc7cNA+p49dHusHk
96ftN0jbmue63ObQJdqumJ7jk7j856aFzdrlg0nKOo/9VA+Gx3arufI+2rMTasT4BuQv+WS6+vcJ
nXugspJwDQI676Bb5oWcMY9lqeobmG8m1N8T7lIo0WjWdzplm9ueLgWac0fnvX6ejas69GASrHHX
Ga5MiU8cqOqkn//OyvwrzqyAsYkiCZ6tRNAOoj9p8kGB2v13RoRjKWcJYVVSxP6gZUdqIQZU1bHK
jZWuxdqKzTH1zBcwytVMn2BmavJjXzxzJQkZr8LbzizFmPPvItzaDiNN3zqwYrayD+o8zx7/yTdB
AQrctKA5uWIh5m3OO2pkMSgi7xu0yvmwa5WVEsd1d3c+wn8b+WIxPVss0lZaASqm2NdctlN/81C7
qx5IEPnje7OnL5io8ce76Qgmx59rdCKLZwgVNkRRoOtQXb38TpmkSpHcwnShFa4DjKpeg1+2haR2
vpY6LpqaqZkUdHNmDrdLU4WtpUaUQzZnGPSg7LLQsXvwpAzau0yyt9sb45qjab4ZgOpDf1LHPSdm
PGktJWqPAR6/+qTAhL5Yd4S61rN5MB8G5mofspud1oEwotAx+EpgFmDBLzFqvGiFkJRocgsUG5m3
fa/HblIU6ac81N0duMPpwRh0GST9OtnXbYGLnY/WQ5rpVtjy2oD0t9JE4UQs61gbRvzCITQ6pfrg
cyclnpJn0XuSMJO6+cjLXTLlNTBqcp4d1NohnzkQ8X8lchUdWQHCOp+OjvHayiZkyFaWdinqO3M3
FKwAc6Fc8LFVIiOdBnzHxkflqq3c8q4GEqLZ8TDbFN3WfuG4dEDx2J+K3O1XCZmWDv25fSEYW6pm
pe0I+070yrK/+BpY5voRi494bkDYqEbqcBNKxrE/o5nyMHrLQ/DrmHtcrRuUA/XADPmmT70UD4Td
sGmO9vNa8nRd2hJ+w3yYzkKCHLfInFv8BrYDW70VzmSqpY8HNPmfJkWWzua5y0K41gtuTa0Oc0pK
7/RJva+47CpWtlcJC27vn4WbYW7lAqwDWj3Q1wiPHh6DK0SukFkRdXLToQ2rMna7aFhJTlbMiFrq
Otjiq0aFGYunXpzjkQ5VPIU0f54ZnHsjEnAmU1YnTgczSSQDhD7Pmedua5Lw9qIt7PkLM0KmRTWW
xio4yH01PkFaGTSf7YqFxfWaWdTRqATaXgyYTkYMo49L4tdp5Upp4Uvm/VjH3m0/1qwI140KyHpq
cViRKOQFAB9qEwyVrZOV4nQImSG6kn87I+wxjVcyA44Ty1X+VbHco8r9WCgrvix+k7+NXME5VZak
RgdfWOlX7S+rlVci7fJigWkbbAl424iXSdQn0dQbjKCSxImrxcopKTAiM1jOyrdfOv0ogQKsN09B
X8l39UrFaamjU1TgmZZqpUeKYaPPSej08/b3X7MkxG7U0EkDWBbxYybfUY1vI0xTtVLkytrK+V+0
BLJydIxRIbji99KiwjIrySB+WaWoUx1KFvCpcfm0xmO3sA3ATID5FLBa4N4X0xrVjgDsVSaoAeqd
Wyim25AVV77+hLCdzXk8FxkosG9Xoze9QgjqUzpwhqmmlkcl6aHvljHdfsvA+3snxwzDu9aQDpso
JfJHkgAkA9x6hPQqV6Ued3Hf77reslxDLXPPqMfW07rpBx0c7vNeVb45jTFuEpO0xyTT6a6VKNuT
Wh3+yvqo+s3Al1+tOLWwbEC8om2Dagc0U8T6e2uygfZlhyMKNaFGH55Iaa7l1Ys2AGECbArDa1eT
QxloORLDaIgv7+Nf83hn/erc137+EW/r00yBpuxub+9rrJYJbagzi0KcnrimgJoPFhMwHWf+D/Nj
2pq7ZNdlvh46e9S+X9de4YtOoioFCnsMZl31EknXZbE0m2ytzMvyQwsy0NteLVnA6mFeDoX96zZb
1jvJqPYjjlJzIBnGSbpsJZTO6cWtDT4f5rNsp+sBopEcFRucyJtIf88NGc/rYDBHX2Ir32jRlo2j
iiFAUPPrwhVUVJSjOd7gRadJrk32VfZXXbNNq/yys+7X7ZVbiOAAS/1tS7iHALypmqRuY78u+5BX
qTc0tasbzYpLK2YMAaVoKCxXJN7FfozY3TLZZYSDl5EGt71ZCqkogRqAWMvAyHw9fs6+Et5aeZ6U
Uey3LUa/1GTwOhLf0Z68gj61XDG2sOnmeut/jQlLNxFDwqDdXLLujBrEmpLV75QxGdaeM/PnFrce
ngyzvAuwjtdg9RTE/mgwI9mn/FVqG7cEG3fZ+CMeWsShGxytlZRxeRktsH8ADogjKxTsqCqnRquS
BOVkbU9a7TTV2UlvIC9srKmcKV8SONf+gQgLAzrGzFglHi0dYxltAv8A/eeho0Gr0810o98rvHA2
kHnt7zjuk5B1VZlCrRS8CXVq2k8sG+R3vDxrPyOWs4kVk941ToJwllPrHi39LmQth67pOLFQ7Ub7
xxSr/UZKJ+vISy37UQBE6uqkll11lIc70qig8YSOU/SoJE31To2mzcF3BioRl5tR7g9jVKCAyJrm
UCWJ8m7XLeQItLLK/TFh0BJldu9OUeOYYa8ZfMO0zETLOgczbe0WTa+cLBkqmZXDKWBPTt++6ZFU
ta80onKPCS612o0DzkSWYpjUhepyetdadu+8VMYAZU18eiCZm0p3CeYMd71D+E/HiNjoZnbMt8BT
Gm+ZlenSYWpbnj0qFpuSn8mgVfZnIRUVxrEbk0aunqbtYTBq7VjaI2Y0q8I5yqgtHwcZsgNx08jf
6x5iBGpj00OC5mwgxzzeqzkv3tVWj7ZJV3UBSYzoGd8tKtw6YsMhdgpU6xKIgfakmlyW9fWThG+y
I9Jk3GngMt1qWVqHGjeLgzwVk6emWRKUKUQjPUsr05BNPPPtvn1u5V7eJQTU9w7o4R+VCjUK1DQn
EJooaulNJre8kXVS7urUlQn4np0y9ThwfXVhOV5a5dGdqdTqYar0fsMiGoctG5NgnqLqw0y1m92k
sjyomqy7Y4aSeGlmsxdrQImuk/vRxYVVeNnYxk+pMshWICEnnXzbGuJDH2sOJtntCtNzGv7aWKQm
d9supzvNAXX92BH5SeddHehULU9S1OcPrZOpvtxpratFBgMTvAJtpFFv52Qs6zf9YDaeleedl5pW
vaWRWQXF5EQHJzItTzdjxxvtKEu9MSLqt5HLUMpjWQMDQATnSpo+OqzrvGiQqE9ViCsCMtrteWmV
4FNgaY6ZC2Uc76BTGd9ndMIjoIqd2nTthFuPeqlkO5k7cZDxON5Eqhz9jExwRbpyZYDRMB+bvZPE
ik84tKxRsQGltzzkfj7Kahj1sr2d4iY7VG2ubPS59myPDvUlA4rCJDadfS6ZZjj2bQE9jRpQIqkq
yrtC0rUjUQ1wRBJHcWs7Bz93mljBSNrsrsd4TAAuFh7yKaeB1smplzuq9WYY2Q+D9lAsbqtuwwwV
+LTCVl4M8H15alRh0oV29E1t2qby41wuWjcB7+ZmqooskKC38KwbRfw7sboc7G41wZwRL0KZ95hF
KMfSbdKmO4xF296lDVFOKTTDt/YUQ5y+ObK+HL/DP9knul4+KbWp3hcAZ5yi1mAfeaEOr7pa1m9q
1k1hlhfJY6yP0m5Q7TxxM9UZdpQmIKUEXB8SS3UDLvSKkSfkhPzdsfLiOGhddqeyTi5d0+ibj0GR
9EfW5Br6O5H02tB88FpVciC5UtPyE/HRCfKik3yV59o9iSVn8iclHkIw5aHPPsapB9UbEo48TiEN
H0dhUXO67U2n+2WOYNwojQY9cklWwNxDMtsbTSk9jUikf3VtnIF5QLKLCpxwdfcSqVb7IisJjpUu
DyysuTb8GpNiOjV9xdrA6PTkPokydLJUs6E/9FaSG7dSpKF0U7McRn9yOmi3TSo9aXJcHzGr13qF
QfNdBxZLjBricTW1BsQ2+j7fJW3J9pRF2TMA/rmXNPr4DNxKca8rTbwpdGV64ySC+C9KbM9UKeMn
UnH2bJd9H379E9rzmMWP8j7UE4ZJe0Tz7wWmjp8hjJPcyXmNf6G10QOV8U+2hcxHrnJ7IxX4vyFO
az6tentDRhMENn0H9c3ShkC25fQvtdHqr1bW9OGkNQMiX5z7X3+POtwK86gcexfxL3lDamASj9jy
EGojtwPFiSH8XDXsQQLB0GdqTXQ3xKMV0jJpvzNw9fyArqK0saco2o8kSYMGsW4LVI4FEWepyh6n
xizvs0mRT4B5SYpLrRgaAqYmbSyqbfVEU+4RP7Q7B5pek2cW1XRHCtvOPbPqO3/SteEBMyljUGpl
852wjH7gzRU/NxaCuJvMRISuOUjtby41ymMyWdx1WgfM54AggW/JluxvJCnHJ4NNFj1MzMmC3jSh
5hq3+oGlEc3nmXSoyGJwCfw/kl16mVmAlUNtIy1IkUU9V8MgHTrcup5dT/KjLcfSG/5c69uSHKNo
XMaTn0DhrXKdJDNjz+KTExQJUd2aDHWGVzgkHl1aOvrWdmgJtC2hx4lp+jNkv/QcwveD/VTWEuYv
5P9j7Nu6I9XRZP9Kr/1ODxcBYtZ0P5CQV6ft9LVcL6xy2SVASEISIODXn0jvnjO99/Q6feqtlp3p
TBDS90XEF9F00w2fF3ubVI2767JwflTVIn7aSpk7Q2y4iTl0AHnWq/Y56Pr50uth2mPn87E5s3V+
cBiGf/KievwFNqDHeDrT1aOH02TYmCmUjxbO2eWQSvK4hKv55o/Nh8EsVVl5GDXC5M+4t03Mf5nA
ZZ+1NqnJ0ynpH3BP1JYH3dDnbI2jJ5aq9iXyUv5oeR2UVrcavoz+gAhhqKAKv52TQxD0vMtjGSCI
tBvqexH106kR2jxNk+ptLvB2MJlIhu5sRVj9jOMl/oUamaCywaG3QSyCrjdynnDIznV1mnFnTl3Q
ijJqQu/bEnmIPZrhe5lD4LaUxs8GbNcRG3Ei+X7uEJKxZ4vll0VWtoBgd3mbcOF2s3PTmq9rDVa3
tvSWatQkeVA39QGABIO7ezrVZxTH+r7xer9QnfVv4lF1NVwnJTmaKDvberqpLbmE9Ra5gulj0K71
vR6UPEd1VGN56W6/BsmmId2BysB/Bgq8aTO2qaOxvdXg1rchS3SJ6IOpzlM2ZNtIbKHFZmbeIAEI
usAe+4KJQpNXGVjzXHeeelVC0RJO+8MB90IWLnHeya+S5uRCFb2RqPH3Si3VnW367Ibbit4SjDge
GW5f6Wb8dPBQ++SwL3Q5yLdVowiLzW5YGTf5TKfxDAsleN7U2O8hh4LXUB132xXqvYuPParEr9GS
hIM82oaS52mtUc0seHMZhd4dPBLIivYcJSMyHeVlyUaBDcGat6DukAIcqvQjEv1YViaMbgUK0SfI
WOOL6LuxaJPW7gMu2dGPRsAXa5W1xdSk3Z1cmuYBRqrIa+CtLKnfZrc8dB3PVbIuWyAxDd+wCVt0
bue0OSlqugc2dfMTsYs8uhWMGw+X9NVGqi0IzBzv3IgBqPzrO9ARF9IuoG8R0WW7B4vsyGcoUtnt
5I/mHuZEiuR65eKAROPwQMc+u/v6yqSOosJa25dmFR9xb9jZG6p1a2jnFb7Cu6IHWVY0Oxq7PMe+
q9q42yG3sdsxmE1eRS7ySGq6ojpvO+wMjOM3Hbf4Ii4R1w+dNaffD4lwnPFj0u08GtUX4Q/hgQ/p
AmNjJ+ZSQOK8J2Zxe78y+jyIMT2gXksKwxRUGVNtPhjDAGgOXVh9sksEpdKiI9mUBk6/r0xrXXbt
UpcsmPg9T6/ZyQYOlNrz2kJ5MyudHUjhB6zaV3hsnCdNGQ2BPJOqRrlFmf8wegE9NbPDVcAZvG2C
GUtzEul+IFP/poIhegwXOW6YbMm75BVcFfgk9zhX062O7fAg0iC9GZWZ92hw+CfM5sRj2NZ9GTtp
n3Eetztaz+BtnRcnG7myYN+pkT/Q0eDUG0VlcIWwMl1vaclGPBm8Q5zfhtVqFSWv1vaHaytcW6UD
77RG/vASp6hP/UnTHWoD/ah0neVf92cKYa+UE7fO72pgAGwJt/KoYiwnEnvuyQHUKdS8RgWBFfu3
XqDDGrOKkusW3vrYJ5C3fUisM7t+EP0OYZ9qq7ErFQLEN8BSvuaVaZNt4n0a9YHVIlBKKmzXcxQx
/KhByFPU9QsaMLJqdLQjPvjMou5+aOrppRqx8DVCoG+7KM52WB39ETI09ilMLzHQaEL1k5mMPtQ4
G1OMyXbzzsxZckl0G5zmYJS6CH0Do0yX1vyyJrM+E83S59GTo8zbNGBnmdXiZ9hAybyJ6qG5JOHU
r3kYeh5WR2rjE/EoOO0k8dBpdq32Cxv24VPS+NmRqIDcxl2y3s2AX79jAgk+1YnLagQ4Kw81hXEe
fU+5YTD3DeB50/gNLWDeCOGn9S3ZelnGb8ZBkQ831Wwo06bvdAlINf6AWWkG59I6K7nfze9Wp5kq
+dywD7a6jKNgB027YZaP2YZEVfjmU+XpvW9NNoN6c8vPSAIuP/ipWOD9hSiCJ4qGASb3zOIRWb1r
1R9D8Xon6xXVFp2wiBbe8dtWD8MbVtr8jkg1BxF+mk4s9wWKK3LtAXbKW7yTGjJjT37HEBZClNI9
xBMyjDHuoKo7n6DL3ZB0tMnea0N16FtfIBbW9isGFUKU8/FcAUq3aSrYIdAade5IMu6KGEcZKGEV
relm8Ib5LQqd+TYRv3pRYqpf43rueSn9qrfbdtZLCnMxjZwZEjf4CErMqA9jm90ohj2ysE5Jfcei
oMfHs/gCNJa4gGPm1NaRBYsf3wVLjq58aXbYPSuxsaNdglyhRIty7gzqJRdH7kl5soMMpc+AWUQN
dvc+iyeklZG6gd/f0uGa0rSuLzzF/SqYR1CP9tjstyQMe3uyfJrhYuD17jPphfmJiWgWFTRCGVyR
eKFb29J0uYXW28p8bSW5sigy0nunXUvv6NK3PwjV9StddQOhfSIWUbKW8rHAIUy9/eQQ5YfkFmaz
Y9KTqL8JdVTh2K6juwmxPIeK1MQhcLjyk6JdKng31DBHdpthMNXVgXepEJXHWbY1vsDwJ+GmHrAg
qFFF1X/lAvrUXd8gQPeiBX6r9B1CULcxQ7BU6dnV3UewkJ7gpJU1v6RjyDG3kAo+ZTB7bQq1zOl9
6tiiUOw0fASrtk6vkA9V1YENHNdvQXoSA/joU9xmD2bU2E5TVM/4wu9ti9n+3UBGSveu6hd2dhxJ
zluAy/M7SwxWMBBFdrQrYgL3KuuadeOjl4fn6rI4txci8lCq9px9wAK56m5QxOFmh0AM8tE14bOr
kd2HlRyHb64NsHZ43Q6HiH99UoUH+6A6vxlK2/tYEt6suoe4X0eaN926HiccyVHh+VEf7tbRdKTQ
BJbNRdROwVGjz325zqPScgX8se5UU8Vwfwg5ln0DbSIumSPkUAP2OS0p5u/y1J/FVq61ewnbZEzQ
BNr6wZvj7kaC4Im2zOuiNzrPkykIdvfbgJjEHioZwV3EqixtS3ldr3DqrLISiwwngcjo7SQhC0Xh
RbEy1jCBK+g0AxLI4cLki7ztJ5wOI3GfMWfhmKuZ2xMUPuEbtpzrbuBj5TGy4LRPg2oV+RTM1R3G
A/CA1thfPE3wzBip53WfVbDdKYSG92jeIoLmmTHENZN0mH6u4wSNYap8PCcRm92n0kkChURVeQVM
GVGhrBIvUEHkPq/GhWvJ2VBfCD76dxGm1UOWjMuCDGTtj1cDJXHT+RNivTCPVedt47dJ3kewetZJ
oI5xFWVvLYrVc0DxaG5WsQ5PyeK15ZLY8dsYRfIVnQ/bDcBa200FO2eST9YgsCGCB0nuxip75OF1
9iHjnYdDC8jIKa1dd5hGePGNZpgfbZ2222SkC0ookmmbG+RtFLBjmW4bFUeXvlrQHdBl7Ke8W7k+
plHFPo3D+IjfRO0JAsTkYyJp44omHcYHLZv4oglZsBe7+iek7O4zDY0uEIUV7O2M/a5ViLfPMYgm
XzXF0esFVWSKRgTrLR3d/ILLTw82nWAxhdH43CxpvwlwhtwAS0mxiHx6VnPU7b5K6BVOExtAbejG
Z8ihUd85IArovMFHdrtJ+skubll26Jd+vNRtpm9B93h13qvBKxF8rw6sdckLBD+0xOQRuCRO2d5h
svtGLN36DdUaHhxVzXecd2ZDuhjkTDR4Gh67Ex4Ef4Qrm6b6gBkeDbdWoPTCGJsPg6KHNBzECQKP
GCDEonZDu/R7vQZe2RtT77JpkufZjOomqeh4ZOmgDnJggEGcRmzRdRo/XMLhZqAdPybEyF1shbfF
aF1YALmlP69bN+Au6h+5yMIjYRk72aTCroBr/TyxsDvWRFeH0MUJaOYxKua6W8sE66Vgbq53ek7j
vAVgtBlsUD8GSD/YN20GtMX406Fd4Qk/kO4XON4fMovMoZ+kxkPSYMUTvy5rEcYFVVJu5FLp+9l6
9YUuItms3iphFtpjBoZWCT4OhVmG7tkLVGDR1hLOn0TtqhMyTMcT76GSjilH1DWem02UzKhZqIPq
yJ/wUWwUDG0J/LnZAGULN1Pn3H0/eM8qg+bVZOFwGLNWl3GIrr+99lxcjOjLUNptF6BncJAYytZi
laRsst8NEhEw40Uz5CPWtNu1V6gGyJv7XFN4NOc88+zBDia76eQ8vCUL037uQ3i141GkYF6Xpru0
tu6AcyW6+H2yFouwySEb1o/GC7rj4nekDPFo3yUWHUzig4oOpaL7OVEDboXX7TqkDaOWqAJrN73q
ad41iX8wWvifTaZaKAN7696d78lSL117N/gj2yhIvr9NHtQjuVOBhCQTOb5jEr13LWqPgHX0yJu6
ubHBFL04Y8TJZBKDawOxr2wKRSHpnDy4Ma7eF8+byzYVMBTsQjHvYwjsECc1wzylZvVNFybRaVRO
fizxdUYO+P/Zi2OEJkUI5puBmdyGbShPQJSqc821/TFrOp+jORnvcGPoPma2vUfO7CfmwsZjGg9m
h35s2cuBr/BQrOpNR2N8IOIvpy4L4MvUSHPXdFfcNlwd/OHN4MHydcLGrhCl+Wp1nLwQXftl6iB6
5iaF75rQcVNv6iqjx2YCZJswBA4Pvf8GqCXej1NEtvNK4t1i4uRCdbjkeIKDTdMu3RbaFYDfIuqK
oQbYTZA8dV7TNT1hQBl67QpVhcGxljM6h8dgjJB5GFwtV+ax3oshm3YTaXlJ2TTcoC6ajv4aAI5t
Zjzu2IrghGSsLuCmC6fOcF1ORPRLiUnO5acXBf5PM0TLL6+f5y36QHCWEQ97lDED8GgUmey+q0y8
ZaplB6zQ9nvfevKEBAyzaRfR6bwOu65YJtoU2veiIg54s6MxmX42xL4FK0B0zKRWm2kQ6rCsnn3A
+JvcC1xolY/+OGWFkY58EyLEU9oNCzt6Y222LWYjyqwyZC9AdD2ogf/bwengX9G1kE3CsRUWfiG0
hn9ku8FgDah4obnVJaKqbuzt8jmfzB5zVBTyPrIP35vHfzdr9K//ZnoNvMOILsjHP/5NkDwLhhs1
VCp9fxkZxj2BPm61wWH5/yaJ/7dHIZSLgJT/ex7B/xO/3nbKTf51KKA7tPfQLgq9aRDGtQxFfIts
riIyeT1jpHPZe8iJ/3czAf9SgfvPf/7PF9dpGJREkIRfNanR1QMTZJI5NJgJeeqK+STv4PBw0/5I
MbarHuedB9vaGf1wMe/mZ/44vv+7LN9/RWT/0wf6s7g7hItRVi+4Hma6HpoADfnD1yX/j5/zf7JP
df87W23//l/4/0/VL2iq6+FP//37uflplFW/hv+6vuz//tofX/T3u/5TPg7m83M4/+j//Jt/eCHe
/x9/v/gx/PjDf0o5NMNyGT/N8vBpx274+iP4pNff/P/94V8+v97laek///bbjw/RgKDAgdL8HH77
x48OH3/7DZqqqw/Hf/zzX/jHj29/CLzySf38gTeS9l+86vOHHf72m0fiv8KMDnNbCE/FfAzGI3/7
i/v8+lHs/xXyo68AUoSJIdQG904qM9R4WfxXzHtB9Y+ahwSYnr1Gg1iFjgQ/C6K/Al7xr/+gg4Bv
dfzbf3/CP9yt/7l7f5GjuFeNHOzffgMX/6enE5+JQhAb+bCIQdgJPtAfn06GWYy06xkHawPoRkUI
ICnMYlGXAKkEtComyj1Yq3rs+eqTfBeONriHPWi0TWNP70wAxblxiu5k1uhn4sblVqSYWMsTTycn
v4/hNrviQNoE2cr3mHwWr301Ry9ZLdOXpF6TX8tEkqeAyuge/ivqpFmQPYekmbZpVrmbJOkVhfI5
mcq+iqMX+K6Pb3qs5COuK3lNYz1dIJimW9CE7A2QGB43m60T8CpGbutx0e88phVI3WRCv4VkUpMy
uDkY7m2j9lpFCzOhHkn9W0QU1gfwf8FDpegAR36ZBluN6ZuNwVzPjdGS8jwSghdSRWBRlopuR8fY
JVQqxYxzG287J6rdMMF0AKMIZruOyHWvmzACqTnNp1TDr8KfSPAAw1ZdCjstu3kGbYKDvH0T01It
B5eibFY8RZAfzsi8iRocO9Woyg5g/6adQGBtk96G41YOuA0+aBMKFp350kcdEZnsEMKD5wTtJpol
LwdIBzthEMZisv0rJof7k625uJsqlDkSKPeeBY1XiCSAxs9rAZ9Sg5Yg9uoUYCbvU4iX0f8C8SD1
K9Zo9wDwpyW4xDa6Z9Mc3HbBiuq2SrV5xQ4CVyEgPynJkdncf3oqnnaBAxs/TUyXwxrLewVTMehb
rCYI1VnxuEAIcfOFmrsG4DKx64LEKjOSJYfTC9nPUGs8BU6O26yX7MwHn99rlUG618mqPYYheASS
8OVl7ELQSkIH2NkXOciTH/TowseYbibp4ubQrW0471YSyl1TjcG5Gqg9AxPGKIFDXgLGp8F7lP3Y
9M8WQZ+QI89gINeofsWCAvoFAyr96LMQDen1aqNYBoAKBGnnw6yjpK2qL0CqshuHybCjD+vqW1pl
63zFkfsrewTcHT1jYa+VMU9Ye3KD5rBmT1fII7D2nznQiY3q/Vltq6sNQ9lkpO8Luph2zGGEOAD0
AwUwDpHAkHC/Vuc+iDjWB50QnRK7tUJtGrbgP8IJ5AaApOdWGrQ3JjA7azE/WgE/2qlopvvATutd
OyX6MPJFHipBFiBFbgRTO3WodsFoJAXqK8CHgD4fqa/BqGQag07JEARj6YfMnwG8MVDRc6v4ToLy
P1CrlC3gaweECBGcpzSZh33EYh/w0mo9seOdytrfSQjuFvIc+M7DjQGxtRlqYt4GV2O8IbV8BXeG
Ujof1Sxe7WCBjs0jLqaDH/crGb6wCHz7QmH8GNfQcX9PBtwVvphsuSVKANEmo56yTRCh5dvLlotn
oNVx/MaRRhjggdAz39Bxtq+TH1ZvZk7C78h10D9sNTRmV3mp+AaiJP3ElHgg8hVeYaRMq4k9Wdv4
r1LEeIYh9Z3ZfmzD1t3UUIHAlN5fsipPQ9K/YlbfHSzgmLik4Hazo1GgwK/cWwewdeyhkFh5fYHy
kN1PfZuWxNrqrp7pSreLXWi/1XLln4tskCSXeq0Po0/AKQRaWhc1RTfQ4IYpL9xpr63PihtyTIJ4
eu6I60se1yi10CjPmAoA8/eE5eyXfgSXGaCrIv3+O6NCPACUbRcnKWijFbmav+OW6Neym99RWbQt
WPwxWiqdp5lpLtYDSMpHhu6AqqW+qDbDjbIKKwTGMvQW7Ajopyu1BqYdgI+rZnpmK6HngHjBXd2P
yV61IW4b59kHlxL7l2omIDZQYl6FP2DhCQOHYH0JRuJKThFhv8AnXyAevGEBeCyb4GdG4zm0KzpM
JBbWwG8XQCSA6vBQusnSM6aIup3vX1HZr6fSiQzUEqDeJ7qK8Q6PhP3O0wZts5bXFRYhq4enPnl2
PKrukOANpBQPJYgT0LH07Kir7tyKjXFjU8gTSJW6TxpSsIsdviNEv+yDJte/xhrh71094jVXUpF7
EVApDWrQUaxUB6XKkTRAwLju6U4lFuAX7jqY1l7i1g0gEq0VIG0Yx8PoN96HzyJSVClIYeTAAofE
jgNTQpBlV26RGhCctLsydJgNz27WK7cG3/4MRs/osV0T4AaEfAYSjd/mAoycSjx4+td4B9s2Hkgd
EgB7rwUUQBrMm1qw3/vpnN3gacCHafCGX2wcc8gCsAJGWNDTzO/cQ1x2QSY8iTzFAvDXCBAnGm/z
jeB8zPnk5pxSfEmmsPd9vdolV9LP4oG4UUGb5cjNpDvwrfXlC2r6knt8AQaE9P4eU8Zu+8VYKYYl
5IQBWG99fFAGw588tcAmoZvAedmCm7JdgtXkrqxrlzVJPsUx4oRINwDZwTrCUwcmK9HYrgee3V7P
50fImOXx9y+dLNf3Btpnt1PSXLdB2SfwsuMmwStiAjWAAtGDzhg7SU5qyP1YTLBdqwBc6u8VlADB
YWuLW/HFRjJ0gCfX2us39jIsL4YAJLCX5MroSj+GWGyJHYM6zCO7ZKDDg6QRKEHAII+zG71HMA3o
4V0KLqFbgluOMZYnkOHJxRM6urMwMLwVFVjHrmMkyPtWM4h5KAa2FJT4mZPxaazlsB+5U4eBt3qf
BJyAnejNq0zq7gIKQRYktmZTT3IRUET2EuBqNf0wLX9hYZ8dEGepzmsG5cMKsm2HRznYp5ULS3D/
bBP3Evlks0AAJNDxw+ja5GRIlF3sSsBQ9LL5FXucFID9A3g3CvDTC1heiyDHMroqpEDqDO8eAkbA
2kDNx0NVb5IAQYJLsNKyB7xTAHUO4Plhh7ggUEpuzWB5AY8QegPtiN7qSemtG1n4gUl/WaKOywru
jezYCNeUaNDJxh8799Lh0Dtnk8sePByEI1AtqIi1qefPPmuQI+Ix+hzrVdxZoGXvdDXrN9p4+iYg
ooEJnPDtqRuN2ac9pyJ3dZBeAEWHfS6l9C/QR0DTU4GJeBo9TIDlBtvFB/UXip3N8l8B3j8oY4Nj
MOixLDMCs7d8qtt5KgIhTZoDYE1qSCXT+LpFsKgksUEBwOK+/hDLEN5R6cQ7wcLCxKxNMVaGK64f
OhA1iK3BAfF9rZpxOsQLS3+oKu47iG+IeM5kwMwGCpnqJen0YDbLOKHnB4UzA4HxgtFsCXhfqFLS
xextuyJ3p2XAyIDu+CdUKQqn0ih8MIcqVkWMaVIs4TG9ElczIc/+kIEDA3UDagY1abiWbJ3RSDCE
KsD+fbLi06t1e4vNbAVX1scR2zrIXrzbrx3cOYJ9XfYZ6lSEOST3Yl3tG8pa7Eu+yiTdM91A5EW/
GLWuodHe9yXYiV62oyymIJhKNS/03I5omPJaVsNYKG7DW84mMAWqSkHKUOm1WfGlGYMbPsghFgAc
Kn2zWmCRMSgPchW9IemuiupbG4ztDz4TnIhE1fgWHNrHrLTgUHC2zdcjywOnCPgZO52212NAI4F7
waP5EILQOgcjGO2yTiKw2esisjMUnDXNr77CqI6F7tojHETsvg7EurXgLgtvXT21WVI2N1tKdYsj
IXGAvob0ChM7JyioIRHjVkM66d3CxjXVx85yMuHaOS2A6kX2rekC8TmCThk2E4a4xM5QyNryKon5
rkGt/gpMO8iKLvUHmU8wuLgjyltLyRL+OcXR8GHhWXHoyODAwUQI3tmNrof2pTNBcxBDQIZ9DKvC
Q6/7Gi5Hvd+ewVDIb5FlEImGTWhKqIOgCBUsBAzMUwBsSRsScu6d1AYyNVo36OW6xSuwD0D0w3TU
kQ31DdwNrGyNK1MWeu8BQM0wT/psBUAIvzy+AXXrp3k/2Go9CjZnwAIduMINKmiMQCq/td2mS5KQ
vWP3xEHvqN8tt2tAiHqjoN87WJpZZi9I0YbYhlSTGM8Kx41XBnrhJ0RzpE0OaQZJSgI09memXPDm
SLqcgTAjT2COQoVmEKRVvaODWx/RydqpbNJxtIfWM/jSZumgaZrHoIWznksZzGOZ8Rgk0hywJJaA
6Q5aqcldGgF8uGRhrZq9v9az2gNeJw28aqpk3rQ+auBNy2wzlq7p0m7TD+tVqp7NFmUYNFDNZtDM
vwEHUAtolPoFm3Y7Qt2n29ockoDiYfIq6e1qa9ah4NC5yNtlXiebr+6qDzddTU6TTpPvjYUNC1VD
B31+NnefIq2blw7d5PcVjjtoQud4Ogk3kp9TlsE8dozTFRIIqHgj7B6Q/yCISMzzAbIe/Lnab0BA
Czd8IgIObviu7+Spx4ZXFXTi8nWauxRas8hvCqys6QbdbLDrJDEHHWKy7OCG0S/7qVKfbF77pKgM
FOPbvhXdKxMtbRHEA8ozX9C9QatUj5KCgR6G3Yz29C0Z1+l2GuK53fo2BcFNmuWlbUZsfKsFTl/B
AqfFGDub6k3VQR2Rq0mu7oZRHaM8xbOzWQE/tzvRyyun1y+YSc3aOL0L1RI2YDvn+T5BxOkDpGTe
O+Ir+2fTVUEDQW3ALgbWNhcPqv8HjMk2n3gCkve277N0Y+tu3qSGgpqWNOTPi59M30CNj5+rQ20V
0Sw8z3ZkLURgqEIwvx+uY14tU3qHjjVLMUYwwd8fioVTE4TsFg5oIPQzgeybAFl/Sw6SKvk+r417
RIKt/5Aulr7ZdcI2l8bTscIE14VjO0H+axwVCzN034LmejbxBDFHH83RYQhMdjfzKeo2HJjMnbGe
+6Z7EpYu9QgsmwLVfk+17na8Ictj2njNm2lnUqCljzF4AGETsh095ECHIKDdNBx1Zv0iC0CAirbC
ntN2GKdhYCdyVDHRZszWt7B3Y94bHNl50Jj6CHXQvKmCWN3wXvAyodDcXfkItU9DOp3qUM2fRJH1
Uo1Mb0PcCajvjUVGlN/T7crV9SiL5r1h1fCQ9P1QdEtsSuhWsks3dOnbLFjzGoiqP1IRt0VcuemO
9g26pARTRnl35f0H4854VNpLiNmBfT+DrK1B/N6lcwCCIRNxEY9xu+v8wf5AOKo+VtncHiSyatB2
QfIka17fyC6oN84bml0YDhlqQBkcUX7bmxlU3rwx/RrfwIYrOTYLbR/DGqqDaTYNBIhQiGSqqvIs
9dIHP+m8R8egyVa0Tw6JwCNlgwiddABtfPjWDpiNUwZNhgNqdtuvbj0COBuPFZKaIRDR1dlHv3sH
W4rkvsYu/zJd+2acGm6LDRMlu4AcGkOMIOW/dNPIGYNaZVrJtyhdhq2ubQJaFzoYKGWz/oLHMcOI
AlaF56VIHk+moAihQAUF1rabQIjh4OqeQBmcrfcBtCdHi3C4MxQziM/Wqj2CFWN7Rht1VwUR5mFs
XCMBOYjq9omqCgpntsTo4fxx2CTCgbiWdbdVNev2sxsSm4emid4rzAwcugld9+Sq9eRxj5yiRobn
xfl2H1Il9qiokH3uN418zKTCREkH/Vkqd7ODMhJi/ZH3Lsepo7cVGlQI7hpZSi74DXSw+ikyA4aS
onh1T8F1hK5aLYQi1EvYN9Izr6xnaFy5tAhjWjsvPkey7fbSrIjsZWw5q95VT9hzZUFjhebBhyT7
4g9rdpPG8JSG0zNRLr/6NkLFO8sYBoxz85OmTXYrr6I5qZMu2gpuOKw2zEKSnHUkwchAkz6kNdpM
gn3rmFRhc6Y2pt4JCNC1U1lk8DrSIcqJaeVVeZ2hiPCaU9RfI9yubVIL1QGMApf2hyQh+Fe5opWJ
jAPKFQHGJaH3stYGwBfl6LvhWQ9RLtAkdD/N6QsVwCE+v1MccPAj8qCLMuB2Llb1eBvTWnyydUK/
TJQPnMYToGC/cD2fQ6yrMLyx59AgooW64mNynlFC4eQ5YNiieoBnFnuI/w9357UbN7at6ydigzlc
bpIVFS3Jsq0bwpbdzDnzbc6znBc7H9XBJbp2cXevq7OBxgIWhO5RM3LMMf7AI+U6Dlv9Rcuz8Emm
7vJijr65KcF9IiisCk/YDFEdrqi3UlCLdrIW0EiNAaEaxZCRg/VlwJcuq46+aPQ3hREAHRYEzGD0
orzmQVg/1Ya5Q6crcVKlz6/9vlBvxmQYv1VqAsgVbamXjAamqyHH8TLksbCLM3O6HQaZi1Y1W8vV
KSc8+YU2veq9xRYv0oCXmjm8xijeHGmwZ7ZiUb+tYW3jdMN195U+/fAUp1P5GAfsAxIdMk4Khnue
sc2hkyNmrYplkHlmJJePNV6g139AbATE1AEb8+StSmoNqtmTLodtbuyRsK8ABg+B+qfy3D/q7Px/
17MxsB2/1LP5r/Rr8X//z7uGzR//yl8NG+s3RAhohSgACrBnmfujfzVs1N9MSMg0NiSdpslMlP+z
X6P+BneTUvtsGa+//e2kXfPb3GRFHg0NJ1mmCaT/k3bNe8IoHH8UMugaYdON2Br6lHMv54QFC3yl
FkQ9B+esmiG2I0Fe3KJ5Sm8lUPJj1Fb5HfB75a6Xs/LxZJ7+7ByddopAEvMf/8lWfQtOdBFHAYnJ
kTWaUqfB+6o1yk6UJuhlSvtVb2vzJS3j4hqyc3qMLQNwjgDOPrDpNeXP6EFOt0B8jc9qJIE4ZrN3
QP2tyHSB2oMWaCaltuxUnXzFkceRBxYkEL+xjYkX/GfB04SXpvTk7oNnYcB4o0aVpBXU6cfBsmOd
8zNTcPKtLwH33ESJV6aQSwI4cYalB7A1yZ/7Ry7BSd5KrZ5/Mgwj4yrj2/MIy6P8jlqeDMyFWppq
FkbpqEUswZQv9IanrRkJZXY1Ii/tbVG1BICloinmbanievrWj0e2DtD6Ou3v+IBTs4xHX68/8iYx
8YrkS6v6tjXrx+dk43HdfeilAT4v7+Ct1rbJVoCfcGvKtTUg6ohzhpPWclLbIPvMbYZE+CaK1N5t
Vbn0P1eaUV23tWf1R6lV2/Y+BFDR30yljCYYvgdSfewo39DBL9Mc7EQNhRoGu5aLGxpIceameUf5
ONN9QLrqqMpoK9dRW9qmNcgPGtydyOkMmXdGpirmPcBo4ZjGSv3DMrQAP8rckz6PXiIMZM2sjS2E
WiLsijqPD2FODcoWW8sSHL2WpNsuGGruwrjZWJA+y60RSRY/TFeHnV9KvSt6efu5AuR/HD3PNGxU
p4Jn9CCDB48r7zYrJiYuQYTyUSoCDOSoCcXSxuTiL93Sy7qGOkkh/aDwKWH4PM3/SQobmCFXVtzs
JC5TQI5CwDtSVQU5ouQka6lTjkUebKjhpOVDblohxT0t7G7qfAy/dk05BFs21Rg6YQhR1EkiULyA
LSfBP3agC59a1rsHglTqQAk0Xx6+9IWZmi4azm3nRl4KOj2soit81CL4F7539AI9F5zaG/vEMeJM
aUG2meX3wmqgvwG9Bg5VUCEw0SqH/DR2eXutph20mtGDdGUDFwEmO0xVKu20SZZ/TBAf9zwvRXvw
zHE3heJNmmrGlRoW3k07hfHR7OX0o4mNxO1EkfAjfTfzuZIrHSWlxKQKlLKtWxv02lDbSc/bEIwT
AOr4modktjeoF5lbatLVxgJbTe2zjjd+VkQgVIGmfOPvEGZ0EfHRnrKILQfm6FixSWO9GKxjPfrD
fdb15rc01yGcAhMG4QMidTNF0mg5WEfG20ZNhaeBCotr8Nj+SrF62KZWzvNcI8M8THyHd0bd+A/g
0qq9CCXEDYpotIU27Yu9NChFYFOBmTaIrfL66dr8aYQsS+ujVG4LuoZXKh31R3gbM20xi66FJIDb
zsvInQqTBD7lbF9nvSLdyKqUu1M/Ste439Hw4s2wL6Qu/yQZIFSqKbcefFMiRZelWj+26RjBq7E8
9VWKFUQU6kYV3VYU1L2XAz2ypJjCapAbRzMZk40p1OVhzPPmI3lmtNOt0PwupjNEsDMB51JERcmi
mWgqw+Ct7moz6h7LCOJSClscIlEtBrktapH6qZBG8QgG29tKvLf3VilOTh0rogO/K3RiJUN+pYiz
3dRUzOIUGTddGKS3ARCwlpYB8OnN2EjaFrXd5Bh1Lf07ZbKu6IKq+6gpxr1hwGTMokx44fnlfzD4
GoBDxEE4bSd10wfkxDK98YQy2Y3VVtZNUrVYKZoyjw5LML75ihUcFb8ennSxUg5pYAn3XDMI8ZdS
zLuhz69kv+WZNCTSLoQMs9NG8MeV0HICfVN7lUln6UsKoRtAtbjWyno8dinpVC7Jk+gEFUHEIAj3
VY47bhEqDGZSxasJ6uK95PkBxzfOXbjyOuUcs+hpfArjdRCrwZELNEB/Tw1vEo8mYJdByJ583ThU
Y9P+3ltTvhspVWz9tunobFgZwLrQYzVr+YqSFXAskN0HCm0N1ZURXAHgcr/8kWHJdUMBJz8meUE5
JqharIgj6DeN1InXOJNNO0HmS+PRd7tL+14E5qZyL/Rq+DHPE+m7zwU92gXv/Ws63ZLsFLo1HnQY
cHt+Y3on4dt9X0uFxcku1W1Bt6p2eGGgkg/I91ixKb8oVCq+UpqvNhAOhrspTDAd1Cv/OgD47E5h
1z7EsT9maKEWxVGlMwuJU9Di695TvO9C3iEynZaNsE99qZzsscVI1+vLnop1mx0GtucnS6pmy2O1
3EiFqt2E3LVXqlzw2KcpgSOG4X/MhFx95RsXfWwoAN/Xreh/6qIg3OVl7X9oyeOPQ5I0Tg2dyp26
zHeEvB/52EDyUaZC3oeVSjd6kvp9NVAOQA2jg0s8ept6AvomBB6yaVI03lCSQGcBLPI1paOIyove
PedTZ0nUo3W4NgpYSSjihUQFXQvVx4wvm2IPg8kR5n16RYeGfrSqTPtqikO62lZ+oEkHFEQZjA1D
K7+rAvUrXl/mDvHxmkYxSFJLnMLjlJjNDhB5Aqq3DY1PaeR3dlwzOXEL0UJqkuFWG7vo90pvCDIk
om9nopw5ZaTmtEpk8cZS+/FDm2rBUe9l39EzbA6yafCeAJDTuyt6Ha4A3V9kEqTHuq/936MOc5PB
b7z7aKi8veULUEux73mME9F4TNVAcgDZqLaa+SnLPQjUWcfCicsgdKGUSo+mT7+ilMKYZr9ofTIL
qf9qtJ12KHWN964Y9luq0wA9y7m5EmfpVdPK06vB2X6USm96CvrA+OjXSXKj4kP3JSfNpcne4qcK
tPlYlml0jL2mujdKS7n3qkT/Ylhju627KHETWY32CsBXZAX8+ouQlOnXZiiVK48EYzuCgJz7ifVH
r+vMTafLzQw3KTZWmIV3Qyd2x9aEXpwBWLgKRlQQgkLmbdi10CgaL/0sW7X1QO0p2lA91B4H7A82
vs+EWVNR7aMgqY5pa6EMOaUldEk5pdjMV0n01PbQFZlHhzsXd3pClaOupWrbDEF+SzerOIZF3SGp
VsLGoD99BwVK3uMwlbvdEGnoKkXRoQhL864Qg25XcH42UHPlLR2pOrcH0artsm+BN03eNp6SZ8/g
a6tXUIyrlvG1tY/cT20+YrmqXTVD2FKszrpjYoBFqdmnX7MUqQQrhl4mi90NXH0+2Ub03AryCyyc
4QUJLiginantg7HUPuRlj6+X6IdfEkksH2StG8mBZW3rmR3h2lK4R+tz2ItR2G+8MRZu2wLoelB0
It2jqrFBOxTfxaZRnofSal3yfvMQ5YVwsGBp8crIMlgRmanpt7BALISkFR28vDFR7IQY9wxUNr2x
6lG9wl+8xoYvG6uNruvpzpcULYDmqfVfKkMbrnOe0IhisA3vCpoNV3lVpM9oYE8bWhjlcTK9b6lh
qHeNHHdHzZ9q2fa9vvJtpCjDbdDm5rViFOm+CsbwOtGH6pOpG/EWDlF6DZCm2tBZpfHTe3QSHpre
yu9ajTaHG/qdNlBLzoVt4GtD4VShDJ5YLMctn4K4sBsJRL6r4itgR94kDuhRcA/TBep3GRB4WMpK
vwsEvT2gZyGBTQja+EpqeuNKwxb2IajF8QlYtAAVhzySskqRMU6wADuRuvwXrfK0I3dq6cxnke8M
8oCvftBBEG0DTGKBAYb3YtY314auZx8nePhgnicr2Ya+0t6jnlLzlKG7GdkWUQBFh3pK/t6JfPcb
Cnr7VArpL4GUM78EwcjKpKjWX+tK3n2QurR/9SYlfB49HekIv+bo8VKhWEvLPU+/6oVv3VVhZ95V
FjvIrvxS/tgB2fsu8dgLncIcxu8tWe69MXrhjzToup1F23p0tdLjW6eoETyLOu162vwUN0vBM24p
8Wo3TH75OgVxvwUOnV+37dSkm8SASLmDAiV86rNES+2wUYqtFobpxuMzddDqbEToZEqKhwrae7Dj
Tqtfg35oPkiAbL6Qhc9Cl9MY36BuJD5NY1J+DUW1/porBmlzo2cKl5llDL4jd22mHegTmDTZqf6j
sZSY9biiHbYQQP/rTTxLHNHU5f/Ob+aTB7kRaLxoFIXCF3qVcBmjuI13colGh92m5A62TL4Xky+r
+UcQO6HqFv6Q3vlZiTSD19TZ3VQWsFnjIBGQWUGAqN3VGbV4l1kibb/8hpeUM094FIJNnV+L/Jg6
44VPfm4OnKLM/XK0/VKId1Y++LyEcqh3nla/jE2tOFI4ib9rcdHQG4eFllIXpiZNB7dqPuMjCWDK
Q9xje/l3nSlrUMuSZUUG0Yot7qKyYM5UmEAXoL9XWvTVV0LU0YIiGR9aQWmv0WaTvpZygOOWl/T5
5nLs9xDptxXUFIVuGPZg/M9SSZNaAe/roETxQ4qae8CF0pNlFd3+Lcr/6mIax1fEaPpkOmeQ9TsI
9P3X6mv2vp7297/1V0XN/E2UTRWBM82SKL3MKt8/K2pUtEzNQPpbBCKt8Ke/INCy/BvC4CCnga8r
GMnNJlR/QaBl/TfU2UwL2DRuMBaeR/8AAb2EP+siFrsgtMiCePaZxnxkTo6EFFuKUEjI/9GoOIAa
JYPR7EL4Y/3foeRPq2e/RrF0QK/mbE5CSdZc7PBRgLvUonziVhFodEufcBKMLG2XjtrhZAHO1OkW
Cm8qRxt4uEztkjcACuQLzbUMNeXGMxKoKbJ4AHV28KTgtbUSiIkK+f3lYEupaBVtxHkFVEqmeNSb
S/U/s6u63O/Rk1Ps8KqY0Eyye3eYgPC55WG4QaJCWAn5y0y+KSci3cxaWaKkLsbnNxENwepNMy/d
tc2u5YOxRlj5ZQ6JoZncCYie4iqnLlarKmstHiZGBVrIRjWDahqNIl3kdfkPjXPfJhBygMprD6Vd
a6kIGde8C2uU6ahriXYr/5D1f6b490uABSclREwhIP1BXTvNrzW9/pDJP0rx1h+u//FWMLCYVTAq
YPYohnOYTw+SqSf0nwRGEiiOLj8p2wxJ9uRKyL/37pvdlns54K+LRDxyLkR2zVn7drERWi8eYl+N
QMFG134N7nEKnDL/gBDgP95xBpsA62TuL3i8+mI3jLoHr1VO2eNJ7SYU3xvvE/Dgy6NZVNd11slg
t2kKjQIVAqm2mL5S7X2LLAs7iRfhcXDLh/JDeASg6NuDEz6Jod3cJkfBRTXh4XLkXw8Ugfnw0dbg
H92Y/35yAfYS5AAgK2wQjBpHWX5oqXxLeb/SP3j/nf1zfCdhFstlqelkVTpnikcDHjeVO5Qvlwfy
vj/xRwSdzgSjebO6W0TwFbE0lJCbr7bGDflmCTmTB1Q1F0EnJA9caLKXI54bE/0ek2cPRuUIjb6f
ukGWVMqS87ej2YrSd0Fa23pLut7brjiJsDTYGSZTjcv5Jhq2WKF318DsodHdNxvRDWXHDHY9GGrX
A5K0sunPTSZwJ76JoqGohrzY9AgVZNACOM291x1lxBy4L+9qHiuB0R5UCOqXZ/LcYYbuxDGjlGlA
AH8/k+IopEDfGacW2pvBoRS0vRzgzC6XMZWXSfP4XBnavJQnuxxJBw3SKkoSKBtiHKFr15A9D/lU
Wyt74mwgRaYhaOBTQVbzPhB3fUerndvCkq2nxscFqervWmtcky1ePD3etjtp0d+BlomrJA2N2ktc
GPKH0ZlvWyw6PhZXPPPuvyT72N17D8nny5N4ZpUIyerAGSNnWorwplCAmrDlhA1C5xr6Dx1iWIUi
TxysGfwuxaznjQ9UaD7J3IiYwyymka9hGYeQiVzvpVd628EzRd7ASNqVd82PaKfugOjuL49usXIG
a8XdO3+LNZh/xhtR7mSLJBMqdWBIUXu17o2CWvmrHn75z0IsrigKv3AwekKU2pUYonUX2AEgzMtB
Fqv0yzjmo30yjiiVgZqVBImLV6oKdljWm84wNhXyQZcjLVfJIOfhw8u7TWa5DFlZHFvYejkymiVT
FqOGpAPtdqK+aaH1BcqeCmfbokif0E/1pV5/MKeWveJFHuoa9UiBykDSjSPoI/ilrOU9i7v5z59G
512V2LOQMN/PQoi8TR0PVeROU3vLtB81cVwxH/5loufRgxSg+z/3w5cbhm7zEJV1yGrinaNk07Oa
Rhu58NxGtlayq1/25iLUYuOUDUQZwwtQe6uwGgsqx8hHe8rFlQU9Yz8zDwndcNiqc3a1iNN23lgi
bxm5QhUlrVOWCDuBRNQR4NMRZAIhDz/F9QTruyz7s2ls3d4CMey2FIBDuKAhQiFZJMHZMQ2nDdX6
Xs8yExWooNxRTSDHzVQvccucmrvtedLqqp+bKIXiD8/QOaUxFt+touGnwrUlK2ylAO1ATehQN0iH
QtrT1BTg+APUcxrkY/jNIz1vPY7QltLx1OMSCva0JSVAwjFCAKbQPQpZWVCDTeaWHJD0R9T0uhee
Qf4mzzPVpVONAlxRD5+jWShMjpF7SJD2oAXWwow0Pd/aNYjMOZlqCFdaJQcHP22MjSYg5huDn78b
VL04ZpWu2FGHAIdP432DNGp1pEpSIlrG+a2huSJyJo3dXigl8T7UzHEldZJnCv5PbAeQDvYXNh8S
vTtscaSlb3uvxpqfZABypUf9RqB5ux0BEtiCjZjHC16zDmLB2ATjEEqB0Y2O2U66v3yXnDuvp79g
sXAqMjVtWfELQKLaVfkKN+hygLN7+zTC4rKqDVozU0mE+Lk4lLejU22RQJDtDnjpQdrrh2oT3ze3
0Pcl0xF2qRtu19KcRQHu13meZ+HkboYaFff6wG+oXPRYD+PLdIXxwJ6MJ6G0bAvumibBnIL+srCI
PZD8SCIg+cWgw1SrkiHSebzU8le1lJ3BCrdhhCURpGqYg4eqzx4vT/SyKPDHZjqJuRhkI+alkfrE
bNzqun82roYrWg228nt/F7prb/XzA+TlxHNdpVC0ULQX2t7wfJ8DHye1cCejygNnRa6cvhzFq7ST
rd/z1vevBaONvl0e57nrn8TYUGVaGqAf5192spYNlCbq1WLkchXZYRhvJumppQWkIXt3OdK5S+00
0uJb1k9xjerwxO2PNUogaJsel0utM1cSh5Uwy2KOPqbGZKAB6crw9mNkwVAuNP5xdsJNczIWbbFe
ba9XmYE3qZtUKeS5SMxtQdBeMJp1WiFZ+UIv309vW1GZM36NCh/eUvOQT9YoqSIWh8+SazyaH4DT
boA9dXtqYRvF6XblE9bKzj82PGaEAAR1RZkTWH1pMlZL6ABDXgghfpj2DGu3zBAdG2HblD/++b5Q
6aSJGqdbU2dI4unopmiSPHUYQleUBmmbJuKHWhrNjRCaK5fzsjrxNo+nkRZ5gY/afZ4lPe8znL9R
LPaf9WO6SQHcom3yAGJptPUtmP/Bjm7WrrCz94lKEgdSE9cU0Jfvh6mbQUtrmOCwjV7HDbzP44hd
hG3sZBdxibX1O/clOg23mNWmhBYzFoQLpOwTJJ2bFF3Vf3HUTmMs5tMyrEEwI1auTR5jwTi2g7cb
NGN7eX+cu6HU+bFGeZFDpy9GAplJF0uRkUQS7Ej0ngvBcKZ62tRFsbkciqL7rx8a3tWKJpN96ag0
vl+kyoP2nsyZ49sO2aORIYJLftQix8cOeHTHA13tHPOBb6VoG4otrIx1UbD4Y4cyTN5v5OM0ud7H
p04yqGJs8aHTJCcvBVT496P3JW8+o/m2ch+vxVrkKhkGbzlZJjV2GDpq9aiZ36DrOZhL2DoWJysz
e24/MqWyQT5L/rL0bJG0RmtpeYeuPDqSuikO6WbYSw8aUg+vCbJy15WDQOa3y1HXgi6GmIcFyKGJ
oAA0h43na8JBh6izsmjnNii5OpUSeiK0JBebJkXKIy71jqQv6D4o05XnvSYFiBNRXVmxlUDKnP+e
fAcAFk0dqGDOG5TwNjx6lAMN7DaiYcUWfP7Fv+RbfyfSDO19oAk/bH2EAIftl7dLj92+2hS38n7t
jnor/F2Ks0g+xAxpobEmTrftn+mfH8BzbgxMvqLNWl3k7FY4GdJikUxtCFn5eUggJ8A46Bhn/IvN
9ncESVysjmo1eVsjEOoq0gCP46YUV1LS+aL7Zbbkn0niYjeLWT6V2UiSGOjoJpvdzpieFLnYXx7G
+Sh88PkY0+5clhzGNNL12CDv9QNEcBrdLssPGHCtbOWzy4FM059R5gbt6VbOQgT3U+Qe3N56xDsR
fNHV5WGcPSsnARY3KcKtWW4Uc4Aw2E3wZCdQtRJYmunffAW1k0iLZSnHurGK0ghdtZliIBT9fmyC
TdN6a2ng/JN/Xf+fc6a8n7MEFEjYzkMyE+VmGP2HVImOYGFdSLOo0+ilPUjyB/yooL3XaBriGfjp
8qSurdr895MLqEQspC96horEsBMHz4r5+XKAs1nS6WQuPvZeKLZNmTHGWXxOdxI37Q/yl3YLYNqN
iu24pi13Nrc+DTjvo5MhpRFXN7ToOS3rN3OlgI6L/0O55a0n0f1Nt8hYGcCNVvb/yikzFjdsF5ZW
nouE1VA/QoTb6F5kTdr8h7O5uF/VNEgjKyZK/rvo+Pt61+zlx9atD3NZQF+JdnZzYHEI9RgTVGVJ
61H1XCoBbVK0gv0A+dBGcvnyeNYiLNZKQdJYK7M5QlF/RdH0KbSMlUv87LpQB52F6Waww+KMxXGl
DhFKPGQM+E9C9m3kAa7vfxpmcZBwi+kQW5o/fJSVU+1Rjz7W2YfLs7U2lPnvJzsb0n0yisiiuVVQ
xXakhnewwq6syl95Vp2LQ3ePwuLsaG68nbCTOJ7XG1WCRDveOJ2bZt9wqd9L6dfLg5l36vLuOw2y
WHpBQ1lClgkSFF5km7mFwcyI6RR+dn38Ic2k9tCWOJrZfROgFXc5+NoIF4dVNsYQlWm4wX3VJdsG
SxHUnkHm2SM1Vc/958GYRJT6DMrXVDHfL9uIxwmV+CFyDV9zxtk0tOlhc5ZN+nA50LnTdFLDUBej
GiwrN4OUGsaU+85gfPHrp8sBzk3bSYAl1Q79KxEtJyoxhmq8GKNyI3YSsleg1P6zOIsz2wmF4eEN
yPJ0yKPSZ+vQjNClb5ejnEsoyO1REOQfCjGLhKJLG769A1oNETBeXm7XfqK9WE3/Atm7XhnR2aVR
0e6kCI+e77LPm2TMmFIyIjR+XDqINjy43eXhzKu7PFDGSYjF7SCiSh1GBiHEfrID6bUZD52yhZar
oQN0OdTZerFBdQc4l8ZglhbvjYYMn6QoLJATPA2e3e4iF8eDnXVT3Aacon2wMrizX/XTiPL7QyRl
cgcimIjex2k7brpDcWfdhpqDqB9eUHawSaibIydzeaDnnk2nURcbsTalMixB87jqbm5ld/t+K+yq
3dqz6ezSnUznvHtOLtwAeweh7OcwcS/vBJWOTouNn2N4DerRWoHYttYZvXt5cGdP80nUxYZBuaCa
WhE2YuN9bIXvRvUalWtl1bMPwtMZXFzzkOHjLBlZN6hH+jHbBlugQ8Um/K446/N4tvF7Gm2e6NOJ
5K7A1vFtvern4VA6gfvaOZBqDojV/Q/aGKsBF/kY5iUxrB+GV7kSLFwnBxeV2d5BcJQdz17e2m62
028vL9xq1MXTV4dqSFOMYVLFTaAkoLF42+66fXyd1FvROwq7ZONv10pZZ++wv/eLtnwOwzURchEK
jStn93peb7RU/hef5Z/Lpy2bJhBe9FEv2ZGG8Q0OYo/n12A9X56886NQ6I2AREUYeLFFqrHD21fh
G9Yakh3JNxjwrFwa58/VzwiLPQGItocHz0U86PEBjrEjNN8yYyVHO/uuoq759zgWeyDjLym004h3
lbSF8Lrp9mJvh864lTbi3htXLouVaVvCeowBpU5v/oCpfbjtBOi9lb7yGFgb0rKiqBnylPqVxEdy
Kzopmk8UFPFQ+qz8nmzCx7VTtLJMS/xkW9UDSHMmUIFpUyT6VV9WtwXk95Xt8N98uv5eKX3xETHk
oBzhJ3Nax1utdWQnwJLHAcvgqE/aTlG++E7h+Kst1rXxzSt6chfK6H790Z0zhQqXOt815CcTW+X/
6Dgta/lRNDWihcIZFUzfjurb3lu7FNZ23uILkpbBgK4CERIeB6rs22axMoazieDPo6QvroQgDXXf
GomAVswm8IAIqeEHsxK/aFb/n90+S1VzCbG+yJ9T9FgqnKkotmmebC+vyH9zjEAhA5LUwBYuvutm
SLEPPiv3D4mS7kTbtNt0zuQoG/Szv9RrL9+zTTiwkYha0tJEun/xviklT0MEg/09jjgAb4fPTeCG
+3iTl3a4m3F/ZC5Rcz261ChW++xnd/lJ8EUSX5j+rOLMhCK8SEXwJmeDtOOPy1O6FmSRfFaVQne7
n7dggsx08RUvFmTVqpWv39mNfjKUxT0hZWYgaQrzaFWY79CcNc1pbW/M0/HLI+EkxuJSyHypUJqU
GN5NBbhEeMgFgNzaUdmMWFu7l6ftbeUvRVvsRCHXe2MA0OrKO2/HXt/5BxwP6W2v9QLOP0hOxjUf
8ZPLDl8wpVUj8jB5p6YbGYuL6VsDvGM6asdBt/8Hqea8GpfGtrg0fKMNrLdLA0QSeSY+OVTjwNjZ
gX4V7PHvdoyny9N59jFyMsZFXjF4Vi2jGI6gWeVdTVXg1BViI/SkDBEom5fti0mIbc0b95fjru3L
RaaRi4ORFghHunjUOlOl2Mnap3heneVc0pmgi2jRooWO9H71wgKbKsmK+SSms0X9t8B6DfkOR9PX
yyOZ1+SXOCit6oC5kVFaJjFogiNLg6QMNeiuta0kGXfUU4dd3o0QiAOEH5jezeWYZz//KHOiUYS2
Oh30xbFWxbboIwVZdDOTjygCJO406IJTdP0sXj5/NQW/vWpkwbhHvKK/VqueI9JoCpIdKBEbeVF9
aBFIdRr0gFbug7MTr8EA0wBuI4C7uLo9TN6GogIqmlRVgiGDkozoC8bCtdw2PpzyDlvmlemY78pf
1gDcLKQVMLCgUZZr3atentCknsvz9UO9EzYcU2fayK581f6LrYt14N/BFtdd5EMyGlHWcbFP67Z1
WGuupWba3eUxnTsgAPj5AmpIbYnLZ4s/mSVEDoryHgKSHlLLhvD75Qhn1+kkwuIDNGYoEI0KEcZQ
OLYa7YUwS671ElWOdLXteTaBgHFoAZmgXWgoi6vNywO1ni3WXP8Pn6LU4VZL7PwgutGG7snKCTn3
dZ0pcxSMRNZqefprzBt6FWED10urF1PNviWoVqKaazxcnsSzcRAxh9tMXZzG/vudh7wK0Je6IM2L
kbDEJa+TEeP/cTnIW3a13N/Y38g4bkq8LpfYAcNAUkvNshlwAlL/o3kDB6bZ9pvJ7cF3zl+mfNch
kGOjkvEaPCPQMFau6MZby12Ddc4fhAs/ZYku0IwkQZGLn2JRfCmSu9HEVi7pt6b6vSmxY1+5TM4d
g5ORz9TY028wuiIGfjEJbYPMx27y3ltDUUvnvoCnERbHQPRRuFTQUHLldDd8RgIJ1pHl5NceztDX
xi7d7VS7vdb34x4FMufywp4tusDD0GYaoSj+AlktZWXwoxRNoOkuf66/Gvtw47k49Iy2+Cptog3a
iysH4+xB5GvFXsU/GR7/YsemaqZKaG/MZdbRmVwEkq8g7gB3fkvlDysDPHs+fkZbdvCNVq+DviRa
vRnc/sH4Y9PuSqf6NiOlKpwbHoOPK0HPbprZg42i+DyxiyHSq7W8sOLTLx67gxxvytyJfxSfqg3y
eDfSj9mvJccpxb4c9uxQf0ZdPllQux3NsCWqXG1DVIBHSUMVO105EOfSDeskyuJANKavotpEFK/U
D3Hd3ebtxKdcdxB93XDJrszlylS+7aaTHFhSM+z5fM6fahW21P4u62tCDecHhAwSzQqRFGrxYYgL
bIethAGNKIv01ccwmx24cDxVn5Vg+Ff70SQfFDE2mVs07+8TzjoKHkk67360xUJbcpW9gk2xIx9a
t3nOv8iijVDqShXq7CyeRJ0/xSeziGiRJPkDsxjn/WepTl2pL54v774lR+4NFGidxFjMYxFVfvCW
76q77roWb0RH4V1JW3pvbILbXHUqcd+mDnqHW2NlVs/u/JPQi0eEVZWJL8sMD40dxyolJMZ6jD5i
d2WI56dRMWFyGaZKZv9+GnUxTXT04WkuuH/APgLrKY5ex/uULKK8wymhTm608N9URS3zZ9j5Z52u
XpF4TeexQ98aNu50pZQ7wxkcdSvvZWW/hvI/M5uqpipwrDRjBkosPkjt0HtJLsZ4o4O4DI3bsjAx
bl2DWs5bbvEdp81GbYXXP2BxdXGPhDraDTpWD246vCj+Ve/rh8mDp9T8CwwXQg0S3msSjFQUgN/P
nhnTvIxiNkPpFXY1vJqrfdBzEzY/YVGrpTzFOr2PkNVSmOcpEXQUIhEl+yp5/bMSCysf6/Nh0LMA
XzwjVBczlpHpNWjexjxZI9BbUvGCRV62C7zqy+V9fjaQiWUpWHcAzdpim1dq0VYeR9nFH91pCm8f
JYiulmsLsxZmsa2NaWxQACdM3SB0On3DSQHTh0+Xx3Iu3VD5DqObpfIixGzj/eJ4yA10qmnEb0+z
2SY0Lu2Uw1Me1L3gKv9q6v6O9sb9OjmqkRb4UZ0RzYB+h3afjcf8tiinFX7VvKOWh+dkUEsAtud1
RWeUZuxGeBsXqBPLBV4ak3wlNp+rYWVM507qabDFfYC/nj/4I8EqP6Hm+QHNe0cVRtx145UMZm1Y
i42XycFkzBaYFJI7FZuE8aglpmNVkmwrSfaKZPEaVvnsHkQtGu49hC2ADO93Rx4iNhmEQuxqNKnd
NjA/tMVUYKotvl7eh2uBFl9g3Goj7AeZwKFTjpOX2zqucVKwUho4V5dBRxsNAYRU2OtLSIbSgSHN
Ws6Ucte54ibbCrf+jbaxbkh1bXmPUsyVdLg8sjMfxXchF1OI77qEarEXu2b8CIZro0drJddzc4cs
CJoPvHIpxy+2RZEZyHXg+e36irHJk/hBkBFuwwfr8kDO1VsREvgZZ3Eh+RhoSFhYJbwVlO3cY4h/
WLcWd8UMj0BAWX+4HPDcdj+Nt5g5LCpQss1p1NGp+WBK+6L9ffC6nex7jiL4K2drbRIXG3AY1XSM
0Wt06/z+/5H2Zc1t68rWv4hVnEm8gpMky5Y8xYlfWIm3wwmcQIDTr7+Lud93InPrmpWcqvNwqpKd
FohGo9G9ei1zfoIKQ8D6reG5rRUtf34R/nRHqrZl4jg1TYup4AH0eugDLs0nNDIasBR+/gGvdWmw
Y4juQO0gk1jXJazSTRJlwqKWupvmgw2zgc6TL7+VwEaAIt13vSzk/Y5Y3uak1DW/v7C9LkRAgD0G
hS5su89IKtAJGHczyNsgRY62FFgovebW3lrw9U38z3rX1QjUgLmeWLA5GkdFf+YNw7j3X+AIFxIS
DH/pyJgwKvJxE6ELNFtljmMg9SK07DQinXgjWvz0+eZdWQvAEKaOmhxGibT1u0voVmLOFtLMzB0C
3ic/K67tNKX6/rmZK9v0wczqbVD1oAKD8grznQ5E1xJitbb3uYVrcKAPJlYpBgbHmV40MDG3XZhl
d5N7p9VgXGQx7cEFzOU/iRghmYNQ0oiNI6BvrM9dVbshTqtIWcM46NrDFn3C5/mH8dKcMRUR2v64
M3a1h6Y8pjB1v7/VBbXw/5tQ2f/Fs+HyK6wrnqTHJNGc4IdUqRPaHURvUtWLnS0ejOvrdRyVgB0K
k8CrONaUozaBUh+ZSAfEu1514G8FYHNjS5d/ZZVggbIR3Q3AWxdyspXXSLPvJ2AEURTwen/JGpNA
h47SD4wcg1j71+hPchrBc77VeL52Ki4Nr3yphDpPyXpIJUFAdCGtxCP6jm8OOV97rF+ubxHyuAzU
LlOriiAn8fN9ssPFigsv9bQXUCOYjzY1MV7Koqzxyx+ff9eN1a0hliQF2BYckKhWj7skNSB/eUeG
LSDnlhH949oSbeJ8XHCc3AzsEsTxQCzVif/5Sq5dPXgho4wDsJMK/bTVF5TTGBf9CCtmBLCN39en
pVeqBO0b5AOhM2p/RbJqeYWvgDJqw/aS8PzLOxEvMIz86y5YvsDFNduzBPNV0MT6BZNKkrDz0hCT
DCb4AJuHHJqMh63DfeVix1H7bXF16lgG4Tl92TgLiiAxYbSLMWwqT5AOgJKx2MhVrp1xvNfQ1MDF
jnt9dQgswNxKw1CAv4EmAWnes/Gfz7/gteN9YWDdM5XZAPESh2DzZrAQt5Vnp29GPnjKsLVXG0tZ
P9oLkjau2WAplfWzq6TXWf2GJ25ZWLm7aYHrvLRgoZyMb5D3OwKu/xfJo3X5vRaHvHA4aTYGEz1s
8M5ahKkhXQ61V9ZE2pSXG5u/tTfLei9sES2FNIoKW414aVQWFP0Tg9Qk2BvDz51g68OtTlFDRjTT
IVPqK8a7OiHaTg9/YWBBry9NcrSFVzsDsjquQpA495NcqEdzIs6uJ662sf/X3nwgxEMTBw0HWFs3
VHgJ4hHdSAqfPEJ9OUAv7ja7lYBtNDv3UWN0fu5+iK1xwmsfDzUvHSVspIgonX/cpTSHSrux8Fdo
IlBi1HiVeeNdeW3KHY0bcH4QDO1gXGuVh8ZloRtDhgg7ePoh2VWKLzSv2VkPFljrhp4KIAyloE3U
3VgKtZ7+fPMura8ygMouapwjWE+67s3QwLfg1BsQvWtB9dLEKsxlfW6p/aKcA70lLy//0TOI9KDw
0RmvjfMXo3z4msiZMP/tYLh9tWFsapggbLkzeOGbcggMRfVaWW9UIK5dvpdmFr+5OL1zCc1UqEvj
9OYPydjtYgcagkSLPt+ca31LtKEtCyVKB/Jh69WUIh+sVIB3DSF1CCQKUuoOg5DRkulWJVQwoXEK
6qStmYZl09cXr4O2jQF3BG/oOpp3PQPPGoFZd25ST+mW0RegSYiL4Q0NyLNYuxm0YsNNriZrl1ZX
cWSoJpBs5bitBm8O+dm9nUN0wTBQH7q+eeqsADIXuyzceuFeI3ECNR8K58vjGpTNK//sR0yKgF0O
Bdqld3qX3Lj3RNLRT3bWUaPoUgdFTePegzrXvkTmeAORDHTpPt/qaw518SPWz+zUzvNymhHdxv7F
LAAiygkU2DZizVUjgO1gU/GkQD730WtJ2uE9vND4IQqVgZvj1VJYTBwcTLJvtOKu9fst0Ev8x9Zq
N+vBkbqw4mU3fz0taHc7CoqWDug7OtNfXmoxbcPmVRTB8AINmO4vYO8WnvUQEwZNiQq8/cfVph2u
i7QtEAZs8Zzn6otaQVv88227usxLI6tAIHPRQHcLRsD9dswbKjsKyWryo31FsoxUFdAvG3oGlHyB
cs74nj1upazX9vTyByx/fhGJFnWVbpjwA4Qi7riJCS5pYEyn7reYga5chbgJIWMIYnUg8NZdwSrO
oVrtsMKvmoZaVbKDUmuw8TUXp1gFHtgA+bKqojEHax8XA06qOFdnOE186x5aj51Sv8C5cynaqY9b
Ue76gn4bW3koEv0imRcP7bQ9s6HINNhb3rG8jj5bz8oFW/RWockME+oBGrzgrAyIV+7FXZluUwwt
/9ZntlaeCJ1VzYESEyZIwZDpz6HmQ28tKDy+VAzhnMqvUOo8dLezb3vtdzPIAgUY8ywAQbQPGuo7
N2RBt3d35Un3Ic08USi57rjHb0HB6X2+01vffuW1vYQEW8HwYwuZeRDblRRdkXbj81+L7B/cafWc
0wpHSSw4LhhflZP83oSoBEN/rr+BfPwcDb7lgewi/jHskDeCifD4a+Brw6d/kYZ/ti+r/E64RWoK
FT8CEWLv7KzQ+RGfoa6HsZ9lg/T96E3w8l/l93uMSdQ+jphJwSgZGufPv/q117ytQjsUqglA7AAg
+PF8Da7FGr6cr6VvYoVF4FR7YUO0+kdxa0STzwJr2PMiAri2tG7lxn5cSQQ/WF99ibmAxHzt4KHQ
QtcqgGxvVIsUEtkWVApB1DZSScSf52kfTK7SW3DnOLXJsWCLWdRUu39YNx+zrtroqSzu+q89vviu
qxTCGRyGvizM8LQP43YI1Lb1h3ne8KUrb8bL1azf82o2sbTrYSYebkflphU+KSAfufU0vXY4tcVN
MPeEpuE6TZgT6Gjy5aPFDnquWqI+Qjf+4XNX3LKhf/REDqI5fVhKExid/Ucq2blK+FaRccvGKvpC
qxKpgYANPO26exWKTA9ML+VGKLvWT8PgzO/PtfyMixu4rDvNES7MqAcrzIL5B8vCwhOgA9RpdmK2
V6gbB+maH1xaXEXPxaW1PkUeh016KJoHU/9pz3pgTv2Gw10jcf2wtlXAsJOkgE4n1qbsZLA0WmeV
ZnrIVSqMvQWoqNeDN55HLZSe0MrGMxL00+/NFtX6tYfQh9+xCh0NqEwSM4dL5vtsp7k0BtpwfEoL
r8BLaISIBgYODtn81m6ksdcO9uWXXsWPSaniikusv05Gv4aYdgpFe1XyjQ3d8tRV/GCoUTtWjg2d
nDaQIHbv82wjEl6rn9ggYIZUl23qS/j/6KZFaVSaOTuIvj/tFHUmqh2X5q/iQUpcpy732cMy3rMF
Wru6tN9m18jUsZatO40wO6TljTq1ofvnOJ6lWQ7MNoRCUL5bF1DyRuucagQ9viatnWNyHyOHIYm3
iC2uQGwWO0BOogF75TGuAJ2GhBEknIzvqyfN7wBa1p+mKbQOKICHW+npv2/Lj+ZWYQWckfEwxZAX
qI1aeqPt7FTBUwruPK/t7ZOr5Rsh+coD/KPFVVhp7FIMloYFZl/qL6Pf3VUhDv6dhh4fUJugJYn6
1+a23XDMfx+xj1ZXIaY0xlSBaG/mK+Y7Y18z/UzyjaH7KyYWNSgMVGrQGPhXDxb8Zk6fNwKzQxVK
KGOPYZmndmt64EpytTyNfltZxQrHhJCQ2cKKAkrKA8hTg6yg7avYtYkP0dCQH/i9umOetZd/fmN/
NL0627mMk1HEHRiL+XfoUtI0N/3P7+trznG5unUDVk0G9IkGmMj3gMg5T2w/+6Azsl7QkWEOtaI5
GB5FhbsgDjZML7nAx+zqw+rWLVc0pbJYQEkXpuPD0nEOXLxXBh9KSjxK/K009ZcQyWf2lt9zcaEn
6Uhs3mEjwVweZTuZoPZmB9Vx/NUiBSz2JgHS3eu+qmFaUo4XEuAX2VZ36Eph+OOyV+mLbde8UBl+
Riq9+uciyCEj87uxw/zZznnGKMhX9ejWIFDZDtpX7v3FtrvIoS34yDV+2x5ziKQuLJqD1xyT+K7H
hFcwPGNC+IZ4xVHDVDpk6OUye3pjhznNwq2O0vUz+/sXrMICdBhH3k2g1yzljyJNaY+LV3fvP3et
f19OH5e5Sis0bPOgzhIx1lG9KoZ+vfzjBOKjhVVQKDkIirQOyxB1TyE+AiH2p37YVG5Z/pl/u+zv
r7UKAClwTmrfY7/Uw/Sl6amV+sZXZKOHwqvQ2/8ZU8sbMJWc0fGZvW9lSf9H6PuP+TXNd5p2TMWQ
BG6O0mdPS6VB+0HA7zP4dkjuncCJLE/fsWhrymZj/9b1olySNBla2B3HR7VvvRiIw8895Erm+WED
17xZoPsaO2LChAkt2CBuf4EkXF+C95OK7/lOBzXNn9f0PtpcnfzYrHsC0THs5tT4Tvy1daEC3Eaf
r2zjgK0xlIpRqJkhsbB6dlzazM4TES0OwriBTLqSx1yGEmv5HRfRFG1agK9H2Jm7+piWxGuIEQxE
C+z4YA1/Xlj6+OlWYcNmcMPJgbWqcCGdC7RAtnEd/R/Xw29nXwUNZdacFsjdJU0SNXW1iEhPe3Pe
SBLxDH1JDNFF8WNZerzYT2D/TO5NkLV74na42VrtpneuwgtrdIHpYwSwjIFFXVao9eXhMvNpV6fB
1/1ppzwlL587zrVE+MOOroKNbEZmGwo+gADXOM128872jfvsCejDIPa28sOt4LKueihZTHplhrk+
JG+zn34dn1C59EBEFdOK0fJpuX61f9KDu7HT/0fO85+dXvfBUkBslLbHOTQj+6B/L4OqogIX4FKR
Hr9Dcy7Ac5cd/nzy+YMPrxvqNvReBFR7wc7dGbjzbodmY+j5Ssnio4VVgJmdDhK8y62UH+vv0Edb
gF+ur93Hp6X+CwqijS+5nPFPrqc13f6o5xrLS1B/T+Rr0rqRgWYPypNbsfp6ovh7v5afcRlqOhP0
UB0+nPOoo+C+9EnjUP9qeCXgSZtnb2tRq1CTuLYo+0VDoPiS3Y2+E04mjc8kMCn7zu76uzJUvpUb
Z28jmNqr2JPEmRunFVbYk+kcpzOdWiMwhThXov86zHyjYLxxv64pbxwi7EnGOHq2cA91Lv222apl
6YuvfeYbq2hi2srYVSps6Pdg4kBpxQQVjU5NRu3vYMa6mSQ1DhgZhCpdCIHwiLUeiCuBOGPRVuZ/
pZv34VysixVm3rpOlyznIqNOEiQTVTRK3hKbWkCfLd2UdPAnzbfKwEz84lyBqm2LKmTDrZxVD4yU
djEYAt/Drf6ZklNtpB7ZjGzLR/3ko681rSBuDvksHUaGQ4cee+uVHWUyEnsWgnZvnjyXDscyDbSf
3KY2Biq2PvXWKlcRCHN+jEzLxZXLYa+lEHRo46jONslltuwsHn4REtRSLVtn0avAq9jG+pzd9I62
YtiFNiWpV57tXRpgiOnzK3Lr8y6/6sJqVSWsJiBAxcXB911URAaex9uU/RvH01lFIEX9/7e/Dphi
U+8dWXufL2TLwiretL0O9R6+HE5Z7omAQmL35yxkH8/cKoVRSoyqGMvboRVz+QWc6jIcDKfe6NBc
z5QIIB6QXwYs4NefX2zJjFWAqBiv6WWGYoE6s1NtYiC59xBSgrKi2eMf6mYDMouVXZhceYEhCiLF
4gUJtGmTJKM6P1TsMc/e/2KTLuys3ECMVV6QGnasrtKCFOSgwZgnTfjfWVm5gqZIp5eAAaHnVNO5
EndG5/w5BOjjF1v5giyALVD/d5NSJFdAGpceCYYxZCh/oD85Ro1XeektU6LPF3elOv7R8uoWktBX
XEhqlyRTrW/mnpKMGn4dES/bq9KrcAP8VGzMlm1FqKsB6vfmrUcpE2Oqpa3gs87p9KiZw9fKKoLS
avafL/CaGQMwfxCpL0zq61FKQnKdQMYTqZH9oGRP4BApqg0Ti5ut75RLE0t2dnHCRJyYCaBLeFCa
T0kng2bacauiGjjE/mYtpmYaBMQ90Er+aIg1jdLa+YTSEOQVKImVOCR5rAeW2W/Fv+trcix8NYwr
YJL7o6lk0eSqOqzJAnPJVDEvr0I7qQO9UXZ/sSgAXzRr4Rl31/PbSu5qVZXB0tx8UwGULKvS04e/
iBTGhZFVpBjYzFS+GJHtG/gmqGluvCyufi/MVFsaxEQwjb661psWTNbzct06k+0lihpWurVrR/tR
5dXWkb12NxkXtpY/v/A3tyOiGx3YSvd4h9e/SNwS+iBoh/EnX+BRuFWT3LK4HLILizVY7y1JYLEv
BgiOPgg2/o1rY9gB/7Mxprt+cbYYjFSQ/6H07My+Xv+wpwp1kq2W9dVdAgQbmEdwRdlr4k8UfvjM
YxNiBLoIWHqubC1KGpe2w88/d2rADBfVVHvRzF25gyzjpmQzDA1kPGnAM1ajxIuZx6//nZ2VK9Rz
gyZBCTtiyHdm4h70TPw0qz8HLcDfLpaz2n8MzY5918CMrLobkN8EIGfayByvxWkA31QbEDsLmn+r
7N9FyaoZKgcHqO49S8upafHAGf4i2EBk3oIAHqr8EMH76Mh2lU3SwYyDD7nlqC3nO7cvTj3mfDZW
c7XQcGFo/aDKgeSvyAxDi4TbQqBlvCzVKScyQ5RPDuZfNPouza2+Xk00NW1rG3UGhJ5YgE+0aqYH
3RZ/8S6+tLO66jCqbQ9GC0cwknMzm56YSfC5R18LNZcWVidn4BXJWhUWrEkEA/pNNVc2JIyuwOMW
d/6PFzirU9PMuS1yB5szeG5khfzRgHAm9ADqWwWoQSUa0NlOoGlZnhc5uPx5q3p/NSe//AGr86Sg
vwNJVfwA53H0QWezCGkaUUx1UIKZIfeqaPwvN251AaoiA9I+hkVgA0OnKhfaxsfPd245O+s06HJR
q5RBJBwqajZMLJhP40bsyr3cF2G30Vi6mrFe2lnlykmW6kmuwc7/ijNlgZh9Jiij0jc8FmBkJHtk
AJJsHenFtz9b3yp2lIJ1Vrsc6YXaafY7r3ocbxzPidowh7LNxi2/cQ7WbWfgtwwQceAccEwUqUz3
MmvrAbpsyCcLWreX47wwtEbHgnIRVGZkFo+yhAqojdF6sZEe6Vu2VoGjBt9k3JuwJXzwv+6rb6Pq
Q6injdKwuE8fMdfhz94Y6MfqTiwlLm88y3P+2kkqT+wV18Hnvnr162LsV8MVrYLRZxVl4toSebvc
m1OGqWq1+5LG3fPnJq6W780LG+soI3WFYVQH/hIH49dmbwJvHPtaE7WY3dKfDFwFJmh+PGegW/na
1cv0wvQqvhAAPWVaL2HawIHQpoAMb8LSNla4ZWUVU0o15nPqYoFzfMrVnI7iOTOE//ln3NqpVVSp
m1Eb5+UrjrHmAzz5TGZ1awZly8YqohhS5Jjkg41qVrykSs5l0m0khFf9/2JHVsFDNonSaQV2pHcS
6hgPLTzbSarQaI+lvvV4u1rONXHFgfjRMMCKtdr/ytWE0S8X3MIoNqMV/qgEZaDM8D8HZZ/ah2YK
f2aR8NBnTTafC9fvtwv7K8+o4tIt6oVcVjt1X0zo56WPTqBFM5hW0A8EdGVTamc5sP+KZRcWV26S
MUxOiuV+Wy4F9/tw2wAx9gtdPi1wGTZ6W6Xkq96Px7EKjTkTA4yrHRU112YywWIx3ReQcVarWym3
dBiupyq/razzyBLaAcWQwMpy6aCkSi2BzBj76B5Nhn4AkPyQYSiedB8v5xMGg93XbUDO1fNx8SNW
2SX4JzJtbPEj9MhhoR5oOxJo99NbH3BMMlWH6vavAtiFxdV14Q5c1YflauLTo1sleEYVfqbPG2W3
q4fywsrqFlCTJu9BV4AANlcgDvkOeuI2/5IVYG6sR+/zOLbhLuucE4oQKHalsCXbiRqJAzolk7o4
Ip+b2dqq1cmHts//e+AY9anuc69UlI2rc2shq7MNVLTtxstNXpbvs879stkb6d9kqxcbszrNOVHn
gvzKFrg861nuZWbx7b/7UKuYX+ojKYB4Bf/16PqpmJ86tX353MRCZbAOS4sa4VJ6BAeOBUTZajuE
3mZqIVLovKs2hukdsrMSZQzBrG4FHArVh2SQ3VmIWq98oXagsMHMXjRMI7/nuuw8x3GhVpZYMy3i
OvZEzca9nZjpIavcYVdKAC37pK33llTrMwFRzb5C/zwcqi4+2GMah/2c9DeJ2sRfZk2Pn/Hfp77U
7GGHbiqCSFJpN3WKyUTdFE1QW311mrVWCxszBdLWTYZbTno3NEfNDRSd/AQqSFKtNGdwYsTpzxZw
iRvorbegLk4ESJK63Cyp0Llxoxax+dpAkBoI69jw2rEpj0YbC5ooSfLClBTLUUtZvDlsiMHino/t
25S23VED+/kthEL4PmVGeXIwZsAoVHxKX9ekfJ3tTH6xUk0P0860z2U+dKDfr1y39Cw0Ol6qqm4d
L2dJ/lxjfPBBTmn3ULiOcGhlKMDTtVBsbL1hrnEHyrbVvhU9B+kiSDGtHw4IxHUg/Ocsaq2EUFIo
5lkH6WRoNTHfq70OIHKB0UvmqVPVttSCvgsoy8Y2iK1kBswbygZpqrbenNZLD1WzA2CLMXnF5RwV
hdGE0MloHhXhao95Clh/b4JHloq+qo5CVcxb1isOHc0J2tAmfNSDDjL3ZNthAL7XdA/VbOj+tJ3p
qb3Ep1YgbCg90kkMmKfC+gZuBXkDuvJmn7Eq3w+sqV8Xve4oBZ/VTIeOzYMnzdnw1UL9puRA/g1p
l0aZYk1Rxsv5sdKJfHfS3nyWLe9f+onNfgswSJjBuzJPsWd+ak3uBrEohtBMJvvUAXo/UAxPmj9a
hRcvom6mE1bTvkMTsfGstOom6o5CHpImK56xQSyyZjw6+tyxvVF17RMIXdJbo6mSQFMd5cinuDuV
iibPiJb2sVHcMkha2YdKo76yMql2QszaA1OG8QDVRXcnDcJ2TZFPO23uQANtFCTq3R7ZnEFGTzYp
W2iEym6XxrV25rXobgemaDc4tvHzNOUcdMr2SPyi7/JTHhdxJHsA6TW7FyGoYJwAvMRJYM7SgEau
OtIctezIET0YCoDCi7SiR13H7sQ+H12wTsIUxFDQRRdkdHajpY+3uVrnETPZHOpWA3wSUxYIq1nF
oVlC574iph4ZTQrFPqmVu6kZappZDOocg7Bw9RXcbzrm3OIflLti7nVvjq30yElt+B0z4JZQhlIg
3uZUXiUmA8yKGPErSFN5upYSz+XSDWxSaTu1sKxdwZPsaIEH9Nyr/fjNnVv5YCeKcZBNVsNB0A8S
GW+OYIcYzn2nOEiNW8sb89SKRlABP7Yx0PHgPiHHKnKmMZrK1B+78ZDp+olrduj24kssBDYRrNFo
oXZxd4PB6EDGUAi0sntDfxtjd1+Z//Qanii63Gtt+qWIh7tOxEfC4pClE4QJXLIDz9xOGBj6b0SQ
z+PLoKCPDVoKfSoOasPootUizDmo3L1h9WE+8p1WjoFwoNkcG4eu6+7GUkQ9bwxqxE4InNyOGXXA
Kn4AMfRRN4wvGdGjAtNxcrZTaqj1ruvqH5yhU2BY7XtsjaC509WT4jqhKBzii1KP6ThDLCjrn2Pb
Ooupu1FxvVNDb8MxVs6DAAStd+5H0tyYs+2jb6OBfrp4I+mg+XZNvnXVfF/XxkHL1DEsuB4KXt/k
7vCQ5M2e9zam75NTIZsXlbMdMAMuJVN5C1K1x7oYIfoVv+gqABp2lSLAM4zpA0UCqquWpmZ/VNWH
qcXzVpKSTpD2NUaphqrUT4pKvukivbMH0/Qbsz/PeoFxTEPuM8HflVT1SWfvqrnqvaTTp0hNe7fy
1dEiBS15PGW3WVLkT2iHF1R3VEFHiBd4rWXdE6fTKHeMV1OfcR+o+pdS1KiU2LagrpjQvpwmKKKO
ikm1WXtJXVnDgzoIXeM6MnNQH6h5OHL3TmEWQlpz0hl5663xu9O0t6LB2htQ1yLEFKjtuC74kgvx
DtTKDSnJadTiEzQNv85Esf0a8G6aJsYDF2TnOjOnUAa+HVJ+7sCv4rUdryMxNrZna1akTj2VOV7i
sRnoanFKiHForNiP4y4gSOhlWoKNcrCXhl5jUjtDaphVw1vaztKbuyJSpvwpT/Jv0h4P8zKHblvF
0ZncKGdEBImcj3wenw3e3TZ6c8+mqfYzFf8cUziuRcX17JLdQG7ypu2Y31s2zaSbBqOSnDAMFRVJ
/D62EAswTIxJdSXEGsFLH5AerNRcOD4Y/jKvVopwKDOAxfWSe72tQky114OqVm5RsfpaDuUrmzPP
xE3K6/a+bmrw/oJaQykMzGaXKJ6J6Svh9a7KAeJiKrowQJA26fhcj9hnlrQ5Le35PWnsGmwmJOgb
9b1XwYXoihriUqYXgz8zkdPR6kv9Frnuo5axr7U9D35txz0dSfbQlQWn4OoP0xxsL7zYOQMudnCk
Wk13UCYD/kVa4sNxSqqZznenyo6TYqieAM0AndX0TU0BJnGgjamMP+ZZNaJ6VGRQyOKONOYtqaxM
0knVFq+1QKjh2xJj9dQWRnNSO1K/Mei9/ZPYpLyBMKuOcRX9hWMq2IOHcFrhb3jgvDmKzg36XjnM
TTF7HTofr8yceFDgogSOfAozqzjMmBXmcJA8cR8EEoSdnBtAHZShC7m0IV6hcElrt0MXX0tuWgIM
f+0mdxr+UqHVEZ6qp7IwykM1jZ5dpxH00YMm1+HGwGZgQD8yzGlXF2VOrcLWaJOxu0HoIWn6Wz4g
glb8YTL7oEm1O6aWZ6eyW1qPoFC11I57BC1pT3ZGh79gAB2r9a2v5mmEeFRQ0hEccf2s1XqQsiy/
SxOCMeQuO3QWCyUIZEm76+rsEFd1UGQJDk9ee3q9jJD3ObD8GTvMJDmahWtSpNBAd7DsRS07D1lC
QzPFDNMZaSnjXztph5h1DYnNVIh4WG9J1XlZM/nObLxUwDyRGVSarvpNU6eQDemzoXRgjMjzIF+a
P/0cQiHKc4fpVeQF4kSr3E+2HZad/URq/bl2kpo6GWhvdcCo6jiYzF/UN6GpmHcV8k/K4vYfLU5/
JJb+xYIkFOUaR9u00ag7VCl1RvccS+dFM+Y7kVuYHsjM0BDdYzFoDyXSIkXJcFUkz049fSv1O7uH
bpXSnV1GjjMYetGnava52xzRlS/oZJHXrujvBzNFEdr0EzwsCkTCMdd37tJvbPKbSRkmyqdyopma
PI4q+yaQftJRfa9jHclWb/o1i78lU3WetXmvQHw71of7khjnNBmhzjKMQOLpr3nu3lmsfiWdCwIo
o+rBl5udLR6/xzXUd81Jf8WcHAbmUuJnXDlXLse1xrO9q/YUCf53/GFUTS2txm9Wgp5ujNvAtcqj
ZczPc8r3SgPcmKjHO8x/7vH6OilguRx6eLB22zjMV5XUz3UkgBMChYyVoMhhgkys8QqpHfCsDhId
0oe1ea7aOiSltSNm/BN8JVE688F3dRhvlOK9VLMfLcHBdoh8Bm3hSxJPE7VL/TTX7N3SuxnUSRw6
b65Paum7HF/UKluFFl2Ojddsj886o5WiKZRp0O4bAM1uh9TvFBC0mibKkpZ50HMddL+mCmGb6UbP
TXfHFXI3FWWUKtVNjtlofOZHgK0jo4f4mt75EMEILBtkCa1L6DT3N7PL39XOihFZ09DM6kerVs8s
4eWOsOyfRqlSD6rLdYCZvsfBaQ+zxR6mznkHyvMezNReEpOgVZqboUwAXlVoO/0YhRuMjv1YD8or
RO4g+lZFcdXscHb2PMXt3S1DWEDwFtLnGYhrOG4+WTsPpZr4Bu4vhsyrd7QYbwU7VBRrLwY7MFoZ
mE77WoIYkTp28TBBlmtk2g2S+sCKyV1lN7txTv1Gr5DAZ7ejbmKaeEYUr3LBaWwMYS+BZlGmF3da
LKm2jvIWnCW2vbLmQTsPeHHmtBhtiPLEAdx/x3JQdZFngqtLMPWex+RhKoXuzypH03MsXggINyEH
xl+sFMOAmXmokwQq2G3rFdP8CBXywhu4uG9q1NFmINzrIR3x6LEB1jAG39EMRA7A/DGYz+onvP0e
WsOhalzRLuFfCwMX/oA640SokiYo5vDIqqyn1q58Hak07utGYnilSPyE8Ls6M/ZmlQWJ290ZowMR
yKW+LGlTvuMABL1h0Nkeaaq3x1zB8zczqJrlkZuBSSOV93VfnJUaf57ejtZ8SMvi0SpZUFczVRSV
pqS5rR1OG/4EyIyH5+TTaH5Vhu+19ggpo6hWmi9CuGGNxpXMXFqTL1bzqnY/urzAx7O8bGjgj+Zz
JsG75EC6DjoN47e4OGYj+2LM7kGAu9NpwVTCWqrVd/Vwp9RPJHXhMdMvcYykr0BX84ZwFxnGvFcH
lVrTs9Inu1gpTui+Y3xAgXg8wUIHKAJx1e+7dzNXPafIaFU36BycIVBIucruzBrz0vYxVb/LVg9U
qXn/w9i3bUfKo0u+Sq//nt5IAgR77e4LSMiTnXb67LphucouIUCAhEDA28yzzItN+N89M7t7Zq2Z
u3L5kJmApO+LiC/CLtHDbLbLSMq80Xg4R5n5tMHSQLuv39q2zJmgJ60aWFt8CXRDLhpzMTxUfniD
ngpA5UtZ3rcooNVYXmQ75nEHpfOaolLPOapaMF/FEsKYA2PNrUczD4lUAqE3bf/OxubWrgYjazbt
yDXAsdwg2kUqdBniiMQs1AfeWSVzIaZfG47QZsP0QrthxSHDysdZl5Qo0WEggf+LuzhbElFUbZTF
iA5D8nfeG/9Us2tgC48pYHXzjhFkTh5J/TzJ9xZxGXHS57WuirW5Jxo7f1SQOdx54lMBTw839KnB
sR8upL0NmlMS4xdMsGtZp9JE97uEedkS/5gDNG1+ma4YSXcIthrEswjuPBo/dPbVqn0ZUIy1Fuvw
boYtHSv0iyaIjytq8XQKFtT5468ouiroxMfQ208QMYy6v5jWL0JR5ZHUp3q++NKdNIMdnOJnE/Cb
0QqsqHndTb194itmOsgbxXiegbXx8j6Hw0VF7mWMfzLmUhPJXNYlS9dqOnXY9tmq8kY9J3o9lpG8
hl3wuAooDurulVBUPInOK4mBWFQNXtmkUTzBws87BRESw1YsQ0QJVx1OjbY5UDQUDWY89HHzbN6r
tdjcegxhh5OudM4XjAuOBM/CU+y+VtblKngcwrfND3asue+jezGdtniDKNPLxzK69eQ+CuR59DF+
NGAL7R3uR5fGfZly6IhgJ1cwhPD22u1ZC823H594aM4UN6GslNjJ4DGM5+dpxrtW7lhNUMG3PzsA
UBNE4aW8YXiYG82ungOIALxDD18RrTPkdxYhSnDZGmSgbhh4cmfknjyNw3RyWhV6Hm96xBRCQ5OG
CaR68SeKfpJGwXKvh+RjjoC+cabvJRk+Wr9/MHp530j1/SmGlHpemyVr/SDj8AN7wQGohcpIaa+B
sQDHGap9KeJ07FGTNvJ3tfbYwCnM62Q7P/UEP+yXet4hh++WltEhjtsb/BtlU+vdVp2XNf5trLvD
6LCW0B1o1d8b34NvKk2niEMMetFL7gjH/ZC/Wet2YKUzAwSBTMulXEWh+zAvcfNqI3HQYKuXPg6d
ObddnfVtfZJyuDEaxlzlMO+6CO47w3vT3ZdCPk3d/HMpXTbG1SEBqAJz0xynLGY4f7MFI87+21zC
i6msc+CIdBfR4TyVqHXxXLoApbM5BoO6bRN6Y9cQGJ8ruhYP9xAlqa+XKVOtTG30PhKEm24S9TXI
+hYTW+V3zFSdVd4X0KwHL2nzFgc9WZe8dGgwHMvFzGAFhNcO6puhx5GKBcL0E2k+a+wZ6CoLgt9Y
S4hyp/DBmuXkeTSt4l+akhTo4W3i7qOZp2joYGidDo6kxLtyhfI3mHDzaTztynrITV8VE4YQ6w7H
RciC/WKXx1nwU0fjp4WbE+rwx5C9NARejo04AZ/cLX6VB8njFmMuBKrnqDsw3NhtmHOOvc3r3S0s
0F5a3hdtx46UPMOsroKNp74P2HQGw4/B2GSnyuBDRPQJyfWY5EM52piDV/Pv7a45c5ncosQ4MDq8
hf53aku1Qy7OHRVPmMzOkqQ6qpmliUnAReVLBWAjwbw0L7GVTnkJhjOWkO81uqjQ43fdLzqEey/G
JUdyKPaUzPJH4/f5SG6opceu7z9Jl7Py0Pgw9y9/wpye4zLaQ+LIkcQsbze6Q0eXjp45lG6BBaTG
nQWZ6U07Fd6MCgLVOXEoGbtDjxUQ1a/BNOHRQRI7tp1g++GVDOZB6qYb7E0TVXlnUYFFwBHCo8E9
07LHIYKcLvaSyL2sRSbEocJ/tghe2WBst5kuG+mnQH3hY8ti6P3RfZ9K2r0RuKSU5fpGE74X8fMw
4tDovXeMcZ8c3IC/6STmv1kdoKf376TAcbyO+0iqoscyB5CfImp1OpAlxr5O0fzKLnqzorvU2rtp
9Lyge7afiD09LuVocpNgDmec6INex9+VrksEmzUXBNWhmEKPjMjUz9oPXlgwPECs9ShKfNKVuzsE
uj7BQ+SBwXE8HpKf3kAeMDOKw2N5nirkbdsi4RfhT49T9AAWYie6O8rfWhwlZnwPiUWvrnYlaY9C
4HRjCVpyeNIG5wR1QBJntvJu/WWFFj/Yz1VSCNUeVvN7KpOdjry05zILSwAHMosQHMHbX/285cr1
OceXQehShzMh9oBe/axKWojwfZrdIYovEfppyHcLiR3U479t+eJDhRr3Oo1w9kaVBpWmM78r90qw
E4A0wPqHZY72EZlOSeTte22Aqd2Fc/WBCeO08WqEneKpGeoDhKwYTpjUIYrW9ULFCPDoG2sf3pPl
Hg/xcdi2XZh4ReMOznq7ZXuX4HprfwKz8prUQLBCtUeff4x0cojEG0/K09pO57qq03rSqd+DWYz5
vm5+zsj94DUFUM8PCg24h7SAdAuXR1VtTxtsRecIy68+VbS7D5DHFVZP34ajUXQvQV6Y+Qsyi2TB
cYaqCYnhmVgLoe2hrrGp+AgZMQgocNMhrknqsytFCd1QjJN1t+PyyAWMBOuP0kQpT+ZUzS+Vhsxn
fpRo2XtcWClPrAZa0VzxOKdyi9N29VO1Ya/Sr4razMQ3oWW7aULXwndBdWjhjARwsesBAGC0iD0F
AHtKuZwBX6SW4g+Yrw5SjWj73fXL3jPQ9mzqw4ZIEFZ8VwfeDnm9easQ89kwi9rBHBc/PMzsvmvv
FX9ybb/v5tcSngt6EumIxiV8DnsgG32VzeWee8kPxweM4pJ8E5DdfyeQa/SygJlUeI7nF6r0ZZ2B
cMUt2EqocIC9prw/gFveQ4OXjyicZeD2UtqTN89ZWddTStHVWh0/lG681QrHSB/3+7KtClgGH8PY
f2xteKB1d2gi76GM+r2iGJmoRlBlqntwSgH6d5WfUuAHxh+x1xFwQiFAw43knq9I1g3BGThlTrrp
FCYLBSAwRQjDDsaCldgVGStMBcTZbqHJWq2eyhC7tLDBb6htqmOjg12n7DOrIc1X8XoTL6vdya3x
9iMPc+nQF8bNJ03WRzO5mwoOD7NPgGXqU0jUuQc7pcFteOpzkgoJLm0xkL0LJ/QmeAPtD9EbbMIQ
4a9PMQrzlcwX3dQvSi0P2DF3WFmAhcybUPV5E+6hUtOp7wka2a9NmwOd2qfIwjBK124fAvGft7oY
I+TnVWDdxgTwKMo0q+J9YsFPd4PQKUgjUCUxeQPrf+eWdo/W706T5AbYbMG8YecbLx1KxL8GKCgR
RA1HWjgdQ2JdIF4nmxdxhkX34yLbai/W8RZ+yzs0ET+jsQetwH47WmYEq3dArWbt77UegWBFQA/V
saYAvJrpZhLRrb8FSBisb6SDgUSv9sOC3Xv2XpZl/MZ027Ti9X1Y8j1dh1M0iqLGfPs296cyWHMV
93kJFI74uDEM7kg2C6V5og1w9Jngx2NULS5rO5ujqd0Z/q5Gc1wrZFyQeMcrc4jRNY0GUjd/GO4B
j+RtHGHP/eq99iRU+OL6ptD46J5evgMs79aVw+8mfqvnFyfngtfbYVrm/fcJ7zq114vLewILFwV1
COWFDpEl19X5liSPPsHCW+e7CI1tNcuibfqsRNyFD8sXgUpmEtsAXJge2IiFNEaFHzSfNoEOA+uO
rvc4i4tYupspATFExkuzjqkUZ2X4bkjGzNcoDCjJeir3VbWdYl/eL0G7Rx2YwyY9bYF/JassRi/J
TC1uSj4VAQEEtIGRYydhwSdV5V723SVKULzRPt9o+bB1ywVB36hHcMOCAQVesx7Cpcz74GvQsNu1
+pBgHGYCtBQYdfGH6idrLBqv4dyx/qplkqsIVm46yEQT5Ih5eysZ7sdEjq6RJ7OUu0Ao+IWMT/BP
BBZKd36ss05diWQH4qNIVpI/TSsujmhP3oQAmO9PzkswhTLnvNvxLsmsfWEeqDOSD5gtoGSA0qva
wcjnknzP8BrIsMqkML3buxpSKN/gmYcZqd2u7fbScSRaYC8KNNKV4ZcUG/pUKppGTGTa/CZaZkvL
wTgOxbjyguGg5nN1Uq3d01E8TCYs2KzOce2/JcydBtXdceO8TPp83wNK5hae7sqdMfJ1o8rpABEZ
+FWA4SXZexPuQbDukyU40AVhjUb80lMAT2jQPqJrTz3fjp1pL1KhtpFoBqIhZbzJazqfe6DH2g93
8zI8IErihmymABmfUdXcJtzl9bo+k0ZDX1AW3cIuQwSJFij9AzbKMxRGH8HQ3HQCNBGaWauqbNl+
VKClkLGKsv01NKSwEj7VDZ7PJOpzG6Cc53GxkejGqvaVEyQoz/UJ5j6nJlEvoorgQdHRWx9en4OL
9tsEqdQS5/7c3c51co2YRQkxro9lha5iQqvU1bKI6u5ax4wdW46CFNAOZKlbfzIVvIc8GUJqEJ5q
NE9uW5BBGkSXsgeul0S3su761OKRAT2zIzM51L5865L1h3EIpmwcelAfJg5+nLOewz3iz9LYsizc
2Mta+6Ae1/vG1T9h9/9EJzZl/mDeyFYvyNrWUOcm9rUuSxQCixgyr034uW1lvAN+TbLmu3eM9Mum
GCgAj1yiDkihMiCWtSyP3UpP0RKfMCPwhsftHnDmKarsNfKqLPLCO9i7oarX3lvXTL+HULyLsr2N
Jrg3BzW08IbDAWardGq6+GOh7lUq/YU7ZVLMn2Qi6h74UJ1qhRH5pQ2GtJ6pd/AEee+G+XmwaOjH
JIICoFufm7m/iNZAR4AHFXBA+yGDAPdQ+sPeb/ttLyt327HAXJAohg13WF435R2Ea15CJR50Y8EW
iRH5yt77sskohVM87JHc9IXpySFdZzCIzgcu2EUvXlMfq3X5DaA0SeHw/2AkyArThDtAVhoXphuA
HZIuVT45bAHUHIEPCk17KALIHLsUdygCIEXVjiVbB+WuFcWw9bc9A6AUVNsVmMrbFCSAb7pY7DrM
lqfe7P+0SAMsyjZ6xT0+RoN/7DYGfQFPRCYliAIyjacgFOuBo81cBkmyeSgvfu0d13Dd9nZojhKc
q1n4vSCJyjZd07Rpkk+QWADNeYkxAQM3MuvFhwWcWcrDgUGQAsAmxCmPrtN7XHW83JIafr++w3Bg
DAltDonS74aBigp4M6Ub9A+p5hZ9NwHpDSvBx43GNRpV4i5J1b1hW3t1DOO0vYyecUCRA6u3n4lv
VFpufZxPKv7VmvoKGvKOGrmmTjn/ENDqbMsB8GOJRPWm3q5c4DMlgBV1A3CPDChMcU2XQzks+2XE
OgnQR2vmgwyM2JrO1taYnAseEjW+NyJqQZJKnm+1AakcQ4RQBWCTBIvZTvviDjynAs09YPQXdB7M
5O+Rd45yFc942s7mTqiuyaA+95C0VL5WDPAgwAEOkUT9tgj/Sa/xxyCSJttmDwBP04gbXjoY3Xco
HMuRPZQhA2vtid08N0NGfShzRBB9+Jt8JrxuMngOy0xUqs/goQgeBNcGIoAYjg5N+4YwdJlBDyQy
WD30uCacZnQTX4Mdx8x403HutMH3uk9v5BcCW6B0oCDNu5okwCLZlDrqMdymsAVNjEZ12eYPf4gf
FIV/9BBhlY/alCAX4M1GY6hCNFYawobRB44PrCR4GQWD/RnMkdfuFeQFxz6sArQq6Hb56MNnRWG6
ffNbnIflHB4Dh4dhA8V2jAkEw1IS/8pmuh6t5XzvexwPU+1xiD4EvE8XXOv3uP0u1ereHn345gJd
HCP31fijK4Qg7R7B3ENGuNnWndcn449mxNd4PqHUDUfvGHPtioYgzyGilfcyVeWQjxh/OCZTUO9D
Wr3EDfXvw7CnQG5x/IH0lU1OJ3QCW9fKs/MEQDukicq9QlGzx/5nXmznpjPZdHez8ip+tAtnBdGD
eIEKO842IjAtOeLz1aZps6DGPly7dr7Wpivv4qruMqlouNMSah4xojJaw+8w77YMsb906Dm8lYDz
jedjXSeIZ0U62qGylXw0pSJFiZYV6qAQ7Ifst5ywCY2TSdB7+UwcYecanWaI/56HCW3cumh1Mv6S
YPVHoId8rm/HcMHaGmKAXqPyCjSn3X6K2+aETZneTNXWF2UcjPCdZWQvJ7PunaHBfhThii0mjI/L
GHa32phqj1QaL7dVqQ7tArrLlUt4wKVj56odl6sZJp2BSdBHB7vXNFqJn6/MeijVE+Bu8TQg8rAv
lzvLJ7VbIG17q7khtxPoZCz1Fbte5cV5VbvoJcKGetS99fIVyhVcLduZi9tmc9lIMt3USD3e9/7W
7huUpgUu7YrHfO3v6oD89L1owLrsHSpNPB1xtEJYtLB238d+fGtWzW+wlSc3KHkGsA8gWQzHtkaX
McZz4paXuHLRWQeJxq7g2WFfRmY7zsFKAgjTPJDKuN5gYY3eEc9zX/PgVb9MEKyXFZHP15rb6cEF
HCUNLkv0iXKvPs9bJXYxK8UXqwV9CB2T79AK2TWt+5BdY+upq/G4Q2PnzJjyKYYPTh+ECTgiLwAN
/B0bFm/y4NFwPMP3A5mfvm1BYiwARR5n2oK0cqOxD6VSW5BOsF+t8Th4Yg8CqnvVjWexCYd1DsjG
PtG44bD9rSCU29qkvw+AQxVAyhCq2Orm1Ei/Bm2CyuG1o2IBVSTVjcP8x37zUfziNasWG5OFhBKl
VPPDJ1WF9whRdT5WdXX11fcdgFPuM4Y0K7TbZQkYeFqx3gOxuK+49wEyYOFwMNpYZ+9N0ID1aRAB
+TyF8LFJSwwUwU+/08t2EAYaQ0gLS/fUbEv94QbcxpiUOHzEVALcRQIvijkoWZefgnn0fVia8Wyj
kYBEiHpsH8OsH2O24RfcsoIq8Gm0kcwtULFC3opPAPVoEl+CznnnsUFTk/fgqx7iBBNNgLRAre9o
YKLxGHJVX5JlmdHVkqQ76MlbAFG7kA6ZnJBrlM6qweT0BiXcS+wvqsBZWeEAUEn9c5wqjlkk2gD+
wsEV+rnXlvEGtQEB6jk2iRO7ulvJM5RCAlTz0JRw5iRsoPvNrhHbkURC7SfWHm+tqSDeh41RFD0I
0rQPI2p7mLMPcYwwOYy+A5qCcLc/BkTOH7Yb/N+dL1GCUFJDQqOI5eF9j81zyHrLfZxqPtQ3u3GZ
xuSEjG3oy7o5Yei6vsVj8SY2fhalc33hSNCgsWsFmnxcjuphoI198WeLdxJrhHDtxlLgrUAOLD4d
lhjOuZA2X3DTxxJgfjzeQrExfRhg4ui/MQiMBhxiaJ4O46bVi4ZIRRcRpdAMTHDNhm55AcuLAtQL
p1x5k+h2g+9hkivGjUtDnw4tjn/VIWuubttHr1My2KkATfxx4txutxDKxRyRAF7i4LeKzwwWhG7t
NeS2D7ImhDzy6hbWh1ddNSPNmqCN7zfkyBTS76cno5gpD6rpFiw2XftPZqr8o4k9GPFFZv6ck96S
FKJbYGFh0NbA6SzBzD637BL3NkwyRFY193UDvGQLLM8M65cjplFV4ftD8tu3YhygUYO4PlgctgCW
rPpcs0bf8irBWERb4XNCkMUe5wSch4aKCBM3liR7Lmf/UOHcfGiaulMHq6f2JnG8sXlQL6pPiQOE
0HhQpqNVhjqsrSqAJjGZ/KwNyHQNEDlXcLcphAFOyt8n5cizfhv1a70laFhNVZ/rFkGkYJHRvA9S
ncIAwGjSNG4PmRY8TGoBaynEOr9YCBVSua7tORir7TiutbuyQMZH5/UMYBStHkjrlQchelhANgaH
qxqbFwLmdL8oHCySdwyJ5CAXerKKYwPu80yWBOAlZYATONg41kI02ZdT8nvpZnvyASjv0dV7GcQU
C5gWt0EBa6sDBDVAaTTTV2yaSP9andknemn2TQuP5KgHtjB2rZdzG9mfzRgESLBQc3gtqUcw40Tq
vJroAoI4HnJhYbdICRqFWQzJed2m5lS6GnPrUFo/qgW7yuwHIgsMAMcKyFpRV0gwrkv3g7Ya0qOe
+ju2hstezhEBNz0qKPhB+HkMEds1IIjYQYfb2iA819zRO9tQKMsqGr9zbtinj0V2N0A/Gme9Etga
RzqdBu73T6Wx6F/LQRqcDZX/3mF3PNJNckz2NHF9dXDk+MnV0L7D2AY0S4kPC55lKfq5RbjrEoXJ
e6RGFuU9LbtfM0nWXdn7zV7HFtkW4eBn1RiC9JSxqb+0SKq7UvfjRQQ8vKONjwUBAwsF08QK9fSs
aghabFRN3ffDr2EOFK/meWviAVq3JrINGBEB3GmUzH4Eyq9fB5ymuHrCIdWlQyE2ZLPRUe53eBFA
APbceBVHQ1iXP6mNoGM1qIfRt4zHCCjg42g7uJW24fyJ6IjlydO+D0V9MLvCdND9iw1URIKJhIPo
YQAoZpqIlAigks4GAvhWCQ8e0wXbvWdNPGHDpOOl7SMcbatx/A76xP5thuHePhAaogfIcq8ycT70
Cw7x5VCTXFpU6S+RqkDWjGH9gy1JfZVTpR9CsIc3Se9mmxrPD+6rPvF+9N1MobWoag8pRktEMEpm
O4DzqxfMn552zbqjvBpeZrOMb8JV9cmwSv5qSRydO+K2Ixkre4YucDvNEpGXUCCv9dnNjcy0qv/T
3eDffi3/Lr76+/+cdxv//h/4+hc09EaKyv7Ll3+/G766Ryh1v+ztx/Af37/6v3707//8JX7zH395
92E//ukL0F/Srtfpy6wPX+PU2j9fE+/h+yf/f7/5l68//8rTOnz97Y+PTyW7nRytkb/sH//41vHz
b38kUOXS7/nbf/uvr/GPH7h8KPxu9vVh/vt/+7/+0tfHaP/2h8f4X3EgBREcXhJktcbfiaLu689v
BeSvAWXg3uKY+rGPPNc//tL1xlb4NfpXDhsV5vuU+/heGGGWaeynP7/H/xpjqWFCJMY3woAkyR//
8w3+04343zfmL92k7nvZ2fFvf5Dvqaj/Mp+IjEO8DCxHwO/HjFD2LxNNcwA508qhJ29vcBw0R/vE
dt2jfAaqhGDeFm6t6fo0P3s78v8YpQr/Nb4axy6DBwmybGEbFMT/R6JylSRrvApQVXUFNUHagF17
VMobn7FDkP0UjO/TpsdPId34O5wFnFwjPeRBpJanhtfJRQytf3DLgoKlxTrtbBeDo5jwIzRqPlRQ
VudYU3a76gXISQiA7G0AzHrfhAo+Biagbx0tUftqosubRZHhEfzq8laJmBx1ENpHZpXcgxbvD3Md
BpdBYtoPKzfekHHtbatIBQKemnQxMygbEMbP0VivRTz5GvIp0EpWIEA+xwMyPw22J89BwLdMrVJf
FN3iItQr0jK1oSiCzUwLzhYoB72teh06iWHz1Vd5tOoJeK+aXdptU/jEvKUt/LqGFkyI5XayM+kz
uTqYf4MVppd+5ho9UQNqFSMYI8ZDtLw1nTRAOYJ6xu4T8Su8ONpjVQbil1gEHWHJ0cG4tTO2GHE0
5U4asCZTT58Wv+5u/myYK89BWOnByaVgbCrv4GcPXNkqD1HU1C3Pg9raz26thj6dIBTJyq0L98CT
5NWTbtmNPl23NJlIh/vS8gXALB6vSVm2RzBSA7dcKAj8LIy3LUoZQDdoX9ZyB82NAndoxrxdIiAC
Ae2yYYJoQbvlNbFAhOE3pa+IKFxPQ6/RvZamzk2g5Y22vDyOASnfaFsm90vLxh9UA5jBrEM9Xcw4
BmeflvRm7GpoAErI5SZMZNyHXoDuSHQYBphxfmVusCBYkICavKKaZxCLYson81H+fXCAkHngOAAi
+EQtt34dsF0CsvTMFmIPgTXRLSETZGioX0eSjQ7s2c4LHYTSkk7zATs44sqDINIqU8mwhKkCNKp2
tfOhQOzqIXjHGwmP0EuINRtCaKh3QO/Xk6K1l09doK8VCf2bsfeXR6bF+nMao+4p4oPUKWRBy+sS
WWR4Uz8iI5gd2j46IY2DuCAum0PbK8jnw3DQP+I2ojfMcl2C30ZuEt6fME+MVVDFoVXtABBMEpKs
RG5jQZoIXUbuUJDtbThFwC5RoMCgoe4ZsPA5wjqeNg+nHMWPQF3ExvId6CdUnVU8EP0FeSvnO6ak
fpg9PLTGfTnJ2W6FBeUtswuIwm6Bvd0PHkE7lG7EtbTohmh8rUB1jEeLsCJg9HjaFIaYNj5sGC2Y
mj91Pd16j42zD28w4GNyyQh86rZmLtAgD0UAjPpmKCtIF5ISPEfmlaKcd/UM2r3Av7uoEAtahH0Q
Dvzdbi1GES3TUKgS7SUQ6CxtUoQdRD4V5d2IjWsWX2E3e6JA3m57S+AP/CPBudLfsyUEUYGJDvs8
9pp1acOEg7TDUnsh0nFQYYg1QKP3XdxgFfLPllSj2Lf+FAbp6poaoZAlFEELdH4dzPYJ4jYDTDYM
0I7n3WgSV4y0ooelrVxw5GLCFFI7g4ZvSAjKoBzXDVqfZJ0RlVl28QXEbXvplB8+LL2mb4nEHIQD
kVtm0IZXL/Ni7D4Sui3aeAr73I0ruE8yaiiMWuzPdRZPfTCnzSzji4vRD4xJ6Z+5T/p4H6yNVHd1
o4af9RizN9M3gBCAHPKvgcRT0YW+voZ10DwwzN//qJp2gM4Zs3UQ2s0Ny70ZYoxg5uPBDn6AcIPA
Qjfcr6X6vsuGyaxGz/yBXlxDwtKX5L01eI10i5cGmgk6hlm0ztJltTFKZUGjYoDuvoX6hk/YDCTa
qrdqhpECl/A2ECCm4bEaOvuTjmP9RIMSkpKg9+7HWLfX76MKxHm9kPuG9+YJk0ZNwZKB7TBiQ98F
DlHsT/M8+pkCa9FkDE/rCbIfs6W+GHGz2m57jqtEPkFoB1a2+s5liIm0CKel3a0CxIChgcYQlyey
bH+5gffvCy440O4FjOfU+t6N5FH/2BoNzxF0dmOOmyiuSCdHeqUHpzL8L/effU/afVh+IzrNCqIG
JnWbemaybWu4z2ztrdFuWw/o9ZsktyaAioTL+DT3QyWhktbDlsuJDFWOIFbvDJFPdJ3atb4B3DLt
XdMGMNaKvWFvK7gNXJHYMiJlY+23Lw6t1pe/DARak1XfNprjhCkjmhz7uJtBYiT/g7mz22obSeL4
q/AC8pFaan3czDkDBgyZQMLATGZufIxhZdmWZOvDlvw2e/Y6d/sGvNj+2sJEEpmYROwJ3IFNdXep
1F3176p/gQlwcyPp+2OvLsgj3Cz7WpH4Zxpn2WmU+/OzoR5OTrTIW4x9Ubh3dqkvJJltq+LeyUEs
V0z6IpW6fzKbZcZARuHQ5wpn6p/O9OHmzFl6+rWfkyZONdGCIkF/dhtoq+Wf68LlmndBMex5CqZ2
von84nqVO1nWB+GANzKw3ek7P1hOzlZGSoGt6UiTCsLl9Man7v1THMGLQm+m9cVwGMq/l6uQlNvC
93Cgp1TIDA1xVxb+5I6URaozDYphPxEXGe/SwOdOZJ0Y2R+Bn08yEv3NbDALLf2PqeFPabE88bX4
UA8d/TZc54vLRbigUjZduhR7cf6tb2YTL/trJZbJTbTRhf6RuzT3Wi4zcjRmmg4Dco7himOqUaOP
WpalNtUvGy0kA0FPbzQnkUuKDwxxFVoTrttycy2K/sYJDQtmUGgOz8NVMf17TebWRTL0wzNANrs4
TnV3zhvgLK4nlO8VJKYuN/GRIYCvhqVcHrmOH3/CWLWjKF6VFyCjJCRliZwNtNmaprVxkNlGP870
8C4pC5I1uPiYwzhhaxRgpTpXWClpmtPDtRMtzqc4SCV5WpR5so9GvnyXhJ4D8QcUa6D7i9z+M5pP
Asy01MDpVtYcPC2yojzuU3Cs3fqFKMZFmDrp0ZI5G/1C8zZcqshZRrpcad1oeTpX2WNActyCG0S4
QeqPF+5yc5Wu18ZxtsYdPiwXaSyPyHMqbjd+tj4ph8vJ2I7WlIwsvTL6bb0qGHeT5yI5cqlZIVt8
EWZ0KuLBUttcFBK4MPE17o/j7+SVsdk9HBqDch5ZDnFDu/nxeliGRuDhkCezG8e6nGc3tRDlMQJo
ePyKoqLm8dsCvl3PM2g5JqRj0+acz2uciWQh+VmZZThC8O5SpWMOsgH5XkeSitVT72wfr3SbFkuN
J6B6qQINuDRbEcYkLfVpStryYXpsnNBPMjpZDbZteC90cbg6Td7nl/t7SD8PLlqjtmgUFmVu6aXN
Kqdn4ZV8RwUdfelApq72kz63+088W2GLcWVlRsOF4TFWcWKcwN9H7eK8X/TJvvKyM9B9eiNR9utf
0oxhDBPYAPSCqzl9sK9LiaE/f7R1VQv1ee3RBpSKaVIyEcVyTcYa3G2KmX3/kttEOtWSuTf0aNMt
BZyrzZGId51pNnx8qGwCpx5FDv30t+xq1vf7pMV82t/wSrG5tAxXwFvpWlAxqm7yrdUVpTakUHyl
VhdeLM/9Y8A4+j4sr8VgX8OHrxqtqXYQ1zHYgNrriznXi3Ky9g/tj/QOPVateTmrjlbnFCv3w354
SZLgHv6SViTOmyiFTrtvR+geSLOCHuoPTy+mm3SaDqnU3mj9+XzVN47DE5qgb1//74Ji3gfjJE7j
f2VN3KWJ3/zfAJsatvMMsalAo0c8Z4tZXMc/9qUdJqKAoeeCXgYBmY6t+HIbANBW1haA+paM+Qic
Kr8DI9Jkz6BttsNRbatWd0KRI8/jyN99bomeqxtbAAQYhgt4zJ4Ra1p6Pv3n2NePfedbS6hAMoWE
QUQnq0lVeN+TSr9HDYbeg+tTehBE05HP2Z5rdTWAlPGpSwaAY5MKDvz1k9QwjvMoS4AXfdL46tie
yUH6ElNoCaiZAjowtz84WxYMfB6sO3UdSLMndPXDseyBicnK+N6SKfBGvFANLWC1rgYPU3BtivlM
W22wLS1YZs9TeAr1E6o1qu79LEtoreDLCyE8cMuXGUNLRk0LwunxNsAMZ9iYgiVxi+q2YLk9wF2g
YU5XYFmyC37S+9BaQU0LsvvmaIie50BPpRNf2oqEqq4CExVAigCnvGPTKJet8a2pwIPEkEC2qym4
Pci4Xbi4LPx9nbwsjKuuCJs3AoiOBFG1MRKOvjU9CFJHK/vscEK4PU4Gw8bboiGs6ujbVIJpsWtY
NPCQ9AjHK9M5R9/WOSkcV1R7VQctSLwBqZj6haVLE+eak7duC6bsCc5RuNsoz3iTxqCivc6vhGH3
bPpH001CwmApSJpsqsHyuFhzqz413AtDm//mrAFvvppUB2twetwaWnhFwiY2MD1B0NCwBqvn2o5J
wECGnqE20Lf1ShhcX27n1EEHXs9m8ZwCkrjP8lBDSwey5+Cg2rorHFt5FG9uYzB0y+ruL+A8qiYE
ugpLwXbN1sZgbT9X4b8KWyTW8NaMQe2PnTcGU+9hCxwPXJlbXG6ZrXBKGuyPhG266UJwCcj1HX7T
CxztpwCVkuD53bFKJAju01pCwt4v7ALT5wIeo7FtyCWeLvW331O5CpXkyv9Sv//S8My2AWPtw10A
Wf/3x/U9H/mrc9r9cRDcJ6NkPCm3qy0fZ1llQPw6Tu7rMZJt8Ti+zOJZesVT/PRNofORH4/SnSCl
j2of6Sw4HFFo3ZJMBsVupK9mhLxoyoejSTDaiVETFlvnuOuET+7v0P384Kv5KTjEuxF/fOLH6eLh
cxJk8cHvoyiLdwIrnW93ra5roEfgw7+bD7NyELoKfj9KRtHk4T+NSXNKqq22u2w0cgpIlsYHd+gm
n+9kbh8uHhrbyisOshNWSbd1oM2u0j+0c5MEjvPryB09fL5tWfvW1+k85fuE/I/bfNx8pFVw0VX4
VcCjvD84H0X3QdIcgPsWvJTXGOAUk2QQTOaCVK7G1vgYHbzuKG3DrE7YrmOorWB0cARymgRR80FX
yEfnAXhrDz6M8nnzOeDm4tR0Fn4PR+yioftHBLOr5Ot4jGaCqLGbQQBm4tV0lf1rOFo0cwmVG/cK
7+t7HmF6cMo5EjTnXUF5Xef9IRjlD59361f71yNq3lXwVcyMw4b1KckE2N0lR3cP/42aB/YTlNNV
OvvuKGo+Sc8kllcdErrK/lbC6T/ntH4JCRue39MdQ+OvNVd27xfwSJVLOZ6TB/vL/wAAAP//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Planilha1!$A$2:$A$3</cx:f>
        <cx:lvl ptCount="2">
          <cx:pt idx="0">bahia</cx:pt>
          <cx:pt idx="1">sergipe</cx:pt>
        </cx:lvl>
      </cx:strDim>
      <cx:numDim type="colorVal">
        <cx:f>Planilha1!$B$2:$B$3</cx:f>
        <cx:lvl ptCount="2" formatCode="Geral">
          <cx:pt idx="0">3</cx:pt>
          <cx:pt idx="1">1</cx:pt>
        </cx:lvl>
      </cx:numDim>
    </cx:data>
  </cx:chartData>
  <cx:chart>
    <cx:plotArea>
      <cx:plotAreaRegion>
        <cx:series layoutId="regionMap" uniqueId="{57AE0422-9A7C-443B-B84C-03D4F5E1A559}">
          <cx:dataPt idx="0">
            <cx:spPr>
              <a:solidFill>
                <a:prstClr val="white">
                  <a:lumMod val="65000"/>
                </a:prstClr>
              </a:solidFill>
            </cx:spPr>
          </cx:dataPt>
          <cx:dataPt idx="1">
            <cx:spPr>
              <a:solidFill>
                <a:prstClr val="white">
                  <a:lumMod val="65000"/>
                </a:prstClr>
              </a:solidFill>
            </cx:spPr>
          </cx:dataPt>
          <cx:dataId val="0"/>
          <cx:layoutPr>
            <cx:geography cultureLanguage="pt-BR" cultureRegion="BR" attribution="Da plataforma Bing">
              <cx:geoCache provider="{E9337A44-BEBE-4D9F-B70C-5C5E7DAFC167}">
                <cx:binary>zHzpctzGsuarOPx7INeCWnDinBtxq4De2FxF0ZL+IGiKwr4X1ne6TzEvNgnKsptQm4jjMxMx+mEH
G43+KrNyz6z659Pwj6f0+bH+acjSvPnH0/Cvn0Njyn/88kvzFD5nj827LHqqi6b4at49Fdkvxdev
0dPzL1/qxz7Kg18IwvYvT+FjbZ6Hn//rn/BrwXNxLJ4eTVTkt+1zPd49N21qmjeenX300+OXLMrd
qDF19GTwv37+7TGMHn/+6Tk3kRnvx/L5Xz+/+srPP/2y/KEfQH9KYV2m/QLvWpi8cwRxEKIO4oT9
/FNa5MH3h1S+YwgT6gjBOcaUyO/IV48ZvK3WFvOylMcvX+rnpgFSXv7/x2uv1g2f/vfPPz0VbW5m
ZgXAN/iofmyi9OefoqbQ357oYl61unsh85fXfP6vfy4+AMIXn5xsxZJLa49+2InmuQ6i8vk7R/5v
7AV652DEHEcgyZjAxFlsh3gHT6UjqeA2t6Vtfwf/th3v11d0fkP+eHGxJe+9/7+35C/E5VQ5Xn3l
31YO9I6+/EOY2TaWzkI/GH1H0PxPcOJQx2b09YZ8l9+/XtD5/fj+3qvF/79Wh79WlT8MiPtoHr0X
y3OiLW8//a5mi1ffMmDfuLX/8q+fMbJtcrJp84/8/uY3ifea8n//Tx2Z4qf3j7kpvnP/5N3nx8aA
mSPynbQFl5IL2yFcMLBk/fPLIxu/k8LhEnFKYZcdAoh5UZtwto7inXSwY0vuOA7DWMCzpmhfnhH8
jmICaigExQ686/xh+W+KdAyK/A/O/P73T3mb3RRRbpp//QyqW3771rxYzpDDOLGFTbgUBGMm4PnT
4x04F/gy/l9WEidt0SdGVaxTMqaq8ht1wpozEBjMx5sYwINTjDAZWjqFU6Tlh9ZDnq0r7ceqU+Fv
jq9RqdiVrXqX6tizbJcZt4j1ygpAH95aAUevV0DqzI4QZZHudfY4Di5WlY6eq6fWjc0mcy1XrhLN
F5COgJ0TtpDYxjZH9syUE8YKGRG7q8tG+Zfso7nHoUIPxedKh0Y17uia27TWSKp8K9y3iQXb8IrW
BTBb0NqwtDFdBcB19qG0rxE9pna/sqVrGPg1cYOxLTQYwGj6D9ifVO3E2tjs76BIzBmlnBAh51Wc
sLAUQxC0fdGotOCZsqf4q9WJq84mwQoQnqX8VAtmnnHQN9tBwrYlneXnBKkPMmnJCpDsy1Hnnar3
tma75tm6GgJFmTIP431+iK7pDbt/e7fOickp8qyfJ8ipH0giE0BuMq4cx1KBk7k5r9WYXb6NhH/Y
NAnRIhVIOITamKEFO2PaR35jUqOM23tjpLmtIP7JdKJbEEieKxsp9hy5awIpf6BxATw/P6GxsIWV
ZzUAUxSoqKMbjCPlk0qZvgexEa6dhSoKd8F4XXcfKfk1xb/6RGyaoXD7zr7IRbgd49pteLkbzK2P
Ry+qe8UbtCGO7Q2S3aQxP8iJP7TTlLgBRx5i+EPTYTVE1lNSMCCPbHgg1JCC+bG47tJEOXmuqhLr
cGwuI1RsShleD6HRhWg2bZl6QZJ7PEHXeUTV0AebsOS7qRk0MrBFTuylcaeCmF9EWb2z2ug337c2
jp0r4LNX95e9f4OqL5Nzi0Tq5kFxJdDDEG+d/pGYr20bqybs3C6yPCe03YlzT+bYS0a07yPm4iZT
ftyrwhBdkBtT4QuCx31LxYrsn5UKJrjDkBBY4IXo+43djr7IjKqnG4eDcAikAvPriuydFYETlIWY
T+DcKkkAZdi0D3mpYn8Th8reD7p3uyshdfIJVyr0cK+CFez5p1/p9ix9J9ALse+SEVt9B9C2eTC1
UUH0b9upBcJCvomNWJhiQIjGVie0daloPFtG7ttMPEuIAL9vOzanbA76TtVo6EaWFRRgLFyrKR/V
1H16GwGTc7w6gVhsUx/0Ke4QQPS6Bz/d6Ok3flO57bHYjBck+/dEj2OOMLXBHGFJ7DkbfE1Q5BiT
DhGL9Ygug+grLb/4FHLQPxLNm2/b/EZ4s4SgC2dIIKb6BhGzZJsMsQ5t5r0NsfAd3yCYJMQRc3K0
9B2ybjIzjeAAR6fRAkWgQbflwN08+dKbm7exFsr6DcshTEJoaEu2VNbOVBJiQhTrponc3hEXvO/3
Q842/xnMQgzazCQoCHCsSTcp40QuSjs1lrl+G2ZhFH6gZqGZfZKRVBYA0zGumvTBGKGdulUlvfrP
gBYKmqc8KP0RgPg06K4PdWZfOYmvauSsCMNCR38gaRaWE1dXWfYwcRuQEr+5TUh2G4b1CtfIHFyd
GLQXDBuKIohRCIogan+NgSlKBlzQWKNtM6qceWHooq+hTt1sG/S6/hrdOF/jK0cPh+gGueCf3Ori
bYaeI/N0CbMdOSEzsqy2igWQmZWBIvFnw1Z27Jyg24SChINloHIuEJ0CoDitHJQDQFVHLs6xGgup
qwav8XJh8F54CeElKK6NCdijhaTHPpV25EfxS2IQH4eb6dreIk03mZd4waHemUMuVJtq//3kma2E
+OV6jZn4nB6cLmJBbOh3U5RYsIj8aO2Y23j9Y3EInh3def3R+gzAOt+G27e3EJ8To1PUhVL0dSKn
MIzBbh3iG4iido7m18WeqMTld29jndtNxhAwmUiw+PZCYqs6TNpoMmBP+EeTf7QHrseIum+DLJ3X
t708QVkI5WhFLLERoOBruRWb4jLYGk9sA11ry11NKc+oAEEcJAbyRi5Bp19LaOAEXBpcJzpLlcRb
tmm2yVZ8Hr6iY6e5Ku/Mtt2tUDh7+IXmv8JcUEiYM7Iibl4wp01yUV12ylbxY+8G2mzXI/dzkvkK
cF7QiZ73pbQoI0DkuDVufm/r4jOJ1RRqrGe2Bq4PijNe+N7bhK7xdqGVUcuiURQVJCZ247WlQnJY
EZYzEkkQRBxQZEZQPhMLO91N1hSk7ZBoxEe3qZ9x1qjOZyvm5TwKp7YEQ00hrnrNPpKIohD+mGhD
vmQdhNihcdOUqre5tUzsZsEHYhwhbcIIwWQZ5Aw+tfoJiCm+th7JXOxWW0t3epC63Uy62c8VjnjF
fpyjjSLOmGQEyldoIf+86zvHYlmqnaH/lZXmwgToMaL2CgvPaTWh4OYwdAPmeHEhgoLIoR9rkmj/
khzEZtoxbzp8E79c+yto53wrhOsc+irQeYBUeYFmaFsibDjIxSHaZVfASR14RolbcREc7PtBW9vp
MnGdfbETN9FmDf+MJyA2VOPAIzEyVwxfC0xUThWOkZXobiTbkD3k5LH0u4MTPL8tMmdxGILyIhT+
mOQLwZSkwIikgJMZ6ZIA6yxOdVYVh4kHKyx9iUmXRotxJCFekQ7ldOFnpIyjYTRWrON9eB/tpotO
lV7tzTar2ESbVcN8TjBP8RaqDQJbphb3Yz18jO+Rl1xARj/tLK8Do4U6lT0NH6KNXKFyDXTB0Da3
Je5aIBJH9OOU+buSjNuiyVbM1lmDDFVFBq4U6sqQ174WkKyt42mgaaJt37NDHezohdyLz76lEg1l
xUINoP5efhts7NWK5qKM+2JmTrEXGzkmkORSBtjFVwe7Zt9fztUj+77OVeAVUMlRned/pF4CxZxE
55/F/m2hPecVTvEXG9tkYEnFAPhh8BDQY+Xcvv375yUV6rWU25RA4LdQfs4GWvdBmGh6bR8mN9TN
B+vOVvIalP5Df7FWFztLD6Rx4sXikBezfuJcm9pxUgL1dy2aaMsgn2+jdsU1nIVwMNQ0KaOQNC7E
hcasi5JeQHG2tdwpsvUwrGzKeYk8gVhIRcz7Ou8igMiP9R67JFGRZ2lbBUTRg3WQF2gX63qTrWQg
82b/YFVOYBfCEGCLRbnPY51Gd07jxpIo5F8nyeckLVeYeFa3T6AWus2GCKxbDRRa5adBfiLkphbH
FdE7T44EHaPQ8+PLUjcd+m5sKRQR7BIqLxBMgslKDmznu5E2u0FPmj1AZTFZNVznlHoOHyBwEAw8
39KNQ9zQVK2cs4Bgl2+6XbC3tmbbrGzX3LH/Yb+geSyw40DE6PCFJMYllEQwLxJdunxrXZBDvKWK
b+1biFeGzeBWd85FcrA8f5c/+u/NoY1URFTmK6pzD0q6LlsxpWd2FQJ3yPqgmjY3vmfGnGjfFI0m
jBm0hGTzkOJE9VCTrruVmvsZ/TsFcRaRWU0dCGVDHumieQj5RdutpMnLxsVskym0DzCCYgBGMC/x
moqxqUkbGBTpPNUvSc+W9IrcK5KDOZ60r4gqriO3jFcTIDJbw4UGUsmgbTI3KbmgC+ikzUKrQCLS
3SbYORexm+lhg7xG5+8tLY/ZZX0hPqSPo5u5maXDyzZQ2Xu+woAzgQyVoDMMRAuqBcuexsTqIugz
K9Ig3zsrLb2QCQ83kbKip7dV9Jy8SM6hQ8RtQe25Jf9KXsoK05rISMcCUgXkq94fFZvWwhdyTmRO
cRb2NK+nBJsGcARW6C7L3Mllu/C+vqm2cp9fF1vu0i196IlKf3Mue5fp4RJflqttxLV1LLbX7sFK
OS2sg8dctUGunOD92xw9l7fA5v3J0oVhpUEXRPEAEiSuIZaxU9Xo2PXd6YrsiaOgPKcHW1mQY76N
e15m/oRdaL7MgpSnCVCW2pHK41EP6FMc3psq//cdxwl9DC20H/PeHgIEQJV8T8ONX93E8fAfYizs
N6SwPIkoYEAxTcc4VlHjuFVercDMwwg/avsfe8XQ/PzEXEJcJu1xxqHXztFsWm9wuWaJhpp3uMl3
FlPZ/bDNU5VfZe64a3b2bfxhbefelkmGZpN0sogSJhk6a4BFjKiFzt1lWa/44fNK7sCkBodhCOi0
vAYgk+lqMHpg0+Ij9SO3cGJF+2KFmefJ+BNlYUokZWVVxeAVhvJTHo26rgP3bRE/lzWD6P0JsbAi
fMyhx5oCBL91lK2FUaEL9T01eNNlftvs3oZbI2hhK6x08DM0Aduy4rcE39Tlh//s9xeGoqRQyplm
hqGcKtBcZay7txHO2gQxzxkwaISSZWNFOkPB+sGONO6wpiZUpn2yzKcAxSt7P7PiB695ArSQsKxz
Yr+LgFUDjMBQ/ygZBDjF10Ck2jTliqU7LwYnaAtJ6yome6gzRNreBrvyerqAEuWHEnJvDv08qHy9
zcSz2nOCthC6Ho+QIzqA1ppjk16l9aZZaySfd48nGAtRCyRPuxpq9ppsyz06ZHe2l24Cz/KY12+r
baYjXXtQz7iB4DFU1abUweZvOseTVSwEkpb1QHENqxATVkGLFGnTzdvMPBOYU3kCsfBSY9OUDDUA
MUB4NdeW2dbe1OttgLOSLxGMhDCoBTlsYdgHMxozzQw1T+OBH9qtdZVfsM/jp9pDm9wrt1mxIiYz
c35QgRPEhRUfjV071iyULEwuigIdG6faURO7Zei4bUWA5NFZCcRfaqBvgS70zjg4Y6UPJqTxzJG6
+XV9hCGRD8U20fg2vvOvkVtraDXdtO8jV3pv7+XZMF2ekLzQw6gQBWsNkGxv8eYS+o+euLAyFWyH
wxykz6NF/C7brDYM5s17i+qFRk69AxNoGHDF+2kjNngHdZkLec2gdt9frHnnv6CSQt2UvQxtLeId
bscoqFsIxlvdenKbPcrDHNHNpWhI5yp30pM3l/z+RvENihsC5uzs2WkvQ/Mwq8egCiEsaKJs2zet
CjrbwzlZs6bnbDdMrEsIPCSMSS9z2LHJB5qXgGM+9odRTy46jB7X9MLyxhszquEh0N1lrtdygnMq
eoq72MW2DMKus+ZMS0qviKGxNFV6yHs9+V/fFtRzFvwUaWFdaZtkUzIH/Q3LdNjcZxQGJp3PfwME
w6ypnP02WY6c8hKsnrEpCGV6bOKHtDsO08e3Ic46PgfKo1Dflhjq+QvrmTd9Osk5L567c9t+G3x2
YMoNp5API0gp1nYIz6K9VDQHS0QRNEOAg4sw3O/tsvNDULTxYPZ0x/fJXqpAIwiEVyg75xdOkRb2
euIxwx0D7g2bcl8fo7v2qr+boHRjeTBFptnXcdPuiTvmqrxctWOzaX6LzIXpjshU1lU+m+7rDqzo
tBPeTOjozl3jYJWtZ8XxhKsLo438FHWxBbTaRajq8bm0C1WG40pINv/KW0QtjHOTm4l1HaCMxcUE
A0/T09tbdpYKm8wdEBiwY/Ms92nWkmLL98MYfj8cmbLINSOt8u0VpTpLhA0nBaAT59h0WUxmjRFx
jSGuLJviyKx4D+O0Kz70vFKdYCzs0JTmaVlAQQvyTEsTR2q/qsB5mf5DUXGYSJvuphGm+kQ83oac
bZIQVYrzYcVGrVG6sFGRCX7P0Zo4UgF6X8Yrtco1gEVwF5K8d/x5WDxOPgh6nVZ3f0ce/tyqhW3q
ysaCsbQ5BahH3QWfedQpJ4lWpPqs1DFoY8AJAgonDxaqSsqWo6mBYKrh0xEaSts2JO8t3/LeJuas
T2SQMIPUIcd+mf0/Sckhbap4jEC42RiqPoAqJAwI8PQyto9dsDanfZ6mP8CWjW6/ablVTwDWEai9
pZVi42M/Ju7bJJ3rA1HnT5qWA1ZtbOog6cHK+Tl9SPzRM9Z0CGyojrfhponDQvVWd5FX9M4BL6Mi
Gl9lta/rMDAr3D0riicrWZiO3Bp6Gs1JQOC0j36EHtJWrnS91ni6kJOiGnE7Aoou+VcKA1Y8tRS2
gr9Rpz1l6UzoiZjAD+cSBr2AkPJrNiBN4geUgDEPxhXlPe+JYQoTUzC1MNa/MA+TU5gpSSEIJVt/
W26y7bSt9rEq9Vo7Ep/LY+BM3B9ICzsBXQUzDMwHpDKAOZWQVNa2sHO2bcrAj2DynFeBahskN2xM
Ej0VkXFJYU/ukDmjjsJ80rRHhUaWLHfzcQpldym+Kfuqe1+2vVyJHM5q6slyF2anJ1XFRAHLDTmk
dsx2MRQ3anIfp+TalGudx7Ni9R1NwlG11xuecVriyQBamhxRAbEenDYQ+W8rmnqWJgdhCMdhxTA3
8RolwX5gTTA6p+Xl+NDAqEa+kfvGdbbA2jldhsEvGMn/O3GJjQgkzDD4An3i5dRg1oukEzkE5Gji
/TxXLtvUDSA4XLHh53osMF8Gk75QmWKULdsbGJeOiUJwFd/nsWt+yWM38sr3weAViYIRRZhO8doN
hjQyFboJVZ4of4igG6qd+xV2z+ZmESm9Ws4iAGgmCnOfHMxRf5DbOfwrL+ZBDig8e+sNOpjR/wEO
kgQbpkYIHICDutxid8coqPo4GDKdlwQH2g+iMfcmhFKimLF9KO6MuYFTJJ10aj3lMr0ZmMi+jOCo
etWJhHAddlMwKNEM8mJqWX0b1sm4YwzK8JJQ/2NNQVA1lV3zsZz85IrBdjOVO1azz+N2UEkEnVEp
q+l2sJ1JlWVHdcAxzRXrWX8bcRPrSGTVVUuhl4BjK/8K9lS2ajIB0ZaQ/FAMtHeHoXV0MAyTzpvU
ck1lY7eX1bgLp7jVFfxnY1q/0zG0stzKHsRmyIcQQ517KLDCVUqN7gvZaNvBCVZignkTl05JdC0n
I2GAM0voA8lIv4HB7WwfRdn4ObOq7gL6gxBtpoIHH4reMYXqSoPvujSjl9IZn5yihW59zSu3qQzZ
0jYa7kweJdcEOdDQCwoCR4RgjGzq7W6HOXRkMUtbCF+zvgmUXXfj3u7s6ilDHXyKh5qp0U/HYy3D
cYdRA/nXMMERuLohRyLzyVJ8FD3ambSuPzZWGX7pcQqHeuqQ3JkWO1uc2c31hGvUKCuuq0cGI5aF
V3E8QBNqaodJQRmlViItMs2b0FchGQa3twm+zMjEr2FUOBJXUVQiKJv5tWO2zLHGmyEYp84tk7Si
nWJ5nppDHVdUbHEJevcsyr5s3GFigh2Z46f9MaaEwQEgOC6NvGkSFbsUVmuJTcyqsbqYxJiTZiMr
K7BDhaepreAofQGNuMyITRY7cDopNjGNPYoy+rGzMDghZ4pdM8KeKV+gcY+SsorUCKR/9pEoamWA
fRdVT+SVGOzqtm1E4NEk7rdN3Q8u1APpAwp7dhVmFb8UXKYf4ehmdserNnf7OTbIqs6+C+wUH3w4
6bZhfoZ3ecLSGxw7oQez9u0NY1blpUFLVNjQ1lFFF/O9aYT0SBTJT77VUQ4H3pq88Orcse+roY8O
FhtjPWUl21isiZ4F94F7hDeNbuIi3EQRKvdJPI1EtyKp76RV2XtUYdsTcCziS2iR2m1F216lMKMy
qKyzyI4iB45UTVF8KYakcnswQr6CVmGq47EBK16OyT0VHd7QPrMvW2zJQDdQSwihk0EH27XHqd+n
GXO2lCfkWPl9egGDrIOOYjblqhBVNtz7jrG3UxL04qqs/fY69Kv4o0UbciW7jmhZjDCzlKepHpOs
2rG2nHo1UMd8LtLc8Wo7yRtPWCkce2ll3l/EoyCPdj4Rt0lC/wHBybHuMLIhvIwjHpdqCBxzAdUp
Em+jISx+zfoi2IMGZV7UF9WuLAkFzgr2a0by6DYPrfhmHs+5bUargqQJYTDgWYlSxZK22dUioFek
rZ0b0H6ubFwUG1sE8Y2P+lHTzClgWoE5+yxG/mU41dZ7mvvZFZih8WgFRu55wKOjjTLLRX5Jd00P
zboGbODXKuj6Deqx2VY0DbYNQs7W74Lqckwm4+UJCu+6IIW7IYIB7ToxpltTJNyt2shsi9oOt2nL
8mMYMaRjQgvXLk0PLCp9s5cmw1o4WXMIE7uGTnkXbgipW6/tonbbYxkf4inuN/lI/U0fESgvG5LZ
cFjCCQrl0wYOIWK7ab4WsT8J1ZFQbBITJ0c/F9ZdL3i3TZ1h/FC1ZVKqkiVOvIHaX3ld+12mIjiE
640lieFoWT5tI8sp3TQ0cNAv8FFylKgJLqM+mu6y1qofEBx7C3Sbcrppxmnyuliag12M+ZdpSrtf
TZQ7blOm7aF3Cjh+KAIrhZDODn/tW6c9RIFlbFVmknt05OamsSvxCRUt9At7O/bdIrXT+4AnMIvX
0pgoq4RzGrnj43va5kzBgEH7WJZRiuBwX8I/sDwcPtVWhnRLSMxynRSF021qlmQ6KEyZuFHYh3cR
lti10Rhv0mKktfJxZ7Y8KMabfvrUl1mzNSgenmyU99t8zMJEZVONfw3qMuVuJCP/A5NQJ9BhGrL7
2C7xDRhyvE2rEnkOgio8zO/6V2lBU81av3FzNmHjWRmIoBI9IfsgJunBatp6w3HfHsquqFqNxxJq
XV2XeRPuHa9kNRyb9Efn6AShX2gqyubAkG9djoTSI5wEKC5EX6N9Tk3+m8PSYGOharrqUc4OWc6i
TSjH+KpiGYgVH7t8l0d+dl3GI96zXtgHn4HVoSWT2qRttytMPGyt1oj7QYJT4AVVYzz50ESoqkvM
crSrWGMpylPf7eeYt0/rZlPEbXmZFLmvuhgErG4LpnBH2j1YgeEzqwe2MyxgD10RJlseTvIRxgbh
jIRkcstQzcGEgfYVQ+hvbDNNhzwJxJ6MrNHlEMNkSBfU3C0Nx5/hSN3nouyumwlcZsmq3kujKFVT
8TiS4dpMQP+Yh8l7PxDJxZTw9xTcjrLDbFBwZwBVYRWx62kc5KWVhaBKo+XozpS2Z+G82UUklr5m
Q+FfDrUU6VaKvh31OMm2V+mQWF8mEHQvK4vYG/LaTCsh6o8ZKtxOAMPSDgwTv0wZvo7AJWTjbSyD
TKMRqR5dwUnfFYQzYyIEppFhwoA6UkIpY041TnLHMS07g8cOZPIajmbT46RiF44GbAT0sz04QR/A
WNzabOaZWtcMClN/MNsEB4OWmUVQBHVe5CjVtYu02QfjZbpxvH6DwTFcxIe1su6P6RLAwaFOGHJ/
GeVahLqlPcEo1QA02oxthvCCWMUustYGUn7crNcoiyw8hQBnruClurVKNWWBGqNPLynC73d03HxL
Br7dL/FUlGMdBeHvlwv98ed/XX6/sejlFpw/P5+vJ/rzr+vyOX9v6udnc/lYLr854/3xVYD7HX++
h+PVHz9cCvIX1358uwXpLx7+frPH2Yt0/rwTBOaFTrKlH24E+e+n+vn0GpCXr/9+CQjn76A8BsUx
gTEc0YArIf64BETQd1BCmHNJBxpKcB0IgHy/BES8g6uP5mt5HDGfsoBjcH9eAoLxOwxjaBw+hOtF
4AoP9u9cAsJfdOgks4NLROAYE5UQz85jXc5yUDEYhEmcPkBuE3dV+thga9yXSQ/ztYVTcEsV0xAc
ZNuZnYBg+S7MUHaskqHeQcG3vg+mFryRVUTiOgwq8WufZWWm8gYmDCrepzDo3w8hhGVJbw5IlInX
5dxAoz6g9aailh/uqjyB4Wcbl43XBIV/DCuMt44/iGMBx4+gAeDEjXZKh13CWevxOGSx0AmpiIuG
djjKkbPnSY7OTRpU1tMQ59lDicb+UJoCogE8Ug8uIBCeEX26b4YJ38AcRrMPTddoOFKbKQrRVqph
sKBy4ZwohVPwtkGeNfLsUNhA9RElHTn2cVvfxrJlnwZIJR5ZB4PPWvq1/Ws/5nmhMsiFbieH4o0T
ErPzuREKWNFJyDyC6gBBfrJvW4tcZjVtN0GNsk84YeQpG+xmE1hOd9snyXBNaZfsp5ihY0btdDOi
NNyPMTi+MR3IdVQM5qqKcLYZEA0eGpZDkcVx8g6m/6Pkgpaxfxxr4wtFrIF4BkEhQNQZjNSRLHvP
kBEe8sPgQIe0uwoEZhnEniXRkNeP2zAgkdvZGdlEbTheljyfPCHhPpZq7KZ9mweOZ4P4ev7UCl0F
2WdklTfDSJotzg3Wk82NW/kZXIHg9+DDCI63BPJ6t0StyODuhXZwRWrDaEYmMs9Jy2mDqi4F71sn
d6SakBsOVQULGKHmaqzazakMNuA4uU5EGh9SB9OnKRr6Q+0UZazgziroT1qdpVJeVg+T9LMdryjM
gdcRxJNOcwmDDRiu1kgSl/CxPRQEZW6c5nDng+kLPf4f9s6jyW5kS9K/CG3QYgtxReokmVQbWJHF
ggYCAY1f3x9Y781kItPyWnVbWy9mXu0eqxgXIc/x4+7H9OwPAzXEUyUWO+hHtQ2aWowPbS/qsKrL
xVcNRX0oRJY8MGR/qFm+Q1wrRjRbi/pltNapf0yLTrT3mjblvXF22rzJvldW73U80foaS+dbhViw
bSOrkUo2RopCZNoG/D/1qITW1Bg1BE5NgUblz3ptSFwY0rrksHxYsnFZs2u7gOcHMujNzmkEiA7Z
HOm56K3mk1KrdWQmhXmIl1x7KhVHPA5Jo31yi5nTUSzL2bWz/ks9k8H5E35ADyOZYVDIxfhpLb32
rU3TLnLTwgkmLXXPZZeLQ8Ou5nUoanlNscW5iUHCGn8gaflcTXK8WotORl1prnfW5OkP8AGKb5RF
0SCKRiHCGoVK3cE0Hta2W1XIuTH8laV17+q5mGLfEkUKXFKq8j5XCqW9EtPahUO9mgLDi8JyAkAN
4zseHeNDLIbiai1X8zw4uTg5pVcrbCJ7OszFSD4xLvaJVHl5lEMpbnW+8EgwXt40RYe9R5bX659p
W+pnozfkueBd/UjsiVRmMDmcYtG/t1IdnywlxvvI0bvitqit5lzqtn4kYHY/Wf0q7r3Equ6cQW2i
LMuNh8GV3hcxqvh/FFQkPk/SM5KTVmRO7Zdl6tX+otTtL902lKe60rLHOW/rKrDUQv7oUyX7NmXa
UPpJ04mPDj5BIe8sRjNrUeV/1qRibLthVSEUCAuvDGN2xqNa5kOYShIZnxBhhOOg57YSNarS3aVO
mj6UTlk8ei7VkFKXTuubttXcFmNdPupTOxs+JgwULta0sKtwmqfm0Bt98cOoZXwWapFFqVKn17Ga
lU+NmYzXZW2YpzQBseqQz9v4nPTI3wSAVmfF7Z2uL1N+8HRFflTjxfqorVZ8nBbH+gMvEfVqTT3j
CiRIfC+NtQVhs4YUV528ayL2kHc2ssI+wVg1cl4NzltiGfUhqwfvrk3y7rPhpM1Rtr0J6JMX3nFK
relno1jaeVpWiWdKm9zIOldO7Szig6pp1T0ocBo2onNOmSvinxQk5ZEkCc1lxgoG/HwboDDPVUAY
o3KvvKoYwsJta9TzS3ZMJ8fgAtet/kxsVBwKtIHHLlnmxl96g/XoBYKgXK1PXaGXgbFOxSFJbV69
Tk/lg+z71PFjW453faWK66Hthnu5WtNXUhf7rDWd9bXVTZCuPAPJiKus9zm4yV3WNuYNvi8Z91iq
F3+pRu6cvElpvttcAffzqBlaIKbE3bZlfdsv9XTouY5wgJAZgahXGZ/KuO+fKsXDFimrhvlqSrvy
S1mNdZQNBVDlqujDMdP18WNu9tNDu5jyYOqtdmt1qnICczBvO6sVh9SzAtWr8w6AUh9z72fdEIyf
+bPxG2T/OqjTWL0TSG/Abmr8cRbFNQ9Gp4BjCd2Jw17pzD+GxhiOVZkLAM6p5CY1lWtbqkNI5mTz
LbZJGlTrdvzkrIoJVNJPblC2o5aSCpvrcW3wtAic3FA+NW2vPcIViXkwkgrNGRtq+ZlCn4wWHqof
MQjqX4OZT7lf1WTPvpE5RSTF0pzspip/Jk079/5gG+7j6qbC14VR3lecrNBorDLU9c0HSM7arV13
3lFJZBtW2jpceZkujgQEyVnWuhpore6Wfj6Ww7EoxjbA7sU6tu2iXjnulAT64LVfHK1rQndIskPW
pR5Ys2ldd5Wwr1dcOg66UVufTH2Mw9GTpKdpbByyUVaRnsvyzlA06064LBLivvhsllZ3q0m7Oy46
r8WqKFqYFGCShRyqg10t4qSrQjtOxap9tj0nu1tlNR7HeNEBoVqRVH4+kesKvOYI2ZJW9UtDr5rI
FnZ8jZQWaXo7W3+qnZaHZpxt3kudkPc9kHN90BWnWYTvNIo6KTdmbBYgqyz8HEqYeSt8ml9YM3iq
bxSxaVCEdcaPiJz1JCyc/iYHsfeiZk1tRJ6Tof0AJUjOa5eBFXUkyNogeUYmoUu/WKvC12L1S9NI
EnNe/xBvE/fb1LV/aBa3v1MiZclrdzkUylL+oXKhB1bbeweZ2nrkzgt31uguoezb/rbIstpPh2q+
cfRCvYkTYHUCuepLbKjTT3ucnWjsnCKY81E9aIXtfgSmHx964cy3Xl3lj8rUEabElRWuLiGtLwiU
/NntlDtZrMkBjn3yYK/kuXa8IXVpqnsfRN2bZ1GK4mRNtgQws+crZ7ZTRHC2HdpySGefBa5vS70t
fjhK4oZZbSZXZTVZp9HFWMIxdO8hbecm4vG2b2TiGeGiqWPQiFlEbWdTxary9bp3iy5sOalc+0b9
TQMOOGCck1/rpRzCShTWbV73/WHkAw4gruZhdT205q02nFXPFcdss99btLY5taAcR1ck2amc7Qbf
qcK4sqjrHIXo1G9LHze/8LWzMt/rFO00O8oS4t5XhsMQJ9EAtk3kQw03y8eruAEcNJTaOcTq7J3d
1NBuejufo05q2cFM7frBGRv1LBO8v6qlGqJ1noZo4iEPkhhIN58UJ2xsc+UC6OKroteMoEw6K4gx
VPRdp7D9tCSWL9YSChehbjRVRRJZNehnXabrUeFlu20W8NKkLMXV2ikO5wzVyNxlnm81mua7pdt+
5F/xzhoB00lIKjpDzeOqaBXcS82I8QsDfDa7Y1aASrutXnyym4ZLcDDra/7rJjIMLpfeYh+Yq5xP
k519jNfUjRLbnQ7ZWocE2d31zMN8JUnkw1GuWCilrXcYsXI6NwpQ/uhmZiS7qUGCPGtdqIyt9qjY
3vLRjF39/P9YGv7CgfR5Xm1Qk/w/BlCvsvB/G5j+37R9+/f/7cXp/QekJFf1CEcxlrE3Ita/vDjf
ScMtrFYp8eOuoOHE6akbEvRvK07D+A8Hd07+Jo9cHJti7R9l4S/KnRYQgeNA2FE5XTZviLfjE8je
7TOnXVPKDWn7xZ01Ga5c1Fe8L2bkrl0ePZuaf0E1z72x9g4wW7pP1g9lzHORgFraDg4ScpGuTLik
ltarvZGLOdOMMCvH1L0VQJvZnT2uT4lX4tRmd589oHhw4HiczBCGRe3+vWn/Nkt+4/fsMDCYSqru
8I/uAIV5+l5iBPLd1Hm90YjmPNUBPzub6MuxqJyOJHDvf/xbg4FY2ji4IKFkS7wEFRMSVOpP8QhQ
W7V+OVRjMI6mHbXYTVyY591QmH8ij8TO2gTgw7fLZds9xy9lqfR6QlGBZ3a0/+RBTM6eVmaA87B6
gvc/a89d2gbDdBQ5K/aw2C3s19QFCJd1r4z+tFod9ohyiSae42Nqqsmh8tIqssckfmibufOBMuwQ
48J+8OtpiE9DI+vAs7v68P6PejUBmo5bnQ4hBmNdFZuSlxOQWB11DOpwvk42+92LY+ecU2KnMDU2
F/bQHrc1bQ0CJI4k9kb+sTmTL8fqFqhGQ1VOfrtMw42L5WPvuw21jHa1rQ963GD5WLpjZHRqe3Cp
roNvDPVdBq87WN3s0u/ZURigbrH2toOHJ9cHZr/bnz/DrotE8xbR9mNQt7mCQUKO5sMf7UZ+69am
/tOy+9o+T4pXXSK1blSMZ4Ae84BjCnAemCI3i7O3TSHLc2HmqcR2jhLjcNN4vqG14tTzv2M95OIC
72pbwxfjYZnCbJubNcU2/zu+j5B24XgD+05TbO0Md8K98ZA9fHp/J+1HYSoNPEQ2J2WXGd2vLpVR
pUiaFM6NIuJw6Z3udsTK+MP7o2wX7fNv2aYN6AgrWAdSI2Xnl4sGulNrU8WFuIo6uyXucT57c5/e
2kW/PEhTyY9l0ZkPLjqWC8d3NzIYL0wXQKfNMHrzvQcNfr5dWjcrlXIStT/Emjf4njXbGx+kHxuf
CGn+PqcDVnmTG4svJKzapfrAnjwH0YgkDNdp3PfhKXOXvBw/cwd19Vp2jWLoj82MCKjptVA46U2j
rFHeERNXaxyNWnbqU/0Cv3j38dvgIN2uSc6i2rC5djWQotX7tOLZ8VcbCDWOi09zWv2k6HXu4lqG
fcF0r6X78P5i71/Bv4flqvSwotS4nXYvQQuuV8oR9bHm5d45HXpVBHPvlpElBDXBFZ3pRL4aCVtN
ztC8laDX1ezsqvN4uvBTdioCbgsMVCxrE7JsPKu9TfWaFHm5LNB81GUUYW+645W0VGp6whwO2HSn
fyxjZ/ndipeUafML51W9QAfdVvjZ3v97B3KOXaoABDx7IUMaW245Kw5MitJylSzS9FmJA3sLuf8E
ZDVw6hRKXIcYkY3zaVlmYJcqFc0lwfHupP+eCk/brA2ocaDF3d0n7apMAJhe4Y91Je5b1Zgeh2Ih
Pn9/yl99LvezBvEUch1O+lgvvdzwwqNmn1NFDmpskoKxmZSwAkmKll4vrxdNyjCtKvVRSYzuw9Bl
yoXZ3r2Mv58HFEv8Ap1bEyeKl8O3s9phegV3gTqFvFKFXVXQk2SzwiKIL6lB3xrM0XTIhLDCLcfb
nS+RSyhfZTwEZp9Bbjd0qjeWbd9xI8gL07pbPfQ2lLQg4LKTHW070S+/a9CNQhoqb23Z9Ok9Qbn5
QeZSf3p/8XZv3DZ7/O2EVrRBcAmbtwvl2ePaL22eZfAOmL0ELqQhDVv1ewE6EuaVXX2oQKDTCzf0
Gw86xW7UZs4W9NOb4eWYamk2VhNrlU9G7t1KmV3l+VT/zKAb3rbVYn4vPAvo/P0P3U3n7w91yAyo
lQDbwjF4OejQFBvHkQpKPy3WAcg2PntNPH59f5Q39gcfRUxsWTppjrV79pJirlbWCyKNaElyG20N
B3sFqaGAcOGq34dpf38RKRhEFzQDRCsvv0hPurmoUgMJZNVqVIo6szkoyjj5tdbpPmSaNeocqVAo
Urr6tCirWn+dc24Z6hDAHCOeuxcW9q3N5FGBN3HBtpDp7L7eEU2tZzOu25Pbad+SvNRO2D66H/Vm
TH/E6lheWNPXU2BovPM6oZnm0ATit2PO8927Gk6RUGH0dS9f7wdptp+XEixlrGoj7KtRvYZttBxU
aeVfIBw2t6t6O+slonFVHv/hyv/+KZ5NYkx5GiXwy9UYXLcw4gWPj6k0EtXPmiQ9l/0Mi3ZajTL8
7w22n2ipA7lqwHWKqhZWqLeWufrxksk+dJeuWS+s654+sr1o7DPYfwgMSOLd3UuiL2rdaUnMwrLB
nmAPi5NN6ePoaJV7LARgc2bH6Jnk3J9razILf7aXhIC9tAN0fUDEzRiTJZA/GVN/yTD41X2y/Tq4
xvDfaeah//bOf7YLarHtDoWKqd4U4nPmzMDom/2/Vg35JyOzhwrkrHUv3JxvjMp9wikk1uTe3Ee4
bbNUGrjbHEjZlIe0V26b9S5r1CqY5GQeyfOXC7HNq4d2i2y32B1mJ4wafbfqeQFZryiwWAEG6CMr
w4a/s2MJ5biaIEUPGAdR1D+p0qYaYCnlh/c33Rsf7BqQo111i2zUvbFi1QpPMT1q9Bgi1LZf9cP8
Y/VAwIO8UcSPKhbpx34qkLO9P+4+ot52Hz4cOs8FPm8WY788Wk6re4PGtvYTi3Jm5IwlDuGisvI/
BGU7DhgETphNdY9xGlSP8g+u4PRTV3b2pQvujYMAkQl4iRATKQLxzsufYlMTL0QJDyMfVh1T98QW
ZpiOqH8oiVsroe/cXeHi2S3BhILlyyzK9XZMh2YNi9obPhAxzLnfUpy/GoaqeoxjMtsLp3V7Pl+G
nzxzFNzBZIDBjL1spNZXE8IkaGtRLroJ29xI7uI2zT4a7jpHbk8lEseFJk6WC1fgG9exjoMW6StX
Mijf3lsmn6u+G8SAx5oyqkGlG/LWMtOBzhJUJrpK+Urim0Ret2h+vapKOGidHS5urh/q1p2+vb9t
Xj3FhLybewsh4ebruqfjjLFR9llJ7Rf9vvtTE/Pg22bfPIl+uYQCvootDF3H6pB/SKpNnEd3uyIF
JM8sZnxyBvtab/Tkg+hH5R8ff0YhY0ecyouHnuPlKP04OjJtCAg1wzGiKi8osY7teCqWgpPfTtVR
UajQQT+vI5US3QX52evj/3L43dZvprrU2oWtD5V2vtH7ZonmScsfC6OBTK14UPzcWY3eX0T9jVGf
bWbd241ae6KBf8DU6iO+p3ZrBja+QoWhf0oNyuFOOWJ97+Wqn6rpqRubP2N3+KpX4rasQT5LV/sh
OklXQP2z8CgypGih/QzfusAbVCsymo3js0nJyOixJFs1LVwUWw+WZbzHm+2CNdJbJ/P5+dj20bOH
ahI4sdsCaCJHhhlBlcqO0+hQZJm6Ai1kYh1aNbM+zNb4D91/uEK3k4mGbLM3BtbcPeC1sTaKa+Q8
HdTn/qBKTXENG9K8uxCYvIoAt3F4gWmt5iE6cnbL1Slro00i1QMtzhHXQ6cKO6uvAncu5nB0hvLC
jL5x8igscMR/R9skgS9nVK9Hi7sWkko5qPnHFNVipNTT9OP9XfjWV3HevA1WABW1dpE2gpWypuC6
MZ7SYgpSZcrukWAsNxUUlJsq0Zef7w/4xt2FDQdiPJRbqPL2Aswyn+YZIpUApoBsrXdD/aXzCvcG
Z6DhAuj41p5kwbi30IgB4m9//mxPymykYLOwM7K10W9kUzwksR4/mDqV4woi3HcoZta9Kyh7vv+N
b74Wm/iPJHAz7FR34YyWTnOxuvoSQCaEEI6PfjClc3auWxQQjRwgLyp2ep30CvqLlR5COejrp3G0
zdsxt+wLN83eeeX3EXn2c/ZoiWOqmZOllOdTx+ngMS12Fvt2oqA8MCCHzYFWabILwPqVjMKkRGgz
5QWyHjgny+pbsU4/KNWsjOK6bHQ3OabKUHxV00GgJnFafI3j1v6HMOv2oyl3bf63W+4OSv1y9UbE
BFn3e/VcM/1cimQ+rblTnkYFwk6nTPknYc/5uZqW5kI0+MYWNTaI1TWgFLw2I/WcsuWhg4qQTGLF
y2AiHxi/1imuj3o4uKqs/vl7TlkC5GVr2behIy8/1RbxytVvrMEEEfiogCl9y2qFwBftxiW72u2a
2oVQgNYEmxudGNnobqxCKN5QdWQU0OZrPJWgemdqYWOalq3yTlJsuMLj0o7S1TSOWUUl/P2z8da1
RjWUeBckAe7VNvnPDmWbcjBkDXHK8koq9iJVh/kcm91kX5jUtwZyqXSZ0PTBrfcd9spVOKR2DUKo
bFD7hyY3yi4YtUVVL8SGb2wXNio0bfxdCMv2gbMcC1vLNzZh7aXDuZBwGGJvih+roUouACNvhAzP
hzJ2ZyJ282XuK4YyUdB97VPhfJ60SvRRv0gHek/pKjKQ1caufX/V3rhKqdpwErcAjfB3N3ABj1VO
oqi5O5z6L73Hh7j2ivRzTtAWlMhogkxT5cmq80tGvJdG3gWgCHCLRIft5hutZR/WJqf9VONaJdXK
XpRBoyaoi4esOlCx+/Rf+GhKpVDoDXLh/Q4ahd3FXJu1H/fxYvuFWqqndZnKQzbr2lHNVPSuJGah
4lj5/X9h6C3hN5ALq+4+IB5oLjrNKpCL4sSO63s5YHdQrbr+XYuX+bsOifSvzNXax1a3SBMvDP4q
KNg6lnFGKW/pPNV7QPH/d+T7X+zIZ+NiDGS+IVYGyipjD1hVWr3KSU2+pW2djwd2ovuBAoJVXXXC
Hv9ZDGpzcaL8YA+Sm6EN2sMT+ZqtM4RZ2kg5laZHpidWAZ08uWjAt9txfw+0FVWJsXHC3SQwz1+F
FTx+hpq3+EKxq/ah9awFCuOKEdjtoiR58lPLqsy+gCbsLu7fg/K+u8AJBMCgTy8HjYs11psYOrUz
LG6gADVG5iKUCJHuenj/SO0u7r+HAsODxUqw/apxCBUKy0liBANulpYRsar6FRrkcHRpDehnVtyd
Zn20LzxMe3TpX3UWkx0Dh4e0ZRcAa2mDcGHgrR+wQPg2qqMZ6sqohaM6I9KQ9M2aAdTPStw4gbPM
T3mRTVfvf/g+FP77y6nFo0Ii3sd07eUkW0iCPa+gfYGjFGGtp78sCPtxJ58QqVxl+XCbtfmXkZKC
rzpjVGgQic1ethemYhcM8CtAr3EC4STYFIT2Sy22EGdYczjzFEfvPdFX1+s8TBdGeb2hbKA8dhIN
IjAB3JpEP9/FlGf6XJozZYq2Mn2zmeUnkXF9164xX4huXs/rxkuiFk+gqsIh2QNS/0NuW6++ePsV
m0LNxYmD7HgXTYJPvTC5ceypRk+UtyM2BjXylPP7u2k/HKExPBnKQsBwHKI9MB0b04Rowqz8UmT4
CXBr/MoBzk+piC95Pe9P7O8aJQEd55V2O/BJXq5lD/4jNYVQq1jlx35W4JoWAOCtrOOoneRPqx3i
j+9/3Z5rQJFnSzi4iHRQWPD+7Tc9j40z/EVsF23cJGn3Kwd01eyB5Ko3krCr80OlkJ9xVmNRzwfX
nDcTjcQ+vf8r9lfx9iPMjfkHogIlaX9p5Im2FkzJFKDdGe8zVSujCpp4kCG7IAmU3X9zTXcXhJMB
9CU2OrO1GUiOkTIdhpZuVfE8lBc+7VU3kv3+2fbXswnWyolmyota0UpZkvjAL5fRkgovheOowF2w
Vgcai2c9pLNKDG23WZ9HhRfr6F+W/E+wIUO5cpze/NxlZXstkazfw8rMLvH03tjnaD5/F+NtemKY
u2OVtR6eJiPhn+FhKTNVmnGeSEoj2Y/xhZfp7aFcCD2wAelDv22HZ1PSVl1q2jrAHV4UlLCyCWJ5
b6ahXZb5haH2l/B2pMBCNuIQtJpXXRuLGoP2JJvnoO0ThUYw2aR/1EzlUrnyrZNLfsl9D08WMGf3
RZaeKWghPE6RuWpoQ5U4+5ZWC8Y4VTLiReB1jZ0GK2/wpR5Ib30gy0XCiQ59axr5ci4F5YNxqMiS
YGHWjwPuKXeCU34hbNl+/7MM/verzn2kbqAn78w+F+szNcOrC1gLeozypaJo8ykDscTdIZf9d3NE
SXxh4ba7bjcivdy2BmtbOVDbtxERJgWpumjnwJWz/WttyiLsV8e4caq6MDi3xnBWZlULxrgtL3zs
G0NDu4GJjE3hRs3eXYmgRM1QOXjB9bYkSGn1+gBzRIkMF6WJq8YfUPGgc8Pi5FIS9Oqbf0M/xC3Y
0DLZ2w97di4SYs/RcrYaC5RxZBeinOmfWsW9ed/2xMSR7upr82A57eLhiRMn1qWc+/XJ/B2cbg/r
xinZf3qf1LCOBG19jHxCfFJrKRLRVBzrSa8v3MGvNy6BEXtq05nTNGbvoVAYVmqjQAC9z0VqHUoZ
58lBMyChXpjV3+Hey61EfA93TOUioJy25xJMTZ63mY6mWkknWtAYiEj0uP9BUwWI7bHmRlo5f5eZ
fh2b01F0JlydIpen0phxprM8iqOKF77/4L3x8RsjldrBVvmFQfpypSXuPbjmQp+BcTCmATQh24qc
HF77hVl+fTFBfaXUC3sEDT0hzMuBOnCqRqwdxXyncgI3nc1DXsfQ6n1jqN3mqR+SWQTUyBvnAm70
xlbaKNYqnSyRs3E9vRy5pHCitD0jx9KS56Sw+hvYS8jr0OA/vj+br28nkkbuKEJuCof4N78catVL
z6pHCqV2IpejYSIzzmInuVfiYbi3nO4fMiQYifGoGdKr0NysTHer56powEYBPjQbA1kN+lqo80Mi
ltbPTf7Mp61U5fljt4hLD83reI2xqZkwuqtvBOdd1pqWfW8UVQkxZlENTHn6+Hs9pumHHGWaXYxR
F+fxly4vE19WlHNRjVFS1+ZLPRTfWl2UERRQkUe8JhFkk7J4U8fq4s9NsS2hzcrijAJXEkdcOCtv
pJQoQQj/eHqYbsDIl8urDJzdfttJlIq1Xy7qf99I1go0GSs0K8OjrUvmIpx1Y3OtaripilV3ovf3
2OuD9PJHbCf62d2MFYFa19XCQdJwSlaLJD7JcaB1mO4u33Swskesn9Czvz/q653NqDxBiGHgnQKK
vBx1jZUNLGNnT3bhnvrOlpWvNSSUgTY3JurS5GLyvP2VL2/LrWUrHV945+iMvC/cSBinaWnQQdFq
G5dHpv8L86X8NhfKX8gkyp8Ii5u/YpW+BXWi0UmvazDTGNRL4Sg8mN9c02c/hWcfeuHf7BDMS1j8
l1/vSdmLFApMJHrnPsNtDWsnJ89NTlgzD5iHHCA+jjBZ3Dlx1ClQumYkBsPwf4G3N8oEdn4wlXpD
H7IhN5DGyxg9PNZdLZo3r5jc6usyJB1WqDF4jemAMzVpVoXjCgug5/3rFLnZHEp1ftDJiKwntbQ0
+j3WyzzahHW9IH7HcCPpGi8kPljzNBhWoxFpYHUDJa6Am7ERBqLeum63arhZG+lxmGSsP9QIjxGl
eirSd2FPXdz6mCQVNFBOJswCUxNDTSUT+TknDrnGRgy1vLSV/KpuV+OqtXr7plYTLzD10vKHOas+
LPU4DvCkTa0LClTFEb6u6we9FhgHyzZDhGrVYTlN3p2UXntYNy2x0ACiUJ0TnvJWXEkMCT+4k9rd
lNlA717oD8eEHxHkoonP7ahWh9SexyBesWywEfZfmUJfTnPlKOeONDrKAHlulD6ZD2gnJa3YPesa
d4AK4ZQy2b8U3SoODTgYpuNadZUMhs2MocLXcJf81hlqfru5q36b56m4XZ15PoAZK08rYOCEE8aQ
TyEMZfEBi43s09w62ndkpmWIO0EeKQjEgEA6+rohQlXRzarTbYXeJnLpHvBxGu3sh1I2sO3mbP6U
QmRBKulRbMMhGr2nDSw29upTFqPotzWlXINxxbglwLGy+aNpsuRqSeDmddcbKd5BTjz2vU+HmfEP
Yyrp0ONp8Xr06t7wKVykwdheyWXwcfbzviXsLwVbkzYJS4hQoZRKc1wNV94mnaeeR80s7rGoaT9b
szv7sZDZDbQmzRdZ398NJMTST3ut+ksRav45E0IFpl8l0yukEeWlIpbQVsiYbYXG1KqCX0cJcIok
uqxuytJpAisHarS0Wf+Ozkjc2jGOaV4ROx+XkiC3jxPjiPXG12rGJ5hIKr3yCrpoRk6VwgXD6ABf
0NX8tmoJfTScWvfd2JMwJZ00HOa5usUEW8MRxWCnGRKPPcVKcHCc3H4JcsDbY9Nbj32PiaGa93bY
1Gl/mmAOX3n45eGlEK2iSzq/c9cpiWannq1gKLT5S133NmY0tAKeVjWOstp1wrjVJpJlHRsV1Wnb
QzXrPTQaLR0FvnGd9iFeRgSEc/GgmTkl1OGvSiueAD0jmtr/XEvv1DbdKR/K6zoXT6Jsf8lF+ZOw
0QoUmKAnb62ARtOaNG6ZsYjReVUUo/2kWP0TvbM5X/M6RUQx8gpnF/3WxCYZAzp6NWr4Clmd91lJ
axbBLc6NOd3SLeCjmoopMoTTRrOnzcHSquZDjoNcWWZzILoqQjqzpdwd4Cij0bgqVEz5FSvUJxxO
v47gyX6LFiNQeiUJ9bg7F/SooDAocTBav3PhPZn4IfiJliy8wzb187QwznRufuxVtDO6Xj96dv5r
rep7TPeSQ9ZsNngKflswmJfN2i09Nd6aBFOrsi/JcfB2OOJGYBwAaLtgqbMfgD8iSKHr+QnkgrCu
BvSZLVbGS0U2FCvml1gzQ5gWmKOsee8XgzXdiHF8YFvfdobOgFLHM5ccJzTmnl4lg3bVr5hZrpiG
Glb1oU+1o8t8+y1AHDcHihPFqvCRmWzUyvaq+9mUQ1asFomj8mBTqDZKfNcXL1X81tVwx3XxGi5V
RQXb1v4s0sL1u9bF/ESrD0NSpIdEmNlDbLsp/Vmx4KNhK7pygTfEkWaOlDMrI5ahhgfJnbYY80OV
txCK4LyuD/OYePetgsOLDzk5Dx3316Kk117l3c9afI8Y9yt3CXubvNi3XfUDFhkn1yFJLNvpFobD
Q0f9K2gRvh37WdgB0ewRVQ1+IuZpic1IV4t71PZXworDOO4ib+j8IQXUTabNhJI4zrexWgqyevqZ
tusQrF1xBCL6lCf5twGh/2qm4EdWceMs7jEvIbUmw3oj1/nJkN2t0MUjUp4mzFT+upKibTsrbmBX
5XW5GNdtV4YjSq4MqW80K8n9mGdHopxfcxunPpyJHMphk/hA7pE3Lg+V7J0QXI9GokpxmCpyqVGv
ZDDi8e+nox7VjXLbrtZXPBO/l0j9za70ZdM+NqIJ8DIaAqUw2EqUVst++erJ5lTnJl41aqg5RK8i
nZ9QXrGaSYuZhr3+SgTmACZq/1Gov2h3Se+ZvglgjKLNd2h5tdxYY6Xftqn9kUZzXxt7nVDyo6ed
vewDhkvSn1qcHHOaysrihO8WZpXpycIKUlkMpK8ee5mGSQRYpvOHU2c3i2LAwiM68Fc1/amma6Q7
+CAo8HT/k6TzWm4cWbboFyECrmBeYehFUV7qF4S6R4Ip2ILH19/Fe96mzaglEqzK3Llz7U239s2i
jbEc5dVvbYgNAlrYys7tutdFXviRMwLwCZzBah/13m/+lWOe/pc6fnU2J2VGWmZ+KAUUkidEASbz
Sa4mfG3ovZhkndPWShwn+TL9Ke1VxRKCCnOcFcQCny4l94oHpEi95wHl6zBurYpSeBE7NcLi9jU1
Mq/uq9A30jOU34pfpVeDvySNZg+95BE4c3WiiAkdSKKFL+O2MHmMKSkdEwe0vR4ayD+BwGbAFVRe
58Hc+e30oGa46bV6Xu0JG4VxLfXq5tZORz2WlpHQexX63CXh2Fs9f8GaMKVOXaQX2V5jHwUdzI/8
3rwZDfJmmRfXLCVhmDUmGD4lGuzZAPnZN/kpgffbCo8vzAKw2UBFK6Zigg5YnjY/vdjSswPpunlg
lvmHXmEk6iZcJZq9w7UWTCUs59HZza6/8x2Qpm0p/qV1H+bck+5mfdR5zzkPbMHTvwx93ZVz9mZp
fc/Uu4gLoXBFb7sxqUNvXv+Ae+0CKG5Pq+Psqt559RuTmwA+LKSkQ2pCrG2SeLVlZI/zztbsaw2J
JCiT7j8jyf6mwnwX+uJyP6g8yloAEHNNo7J4t2R0Pwxruw5gdwORg64Z+hc5G88opNhPAWJY6Rv0
k6/KZPGd0EStv3mlfyEdzQyF0R4Lr72QdiGDVfh/egmuzc7icbCjdPEiuUHFKcyDZw5xSSYJ9dca
qJXF3lxPXxa9/NLzXARdYn5MK3O6pky+0rW+bcZ21FKQF+b8VPnWDeaSIHNyCbPZ/FMU3lWUzR+/
h0CzWeAv0zq/CZX8sMhM9QW+yjMK9FaS03Kl3WpPBZau7tuJbOJ2xjd/CAm2C+rlS6QzbDbbjjxR
XYS1vW2ZOmp3aXxolmuTLsecskgb/0vniccXJBlDcp31vgKsuL1ySoykh8iCf4I1spaS1zhNmYpT
k16xsW911+z8Shx8O/nFGLRHsZsjLHIdio78qfT8b+fzqWZL+K3U6480WdfAqcxH1MYfYfYb8HN1
kI0XASWPPGI+AlF15Nr3Be+64YQK5SGoNQPYm5HvAYmUQTdnERTxB4TaIliEfTIL6L/S1h9UsZ7N
wvYOSvOv8J0xtNXnohrvL/OLtk17axKnxewj1o1i4Wz7ufN8GoLpjHnpR4dxxbGa7ey8eRGNDlZQ
VQe/zP9roWQBvrObWKv8l9ntTo1VPMOx+gUJ9SQ3OyzbbNdp7TmhQqDBZg/9L9uklFnOC9uFf1Kj
PS1U+UndHvjgHFWWw/bOD2NKKtUdSVXUsdH3RTA27nOlp5HF5VWuyx7VNwnsymFNShyHGe5wN8a2
2/2pEkcGriOfVwGVrjTOGelnIvGvc6kOJoOlFkkVWZ7lIVuG9sYRXpNwAm553k0jGafa+uGt938J
ZT/QiY4lV50kTxV3QLbFWARycf4buiQ2sDHfkyLG+c3n3hpK/UnfrOdl8c3IrKW7X5v2w4fYwGWh
PgaHD0O/naqCDK5FNCFOwxfLAkM9q+GJdauHEQBDQAO8BGICO24DymepnWODl4ANxbJ5zXr7ubNc
wgzqoE/Vp7S8IJvLKFt99MWUSkntBWylGg61xd/hsm5HLxplGqW+uja5dbTrHI57f7UWN1rXPFqS
kf2LHz4A8WShbTtLkJndpdA83m0r0PMC7lu7Y+/hqZnkTWv48+xhEdspq+SLqMq4qbdA03Bt++1D
44IKUq8wmMPB2l4X+1ObvxvjpQVYw2LJ+zB4OwJJojGni/bfRftH7//2heTFEyGjGJ5H+y0fjxU/
ZOmMQb58JfKSL+W7tXmnIW8jtyNfi6gbo7k281VrXv3M44lZo3mYoS7XUd3+46zbW9Z21GedSJw3
bUoPiSYfcXmVQaUZFwqdYJuhTynYNP2PXeihC4e+btrIsm4acpLSy6vdOGHhXDL9mxDGmHoxxAn6
Ms7LtTeSWHZjpAD66yyqZNMEJ+ezLJPYSs1TB8lp9H9SNjFnp4/T9jlX7mU220dteE+SW7l1QdUn
17wENFi/NyR4sW0RuynLHHa+g6QYlbaKSo3IBFUwpyrZG/2yYPHhegu8EVaa8WRzJ0udIrKqjn16
XIeR4kA7s6a/S8d/G/enhPw+lBufuOms61x0frJbAA+u/J5Xe+Hip7uMpS6Pzq2QdYzQcCqsJ3vY
aSwikkYdWcZzox2N4m3Mv0qAEJ7fxEWX7Va6m45j39kZlNNa+h8Qrkhs006zj017NcoHW57YcmV8
YkelBQLZ75rIt7Rw8f5MRAT05IWvsme/zti16VtqP2qm91wPH0O1T2wzkmq3tl+KHrLPENyU7R2J
fkBnsJcOVP8/x3mqaG57oe1HWH5911xVqe9EmsVO3gFBvOoYOzqLvqdyz8p2L1pdpMFCNsLYDK/u
6oer8wEVKwB9zTM2jcM1Kfv33vvLIBidI4/zIrmTycZTzbFvrVUsqze/W49kZj6J2n5ZU32XFPWH
QZ5E43cxbuN4TqG+JpICnMTHQTvZd2DLCptJjGEGqc4u5eG+wy29h7k7btoQN9W62+b1KDCKBKs5
xYv5OvVAONJXb/5ZrTqu7JdWfG66HVny1ji3dDxt3hb5UkNtdR60fO/Y+blnUq9ajtBm5v2o74gP
yDToTwI0uNeemm7eYwelO/FOrlBnkzchyao0yu0X4U1v48R3Xc3sPKVxWv6tq0cXaraX5BeLh1l2
FkCwQ4bLM+jaHwfBgjCHnaD+zksV+WojeWw+O5nx2rcQ4rtq1039pSGApULsF34sbO8/Kn6DtZ3l
xvLZ9+SIInSt7pYb7XepN8+qW2jwmUa0LWQ64J+hvxbPuSe+OQsOc6lV7CEMTzZrkaA6KfXzlPaq
oSCV+W+2EhiRmMge0HpeG4O/rCcdCFjLeTAT5+B55YX/pmYqtYes1kKpP6A6kQLAZ4nWoKuam2KJ
yabLGx038PNrt8SzQZzfgn+cuyxUQhyMcbmyF7prhPFWqJwbxt3buc5tM8VDDRsYJitZGxdFu4yM
MkW1M0Wi/ZL1jbCW17Ge/i7JHPZedvD1JXCg+3K90i7/WiR5KP0TaB2VWxG3nWMi7gJOTKhweSBn
m4JZHe22eih98zKs4lnC2qpLMsVaxw/0bhlh0WFqdr56wzmDN6OqZn4I6N5Kxl8TcnGm/WjO9qz5
ZVxywxvrEiczbcVsxelk7WnPgtIuLm3DXarRdXWvhvyv4LBQQOYM/o+VFfx6FM+DWk6aRmaG968z
DV6d/MGfb87kBrRxLZz2diakRXtiWkpCy8i7bnpjlBRtrCDVj/iDipp7Qlj2fhmWlyl1T7XpvS6u
OlF9vwhCxgw97GR6cic/WvQstv0XiIVcqkbs1AeLd3RrkYc41LRmfmim7h2VaQej82gab0yEssgY
upttjeexMtFL/ahK7O/UMV+dDvXIoAiV6qAVzMCsVJ7d3H+gtjhYZvsJzJ7JShbhTHk001cldWjC
2bGaLJbPyA4XMVJhMAPabV2g+j7eZzelO4LxL7sd24FBXf8zW7HXAKtlOZMQxOrBfVHAUnuDXSvz
WDfNf0YdW8lB6k00Jn+LvHR5GQdIl8bR8Ky4JFWDPi7oNXUAzBTUMJkGJ4lcDbqduOBmh87sz9SK
9QFeYOAUH/ZIrk0C3pHzxt7+aIkVJXN1qdvhIp0shoEUUKsHnjgq3rMOHrDUB6Sldz/f50Uapukh
4zfxGQVbKoKNzqc3/8P4GOicVRYdPz33KTHrT7ggSATrJzyAfeq9tT23RaN9dYs6zWKKcl4xS/8c
gHQtmv6Yp3dQsvxs+GyjoAVzYY0HY/E4zE3a3bx2Phn8XotOu8gO6Wzxh/+SPjsuWOZi5a9G1I/m
c7f2v1lHkMSqyyvjRviTdMU4Ev4rdPvdsttnnFgvacJPSaDOY8uyBBSgZ8uqrl7r/9Va41n2UGL7
5Y3Mumoadr57TfXxZXSe75DmtH403c+S+0P1X8IY6M6rKDHKY5pypVk+TbiMfPvsb9eeoEegtQ/6
skait/dT5u/Sqjys6ndMfADf0MGJwhJgYdAjHWIHmFs00xYTgBK7/NIWrLlyEXhakNl/s8TcpeJr
nOaD410dOuiNm4xcDpzQvwO5KpKugUV/hwvXybrIkx2x78m+Sq2TVBxX3YFpwN4xxpPvELjWqee0
eBRT9p2AKJbQh12NJ6YtCBlaAlONIKGddb2CHEAuQoXifPKXGw8wUQ9bRDzQTs6HedDI//nK5f2F
HnfT9uEXTZCJak9nf3Q6/+Ckn66fwOAez0VWsEPbBQAuwtVz94X8C1OLYYkZFpl7qGi5taVl+C2W
lyrbXjdDniYW/a3iRLjkzQbvIbJXLTHOjnPLYeqo6WdLHv2FO4xSCZtOmK67tBsOBdRzWy9hSZbR
No8Hr0CGtZ5M6mZpwkmoH/rlhWgSiuzvRDmBC7Somt6zLg3V9JLTpDe8sHl+sgr0CfnEo8yulBeU
qw7Ih3Oq+6jMIVTeRQwWiEdaFTeys0OpHe7+mrqh5V9/SuvVRt5J8uWMYBEMJl9A/dR6Gzjbb92Q
vqHMS71V34PAVFa5UWGzHzukMTFTYSvBqTe+Oi460EvrVpe3yn2dy2ZfT2iYKugYIPT+tRZvguHW
2CDlJ3tX8//MDDfH0og3VPCWZKmio4FFWKrE2ZtIu+qu64Sm5ZVRVSVovdjk3eagm/Ne69e4p1rO
sRjk+XDSJkYoRTEizYLP7bznZO6hdXCFNF6zT8psVzvyKDz9pQQRaRb1Aazzc+I0+8rEkZD184Oq
6ue5As9SzBlx7ygGUKQ55wwb1wIy4WbEms4Eqm7tM3bOQ9HWkot7JILMqvKHTM0ymur0n4QDvg7p
RzF0z1A9zs7qxKZGaoqZHlYY+4tufE+te9uQYQ5VBn+6pJH09fKebp1xe8s1D0ohfstJIdU13vBv
0ufp2HrUx8WUDaEs0hNjzv1S0Zj72thiVlJq72n9o2FRT5so0nPewjRViNFKdc8Ou8XB4Ocb6/cZ
rd9olxRk4mAv2WEDRxIkGCPBVCQHsC6v09CawTT7b609I6zUZFH7Xblbqm7fK/VZGc6jPVBq9M5j
A2g+3DLekQYu/UFz5N/ay5kU1PwDBtOmpgSEbKe9jn7tGEBL4bQzClDDfPGscm9upoAUutLFJ8fk
/kRKBmOUlvXVXBeQyQUzLzWv36U0v1rfRbXz+/zRkBsQecO8dO6660bruDXpsLsDIaOJhDW2/832
aPhZvhut6Q9UXAK0GjGcZ9X8R8PmhX3Le9swbwr9pGe+310Td3nWlSueMp2wdgyjvoAwi+YOqUeQ
Dpqx50sFoQAj5WWBt86bgy0ZfFQxSzApsSqHXcE6yZoewvlsvLj6Wr8pv5U+W0Xz+G4n6Ihvklea
h9w01ZGHQbIo3Q7+fUxRnCkjZv9VicUdYPYNOkMehVotUv04+2n71xcJ7vMKzvFBywrxDmHf1i7b
OLbVDY13y//mi6W8f43WqGJnD45ETuAzcVlEbz10Ho/Vqhr/QXdmOCM6g4lsGPTPHthYZMKfvRBH
UsTMVrITI87myxzt5ADEeIpT7O3PzpgnTdAn5cKiZ1MB5LXI9UrVRqjV3D9pmeEcyWoUZysp5oNV
FT0RPk5z0TeIH2ZR5XFXjCQLUiKTbrS1VeTN4/NIR3vMUxpFvy6tG1lwTRHoSG2xZphduJElHq7l
pNEAyPln9rsCWDZM7sb1wwIj79lB37lsinOgTBhIjCXU4FKVYt5VpjcckZRqPJcVvHOBk7CovPLV
XRhm8pkiw2eq0InXMXsqjEV3Yw1rBpRid8kuc2b5HPgsulHW8dXWpnDaYJxqebRIqArWKdWf7Hbq
Y5uYCnJ35/qR5xci/2SNzPkFc76MTEO52gx2GqOa9/MC8sGta1IAHbc/yISYzmbzk4tZmi45wVzD
KwEHRUhulfmx3h/RuaSNtqWThLVRFDe/vJ9zCzZ8aZIZWVvadGo7Fzw3ngKa/NRY13Nr9Nm1ktuo
ByrzezC7OceN3RnVUUcMJCkoy/aJqSd/E8dizAp/pn9L63UAi51BosZ3E68wjiinFsSHVScPYda9
w5YNFUEOtbG3p0kEhHGwNyX8gfmV459qDTUXIiMXite7SaAxnDg3mm09pCacyjX1iWnw6iUei9yF
7j1W51ne2xGE5l271TK2wO2zkma670JUf4Sc3cBhoLPvxajdZUPjFSy+Cs1EIWTKSb6bAyjMKKsh
fDHJYnqzqaZiw3oqn21sdr+5O9WhUfbw2AnF2entXIUm6X7BUAzTZW1GLvohNV7KqoZTYE1Vq/ZA
Pmeu2dHsSuNjrRkAgq7x4Hi8bb3xOMBoP/Fyy+zB11LptPfFORI9Apm1VlZHZrZM/qVVOomlgYUq
36bIhWVWnq3S0odvX4cEbrxluA7SEbR2XSqKDK2ayg/iA3T7G2LStvQ7296GoTumYt1KJkZu3X1s
2pY0t7bQlPu6+crhf4TiM5DlK3gjpg/XrSzxa5uDIHx3kJrB+O5/0ZE4sT35JAfN9E+FP9s+1Ugi
6t3qcj9eRqWV97FQDrrFCIbNz7V7msn/5yiOGKfKr/8lKKb2ZDl/Gy11l/821o5pEazGX5k3Oay5
UQYn1tTnady20h6+ETpG9TD1m0q6yBAL1VqweqQs3/LGrvyT4XRzAwnNb5b2Q5etkyYBfjRTIPDY
vkp5iNRcNG1AFj2ZGBHyW1J9SXZMET04eLLxR3OZmdGlZ3qv/8fD5qIQYyzhWwpaNx+6r7Hs6vHJ
sSfI1Zpd2OojSYzeP5Zuaia/Lo/++rg2ybJ+ssLfW6fCaZIh7Ac3BctrE+J2SOtJOXwa2zwHlCVr
/b3xGdadHZvGIvYA0QxBv/bQ9plx8KmBRO42X6LvzP4ZbDqA73VYYIpUI2us2Nscl2HZgAXp2ned
sqK5gwcT5/2YWJhQvNTdm+mqfa1m4331tufSuawpiSJg0LUsW6Jk6XLbDbVcGZV+9EBkIh0OdlP3
8z5pNY8SgsgNOf7yI3dOzAqLy0SOlPZfDEXj9KMWXyvycJsIWP+qsBhQTNqLq1foDsk25G+aPk7g
ZFEseDv0tnU+PcIyFyS6PN+64zAsOiV44YjNem2sJvuv98ylOy+1vTy7tj9iemhJTH30HUUqYtWg
gaP4WZZGDjr8e6NygzpfGepRX6UTs1xt3dIePLdutl/2tHGsdsjPPKrIMjTCQYM1owzYXmnSaMGl
b9B9p+56zkRpuy/kVpJ10atJ/wGvtw7PuPnNfD90vtWdSNqxqt+VZQGgkkXZNQTgQEFJgt6d+oUM
+6TMadLMSQvbdDQswhd7im81mWtx9tbW6Hhxxkbr/hICWOe7RgelfNY6oUSklk2Zv93UuEtkEdkh
3v1U35J/lpLTg6uYi0x3b7zlMsFJ06TZk/GSo3exT1RTZdiyyaIuL1vth+0xz3t39GVJqXQ1VP2/
pAFu+gszmi25ZjqJ5JeSD1V2MEDe45rechNgOwmGw/fGn2qfbl1wfAblNiXEIY96JUIDDmD3m/TC
J3WOT2F+8BycqZBDMPbnCrdR2dZIZXOpj499KSj+ssYt8o+xZQj8SVjUIvZJMhAM47G8Or2KZnXa
WKy5ZrHVUpV6+4dECwJlaujSYT4OXR8uqen+VxpZn+75ssIO1lkW9wAC1JoF8bW+E0xEnNrMmlum
eXHdK3/eEa9hHpYym+2jm44sQpcTbZI0eK/ChOBGdBh/BY+aJLV3zZiLXjkpwZA0nfnp50ym4SCT
zc60LnufFnWPS6RYLb1RNPHcrywkGn2H+lNmGpQDb2xsjGtT7l2xq1HP+Il+BkCIp81eZV49FrJq
/xa9Z31Cm2AYofWu+9OS+Lurhd49icKWzxYrKH8yCWdMaQq1VnqTpGCZaJbx7veMUHRSFo1lWvsj
pDV0+XX0lpdW9zWbhsRLejwWjADCEWcL/qCM8KiwztP+nwmiag4sr1l8rASESGCINcM8WftrRz4n
ZAFZek/O0E7bKxG7DT7VrP6Bn0Dy+DDZhQhyryFpZ14N61QtffYI+7h7zAxNxVqSfNrp+EX99d66
fRcSOIv1jjyJoCadLjDm+ZJuBD0547uoNhx/7PmFoB/7uBosL6yE9qEvTNic1PnIfXckoWWtdqmJ
xa6Z3BtFDHtyPOGnRKaSORPgn2Yb0/dEDOofgnN6q7U+iRXpHTjxHUKDJiJee21HVYWZy22yM8SK
bc91WF9EYqk/dBcZFX93SvDgEUbbkqZUJIhUU7cFW9HY+zQxjPduUOSptrN2K7gO9FAv9Lm8ujIx
HjAv8SKWQN6KNcup57X8geX6o9d35dOU9tuDFNm3t46qODTEpe57jy0irzd7MmB0acezSCaD3FM+
a6G1dNUDtgJ8PlVJNx6JpfOfV820ToMzWgRlko2AClDjp8kAin7gLRmCthl+8qFxoq1vGexM27jn
p/md6lbbFT6h0849f4uFFuqHWva7uq3NsOfVPi5Ob0edpy4ZIpdTKcB1929RM5CpVnYw2bJkEmH1
nQVHC8Jd05KPOayTH2Oq/RBKMXivLZKNMaBR0oj61mYoGrPVvZsdciepxNtZmUlKXsiW36vDKahN
62EozbPulzQu+KbDtrKqcMmId287/2kzugulDnaBxOVc85ftfRw9rCHF2oVZYuyaUaWRu7gEmoMW
CBKbps5YeANGM7ttGxNyOQk79Cv1aCspgsa5L8rdXRtLiQUVh909C8ztWOXyRNSOrnmeRnGjPPnW
CDYOUuaPPKtEO+A1BTQnW2pClwJ/woAbCLHRCOoGr2pBOWfNDmzdwgO5V6enbrJORGfhJ+plHSrd
DxOCslGsMW3waQ8MT7qRX+v6aWk2ZydahaVhGhfuIpQEEPo1Db9swpnP7pXAALK6SpmFFdcSTsun
xQcB33Z8ojV5P/OZHx31IZc7Z2FPCeDYmXFlFpqbkXApVlsM3sKPWNr49IcBBZNyNva8ugnLrPs3
M0Voa3e5aNJ+tXu3Z3Dcv4/OZoW9nokQeNoSs6QhjwvLmhH3zxDJtB3IuFjFGYCvtsciML+59p3o
pA12jGfi3E4zdUgN5b+T863M+jZUXNJh281m0FjmEThGsx+VOHQZY5ClwUpI9PgtzXJmlcNIBAod
AzFLvM/aZMUb8aeqB4eKv545Vs0LTALCFkq7LI8o7QbGARJujZRCpZLlHlcHc4R8uni+YBSGls1s
VpFC0zNzlMI68lRpYVlRNMms+DAnXA72/QJPt9dskW1kl8O5qbQXlxi7tXU/Cws5nGH5AdSgCHw3
u+H3ehttNIttbp+Txv7MqOjvvgUzTO1uekqbDh+cVU23wiepuBxNK9IV0UNLtYSzX39wAltxk3Nq
5xK8CXlJbbgKRix6OpD3vBJqbPB7EC3TNsxzaaOn0C1V90lxucqf0dCdSLKSFLJ9ZEXZ4P5LzPHR
yNcvrLifbdt9EYf3aCrvmmfjI6rGrqZEDgZQs06tae95ajxWbs0w0atXOPYemtH4bqjkOVO6tXM3
49GYVlS0vF9+mxnIpSVy1MilIhs4IFiNunGWpU5H1RdHW5nIIKazhYygquNSodoGjSjSB9eWA44c
ncfCA/49DpbYrUOhxwO4StSHPn9GNeuZNFjluQAZcEOAmJ51nMvvtd9vb8q2p2dWNKzd5E/1Q+uR
xt5A9Lks92BnxugNlijmXMKL67no1ie97flQOrORL5Hv1GRyt+6bgVMHhP8KJZWu0RmaKNlqA8Go
rTixO70nvMoirUnXg22SmBQMe7jKpdPeB91Zd15O2Bsv5L9UF4wDXVIgVwIRjhOtGIa/eTsNereG
RLdhRUDyiRvag8gRI9vHd0eUs+ZZyKYw48PBIzSVVdGD76fnJWk+2TWVYY7H9KNSzEXmcu2ONMlt
POqOOsuKdl/KLAJOBVFkrJjPqKsUxJeTSKZ27mitN5cNqjjRjHmH0nNItxbd1xiOeZLiCEFHKLwa
LzIdxn6tXT2orWo4YOw26Y2qb2ZU23UcU861tscuwaKCvnn+cUU9PekkLjz0kpeFV9UAoZ6xtIGx
5S1VLKrUBQPUZe4uhrW8OClpXbpW8LmbiKfS0+zJ3pZ67xMmD/ip4ws6FzyA9N866tjSzVjsYUnh
Ul+siPCy5acce6TybXkh/nJE7XMVbhZbHY0yw4BClqZ7l0IbA+FakdzIPSevFOboUDMNmfDXIJnb
g1gAFpAjLvVpY2PA+9MP07+2X5n1Ukbv8WjgDMrSnyHP7lSBe/bSUZVqRwaRvLCa/7hVLvnpHXBR
l6MegR5TD5q4F0zmlsVu58iwxN0kiG9j89YPlSWfTT89cUZHY2b+K/r2o5yQust+u41sqoetGGkN
uubLJX1pJxvxYyy5jFfX/ldnPELb2OlhtnBAi7E7mqUF15Cx03S3lCTza5pkfkwTBFVWKGPGSpJ9
iMFMwhQ3J6b2unxvhfFieBVmMuljXlzXizvJDzn3h8qkS19H/d+sy9hrygl7XZe+OwkHNLaOIhKp
j1wxlIdhKc/wbLWTPnEwZHfTymyX6uIVTFPgeD5xxZ6HlOT4Wg4XIEKn2qL0rVdW0X3FMM4kfqnM
Ebc87w9PdDi55YO5kiO9eI96kbwb63wby+VAQhtdZ2Z8WyXZes0sGTGxkEU+FlYstwVdXxRLicW5
YJ1+VnyfTe1jkx2x/E8ZT36Nzyk3JgfzC+F/upO5oD7xcgh3cN8WNzU6BtKJfaLYJi8EsEQwqu6h
k14fEAqYQyLFIZqZ7qVyjf1ClmKkWkujtec7kVK+o1fiT/N6pi/VZuNUaTGHgmEMN+5to6hoprYz
klOLS3l9XLLpNzfv1sQG7yWLBlPozLRUSbs+JhSyoTkbT2QOWLEojahDKsabsXwTaDVGpCEAdDTG
n8Rv3Ud2zslrSKbvtR7+yIoRjomRP0wHGlTVmU/lZD2lpdpnCZts+uy/5HqBwiG8n3kiDmt0hzLM
cSSE40ic3TAMlC15/7nQYOY9i+mZbUUp06Njp5KFq9Hsdgy2tWDsTZyYZRdPbit2s1+d4GCQ+0YO
KDKjscU6ezznoTUYzJb2L+ul2NI8861tbIufjtlaVv/WZrE3CvHQMmNn4wKRM0mzw7hmJ7rTx3ZJ
H/uUQqhHbS/c+Y+XJc+KJjLeuvy/mtIdubM+qm36MrcyCbbOrzjijDEwVPqkYR7ztPraT+7FNo3f
BeY1xEPtG8fdkXMQA4Gwd2WB6JzJe7hY4objCuSKRdi0U39TD3v8RBJDs1nq2d3s/er5/6ws90Pm
8kBzG/uDZembVcqHxZ/Sc58PX3lOnCZLqp8F8hmDE9p7p9m+2KwgQDzxDgk2+qdpnZfdCMQr1D3A
t1V+mWktnv6Po/NYah2JwvATqUpq5a0l54AxmU0XcEE5t+LTz+fZTao7YEvd5/wR/4959liKwYDt
QDjTUVXljIsCUj0CE/SjfEUCyYbgnG3bE4/N0cTnUpr/dFGtyZDS7jW6thFAO1rHfNL/pW73ES0l
4sm6eF6i+FqZ8ztt90Gv6y10m6Ye6X5lMemTbSryvTulR7WUR2LfuwBbgH6NCn9fakrA+iXotgZm
jnr0wZAHOwKhHdP10CDfyWoKUUe1typDhBQ75gH1ArdYVtz+wvuV2fjEIr/laHyQhjZhe5j+yKC4
l0kIc0fY5VfL7+OMSBq4q9ZmNvxyDV9KuCHaepkNx8i/kKiBXEu7OZHRh3lVPrqqVEHe3KsgSc4Y
5Kd7z7PueSCZLCtO0HFvDGhCtSbd0e/iwAhVuyVq9ZW0Cy9oNCnCYlG/FN1HoTE1n0ob16SlvmIO
Q0km7s7SV+acM+f3N801LMljVq1bDeEK0Jl2KkfSva0m3ipZwMbWRJPCHmFdgQAfvJgeTKyx57Fb
fMat9JzpNN5FAknR+GNM5ntUsknLTsIW8LOgxaGdDgj2LncVQcuqzsEJrDVUKnQBh1DRI17JZtDF
WmTPaWw9DtJ4FLLuVrVFV2Vu8Pi6s436IzVXdLbe7qLoAs36Pk49BaPM6WMVrH2Reo0tdwdHh+ot
yvckkr/4WnXUWmvnKgQCrdjbUoZZ4TH6xva2rTN0boXH1VCFIld4HhbnA7Lh3Z87WmlSXsl4PyfA
7rjqB/QUy6aaWC6RtDx5ThqHcFBR2LbMG/q4SyoBZe1rx0gI6jdNDW0n8gjV2qfJse/ukjnU4/Sn
qgxnRe/NvmyLdkXxib7HVLDNesLTuWLSs5drv5bTY93pu2eAnmY1EeMvNefYIU4dGrpVPZR1ZofU
YzzxCqwx5a9b51vG9aNQdeir6Sc3m6PmKV45celEcRuAe301bGuxvCd+tAYwW0/lAnnezU8UMYdm
zqmWiv6TfuE4cMfkMFp96BeWvmWhfiQ2fQtWtW2qFGEFqJKI1lomVgvSzxGGPCEqonFcUuc5Ws3k
kM+/PsU+KNpwoXH1Plfe9G7IUQXDZD8pu992OuHkSXOXB/TdfK5Uc6GoxIXe5rFrqPN0pz+MJrgd
YabpnF1eynR+mz3xZNfICezOPlpEOmzHqrzNPEUBeZy7iiIqBQ6ImcN+cBIXrqw4dxFaCi/GJ6Ss
T5oiv21lv8/CARaxeFiwI65pVdgJE11bBVwMlKwXO5UU+7YAHldtuxG18zcbBa90dyggxVJL35WL
u2ra4cXLy106Wkdg9jNUMA9pcUl8Kq+Vs6XlJENs6xyamDh0w9DQwUVeYGvl1aARcS0jNB1+Mj74
szwqo9yn0j6Zd48nIhmERk77aSP6Qph5KCOA/3y6mDmYlrl0m5QnVlO9uSrj6laW7Wtt0vBsqIgc
9LuRSZJNMhJ80ZvplipbxH8VY4v3YiMmqMXFXYZd7qFIqnKE6CjSE63ZO2ZyavVhLxNsm40H1e4+
mioNE19b91N0ZXAmwzf2HuO632qiDiIPHST+/XzFElCttNJ+1aa7mSzBZGAz81XFdJn8aTNPlAt7
DDH9gDJhIUM75OB/yCLMl7pfAH2kP27HQ3UXmqAR9DvE9kx6ssupDDKOUTb8qzP9kzqBk2kVr5o+
3OxlmumCdLXQiKr94o5PdCNvunvkuFW8a1kTgvGvcUMxo6sYqtBgozZMc1dQItbWd2fWsJ4dC7EO
rgfdk1ezwRe51MkuK5zLIMevxR+fQXjZiItjLYoDlM+hVRgvZ+9PZ4tbicWyVl0r0U7RV0x5QlAW
7kV39bVjOhyb0ScNon/ToJ4c/EMrc3DegDBtEK/kb0k4IlvPgAUXcx5GKA0JwxrWVWce2w6ld2u7
B1PZzZry+n0ziU3tZpt5sWEsswDj2i7WcRtYw0dky32ikkPMIVM0oIi2C6ANauHNqKba6UuvzYOY
JB2dapNoy59RdCGb/slgomgzEY6J+RAJ9ofRGTZDMhxSff6DZ7RXrpeeCU+ECkItGH2Pd2VZUaF8
VWovi/E2iyfSb94sXWes9kIHf+RdgC5Q+tvdYgfdKD/rho7bajxGSUJ/r0QEOXXPnsE4iOSTXvH+
YC35Oi7Ac8Y7XCkjBMNwI26ArAKxnETbJce+C+lk3QN/faeSbuKWYBq/Sp8sIbFFdOPGlcvVH4xX
bOCkii31Lpq0f0ZakpYWlTdflydPz0WomujFppR6Vcz5RsU44ReHQW5wzt68fM2OffUzQBIACsRe
vH01uqTVNFJDCtUHGFFaB9cY9ugM2VPwGpZqZYKjDyIvwPmAJkqnBj4vGembkNHwtsxpGCMoGJKR
w9w+x4v4ovr5O6pQmfpqE03q/gRvEweVrWoX0Grd2mZQVZ1n0M7rb6kx3qRF9UB7OFrVxD25bu6t
qXcNVTr8xHVxw6Z6SXHKYSho9pOQYVq5YTd1r5Uo9oTntbygsY6krKH5Rk27qW++28q624PMHeYr
Ha0WBlbRXfS+PHlYrk11GzoFCriIfezMRz+1H7Ui+RxR2TQ+zGnqPdjR+1RQJybrY4Exw7z/oo61
IQqYxmYLmNfDE6c9UVFx0OppZwzRGXt0vHJwBdeDdROuHsZWy9DraXvG4SYYR1/huEOnA/GWbTqk
wmp5VVjgjUIevag26a3N/5LMe3bI5QxLbByhO6TzRng4Q1kLyqCqQMTs+pc40myFwgYGiIrtwIGK
Ab1tKS4GPRRyfsIAjRMcB0FSZtieLAiGRma/Xu1dFn/6sRYXRTtnTJ4Zj6P0j+5S/1K4+2GW2UE3
St5B2FjTw0DYvOk9uTfNcG16Uqn5hZCmj4n4SPsOPmNIYUWGYu16GJAxzMMh3m1kiIVZB9CPpdry
pBndtTOqEHUs8oJe/ukj4rGpocoKbSjmaFJvXnjx10X8Vkf6NhfeLrF4mjy2qYRO31oFeD7Rf+bG
SqYKwIxFtki/hYkCrRZhZ3p47ZwRtkLaeBf1MoxGS4VmOcaXbnFJnZ/AZ5EdOFCZLGyGNfDQGnJ6
GGLsPb6jmMNKtzo3UaKA+sV8bGh033pO120aCkcfuxqjJX7mnyFyasSXZRQYDQBhruvll4vVklAg
SvDyVqShjurnrIuWpHYd9ElW8EBxhIygiNbEZ//lWnVg0NtxOK/d8XuqR6JunO1QLr9tagQuaEZU
bOGQ9y1kEEUkPRYKdBQ4Fzm/Dbdm1CC6PBWHuSJMsYEKB8kDMz/HihSSKuqDbhI7BGL7GrdFljEA
lTnyKdl2WzuvN76hLqTyrfAFr2Lsh/ZQrW135oHVryWlAZL3XRb1uacPkvjRsGfUNr3+qv+/fg5n
FYO7WnQNZGWY4WIqsylwjZG64jTfoxRapSZqpkh91brcjkP9m9sYNnHeFMJZaXnyXI6sgypOT3ba
vfulc+blwNtnrmT/LtwKswxeEDM6RCo5RuirPRYu7WcYdQ5dK9Ai48yHdUoKsast/LKsBijvdx41
uIlnvhWR9eMbzblMmzXYB2O+U6UhKE72U45VH0BGp5t26taZ8DfpIJCwtXxfRkgsGs3sTG9tcaDH
/DTBwWCHeiyjKz/VppzgL+bR+tNSY49wKlCqP1sIHGXED6bJ1yaCZwPucbssHLH22tM2y8GPAH98
R76mmoOw8aUan6vxx0+RxrvghF1+zQCGoIVo8pneM2cI+vK3S9znqHFoW3UfjEm9OKnayGX8jdSw
MdGU20OyJuuEvJEq/iQgAIoWowkww3A3JyQ3pyq3vVHsTJUTaIRetTQyhjoe4rr/SKJzqSfbnpul
m/ofp1JnfKJhHjEr3CnT1q7sYCn1rYvK617sS9v5KvPdAzzJvs/67eC98HuHVTbfBny694yHuf/q
3XmteJCbPjl6bX1xq+JYRWxoRfJULtHZ76eDGs0jEf2napnP+GZ9M2ZUBOoGxVTZfLRcnbaBiq9z
NA9MfA96lKwnzwv1Gqojnp6wv2J0Sw+1z32pDQ+xNRP9YJ9R8RjoTd3zZAF1a8tRLt53jiQsIsDd
x7apYWrtJv25i42jNP70Jd+LxTn2zNU1IGA2k/vRkG2x6mqOQHf45CX49W2NITTdMCA95PO+d64Q
nE+xKM6y6c4pedd1OV8xXhyX9OADnHgUM893vlGKbQJHMPugcGNtQuFq29btrmZrvgiXPekOlHqj
+12q5AcmGzec7ZSgAeW+sI1T1hffuVc/czCFU95vKsLF5v+reg2Kj7x1l+hfd/a0l/nRSOOnOZmx
QwHZOmP+7lT5m8g8I0Amdc4lulKlPfkJ2YoJX8y8bOqeG4wgwM2dV0HC1K2YSBA8RkdyFLAsOZfE
qdg9qq0BVZJl1bGiTM6us9DresA6eCSqDDr82Hw9Vx6fUz7Nf7mTW7BceBQa/bUk/8g12r8IbQSx
GB1RC/GnYNBJ8v5pBJ8nIWunIrSlo7s8S5t7KxYkDDvyrbnDeXb3TB0XNB9+7qbbJSi2kG2IbW0T
RV9gwUvA41HP3PpOezSb6QobvE4t49H1PwdrwepeBbqyX53Eu7vNUchkbA2mzemKOXAAD+GT9dn6
1ajCLsUeMHbxK8vMvsBBUrQ32WdflEMEbv046ibvRn4wQFA6kh/1dg412a5rZPgF7v0C1tWR48ap
46OJfLv3Dn1qsL408jI16LaGbuea5UuWmocZe8SccKn4/UZDpSoX/G+EQ5jwwa390sjxoXW1OgA3
BI+W+gaCtDG0f3hmAmARvGPJ72RZ1ykdT3rzNtA4F2X3tJ/kqnf5AdPkjo3younLbhmKy4BhzJ9N
TMk0GlvOfelARAPBw9Lg54RVRQy/KUDw0AE7Z/nPQDYZsHiz7+EQerP7Ycw7FBbzRVPfLSHWm2kM
21YoZPbaoy6WfROXr46ayDXBVIeqVyvXE4on0biPbjvtcHghDNtj2bE5KSPOE4II2uVvyQuiXJZN
q6Z1XVI9vTDM5sdqeuWiOHBJ/ElyR0StrTz9JfF8VKQoB2d2CMxpfuO/eFxcLM5h6s9q7aTiNZuG
bVwau9RUe6fPNlqXBcbELQGf7TF9GHigSKyOEzvMBu/RAv6YLFj49iutF9LJfJ5o78z8src7uYrk
sLaK5ItZbGV1WmCiwbWQ2daAZg2TYFZqYTlla7s2NjFCah1BrzGz5tUTyay6/6I0/Re5yDYvGJAd
GiRWvukdRe5v4gjovBmvaN1OygbUsZHedARklKa15uAL28TFiz6QJLJop8ry3xSS2z6usIs4/6YK
r32/hMDT+1SjrAyjKDgy8YeLfcgyeMZWX8f+VRutdzNBEuz12D7J0XG1jSvaYCYRoor8jT5FIZ4w
UOJftgLu73JrdObf0MtjC+SpaS8egSOhqMerVcwHC7VEBdRWIhpdoSO9jO5wUk792KbWOlbZKa2Q
6FfmvzsVQjL+dbSMt8kodwQWbkVlbpeuh6yny4jwKGfq9vno4x4s1ymC68WODkR7Hzr5JafswgUH
zUc+RV0yNNqPvmEgzC7X/NpvppXcAC0/aP5oV5ELkIYnBsDfWues/81UbNyoo5LvZcaiN9nEHdgL
CowxxbVgrSnSOIqGyh5I404OFgNHG6G5I4wH0WmGwC5aLEjhPihBVGBCC+iYJDVfJyIfV5DAkMc8
dvKjLjFxk2SH6qmN1WEWvMLOM3FQKLB0ESA5XvsABaLYlna79ZlIe7C2UHpnASvQqbM5n7Psq+n+
9KYMTO/PJBLJ4lwyZfUlJnagsTPCxUgP2Ow+49HfU/gI/5WOD0Vnvleaw0iHooHyDKID5lOVeoHr
HAtNbOzu2mPXsPR/JCJdutxaD7P7V+GEoH2bmBmoNIIsyladRuvbSnHeZ9M6JaJhlnJlxn99PSOc
VnChf+xwWHjbnyTF3irdk0Mgr9apsOgaALD4nDOMe6jBWfvj0mTyJfUKx9YJs9kOjJdkNo48lXUH
yXrlue02S/dSj0MEDRzgvFi2OM7du2qLUGvx6eWif4bWs8IsmS5Dbn47Ldfy0lcXxuCPCBn2zFHA
iYAH1rOYYJ2m/8rt9mppdw9mE9ieS6CG/HZKFGx23DAWOVXQk8Dl22gAcz5qPS6CqE/xMfaPk8pe
Croq+vaOVmcERSB3Me6hUl381vC/pgT1YS7qU8QHOgqE2RjdEbQAaXCYta6H2fkWye86+eBiCqw7
gWd7cP4WwifOln7h51r6eWsX8f1Dnd+mxPiMQd7vqa2/dqMjpCWjDzxM7OKIaUrVX6WO1V6Ia2M3
H4nhfdr9K7C1vhaz3MpU3xR2/Abo9hl7D1OZ/al5fimLLSo3vBrPvpl8EFK2ESxCdfJEXtiHPpYn
3+hCWRlfKvH/dbLmFDuWnANtLn813dyVpHDZbiu2uiKtyCGVJ/AjPw/xtnOzFeRIZKdIMo2V2nzB
h5bcvGmWn+39kcwK9ZIkpoe2EJ4QGdkMPCyStZd71aOqtSKE1ZhDkvxjJDpCx4HZeUe79qy9qBUB
HYRRrVVmHlE1ScGrEPP6ksW5K7EUho2liNRw2e3RkJM0YZL7kbkKb33eRMdZtxtE/6oJJsPEYaJZ
M2Je7wuV/NcyE88H6/bpCr68wrgj2qK6FU2VbaQ7f422gfHPhwjUJtzN5eRaq2SOXvrG4e+0frjT
s+dlcvptY4GAdiktX6M5HeNe6/e2hvoHhIFC2nu2k2qICAe1u44GtDctYHkQlfATDgPlYCcbhAP8
MQVEFqrIh2H2bt6QuKCohckk1qylwH4Y90aySudSbL14OTkAhxy0+HX7atgOnfOFHL9j4KTExo3I
PrfQ03VuBDRYftPYS56BwW9gUYmC5bmAb1qJyLiKzH8cbLBr29lldFwF5CKivnFg1b3+ySv7Xa3z
vwBTJUt943htOKlyT7rTlwdO4gKHpJ28ahrM6Xx3AfXmyW/7O2+lPefMk0vjhtDfHQCR+kbYCIc0
BHEuQHVwWlnlhT8aaTufaSTNZNXXNq4VtXxnEy9Mu8TTeilYbUeDLJXYKyD7phaboH61hLfn6/lH
SpWDF1Pbl07+OJIKNbjzIzAZlgyXzCvTJggAkQfgalZvbJGf3ApcDFbzeUTxaGfTW9KBN6TIEYPJ
ylHJef2+SBYfIrZmHvSd73ZYnGtRVMBesq0oDnajgISZcOE4SsgMI3346OkMrV3c/SMTF88fK3Sw
WPmzobJf2jHOad5hWFS3XuhPulf9s5b5fgsBi9GFgKVsqH8cU0NOX8Z7zAZh3Vqf0sOTYdk44v0U
kippLJTDxa+ROAYyQawLXcVgUJUgylbR3MrWwb2ItcPxl72IZ/QD1O/up6R5qJ34jNL932IZ4sBW
+s3n+kMjkB4sOWZsQ1yRyX3esa3qPpWQIQ/81AZxQ1SDYWHFnV2DvkCojrH15IrQ2yEY4zEO4nT8
NNTy1uFOm5blK7t7wRvZbxpKY0NfyktVZWeRcMyxxCSroUjIDOqXDI1ltCE+UaFBINawNqZ0I1IC
KQxO5cDi1VqlqvpSUjwtvNwlLzbfIplUSvAyxqSK7nsTLHhExw8ViPattMjkmBz9t+h4aOYOCwx3
5atfd+4KGRkqwZRoGfbdtRIg1+T1kxeGLQ21/W9SorJpRrchrQ3nl9sQrFWgr6DRdNcV0y8AwLhr
O4E7Kx0eqbLeQXSzHWV7DXEiCWtj2N0hTivXwOaRhZA5c4D3+sotb13zFxj+UK6ME9OnpcFT5PM5
dgs88AZxJXLQmbzvlP4ojJNNBlO4lMPIoSAw/bI4uykHrplpG8idTTzo3M65fUztSG3lXD9XU/7l
+bhdi9rY5tQdrdKJ+XKILmbDAkcj0mokJSWo4Xprsxk2jpQvy+w8qNL5KXufS6oK87y8Dm392Sik
j5UGC0mBVJikrDhCPNUoyojUKa1w7GzKLmOpoeqvjk0hL2jyT+0kjmlr7Eyrd0GWPwir1jf57DyR
QPcyeOguUP7cyrn/yfr4Ye4pSU7dc5qC8BRo4O9uLis2rm0CFCJEvk3q/kEZ1mdXRG/LOLwajXgD
1mcM1c0jROlGVxoQs/9PoL3dx2M3hbMA5U1So98tHgL5fNmasf4Lo7VK7XvEIxZuDNAYOu3VXEUN
Bn8iCKcuIiogZa7hsJRWv+9qWpuRC36whJlYj3ADOmbzVWdwT3rKOQkpdpnG4pam9+lwQX2qC+L6
0paHI7XbhzLzio0PAZmIUg8zlxtHQ2Cge+kFxXK0cgtCnYVKkGfbln+/Bd6J2klXmCo/RIRdfyHT
w1ZdgVhZ4SpyB3cTtU0RzJXZrNt43POcWgEE/VMjPHQPYKk2JqJ1NvAAVnLmlVYYfnBkR3N05SA6
dKn49rrsNGX4AwglIg4p94e1bEq5iWtk0LpAuyOmYyLMB8Or/xYdbH52mVNJ7ETJToLLnrLcc8e/
Hzpoj87cy9qZd9pA0btrE/VlNiSh3sm0JSXaqkmB1bVSHWciLcPE7h5GRx1M0qEW3ni0OFtCMRII
yOFYmE6xJsYMC0/aUiwHK25r3i2txD+SxSkY6H1u71RjDJV36AmqYKcc7uhq4JydM8XhVBIHBO6a
rHvbvcUx5wxRErvU55nsYHwkgh8kU8yG07COO/+j0+w3l1Qbmcgzlqadm+iPfpEcbA2SodJy2FwK
JnCGGTeqvY4j4aWrYWZRrZ08zFVFRoMA0WkAg3AdIZJKPhvkFwsLtxZF3/pA7tAkOLFAt9Fhij1T
OETs1CdPyiNnJHfL97IAFMWxtu751Yu7RnfuB7CaHBiW7TB1Zozu85BuyOA1gzjq1K7zCfbEuNOe
In1gA68R5gwuOjF7lO4Vbbi7a2V9j+x+FMIyNkbpvPipp2OaJkNtUQ7hhAKTS5WQWjmUjR6qwkoR
f7Pbu/pSk3Ui//ye1B5m8wC1bbZJDSBgbJ/IGpt7RAIgaG1z0oytxkmmbm09sjxHrykoTp06n/UE
3m8hyqfreWMhVgjMvDiXefaKjoqv5t79FhOBoR16g+3IRCYQc+YjA19mtVOu9rx44jq41iu9Cysb
2t9b9PeZJKusSggVFu5Zn6ndVeVmbLP1MvThXJB976R39fq9AMAk57Gp6hfyFQ51iznSjvVPVY97
yo32ZuO+N+P8QXWTTqhKDymvWS9FRi6plQpjl9BdhxolYpArZigRwxzW3ijIMfHr02AShBG5zapt
qw+4hssANryKoPmI/9OfspgBsXbsl6XqnjqmAqvs9ppLyke37O67Z1olz1qsXTBwv8Sxc5a+xnqv
jlZsnkT74M4AUGw597SBwKiro6GRoTLYW5ymy6oGtA06co7I69tY7XR2Sqx0STF9RdWTn7YvtNru
IHIPfb7cyqpj0yFvI6PEydEAfEHjCgVsyZjVx+4Lz1QbjChRBX404C55Xez53evKESuh/Wc3pNJG
7GA6mCu0BLHKqcOGbwU82tERjWNzF2m/DHn0MGfyGEMT9kSzzDMbUYTApRcvnp3/y+Z4I/XiooAR
VP+VqflskRqVZt4biNCDyn1Uq1Auqtv1/RcE8CqpdeY4tkVrOcm8Gu6Bkd8VQG6oCe0BnA65bPqG
7CPIy8/ZJQFrNl5saPdEH09Vow6ti9GHNLBV2SPmQFqNZexUdfq31JHJeFzClqme+8ohWJnYRoIK
opGB1O/+AKHbwd4jsFxJ394ItwurBfnZlLtHjcO0xtuMhusSDflxHpNT4ZfbmDz3tuocjluLSBdZ
vMq6fzM155Ajr8FR90a4HpGb9sPIwAKc6/GueowHRY9kqewIfmzbOJQW2cBjP9tbZbPOlmobmwAC
bfomUTnQGXmIfRUCmIDD1oEm6+0yekQSfjaGfcN1tsNx+invkiNk8vsUDMAl/dfXpmcLhZ9VfumA
aUaNiBiBTmcspGo4JiYHVMxFtMsHnpQ54r8fQwsxubZEYCLlu1tdfW7cKIpCyyI4Qf1UGFYZgWuE
7EvyNijrC4AGYHhS30wNT5hLQ5KRt3j3bp3rrSvXvTa5+w/zBTkf86EetF/G1nUvQdUM7zYSKzj0
alM4Pl94GdpyCgqOYay9y9pZrL0DfMhqydyE1CnK/kSGcXtO0JYCYyzZeHCp3rkvgy8NexR3+cZw
hq3hpQdp4eNytauFcDjX4ISzAc2m/jSU5h0R5oQgfsKgOnaTgkeQgGZTIyHHk7IYNqvZOysY/aHS
HwnuxOpqZdDGy8nlpIc7z8Im5Ynnh9gOOQEjFJuQq8ggtnTjp2qcraUtTIra8o4jBKRW7LRWO2GL
fhwRQkS4yiBj5zgk4XOHkPg4uyqY0/YtmhCP6QXLx/BnMg8EzoR8oGmKXVzLs4GYDN/YsfKrY+uT
2CoLxS5OYw+8RZ+GKiPPOKP3b+UKd2dLY+eZ+JB9n8CaRleB0eaBNmFMgwohnqvlaS6xnNZCI8io
PE4EVYZiVu9R1b7Fec+RMzHh0G2y1XKuRafoT7FI9w2TeU22YuOQsUddxMo1Ubob4IzENmdrsPXX
ghq1lePaweiT/VBks1jnsRBHttZn27Bw6qM/4+bB0JQFMZ7/wF8Qz1fDp1VW19Gd0XK3q94TF2Sq
3UqUhO/FTftYJ/7nXPhTMKTyOXHI1alZBfz4XN+jyrHA7zi+XwClQ+naK8OdD91g3RgbWN41jlVt
5RfjpSIcEGudaxBAi/hy1MajhWaMXT2s4MtGmv0q5xvbwj28lbtqKhamuwpZH/+o9J704oVkCN4y
Dyt/eyxbln3oSx2FV5y9Yb4hKglAm2g2wo0qtqVCr3bD0h09Rz35qOGIDxJg2XN7BdpJyQ2K2dgI
7pqYp8BiHZ/b1i+qG4AnfTZIQOc4PZbxjA6TrwjEAMNgbb9JjTjcisAwZbhkZ8UvDKuBocw15bUf
BrMuyktONtPHuTM02rxHerhNELqvCifGKWMTrBMr/zHCYeJk2ludFjcClEcGTfFITSsBEM7PbCT7
oYVvc0mIhegeGcVQf8Sjk289r133dX9PbYR3mShizLQkKNxfBzIb9+hCqADVwVl26EumBfEJN7nu
2hR08B8x+yEXTCBz/TQ1pOj1Fc9Oe4/Xds/SToGvW+1hIcBo5aNPCWU8VaEu+jfbNR+WHnWOdK2r
X/ss4o7GdJbKgw3B3CPXDZXhbfyx4fxd2AqdJ13ET4UD3Fa3HVkjDlGGs14zoU3WtzNxM1sKiJnQ
2xWmWCZhq02YFaub7pkoso2fFpTe9MY1VlXYUWxLE4b0tsG1nVmXmvKQrSa9Wz6X0ZpR9Brn3lbv
kV5BG/yLGuxn5Os/t1rmkcnQZhTvxmTV0OY9DsmjtO0LIvxtGidMD+jAQNe6rZUx0/SKvS2pSYNR
9OT1xfxSCf+XRnl2AUCnDq1RFcPgRjY/WUXaF0J1O8JiTFBdZT86wLZBlYGduFaP7CJ+xif2E+f5
piVTTNXWkyjcF5r5kCyZMWlQ7Y682gf3TtiyYnI65x++ZjzPrvnd695l1iZGS3lccJWBiuB9HzFp
ODU1CxJUW9kECaeiAQcdxmvS28/QfJAHMW6Bwvl1pgvGC9KEW3wbtRsDMsv03Znsx6YyzzJJ99gw
w9JBZQhPZA0jsn1+Bt14GxJjl3NQR+pOanQtixsfjmBYlh0Hnq2tc8/a6KND2AFJQfO8cC6hRCnD
pTCe6wW7gSu7LU595nsZxjbrBDnD+th+oATB8B5/GJYMvM7bwXtaWyEAjIYoOsWLwYVITcmdjHkr
uQoTIyambz7ksgC9FzfXqniAdJaeltll8pZzXN2DWZ2HzlKnvkFp5VMvUMGI5/302/Iul0uKrsrQ
uT31t87kKgB7eLcXWi+E0i7skqHUNaTzuQomDNmzfitGEQBwVHcdU6CNQzhyqaXohGU8nL3EPFmj
v0MJERoWOUjCvUpL4812OJoz2HNg92EAs0FemIB+J+ACLBbGTqI5i6t+45m3GMF/NJAbIgSzrHTN
Vzy6D8Bk6Qk3WXX0O/+fPZk7PPYHPIB4D2WGZQIFnvNjNvN2ksST00y+H5uUkSD7j6PzWk4diaLo
F3WVcngFJILBgDHYvi8qR+UcWtLXz9I8z62xDVL3CXuvfYGS8ovwg2teBO+DgVISS8q87uLmrQ/a
lzl4r2P2G8n4FmbyRW2Swrc18BmOyC9JO3paiM4u1amb2YJLRXmymjFnnpYClimdtQFZVMtRquMl
2ARTMW+mGeeU4l6bufAwynijYfPdydjLp+GmWxj5qqJhn2RESPfb/E+3+pc2VINtHYxUEohhsWLl
SKaR5TPmqlEdzxY1q/USTvW3EkOfYk5Hl+5G1grltW/qxTF02q9QQ1HmOuW6De2cNoS/n9W3O3Qf
da9mECQ1j8Z9p6gqwVEoHKs8/4cFjGKxpp7kCb0y/X7hk1hDUDn0S/Whszdzup2tuk+LClcWmm9Y
qFVc09Pc4p9AHqt0/V629dHt4k+mZvu4bJiIsOwyDTXa6EJup7Z6BnO9J1+KoYH5gvxSXSsYgNnA
C8Vn9vBbI8UQjl5SwVbbXld3BvrJglWnaFj6lu6oQhlpP/txX2j4VtSZlzYk3ySU0H6GvWWWb9kU
LdAQtPQTgSkpC3+GxuhTgAwnduPXtbNTKt8Isddq32qAXpC/yNwxFCJItzFhXMGBnaRAvwDDsjdu
o0Qr3uXPYQBNLWle2fShrQPdi7NWDXBTj9N11s0bStutsFPc/Ez60VL3PCtuNh0nSWFmxvovdl4E
w/LcBzSknPR+wqOqNCgDlwovMXt3rU3cunzjOChMUVKtRp5SzN7cktniNIMAgZ7wCxGLwEjcwtno
YD2f609X1fI1eRELIbjlgqsKPjmW1BrVLYCXlcvilK0AQLac4zwu2l+Tc5k1hPahqXAz2uDF7cI7
/duum83zHOkngVsJjr7ghqfUEnh11moxvDdLY4ri5s0qOhVhXf4Rc0lNanarXL5Jq2SHYw8rRGQr
YMQ6XUubhOY2DnE+jWId5NiRdGG/lVPGKiOtv9qy82QsN1kQcPcOMSkWosQGj3wHuKAnRxBiA27f
qEaeFX3lGjLDRADhZwvYcRertrIObZWar/JsPSHJiTXINHesp1H9mZ0LMrhhC5Zy2SpVcpQhRqEq
mY7ZlHmzEdCVcQM3KV+y1E5db+wNsDFaRDxPnAKBDOr0qRMoBSeD0lAnToW5mPNZ4xLqjeEJiVGF
eqSHTh8tSu+i6FcRmGVHmrd8cF/UimM4jJAEk00gLgSVuNQJzREk1dHE/1fK5tDrWAqUGuXND7Ps
tVCYcKfqPxp1dFkCGw9A5pdR676LpmwwFQOgMEPx7ozWLa8kpU9retOQ+Th+kc4VCNgTa+tSdK7w
ndNIDfYPDuB7OQePXG2/p4CZGBOWg9Z/NzqDYCONtjMb+gCPpDYgs4hji4QNTf4VxYeYMSY4zq2g
AyncdJvP5pMub7nNPaWiHh9iWmLbVY/8g5ego4ZHtnKxFPmvz5wHvk8URSBJtmY88hzGynuSqudh
tIENDH+RpJ4cEqc8mIH5WjnV96hgSK+W9ZfOpxsG8Bei6CmXGC0td+fQbPQJvsWG3UzZ6X5UaA+o
HL+4bA+p/mxi8y/cJzBC7wVzBa2zf4JYPBd8yM04HqzEeBsrTu0m3ROgfTQJ06mAnrahcrFD5hAi
P8WShStl7Oy0G+gdPIAMuOJmo8x3i8W6oupbo2N8L56m6Fzz16koHhNqKFfixAh2AJGWIw8fpL3W
kWImZc2v/pwBppxYPZaIUnNUsXO2w66DpWz0W+z2Mhr2UohN2NKloWseVI6sufY0JXt1F5EMh5xK
5zbjjMsYKhctO0tWwWu96dZ9aFwVRvhFlnjotWT4OSzGrfKuUZ5ALeE9N19qAlU60Io8MA9lTA7z
IiQU+Ta10OHrY3js408zYTPMa1WTWsDsta/Ezh5zbjxnW5rFyZiNk2P8YMbgm09WGebWSaeDsYtV
Yz8SdgeWiWwu/HFmdw3I6nXKrE9W8U6YLVp64JJEsOyG1va7Bpe50zGS077YQm+SsdumTDmU8KtY
MOeu3EQ5a+7udWD6NHEDlsLepbHJoCalNQm2qc7zXlBXKdqnxS1DDg+/WoTjkEUGU6UH/IpTUVT+
FH1Obembtu2PcGoXmTdCd6gDudcy98sNNpm2u1BKVyOzcGfQ1lqPtbfOD4IFRdY0+5o1P2lpK85l
5ktiPxDB1TBi651jgmpdRd/XuUxL4HhJlu3s8FCs0BtQG1XFV6GjbwhxYzIwCgMfNR5m1HDbiP6g
KR9mgUBg1lclNKVYRxvZfgj9CPKUrx8GwPA6YYQZOAwxkFN+7ssJcCwOUah5wLU5nbniW7Xd1mA4
gaw+9+UjF3imnaDaRNGxbQyUtfpPPXHtca1UOQN5QcPNIne6af0xk7dC7hR8ba7czf0+GeuNKYBY
FAHTHK4dO9smQ+qV4bfDfCKFQmLOL2Rc+Iqgb1j46dYBJMmzYxS+hVjBjcJ/jhIep0L/M4CSTy4w
Z6EW617rN2EfQi9VX828ZIrcuGQw2Cie+uHH4NwM0SMpQ+aRJ8e53k1+XjO4HzWcuQ1hCTShIe7A
6gBn+Kg7zsXMJxqoFENp+dM007kdTwL+jjkET5olvDEWaw0SWcwOd5yabcvda8gb/UKifzljxGpr
NzKbq6RBFaZ6EtCdqXcAaKhnZY0dkyF3zovNMnde5kAtYRZVv2ccyfqDvE90ktpcHQFbdoZcpSHI
RqFuHOxG5ZxTVti7ufvsXAafpruX8hp3IN5QNaXnCI/yMl+fa1/lLXLa/Ei85Gg8hxGQv3pAcN/Z
VwzXpCScu/owKK8a76Iabwzhc+Awpf9MQsDH6ltT7kVEHI+8SsqL8DK29yJ97gyNDIVlb/GNgGlV
sQ5yVC9clgaO4akdAjfzkbCdwRFpjtlOk6zpCZsEIbOJe2M12kvTSbpE2fltaHgz/FgNFXmOPl4B
fhaywNBQaDnDtzHAFktxKi+A6YjgzF55MQpSD+yjYvt0SQu+Xo2+5uatoiEKZ0Z11JBjxKebwMfC
uCaQWtV7hwtCR8MvdX+Zf6r5P8R1WX2sps8CGXWFxWsO/5x/QYXTM34u6E4ZBTuoFlUuQYgBAIXW
JmwKy7PHf7ECc/vMdsUafbbTTM4w0m1ls4XuGNYne2GIQwlLgJjBOrRoEs3Kz53XNnu1ms2A/tgC
0YP9mz7haIa/Br4/nXSydt4MAgmM+0yKrteF48FEESMMPPJpcSi5KbrcJcegYeY4eg1BPY3uck7g
4sGTGOpYfFjGMtD06oi7nvqT6D6KuD1ZNm7wY5kk6KXPmqtvR0esc2YYDvvryVxUvsT8zfnRcPe8
cwyeV51SMwjEG6BZb24En1VLd6h8D20MANpKf8tErLuy+e2FCY5QQQMw1h0aPvzjea6+LDNrUj4i
mrEogtMwyy8jhGxfgislPQwP8cKoz5K7qyFAMu3kwj4fpAAUGzAaMTaQcrR3pMxtcsYFlH0bPaZ3
c3zC0aLp2sEbKvVXo0KVhxEBENas3TLYlY2SeCCsMf2DnuytQ9Tqa6XpLjaVJFuIt9KkKGAnWkTx
PlfOjgLg8bUzL+FwYiq10miLxUxyzfxvZCPVG+KUlh+DihMCaSCmrNyM31rmZHkFwc2qnszhJhLh
OcggwRBuiD0/WEgagZjRNm2k+a5gJECIAsZoldOkMWsxyl1uvcMGtwPMyM2mYNJZlB+deGvRi6hx
69liRkyDfRCYb0gelbK8ZdwX4a2KHqbyrlhPTfA8SLKu7OcJqHOHa69iC7ZJYPmp04F61bLZ3zEd
Nr5TpNrLigNgJgu817yaWAqk+3ZwfS3l3SUTJ8f2apLJkxmv/bw13JeSFCSgoygjy72GgXswvtV6
xPv6bCSggbYk25zc+UNiaEWC5AXluIlhWvc04Aw8C/N5QukY321nn6k3p3yHa2palidBP1rOLglu
Fg+gmexn1UeuwxgCUYejvisSPtkWfQl71cMiP1w0vjLcDSN4XAKx7rH7bLFQx8zi9tlm7H3Gbmbi
6+h5dVaeMV7e7iUghslESOpmx6gmZcJryY7hCZXYZwNp+9iPjhUXKsiI5a5eZdAWCNljZmf6ajK9
uGUvAD+DHrN0Li8ndN4ZI0iyFXh/GEcGMc5lZLkYa937rA9XBUamOjCkE92hb9JDLfGrVOcyL+nb
b2zqD7D0LzkMm6hU1mM8r2H5MFCoVhH7TzV1/+UIMm0qYFiQDPDtjTGdWARC4VVJTOB7aAFoxo1v
EuTHqEBvHjW8qnbfkqA1i4s0jmH9KtvziBsy2xZZ4Tta9h1HPKiiK59GgSUL/h+b3bWO9jLI9C3Q
3H8TiTikqVl+qqTbAn29jWzeHRArJuqxy9M/B5dEa8orhd1BkHbT4F7nmmcbpe4K9mSS6XiYHZtK
HoaWWBXBYI4oXPhCHXDiGrvUuOb/s++UH8NRNkpsQcSiCKqmn1lXXoZieMxOfFLbeWsJBmpDzalb
6l+hjRMYztecmytDwLtmzY5FBXhwwPliE5Ajgxl5WqJho/sNRXXpJ09lTNF9jOx6LXcVa2AASFxk
kTLtsxovyT2oqJemTTfVZ30cgcNdl2YZfs0umBKPRB9yIndzLj/JQ0R2gua5LTxhD4eUhIKwy98c
ZVpLlUzKXdIOHK9y1RT9pU0gWPO2nsAAMknLFSZ/yqZF7cnC9D0X6P11c9srYFWN36F6mqmy7fw0
z9rWYqjjTEehVt5Qn0OYMVKQiYW3gd31kChIWdvnDHMTOQaBBkv2IAK/pClMJ/2IknUnqzM2eU4U
gqc6xFEz8oDYlDeU5JuB3Ki6YxSXKhfVktuhq+9gzo4mKjC1Rehv3/FHZktwJS2uhgLD1MW1csXD
6FlqUZAFWrRLwYEV8oIx5ccQ7qWsRkrEHC4JqXpENus2EK+JhxV0CxUTcBFEbMGG4viFPSpYgIUI
FG31GMxUY+yZ4XtEEhEJ+dczlIzad4UKYsTihFbMjQ6GeC/Y3TTiW47FXlN+LIjBmSTBgYlEU52G
6gE2n5ebMt8IDjK2jhqLYqy120lCS2fiPjicmcwvY7l2bc0vFhA85OyCfxbNCYSMya8NxG59t8tH
HNdNtCeo6jUxgpe4O/XV7GvhDycQCnAsFxIZ4ExXZVF5Z9wz4mgaxj4Hn9MP145LQrkVjb3n3Vec
b4ViMO/e2+ZRmnx32T5t7hHe+Jj6Mwlw8tTha4D6N0ODi0TCS02Jdrz/KxY0gowoocD7Ut0ieMpg
jjeZASLVc+nLrapi3joQvGBtah2nlfzAwBlphyZUuYrEHsvSWDEmRettVG9T9JhDcoJCepGIvjC/
kCbGj9C9mq8ZCue571AjzKjqnUNLBxPjaot1fI3pC745vp7MC/BPDgOflByJjiRCSXVfRnMzJfdO
2w/FRKN+FSXtqSq2sE89tFS26E55hJY3p3U39beAjxodaFF8OfbVgeVXo2EoyvPIWtDNHm390Wrz
prV4ssd3mRxaFFUVqXAsG/htpl9U5PgKTE4Qe7fcuU7S7EhTXnouqhbimrnOms0kkTZLuTJBprGS
XSsuxCncWPHU+hUU4m5i24eBlCxHHHozoT/abglBCUTpJ6jMafVppeAQOOVT6lTbqrG2xM+vFF05
IYR85ZaAHifYE0/ovuK97HUvTYN1XzNtiZp1gR1rWV3hKdnQh6LnPdm9eY2hcauofxxz3OW84CUn
0AzobhYaeTHGAbfaDvLKEYHhXgkou6r0gf/oFpMUCLZ3TYL2pp5ccDAMfgFlRYRoRU23ImnVizPM
GLxtlcYE08LVymtfDj8K5S6XC/qiNthDrN90iH+SGW9Bqu4AGu+H3L0q7j8zic8R2QmhFLvKBDHe
UOLqYAu44Scjp/dUAM0qmxxzoZ7EkKUC3IjTpg6dW2JzNsZQWYJki2P8iDl1b2G2XtvIr85zwDZY
LVC1UHZZcfI+WDYjDptuoZ4IyGBdFa46J4NOmKW/NTTaoodzOMSnVBvvM8Kq1C6I3azPGl7LvM+2
Rq9/igS/T/FozPk1y36bIkSsJd9GSUaxqj+HuMNrPXlSovAsZbvvTPcvHN23iB1tUyl8J8v1cQGn
5oXpS5tzXJrKD/uT304dNo6lev0kyfurDiD2wRXVSA9rZACPokRe6C7TUYeirZ1hf9vztkl7DwXG
xjHyp2Hon8uufjRTw9jpmBqwjpEMuPAGTcuHPy/EALSlODjMlaJyukVM0gg039q2cu3JCZ0pXFtl
YO6rv+Cq2YJgY4T9XuWXwWLt7x44sNE7TaoHv9y3pPSMcThwnnylMb8jBy/kuF9YBuc0wouJt97Q
edKZPST8Hg4lSjYUu94xTqm6uApPqnQHXE4aNTKcO/EV4YrivbI/ZiTtnfZJBZQRxGDnPxOC2ywR
m2jM7h2HSaQmHwA6OQTxlCihvYphy1n8LxPtDbkQA47fzmRlbGc0kgSNIrA+9PMDnt7/Dc804j1U
0+co8ND7/oZ89LJX1jCHd7jb4YdQW9tmsm3wWZVgVMpChSz/PWSvIylng1X7Go42GVhIFskhMNho
OdZpnMpzU2abpLawEmK4LZvD3LawMg04lWRpjN1jwD5WKMGznCtPZZbKnXSERLyxG+ZrVXTRGGk4
ufhllPkw03vi/sT1PRHATgOTqDNw2Kqk1m03xnyeKhMfWwexCCCdoXxWOvdZilbdVHEP8LbPYD5N
xgcF4gx7ajalXfi1TayKm+y4QTZyJj8wHY5xrB3SDmedvCJm2BvRfcnxIHSSjzamPks9BEnnOENQ
3pM607zHCkSBfiQHrgPbsAx/wqOIe69OXXQ82jVM653GaH7BEAUDndEErQKPsCYO0qF66PWDGbOI
zSI4Vy4dNRWaEbeE31AK0PSD+zVVyqbC8S1uOkF4Illyf7DyeckqL8ssUk3mGOf4Ie2RuJMzVJeh
Z4aYZOCknfrMxCmfem6lg98MfQQzbW8CvWBmS2z1mF9xkV1xceEXsF+tbDmE2HnyE2sEbK15MJnr
aa61VWflQwkWyIzJBhBGi+jo8hO0fCm/QifQMue9elXM7KD0/W86t+CNhq8UWx/VNCijaETWMOZw
hlM9tVZDP30DE7y6Y/8s+S3X+Zwh3sD3uSjkKejFvGAjYOHkuek3djPxIaTZK4q49lxMU3CO6vLu
GKR4q4QV2QVXfV7fMkBYZB91/3od/gIxdRwRRYBUL9Vfpyj8wff2EFH6CwzkwRjid5wjam+V07OW
EGJiEug8u6Z+TSr1S/YjbYHOcqicZO/ptcS8LOcWsnlqbmGrPU0QsgO+6qrpkUSbTUXnXmZb18R+
EI9nK0pavCHiR9fTC7k38XaOR5ZbwUtO97Jp+WDX0igrDB4huJXUuGuSw3eSeFfheqpbdyL8wVxU
03oREJvD30w6NFGPqttjMOKAqFvtr0rxtIWZjnplkM82rnrmljaWDsUS66FUXfTp1U1hYr1MhS4a
gLY1oEkeFdP8CONp66TBpS8yP5zLQ9cou0jj9C20V4eSUi30rTbaz7j67Y2qwrGxUrTixkujM74n
nmtlyPqvVOxbGGqPEMQrdvoI2jS2UVMRh6gpXluK3lWug43Ar6dL+aYkKfCedLrrSnzPG8PaFL3F
VQ6aMAbekKr9E15R4KYdOkZ7Wyx546kdnk0HdZFrw7ZlYVoq7ATNXDAUt3F8pMeBkNt4kkerGQ4s
bHYArsttks9vcYk7HAo+zjd7M4Rijd7Qd5zhRWaMHoMK/bH56cj6gqHM0xP3oowMjUYEIdDVg3T8
QJFyrMqWCQxiXkaSemST59Y8iEs4ZV1zNVUaUjyXeNAV+6iNM0tHzR8J0m4WrBRHHPOQu2TkjvPl
pTQ6aAmKuqsbaycNtg3MKLjP6opPuM9vThhehxipSaM5T2WbfUUxg+OWgKaeEUA0/7EL+WfURC3L
ftPp1dtgkoIV6czSUvNW6vNtGlmVwdsgnMJKjyLgxCEk17V0lforeCOq7KqrE0Pp9Gzl+WPIopPs
ws8FraTL8dgw/iR7Yx+Wc+Xrfe8HGqOAmm1voXgtcWJ6rD5XWvjH3BUc17g3FWPfIh3FCppv5KhX
q7ajpMgpdKJeMApUnlPV4RTSdrBlsC6gPau4Xwm/bRpnn7CpzcV4gGi1a6J2Az8FYWBHjcoWAQnT
UQhwAJl1rx2WD1qKqWlpYyqauHyyz5OW0nrF2xa4AGmCZHFYrGmLfTCpBwI7fKfKwK4DTnLBObL8
YeujpC+zFvhFBRFj+K5jYuvkDk2CN1Z4/rj9yCNcZU62hvowNNS+qBGZX5yQmm9JTtqXjna2zO4V
9tN+HPIrQc8bkyoz7HO/V8Ulq39j5GWDiQocb852wQtHQXF1puzMybTT4v5pVCBusI4Rpf3oU7Fr
yps9v5uYRZT+VVGETzbBP0cskYX2i9QuAIufQx0gwZA8STZ9MsFdSUuACH89T/a11lMvsnLgemRG
WsgeZhRCiVMd7GlC+luuXfe4UKzIjd7g+9l0NmYD6sDCjbeasCkMSYaoe+53AxmfdQzjL20Z04n6
oGMeQ4TTul/FRJRRB26N5UMU6Z49UWDxMhagDhOXnZnL78OwxHiZQ/okNnul+6awHm6YGTCE5nkm
i1wxDl0QnApHJ/cLMgq3aG9VW0XD3hD85r3rj5nh17rYEuC0I93CK2zM2obG0AibusscPGVyt/RG
Jbck9T5f2p9elZ+ZQIfVTw4S3JNikzKCRxBeVDCnuzBgNp1OvNjVH7XjvlHvWl7siLBYtRbih8ir
s/TYgH1X0s+0eFStuhaT8aGPxwknZojxySSePUX1T0TSupCU0DWDSLRFXC0+5DocNa8xwPACvWys
kHLP6qVrsSUkMENKnT6QsTE0xkqD1ZU1/YuGuEpRwZ9n48GdItwT41oVOV1bg5AAwTMAJ0c/OvmH
w0SdKCAmoIUHeSHMruqcbRXaOn2hlS05IplkTlJSowFBLEFjjFS5Rav5i9SmkRzgeCgmwCvdtzXc
1WXWa92WUVPvkOdIUFxoukc3V3a6ItazGz011P0lNpKQ9K+g/67Vp1Samxbpnjl/E065DhX1R+tR
xSczI0O2a3XAZrmDMkJWxaSGX2oavaim9Io4OcZzfcoB15ojd30T7As395wQo3f8h+QqkdXVGppv
EZIpJV2qgYRVLj4VRlOERzw5DknH+LXwCe6dSt8OKPdG+2ZAG4JfgEbSRpI++gGKLZf0H2T0vs1b
bKdgh6rPPnrLHaJ0mK+oiHo1EBHRUrVMC1GAMfhAiWrgz4OKgwrgKAzlEEaI8QaO1Wn6xxG24QY/
1m14VFhR9/M51N9dxRPyDeApqz7wtUroj639qJPxs7BsQiwr/Nb6Q52sP07HAxRlAA7KSeYAldhY
aflVlX8WepWQVgZIJv7qRdvgticX44I93RQqrXL5WstyV0yBhwTUy8xX0pfW8qUWIRFcp5xhuMXL
1VXwbQHIIaLT1PsoikfQKF9qV2OkxgODlpK/tMcnqqhvBRAL2bvwPfiwYObsRq35k0L7BqIxJSOr
qYhhKlEOHBZM1ZKUIKf50OKZZh6TibO9JMciUpZow2qGj63AjcJ5nStIqtpsN8/Lxmd8KqDVTzog
EDbjHQ7tRM9PCrIzB5HUUDdYkJoN6ZbohlUybMHMANL/SwwXVXh9cNiF8KR3PII5WdM9BidybnjU
H+mML5ivNmbJLet4cQE9SLbhtWS6jWuPxG+SLWtoDtl2AE7gGvc2e8EHL+WJ2tBBsSyeqnAXd8cE
vS/8itndpXQ5aGBJgq+nU4XoLky8Ttkxumy7PRe1BNNxtkCvuO9afbfm93xAVId2dzbec/3XZDXi
HCzzYpeqx7SE8yvO1h2zUHxfUr8AhJwF0C74Xp8qnjvLx0bKkhASCdxslZvdBgOQ8fohAUBRQznX
Lpldo99wKup4CM2vfHrPmJ60v2Bp5mTLHEC9pP1RH0gv8XiXFgp9+22AaIeHyepuoie0pjsYAXIH
brMJ3wqIbfYULHY2as1tzrYutqKtDB/jQAkSnWz4XSbA75ujf40JCoeN6j4j9du19j+UDhhwNQBp
udvvQ202PTt7d4p7x4VJEJUXQyNjg2ZiAxi3Yfik59teHBiekwXulUC5k3prgAYcnIlwqVcqr7UR
IZkTaGNYcf8TzdWK/8rxWptQLmGxwYh7rvuVka/qDATpqmp/BJb29s3Kt7ZyoizM528nW3SUoJeA
hQxE0x1lweCyeiXzPsmvKAQSgY1FPmSFKNkrzJ84pic6mhBdyIBDupdu4zcAKI4DzmmRC9VPQPUb
c0/+TOZsjMHX6g+6VwWQY1ADWITqQVh0Uz4ALNjliy0S+Nn0LXsgpqAQEGflqNRgiAF49woMjuOf
rXrjpaKnsuvnDFCOeiucz0XMbtunqWH/+56hBlWkp5V+75wz7dEtMZR30C4zZh5EOLM8gWCs8k9l
ScmYvJgNvwZ8G8tESJMAJlvBsr/NYueUD+HeEpch90sVI0toXBijctesA/jdK5KYMvfSj0CaCUDE
4El2V0xltS2sf6NBtGEIsK08REwpMv5Rx2xIsNBJOnPt6iGJ1Ownrur4jjioa/d9dCPTg1cLU17z
VcjNgJFy2PY1njZQGPDWh7NV3jHsc12WKJcxUYSs+EnkRYnN29Mxsn+v3gqie0xO1m+aHOxTzxPq
kgD1nU7yO25Wpi6vbXrhSbFx1Lj6maFzUsE/WxJS/IxGx6Ruk2D8sMqWhBIxQI88rXlS8jeN3y6N
rmn52wM9oNoQF7N6LkD4TFHuR9o+kfuuvcrxgj/vgKerNrYsUgYu8WhAwP8D6DO2dzqkYqD9zKCP
OMBegdNri+FxlE86X7pL8Z+2i7sWP2dMJAFSqhzmChA9hc8qwUO10b+hConwAGBHnZ9H5y4Gwh82
KIyis0ABlgE358XBNVuTD9cDp9lJ4RBJeWqnq870S6VnaNL5MQovWI41bM9VfsIHiQxza+IZcfvN
8BnOP+SkxNEfqxNHDJ6Ct4LQRXznIelBl6nd5Ux5AagvTxZqgY1czr3q4aJta1TqQu2v1cJNNCFu
QzMSUusrI1uHVzwGw/RPF28SJU1p/OrzHilHE/uF7RVklU/OxqEKa8OT2u8BxKSoAUm81XlAUuei
hk9qecsxQ3VQm6bvpDg22hEOHs3CCdZiZX9PTNttXujolkkfFys/PbLOjvsIM19gwGRMKv9S3n8C
xPqbC/5U2VkstPtjjhyKQsvVnxFRt7ZcUB5A+WE+UCqhmJ1Ok/2IiUBXOQn9YgA3AVPkUJifWfth
V/4QntPkw9T9OKDhBjF3w0CG/7DJPyeeTGPLfyrnDSGT1wCXvbOPChYt+SY1Dkl0HHDfCWM3IleY
1XcIDJ3LIhciEwE4zh7Ku91jsGampmiTLxblK0GKGgYi9FHzowBe2CnfCmbA9mkyT8StkzU6TT8y
+uqINeDuhFxQuttJWyM8iyTVOT5NEgwWN/o/5uEW6T0OIMTVMgHh/DPPDlYL4lJo+m9D/FT3O0ID
jYSuiDEG0yqCBW2Ovzm7MNIa5mNvbKJlpfyddB2j1PX8Mdboy3a8nOGwznWPkRU4VUTWVsiiHGlg
L855+Mir9ypirsy2ZsjnZ2ztdYurlpkhB7Qb/ou0L8V9LTLgBstt9JSyJ3Xvrv46A6i0vYX1JCLQ
mLGf5S/N/B6ylLLFcNTiaBMm1yV6KC65boavltYs3KTZfkpOVrhzsi0kfn/o37HSopj+yADPKz+x
/pnX6Dno1Nrwras+8CdjLAGenhVMdtH9eGO419rtGL4r7ZvQ4oOjKWucfzx2Lgv/Ub+nyDgbg79i
4AMpX6MfFuTtSzLKgzPg9ZxW7XDMyy9KoI1pfs7pu8FiFXFR/p1EwYZRCWzPcwPZUIMKXsMZAbQe
mOfR0nw2iRbwcKSi3WsE4UYdF7/bRzh8mMPgjfO46TIcYhGjE2TeJvYDqErd/FpwcOHJhK3IqUyK
Uo36it2gJIfNpoDQvBCif4mW06aJagr0iSZs9mcgXzO6lazcyZfM0s6sLUpxLkxfqKiv9LsVTyvb
OLGx0N9t5TvhOcxw4xU6PCHUtzCY75HjYYtdOeLLRgIE/kVLXq1816b7Pru4yd0IzniJUGZk4H/U
u9VunO4JpbnLSmjguORQZL+vIFzyQk7eGPhSY/qF+9L3gG70P5WvhoEOzNAnrb0pSB0L8wa7Eb3t
dh7dVS1HY9WZf3x4UXI2iDwyLI80ASqqD35ufOyJnkT84wbPQX4N3LuiXztzr6rP0ro01VsuQfr6
Yf5uzKcGML7mEQox4pPAcpCSAjbToFflUYBuaMgPIERY4XLeadOmsu9F9aFSdIausnFgWwrmjWyP
NVKckaF03MFQtFaRfRg6QsqbfdL9ieFzDK/ALBBXbaB5g+rvYe14g+mh9kmxSuLPIvN3zY+ZsqsR
e4p7jM03oycQiWDzmFKJ5E10aX8ty2DYXzxO6K9qvsVmL6iky9Z+TieGuQD0yrVYUquGuyKu7H/c
4ryIXAPG2svC4VqAOosV86Q7BrRljEDbRKUE+1UQ72X/ehv+E3u5+UuVny6b78jUt1b35FRvFiMU
xSMxr8ZYRgNGQYg/jxGMAW0zGSFGim2BHafElYMVpUF4nZyDhMBtVtDQa+BKGduIW2P+j6Pz2m0c
2aLoFxFgKKZXBSpnS7b0Qtgtmzlnfv0sDnCBOxj0dLslsuqEvddm1nyr/S/1E+aIMNhUEHahq4A2
sUF+5BU7+fp3TG7gKep4WyKNY97jE9ISguXPcQK/h3DV1QfL+NG5lKpzN/ywUJ/7w5cYNpa7jG3K
UO4JVqjS8Ah8Vjk0nPNOAtzBWMkCNkbM4NpUN02/k1Hoh9oOFYLd/6UQDRDWVyRNsEZzSUELCNVg
Uo2IbEGvA5V2sCGOrAvm/gFbdQXdPXpMrzxKCJoHGVvYMG+0B2qywF9P8RQ98+mMPO9s2vGUOb0B
FtduPSiOa9w95ZnQv6KhaNDfdNFfUv6M2D8VExQNKBGWvMyRGwmOccuk6SDyswJB2TeoFngsRuYm
i1p99zAi9QRkTfjqmKsU6qrgdAKjrMPkDddh8WE1WMLynZJza3ZUMOQMcj51nzgIBlKxxk/GAqBV
tzx7rDxT7eIzrSvWRvEygPHZzHlBCj0VBfPK9E/AT6J1HW4DmRcjZViUr8riOwoJeDoOwhk77Ozt
E3/CJC3Dx7oEHewRBlXVexIvmGz38wLwl0sVX6egS98ZOv0m3DdMP0sHkcZs4DGoYAZG0TFz/0Lq
PiWKHVM4Zn7W0EVBzubYMPiP9WXncbYD0cYGyA79sw6hjt6JYR0a5LTaw0qfKk0tcj2/+DCVPzU/
VzYg+Hw2JVdnBc6WeYWMXP10mXdgQ2DDR7hLcjGIc7H5Jxa6Kb9NfuwgEE+ALvTJIz5NztAn6dMi
yBasLgMZtCSGhpzDMg6GeQxxnDCE0lyn1oNAeeaFBh99UN61/l8CXdL8QU+AAetiPeGZGZ5TxMdy
/PUKKgHy5615kL5iBK15/fB8rm9+Cpp+e+yoH72FxBW+UPxb1TLfwPDitNecJ6BcFAhAGh0z5NbT
kTEEwOkWRvUnKmK+Nor6VeEn1m0UhNUxNRf9EVvifFJvKmD4gWd6XPWAwxp913M0urQIjCy8ZBeA
Vxi7tzISJ72Qhn1ItBEdDthLsPld8Bv6PLJ/WfovR8JCPNcmEr/W+PL/6agjVGkTay9sXI6ehGQY
rTq+tnJ6rD+Re1rSVcrx9prcKCyR61vYvlrERMJG3YVd+jAMJ8KyyFbW8SSZLvFujozUGbQyx4oi
/7E6iaWDK20LiVjEG21Iy5a6HI9NiOMsJiEdpK/ur5siX9lhsAyhkBj4OugOFOXXIAWMX4NBjd01
qt2TgTUNU7M1EKOJH+yhMYROTbE0OO75ozhHQa3Z4yvGllXmb+HvWmXfNe5CpioJ4kWALznx2wMh
5TJ/oSjaRdD0xgOAvabb2flZ9nYuywz3oV9RztXdlyExb7vHUOn0wUl9mi62tN8CRZSFNM4gf6qO
bsWb7DkYFn77zvARMu8BAXjwELhCSlUf9CMN0ARjbbnMRefgDpN2YqPMevmlGL9hTiPMimautw8z
f5f6hxZugAfOjWab81qqUAFv+niEEm+HTHgPCisBV1CGTF+xxt17M9vvMPgmZ8PHFqy1jp45SM7A
EPHKs0Q2+0cXwyfYyD7H+lKx5rnpdMlB7+fskisGffqGS3w08JtAG0EIGHGY8nQM2YZ+Ff/fYC+a
6qpbw6zoXyP3E5+ezEEdHeBEV6hjI5axxo0Wj6SViMG62jJW2xLS6oB4RDk3s30nyi8IU5noGslu
DI6u9OlnT6l1mKSJ6OYnmKTSVxuzfrjJMjrHFckE8CJNlKulcFxxtsSxVZZQmYL4Ug1XVmJtgJ+8
/o0Q17WYL4fJ18QBGbYBiSprKnFdPUbVfqh/lTxal9zuoL0WIzGj2fd0AEYJZvqAgV7xyCZrOiNM
rZiGnjS2ycv0f3Il2hr5j8WIFWsb6ydKicw8pzQvmMDIU2SjzgWFFKN0JGtfNMz71kl3CBtiw0ly
ILaNVEZUxs039AVUZZsw+f2/aLsr1oePZ1Awvl4kmDIrzlybo8lAPQ2Cq+HibjN69fAhNIxMxwk4
3/H1+D6O2pk/ZWP8IxwcVdGBAGAtWdvZuZJOLcc0iSotB82wV8kSJkDA0jnut6pBbNw20LcEYnZv
yD1N/juqQGVg5QHdQNMIIhwlAgrg6DGwlfDf4/A2EQU0FJNJsVc1BKk9wUzsOxsWqbyyPJWrKjub
dJih/vaYVcshdsHHEJ2j6tal60pBDrl2tUtqo4LANJ5pMymEpMQtGKFzBeOA/idbtD1KU/IUa4QN
WM1KjJa/jYe/9aZ7LT89KIKpxWOqIUG5IlWbXAbvAG8lYPyOC8we24PyYLsU8fI124k+i4KFzgd3
qoFil6VCmjjid9pXaFbgTDzNdkQLBArlIzIwSM5FtGOR0EEp53RuvvTqAMzeHzcE2eXWI262MK5R
LwGpKuiUkx6IujaTzzi/eC6sM3vKpt6DoBpIyNKaYyv9mdoxeEgujhpsTiWyGFahISCFmJV5XnHX
HOFzkZOwxH1GY2VVXHezCZ9oaUAPZ9lHxbC8DoN5pLDLmTo8Ik5RGNRseGaUYFa5ZpGKOxOByvQL
KvWRJ7dMnlx9uBuWtfQ0eqKDVr5FnwEvfuChGRfkgaWIC7gnobtJHsLt34Lo437nVT5K3J57ZqkY
xHxg/r65kYUDCaT2t9Bueb8a2BNgChQMrrEroZxCJSiTU5HxXqBKmg2H0PogsYQaYkHoqijuqHfI
9ajiV4YlCp5QBac/csaYDgRG+UqzUXVrdAjHhpb16EVO3V5AhFDNHIiRzXmB0it7OqnXYW3ThrCT
VpzA3+S8Pv6w981XqH374rMa//XS1e5+1HzNHLdBjc1W025gjwuTPStnRPlS1JtfuwyY5qwBGPgh
vHWqYmfoOi4MSHUnwZZMD7YpTl6MPjrxwRa+ZVO92ey/g3zDAIPQVQgx/It/lFfylAuAZhkr/yoK
tvKo3RrUkYoyUdzLGQabmarsEng28TvDkCs7lNoK2vGteTMR/nRiWPv/5PZQ1MeMDaBb/GpYf1sG
pDThMttjDZHwyhOPzp1Rtibizce1anidDOsfzIlwxALc5SjHL1wiWPdHZdc197DBFc8XgK4P0kj9
rL6j8hwkxz46pSOUijN0MpYQ2FW2PsMVc6cXl8HGLMptHLITQunS7io0Kow+NCyG51xcLYvSrFyr
+javli4MkZptbrv28nPr/7TAgosRuGXTLqFnrSzo62n31qM1ro3WIqtb3ofoseCBEeTFBAMcdhp8
1OT3xsmf6HeFvPdjPi37WQybOrDQ0+PpP8n5V5XlSwAcKOhlixtjE/DOZd2afHfIKucoXPWIRmIF
vAXZn/wIdnyUwArS+YiN1W6YmcXxdVAwz+gn8Q6VDPXmRW637Uh4YrJLSPJyc964fcSGQt4kIzE4
XEe9eumUM/1cHp0DXFyM0ecGHZR61NAiREsz0kiO6uaS/YGZG5sWVLyMKpw7eVxKHIk5xg4SCqmY
fCAhSf3IOGWQZSbFn9otEaapdOADh3xTVUuZ/69x/4Qk+wh/joK6JnEr4e9Gh0Aceo4mOPqkaJLZ
27r/3/JL3r9GY9OncF1wi1XT9D9nTVbpl0Rf1LK18/vvBN5DC3g4o5ZsUPlVKLvvbf8BssOxCXcR
8jzSl8BSwR6+5fZH1z8S82KgWkX2Rr3EbKz8BFypFWdWJO3ERpuzj24IJSVqYzSCBRHwqyRiUIHW
onJhUPoH/EzriKRgI0i+3XKvx7cY9BRj5pLzj2rxiXYFK3kAiQYLmUVSHfVQtWba3QKZ5rrw/gyc
l7aPG9pjfHYgqIZUFXP8qRhWxO5Oaf/E2xxOiuEY6rJK8C/wqfzCvh0AWcbRKkRxPFwo/jSGLeLD
KPdVxNO+MlrW+CejXCtah2N6WafqBhAJLafjhRj6kHBnZbS2YURWY/mBJglkwRBoC27EniDAsOL6
KwPctJzlwzxMv+twNxUifkK93imzVN124StMVyFtIKcP4TeDeJClqU9Kty0/XkXZpouNjApuQwRn
BQVAs/b9F/lAuja39T37Ibf9seIzABvdBPsU3iLrpOQPlncIZYVx6mTgXejF6DH4CnZ2ci7bq5oR
deewPspjbWm1ZwbcmrXjI3aDq6VfS0SvPsbXsd6a8lmSjy23PsIfdjcW0zo1+tcpmClQiqEc9/JD
5wHUDoGuNiejOkYM2ZXqFDSHAcBXy6CB/Cl5OpPIbWWINt2xszrYMGY2LKoZBB+w6xRCyPSnqucM
3YB4sPcoo08FBGpk/GNRiV6MbMINeYcOdgoWh6RWEYm7yyw4G4+6OeC3h2PFEuYrh6MNeWomdL7a
i6SdbRNfGiOoTJyN9qLHF48qQVVv4qvQ72P3TcaRSjAlPUx29eOPaTHrYssUb+Gt3HrpZz+B4q5T
HQBy/ln0Dz+9doTlkXJo0EBu6uI2uDzhy9wml67DjjwbfYwN5PzSDLOkllAPo4Dqzi4D7XQ5Niwy
0RbEG5fpq3WJlJ00HDqbA+1eCeFMYMoSKGRM0f8OLcYuihOnv7GsHWqduRfjf9Tw+1CbYmu6pTLC
6sdh6QpaZytDA5k5FeVhIaBA/k1jFXVYsxfG8hTzOXB2xGezu4bKYpDPgTjlyh5UGMVcSIQvy5VE
Q85IMkQ9D7UnqmhXWxQtgJ/fxHIShr6UNA3KcMFIJ+fRV/JP4jkhsm4qf59SW/tgC8oqmAn3w9CX
1jiv0EBWwZfNqTMMFz1940/XO2dE6sZ2FEW9mp9Y+xeZj7D8kWSkDa1caiTO54prY3LuHFPlBz4D
vkuvgUR0aN+jMsxsY9yKnGDyyff74N+sKygIFeQHA91EiloCvzf+d4tJdvBEn8LzD6jTcu++vZP5
grgtfBgc4V8+HVG85WX4m2QvPlT2wqn3qhnDQVaxJi1BDqAw2au/Q8ZGlpsI7aiGrlNm2Xw36EZd
lW0XKwZcS0wetiZvmGCadoEgag4cV3ihpG+ezKhfEVJi4jMu1rZxlRhYluquKFYyL12FZzVT13j4
IsyPIXkZ0TQK3Y/uL4UIKGmGRHMtWxcRmsYFSuxB4vZj8OwBSGjaYq11tE93M/+nVQaBAm+Z+UbP
KKL75m2DaKGJP3YORbKzUqQOiDR4U3cMruwQrOsT3Qj9GpzclLlfRlLE1mYdgi8tUlFqM1wlOobk
bvlq8hcBGKzYp6ZhON0SwcVN2C7ZPagPv6p3tv1S4vtENosVUL9WOB+Ovn/K6belxGZWVoBabpal
fArKZtHnvw2CAWWhmZsQBvKIkgFVIQnHc2l8hMYj7M8QXezSScHIVI86pHzMLn7NEDbaBgIAa/6S
WU+kRHIYdb2vsRuG+r40t3kesFa6lRFBuhoNi3wz2R2HD83/wEdtySzZj5UULUz5lI/op65IA+wS
x+vZ1Z1m6jPUM1RRKt69HHz0HE2WQf/RL0U+rNgJWvDFMroiZLe0vJ+B+VCZxg2AEwkaGLqlGX7K
3tHGclMUvyWhMHwCzAncHWwB/ivD4uCBYdlQfzKEy+YQ8NdBePXxyCXtl8l+xkXuYjwsdIpIiLFS
csFGFDvRS/IuanEUxcPqL9Hg5NamO4bJgQYGPEgXOCP3U/aXoqXKog1eRqacXbJQx0tSU5Y3Sxn3
DijlaMt6K67W6h3dmWasR2NVZ1fRLxOFZn/Za6wKKgbPyCyz9jtBkeKlNzJScbRfUuPEmopRZcuK
Y5v2wHAXXn+BpqD2G9F8dM1LBVLuf6vR0Y3XGpNrr7h3us20eJxzUSx1UW0Mce6NDxkIhGx/ZxGm
hGuUUEz0S31gfI3fZS4IDqVcK/8Gitvcusf5MSL0od9o/Ttx15MxRR+MhRKsh/7XxneXIAblT8Br
ox/THtwZZzOxOio+6cj7QXlB/EJvIDBaUf5KNqLv7qrFyN0JnMT5o1Wb1P9BBRuY12hqb1bAClxx
7Cms+YDD8K9sf9BXRelmmnN6yaEHLsLUyDedvKf/xl+KV7SNT6n1IXcXl882QcQvkOIv0bGy3WHD
0268zsH/4hJbqx9qVnMhM+US8j0m+FdNa+pje2iJrZVAgfjxOUDlD1lVZF8WFONkCeLP6lao7Zvw
ano7bH9B/iOZ/3SW2AgGWfULjusqWPlE0AdzEa5VcRtGCsca/cCHCLD7Os0zJ7pBPfdoiGuUJfJ0
szWEIjmddylgaGOS095ahL8KJSsDcPQjNIhNfKv8Q9twhNgL2b0xwxBmQX7qNUGdk2P9cpJgjdOx
r85t7S7s9DgYGrb9P7RQq6rLUXFV80bYaxjsi5ZR/xhdrUmiXr3E5JV6acU0tiU8LmJ87Qru8HfZ
PHILMLTFz08ry7JmNlCAaxQwEVVUwk9Ty/KNzNp+n5ZkDDIse3rRs6PkKIKzZLJFJesxAxjI4NGn
d86VZ3lVPZbCj+oWh+iRyY7gJaXn5PITjSPJ+6Z/SVK25gqgmJc5VOoVTTOEkdL9VZkimfNaOxoj
z/e6NOBROMNPMK5VnxJ/fMFTkdjbd/2PMO4+aCViC4jvmlnmSZL2Vv+YwlKGVdAuJd0ZYHLjFBG3
MdsxIx3EuuIvov0Lun8tuJIpAjzudp14JuFGGb5c2COVOHgKKd9nGiEJj1SHJQjlmPXIEFIWp8mE
nfxVzyLt5yUKMBZYanPTUIfkPII0XXGwHI2DMI6Dto3Mr4Rc52yNnhu5gnZnRuumULwXODcoYgE3
zUw05SPvpTVlrT5StqQmt/1oLUeeVyOFfsXOCv6JZGIsYCrwGZUfwmQI9z3G4B/cPy3Zy/pOIEzA
Dt2iIvTveMK0/qFquzSmFuURILyBZrosYXYfdF6MyHCs6et8a9m+muZx1Q4XZexfNWxgKoVLT4UT
sVgcvGtf3PJIp4D9tpKTkpFiO41ZV1GzRWKC+TeBj9x42157KR08w2Rh/MiImmGs1MMpxLyYxV9+
+hPaFz3bii+vntvwKpkgw2cTOGkZBygJUnJEhiqfJ4Vl2fszkAmecZXriZqFTivmgqYzdtVd1/rb
FpRcyFlLMI2CIHFS1k9+xdprFo28HjRHgmiWPTL0loO46HgCQhT/arpM0p2EOwtqg5irP6q6Vmjj
YvcUIf9NpRN9Y4JKW5pAZf+KZsHOe0ipCxDxsWo42SDIOuJOCU8lD/wL/pL5qv1LPMokgQHcRMcF
Yon4qaZLHGto5964G+W90r4L6UoacaDu+VhRYDfDCsfHrPyWpv1Hi3aWwR+jzYYHwcKypgcLq/iX
uEujo8LxfqV+2Yk3w+PYdXQADppCz0WH4yv/8sKeGUhuGgYQ4itS54XPXOEec0UgPXcwECgHkQIE
uw8aGpr8YUqfLYiF2Lta1RmbGINIvf2AT1x5j8g0GXDSQDTrHmWD0kFpwAXn2QuP3xmZ4HQGLiWc
3K32bVa3tOFHjw9tdAAN1uEcj92tVvzh6DTkH2tYCJJ0cXipjaNIhHCPLt/ku29OoBrb9tGCpe3t
j56yTFJfgZqvjPgyYLSrUeX6/CgERcwjRlvKROCb5IrsMe0QN89C9lZZmC5l9V6764kNZS7F+DUw
y6zQLTZUr9k+7R1bx96RnFSYMuZalFtCzzjBd2a088WRvREevp+CGLFRY01MzMuonOkADXHImkNH
aHayjfKFZCw9vL/yDq+hyF4Vg8zIuvv6zWr+gDrk5rnPbsgTOQyKZM+VXIa8xsuhpHw+NwX/DZtW
6D7k3cJ+XVTFOvX3Be95lSQLX70KtOUwBqeLKPfXQ31L6xt6dSCd+6LY1N9cq5xDOelF8d3z6Wpm
sQKBeYE2JDGvbX9hiG+NgOuviXrgiuqehopq7xME1by4sWJmpcEKM+AOy8jL4LQhNAG7eb1G9CQI
ZFGvbXZTXkl0rZt2Xn+mbDplPlWSQJ6Kxd3akHooR0uFyC6OY1T2QXBDQZTx92WUw34cfa910+nN
pryHCqF2hJtVRV0eQz1KbW2H9Y4H+2nsZXuVFqcG2Xzg3dxm4yqL1NzFdX0GWbYImBgFHjxEmMJk
gDXouFUWwyus2oVgIDU6ky5/eJSmh9T6ipdZjil7nKhcciHlzTK4t1Z7g5u6YDSTjmzXwiMIXLhz
bvsL96EqSUYJ0A2Sr6UdpPGiN8DFkqvcXHq4m+5Oj38igCdx/5vp5yjnjmaUVDoWAhqAvASalixE
23PkP93hq0bCzoH0Ffi/pUBkau0A2+WkFdv9osjtlUTpJz0pEazpqsTiCzE1oXCRWexQCuKnz5DY
YIZl4520H163iR9+gCZWCABlF9RHNMcSkln0YT3MV9Q2pf45wO1oUfba9m+fbke2GJb77uQvVR2W
HnR4o3nSKA85iE0LeQl0KB8thmAIFQecq+FW0pft3YBJio/b3+IQYmibxwsu9xyCHYpfhWm+ReTu
sht/GNfr7VtBUdGTvc2kdR8p29TYF5SHvX7vot0grXu+IHWADKawAcn0DcfMqEeXKGUMrsx590DF
a/zt/PqzI+2vriloTShQN6EdctZV5UUaD+CM5jTVGEs4BVPfMUC3wFMi6tuVly2fwSSWFssQVHGV
H3jkUvaGjH0y8zehzGKKANmoMrhCup/KPPXxURDU1YQ5RzfpOQCO1e/BhIHC+L1GMZcc1HxmUnkN
qGGRJhQrHnARHnV549H7k0tJUw49oZgx86mMl3IPwn/ouiV5Gepz2fvSymcR/gpgyDKZtOO0AFTr
R15sbXiu+YfKjYy5v96J/syXDFFB2MeJdNKxrydtnIa/YASXMB0u37kGq3OnIhgBZG6vjQo9J2LB
dQsKC+ahvHN1cvZQo+FFQQ3Fac98YZJcoPvnfMl5D+Ie6UH7wKKyKKNbZIyO0ZIU0td31fjByOaM
Om4ksLDeXBJXgQ5aZPVskADy90jZ+LWpKtj+88cxLw8SF1F19mUiZiA76VxY+TyDYd2SjU7qTaPL
K6HekvIrlMqNXj/wZpfB00117izUpualNZ9NgIOTmZTW3gbmsTFldOMqqxG5gBIem+qPYMNlhahO
pTBAJdh7w1oLBVps/1wQXl7y8dsMDkGT+tVcAlKRI0wUlGeR/oqSTZOdy/LgYT0IIBNrYXqPsf7b
mO8KxZHcc4z+UUuWAQW4DWNnIKk7Vg3mSpO8mVGLePTg1Um5nHcA5Yi7X/i1OhNwVZqWFESnYO8m
ExaLjrSFhIQlzBndv4FsNf/bhgbHqpCNbbWvCdWKq1tCvITHqWjpTu85ITNbYMCzjnUjjgd4SUTo
oF+x2EOPocEei8UQxr+ONFygnvQPayKlNu1IQpW7tAhSKJhghDVnGD0O3qa56NBRMGbRyMKyi2g1
iHdgGJQdKvoXdIuDUw6sSowR5wsTlwXOypQtnxgCVIs4/LFOMULtYSgYeGBtqh8VEingdR6hAzay
ZYi8K+0/CY1Zj+G1D9ircnFE6H8wGCCuxjqm6nNVwZZPHpowmw/YoCdkZluh2QgwY/St1Y/iwjso
q2jGuiIMNwkBKIPtVJMp/+4Nv411wWCFu/LilpyDbG5hk4n0YktPyf1OrD2cxXk/3Fv3EitPUTxL
oHl0B+MxTY9++FLVS054pccLV3LrDT0rSJYrlCMQCgb4WD7nDzPDQk24cj/xTM9D5UOOb6J+jeGX
Yh8q1miD9ZBR67DyDFl164U790B8zlTm1Crno8+9RV4k+0NGLuNoHZO+WPlMvYLqMPnvcxkVV/kb
hdZtmFSyPqmMSfDPzqkZ4ROmdNXQEmalcpIJn7EuXdzMum66wcB6gOeM6pNv5TsiR23/K0Qsr2ro
DiXimXx+B2qDNgnXMTPDFp8YeXDzhEGjirrPwH6R6xpgkekL7R4ynn675Z5Rs2UvSUv2CiC6WUUb
NRNM+pZCrAl04MJQkIv/a0tWZFXtcWJr+6wrWNwWfzWQOZOnAkwZFzVAdS0AX1Usi6ZcQ/BeBggV
+5aiJnCRZq718tCFgtC26KaU/0JSHWPSiMrys6g9YoCuRIXo9brrt26anwIR4dWxZjLLqUKjeW2H
JUHUjHNe2fSjTx9G1SwH2+AuSNmFGzaK1amtAtoSMMBQt7mq80XUAGHr9i/RwmOlK78Saia/+1+g
Mm+YXUrWh2acyC4ARcMFAy9E12qEpz0+6mYRo0ZgamrY2Ogcrj2/xn3H4iMEGqUGb5wRQDWpmXz0
6Ruh71Q2B0hSXXFxzS+r3YuQ47ZbiSreFV8qtc3IIjnD9Fqb+tyLXmb7v1mLKG8JbM+ByO4CCWFb
aUCMSWqJQiegcuskf+bS9IyAAewKU2J3SyIuiHXCNM2w2BeORCAJij/WmvtKmXrDizDOQWezMwaM
B0WvW9loaNpknoh/WfYe5Qjn/wh/0CnZLFf5D2rGoxR++ajPpadFSUd9VlpOg8YX/WfgISxiKbpR
Sh6zXV6DA9K2ck1uknqQvW+ZfXWOSkWeM6Q755p+GvTkkbKqoxER6bYBfR8jxxsVckSjve6LKRNh
LqMJtLDtmNk/Mx+cpv8DMRNhjigRqDGOYa8/Qea1oyRWrby1DG0XpSaGq47KXePLnshgQAOoyawS
WmV/VYx/RLSNyHvg2eN/qeofDd0Nwbas6rdAWzRGh313C9UJwTqrNYZvOpm+a4/FnY/3Z8FLQMCP
/88czhTIqvQZWhiJGIFYqGLi9p4XkB7kexaFgMaoteDkTulOTADcZJ90H7YaYcyjNEeIoi4ynqaK
L0EJvgqL64S08y5FKGtBCnXC+Afxs9dc2/wiCsB9/J3juYUcAIvcrDaxwqPVFmzMmUcuNAXM/qKz
v5AThKm20NiIrjz3bkkAA9WFzPktWa0DZ3sWMtyCoeKzrODIiqxFCoXK30TKxtcNkMeP3kV8BqGT
rRXrmLfgWS/wI2Rm5ehYJEno5E8aAPgz+eujm23QfXZ8WjfUryX/VLhrIZ/lYZeU2/4vAddnDdK8
QC4y9bJs2ZTqTH4l6g+ir/ZZigb9PI5IOtiruUhqjjRNYbtWMAy1DP76gKlBfYy6t9ALQMQYB3am
Soa0wk/7L8vZS0/MspiKtXNKhloi6UHELcBHYoYydXPmYZ6K5XFpWu0qUqiniBFOYAyipqyWA2h9
F3vARBFp9TXytwRpoCdnG1O9B0j3+zhbTL9LwjAlq/ExhbcaQqC3KurD0Gwli3nSJrmn0mfj/Uwe
A/5XIOjSlqW7TeBlVWBhxg8pcJByeux+NB6BCz4dK7+aAdpJmOYlkY7KtAIEqaUBuVKxcgzIkcjh
u2DuPLioVTL2HwPj6IiON/WK4xhNC11YptUgO6ihHB/LfYz3gDi774EmoG6bTW3HuNSZNSn5MfHj
jY+haECMiKnr7GXNCtFlzKPhEa+3Y4o7iNWUTwA8jlSqDoDOCdOSrzkp2R2yQ7iXHW3ifmnE55gE
RW9PA0HIwyRExijuEe7ZMm/H3UgIq4Umkxlmv9AZ3NdANT+afAXvRY9W0JqwjQwsYPL1oDqqhm7j
IeFyv6nFKVPnOd6elEQZN4xg9ty4QpsRVcQPf05bhU+Z7asnOz2LFnbA+F5QZtgkQFfaT4aLNK9P
RrMp01uNJqD/rai1y4LLqPokzG1Gt0j0QKxP6Rn/WibsfTlyW5DaUWeHmEV+xYEtm/+jRQftOcqn
qmJPoa5Uz97TTTOhE5wVo78SIlgU5bhCr467QeslFDIPlRYoCj+HsHWy8uLFbJG8TU7GVsR2FlJv
IrurXqdyOHkqlv2Oq6RnqoPXtb7KrJ0FkcV8gCofmCC3k814wrj4nrd/I3jbCj44jncico5tv6z1
W4HIv7YellxSfp8jb18HB5M6UJVsCuy9r53s+qybrFfknZ0+ejNeDHTSRv7UFAirMoHbmFtxQhYZ
aMXYcyboSh8fEu1San8+awlJeeQTyr7b2lge9eRbNAkzuBQB94HIZuKvQ41OjF9RkYKVfyc5oW0w
GSiXjpZ8iUlow74dfGbRmiQjpjAIeddDmG+Z0inuOUMPEWOnksy3zSEx0EyW1a1sHA2sMA4QQOYo
bqCKgW/8CE2nqbxF6ke3jBw35dwHB398IhoI7GmiXusl2WRi4ZmkltpfzXDx9GNBFQ5D3hnTNSwW
zEyajkMPqeqk0HPxrSfkyn+OzDgaXjxm6nipPbJVo6Vk1A7qzRYSQcAU3E0pjvFuoTJTVCQfcKzV
PwU0TdhZuDdXSr4JfLbznreVg7Pf/YtQ/au5SkkRriydDYL0WXOQK1haDW/yciIFmPjTbD6a8CTH
FL4OTrNNGxxH92qVN5M4CCNF9dM7SnZiYAY1GYUn7WzNivvHE9McCWY6Eo/fQF3ExCS5n0Z3aFOk
QwiCdBugGEr1UFylL9s2Frb3DInxLHhXhDRHp0U8myGwbc4LFn4pWwp/nZhbE+pupqg7T2KBrdNY
8G6HF0v5iEA2QNFxamkk6Ll24gpoV6kwQwYwiQDPZDCraOWqCEtWbG+LRgiX/sxEtMB3HdV4UPnA
S1wlmBm4k9DcLgHtGGhUjacA3xP0G9fYFu5n3+9EIf2yP7+lVcoq2sBnzyVC7INMLqrHUUC42tqw
XM4X6F8ZMniJv7SKX1ve+NFbCZ4NK7TeHDZNt03Ljia0dQjbXLUqewlq+QDfRcdgMCdxIksgcjdJ
9QqlAPOTvYiDc25b0AZ1E2k6EyrFaNeWam+mpzd/VcwGSC1Hq5wzHRvvskXjLbdEViefI7thNfpu
ENbkWHgSVDAipd5AihG7KN5y+9dqD2HfsCXExKb4rHDsJeLO74AxnKv4+1pDV+Yx4HMh/5btYawH
lCUA+ZmINxgrPJ38MsA0rs1NpfXVrjP+71bJAqQX81xjYdIPNmRqSWmJuB4fTdVXqwL9iaHiU+fm
bdnzUnZFovpKYSbhD+g3FrFoqiLAEuDo6PkxRmMWi3KVjw+DOS/lsvcxIouxSQdSVDjXlIjIG0Pm
+JqKC44nLdaqLQKYhVkZ62CEhwTZrqhN9NLTbOQejGC6fXPp6cSJ4v9W20Up3/TeXxJQSCv/6Hn8
VaaDLTFxhKHVxi8EBmAdwSGNyEMP2dYkafeHCY5xWuWy3CI3WpjOkMXYT8zB8QztpeNo/Y+j81iu
1Yii6BdR1WSY6uasGxSeJpQimSY38PVeeOYq2y8g6D5h77UzNlHeXZPMZLONwmqac3ikKO6DEDYm
Tp92YP4I3thE8B97fNrujnaM6py1K8aVgMeMGW7hthxFTf2uoUmrsYZ3wd7tvri3QsQvEgNDVpDe
5orXmP0XUDRcFe5qIgQerXlAjq1mlddiMgmWrt5w1uZj+105kP0HCc1AYk8iYxBRZBoHS639HAWg
Dcs8hnydhTerh8NdxkEj7ZzOENMDr2xVqXXUMp9nV5FQIve8NLLGIx7uWmboqv3Mu2eCgy6kii+I
xH5yMX37yKzsejwXzusMWRD+MUNHoKYA02638DKEbm0K68knXMJC6hH60dlhu+FW3/yH106aOzF9
9BJDJ/OpOl+3JNP5cnzBaMBap5hJxqsYoVGgM7LEiZzW/sHLDwJ8mVP5my6LL1XPrC3XPrx6NJ56
gLXuZ8R6NMSLmTPASsyFCbJWSxDVF3KdYkr3+61THHsUFUO+M5Nu6fEpi2kbotse5UlDOuIzvDPA
OBfqu6RzH9HY6D1Ob+DgXOb83a1VZ1xg762nGoMvKQwutOc6A30t7y2c92B+vAO/RYoy3R4RcIwd
8vFziSCdGPOnxBf7ROSkyCSLwsj32cR0Ba0o+inZvfAYdmTdwbjiMkFdYOrhRsuPhN4wXoNjXlYT
lpiZyNkt40w/VnV0qUfcP9hkOiidjtNudcX01y4oeetnAiK3xmznNbJb7g7bEoOIhahRsrg12pvD
9ejrNLs93X0VlcSNaaTU/+VjNj7VXX+JI9IwYcj5wqeF28AsWvpNvqSz2GgmVRKdaMC+iNqq71iP
RVSS9kuAtTBoOEVjr1/qlXmk/3+kEdN6D7LDqYNMTRG19BE/FF25MGlTNSwFOdk3Ywe5FqabY4KE
bb2lZsJsx3AFdKmDb22a2k6j8+04QF5NtekM/0vRpAa8y4ml/03sxrg72LZaC8+wl+zMMd8sBBZu
adIemOl7YpevEU2mzmK3zQ1mFv26xYqD8vKp739d+H1TReEcVdAimOuHzkVXyXJA9p0h1IHgvJ6d
2czx1mao2H1SP+ibNt930lnZycNlrK+RwJiNP3YMmdf8Hit0H5+2B46mg3htJicfVbPmZi+DM/wb
tRPCvsFA++hlJLtBkOw3hShfSRRB1q4UTkYr/JZjeuhDf9bHLouyfDjuo5U2ZJwGMLYMIWHA+Gmv
fv3ieifXlMi3PvyaOKwBz2EIp7v1rmWrrjZi74Aru+EeNtHada8NGivCUFJY1/mLct1DHPrb3GyQ
BXCq5eMl0vyfsYoh5yFNHpDE1BHOxXvnY9aU1L3AnQgGNmzkksZspbrLXmO2be/j1t2qJGCTjrKh
Ah1HygPmXZT5LU69mLbH+oHVupAJressauB6hENt2Qkd7rthvqdMp4z0q3MZtSf2L9mydE86YBuW
nSGmvrjZpiNZem1EHGtC/3DRee+7DvgC7g4Zfk6IeYOwG9nQ1PjLQSNF5c0osNxo9hLFCH7+ovhm
Vj5UZEXmP7XvffvxLOEisEVXS4tlIqsC9rX+SjJcG7GwqQZFNQ40p9MIGbl0bs3Pequh9jX5eEzG
FFIVt2zO+gwo18jZ69VryVFZ9ZzBF9aYgvVbZN5Bylf+sbSpXOoXH3dQQvcSHcwOYQxhANJi/vwv
wR5uhgHxI/TBbL/jLmQddvLdeas964sUquffsfqqLZCq4XOeIgZWWIE5r+dYDDmCqe7AgxAEpDOp
G9w1nHva/YTOF4hGFXsrZZh3DT7GhIAKRveyZ1ub41dzuJeDHKRnEG8nttnRvPzlxWj4mdUg/UQs
XgJMAZ0hoKorhL3WNiF2TKvc4xQne3iFhIrNHzfZ3mBfL3lD8EfAUZmgqbdw7IU+iDOuEj/s1/os
sUWUw57d/G3M7gnHaOXXq0l6//p0yBlnuRsqP4LgUpaskDuJQHPgTKNR9e3rEDEsYPA7uaiCeBkN
jLJDdGvYrvM/8l5+kTy1i1s44LzXTGQxzO89CER1C+BcvFv0hY2xVKi97Yrs7AJ2zr0mh6TBalhi
RKraHu6l+1QWX5ONq5XxbmP6uN1IRSubtYN3wc2h63v7BAeiznpoyKt1jSda5PVutBNa1nilsdgu
jUM2XoOwPTTEKee1OJnYMyyZLXL7FGT5NiYiHTLfh9m3+9wzgWB0RKPu0zmHzr6VwmAViC6VAY3R
538aW8VUaNw80NDzOVn40PCdVTYiL+RIBo4YxdgxTq2tCotd3aOfN8dNjmSSzJhVSr3nIGk0vHhT
NpC16upj7N23zBkRaX1LJpA64Fo3MBZJ+y+X5imxWT9zWGV+eyOufGmy9e5qg7XndAbo9hQzoKgE
LAQlz7MqPgWwJxk4gKu7QfwgBOfh2TTJLdvEVl9ymRIabB4Mr1uDFajl82B0c+bIz5ydPFDP1uI2
JN2zTs1TTC5FXbupfWdHGveTlVUvbaToK97w7oFezVYuVYusqpVu9buR4sRvA8hpr7PUTKMq9Ihb
NKjuemxraRnulDMeLOFtyr7YVHPXA7OOcp6EGPIDPL4OduSkEycg1otUvNNtoUoR6wRhoVDxIw5f
w1y/2D4yYGZ67UjC0jVDC1BRH+bjLRDE5OChwue68zVwZ5xdIwdaguuvCIxXA5st+4m4I/uTfZlB
FCzhfusilevgf16ovaLo5UPvN1aJwiIgPneSl4TBllWvPD6xUvvs8mfLSYBGs6Ui31TFgEFwBo7i
XDWMA+v8b0indUmz1OrBwY/ijZcVF1UX+wo4g8fjDjkgSjBHRf2O4pRuoL3x8BM0Uhaiub6bbpY8
9hYliBezu6ao0qCQeQ21YuGf2zA4BW56cTtvmQ30bSQiVphd2fYkab0ZKnOdkFiYGcnaQrTqp2Jt
6O4+jMGo0QYLBgI6NwkmeFcYJ2CzsnlYFBL+SxJjHw0cJETkOJQ0PTV/zB+WOZ4RLxQ+/AbZFivE
xVDJi8KpGQLkKQLSGtgaBharAYpil+3GzmF5UJYDWkH8+7TrwhXElchN0ew99KwZJqsSZpaN2x3I
B5TjTQCXxnHhsRRvEQ1qXKdc9YyKuJ+KMj14pFK5dXiikERRF5xjzC5WX6yimH2VFm710d02bbkq
qcsB7SPXbW5toL3UuG9btgIDBuiJUcmYcxYH3YpFv+qZhYgIzpy+CuCniELxDbOVXZn8GyLBFq6Z
bSOLuYoK9iVZR44DqYk/lGNhJXt1WvIbkH7yDFKdbwTfXYmO3MOMan0H1Qf5gUHypjNxKEKx9EEx
FMClfLmlMtrEwfTmO2RbRYq7kz4Iq7dtftWAwiK2+Uo88mKZCnR+8Al7q1qoieIwcJ4nW2NEQCyN
DfwHBcesFXFHhlwFOC4TELGv1h2D16AP/7UkbaY5usa85lNA6gwbIgD+USOsQG6wtSaE7BmlGH4d
K8kOtuP/mNZXKqmqQ+3um85J6cNGmQPmdH01UvoPkfbQfEIp2vbUBn/d+JPHy5bLMQnn+kg/uL4G
A+2jsV+SyV+F4lc5v5od3AT9xTyvb6o/01GLEJnEkAnmsea+8uhzsnoFgm9p4jQRzAly/qqGeTXg
kg85m2PayZQjAhuvxg4XqhuQvQ5dXAN9mH0f1h+rAqqJNKmetjRDDyfyMYRh3WVK3PgZnXywTBug
FZ6a3l3kTj2m0U6PTyNOmDIaNpHGYLOy9rrZ7sosOtjsVYf6xWrO3cDmRzAGDAILRzZrVOwODqQh
PFZnHHhbXWhIN/wrrEAY25grKcVRNGxzqz+G7I69FM9CjHHW8DATFeSjBDsXrYcukIx2Bf9T1qzq
rP6cxmHnMlnx+mrjTGjS3I7rgqc9kqsACAEY+nHsq1fXy/aJN11DgxmaG+8sbOASAnMvmFdO8aFH
Ny1GolYdkAxOuoHDvBmGt9AbHxR9TEjFKvWh1ZpIISwJByK2C/QLGQ50b+/DmhGY30MsmF1Adoas
wSwODIJCVKksZxEkG6kO9L65jc65o2fOSOkVQfHXQE1/kol5DVnydQSXNEw6s6naFKV4TpE4dL5B
JOp3HL6wJd+4GnYJyI5NVaP+nXcPsGZ6B5qceaj5r7UG6yg4Mdach5aVi8UZoRD5qgHKSqQjKU/P
TRk/+OjP4xS9eXbKPWE4xWLQX3Wm8kb1yrBp60rAqwiiSnZUOWItrfqRBP4Q5rwF3Ps7lhv42+sI
kV/U/qMTpHoNnyj0MRYhM72oiFLbdFDEFKCM8NTiMsqg3SfuQerfVbiruRt55w726D100thr4ND5
wBOYowzpEoJpOvT+8NOmDOyxt6Vks0RkUuohpyT43pG6xbM/2jLeSDbDo8TZOrBY0p/mOJzG5TZC
zxcl1U8xkN3p0HRlTbYe8R0IhtR9RD3C8eMBk9OdP8X4SBvDUwAXoYZ0UMb6XegzxZOWGmicbd2R
5eIpTRcGmPm2oztFS2CjD07Ej43gKxQCq2WFtQP+qmU+D6LezFPYwnC6DXm3sxsLbF0I++IxtG8C
b20MDygY93pFvSu47EvYLWw2jxFfalXZrySDvCDivAYt3hwnnw/tGJpefKTReXYTWHgs/lpz6VKo
aoT2sCJ70gVzK4ORQcFwM4jMjdD008B5HI9gIpX7FxfzCpdfzMYCYbF2BpbxL2QmMCDsq2307ZB3
Rm095PJW+cyXonGXsH71MfHmSbEPLTZzbc2uOV+0RIM1OA40p9rlOsl8eExHRW8dud9GoV5rjptc
Myi4LPRvpvuaVQgcqa9lGs6sFxZg1cEMbwWckyLsn7PJWnlN9B4CdfRkdhjy5tazMRBjttNq3rY5
/6FCL2OmL/wy98b9rKbhFNUuA6FyAWB/JRWfakvkFDw+YxhXiu2/MRuEXO/Nimhch3JfAIqoMuQp
pv/bZnaMZrUDtuPeiCCM8bTpQf5ac9wQRYCgPJ6OVgrWj2coQ0HwV7EqlX/q8IqJqX9EFN7TiG8q
Bf9TAsmTaz6ZnTuE+BbaaUN0PQU702/dEWthvrYWFZwe4j/IeCGcBr2cUYu3pL5iNPNTZ1cqiV6d
kjDTswspDs+W+iqzV9VPh8rifKzso28K7p6vOczFBspXWkt9wPIH1lm0/mEaxp1bVsDkfH2lWsZK
EZb9sPfJCkCnKFqoRPm5hbLgZz62B8rmqrobBYKWIt4IIvaaFGmEx/y07Q6m63CFhCSZdBRqNA02
ilXyfh/16GwdgeDXAUBU2fsofxUBUpQ5RYQohM717xJcUqVGPATzoq/GgshECgVXaNrr1DipyXkN
63bbmOa5j72Nyc7RLqKFLsp95Q5rq24PeSuRASExY2T5VwX5QVW8h/MlqBq8w9naItTKHFmIuM5a
lfWrSj/D/GtqgZtUcg3gm2OILVPRr80p3OdC7eJ0eg7KcuWje2YLxOQ7XVgTti+czeZ0NJmBBZ27
4mJG35TDNiLmUv9ofbLV/aUHnbQS7tlo2JOkYtshV8mzUxxwmYQ9+b0/vBQYekjPg2I8TLRQ0BlJ
d+cOts9hAqYSknsf2jvlw1JkCSMhhlS6izaHseGYGpyx6uax81dks0RxvDHIWsIsYblz1zC7XGFN
F5c8KlmJsACMSLMVUuEu808gadpeXgPEg9y197HplqrATmCH7EYofWuAQZP2ldOVGsgwrbA6ZpG3
SRLnO1RoNkSz1a2JA3HlJfe5B0lE806/xRohY9nWoST5KFHGDYi9J6H2ZVwjMf4NWxT5Ll7NWYrQ
on3Ry/6SC+wpuriYrrex6xIn17AfbJD7aUQSBNtvzdVPtR/sAtNd2X1z03QH4xzkDiaq7hhiSDs7
JINP3qbTwdr9K/R+lZUcpigVMyaGvY6lVm7DBiUsJbdd1V+5+qiRSBf+p81ou5PTw59Yb7tyQ3gc
Kc5Z9pFyI0fxiClniA6RYkCbtF+OE91L1u/LzOmw+AQs4C1dzTakFAO0sF/d/uKVxSn008WQ393Z
Uo8p0YuPosr2OQ7hng0QEAQmbHxrSnE+OveZdFLA+UuTrazesyk5uO3VgiATp+MJs8emwtPgO8Ml
SyYsnTgBEI2blsL03SySgfJvBgso71+JZMDs1GMc84OrjLtBzJYIy1crYkY2OKsWPdDTKOAJAnV1
FGpICsvAzmfH/3SLogmYRn7T3QotY/mrVQHLPsWcKPnWG0n5p3jpus4Gm5MM76jsSEMKmQs1scew
w6oDYqiCTRITpESapQu8QpbpRqBFmapzNRZXUyfjCvVJkeTPvgGHwD2lYQy+qsmJv0s1ihHrWMY/
YeHSzSLqi9jSVHa2ZoK3H3BI9hKQS6W/RTlTzLGZ1cZAMCDeWmlOCAZS/uGns5imQ6tbiaDbi9Fh
+lNu0jHEEA8IvDVOVYNfyJfLQIUGOhqqtMk/RUV/s5AAJxxtmmjPoedcyzQ+u2JcG6m9VUXH/dnh
sHCJr7nY8mUKnrWRcmZwL62nY/3HRZCX10SahzFqdh7urQmNcWNoz5rnYpVkMEzUpdl3lxTidB3B
5PcnfzeGyBpNwNbzzJnshVTDgkk3pdXdKYSsHM+0QCB5EKO5qPNDOohF3b/7WbsJba5I6HHKrRct
qYgxxxC/H0smRNxRdpiN6FUpIPsaG+pzFA5UWBxvm7TLd7ZmnzUuaxWGvPVEnYORinOAkmQE2QOd
4axX55JPTPS8gsEkWolhosCL7EWTz1pytHNmwnixxczOAa6Hu0r8jIRGGOzVskTsfCgoKcBi+DOk
d5u7zhi3lcYvmRuYLNCf2fAvAhdg7xiB/lJgcWV0ncb6DxHetontl6iKG6YL9GKYctGnKhSOUHs7
Q756c6x3glizQ0aVzH0w7qXWVxcqP7QWmMtsn7OLx/qZ0ac1s9tFY6+R6daHobXHPggemmx+OUou
Y22fx0T+WS6qoAJtpqBXdCYIUil7U0lGfO/5BoMeg2FlR9+Yc0OAUgVt607c215s8kF3X3IWYCej
9+wP9qVufvriOcrUtO4iTDlV9MIweRnKEH8WwOAn7jXYoGJV6Y++pF/WLlU5bfogZVlHWqqS/IzA
YnI1Oc7EkD+sOfcoVqu6ItQTLrpeUB9zo/Sw0GGRo4Jp6AKnmLiZJN/pZfao3TfD5J2pKR9MywWp
DCEpgMvkIhIZGjJqFb2r5rEPj2vvlmqg8oxk33NajdAdXBUerMw850TuAGoi4zThzx2D4uvD6t9Y
Gq+WTyA2Db+Wu7ustYCQQK8MdHuTe9qWEeaCKntrw6VKPLHRKIUZ8K2VoR5JYcwLPjwMWLo4c7Ws
2cfJyArDYdxULNuQjWbW3htWfOuIb79Qaj1ymIaID8bGOjcg8VtXfnat2usOzXZuL6esPOWQ80zW
v4X2F8hHShgeA1qc2th0jIKg3wmJD8FHtF+MDPHzW+g9tRZwI37OIsHTWSaPjiQfW0riWot9Gqmt
V30pKv2umRZ9f3eobuhX8JYjfWvTW4mDC1cqKJpXTw7vckINpAg9t+/0vf8krr5YNzYm5mQtK5n3
NJCP8feEkCW5sbUZqUCP1cfHsEVMlszSj6UC1RlYJII57bEJy1uaqLtT6DetgDs8mWBJAD4K5zFk
6tMOu205bj0MklWtLcuOKtAmf0ML/pWNs5jYznqMHITC7smgKhl1hAkjP+lWZ96Q/cSaRzDS7BQQ
8Q9R5Ld+xIHe6d6LKvuPBnLZU9TMiHT9AI2TZimEbDQV5g3p7M1NEMVrA54+myJFR7FWmg4AKw//
lvio8EhnPMAcR6zUB6hvEy6cqnxunHSvk29kuME3DPgjq3jIv+HNxx7SWfw0C3WtTPe5MglcIdXI
QFaNRuTK1TAwy2KmpaF9jfNLbsubzmQvGRsCOLxgY9XyYBfkfZY0iBJxNEITW/M/ahN1tRAPrdVP
nomHTYUtEUfxxkQVM5nW2Sq8TRglm8ZHTIRgx1bUWonxAOMPywg6GTOb8yCYbRYOx0MXsf0QMVUE
1Bujqe9JZa114b3IitamTYd13YVUiRZRDaSt5PaHjyYAd9dvTIFCAMnV6SIHG+2I/xnqep7oNtUC
IpZQI+49AFEdzslDXSzm7G14I1bC3qIO6xe9CZ8tv78r2lBGmsAXDdBwg0TIDjuNZ79pwDS1jO7o
hi85UhCRRswxm6PPj7rU8ulp8InE80JJf5ht9LZdOVS1TaJdmVsQEthDF8YMOKo32dA1Yw3vafFj
owezROGX2hyLbRLRtag3us1felScQmjMqpLxWAUzH408s0em9K71WrGwyHBeZkPzY/RsPw2SVKpp
MWRoycPhaLDt1CAY83Bol/PdGA1rp/BXwrI59dxV5HtEU4OrgDOr07Agk15OMAC0zlg6uH9cOK8W
YhWHgVcXu3fVZ/0y9+ZgMNQqpf8uTYCBFB5O07CBqj+5Y51FHnm7Tq/oMPCKx4Of4GCfodQ0xjNK
uwnFvc9Q7ZbOGS8e8bcBjjIJGuOv6aBkFe9FW1K0mcfaGg9N6RzKZjqXeXbN+3QT5JDHjNraxeYj
ggZktkhhHUYXiNAt9rGLsTaQKLiGs2U28txE5kLOk0a/PLHy/s1KQLgu4C0Zkw2XT90JLScq+zw5
VxEQ9YIIgEzz2FQhfZWcnaupse4u52wUSISVJa5RTMlY7vIERpVED5249UGr22svmzNRd+uSYgJs
lPleZggmyqRjR6+lC1l7OHIdCBvGSvYVnapZ3B3FvFWVF+ZiZxwvWAX019roBKosjnW344qSiUM3
mX+2plOScuGxsRXV3tb6NzkWX36illPhHFozvjHkZqoEoIWMSfC+4Rr/+3fvs7hvK+IYGz5D7Nr8
gwsTwXblu1FO+7BLf4swJ85MO6So0+3S4VWIr1aP+J9/yfqCmVTbBGvdZViUhweboijxECZWGiuI
iPF7gzORA5KgEQOu20RacJOychKY0sKIotajGJP4svUq+Ory4ojCf1uTZBCaCGKN6Fek6rk0QP9K
bdroKRpmf7QekWd89jYAzQRB10ihFvUuOkVqaWDjY81EhiQpd3L8p6Fj1llAiynsLll6YtopUxFC
ja3Mblg1+BCKcfQEmNWqtjgbQXlyhvwvdXvSvgHIyrBcpUZLtJ9drQtFwJiW7HOCiblu5J5KFV8D
4g/d2xV0NU79L0Md2EzhpRYQrl1YWEy49Izc+sxfWG7yqFKxIeqXEh/es0Ved9XUD5aHKwOKN/FK
+JIi8ZyzTZysbqnpCIR052wIKkw5Yioxqh0PDxmZtlKzNyrtmjUDpoOajHMQI5ihZK2L/mQI8y5j
Dvy8OEWpv84L8ZdqKHsq9ECeQ8y60YT4wsu1D88Q0Q1uUZ3tGjWK8lASuahUmWcZyNiyq4207Glk
I5q7rNqY5yFBxH0/TY/BhR3YhBpWfOGtJ+rrAamUnsQH12UhlbL7E3qFpHi4x3V7Tvy7bmS7UPSH
OLa+SQxbSSc5lIILuRIno2X5bRJl5aKQA08ZlsFi8Mp/kR89qnBEl2YfU59N/chKneBbVCcgCpCH
W8V77k6P+VFJBf5NyDWfAQZZzD0srlKGl2E4YLUN/+oA1EKpyUun9ZcIm6Xmc0Uk5smG45z00yaJ
fHoYA9tL9NdLgNuGZZpY/AZqNtQ4kTwPmv1o2GRpHesSA2/h4MEeQUXxJLOMabdHp9QbKBIotICv
GYdRFxuzQzM0EgFncZNErX3txpRrClzKIG7E9D4Vvb1kc751MnLaqJSfCsI6C70DmU4Vg4a87/S3
wJcorzTeeBwCFi1vCms4d+qzsBltSOxugU2HO1CpY7smTLG1l1GJHWWM82MjsEK3Nvq8tscKWcwS
2CbaT577kidE2mHSnF1OyFR2DR6fWujvlT48OmfWrshgI/xp1av+w3U0fu9o47rROYO4i3JRX9b4
uiD23LSO9XvjWPciqLbtBIFLD/dO11wnnru00aXk4KAjK0Kk8e3ZwK/i8W6bHnWXUbDay166kqGr
41OyqUvmN5yAxbWjW3NAw5lBce/C5CGcaD9200s+aayicOCU6T0HnCAt8Bcsr9nDMFQGXCdA3hM4
h6ETBAPmERXuiCakxYUmg0Krv9kY/um71l44c93l1kvslamyk01stOGDzROd/+HRhWgc8lFn+zDg
0GkO6rvx3jgz3vWgu+seI2IiQmz9bk3OIpb04Uq7dWCRRkpT26mvHh4mpzDendF/jhi65cSCVxBW
0ADsjPoKaBYDRb0yrZcUgApXD6QqFkaoA41RO08DcoqeN6bM3ZeY9ZGDOcWxql9EWm+Rm+DcfLGV
ccWn82tyEsv4zr76XCX2zh4g+8f/7IzvE0GItLl5K9jBljrqOQqYuGgOujmciDHEX/pi6Rk7zhiF
Wep0x8Sdg17QiYcxiQLkl/mCcbuFDFSOX1XADgh3qwmvRcMWyA74eRh5qVxnMchXzW7w3WV00wDj
KmPXG8Eu1H4khMC2ldvRAYtudA3FKhyIqeGn20Jr672XSr4PKY8oHF/jHn00c1IdFIvMyFDGXjpY
jLZkRNII0U0jt3g34anzc/hEEEPSAhQGsOh52zD9ixMEH4Hza+uclQUIqxRYIJGCoNE9Cz+Y+Kzp
hxUu91SNBE93R5kCG2/9E5bHc6CcD5NroVTGu1cVTzUkB+UlL6Nukdf+rWr54oYgrlULLRNBMNsi
veg3Gk4nNz7qU48HCTOZ6aOBSDPJ1DTbS11jSOXPfLFVSTSWlxEJ4hAPMySnRACN0Gqx1ZwO2CLL
jJio0CGABTVRqUKmviQ1ejTbi68qbM52iIhU72zykTvCOdnCs4VB17Ix4uYQ4691re9pXrc4zgXn
BvXZVzU4P6nXXiY5D6rRGGSR7dMR4XaqmKgo9T0ib55cQs5jzbqWXs0+fVwGsCFMFiVQphu2rybu
oLaKf5qyQCzJj9zvxjO5G+sBwRrz/t2I+LqNyU7gFRGt9wYs/l2rScbCGSYReOa2v/B7oKpFw32R
j85x6lHbtgWb+rbYoJ8Sy3pkeZKwiy6QcT/VpixwcACaTvOY87AAegO9XdO+snBEfOgHW3fstiJu
D77gYDY08qPzabhoQwbwqKFSy781zxHHomRn5ijswLJAMZqGJAj2fkPqYIl5QzTTeyvMW501u7LD
Q2tQ4NbNH7aNW1SyaGXqTtSTj5onq3uCGKSPoKXfYArFNZUZv9aIZW10tY8aTTwloJM/zS+HR5+D
5gHhwgBOpOgZb+om8wOOydtUNAQHukdkJTgQovhSz1AxvWIHJtTZ6sub2TFsZywA3KE9qAF2iMqN
PbcNfcqIjFo5bBqUkZ7BjrkgJIC3T/n0pcnyYhTerUwYzVcVf2b0f9ckL49GWGytknhrt7ladrTX
SFO32/S1AcqgMBPlhK0hDvD/2czDakr2Rmkgv2L6ZM+CDZw5DmYzvPek+81hDTrUN7PluScVfIBR
lLspQ4auuRJhvnmKRX73w+rTRyevXIEtwsRVB4jLAeFFoJZjkh6cxTQZevYDiHg5pX9ew49U8/Yg
ym6DKj6ZHjwTBbFNMi7nPvmGimSuO9dCcAbajy0Sw23uE59VRZzZu4TL+0n5nxaYZhtWQY1Ny7XL
H8fS37t02jOLvNpDuQnb6FF609o3BjJVNSZeYe9hUAv3aSaoiDS86kCqiBNZBEn7sKvmbtr5pZJg
KKlW0aUQW4x2LJkIY8cWMKD48Lk+U8P6SPpwWWX2PanRPo9UCiNgqCRVaOvQpg466Xke6Yc6JlHP
qB5G7L9kBnxqr/QfljBfCHn4VYw6hsaDnQovwo12YDyOzthDMvO6fW2L3cDHH2b5MSzrE8uplSdw
urraWQXewtPxn4t2G8SQ7xLObwprTKm00Y71nlngTtoRo+uolkFMM9fbWLlR3elODBMvwThtwkAM
ShLZtWCbyuhgiPQyGvpbWhAQ1+hrAhBgUs1ARECupssc2EFoUPb12e+wqgIQjPVkqdyLDhFxYP5j
G3MUg6ivnS83XPnraHB2tblXtq2DGsmsk6PDbCuiZ8Kjx0VPWlVbdGtjyEjVYq6JNlUfUaHZaHDV
UJMqMSbr0bSJoGlWQ1YdzZTFN39NMlqj5y6DZhkw8MP+mRLiBeXSGOgcQgVEe+pmcBcxaDlT5kkB
gqkEo0/qlRHJ+Si1h4nGZ9STY90ALi5C5BYatWBJOrJNB7g0Rvh9qTbt+1q/2cm0K3Syd0YdvU2T
1gRl2t99553bunsMOhDWphD/jMZ893L6wGrGhCu0pY7E9eU3KUdqieZ7iOW2KaZ1LVnZGnG+DbAT
DnlorVXtTMs8il5az8DzxjFvQGoIhpdkzF7MhkQRtvUcQp4282Y4pRrZ7ezI/FAJPRnQ30tMVb7W
lb+eOIgczaIKgOnEXEKuJA6Dp0ZPv2TofP8/5zem99gkNTactL/Qdx6l8JuV1DCXEoS587LhQFDf
KY2nT08EyFwm78XLcau3dbQnYXUzwCbl5sMGNcA5k5H71nnjRzmFV2Z8m4zcyEp124heDWlld4d1
FAAyDZZdUQzQ6KEeCWzL0ixvlpO/aHmvo0fsP5jl5ts5a76vlUB3pXZhzWGqvLm3ThB3tAMzLdjF
7F4siuM0x6YoSlRzM7+umBalEaza/yg7sx3JkWvL/oqg50s0aTSj0Rp9+yF8DI95zowXIiIHzvPM
r+/F2y+VkYlISIIElEqVdKcbjXbO2XttOT6WeYJ9PIEWMXRMnmSBpTDK3XvOxGvSXPWQe4rJLYKm
1r2IR/9lmDE5Bmk6ruFq7G2d89C0HT9gBE2sCosrL/WvZTaqDQcKwjqmkXHFjFMGuKZtM6PVA1VE
stpga9e5j0zRXI4+mHGu/G10me7WvvfsDUwonZHza0elf2aZ8jmHQmFGmALtxE2YmL3vvdFB2ZIR
hzx234Nl7Singgc3ITva7+v3RdaPKpFya9WA9cRwj4KV1mCKCsyh3pZhdAzHlGZScdFECC9idO4L
KYX5TR/U36TkCJMKvN+mHK9aR31lob5zym0Z/dTAkfholBT8rJM/40FQYAarmO4fLITHWPb6WiGG
x0GVWbz+M4BoOgnQlcVgnUSmYTj39mCPN7kTcXafgojpIW30OAeYUuCwsmnfWWP/Y7Ix9TOjU745
TSzkmqno7DIpGZaFEU1U4OUqBbVsVr4VRf8SFwv8g4mwQwn+fDQkWNUtbV130K9eWlBMN/kL7oKb
EcHrVpHycGojJz/UaNi2prfe7dwl5W1NRXPJQhnwce36GEZkG7XFaao9xpKAkHzT1xcTLsrbwUHY
IVuwYHRyEB4A9W4qbz7pLkvua6+uMO6WaKEyckPD23QBSwtGv6vokRIG4BHa2q/QjInHusMt4lHm
RZC57SLAe1uKn/nCrCmFqdFAJAEuhddnvneReqGQYqS5RQExUUP419UqdX/lmbfzQw7opfnijdu+
vu6Wa6dbZR8c3dUxIXA8RR20AWcH0dwlaQiC6CYZHkDpR0ywBTOM+mnR56r94vrndUncQV7u/KbY
BuVbGcL9tPYCcPVEApMOj0Aet06a74IWX77hFm5GLLgk6/T61me4hDqgfcUNyYSCQctZNT5jBqXt
F3d7uGRVfwVKyi1Bqx8XxmBrZMXK3D8j1NhER4E2n5FlVDzg/jHkCE9rOsF1PhwolfHapqgxivAl
hEIdeOig76d25/fwx2DmLAAO4OiUGV5V5JPxNce0jCrbVVdz9RbjaYoCQ5H30wL6CMifJsyPEA/P
MOSbBF2b58Y3NBR5UKi12cM08zXD+9oNk03SMJ622Jw7nhiru86Q23k4/WKuGSPPB0WCioxWK7jL
t4EIC1IBu0u3gRJcnteG+wH1+TVyT531woScKC4ruHDvMGxumRrT9SbzlJH5RuhDDmlURtB4MeOF
5yUocdgz8cvsecepQQB2Jl75eZya4GF/VyJ0pHBCg34x0Y+WvLoYrVHflPHNOnSv6+cKYn/ERJjp
XklUbsmpjJAKAOtMuM6zYhdLVEGcEih3cZWw1Q9ru3dToK6182dYyg7PAlFhfvM1ik4s47470K8g
cUwNp2nYo7XBM7sBsGtxQimqH+u9bS+q4lI5K8SqrL4Wybnb3bbQOXpsEzF9pU09MZSoNrq4GrLb
yJk2aJ+cHw1tVJADwr0hXMLu36cFrcV1O96l7l6KgwptksEOHO3PnO+a0tmjFevoY9nsB/QzyTpb
QRqcXuviHn+ZAeRHIRnBWy0Immj5o19SdARdfFrn45hGka0W6rnu7uf6R5Vi4ph+VKQN+BznDV0W
Ir0afsK0Ou+Sa+qhBjtAYBj4g7AHOVkUZ5KuB1UGco/8IpnHewf+YRlbJ4+jOM4UXj6YAi58PtHy
UGcXhUHCyUEdaE/N94ALoPHpei+Y2Bd53/iwBZ5b7IfWrjLnVn/edN/67GZp7xf3AtsFskyeipAz
0z2QJWIMcjpdVr11ZirfAObnAqswexQEP4DYYGxHzwbDjQYq8YapoI2eOYeu3eflOMpdHG6nEqH1
cekOU8jbZEAVfTZW9hnmEGpDdOaHVRDFrCHzOs6uzbaI6eYiGxRb0dJBv4e94EINH96C5MHTF7kj
8AnKY7GiKmSB+6Tf+cwL2+sh+Wpl2WFZYfhOf0ZABhoV0f6PnXSNw6Xmza2rCv5Sba6adfnRxfC2
TvnTte/i8t6evuJNzHGKogAAgnaAMEK4Rhq9pfWxdp/oxik2kkmylrDmp7f81dbT+E5KBIaUTVgq
0is7hszaXOYBuedbm2FORX3qDf7etKhAdg7KTuuNTPuHXBx6xR+AtW6WgKV51+N2Y9xzFs/XM6Mg
ip9dGyFeG8CUVw/4XLe1jfNBMrqJyXjSZCce1PQVAsgeo/7Gx3UWKo4NHhXcbaPuyngXmkMC/GAR
d+50PtBrWNaEtPYpQJ3aLc3eFEfPWkcNX3MO7elb5O/rCa5f9dzK5xJhlfWYpyvFAW/BJverszr0
KD7foZDFwz4BuOl1Fx7vmJUkRpwrOgP3CFmD3Bhh7QRcLgGcgYptjsGbwMX3j115HYuXmCpewHRJ
s2uGUSg7TtYCQ9S+6ROavT0JU3I7dN/AdMruYoquGBunJeqgXT8iPI8ZiWw6Vmh+F6F35vUozPdm
uozm7637BqqU1zNHPJRH02VW3o+jQNF6TFYH6nSqZyB30fXUN3dhdVmNy4YktUOaALGHgRhcdfFL
GH03eAmm5GvIY8W2NQB5sKvLXhww+Q/REzoaeZOoW9JlDN8c+I4p9w6+vpD707gvrvPThsSzbI37
hcJRQqsWF/Z0A9GRSX8+7ecMb8rtiBJvZDviESNSck5fREiTjsS16VYXnCS5I+l5TTFDmkfWQo55
adYXBv1WOpJnKeu7DPacrM4VET/RsUIaM1/X45NDE1y9Wxijop680AfI82dus0IDMkAJFZiS9raY
94pzcgAwDm6v+6UlNomxdCNQWCLeVifcJXlz2aC8swDvAQHtu2OGJThfDNv6KXIuOvWtsV61dT4Q
Q5GQK6ck846d89riSLFRFbbnTvzdAd/S53dW+7xYLq4jgDGKlwcuEyaeBU+FJLAy6s5bclkty7yk
MyEXQCqT5ag9cM20RjmwRuHWkc9Jif//1PjtbnSfM0sg6jovvC9de1uREWJ/KZC2BBTFDaFnaMEG
ImzmlcNwOSE+xKVeCJJT7lWcbl2okl5wsnh4YfRQHm1dXjBZfx0ItEi0mNha8r0wzaEtAMiz4uL7
VdDA8hShiyHguDKceviJNN+whVcjUmI8BgCG81NNJSyir8SaldlJA8JMkvvEPFUO6in7SQxro4ie
aWSIOrmzQSswvE5q4njHNRjyVdkZECsX9fxVEz9O+RdtnvuGYczRZRTms5Gpkffu+KroX+cg77FU
UGNUHCqvvKxC+NNvCWPbd36zQQTIzgBNcr7s54EZSHXoUmaQe9uE560772f6pdSCFNhfStZhMx1B
pR+WNj+MxbWUmHbda79Qx9YCvu0eO4lgBsh7cpT6y8q5T6DGodtq9BcnjXfIBjctKlRcsAshhn7J
pLD/5vjXCusJsnDaPKjVsdby/sOZ1AAbAD/W+w9W+NYJnFIYIE0M+WLCedsABsTxvIqQvPFZw08a
I30UZX1fOtFrQFKNXwsWz2rwQlPE9N5Bqu37hA8xgQ3KEl+6OGt7c8VskViJ6WTV1kM30J42uCiy
1ScRe/E5vIlDROKbE6PoBU4CCfcrSlkKrhwup12AlS0Dxd6ttoqJgk38esSrJxuzXeOtZjAipybP
rq7KphRQIQNUJCZ9RJUBABcIU26LTazNsVtFPUUUPaAVZlqJwsKNcZ4afZjhI+D3bi9sBQxuWnkD
FmPaTR24BxXoQ+YHBIkFyY9I03YrWUB+l4Xnvaof5xqJmaEXe9urNjgXETzeOTQEyVdTvrXivnpJ
uhqj1AwVHVHpzFnL9PH7ZP6n7wD1o57N5Wj0+eRWK3dwwdiseAJcyRNdkdvQqiWCwt6r87CwbrUO
02OQ9/Wp14jF5rZAwKnsq7L2XnzHmUAFseTGvKKxFXoOuzjccJz+7bXPxz1LR++FiGJGe3qUe29S
wTPiAtr5bge6dGISCnmQrok+LTk0ffSJnOeW6dpYGGXyytXr3bwdS9lf2FZYb7Qk9kmP2Nc94VzT
WqWeWq4yPAbGbThtjPNFzEEvywUmFf/GNbTvIo5WG9HgY2acd6yw8HaJ/ea6uBd73h+M60npqzZ2
I7xtXjMeKZk55JJHVsT9SPscqkcPbM8jtAR7f1rOp8IHjzmrb76FPhxIJa/ZDo92W7uHSSj3iNjj
OMVrJFByUkoDADITlgbJ96nz4Xpy05eYlgUeW/98odiZEcbPTs3kDEfWvNIGedW2zKVLH+Bj068Z
AimjoQo6ou155EeQB4AxyccsMgNrD6LkJypY0nhJT+3VvSAB00ogIMcd6LCCdLMZIbfqaVmUX2Pp
3w9o7iKk/9t2GA5dpX8US/otrJlK8NmYo0xQR1rrbYqw1Ula80Vnv3Xdasu2vosk/BG51lOpwJAY
jvaudZWRt9UzoW9FA2iuvEpkfN5F/OJWfp370baaIlIg2eMW97zjYJ9J/xnJDJJDU1wxVRLMtXHS
dPk5Tr/9oDsad+ExAcsbJ/iYSUSTXouZsj25uj24tv2cj2gUEd0g+Yq3SQNQscO4sHh4OrzimuIY
EpuX3OUNyeFp9xi31EutgW0C6c9qKWDEaxZYHUgSBxd4F2iXpF5HQwkQh8GfR/sHLJgJY4RqCzW+
224svbcwRQ763Rn6umeiBXLftUmkymwCF0eMBBA0XStLGQAU5VBw6Cq9skjFPmxkyZuks+oFvBGv
ZwaikVtljJVaA8IIFwIBJ+QUao6PeOzCqLLETVT6ChhvlwcgAzduURhJrmML0YL3qW4qNKjkvDc0
kXillRktpyVfxc+N4Gc78xerIWoYm2ojGSQuTITf55hC56eN4pHwBL20guAmaQ3B8CXgn11bA8YJ
e31fDzqHkZUnGZMiNLdBz6HByufK/xoFHvIBWk86qm+odQf4naXfpuwNGvjTOlrp+ankNpVWR8EP
1JOioWMSUP9g1u/0aMy7TPBeKQfGghdjmg9Ftq11rkaOHiEH/avWJXIbRJoe3GrTeiHpEGNk5Eml
Y5LzFhqZDGxb381hwOFci8gKRtRaUJKmiAiz19bQ2J03hR2VNKVSREPBe6CYAuQ7TGySDnpMxi9v
pryPs15vw2wKWkKAVIAsFshGCKS/jIJF1cjzhtE9gnssqQd0UJFrsdE+s7ichYeoEpZBZwCwVvNU
/lxq4YjX0oWugUrNTqJ0RsPYDNCxZbYY7Vwi65rirz7YLiILramMMOAVJgpDC3BwKBnE2UE0ZT+a
vvZg5bc2nbgrOx1SiB9zH6xFd1L7HDwz/iREw+mi1nCQcPKa6jVNkM+hCfFCJM3FrJHSl4s1Mmy2
PUGf8kwKx1dMusY8WaXksU4eUhcHG54FHzxDv8NXZmaq+HjOZzgmji+B94WiToDUcsiJrrWpAlDN
g7FTBo8Tmwc9Nz9ufk5ekpE/ajXlDNQtCp0ZaajqZpeYCj9l9xt3kN5971G7AvcPHXk/lgSyurNv
3E03dDmHhcJk0lqY7+fVdKM150uG/Y6jMLWjOs2yfRbNC78e/nMdTI+yqLK126omP/jSDUmM0Q1y
2hx/j7WfYAFtebP23zx0jBi82Du683mw5tVD2prGYYzVhpwNdzrCRhGNhMwzEtT4FCHLiGFIW0QS
zChjcewKbNzjSQurJL1qjhLNDLe3vBjwYQ4FJRVQ213jksdit8Kx9r2pyulZYaPAwprIJPVQ/7iV
1hxtJvSeFsprQ/wZCpyYXV4sTTBF4bEusmAA+xN2A6rlltEIqkCvcqIdH7Hxj6JeaoYcnWetCpoc
82c4gBJZMfghsiaAOH3RUJRiuCk5NnZdM0C0a9DA09TVwszPud+GrXVRtH1STLvWGkO/vbJdleXe
to/CpsUmk7krjjOYM1m9DX4fLjGgpbaWX0U6tAhMHdvObfqyoP1SueWJC2mEMNLvBn8n4iYWD60I
gqzf1UFb2u5dBtEb5aSFLL//6dBT7/OHwmPOV/yQrRWick1YIQswezsu6Cl0UexnbzKQqXMVppGs
2w2kkQJV1ljjPoY945QSi/1s6dysSbqt1z8H6ZiK+ZA2ozATIo06QvPLsWGgZ1ZhtpPszFbl3QSm
keJk53VBgqHgp3ycXEDoQOVHw5fWCF6Z4IVtyGLI4ySsv6DNYaVtamR5w1WA5gTVV5fuQazox9BW
RBNNkunjXWRHBEjMiy6g3Q8COjF7KHohM5v1iBn19P/QbOUXRe+jNkfc5g8/hMwUTWZNyuv0MrdT
RUKu6WZBkdQvdeP8ZIgdLld8N5ZCsoRpfAddsZSXrnLWrgHUD17giZ0s6SHKYse9VFPDa71mG8ff
l3jUQ60z4dNN8jw1kEX9tRPYNMa6HJiFLueghTsogvzD88PSxdk9P3GcXMSmUcO7dsS0nNtlnEHG
ihyMQhDGveBuprGgUSF0TnF0lz43AD26wvQHGWY2tLLMosDVSx5DOqy6yKPfOiV+fY+Jy4Iu6JeF
HdMMW5p6OCJHNB1M2ATDDhb1IqEb0RUtfk4LtaHZ0TCV0VZ2zeLbvEiq2Xs1S0X3lCXs0mMQLhpr
OhLzkvzUKs9HnEdxGDcPqHFzOolzYJHaFIrUr7+MrYw5TfMbWfRCmnAZ8SlmQYB2JCzCMWZagzrg
mE/kimPdLhfWDn3MVdWmu5IDDTFqKku4QrCU2XBKocIEDlmqAx0yoMphGzAZz2xvutKGXvaJh6Ly
7sJ+aHDPcsRGTcfpalbzN6seSF8PjfXcoJdDGpck/aIvLFmkcmTPLLIEZJGZQpTE0zQDmIeFADdt
F8ZBzVyygr3Dkp53krkZFMkQtJ6fLVSNpZmrOEKr4YcGyEdNHEQ5aRm0JJpLC1hq3sR9jDSjHDIw
QJkXpYfJ8Zk654rNbO+SgKUPPjYK633q05Au3MjA+tAVpPNdWlGJBd7NZyI/eBOhm/SLCoCkBh4R
XFpGMq22bb+Pvhnc2f0N3ZYhONRWKOYLpFBD+0SER4qpqkkLiHZYCCfUSa4I2DwsXs+3c5pLj0kv
AZw0r8q0YJerRErIdNR9d1nQV6KtS+d7VLQNJ61GiZzmjat6uweW5Jf5vpY2JiwrQdvBMIwy7Gox
2P1v26H1nYtqZCj0HLBm6/PCrWt5UYdLUNHlCJ1u/hEEjc6OsbvMtGQKXo5b4Vs8UU3QtWj70k42
xHN0nGUtuRTJU9TkRffEo1omm7G1SErzY6cfr9mx5+SEfCFgr57UtFx2Hc+4M+kq3Ladxm6q0Zo8
Fo2EqJP66SQIwvEBgU2+FxP8xwSIPNo+Kll7FlBVVZ3GaSR0NcdHEF0ykuw7jHol1HC0gkhivFTF
48lVnBTPJiV1dGUXNWOakZblsGsGZul7Gdj2d0d6y/puG3x56wRBiqK9GlDQwDHzQoq9yiEYaCzo
aHZ23ui3JRYpXotCj8MdTdjMHHKpNfpRrTv2pib10ZKVlhmzc8hpvdwpHha5SVXFtjhObqlYhiXA
wlo0At78nJJbz4lDfIu8Zvg+mLLj40QuLH5nHgwslWJ0rvkyyY0UMqqJYWKT31rdyNxkhpTbEH3W
WAmqiDGlmZ7C/KFfuFi052QH+3dGLk9MT2RIzRVopc70uGBNzWyNBA91coi+0oNvdOInqbF2ldXo
rw1SL7mWOp/UpgLGTIRm53XvaStliuPewC/oYz/PaAY5iTn4dY8SzGIi7dyLWEyoA7zUyPslXpht
Og6CpZsU+MmNqILkKy4NoCZul4QQ4et8RkchiG9RKLZfa6+Z73TgY3Zy2jQ86UDT7Q7ZUBCKoYin
z+vWJWlGoSbtvC7BYAd4Wt/LVqTZZhJlwX/Pw/wdQToHjBbBe7pPMMR9tUWg3owzYZhnnEvObVqP
MYaOkI0KHIDo34GB+QAs8ggZ50wj6cvc9+09VML6W5xVhNuoqojwsjVxibiLoyVge5n08GzQWRKU
K72IhEskqvHRdSQ8TMtoAeMRgsFDY3sLkXEdbjZoRJDe1jM7q8BSrszoTvqAEK1mtObtzC7DH9yO
OYgaN+0YzbempNHIPj7vpt4hFqTDRF5gr9Hk+IaNLXghWT7OQS5ehLvCceAHgJtUAN6xMNg7fJWw
TecoZi7TjglB8B4kBhyG2i4G+nhN9zhZCJV2ea7hQeOtUdae3dzzLxPOt+MmUWFhzqNQdd8B5Q8F
cdvYu7D7zYrSiHVl8aaWqECtCK0AgKjiVOW+Bs4M1BZe25h60T2HFwlDJhtcuLylIOo4lApACjoj
TURkGsH/wxHI2UbZ9Ej385DZ9RNco6Lbd5Rh6RcWZNHe4Owp4q2Rlo3mNpry5uhbo9W8eeVIdqk/
t2P02vQ9hlUHgHf8PQurXu3L3kEtA2dsFgU5FWCy0lsDsIw1v6CWlT7HlQH/iJN6tX+EdTpnzwbp
U8p7q/KGy47R1Xg+BXaZfOP1mbFIlhk8DIKzIWJgyonACi6H2GN+T8Gjy4FjYQOyjK4OaruBLtmK
xHbm5XaSBN+SD7jMEwjaNin3g6dEdec3Wrvg/c1EJQQnS6cUwTH+sqHW3k+xVMnCEVtDcmadR+0x
gJMTf6+ctuB8UMcWzP6oImTLyBjRepr76O27YqEqTQYrux+HykLNNZcOajHh4+4j2EFPB6hj+X06
eELfS7dDlgpqOnzjPLg0u4HJhjxmg/TCpxBKJ3kynW1XzHaiumBbmKYgCQB6yXKMDwOSNoiMfeNB
SjDZeKXKoY93sorK/Bo9KY3RGHPieZNNTsVTrmmaq17Bsh3qPE0v6rHR3SFGCjIe7alII6S2YY4Z
LFz3raUvC1Bii15DCrIpLc0ma9wx2FW846IXjRrPYJ6TOfPZ1DJV/4QCpOXYHuKqYAwzNXOHjlNq
gMNwXMDUSpcB538FcSwo5Nnz8Uxt2UCZ7n6r9YNsV3JjvxlwlYTQD2WFCyrF1NSsR3y1rHGAaBW6
jm5+U+uzhrG4XU6QmGncLOlzzWPco5zKIpRqKB6MnDb//tf/+r//59v0v8Mf5W2ZzWFZ/Kvo81sM
Ml373/9W//5X9f//1/Pv//1vj+fC9TzfF75vC6GE7/D3v73dx0XI/9n5LxO1Au2XnwDt0jku9nWC
r7LupOtivvj8UvLjpfjjtctzrxzWgfC8Xy8F7KLPqgjrcwb5EhCLcqJ4m6dB5559fiHH/sOVfKFd
T0jXdpR2f70Sta3lzZJJdeKXBoRfEI4kC0aISriLBTZ4ZC4/I04pDp3xNJHoRIBWH2jk8SN//lm8
324w3/qfn2W9K/+4wT6Hs7AxvNAdb2xpPVrWvrIC+AyFTx5tREoJpcgK9kgJb6LdyLBAbPRk3PNM
Duk+0hVpkixLejny2ecxvWX1UgWM+IuNo5JTj3wuLEq9mylh0fcSDej1wAUtrW84sV8wIHqqO/lg
VVS00C0RoQJppj74ORQJVY7OaTCnFvVFOqxsvuc89qCa0zhw0sKhVsfNtsThcKrWO0o7n312St+T
vnpIyvHd0cAzqQPQy8Mfd/FHZpNL3niE3srDhNrdxm7+o83MPi1SJCg12XsK+3Sc2Hd91NymrXph
XyRfzW3vP7/3jv/bOuDndw21snSVzzHs13tPq5CH3uXe0wbvLqIEiIwLr3ifrbRAE6fTAZkVou5l
/qIjxg2mMd1BrSoFWzFkWWj1oakBzgu/yTuNcv4ZRyHUBlN5l59/1PWT/PIYKqBTPi0DqZSwPSl+
/aTDFGrb4miOGmJoftD2AWXRUnQUQ2DTza7Dx8+v9/uz6CrhKqlcD0qIb9Yn6B+r0vQJx46O6zWz
NbcE/yYIPMTc9e355xf6bfl7Nv/2bSXZW2iIfXgUS4n7rQzrmXlK6qnD7CdELHkCsz9xLUPVHf/D
yykXDZsntW1cYWtb//q9cMiAuFjbQji300uKFY58jAcBO0Os+/xSzro1fvjNuBarC5GBMrZev/o/
7mHYKsnsnjF560XQB6m50KEjxzu6rivOEdrHR9CiDBAct+NNGsW07IUgd7ZHNbz9/MP8Yf0gEUS7
avs2gzT54Xsv3Zi5pca9PqawVMA391QkGpgwRrss5nziV2rx/3LR335bbrZEi8rBxhG+csyvN6CS
KHCjCpVhrz1CnMc6wrfq4NROENZ43vXnX/G3q7GOHBvptTGGnd37sJICbA24tXowdnFOGIfTBMyo
IoFMNVi+f36pP+wbWnkAhrQRrmuLD79sYwYAKYhzGBe1tLWpaYPtnNPBSNgtIU3M/T7nh79p+iU5
fH7pPzyY2nOxK/AfNgT14Vu68wAYKkbKkgNyuoyKeNw6ZvD/ci/X5fBh6fq2v/75jDYlmM5ff7ko
LbwqcZmCtY3Tf0vGxnmkNnMPoHURmMnyu2Ho8PL5N/vTNR29PptC0rAw603/x+OSONEcovDmpVyn
NKs6JyNzr7UnPkWZlg2x6bQmBUHAbZn8ZXf906WFkJqng5vKOPXXS8ua8yD7ExdyC3Fa3OmLaMp7
UrsxmtKm18IJDv/5l6VB7TiuMth2/Q83WLqZ0t7AAC/olSVRFvb9GxCxRWFqrwxeXOOt8AhbB97m
8ys7f1hBPlu6xwJmYzdq/fv/uM8jIlfhRBPtBwDeXhTsJxBcbExqIvS4vdAT2k/H2eI9JX20N2Sh
8r6b/AkQdzRcOP7f3sK/PbfKNSwxHl7HuLwBPryEZ4lLKh0QadvOXOx0ZStyjEoaQPQb/3LXf78U
K0vypte2rV3W2K9f3TDmp+OO3sGpAZMSC/RoTeQpjYlWf9n8f7/JypOAlRSryoYk9eFKNu8FnGQW
MrMOXS7v5+xI9ym4+fy3/MtV9IfDudUEIslCjKKliOfL0EpxR2FT/Mu53HV+fz5++Tb6w+kD1CEV
dsO3aRXjfpy7h5n4jLDaDP0Zf03OQJm/FNWXnHi2VdmO220iysIK4ZlrFIwgFw3d55kx2g1P9ZnV
CDRL28FHSkdqMzo313pskPYtCzEUWCzDV1oOZ35ib/oQ8EB23y+3fklI0QTUoEh3NC850GaUdtW5
i50KDRyACFxTNYpFZ484x46P9Ec3uXfdORNy6Bgwjrr0CWEIzaWFId8wa1EkwTSb0YMziZhjhaZg
5cBl5K8Nelx9DaiTysPdNWF7D/zscuyT+pRH01eLQ2NIEoE5z+KGGJpk1/uvIS1pBkvAhGmh9uoF
+NHY7XV0ZDWjN3KQAjn1ZcpYzLkhDRirq9wutOcJYtiUKPYwbcv5MfAhiDxFiGBs5PrqmeYmKtcn
OaBAgO2W0+F7JEopifCni/u+p82lTyNw9LF2z+rlBuoS7ckz7VyngHpKBmfTE7QTZp9Il+ncwMvT
UbCNkD74wbcFXLbr/YQ3ubjX8NcWsM5RjxEK1VanDkv1TdEvTru3tGdD3BkoAjlq5YEMhM4mwaB4
6Ux9kgb5a5resJGeOTiSl/RqAATZ5/uCNjP1rdS7YcJzrU4pcGrztVX+GT8t6lpMVDCorR7ZJcmP
bnDqrYPM9ikZzn5yWRNhgUAvuI6C9noiiAMBU9pcrWjRhNMUXaYyfMJWCD/NAZJpP4z1Bdoh27yX
JYPcA+4jpJT9KYJp0g0XNEBCeJsYqZ3yfiIfCfptQMyZ6XbMxSCB3ErM/OVqJWHsukDrfRbYEez0
IR7fAINBikE85iDxHn+Ey1PZXQr6AdTeAGq7k5feA3FS2Z1I9wMJCRW68haHVlu/TpwAm+S9IcS3
7kDNxDGslfMBtS4IL7pLS4Xt1jAnJGkYSVMyXFfyXGfpJiJSGYczpzQPCTsq1u5V9USZkWISHWOm
ltP8dTE/yuEhiR8yGgtpWpyjFHWCGz97VdiCqwIsJnoCpaynoihRD9NHYEit0umEQetYYTzrPKKy
AC31yb7yToO5i1DtwFJh6sYEdZZ04eB5Zv0RSyCaFrVrenubQRjpvNsUZuGQ+1dTlfC3apT/cp8M
/ErezgQ3oiSCDDHWCix5F8F0i5Jj5zRHKseU+ZOHM+HzPfFve9WHs5n0Zn8ZQljtibKRCNF36bdT
NETE9RrtXkOCWZznejTq6fPr/nbCxu3oS5tyieMSzZIP1x2dMExpgUYQ6lxRX0k7KaOvpCUs4XXW
x3lyaIZSi//4nIaYyeNdoml0usr+cNG1waGIssH2nzuXS8RsEy1AtZB4h4ISyFZxWZJu/JeWxR/u
sNYOfRNf0RMyev37/zxAhMJrJw+TSEFJgYdymuyvI9qFJ9ufMNExQYM+lzdRZP/lwuu3+fVUSgVM
2SaVpozx3Q+Hpl5WbtYNzCHYymNwzfPYn+I8q4A0oX74D39ORRkhfcoJX3Mt+8Mrj5QDyF9NTKxH
0wCbdN1svpqx8F6KvoNvHA8gCz+/orP+kb9+PbU22XwX1YpD2fThYOaWnkDWZ8NEAkxvfHEXjfR3
nda70Cs+eSLBOV3el7oOdqrE/sSbo0ZE+Pmn+P3Hpa7RJP4K1ybQ6+NRmB4DtT9TmrOhdUgZqhZ5
m0/TymMKp4tatw5asgi15udX/cN35zTK8dujqkGVpz7cbpSgVlLqrj7LUh4SN8bfZ5w6OmHhBIFE
c3c3qix+7R2anLOPDITBDizvSbeEb3TFXz7On24CNeT6NAuHc/KHUqTH+hHTtKvZvTv20nqyDwYh
Clqd7mDjd2u3ydQhB/r8JvxWVXq2LQyaICG4Gd7HJWf1I427kEzAFCngjUBmg3MAfd9Yz/ZFPgjz
E0RaeGnpPnn//MofzpE+yw1boE1Chli3ro/dnt4EceIxI0CBbMAoDUXOIUwyeO7/srrWY++vS9wT
bBywV7SDrPy3sqdggN8pzMut84gnsb5oYhB9Lf+CnllgqPMxasw9Mjk94uP+/Fv+Ty/ps6t/eMDq
qu+XYHUyB8QwqHpKLluoAvfNRV/NI/loWzdlHKzT/0faeS3JrVxZ+1UUuod+eBMxMxeFsm1INj15
gyCbPPDe4+n/D32OxKosTGEoTcRMhIYid2ViZ+Y2a6+lVjvwgAooZhkti2BM4XZarbAtFKHZC82U
dccw0WgQkxEVyFOmUv2iZwYwXLMPqfQRjYEIntXGLl/5jTOiSqdqsP4yYLayFVdXKb6mU9PXVIv8
hHTw8g6nYV/0JPggmUh4Neh3ttMAlLPo0F2CswzcOUCh+0aVrDeOZPUPOjgfYg8DSK5kQw2WF9VT
Ow+GNnZhrbzg1y+pTApum7ptKnAt2vOfn70vpp4D/iON2QZDgzzooMiBDS2hYeeEiWCmmCOWmLu+
vSPCEcAKRlWD76DbvKiqsCGouJOd1l24LZsp/Qisu93TuMp/t9CAlbmmYpEVapS4hLQwMPtJKnud
bkrcqwcADfW71oboyvIaZKWNAvSD0Vn9yqlbulhsEzylRq2Bbo5gVTIMf1RVgqGA1viGlgdETmMD
em/y+vgpha7o1JYx56JvAsNaqTcIG/tyt1AEZFdZLz9BiBamXgajY8R0Bqq6O+l52jL9YEbvbn++
hSUqKkBQeX67KMoJRxs6KKMw2qSEo1vqevrujgVbWQCuu31uSgvS5y7zyJhQA9WLrwzowj5y+xcI
65wdSKX6yMNpK3PhTHAg+iaQYjZNCv11DRl1qaevGAgGD3vbzMLBVTUquIi3Wpbl2MJ2ArqC60Eb
YToPiWbpFulbfZT1HcDV5vfPIaYMtAep3RLXCnvaymEtN5ZTUQTUJsZcdJn6cTSiWkZsnRF9DFMQ
rAS0C7tocB1S3eJz6oqqXp79Qg0qNCMI8fyokR8AlljHzrGV7e1NXLBy0XQQ6n2OGVQGeGqyM4X+
U9zIynsHqNTxP7MiVGeg2Kkl2YQ3p5XjytiVY1E81zTChxWXuIpWLgvfhuASBVDZDi6BeRI9bR9A
VZsg7cEDSR70xiAk0KQNVxsKC354Xm03hDsFgIDs5ZqGIodtR+F3ZdTb4mdCGpC8UwOogX7e3suF
N+HcnCnsJTxfQxCY0ow7NKJvvhZq1A0yeUJYnI7JY+Qlfb67bfL6gSaj0/F+jSxAJiQX9pUMSK3t
LEUIpzE1eKEnCYECwDlwz2i7vGNGADIGaN9Q0TjSY9Y/pgMVh9s/4nrdmgmAh3q/bTmGogueWjRm
B6knMWHCUGWJyFZkw3yXp+nMQwkksjYQcc8ZAr5t9vqAXCazQqY1+QbDDBAdbdPOYJoZPFB/UhiT
j1dcV7l2I82iAQj4hQCITqNw3r3UnsYwZ3CpTysiH1qAxSPEe8xU6nH+0BuaRFkcaktQkMOjr2fy
W32si9etySxxHDEEBTBdP6ogYh/BXWZvb2/Dkgtw+xESm6SAsiF2J31AIbbZQ08SyV69r8e8gqe1
i59zU4vuY5OhzNYIGd0dR2iETWbU+4xBxJUfcdVHJCmSHdJditdzNiL4ISJQ0RjqEAqVCuK8bab1
gH4yRt8nlo7k7Dyw3Okupx1upGkmnYMSCK4pQtiVt3zpa5EXWfToFGu+ni9v57bzGIdDXJIhzFIx
750xRtwp8m2kcmBT8s2VwvOCOXIEmhQ683W8CoLzg0tKGG6JcmBMdfCU5n1Eh6Ixj1WgS59ub/K8
hxepwVyz+WVKE1aWj0Gfg9gHb9JT03Zmnp4gjQC2d6P5OATGszoh23bb5sryxJglKQqpnD/tFm5F
9GA8yYMAwYOEGdjy7384mr+OCc5BVfh0ggup1ggSPANE0VcdKgFtDP9T1GYG84Vk8yuvq7AuIr45
QDG5rmhPOvSyL72k8qkEMiWjuZ48htL7cLDgPq9AKBffe193xp+/tY1X5oS7qoMPBpYdoApqyqBb
3kXFvQOB2yeZ//fX26aE2/hPU+YMxLDIm0xH2MZuLA3gxXBN61Jtf0mogsE2r1sa+HTk9pKtLWmO
t3IVi3fQn0Zthjy4Hmk4izW+GPWi0K9nRQjUTw4JE2hPql0iaxZBTtgldXGwwk46Fg1vAcMzGarJ
YPhuL1w4Hi+/QZcJbHWiXCJs4flNkdTKJYsG6VDaRXRfyYmXHiofjTcX4cwMMdMBatspy+oVw8JD
9KdhQMeOrumKQu3g0pekOpUgcknBLaQtDCxx7LQ5kCSN0vNvrhCPJRMmKTM0w6Bzd2moU/Jh8G0K
Dw1M5KQL/cDwyHaqJwSZ6dpkDcwoYU0jfNhKHfjR313nbJ5lUnazbPZX8Cyr9Rk6qLjjK5CH/q5N
zOhtm2Rdcri9zCUPxotAEGnqQjZm6ANUlEbAYVHgttzE0MvXbqIYSgMUXFd+Eu4gCXDb5sJ9oDoU
fHTCemImEUJYaDYTFjaDmGrX0CcZi2YLa/3wFLQ0xW6bEupLuIsuG8BqHG4fU1PEZNOp6qhuW3gf
wjao77U0yA4ZBXHYqnJ4XlvF3DsBPJJdBIEiognqm9vmr1eKeZM3GsCURm42e/NZ5cLP0Z9jegVl
7q4o9zlo3jstdsKdaq+eyAVTiqLQWQZdpDAWJByMkaPiMchIK9vL0Gkph7DcIaMIi9YQ+8G72+u6
9hoKg3gNWFCFtrnonSllGBC+oBUKOZwljhv5sdDk6FAmVnaPNm53+n17vB0EvrxWIBWEXNqZaJ6U
gNNBTtmDyySIt3OmNkA9l/5K1+rB4217C5vJrWa9lHq5ZMXejcSNp5EIwI3ZJ8Znv2ScVJIrDnzW
B29vmxIr3bOLqhaABwOkF7e56CONb9ZQDAFzYaR4lFA5oRT2aCgq+kBTC3p9U0ll0aGYaNXVIS4m
eEM6k8lPqK/CsIUstoTxSUck7PvtH7a0B0RaBj+MMpGlz39+5ruUKoYEfng0EuRee00RTPnUMtC4
CSxzeH/b1PWlzrgKkI+5zC0T8wu5Y+x3npHmTNNZmYPAyGg4mbS3Jx1k6m1DC2uC+5/iBfUY3mvx
9Sia0bZHk+5pPvbeKeiJ9aGziIqPXW3AW3jb2Auc7SyGnL/shTX1cgcjJyk5KDLWuimMXcZjqKMW
fg0r3pTCIaCp6auhzy3a71FwjNuhmNU9yvdTlzWHIidkl5kEhGFlYo4+8rXkbeyQ0Hv8DzpuzPW8
8TOF2fXbP/ulPHD9sylfEai8VHsuf7bCh0LuCp7CYGQ2DL7i8XPd6J/rgRortQXH9c0eyrMUoLRU
pG/n6wWq1sHZMbwGFYwZQSOaBgiTavZwV4Ud0PfW6XbgmgZAEbm9zw2oWX0jKV2/9Zp9CXJ8a5XW
V6bTGbpl5hA9CVOG86T/rHSAIFEMutMHxZih9yZNRjQYErlAHDJREBkNFNeQg/tYalEq034Wjod+
vf3YVs4fpR3LJGSDf1+oqX2PyuXnootnBie60gGEfL48Gu4gq+lj1gBuqPX4zhnRGlDlynflyVAg
HmTK5vYGX8dOs1v82l/hplYT2CansoeTLEI0j7J8Rqse3oAyVZ3XsH0wsSrJ6t1towvXjME/RQOT
IjMBjYgTLGms1FJCwY78cBw3ed1+hzEYLccKcEfq8/8xdAjJmRbcmN44vEf1glECBH1dX5nKlQN/
fQ5hHQBlbQK3NhVdDK5CKawCuwQ/NJZquE8InCHtZZ4xsqRipegmNnk4hbz9BBvEGnOT2BEul8GI
/LqqPB7GwXjQg4R5GM3V9fox1zUUi60m3pmMOv+wPcN/COoaDQqUeifGJTddXHYrAcn8Ul0eLn4N
/UjCgTn6EXt6DI/5faqwcs33i1PlDNHRagY4c5Os+gaTBVN7VdQhpaGhxHPbBa43nTCIupNDQEvl
QMRT1ky/dnLOFEDoIR3dIkt2LFKGmlKvXrtnr+MDAHWEPCrYSRC/LzMOZ2+HzMCw5SHMudFb5EOC
Vu/fTZFmwinSwrgECftKTnT9gFCVIxDRTVqltMzn33Nmzw69GrWvBiq4oWKoNxgH5wEWYWcNK3m9
hbMdwA6EPHP6LB5drW8rJsnmyeQERs+hiZ4Uz472auVFK0t6iaEuPQWwOHB7rBiacpXmTUaV9pkP
lCOvRv8ubMvpNFgZinxDhe65YXDfJnVNHzquTtzl6D/KXvxWMWSTITHHB15m6rNIIcQgUweaqBxR
WDBRclv5oQt7r6IhRElUVhyd7uXl3htgNfuOUVMgoUF2VLyKcdnK91ciwOtzw52pA6iZp3PIiAQr
kKxrkekzDK7Nk9BVChdG6aGrxdywdoyoBL9i3tI6erXTrlzX878sfIdzy6aQCEZTYTLX5QMvMdIP
UCc8Ihr0qSXx31ZQdBuS9YW73NoWur4C5lxc8jyewOSFQhwmODWj6k5bNyx5YkDxQ5AE6mNnKDUV
TvjvUOzu93AM+Pu6ZR719k0x/8vikplR0GEd4fhyZ1x+0kKdYtMMEUxTaFd/bTS/PYJ8oW+gTFqU
QWDVKauF3/noXNqkpEH6QpOX1EIWIRaEFLkctODfCrOw4ICHdU/bSKknv9G9tHxrVErzPS+UKEIJ
CqkUOGGzGEEjxBfQCXciZ2ULrh9pm+ifX0MDkbkXe74Jzm6UClZaXkya8YkT91vZK5NdU8rk+ozs
RYP63m/NcuV+XijsYHNG/DDsQBde3HaKtlJtFSbUr7B+6q6t9W/jrPugR1PAHKVpv/GLkYca4Ffy
ZJtwDbjKwEjMyoN57Xb2/CYDdKJ5Sjoi+LvdOoEUljqEEpMn39szaZxXvbIlOBzpyLSvh7pFAkyz
kt1vOh0VD2ITMEYWTDyamASEmtySc/nB1qYp3Z00oPfDV9kCcAYZ4ChpKho/Kt/ittWr22u2ajOW
Qtqs8rVV4TsrjaUQE0LOT4ygPEETIqFDDNNg+WdK+f8uBifrl0HK57wYqxDlK+E//s9j+Fzldf5H
81/zX/vXf+3yL/3P6+Jn9q6pfv5sHr8V4n/z4i/y7/9lf/ut+XbxH3YZ80LjU/uzGt/+rNuk+eeI
5/zf/L/+4d9+vvwr78fi53///duPNMy2SENU4XPz97/+aJ4JVQ1HO9v02cBff/rqW8pf3HwLwm/X
f+Hnt7r5778zTfcPEjLVcRgIsm2b0/b3v/U/X/5IN/9Bm8UBhanPbTee3r//LWOwI+Cv2f8wKCQT
xICfmKsCOm4MEf7Lnyn2P+iGM/aj8sfcYPy9f67+zZ9Xzp8fZnngVTgPYCgtClXUkUyefH6i8PJk
kpYpfQrB3wRw9hHKFuujMzQBNPHN+KaCz+OQxLX+xtYrZyVWFKKN2bLJfhAD0BDTycEvfVOqY81B
IbiHnujr4H0xlQE1KH/lohM7bldWhPVZOiXU0mSouIeq65V3B2nplobOTjuQoJUnc18dEE09nHnA
X5t8PkW8aNV6GQMDXuaQBVyuDXF5X+oLrI5P3Xba9geu2mgLi+J2+EO7C47JbjwaP24bVefDfPbG
vCz13Kiwobo0apIsMTM7Htqdsc+YpwHWiBzpJvxqbgcXVZvttGsfpLvmST5Gjy0UWuF25cYRHlfx
R1wV6lpbKgKTH4Gk7FEL4KiziS3q7+1Qr1ha3mSDd4xwf54OE8JVWZfsrhg1TLnek303nGDJ/tQc
4St4TY6+qR4jEA8rz8eS01pnNjmz5w+nb6BgkZLkUNwdp68OpYpT5Eg1T2iXn25/z2VTvFNzjYpu
gOi5ZjHBhIUPxfJXyXhdD59kRo9v23hxxCufsXkaqBcBBHOEPdR8L4Gmls8F7B46tw0cyrv0A/Mk
sF2A0DpYd/a+vy+eYaBesTzvlGgZDA0XoAZ+Cezx5U4q8QgV/MvBdPvdtJ1Ppb21dkgfH5Idincr
ULQFvwSFxvs7w/8o+QmHY0iYP7NKFkryBvH+RGHMghHsfQiF8crK5hBCWNmZKUrJlyuDORIXYZ5t
Q7/R7fBK/5Ce1G1xCFaumZfDdGFpJhCQKS7SKydzEPfQB3TuF7DZbKIHBbKuZ/VbulOO+WP8aP6w
vj4gCvUwPoyn7oP6iVkSjuSK+wiPx4xXNCm5qOCmCGmIqy5XWhayp2phC3UF/N3edNCM75EOj+7I
dLiN0pC58hHFmuNfBknHYK8jhBSjqNoCzFf2tYmU+LuyZaSo7U7IALsUl5maVF0/smcV3kNmd3dT
3x2c2tmHNsJmszw1IyZp/ckavgGk2MDQtpLQvHzXs68h/jhNCC1Nr9aLKefHtW4OR8Bedsu7+sP3
BsWRXbCHVfx190dUbZKPwy7fJk/5G/UYPI7VysFa/CbgB3AM0KQo6Fx+kyqrg0rVmHCJ4HlF8pfj
jQDnCLOn5EIkit5lv+IF4ojlnws/MykcZTW32yxMMak/wquJJnz6CtIoCCHR6VS2k1vj/TClWSsX
pHCkr8wKF6SPJiTzUXhf4iUQan9xLH2bq98n31pZ4IIhChTkHFxUFGDEIQGnppjXQG8FK3m5kWB3
ypWK9u994ny8fXXM30bwIAcLGoVpHY4NsTGTjaVitTm/X58q/20H9t4tIwTp4ILfWEkSvZPrtdFn
fcHk3IulRUrH5wryE0ojmXgP3W+d5E9h9KoZzJVFiW8M3wkOh5l+hEearoTYljA8B2YpLcVE6sFn
OrgSnEJtkZ6GEqEN40g9Hq7EaesPzHOa012kyFv4jA+hah9js3aVdq3NLoYOf/4kfsxcg3Igy5rf
3rP8tyMXL/xg/kmG+kGhbaqGr3QVhUel22QoqlAsdamLbOCNg5b13UhG3kDfbJoI4Uzx74FAr37M
7H5nP8ZotRYZpoTaf9O5k5PCwLRSHhdCidkC2S7dDrqLTOiKOGyrgSHBLEt0pAv70bQYV7NTf5u1
yIPdduBrb8IQ9UOyGlhqeZ0ul+IPhp35UWFsak/9gIjmSdOqFZTUmon5z892KzbhOlTK3GCMU+tB
0E37Nkieby/j+sBzfQLr4QxS6b2aVQDtkSWFipi7HfjyNtQ8RF3MB7p83YZm7VoJTmTO4MPQRicJ
I4TV5h6puGsQhjCKCIDbiNC90/S9P3R/yCEKHdEryUCBLlXfwuZkIJSgQE6GIvbt5V5tKdClufMM
bQe0Rld9w9ah+OYEMj2pFvH18mMKBf5tCy8gqIubTTChXn61sIcytvQm6KzvzANC4K52TN3Q5X93
2T57k+3jJ+dVfjcd7QftCdbjTfU07jVX3aj32Qf1lY/Qp1sd1tglrs4FXWlaVQQTRKE0g4W30io6
0BOVIm/yCfF65q6V9Ad4ANL9W5xSYnOK72vMUxAU2/S59iULB7wetVppU0a/S0b4HkDdWMhb5169
LScTMnUPPb4SXuAdsofl3h5mRkZe1FdhhurOZIdricX1e83vofQA7geUkQw+7vJjZHqcknCQeRub
bkvPzHTJEk/Fjqaduk+34d45re30qk0hRoDPO6criE073gzPw9bYtwe4CHeQLRgH/010DO7y4+19
v3pN52WSNzFlRwGFEsPlMhOlZ/TEJwXVjHGTGD87T98Y3WeaUhu5qXa3jc3/2KWDXxgTY4SuUZs0
8jAG8vfOS5Ais+L3UpoelMj6w5aaJ2AjDOaiJnLb7vXZvbQrhOBVW8KQXc9VFCfeD4bsjkwP3Tax
tjTh7OqTxIRgydKyWjfRgBnuBmNWaZKKh7otCKz1/HOl+8omSuKVTyi2N1+ODv9Hh3WN6pkjFlLq
spGUUIOAt3/JEtNdtJVc/UQTmSxROv0mqc6VOeFkjG1Ki9RkN50hg/3N25oGzpIFK86yuizxNMCA
HmsVy2r2KBBRkhruw0drp2/KExwCH9aS32Un+bWLwkkoQ3a4SzEXTZ9i7W2tfL/tISv/vohczlLZ
qYuIf3/w4/spaL6qMhfqbRvLN8gvVxArS3raTl1jYKTbZ6fwrb7zmfp3jR0IFN9lbBTGnKN2+g+N
Cr5fMh1cjxYOASfs07hDO2HX3Bf35TYnp6nc8ai8+Q8tCsGAl9tcUCbL5LknmXKVbXjH7C2sHBvE
U96r99L2N4taf3m9TYVaZWzuCrHY5UlE65VFSrNMbfiEcMPOyN7dXtjibUyh255zASKN+S0+i9vk
Lg3DLKVyFnnATm0v2TlVfzC04ouWWExZF8YaEHPRK88sCs9uUUGxiF4mjPKSqZyidrAfnDC33t9e
13UMwQV8ZkW4MtIyn2ALZl0a/Js+JPnQwsrK879hxKDEQkOAYOWq0FJWTqzPpc5QoXUEsmi8b2Ha
/c+MCJ7nozc6TKHXbTo/pTPYpp3bdbq5K23kFf4zU/OnO3OGWK8NJS4xlWvceSgc+VT/J5BWt80s
vlxn2yb4nFelkYlCd7cpDEpGaMgEDfgf89mm/xf1NFxhgZRWbC7fU8wP0jii14lczuXaStlPIOe2
u03yUO39V+YdhC5780fnmtzu8oN8tLa3V7no52cGBQ+MjCKWS2rhjLOPiCbHD05bfLxtYtHJz0wI
75UJQXFRT5ioB+uVEdl3sQ0Vr6mueOB1Xj6HbLRJ4SAAL8nc/OXejczjVnU67124QUaB3ICUwdm1
e+tQn5hC26OAu10ro/4vX+yXVcEbuxCMaUzJcFPvqpP8AYp7Nzz4D1QHTtXTbLFdK5yuLlTwTFnt
u7RBoQEnUT6jYqqkLoLXR3M73bUgWiZXfugOxcFeOXerSxWcs53qYoBQvdsgGrjTtrAuUZgst80u
esvAu0uV+Om258yeIcTF4JboLqL9AhGjLsSnWjBao1ZCc8BAzCFSQYuG1kZr3heJDjSs/lj3z7cN
Li0RbBaEImRc9Nnntur53aIytWaVc+8te4DM1D/WB3sLO5HlTq7mMlWWbbLD2hFceNwubAoeFMHK
PoT2rN/t2D40ggUiCm4kD/B1hXrifIAenhGWemxQ9FlZ7sIGO1CXWBQQIBAA0nK53HZgmEvJWG7r
NltljxRZCZfrRufs5Af71O9HmjkHtAb3ySPyrSvW588nfN4L64I/AfRNBwv6fiiRmCKDCgy2MNj8
jFE5dDQCfZcaHIqcPQS+KPCaSvy+qfumuB9Ky282CipBvwlim4MZKnomdVQSXDD1QqwrhZIBj3wz
blR0gCrlOZErV0OS7/bCFy5E6jUUZhjAn1v0wp3rxTBr5B48rlY72q6klsZOHwtpB4PmtL9tasm3
KFMCJ9WZs0Bv8PID8+ENizYdJygMkp3myPLnfArag20E5F6GVx8HtTNX1rfwplAsJOvi0p+H/IX1
Fbos2fJs1Byiu9i0tumgrHmuuuA75zaER8WgE+c4MfLoFgLSmRr8NNDb8+rqA/nKXRi1j2EZfWKy
ZNjIVreLKdO6elOVKyudPVT04PNfIfhLaA1w+xcpHMfDeED/yIUf/eTLFZJDn29/yMU9dWYuAyYi
iIOFkzrmYRsnxnxJjD872kRKs0ZhsGwBmCItOUYaxDAR/UeJuS4s6MQ6Pg1ciQzp9iKWHJ9mAeQT
jDsCbBEcI249yR7RaoPh399Y6gcp9ze/O5zxcobPjQieASXckMsKnlF6n6L8cdbMbWBou72S+ZeK
H57JTYCXzL0DvxE+h6yWCKAXjPQn6J4pyqvEQpxK+mFNTJqjDnnb2NK2zbhklVKvzGSfcIiTtign
uec8eRnjBLazCaofYf/HbSNLn//cyHzgzqJq9CfAPM5GJi/dtmiL9sXvNhK4XNktsEmA2HAyYc/a
XLNgDcfCENSuodAV0duTukoNtbgQh3hhBiWBDxacrIGcWUPfYuCB8O4Uu9ln8lqnYumDUFUCvm2o
4G7FW7WZ/CqSK8gptCB+bYfjXe75KKGYvbm9/VGuDc3z/gx0gtyeh67FL9/ETdDpbJnaG68zuf0Q
pfUjox7v/g0zgP2AWAIMg1br8tvDu+fVyItBJBwkyBQPx9LmzU+TlQ784mrOzAguZoWmZJUOZqqy
+gFIjZGX9smMrJVe+nVQw6bRKqQ+D37xqgETyGVnyvOljFrbZ4QEP5pa8MNvy70B3yMypiQE+m83
ljB4ZlNkBYMOtRuKhg9VlCOt7CCZNn5srhyg69dmNgIYk16PDgWZcIDsoKrHKCFu8BqCfKvO74aq
3lfK8BaofPHbdzXGmN2G4Rbv47K+9ImMMpKRRlyjAP82Q2JsPaR3vXalYnV9WLFCEAhFOB0zMLWX
VopQjk2Iv7kTqM+9doomvUeDrz/c9u+Fkim+TZMKOnvw+FdXD3ktXIiDBn/uLp9cYx/eOe7gms/t
g+bGWzRaVzbvum09j7YqXEIzAhSAuna5Ltv3aycrVAo7dEmaB/QjmS3ZeVvkWnbMnRIovKpcf18e
by90YTsvzM5/fnaJI8LmS6WPWRUp+Axq9RlJc9vEghNiAjwD2B0CZDFMkIpGQ7YGGbgm/prZP8PG
PhTKa3PwTrftLC5Fhd5RR4TnGvPcqZnhNxGfDFXDh6SYXH9Y600sLuWXCRFzY7TjpJQ8Fox2D64B
k7hRvvMLz3Uyf3t7MdfhAu6gM8JJRAyO7MU/z76LPIQO43TIhSALcVAH422SQnIUVvtaQew2i/e3
zYliHRi7tCf4QVHBPFX5ZFNwkGTgc9s+VDTYcruA+dnUQEBV0tr2ATkJ46nrnYzidDd9sFHZhT3+
u27WH524geQWsa34U29rKJzlSjvzAyu9/C1mvNn+dz732Q4Jd1tW+pkZIkm50W0GwNpmoxsrg8sv
r9hlzHa5KbM7nH0ENTayHJ3CgRai9CxBvhxshuxxiJkY2lKZ3zBZ4Tp30RHxUbs5qsFGKTfyfflJ
WgEhLBQZLn+IcOklFrLX5bxW2IL28s46hk/xodkws+B69+q9c1rroC9fR4z5KUgwkK+IIIGQJr2s
tFjUWu4jeYfS+gfItrpj55YPzbfomO+rx+Sw1kRdePBx+19mBTcsQU16zGUMjE0WqMMhkV5NLhND
K8G4OA/2l7v/siM4z1BIfhLNduodYyibYg/7NrzU+QHhWFDL42l4BMeXQAK+WrxZ6M9jnifS1OkT
EwwK72SN9LY2jqCFe5ce7SmmyZi6sTuDNpOnduV+n/+xKxeGK4FpTV1nhlAI1NS0ZPBEc+Y2VnOq
D/Gh3+uA0NcKFMuLOrMjRGrzgLvHEAGX/Lbf6W6ybb5bPJg0+PfSVvmyclstXvVn1oTHshvrtKjq
v6w5n6Mv1ZdwJ7ntHmHeg4zQ03opc96oq42kIMIuwgd9BV2WdS9P7QSTycnYj4/BlltgHxxRo3dX
Y4E1W8JmDro/9F3uzZuJaOYPoPVHBgjeVk/+9vcTbJzxbFnCTtaDZCBzMO+k/WxMz10bIzT/deVz
LZ1qIkKiAHAvYI6EU93AJWdRBv6zrW7Q2/xDn1zU1Pfm1n5tVk8GIVX0YfWQL3nJuVnhkGdZ10V9
jln7MXlvgpFVgcZGe8dtdrFzUnbyJtyvfrulEIHM14BR7gWkLHw7uNGBppYWcdxr+6DtqYzADEoU
F32cmIvaqbPNQ/Zhtasw/7uif57bFT5k2pXUlSrs9q7sqm7gTkeJJ8o6qFv5aKy8vYvPw7k14Yvq
SZOkeo0179E+RNEm+KLutGN+8N6bD+Ne4Tkkl3LD/Zq7LoDXYNCGmgXIB5iiKx0bY7T0HqJwmNru
pr21Lw/eQ/DK20S79ZB80X3OTAn3tGMX0xRFnEJf83cFUolMSe5WTsZC5nm2HIqpfNWzCGOQkaFs
Z63uZrsdttEX/BP+gr2GNCHgNWUzuMNOY3oHhdPA+bi6m7NTXDnNv5bI5NCl+bxSOo8hHkLmk5G4
3kE7elvllfraOBh3jSvf/37r//zrOeKAIFxFiP8qs73AcxufOZDQ3HQoI9/e1qXg+ZeTXPVkYl0t
sjLAjDO9kYbnRA9cOcsOOYoowONv21rxSAY+LvfQSC0GazvcpDY2xSndAaB8G3zsAN3H+7XGjzjV
+hK3nK9MuNIK9Z/+Ep26U/IudZ8Nmi3Fh1VDi9fJmWcIoW+oIMxbjqxq1PfFqdjnrr1txuPg5lyc
4xFhkdvbuPhEnNkTIlx9KtoYtoV+o6fFe7PIv/nt9JSV4Wpgu2ZoPpFnJ05HZFyH8wXwUPfOPMA7
sPNOHLfpbflstoylb8YtmMTt2obevkyoX1yaTdQm1kK49DaFPW065xOar9vbO7j48PzaQZEGJBik
EvYiLFQyOANl20Ok3yLl0wz+7yLIyRUZaqb5Z7/MfAhOWOoIyichuaJqfDaVcJPpKwaWlwInJwAU
igZiX94bzYSbl+i8mhVxUZSqJ9/tk9QN1pgQlh8yYLn/NCWcXidoZUQLuSrsryH9rVcI025pZL53
3OfyM73MPUyo79aez2Vn+GVU2EAtSGW9CeYsZ/T2Rd7srHSNcW+h5T9/pF82hAOsVKPaIYc+B/7e
Ib6vXiv33dE/aAd5r27Ne/XYf3JWqrWLScC5TeEQh5LO4IrFZs5ZFUiyHewZ8gld0110V37K17Li
5Wv+1xKFozzGapv0DuYQfBo26GaHr+Z5W/+rxfOJONZn5HUyaqv7ORJZO9D/y73/y7pwogvoIrpg
wvp8FWf7aOttn8e9uc9fr72aa04qsggwDmTkY4i/dPuJvvtJOYYf/IMUb+ptt5PJdvy9cRrvV5e4
HB78a4kimiIzo9QL5iLUDIeVv+XdNtrb25oEOdfAqW6k1XRkMTE/cyFRitWvew7k7EKF5pp3EK0g
MuZKb/2f+hsqy+NnbyNvgjst2k6E1YfbN+jisYQdEr4IZlSvJofyzkHDOuAN6nukpr473VqFfM3A
/OievT1O7sDsHZCQSKhPqIrkxv4a28jsdVcR3dkahDRgkGzJSTpMdPuKfL87olB/+D/k+4vP6Jkd
4d6UB0cqrDmlm1PUaVu7YbxJXqOxzUBttPmAkna2HpQsvgtnRoV7MykG0Fo6RgdnU1EiD55DRh0d
VzvU9W6+qsf7+nt9bN3bfrFYfjPP7Ap36dSVfpql2K0oblghWSRy1S7Cyw/REelwN3HXctfFq+3M
onCTdgye+nGDK4JHQELO8Z9hI6e+mJoHqe6ORrF6d6/5pnCZNpbp68r8QeU71UUY6ei8Qhuu3g+7
OTsP4KLjafy8srGLUebZMoU7NCsUyUkljOqHQd1oW58uS8ogse8Oj/+H5HHlcIghEgOXDpBudhVv
cR35VaZutYfpGLvFTo4evPhhOBSu56qH/qPXbPz1Js+czt04nS9vytkF4BPHlOV8wwSnjrKjdpRe
aQfnLt2vDasu9q/OXPblqT6zVIXqNCQROyvVd96B+iZznW/Nhzzc9A/NV1hopfXVrRxPsWdhmmk1
abMLlbvkVIG2fVu7qMq4+mZ8lp+DVyoZkbw2LbscdNA2g5SBsTb6lpeXKshGJlIyrHZ7bY+88wd/
h7zSO4QG97W8WU2Zl8/Jv8xZYsYu1Q1a4ZibC53ZF+s+2fu7uRZo2K68jbfStlmbeH5p0167zS+b
QpqOjmDW5yE2a6Y36qfhWO/GnVzjP95LGbL5qP0xn9LZY9VDe7Rft6fq0dmutb+WY55fey0KCsRV
N/SwqMzntTlV75Bxd4e79hTdOafVjV6+G34tWnjJYPz+a9G9O74UtJI9rNhH66Dt4tdrT//yc/bL
mPCcNWOqOcVcKvRMdNhsyKi/ROGP27fd8vFgPAwOHoh2NOGGVaQOlfBxDldhimycrdM9KtauiNdG
V5bsUH2EaozhB2S0BW+RyqpGRBpm20mrN6n+RCNn73VgI6W3txe0dBQg0oFoFtA7OB3h5CEe0EDq
TyMjs45aOm0rJD9vW1iMfM9MiHNufjToYTjGw8tpU7YwjdpIXW6mdp/cg5tjEIfLFOZ9j6R6rSSx
sjxD2Ecv6YzG7LGdwQIPjHkbtP9O8UiVYdVE786aSRQEv6ucsNL7XJ6TiPDYvfNpYsQnfe99Wq/0
L12U2OKOZNIfaTQRGmS0ELsX7TR3MMJjOMfy5pYMSWHstZdcf+u8X/l4s0ML19aFQSHcnbLIKjV0
JJktandzSVoP7sInmBoU8rPvykHfq0fb2kjNNlZ36WratHAOVIVxanlmszGg/bt8GEI9siNwZay3
858NdNVG6S1SYD/yLl1pFC+5KaYgW5uh54BFhHAtj8yirTRQFF1XwmRovXUyRnvlTtnIWnzKVO1o
O8mXSkm+2CEMBFH0PomTz3XMeCHQ2tbWX/V69/P29i+4L1PWDJYj6akAoRSC5aBFjrtsWX4xDvu+
9756Rfl828RSlAHeAlKWF5weoJzLLR6CUpbaEJeaHyTlQaHlYMm89zSmd+q97Ln/xoQcUY0GzZXi
8G254y4tTnLgaJ1d/zlMPD14vpvsIe98Ct9PH9WHfJ8dhrWUain8xybgbtSWaKSKaXAUtUFojdjs
3exUnZo3IRFGsUtP0ILuzON6Frz46c4MCgenNYIpLSYMymqxsfoPKiMbt7/cwnuH9iasshZM8LC2
CI+r4pRa4BgVH677FvfWpyovtrO49m0rC/H2TNODJROKoithlNIHlqY4M2EQN45x3xxjGNDU+9Xm
8/xrxYvm3I7wsgZq3pqBb3Yb83Haq3ASdcxfVLv/T9p3LUduLNt+ESLgzSs82rO7STb5gqCbgit4
U8DXn4VRhERh+hLn6uyI7UIaZVdVIn2uNW9gUARkaz2+u4bl27EWfk+N26xM1B49KIW3Z07HPk9B
NX6L1hzsnwBEsNbfDqYvgk1A1hl0Am2k2d9QgHE6NBQjYBik3oxfpV4HV9qMNmC+RWe9C31XRf45
5dJdGGkKTnkG2WVVHHujqUxgiYLds5fiNS8/6/MP76cv9F1vqk6s0AdDWIkDCmbk6p+lM9pIA7Fd
YgMZ5We9vG+3vp1tof78RKhMKpytcQTcaOPBF55m0DoNuVgkm2sac/eD/iZv/uvfsrFEyMI2GnBA
Np20CrTi3Nru4dprLewiz2eRpnU4UVI2x4zP3CYRPzNDdFdu7k5h4l8aOX8b304CwEbM47aQoxC7
g9GPfZCb+oharB4PNnSYVkS11xneV4uRa3e48DWRVIUUEBp/WX4RGBLZBS0pk3dN1QfY2YpLvzf7
9a+DLmwK60uw5bZ4ssGqdyCmBozIDAegHVIsq7YmYP8wk1lb2K/cgELLF4Jqpbx9/7zwcICWxqqV
vHhRJgkjKFMHzBoyAIgJhXqu6vr683P+CSL228Cgy4K9HsxNLoGCpa4K06HHpU5HWE6LEsyc9j7H
m8KW+YYFzJDdHB8mm24rfdV7xeL/N4WD+0r1z69YGFR+0KYyxFl/p/B0Q7bDayebpU+93uJd+jLu
2FNhj/4Yranzfc/xt+QllIA2hED4ng1BFEyu4jYeBWEGAhgAT/ipGwKycuXG73+n/whcBKXdyE+N
MlvVic+ttP3U29gDeNHPz/r/sG//SFkYVFnvo5BOkFJj08nsDqjmWcDL8zATizni/0Vl7b4F/0fg
wqA2cjxwrIDAxgk9AN9uMgF4O50tOLWntfZ/KI8iZ8IqBYhO7pCn6gXQH/JRwmhGwR8ysAE1hXjs
wlyx67F1U67wVi70roZ+E7j4GPmOxUXEQaBYYmhvsqNbGZndA6bCHYzjPkgbwWkfJII+09oO7V0z
oAN+EOCHwM1aZjEdjacCtEeAQ8HuEFEFs8jXNvGFuzJm4FhgQqkGYBn+bdTLKeEKIFP95X/zCga9
fZ5fj7elL+BXzou6a827u/YV2AxYnMUQvy4sU4dUSqQ4lJA69K7wAVySLe+Jm9ifh6XIbtqG9nhM
ZbvGPB+G+aiZvK5CX9wpxorff8HCwstMV1itID2di1l0U8CHSV7k0+NqfHrvfr9LWtg3sMfKWpH8
TpNe/0IfxSFN5dDYM65M9rUWbtx90H8EisuxInVsxpHoONoc39DaylE6m7OyBkvnAcbe7PF51T/f
M6XommGNHrUt/NfC5iTckPT88Fvm3Pyd94EpdqEzU9n0XnxZc9B3yxkQBoBz7KrCQS4s6WAU6Mlw
s3/MzPI614biV0YwMTUjHoPjcbWkPn8FyygVBObIO7V50XuZUCc9p9FpXn2uXeWiP2g32UI9ygWI
LIijatzuPFhLbPbys+25qzzfxC4+TjmS5X7KcK9VLjZBSmPkG1hJWlmBujcvgBoeIBNRLJANfVnC
SDJ1MkIC+JLW7u3iDETNwgJ6PnEQZCGyawQUiezI+U9q813u4ivUua6t8xZywXHauKJRj8C6jFQv
knniUgOMwGpPwlNVsMZM9E61UXBoOzMfutDvijq3DLVZY0C5fxngqwIvJHL+PyhQ8igyANEfDUgo
qyfiD3ug9CcXhmEUa5izki/ta3zXPn9+6HuhAbho/xa6CHAlo1BrA1SpZstfuhFjKJhXBWXVSu5z
T52+S1nct5J2XEoKSJG5Eka21Zp9H+fk/PNZ7ksBtSSWtUCFuNxmksJe0YuOIABhoMwEiTQgdLO1
o9wNcyRdxuI9wFaxhL+8sZaPRtJQhAFv3AchgJMmTr3trdwsAnC6rbe975mA7wIXl1forSgLPQT2
CepdxmvfPLVZavflyvXdVQXA5M+gLgIwuRfhVNYlqV5FyWBqxNPUyVSrqyYo/0UTgFrxG8ZBBQn3
v70+6I6Fic6Y6WkZeVPL7Rq1uPysBvfP8Y8I8d8iGgVoOOqsbByn29xQ+wKIP82mk8SVs9x9mG9n
WVwYHVoVHGqzIMCqii0LKrbJUDfIwm4lLbuvdN9Ezar/LQNGlFlK4A2ffSvxc7SstbMO8JbR7YJo
owT1mpbfO5oMnikRNWz8a0me0tWUS2SNIe/tJDuVeTuLw53WvVfwOf//r4W5dXQi4MOxQ7eoNo0g
KOuVEGGKOoCcrgT6WFq4YaW6P4u5N+ODnhGaU+A4muEsFoonq3lB6lSBcbjRpwyAWbHZYNLnAfNi
9vBR1faMSfNkPKUucdfizrthw1xUw6b3TCS6ZKBQVWnqBIZtRHKQf80gOOB/crna/Kt/qtgrZ50t
wjJo+CZuueY7CWChgYmEuX1IgcFwUzdo+9sVFnFUu91wD6AhvGbnzMm9/1I/+C55ccu9HJO2SHBQ
uQTScJ2aRbISM9wz8t8lLL7usgPsml5BAhVpAIzjPZgOV8owayIW3/UY5ZmQihAhgUCp6rcgqVp5
oPkafnqgxedMiEphwmcJaFKNTmOmG/k0D1WD0GEli7xnDb/f1/zXv1mOqmvjMjGgC2SsAEPd+DFG
TnpZ+78eabYo3+RkYd2lbD5SjZ0CGYs2MyeA4ulu9LAavt1LjL+faeGCc/QbS1YhMZ7LZCMPyjKz
bNGTCW0NkzzJ22gnvtp47aHdr622renGwhlnWtUY0e9930a1pOZJABXpz8qx9mCLvK2K4zJXKQ6H
1XYzBNNhgQOtoVneE4JhAGy0zOAgf7TrkaXlY9TAvquNZOacaMkxb4XpGv7NXTEKhqkRVgCddtnE
0pWUqyUV6RIbqn2eVJ7EVbeCiM7PV3a3FTqDBAHmHHvzf6D9FmnMmslA21H26sBwlW1XmbpdohmT
Y7SeeeMWkArrPZm7x/smdqEMKouogX4rPmOpCnJZs1Wud0i6Nop7t2zx/XgLlahpKac89/t49CBh
b5OaFDjSva85c8OJ3+UHkJ36g5/a3Undri+Y3dN6jAoYgApHSUZZloUjLEZNBcUPAD/HoyqVF1Ep
Vxz0/bsEq6r0m7XudwT0zX60FOOxPYWd4pTMVZTk0Ld9QFphbVx8Nt5L0wt0+L/lLExv3nciRu9x
lLl7PLy2uTnDHXS26OrbGsWu1eW8tYPNf/3bwfgQI6uM4WCKRIA+jvhCxZQ6TNbKN3D/jf452MIA
j3XdSrE4X6AfPkQvJdbUIpBADS8oiFpTgwFm+vyzyN/IAz/d5cIOywIte3mAyN7NrvEltEobAc6G
7dhuLv6UjpZYagBUyI/GZj6ob6wCqorFPZDf4AUSNBDl88+/6W6k/P19F99k39FSoPN1o0KTviFY
dtUgDiJAd6BUIm8Hn655vjWNWnydademFepiMHI3EdxblVdvJw9YnNh5ThyUL7yVE84Rzg+3vmwf
cLE28XIFefPS5TwFrbTmDDTPu0CPzFcpSO7W9b7d6DJyFlUgVQGeHwp8DD167s4oQEGxWgdUF5Iz
03ytOfiVT+Y3C9i3TyZX8lTic0hsyfskIoikOrbqVhuyaxe5iPMqnWI6ahaT7wRXsJVt5KZowwx2
c2q9NSM+fws/vdrC7nSiEWagQMR6YFulnkLzxIyLzFPBXWPT30mW+LmiKCsWYVk7HMO8GfJZMUUv
3IeoN3fnxiPId6ZN+wZq3/+2KohM7m8jtCzqa7rRDrSHSH7TgKgJ0Aa7IugfuNXVtnvYIf+StLA9
PYMh70pI4vy5iZhu+9ykzEqO+WzRY4CnK0/IQbAQDL+/15sVc3v3bjXgSKOBAfih5aCC3mGHNYlg
xAgxTJKApum/oOwCg+6bjFl/v30GaVREiVFABgbV7eYwd4LpHg3KYAjk5/j34O2Kxtz9Ir5JXHwR
QkYNqZglCkfpow46L3JDFwArgBxw1suwdz/zb9IWn0RPeVbzw3w+rPWw4YR5anuS12LQe8nw91tc
+l9VTytlRJ9JinlvpCfQ0JqFHvQJMfO8MVW6Rjy7phoLR1zmSdflYJw0s7o0Rcz0y5L/8zvN/4Q/
bMm3i1vofkWIqLQEEpiIvRAxN9Gqs8M08gm/huK7JmrhTuUG5VY6R37T8NwBcVQwnhXOk8XK+vlI
d6vfIOgDfi6Ah8B3uPCiIg9uTl5ExwGYIbsW5IYYPBJ8BugX/Wj86g/VEXyOK670vgL+LXM56Gso
cpvUMrKgvKKyKResvpaxppu5Lq01VO6WgL6dbznYm5cJxzoJ56tdhp2B1MGWab3tXMMr3OH9Pyx7
YgZVA2gI9hOQEy3qMGGSdxjDLCENU7ZqBwpy8XHlwe6FPWgbYEgE+FogOFw82JRSPS2UGl8v2ouC
nR15zhSISW8oEWpe5Q6+PqwF73fqJqCW4ZFN/sWouviWu4Gjky6jGzazuoiWYDaP83A+aAoe11rg
dx4M16eAO0ZHFCDiP/5tfbkoFZuiBioVdlkfNHfagnltNzdi5nWLtebpnzYDwsBhhbYFhhaN5T6J
ptdDQ0UIa7lkTzjEWVr6+fOD/ansswg4LEwUiEjkFudRxSmRjR7zigBdCcvXvNxmgIj/DzKAmjnT
/apzS/bfd1awUunqBu+TttohrCsHILsRMArW+Cf/tOk4yzc5C8/BjKFM5Aly8kmw5SF2ABTr6hMg
FI+psBvU4Odj3deFb/IWdxcPrBvZfC5QO21KNwwIFoznGSVkMvYaWsD84fzbuv/7cAv/UTVDRcIa
wpKA+JI/oycBpH0VPemuys3IzuBs54U/ajN9l3ApKNNQCSfxUy/wn1woPP58b/dF6MpMCgWqtCX+
gDQgf1dHNOTC5jPSS6tIb/8nAcvmAZD6I3XSIKATwFxHC7PMP36WcPer0QHPCq43IFTLi8fgYrHk
mxAS5Da2ptCtaxBdJqX9sxQMoPzhaAHQC6heID39VZNb+HRt6hkNy9wwh67Q5Js6MD7XQc5Wttp7
niqtsOVCcJj5IxPV9m2ItKbeT1Mudm98yjPyLigM/DTmqLfcdGrLPkd3gbR5aEcMJFFA1NBSPxwr
0AuIU6WYshhzPagH4T7MugfxotcZXf9WN/wo2H2v5y/5MLQ7nrXVqUbHbo+RQfbZxADhM9uSazoL
66KSnYgpWPYSIJVrJgdMg3oPEKmIexWlTrCltpbPZUGhY+IwdJEPFFQ+UFsmsm0Zpk2512WapY7C
82R64ROSn1RShPSlzAY58kaSDHyAbjnGKhq59UcjTh9UYX6MWpG63kuniKGsp9G6jc2YyHFiGVqM
fTgmKIUdhsa0CTkwpDIyVfCCNOmqCwORlMOkpjRB+ADuaEPsHmg/dBBhcH4qSdxWbvrohRZaCuyd
Ut1rSlcc1F7JX7GO0ytWWyqxWWMH4gWTIHQ3AeLbI03bvzQFy84Gp0ouw4jISY40cJ4xJfVlMm5q
IzylRGwtYcyxy871gqMMnGEpCj1NealYQ04CjnIftKM+KYiwESZJskhFE6cKs6tQJ6cqKl/0djTM
iSP1IczogfHKIWvqrUDl3oqzkZjASnxIYdvlEOP7SkUC1kc7Xk3PFd8321oqY6csgVNv8FPs1GIj
bLteNSyEZMJWDTV+BzxF1VWoJPqK0aYmHFbh9qUInjopew/7vrRZWopWrxPk5Gjw7tVQJ9eo0tAw
5lkwKhH2eBXyNsX5We8JYPwGHv65yxtLzqfE6tIxNrMmc3syqTbltc6dIp6ihIocLZOF2pL7KN4B
GtewCP49GfqrXOulmxalB3pjlHUnsMdFrARrxSikJ2CRO3GeakcgnL/FJIHTKbPQnNhwFNvxQxYi
45r2HdsbWh+fClkGsEcefwn8UFqa1L+ImXjO9XFXTGphVb1hZQydsb7FRHgb2WOpbKsspY6C3qWl
yfUXetoiNukyN56SoBvFMyn0ly4HnEslSQrQe0Vj3xA5sTOhVE3CQMvLdeJOGQannfBKo3whgmhq
IDBo2kND3GiKnkH5iAWzfvD7nLNGaReN1VkaeJerJD8Cr2wylC5rC4/vMQgc4hPUJ78EKCfGUo56
M9rdeMl4zF0Z5aGUYrs0YluUUKepPgCK6YRZ5VSam4IaOpIA4KDQDyNitzSPd6SXPjmauVpDtlUy
nLSG8RbyMj/HRZW8AhyNuscxesyoZlVqtkNcmADDulWVsRNZ+FTk6WGSMr8Qo61C1JPRydcmjDfD
NB3VKftMxNHlWHnt4vBAVO3SAUA30tFnrVKLqZwzEO3Ih6otZI3dVuOuyppt1tMvPkUsWR3S1o1L
i41fnfHUZ4IpyiYK4JNh0vdUf5hyC0zIdebqo0nRcpJupHKT+EWngHHprOlU6ifxXTgxwMSHYBNw
pQ8helQiezJe63dhglm0qQoGwhzccrfoKp+BvogYPX9ryJMsTLD4Zwn0b3xkD+OJiLZBbUNyCdSL
mhjPEbR9+hgeK3km33vucjNGuKPrPpduRmL3wLNCPf4iPMEKmX2WgQXgSYqCor12mBaVOFAdqEit
6WRyMSYIOM4cRryRkSWPGKXd51z+Bp4PG/YaW8XtWWTlM3CsLK6/NG0CWgaH8eFDAYh9bczNodEe
uD42o6o/5oCVBNGRQyLB4mUASpY29yblGFSTgSrtZZgYeJZQVGsMJy7d4Zb3Z6HYokcTJRbZYtIp
4zZC/ZCRwxhhYBjJ+X4yrCKmpqE7oKrNOMDwgG3oCSBlMIlNYtig9bUliFSrfZ8BqyAc3M7oL0J9
i0K0gqNoD5wLO0/ecq3xuOgmi9jHU545LTVhBJDBNu+Zthena6RUFs8fxbj2OGDIJ2ZFnTD2c8AR
wo0VgaQ5TWLJgIOCHS6kytFjhr6ENRSiVUvgstUKkBB6ffioVh/QcL77TMlLYXAm3F5cxqAce44m
wx7DS6coFhPAyjth4cmNBlgiDL3zZ6naTGqABxW2cmsZmd10nqa4OX2esOGqdl6ruC14XrL2i/Z+
pHglzEfqSe1lyAKCSix/raagKg8Rat/MjhQ/N65CD/uW7uPBV56j3FWyzK6bOBBSmESnzXMwV9sp
Imf9q473fOOTzsK0GTbqMbXtCcB8LW9daldjYzHkdKLmCOzdiCyDPhdofxqHqvcmDAOGB6hh9qWk
u0Exaeng8uPWapMTtlrUGHP922zY5eomzM3kzGPMNTYV6hmajbStzIMhdWok3yMWzqTWNGqrM8wx
fI14Owq3gNvgWp9Km0Kzh/osRlZ5GTSnrT2jZ2Z4aAaPdJdscMrCHd8jzqmNU0jsCovakRdqpjBs
ptTM93UCQk7eoqWdvkTCJjmXQJmB/9nrgpdk7jyXJ7pkG6FPAqLOdt/D5Wk+KqYJZ0W926Vehc5v
ZOnpTgVKDLHaK9/ulNQ1kE0bh5wcKt6RChPK24uHkHeEwZo6W+5aK8RHLXKW3l3GZ+zdmZQ6rNhT
wFCTA032chRwNeyQHYea1ch+x9nKcGRNajf9piUICVSHIP2jGA5GQbpMnyrFH3Hz5aFqN3WG+WyY
itZq2gtGtNrhYdCuoxgkrQfqtAp7YXpQFGAhiryqjMzJOHKICPhtke0J9Tj9GBqHmD0a9Z5KXq0E
CtQiym4heewEN4lghm0R9OZ8YCSdjWoZqNISVfRywcz7g15Rk8A87hP11isuLifUPpvIyRWAvNsi
is7sJEHbIn/KbnHDWx33GSMoSz5ncmrOwYSKJWSvYhrEv8hFZL8MySSTBRpRPXvqqi2oRUfVEhOv
7VxQY5XXKHL6ZoSGPAOZjVMsfM7TZb52fdvEfoHJdAP6RXw1OqVfTeFwANUqL3ns9olXP6r4f8jc
oJ9JvJWApahjGnMXqq9T6gnxRiSH9AoGhgaADsTX++eyQ8I/2NpX1B5z3RFkk3IPdf02xo4WWfg7
89JW+gPKKi2czzNWVzgAT4R6IKhmOkaYavNZfx2JZDd5ECkXrTpnkwcmI7C1prEl5K/5uE2kXa18
4ODtEOioHeeZbZDQ77vzqFJbVhwRRrOxuj7BdFkg9T4a9KY2ehU2jautCH4/sfO44iDiSwbbtWRA
QRtsjh9Z9IshxgaFDnvuBtntJ1/D+gs4RmUVXNxSZCkhrsALo8OYgjsQUFIysduZMPsJQ6pmSQ9D
U1mS9qxr51KHhduDmgxhmZY7BF5Jgifj9MsQ7/QwwHyMGWt+ktuiwJyx9ijmWJUs9xGA2hr5xeJL
xl1qPnakCveCcLbc82kAyH79bTJ+RWlja0buqDWKi5kFs0nIQ0olcC6dYVRCoN9EMTb0dnXiRcDX
0A55b+F/0GKj59u4c0n7kbUfVez1SZDUW4Vz+OEgCR4ekpeQx7yo3X4ACAqarzpvK+WJGm+Sbhfs
mFDETYyZOjuOmo7w0Ms6w8n03IoTejKkxo6xChU3l1yvbH3M/Ca5Jl3m6dnXIH0WFX4knxE3594r
/poUT8LwPpWxH00jTCwew+AOvKCc2kHdaH1yxgyRpeSVajIJbSap7PYhT5yKF7blRH05FEyJ/ZIS
uL1JsQGi51SC8NpKzI1HyekrOMKsNPMM28cCco9hvCjStRk3AuHdqnjP4RXU8wALXk92yR1FdlAU
N+0uBChaIiKrbJPUThQf+8kx0hOUQ+wcYzxEBV7wMAJ6h7Wb3PBb6tRqoPLBYFB3bF/SyeExDI53
yxMDQWQQMresnUJJbFmLwDspmXL6aGBrpOk2FF+TfJMTzo9EZ+xThHFuKomOzqlObLiUHpXKA5dv
gk9dEZ8T6RjBDvCks1EaxfNuODRWpBI0BJhzJzS0kIxwodMNDzoSNfImy69CeI1DBZoomH19mcMP
jHGPoOjhMZVDU8GiBWfWQGidW7LNl8ZXoHxGXCG5decW7Y7xNqsxCYX0M5pw1VgagJvNp12ubdPe
KaejUV2ypMYArF/zwBphr4JstVNhJelzXzuGiHG6NkglK8kf2vhaMwdL/yqyAdnS2WfBvEK2usIZ
0ie+7T1e2FX4CdlE7KI8Gsm2gqVsty0oGqN6z6E5JjzlzMqK2i5wlR0WwHIN3VZxNqL6jukxdChx
a51301b3sfCPb7fCiszOaN2xxGzGuGHTSywfeMZj69KSODsjGbqYPk6JONnmU4tMOzG9ToIr8W4G
b4jYMLbnjI9xgVDsiboxKrsUkn1SYNt8Dka3fXju21ceQrik843prYEXoR+sD9SJWeEELvUSd1mY
OtKfHPweZRFeI24Egfxgc1V/YFqxMdTKEgv8s4jJARSBwXL3Oo/U7wJICLNWy4cJgA3mhGEM2+CP
nGBY+qhdxBasdgS2QHdo/NVMHih4EGg7MbooHWDF3oj2zMiu707a+NE3F1Wxq/iWqorT84ei2GrN
xjCOQ37Kyte4YnZoWCq363Qr132dK02u9+B68Xnn6hedMqysormdOrTcVRExZ/qaX41xreMvVpzH
diuJN27Yy/k+VXYVojf5XYWwIM7N9ilSbZJbA3gS9AtqHkJyKRpwltkdUFi1ituQsfG6mD4YDeeJ
QNCXCnRCT1L31qIc2oax2TeD00cfQwZuIaeiNyP0OaTJ2oOOhD5Uc2iJghjilihWBXdtWPxZCJ8S
5vAnHlhShVM+dZGp5LvOwF6jgpDDwh9GYJG5E3OJpUxB2pkcaAsexP6p7rdaN0+jli80ArzwDExx
oWowvSB6aSNfPtBDigg0RYwbwPM3FFBjGfIrDLkVQJfeDeJmEG2muJqyNTIPOk+kR/yAbLQRVkXq
CTFUpWwoCjcNfxVTYLGncEn1TRiQaJkys/mvLLU09q4B3L8wq26OMM7qWUUNovUNwSa/eODKAmWB
7pp3RbWqbSvB2YOtnkFfddCophb/BRefufLLDMGkbnusxQ/HKXHZ3OLAWASWGhUnTG1e3KjVyXiG
O+SR3D1FH5ija2FggYFlRy/F08B7OhoICtCcgUGmPBn4hEJYEzBvm6niSM8dHBWzMHifBVroGh9T
bA9wCUNQ6i4fxC+TZ4SmIQec6Gu8WeudWYPFCzDYyGXMaLzmzC/9GQYPWbqXQwO3UeHXzONar7yK
FFDkiDM1E+eNkFRchvcBG0VAegnPYn1Rx7N0SzrM8TbpLQFWcWRlslXHGB6gHXaTcVHt10hdeThU
scufY82Gko/IUDrqaB/ZJxrWoKQ8Yt6ZhIcJATmiOM3HnIxCPOSAqqMjZA9347bAuomwlQQzFjcJ
59LC5uKnRNz2JbG12NJO+mN85DvToEHLW0zyq8QkJzCI6Z1FO58PwvaovcdewmwNn8Ktik1xVxbW
kLgwwY88s+pnLvZpcSxeFMUcPtMWeNP446IN2wAOjawy2ZfwQE8lKOU7s0mDGoWbYifvkXfJnoKJ
M3fqn7RiW+qWTDa5XWRmfZx0V71O1KbNQ/pBsaGNmoHocWwWPLWgiscG8wQcsj3qqVpql9qpaLep
cdX4WwQc3BDVRXdKvgrOSlQLdTmlQE7xXLKHKug+2gM1HjrswzyHPPJSJ05lR0Lwjv57tO8li9u1
DOt7Um2V8LhvY2pFhZVjvQ7Aas8lfFoPGhjpV4NmQf2V7otdT36PYc+T9AqMsm4LqiNs9Z2y6T7j
fYQ617TNBIcTPE32WWPx0rG+QT/7r0KwhgEQavwmTIPQSKwhPESg/5wOpXqOp6NUXUfdNpSzGCZW
tdGQA1MHHlJnXsN8QIgIghvHL7UBxonrgN6Z3J2RxLRhiKAbDPQOkfCH4FU7L8uwW5JvtPbCqxct
YW7RADs4v42YttW5cylYcmmiG4NX+6gLoNuHrUPiUyh/RNo1jc32rWsDiQ+mEaH7o0L2DLDUwima
HNGA5bUrjICWWIAiVkhKLF1tRxKgKqdbTHtpa4C5gUAMCQJy5F0NEzFaGVInW0Zob3Yw1Sf+l4zR
r9zSMWd10itTaKz+1u9QqhF/9bCE57GzhlM8PHTMQvGgZR5IM4eNgTzaRVaKuf8wsvHaugAyZh+0
uCpmGbHwChVIKju6SPgBo8s/kRL1uSPbAh8QGFM7/CLE7WIHzhe3QNaF9uM2v+bHkAsK2B85302b
aFumzjAPRfWZ1byzvYDaGR4azOq1pfcBvaGmITyHVyqaoF0sA07z6isd4d9MbVtxv6KnWgVXnqfC
R48H+QRc0tJPRZsTHpAgNu4kPvF0i0w4Ow1AJnvE1zU55TGG6oTCtt7l0mW6jXs9/dDIbiicot+h
2AQ2PhHEH/FZGS0aHwAuVSV4hMorAJrHYMydKvdGYSOpu3Af3fDWtWAipZ+DKuzlMzkokRUaiCmA
DgNTZjg0BUFP0CSeAgaRk/qa6A7i9hyp/OAgYg5VP7pEA7DVY9Vjr6hdTKVVH8A6NpY+ptxRfVRa
ry4fhu5XpNj5QyiamQ5IO9HGhx4aVzlEBIfqgVd8TJEVwqMiuweZ3AcLP1GXyZpXbMWNoOWDLcY9
vRAfzO4Z5w3PLd56OLQKOIv8FH5g4LY9Yi44vTrdqvwHz8PrIFy2U2Uy6yuaHpV06FEk6E8TIO4m
h8V2xNkjyhMAfxac5pPBMJQBkkUhQaCHGvunJqJsp274DdLY/GN4b+BRc69/yBmaTpJfW21mtl8D
mMtLs6tnrZ2OtDuhea0/MJxSRY1GBf2LYgFcBeXCztboEz1ynznu/iWNEIzk29LY8+pVy1BtKI9D
H1ReXjvCu3RowYEN5wiyGlFw0UxrybY8qjsDgQsy/jPeW8XIRBVMtqR7OVLQo2GnjYeeRCMgUN60
QVba4VPGAY0qF/xQd/HD5MTnZAc5kKrjG3UUzelf5pDQeJR28G70bULPAFCDk60wFGvN8cyHDuVO
CbdHHQAhnNS4Qr7V8lNMrWwT7aXqpulvfO3KBZ6JQP0alMOsNMGm7nOH+n4TqMf8Ema++JgpHgHw
bXoJwbX7DjBQ1OBEaqtwxoT6DaKEkoNRG5P/YezLlhzXsSR/pe2+s5oLQBJtXfUgLtoVIcUeL7TI
zEhwBUgCJAF+/biqamZqGbOel3stTBkhiQSBc9z9uOPCJqirGLB7hmOGV14iiws2vn4BAoehwii1
wYcNDh39cNFRgjtfXwPbHrpy2Nn107XImcLNcp0UBlc5XdGMiyED0wI8EyhfdXPab/jAbCZXblcO
YIhUSRGO8A1CxqiagMZm4XrPjUXYs/WzgkW4wTtSHcT85Zj4IQ7r/QIdWCvrx9ixh8A6aeAgvtij
Gxn5p3h4r9ZXAzi3AKajvfVl6n5EBPA5kVvGb2FVbhhOecwbbAort3M8X/3+Xdd+Ypn/DOoCiF17
W+MfFrnHf42owsghNOBJsI6JcT+9eY+ursNwWPBaBI/SvInqUA5PTbVt2fMk8T/+4fSP7npoohN6
r9Sb4Y1WXznPuWMTseC8OTlCIuWKbEbUCJh56cbHuj97oQMs8IkVH7S+WrWL1YPfXhZ+szZj0yVG
mpFq4YU58LNyuoxA3tyLj0A8Te4Pgcn3AOHBxSF23woUtuPwSBXZ6M5P5PLZF8PZ6DeDCnZpROo6
IvHw4MzNkgXOZ6QfdLs30c6P47fZrfMBC90b2KbxgMzdPAwP+suR2TfB6C6anjRDp1OmPd3XBMv1
d4N74j204kXALDjY83k+SOz5umvTqEBhgtOUGGj6XJzsuLDVh4l+Dj1/i7HTFMEHa9HzuWKHQJ6k
HWES25kdx2nACUKVOpH16HnWKN4TpndlE28K1Moa11fBLVOUIPH9Z86i5xal1hAUOWkvzvgwkaMZ
36fqebEmE+6lKChM7d8lPCWk0i+RrTMDTqhu0Bx1deJO55pBmYoOx2KEorIvrYRC1txGkS+hn4up
3ZMZ2eMzoBFYsvXd/FDjcEECb86xZVfE5lXxwWh7oB7aFQWvdPRCcBrGgwvAYK6x4XP9MULdhYyj
A1sEYBo0G23QHXrAwRrO8QTHo+uQBPZwG1HBfrOSl6Z5sd4varsbYj7SZjh28rS2v+PS4sFqNj06
2ZA6e+o4udf225GTs98rLBR8mfHVr88Tdpm28HIVybwNog1p5WH1llMcXssQfxzjQ7ru7oRKHtol
Caadv/QpRmVTGiLN1n6RAI8pWC8LsJE1MCsDdtK4x3JCv9Q5T8r5DXS0uZfL3ObE/R10aiObLg+K
Zme96hjWdi8mbPoWiBNwDVXjw8hq55VT4oHjtc2Prm2TNooSDf+LGfN7xj+1k66ToH0AssPRUFbD
/KkLBT7U7Nf6UPXIRgeWVU1zlVHGc2T8ZmU0JWYFVh7iXkgHnWCBcVQMy/X9XsYYrR/cESdbdxJ3
sFaC+nDKEkv42c7TboH0buHQcPlsa9D0+QWyJyH261nezzj6xGdVHW2DYMWQb8iC6Lrh5sevYgDx
q19p2W2nPtxFCyit4H0J1WVpIN5mPn92HJmBxrLyGkwnj+666ibR6+D+D+TI+LmyO4c/1GxMVatO
Aq2jp3SGm1cENGkBQ85duXObV10Fuy6SX1J5hxANh6mxdIfmp2ur02h05kf1hztNmVLeYzsF18VX
l/A+Bs6ijEXnqvbTqg6gbEXELmkAQ/grKr7Oa0+mCg9zLVOq9bTTk/6pS9Unnmx/4y7cqJbox1zy
6nrL3u9ASVGOiEeH50o7AIOxMyn35nfuTTFzDvo+57IG3YGxAbukU/RbR/3z3JQJBiUuWmMLqvt4
00WnvlwPboWx7ilYksnSlIJ4QGkqkVZYS3/LeY2SA1yX8H71ws/boU4cgCszVA8GpF9JYSrf0SPF
GWC991mpyxAqoEpt1gudBhwMCRKFY2s2zYyeqgJfNYDBWXHMTm3WLNiNi3EX8/bI8CjFvUrGiGel
gB1asB3M84KyPwI3uJIHb4bFDkrZ3uIX6cUTJ+n3iMZYshpZ8bMYEuqsG0RAb7rlQ6srUENDmqQA
sAoiAWTt4Odr8+bya1mkXZfOyNWoduDuSnts2eewAlhLPICQIKjm9sUPcibSaUwiaOJW1GlZC0Cy
SwK6reqz7+yjYV+qZ8FxEXONo0PtazddvD035xWuORztBpqM+E0FV6e7CqmSZnlAPRTDH4WCXHR3
vV9vmvUTQ7QwPv1i4c8yfiX3nptc+fi1mO2Aul/VFAc5enm4GQWXaDwMwUcYmqQCxtv/9pVOfX6N
7TYULwxF/Dq0mPdNgZYF6PTE8wKkuITzE+QZcZPG/BA6n3P8AwChMCd/fViAYto3R+xjMIu12PST
2dDxqGGirY8l7qVEj+q0D034yVC5t5+UnRd/S6eMMJWE8MxyfxX25LHfClQNgfy38T7X6KEU7wZQ
XIDe5HX1fvnDT/CButdZHCd+w7MCFjhcgLBEp1/So3TxJMmvYHwABRpVn5M+qeBYiBxtSl//6sGT
RcVryNqdB6ioBxq/EvTOQPpabK/nMthp74dEZWHUU1MnMUGzMaYRcmHQHvvxtQYXMkavHJVR5Z41
9O1DToIPJwaVB6w5cDLj+cexQjELc+sSYbHXEe06TH2D+HXGKpcNQEPzTGJQJoxBtJRhhjuz8oYV
EoPXowIBDuMEfhAVdgzkLspriIT4WKJlqBINrq60cwau/3UiXaoiQP6m2fAIc5Uoyjs3SB3cZaNB
lOCqW1yWeGjPHVRYArWrDum+hy/TULmP5fxrxrFFEQbvgIYv+z7zCrnparWBC0QwP9r5CHnHJmp/
T/7TGl+rdTsMR/iFZHF04tE+Zo9dfB3tYwgh0FqfGgcMI1A0di/iXth06LDdFlG/kyJKypBcjOIP
3jLxZF7iU93O2Hrmz9kbct47z9EA+zi0ilUzfoYu+EzgHSS+Kgk7fWK38OU4CZdse8DFVniHyItB
Y8ssBro7lMg3g6Q27uzPtizTMcR5Yrt9Qdk7RGLbsWqKdC0fYS6SCodv4nkCGaH20YxaOSBpgJt7
/xgMqgUm3ESDVXZNlAVUohyYQJX/WEaV1vcOSOE+OX4+ht8EoE7lwyqh+l784GYE1k8xAdC/d/18
x73pZQD0MznBXnjtpTX0zMpga1bA+8NyWboLHZy8dKrD7ACsHXmAHCU/EQLTir3Zu+CWFPWSMawA
8eFR6YzcUNAiYcj2dkCOW9WfXP1x/5DlDIpq+knYh5zl2S+AH1tU9FTY7WTrhxJr3LiwfQXfM0/Y
r8J+Z2KRTxBYcA9HQhOn8YS9FGjYAFIBIvmdC2Zprsd8dsONO7ffY6G2npzBD1RvztImpgtBTJfb
NpwgaYI6iUVbJsdH5fyQy7erIG0owYo55Tlqy6Sb9cWrQIssb6Vsd3zkcJWTn3qtUKUOG6dDveQt
cjtC4eBD0NAiPbUGHx/2G45QWcvOFiqG2ev2ykEOyDQdWiLPEeqPGWILsgSHYoZ7sJjSwsQvq6qe
dS0OFXihuikz7c1ZI517D/LM4zerPq2NgYYqd4sSL6W2yezq7EmtqtxfAL2uAygVZ8RCrsv5SGaU
sD2Re8y3HxCp8eZMH34FIlZ317Cq30LgFuWEjqDyF4hMCMy/gO2YEcKjJnxxV3KidXmWNgDciLW+
xq/VaC6Rd1eHgN50FTblIS9Gc5y9+F5wfVRBdIWm8ETjHuhhv/X4mBLX/9R99ebWXqpYkbQWN5KK
dJg78AoDUHu5b1pY+Q/znHJNTt3onJcJFHvgvcRz/7Mr1DmcUbzjGEhDYp8NLpdx4xPyQY7lKB7X
sslLIU8WX7eb0K9MBJD4sI+Xz7ICEkLRUsm2ShQg4WAaf7KuOhjsHA74q9bEe7b8ap1hryn66rgP
v3uhooy7ct3okYPCER+maXK1gC4f3fbVosvA95jxjr2hWzn0CcUZiGCnW6PWxJo9tWU6r0/9fCHy
d19Mm5LNGW6KnC/j/Gzg7QHdp0T55QQXCtwSAAxC4dXw6qltEcRJYerEA0cHb69N1PfQIxy0eWp4
k2EzWat5L9EhzTHDrDUHkLVtGkA7T/DzTxZvByvlRBocfricxouTMpguikKjRvSpGW4O+5j8cVcU
W9mdh/FY+QTyHw21nJv29ccAnLxYrjx8Eqhlq+4HWSHoOEqeExA2aNxmiCUdC7NW6C4bnMfzdQbe
7sgJIsmzX74zjmUQ9qDJktnJ/fGnJB+C7poR257rJ/Q+Rz2+GO8yryQrDJRkqI3Qg9I6yks952zc
0zVttEyYVGnX/6iAQwj071swPBqwrEGe4IIFH/b72P/ybaJZNgLKD6pfvDi207vBpC9QBqWOHddJ
XYQbBsjQnClgjg42dzCgmyYcQfEtcnFXV7QWzzjP15kfyfLs8xAtHaKYeZCgOo7rx9E16SBk4qIM
YgAKwtB59OJrD+7RQ2en7yqGhm7neUXEIsSJWR3Ar5BAbAjeVsPiE3LHaki187LIc1thix+2DF3H
vFw9KGsaoFJRm2EwIp2hE7TqZosAIPeQry44dnuCgdMWD9zGA/zcdvuO1YeSQtgCyaVt0I89FgYx
lVgqjTh1uswcG6TF8uBgEblVnTLzbKY9WqGNNajxoDhZafNQj9VeNLDbrduLkS0cq85A3HsN0zqr
Dy1v9hJaUiw5sJTAUeW1jiu0NkBOJmy3Z/TCNRyqFZoO9IGZO+A2BNsm+JoZ0h6BIiNvb4CdsNs0
ieBuMk9QHAmR9hVEm/NvuuLZarsdBOJnn6irDzog8DBTEuKMRnK7NRalAARxvbjCbf4olfpc1ziz
jG2gt9lo4PAOzer6pzfsI8jOkL6S9KCS50BfjEaIJ3yTqFrzkSHfovGPvQwgjMUIrbLg/nSOr70f
fOgCF8SWMPgtK8ihGGK+Viik7we4deFUCJl87bzRUqfQXCRui54MFzVuQAYAw+wb80oRqF3iys/V
bgLDq3kAfStYwfCLuWarW+DWENBMPknju0BsgsoJuIsOIeUbAM5z0NtRWkAuwCxYVpzKCD06LQbd
R/NlguXYLMCACxfG026zG6BBLKC9G8MgUR1FfBRs2vSc+EsEDBe4WnstMCDmzGty7xunpURrcDUr
hCMd5MjiVHRtEkXNKVBRWkfhUbQ/evELo6LDuIPGKmC/xxXKt6jfspom0iEPqzOc6zjMaxNsQlxX
Bs/YsVhey9kmMf4w6EdH1BAeRpkEGuvq9zFo02CFUycoNbuCX76UwZoMEEBxAMMeuqK2LXaRpFDi
lV42GW+jJT3CThRiz2VnodWDNxHyBc2R4sAIQLmMQKoameEEBesdgVmI8d7QzyIV8L6XBvR7RH4Y
v2JE7mY0hJw6Oo+QB0blkBHcDTXoHaBWE+TYQsa2T/rI/+7abtjxVtzY2rg5C/nW64A0Y7j1S4JO
dqTNW0f+Yk6Njgiro9fwYeoL+j6w6DQq+QpPjZdyBMUNgfh+KeQ11PZBo0haSI2yqx+TonJeQiCE
vYsyW1bPc93v2ORtEYuceKWTDXzBphm80ADoUzznjoItrS0tyoYxbTwHMvjIokVAiPmmrHD6qBGX
YuooS1uFhzWYvmOhXgKHP9KuyCSKDh97VTE6N6eDQgpln2/r1HWhqcM0iwugqgjLLB78XyFEHK0P
SZWNzitp9obrZzKRH3YCtYH0m71skVCCTWpY7RVG9Zdu5cBr4BvP9UtoDUq/dluzAdukvQ20Ogeq
Po1Eva5rdGB8fTSl9xBH5aWR7rse2W5QaEzAASoHkpcZOOJMRtwwP69daAkWOUGkPPcQ8GCAGcLI
OQQluqj5aJT45UngV5je+VnJ9TUu57vsbz7AavsBo8Ev8+pv68DZcywf9K9wJggZtl8AkMsyoiCw
QbVxe9CLvgX4I7awTjjVvjnoNkYTz+cD1TWQ6ZmeORG3vvceVUAStyTPBcowxtAT8VEcvbZ+6qn8
qg10CaU+NOsMVpt20OnW/TWIozyU4kH7VYAKaro4VbXlMdYyWv1YBhQ7C8U7+Scy8qce+r5Si1vj
EJRJy6W816062nUD7DbQSuiwvvGOfmkUKCDQLk23fvXMf4/XclcDHtPhvTE1XlZE8uIgRS4wd1QU
R2s7hSegEOAjhkss5E4Uyw+hm+eoQ3DKgK5D0Q+q++Pa8Od26PJwEU80FOdwWLZlAIF/vKzp6ukb
HGu3Y2kfaN0fejBAyvq5Pw/Z3ckQ+TPg9MGNYqnONeQN0EL1kKdiph94wPhchSCdcXIY4vzCWAKU
NDBiJt6XhppfYrgCosv1LIPi2vWYGUeargXe6J3axT0hMGBLlrXNnNbcWhUdgqq8wirx1Aj6otvy
k4saOhzwj2ObTU2JNRalXtxsYUyelWW9q8CPTgMcWur2t9Dtm9foHacqLT1/D3il2kxV/7I6IALR
H7sROn4alVeiuqwx4c4f1QWOf5vSV6nt2l3Ih8/a6V/8IT7T2P6Y2+gEmXqOuws1dPXWUO+1Kfku
Mt43kUOVjXHxCyj51dh6F4ft1fO4B41I8DYG6rCQ5iAdlRd18xRO3QMJI0AGBfomeClvOw9szQjJ
4shAc/LqCzMSeCgsetHY8S50cvCXOiKgtexvMGFqISBYMZLjweOp9/N+mQF9xlkAdMwNgKQF83Ze
yvcJmZLxOD+MTbur5/B7XmmGMv1xCpe32G1fONhX1yIXdxh/4hNfCGZwMC12k0I8kgKO2WZJgQbu
mzDednq5tACZirDaWmz7wxClJHRfFgCP6TriOKvcYT969kMiF5YViO4jlZ/WSwkdTIAr4XrDj3K+
S5icAe3ocuo1mVFz46bPQOIHDQMIohxAE+5HQaHh8EhaB/0hlPwSx3EW9nASrEcvbzrx6HRky5xh
U/v4ij33UCxN6tSO3pt0A55riOWitd27lF8nlz1OE44WLOHfU80OiM8FRRksr3ZifjYSYE/SK3PO
6bWmFabUe/BTei3ih8FMdd5U9bDTeGIFjfdIPnscI0B6VRsBWoV8vi3rF0f15VMYOfKRu64IIYxT
+Oyrc1aVoHuOCNqTBUT+VkaafrCwABvmB64+l2U8nC2HphAdAUesCzHhFT4o5rmaUXX3dY3ykU1r
KlTYQV3FYJlDQT91sf2Y29HfV1hGj1PF/JOzBJgKYHFTpk4k2Gs/stG8RQ0cpu6QkNMPIP5qF6L/
TTUPLdnhPImqH37IJ6TViZGy+yOEZE5k5uJxQPkgPOsWu7YQLmjfHq03ZFxB/WPoqg6U1Fr1R9W2
Zg87IZaTHqewKYDcL4EIHxZWQGjXLdObLcFMjWUNmsyLy9xBq5+qsh/zwgncZ9eZm+eFy34PcH1N
Jt9rD7O1NOtrw7Yl7J52MR1XTDLZEqe4tEk9xKjPIZuyx36kc9pPCpZZ0SyLHSSlzY4BGM76sYVL
eHiHeuPO3TE2xCim/GFrA9Ln7uqaG9Yf+KaIzbu+WIGg1qbMaFDG1xmU1caLwamwuiWZb8MCImz9
SqYWe6+tyhRDTwE4csChmFzbD6Es0jb8SXmZ0w5SD8wVtTjEppoA0yXkO1q6j0DC29NAn84boHHq
NBRoDdahP4dQk0wtXPXaYPnJC/KovfpKOvcpLlYYkQlkbHaiwQ4MYMqBwQi6tCaEXSyoiG5C26UH
gb6FUKiD8fGGUPyYPf7NePghlPntNWxKajrDxAojUt4mbALoUOFAG9XvBpPR0FiohfbXsqoIzKMj
PYl9MWJGACCh23zD6cAN98QlJYaLxtFyltFRLvAKVfeexriNHg8gTNBFTQskhn7bNeXFWWkhH2se
FgBpCoVT6jnoQwA7OOYXchBNHKGVwvjCmDi67BRKkoXE29GNVj8vFTIfLkMn2ASVDWFuWscUYHm8
cKebAHCWPds2SEC3+NMepmMKv4dahJUzdFN+JMPvdUFftm3VEIc72k9Q6zPtOwrsnZhbiJ5kO6eL
rTAGgH8NxrPgSuJUk52Zt13Jl2LflM0yoACWIT/669SdqzAW5ZnFdvWeAk4iH2NcBUp1CadL0IQV
aQQ2GonKeHF7aPMqb16XrJptW5wCH5tbXs7OutzihgCDrul9Nx5aHcg8UE1PUD/i8dpij6zoDTuE
B/6vtp7dVtO4RL9lOQAxrzEJiPkeob1pj4qCQZwaMIVFRIHz54r3YXeydTfC2r22QZshM2pm+ayE
h84sXMI+4xo4Kxo6JxjfK7qI8egHRYv5rcbhZYGBAgUxSuFOrcmFGxRDAo/dCaQlcExsFsHIVEbI
0OBUNmLsjrILMO8oUAJNxlUSzxeblxMZULslCmk6HpRRMY7ZtVAE3ljdLPq3njcQnqy0I/0BpvC2
SGu04FABxG5Ts10fLuP6iCfWVIAd7max0RDiRFuDLryXOwEmW2yjKNrtwPHirYdS3k24bNivCUQO
wOkSvOhGYzMyuwYw0wj9f8kpGEXFmtSq2qAWaASw4mVp3B+Y7nsxDu9cgB6Rg1iruJ/u174V8uZy
zGXecFq4+rlQcJe/emMAcBPH+TD8imdt0MfjaO13pcKQ237uJkhgGovmOY3aXnR4eKXRabmUmJyY
rVyhiRFjhHO88KwN90s06gVK37K/a9kFBl7hZKFguQRjH/fqG2Ew6SB9ha/pewBZ1m5YW0gIiIxy
3QFvPY60JX1K/BlXHx+NNi+DiLtnpWQp9pGx/rCTtK/VXs99HZ8qFD5w6wG3Lp7E7DsgLjtiUXuy
0nd2XACd3caCqDprYiah0Vg8Mj0WMu6jo+wJgC7edPiv7Efh3mQ9jgjMLeC5m6iiVezQYOnQTEcc
vBcYvQmmDVFLOmfjqoh7n040gY+/Z7yMW9qQ4YsSCIF12EidDqZfoRgD0Ew/Ch37ZtwUA12nZ7I6
8KXzCWj1VQcUDmCxdIfjst6p6qLypXqv24ksD56Mi8viBeZBLMy1UNDFmueL4jp4cSjYxowLtxtP
XVd0AGoXuXyopVsohhzaMAI/3kDgQTGmydGFmRABYPPgc4wYFHoMt1EtS0iZPDIDU1jBUsd+7YMc
G5a1gpiXB6/K5fbBTLR4bVb0F1t/GWW8c9emelJdXc0Xz95JFIvJWmcjh6KGLbaDXTGZ7s8XIiDC
0EVpbWn7goHgFTLUtp0w2IPQ3nhfIFgkp/VEYU5ZufIJs9cUPFBE8VX8BbGPaUVb/qOQavQSb3Rd
mgJAtPEZWQnytcLIKD31U+Xxd+J0Jsy9YloADWIoek6krPphj90IEdWmJ5BXMia85oUsIwr/QdaY
mXU7OUIvhPXfZKabWZEZVfT+kdcVHbZU6oFk8+zIDzYLHI1mHaL6zGa0qKnfY/wkWSrQ+Wam6NeF
anCYxKxvwMSj5yoOUngEch8vWF3AOqYassJlDeQ4QbG2OyMBAUDLX4eQjvSkjJNlIEBFO2U8gCGT
aZe8jb1iSEklG/M+mjZgm6CIMTvTYGgYWFkh4WhW0JrXu8kbW5gg1LAY2OlCHAflLNu+FsuOYzpD
b3lTowB1yChp3hVeyIFhctABAChVUx0wLVmXO2pq2UNSIsDNKkOUQrmD2mvLfOWaXecpwCWeCKrx
Riq8CbaAsQZK6TVL+YKyjmKo0ZtR+GSiWAuYSUYBAPVJMVIfo9JgBB0HpNPuxrWBCLKcO2fKTWFH
5yBEwGMIZzqCfJDKVNVLUY+dSikIPoWJNLDqECaJyH8ISq//tBJH27ljC/+lZoXDG8PDw3nVpXxX
pQs9Ss11/GxkzKPM1qplmMuNMbQN1c8ytagbaN0dIHqCGtSFrXZ1BuXQSZ247D5OpAdwAC8ra4DH
+1VHG5DadBzxQGHpw6MoxuHszj10ROHqBxgRWHrrvfDa2nGPotOP0nhEb7xncdHWWdmUk5EXMPtl
N268xluXvVZDabcQiER6ry1MndOamiUE1hrP5MBwPUGwAUEoD03b82HHsDnArWuUYngBkh2HJyPI
5KbWFBiG51GBvl85FWYtunJefmtCUEkOOCyhspNrB2l160OS1foIXrCmc3MXlGseNBVgQ0zHQ9lJ
TDAPiEgJQO0GsF8bEu00bgOe1lKA9sbVdQ6DRv7LjSzxj9KvjAOaNMI411IYNj0p0bXA1mRQRbld
qFwgUZtU+dgbrOmMk8A8gXULMtWt7hF+xyINSvTNMCeHOGDQPYR5ocu9VxINK6AGmGRUmKvREKDO
N1K3LeYZDbPj/T0ndnNCn+h3ic6ZpHbQEh5fJkLsuN/gedliJyLvDNf1PhjCQSULSh0IEufIw8Bu
03hfyrG82E5YJV/BanRxK6gG79MFUmAApmrAhRKnEPIxaCuQWlidAuTy1JVlq1Egh+v/ZI34bwYg
4d3UgsHXgqLq/LfEP1M4TJK4gqkFQgzBVaikTnuM7GzEK8lRUqBMOjt/e9P//Gn+i3/Lx785pai/
/Dd+/il7UMu81P/y418e+m/xpMfvb33+6v/7/qv/55/+5Z9/xG/+/S+nX/rrn37IhK60vU7fo719
q6nVf31PfIb7v/z/ffE/vv/6V55t//3nP75+dRWm0JUeq5/6j7+/tP/15z8CN7gbQv3nP77D31++
fHX4zafvkVf99//jd76/lP7zH04Q/ilA+i6BtzlFNK4f4FYs3397Kf4TbEUYi3EfkCUZhbAeEXLU
JX6N/Yl6eAmGfQyBXwRp1n/8h5LTX1/zvD9RpGwGroucWNcPg+iP//35/uku/N+78h9i6h5lJbT6
8x9/tYn8B1sbfC64xCLnB6YQMXzQ3X9xEoOFRN90dMbehPHMZEK+cndD3kQSon5JTILpMzgrGUwz
JmPC8xiJR8PbP1yyv3+kf/wI/+4aRMDLeHdbe7i5/FsW7RCZISY4GtF0h9D4qrzmE8rvALNWMnoW
k3NUg2/+B2Mz/6/OZf/wxXE3CIuYFzN47Hh4Bv7li8P1whOtQg3bmcZ71vdeelUYFIHszmazxRlt
+VhtRQRtBxKmykfmqOYjFpjylkM7Z8O9X4818gUcix5+cCzaeWftmh8oJC0gqMYHoGrHiKAdcGZI
oYuqbm6Ib9FrVqllcE6zYQNQPrEqYOYhmg6IuZn4UceYB6SWzRcGPAsa22mav/2mx8AMLFH0k98M
Tpdz1bneFYTbPH4gbN2DS1URVNAMFo1o2sT1KmEfBFpJjIuO7nBDXg2LDxHUpM/cLgapQwoDTBam
eOex9earAbCV2oY5z5yub/GIsUVD2iJf+m4Sd+4JGG7bALdzAWRgXMAb6pOnvOApLBxMeMWkgiaT
hkP0aMyylMkwOFCOE5gUQ4Qq1/iiDIVIyPHkqW0lr6GLWMnPvhoZIKqgJjcElP4v7s4rOXIk69Ir
Qhm0Ox4ndAQZ1CKZLzAysxJaC4djXbOD2dh8YIths3Iyrft/63qosm4KECLgfu895zsVvIJGfS8y
r3lzWhaCleQN8JjZZc0T2AjAHHHRiHXtN9EFOO7C3PT5QF6pZyOGZ7ZU3RW8dpl9ITp9Lro4ZJSs
5rE5yJjLfCp9Y5FFj0U0reNMYy4djA6PPJsxu8O2a8/t2Z1SdBVj0oOZaHz0mXFouggKUx2evWJu
DmVSw3W1mB7L0eKxsPP6HKZD0YKhCBCGT2yuwshijsYoEvtBqg/aLstTpymZabFSqptzpco1T1q9
NP9tBEJdnl4NXYdNdHRks7XfK/1I4SCuM/MQFbnzMtZFwbjASBrQ4CkVhMMJz7iQqmZA8WYP7qoc
6vZ+VkUX3VXOENGqc6MsWLuitreebA3cmTbR9ObE+1603SnhNX5nxMkQI0XJ9b0wx/65CQXu/aLA
RsukcdOEI9Kjse6AQcYxonCnKYuTnU2D8ZYESXkO3tsbbe41GxvwyRVlECYDsx3t+3GuWnwp9hg+
dE0w3zklohxqLP2Q1kq+TLoMt0w0G5x3BcIIw5juI99kQwp+0nwoLK7ElJbimE9Zwy7ENK9knTVP
QTDor5GnwZiYIeiJUvZXfTmH10kujYINhIVqjq4cI7eqS2/DUcdXyzL9Kocpu6T7bV1HnY9ojt7d
7ZDJdkPHOz/HidHRhW5RowQToiKt6sM4l+0RRAbFojfji6kj89asvR5vxdJPmixPIyqjxyRk0RyN
cawubClq1I2u2tK/Ikmwqqg6GTuuk1nodWVV2SoPxmGTN8H3KKP+kUuDzFxaZW1KIKjV9vJWNlg8
/b5J99Q440EsbTZPdfarF7KtQmpSMBz09bEqkuhY+1W77T2swhQz0TZdGnj+0sqr3rt6eWLiGl1a
fcl7169aGoCt48UHsTQFA69ApD621SFGi761qzA/JWlX7OhQjpi+avPp1y/8z/AuG6zZsnCxuFlg
zj5H9ShkDHXWMWhxAn1UAGvmKDn4ubz69WEWNNfHF/znw3x6wdcJ9vIxg8wTDcZpTmLawKj43e4o
HSp0VIS/Ppz9mdK6HM8J4CDa7yv2Z5JfA9LJ9ENWUlAw16qKVozfiVxgo4eAdaN3+IIiZCJbCg0N
oVkfrIYIxt8T5H52eT/+HZ/YaD7/CDtW9cpT95gJHlLv0Q7cH78+278AvT+f7ScwmtvlzaSN97Od
Nonh7dztfFhOs5gD3LQZHNy/0zP/q7eQcNB47v7/O8j/lb9G1Wv3cQf5tx/5xwbS+wPs6sKI/rBt
dIjP5veypWQj/2HbKP+QzGa5mbZnuigsFvzxP7eN5h/sKIl8II2BXR4lzb+zbbQ+lRAMsAKqM1ME
pA+4xFF+ygcqwoBUqnAibu/L8EO9LknUEqB7/oz58pR8qffhbz5en57qvxxw+foH6jKx3lKkMMBW
WVZfjAl7pS7zD3ICevbh+v9kO/rpQL5NOWqyLQ4YkXPBrE8P9kB4DcAkqtTc7yAMiK9B398wcD78
+jCO+ekSciBuou/aJK+7lmT0/q9n1EaGk4VRxNRFeR76VHMYsSN07XxXGJrVNrPjdL6sJdL+NeaT
3gDXpsqjZ9HE2Q90RsAoJAkSPTaxVXY9lB4iQ2eG4mJ5OMGTfGaTaKIxqWYNBwWADT9Et8L3Zgfu
F7alwK/0JqeZc8jmJr3zwp4yKYunPVtnZ9fFSe/RUMEsTQNgugsVBt26qggDbhofEIVhdu3OYscK
Hg1BbdAOzpPlIYl3+2C6S0VMmkLT27GzCQLhPRW1sK7pFSYb18XSEaH/zB/GaYouZDf5X6wmJB3e
4Y4iwvO4x23nHtuKTpolpzTe2jJAZ9CG7vzDM1uRb0YTdkw+NQPbZkfLk8284JUpXNChAZNIPFmI
ZbBJzYnmLM3c70ZWTE+tsPRb0FoGWgZZ1A9+WtiXoRpR7y29t3zVJVo+hFHj/SmyLD03A6pqekSw
2eYxht1B1fDCCh+uu7hD3Bur4nrSQ/odQiAWUWfwr9K4ZBzqD8invaxGutSFCqyWyu0JcBQ3iUSs
7jSlDd7pRPabIo3ii7j0/AfHVP1dXotiX2YGZzh30zqLbfUCAjBFFR1ZeiPrMr+M6H0yVQ3aq6ie
UMAnWTUx4jIylBLGYMnzCGjvT8NqsfQ6iWb33M5ud+m7+Xj2olYzaK66+9TJgnuDq0mJEDj1S91T
fWVItvIVJVmAOypcRkN9E508GivHgVnrgWfTR6zXVi6oPaB2ujLGtXA1atxESpNJ8jCeyQ6rrirb
D9SutXWwsfVYoToWPjYhZGmjrtmysmNqVnYMIzCNGuckY9gUmBhdxucqf+m17vFi23rAPDoyJUeF
23a7PMkebPTa12FsyXvfgmyI0gDSXV8qCwlPMV/y0rKeaYch1XG9RN9nChHFir22c5wKHe469Eyb
IEuCly4bca029Tzf13FdPrpuDuhNdqK4yLW0gLiNIyy71LMK9mZpdvIKhV5tojge5xQzblN25ako
yqTfxpX2L9KY5/OiEHijvcSHjdcvGDnHcJInYYVq405N+ULXM9j3dRqedOXM31y3dv6cwjZrGPiA
IelmjGmzbKutq8YfXVjleDTtaNvNgbfxI3adEa//1yItsfaFrpXcRKJSt8KYIMmpHNlCUbExXynp
ecPB8yYm7mMYXKQGApfJZqy3sgK66Ct/EgbS/1blOGgBYXYeG8Dr2ayZjFN2+D8ygXvKqlXNBLZp
8T6GaQgJ3DBAEAUydd+mpLAuh6KjWZPH9VPtBJPAQU/Vuk4TJ3nth0luIjW1UDZc9aUdnXGRfIff
mFfJnYz8+Euh0eZn1lTibSio6BiQ1vWFfq+87PcqLJqm/sVDGZhcTMbIG6uQ/ErMnEv9Jt9rueK9
rhPvNZ4sx6k72bGNFXVaysDMj6JFSDFxa7v3anE5Dt4VOcuLlEaYtzZqSsv0vcoUS8Fpv9ee+VKG
JrGvvsP0xsC/FKmpqbL7YKg6kHDvVWy4FLQmAOxntM7yKussxITRALpy5bph4a7dpSTGukp1DIkT
rcyELOq+W8rn+b2Szpaienivr2smJF8pFdI7owHCyDDK2wRu+OpWM3xPSnP2DmTFYSO8ioqyP80x
70jsWWa79pfCPn+v8X+9UP1kmXKEK7wFJ06DVCxf/7DwDtXo6ZDUWZLKEHOznnxtkcL+B8cA6k0E
ny8pCT4thU1YW7FiLrcScbhGsLUS8/7XR1h+w78UA1CvxYcjfCoGmrwaps7lCEb5Mqb2JcPX1YBJ
yyzA9FOw//poP71mH472CcKubW+04+VovXMpmmfLf/7171/+2l+cjfdp9zVWjRwp93I+wiF+0yh6
rmLI1/P43I79fnIikB1l+5uD/uakls7oxweBhd2fnXa5SYJQRsMfrhtAib8+sb9uvv7lNnmfsjVQ
zkQ6NzmG56SIYS49EiD7tP3N7fndUZx/PZM+LNoq1hzF7Luzxdsto0eVVbf/s3P59MGRSndNmHCU
2bppnaMTn7P8N5GIf4lbYQ/58bH2Pu2K48CdTdPQRIFc2idz29wmETjvFbKqtbFeAoqdtXyLEa+9
RZv8N1fxd8/DpzozrMxqLBBnrNx63maZxOPxO+b6727U8qn+8O6xXeWkdc4ldAXm5fh+0RVk5u9S
Va3lL/3Vx+nTy6HGhVfMLmfCRHqfdKv+aK2aNaAIHE/rnDCSXbtOT+D/fnMF32uJXx3403sirZ12
amfOrzv1m/QGwkBzFX8BUrSOTu4Dilp5X16FwAjBSdz8j57OzwVcmxu9HS2HTrrR/44vLzoGFpur
VREhdvpPjkV6NhERzCs+VzrjNAgjR0a4siw89DBkJpQ4hAL8B0fxKYCXLFfaE58+C05oV6LqMG12
8e04QX5NsVb97lR++qh8OMjnh76Z48F3sNF7Y4pLAohjn1YHy6GtRDP89J+cEWsvOReu6b33YD48
/hFR6CRdc7BiHi+SdF+znbCE+5t0iJ8uJv7/O8qn95TycxvJEtfNwjc/xhgSzEFC/m1XblJuzSA5
t5ne//rMPo+dluLXER8O+ulmlaOqXGPgoOa+wnVynC+DXb5DOZXu1COqfjBR0UPKlH4N4WaNvVcd
jd/Flvz07fLhb/h0L2Nez33T8jeMu/hG/Qi+VXfOId3YN/I+veJjrx/s32bbWMsq+ZeP/IeDfnql
NW1Q5e24XO0gDY7x0JuLYVfmW6+uvZW1iBlVafvbmgH1keYBPXvbTI7SnMbDr+/Bz06fyZ9AXec6
/l+SVBoTVVZc8NZLh3Irw2KN83Of49T+9WF+9on5eJhPV1lYsdn4Do0bU+FPopAf82jVhI85RPNf
H+mnr9OPh/p0bUtrtKaw4ozQi+HXucFHvoWhZ10U62CrvwTeDkHlFspPu7Lvfn3s313MT0uIo2To
VQ2HTmr4S5nl7FDy4uEt8+2vD/SzVffjOX5aMhjbW8Ngczkr6X/Vhn1jyfw3L9LfHEJ82l0KKxdq
RIK3UoF4TpQ6xlP6+H4W/9WtXBqeNn2qD7drURz8ix4AQf/3//O/y+T1Yz/3nz/395auF/whhOML
klM9cn7FB02A7/9BV5cK6B9qAW7NPzQB4g/yh2hyCXKICPGRHnf+n81d5w++5oiAzoZLb5i9+b+h
CaAh/GlNcDgKySF2YJoBYXeW++kRkP3YljPw3Q0tnHHt5vg4+xp9gJ/Uw1ElTtoCiU70i+1hbmfE
eOHmtrMtFguzz0zpWWMLOI8yyS/YyPffrKzVDyLyp21bVz3y2zbHaNzA7WkNuP6e3dNOQxsAF7Me
16jBx8iQO48vMhyj29mKsbsbCtEuPUtM+eva8vvbtqjMY28Y4lWoCLEPDcB1Yhbe3vKh25Z+me86
BH1HsDSEf4wCcHPRinVCP/bSHirsvCFSwbMrsx6LlkfIS0FM/Rl5OE2MfPRg4tCdbYPBO7Diyz1e
CVOuwZGVD1GsxGtI9wc3ZKTSr7JHP2cEWfeMBJEeSV3julhlWrpvbYLUcT3lUDfrMATUG/eLTyvW
DAkLy9IH2h4Jsuooeptts946U+9/I2gaq1rvGR0O3jC/Ep0cr1LH04+1U2i9btIU5lzet91bxahu
QNhdii9paGKG6eu2uR8jGJpqQMcspmHoQWc2uL1QvnlvmQeWa8PpS8xauDxWZeX5gLH8nhbjQMoR
6D2nGXciauenhnzy28ZZyAODCV82HOiEgcO5msVQHf3IavFmOOWxLtFG0zIHzrPSuUyuBfKDc1xn
3spZCCRVlPD2d1Ho0Y0Bz2q79TroarHn5MXGdOhqBWi2z8kM8F5OndhbeSAOXVMG62LG6FLqvj9O
GfivsBeM7ANEnmufO3Tnc+wvQwP8A9mbe5A0XE5zauHGnjQMWb8eHvuOKJcKnc6+tfJ4B6EqX3Ot
ra3pI7UTMWhvpvbw+DG7rSOzhRDT1rGxr/Iu5s/JUbAKRv+7XFQODKsQZZdv982PUmNapW8VIwhw
lIMTdiiOppXry9KovUObAghAV5rs6VXxLzsobg3PMo6I0ViZHKbFEM0nwJWNGQznxE3l2UE2R+EB
bvkZhXaCrxWGethiHO7yaLp2oSecMu0h4ihssV6aXdCXQnVOQkbKfZ03R7t1SxAkY1DtRDLP67jr
YVJHVoDSOpfxdYzYEtJA2uSv+Dj9g9k47Y8ZjPkzLrLwnBhtl69nr5kuXMNOt301Kuz2mMnxGJXY
DEg2fHB0EWwR5zkXGROn0zBYwanpZfcoHDXfWhOSAXTn2UVrufHQ7Fr6XpiZJeB8XIV2vjdljV3d
rCBcK8ugycw0RqxFyJO56hyldhWioK3JnB1NfpxeuHZfnrAiSgiaGLvTni8Q9BlA1F6+r2rlnnY8
v5J5igSi7aWvZhjCKEa+3tyjRVAELE3xbdeMwaUcg/ZLN6R8e6aWv0MGQ3CZ1RZq7Yia7CWTKAa7
vK9RkfvxM3lzaqfYo+0jjLl70534Rhla/EzKNyLhzu8A15SbKGvyO6UYGLz/sK/TxEAN6aOPjDHg
Xgx9/21qW3NXYXLYl3bAa7RpUbqr3kBMFDnefJmgXocxW7vkbQs9TIcu7uuHQjnTQVWWfK5wWDz0
Olo67ZavLrC0KSBDaXAR08GjDZjMvHjRGK8bFVQYX52WUYcxFYAeixgCZpnAMTVD597UcP4bM8SA
WnSz+Yh70zsmjW+fJl4Cz1Zu4gx3puaQ0vD9asS99zVP3BaeFpAzmDhuuSmA3uQb7rC4MbzKOzG2
Ah2Q5aQOiiq4lZJ4lyTWKSoYj+toW+lrVhRyT3O+P/7tiiKrvEOAxhUlaIr0ErPlsvMYT88tHeZb
DAel2pmVrJrrLOjwXyiJngQ4SiCvItsdIAQIHV6Hfq1u/bKJj9ms+GXv98NtVfxcuXE2rN0gAbwT
5uR6cPviZ8VO8Vopx37BwdR+eRfIG5IHKhucBBOGdh9py85APEo3uRCT6z6K1K5PeZ6QtuB4RXPq
qzi+UzmgADnXzT1+Lw8+cQyAx2w1sg669+G1OxIj5HYKKF3UNPGzGcztF2UyLAK7z4MdZe8y306X
pyhzOBtz5jPiEIp6MNMQr4AYNCqqRb/fsXWot2wJ2i9ZlfRHUGPR98zneFLDEMz0lDg4uB0uYmc7
HS+MynQf5cBnQ9fsKVZFMsjXit3+qYst99FMWigQKFCSeZH7sEZmbQ+Kq+6mN9UIUq5cXxdb0+RV
HUXR9FAp8KVVNvN/um0t+Vc8Pch85Lf87XPExHL5VDcgQtDx87kb49DfRd4iVqrg7XC2fIzxGMPk
6mhrdHjGCqZMHd5d/JEEhiGK8sYCdIVTKTC9ZZZeNr1OjbXlmBMqlYLvUMQJkCljLk5bjDO85tqZ
0YpNolm16+dp+lbYRgsnbnBsmFKVuxflkjOjKpYbJgjOs2yGYe3H7IuWdzfYpnZqYuZkRKwko2MG
AE4w1/LHzfde0ic1byf4Hz6+NprT77wglLkIHTLz69xEw8k35xo8liOgsZCgRuBPiSps1cQWp+fV
sxetLANynVE24tEzK/XFN5XxlEQ9sfNU+AJnuwKeks9CHFvHSK6H1CTShIlV/9KVPqjnMey8ey5q
CEJDpSUgXhbguyTBn7IlkGi4LWZhHxsT3Ic9qe6O2VBB0oYT/IksHvsyZ/B9irEFOShQwQdr8z4a
eShzbsZzMrUgGecpPajYNvGr+2n4FvLp8lZBQjQEaA3xyNs2qjdayYJ1N3TsIx3o9KrO7J73iba8
R4W9/R7xeHpZhH1w5fJq/aoaIGdRLzGiT/AW98Uw5E94MOEMhVnOZzdGGV0YaOmKApcm7CRM19hh
CoW3uRbXZRpNjxbmibeZqwtK2RTi0mbaAqcpI8gIGkwT24vHoDtZqlXXevLMYxHyreFg10+jObCa
ljb4/gBd3xrzQkT8BtrqdRWU3sPQYVFYeaZiQwNP41TNLnTiEUhr1tVYT0M2McXUgv8tip5HaAgB
BAnpFeM6RSx6ipLEfBqqxlP4CAd1Yrcx2xvRNwn+sTa8dYdZLCBNDLe8uMm9dhxIx/lk/3B10Hz3
3ak+izGTOzFgHFsD1Am/9D7OGXbGBSkng4FSFDibxzyP/x19C2TufPHRX3cbVlrxXfodrN2ut0GT
oBSszkGd+me/qMPr3MjrG3Yx4rbI0uakTEvfDzIAOzNgKDg6Kq6f7XTOLj2RA22wpQnTtg59aRDq
JoeXKdaAKsq0BbJsWGUDW5r9wgNyNnkXZybwMweG1XmQSeGvEqvr3sKpBIacWwLXD7REY+iqtyGe
jRfwV8z7iARonDfdyPZkO8DHolrwDpAUAAgZwSegat2zEE2XY5tlbwYqAN4lGXrNyK/uajZH352M
Cw/5oLoJPdcD+TQGV6EDxXzULfx5HC3rqq6AYchK7Du3La5sRJPUKkqYN40fFdijm7rdjwP7OJfO
15UgacH2AZZOs7vBuJbepyWWvlqDBbSTPtg7TgQNsFaEmjR2ZrIxKtQmpfl3aDIiZxB2APYxphZE
sWUwQi1gx8SeB5oxh6heK+e6yFmXefUmO+Ku5dGOuhy9hSi2Hb4NkFWFdYFj33zhg4QurTLJyYli
iNA90GFZ5W887tFt3VfkfVkjKeMFy59COnk3sp/CqeJ03T52w/4OXJVxq1JnfmLpaLamZltYiTp+
6CyA0T4YppvWY7hW9Wq+C0M/XWOssOHSzNUeOJW5qZiO32IcGy9tO4eq2KLrFYgErpwajqM9uyQK
gtbdIhs0zjw/gFo6X6jvlvLLeZUnDpknYb5AMG0CmjKwgPlslNsxI54qD4v+ylNJsZlFOX9v2tbm
7Axa60o/k+JnLwwsEpr42cusquI33zHKP41UZ8faKMUzHjGGnD40ZN4TIDcnZBVy7L7Vjo5epRuB
uZtScYfsYT54Zgm2I8yK9qhDY7qsjbghjUO2OWS+rr4dZ4AU+8h24h8WL4BsVwVu8BVSQl6shS2S
m8zsePhSHdAp6jsjfksz+E2ujUluA6qWFdmpFYu74REPkuT5+Ofcz/F15s7pfa8L/y4DT1Cwlrvu
dNKl4RymaULhbDPehWALtNgl0+Ng5VHwYIyl+mZg/qKumqrLyIxGf43mtrnJcCLRy7IXzGno9AwE
mCYh6Z5dZ4twYSD/YGLFN0jCoIULnCdIR3fatdKC0sGI2ifzxK3xXWfYOeU2D9CU4kMl04Y1qe+2
cbH0+61EQyh026Z+sBD3nMfGs0+4hxv4qGxq3ywHj+uGbDAqDU0Fep16dXhLAYw2JhpEdddozJ97
I4rqS61yMiAqXdyP2vC+qiI1rlkFm8chKcW+J7Pwi7T1HK4snThXVTgz9feDwLZWSTi428FPjfNE
T3Q3jHIIVolrGATq9eDXC6Q5R4Uu6JDyLvE2mtChFHlTZhwVFqkfvq/9H3Ymgds6ThCeRBjYN+yF
zJPnld2hyhvvWLCJ+CpsMAhAZJIDLm1Y3IB0Fp1AgBzK6Qf360B35dTWjYo3wZwElyH7gRKbnCU3
bW7SD8jasr6eHDXdIoCS1opGSfhqS15goe7H7xPzOqjV0Md4a+iAysuqDIdMHCMcvrHbgwk8BBGB
eFEXzumWdFb5onKGCKvZz+Iz6BAL02QVKVqxtr0Do2Kx3lqWGNcZNsyYOIex/7PHF3oBSwFY/6ip
I1d08PvbQtVUxhhKWGNFG59JLUg2QiTWBQmU5sEIChIzir4tLiO7rl7syY1+mHkvr0o52Mca9sRN
0/PCHUurGiCPl73ceFZkn5raLEeatiOTcrexxZ0rKsjeVlu9lMbcPTKjI+V3SjoGwyWl5BdhMu+B
y5RYV0k6dCxko2uFe8aulHklJsmjZXTGkeZ0tG8Gl5NPgvohYr1F/6yd6gqAankX4Vvod5RCKJyI
ek727lBWzw7u770e4uRA06ZfRFGg4lvCe3gwk0Nqp+Y5s0eMHUlqxJi5YUYFQx18NSc/vlZWpw4A
FYoHZVfeQ8DiYNjx7WyizzXG4RFHj0+xXJn5t6jzbLLE4vx7oko8xkFrDNfonNpLaXkJ2Bzb2ftO
QoBbWyf3Vpr4j6FltldtUw4HtB/zBqduBArLTt29tilTFskIwBtc+fllarr9Ft1FSCqNCx6I7eu5
lx6ZerJLICUXLmhdSjpyA1rdXSaxFR3M3E6vvAT/bwN5EQjPQH4F7tlxmzYG+SW0ls4EIidH0G56
o5FL7tJh0XGplpg8BZrCUV36RCR0A8pwaEhzyWz/vknN8pU9HlnqWZFdWEAIiGay5S6D3b5Gme9c
FF7TXHtGqnZSWNME9S8pHp1wzC9dXOzbNCIBAFzJDART9ccIS8K2ib2Cda5KjiOdu/MQ+91zQYrt
oa7c8NbswXhlPhI4tiXf2TDFxwat/l052/POidMOQOwAqNVK5BejRqTFnLQ+e2OobxoA2cfWjs0j
/u/+kWVTbeOhbp7aus8IKgRDikM8ItKQfpz+Qe56QMKm3yeXBZ+U3dDr/BKtmDwrVXXf0UTOhxCH
330LWOMQTrz4UT8STRWn1bR1zK7baarHG7+zSJTsCDyF3oyTP7WN/awtU6y6qi/vq3AxnSs7uNWz
jG7oUPQ7mZTGQVjmQCaTVJDtSyvdlwaJYsWk4j8dbwKEN/XlLkG/eKdd+hVWY5J3VDNSwoiqva9t
MxNF4gTlKddALkN6SzcULtWmXfpRUIrE1kM6RHpWO1z4Woc0L7rsGxtwbB+FbK8rM2ivc9sgAAt8
hOluhpjYVGwTYMRzHQIP5rhPNXiRO8drg8ckmSB3j4H7VNgWKaCWtv23pOT2yzoUV1YWEpqAmXhX
4jjasrtKt7ZfsifwB3Wh50gd4c3xGV/wOebk9hdi1uYtpQNBR26np29OlbXHHsPLk0ew8sELUOL7
9FC/AH9xvqMBpKhOQuuugIK0fCbT26az5Tl1FYzSwCPGbnScZ7sPwLxEhbULrSg+u6zJ4RrJNNSu
Er/rChJ0wBYXB7bMzJickAHbTNoU8TnE43Q/hHbytwnQf/VIw3Itpgi/UKeTV1GRqvtxnPG3n/nH
LMP/A5uyafIeYuLOHJFBwt+F6sL5QwTwThmWCz/w0KX/c5Zh/8G3m4uezHF933ofPf5jlBGgYZeY
QlxGHK5glv/vTDLs4NO41UEEzyLvekxZyEx3vE8jQVclQaMl1iS/LGtd7cp6du2XzIGlewC4kZCj
NSVtSyDJGPZFoqgkKLrfzBJo4NaVfWztqzAD9j2kItPfDN44yasvUmCTSOCVfUHPchxCYsubgDA5
4daiPISxLmZ0kJJs4XIyB9LMYjcA1Y4dOoPE3Zid/aXkYTXu4iQm0rF2ays7ZF0lBIpEn0fV06N1
F3Vz2v6J5zyVz+VUwLPO59Errq0w7byQ6QXO/PQs1BLNvUp7X5EEhNtR0oaSEAP2Rt1b7lULdcAG
WZUSoizdGa+4mCfh36X4E1ESS4tNbRqJqDnFJcvIqRzkEG1cRgXjrira1r+dEVvMIMoAuIiZNhHi
ufTFSc1BXU5ZEYZn3peOeZnKkPFJUeA0SxE92b39CpshCl8lZ6S3UJRTglVcJxbzt8luY1SP9ujk
T0L73QgmuK5Qf62KGPTbLb24ML+xVLRUam0+Qp1YgqlzQ9IJr6MwDml0i5GW20uc6h76PJpXuBJK
xIMJQgsQmf00l74LO7MP/N79CsapHtKVlQL6uo0wWednxitusa86zHo79j0Jr1aYBeEh6Gi8Niwf
Y9bdMucy/NuaMOn4K5b1sAaQFwraq3OSecXOy5PuNc1S03ihEpXtHfWM6F9EjIUQAJ40pid2GpAc
VoUXJflZgLvLn72lB63XmYxrpuH2kGLYLDMkMT2kYLZ6pjQyvDUGsyoZvZqVy0aFiEdtouzDSWza
kNhlV9j3am6IRuxc7fV3fEAHhjC6dHu1R18q2psSC1909Py6Jwtt5L/8FqS2FRHrrgtYKTb8kgwh
L0WR7RFqIkLoo6U0khSBSxQPiIT5GZek1doq/5R6yEa9iYISkIif9dJc4yKMKcV6OrpdSm00A4HY
CF0TATpHLmRVkYO0FEHlpBdG4CPdXSWDZmXvTSTIXxAy0gmN2H7OKOar3AU+03rRAtjRaeC9mcM0
zQelQFNcuqPhdBfZhCHimtlNG7+xkiw/Had0daU75ZApVW1UcLRNB+bBS6VoM5DnjqbcvzEH+joE
jo3OTJOy9QrGkWCPIrQWSdh68qtoik6f7WYkFdFoKw11nc5N6pymljzrk9drFi0uOxPHnHgoJoDH
om28bi/1KDH8O0tlz6x0Bt9AG7PS5nmk8yumVc7utjpxR9r+ZjTUkJxaY+xsskSVE57ddmzNV5Fm
fUg4zKSSc+LQoD1WWW2Y115r02FsQreuvlaW5RU3rebn3lTNvX42GZ/hntQSgDGB9MP0lPmdr8cd
FiAX0iCToByRvdubtvuYp9qTUGzSJMOvSw8w+Z7QrhNy3U1pNnzz8xhwoafJAziyWeQDomdbK+QM
HYYJmKFd5CUZsb4E/MTK8Je0EZFLssQMPfoy+pb1gZ6fZBFpb1pTmBeJffB5HejHCr4DdGFZODRi
s9pMRqTyFYkJwmavSNGAtSLZBwPItTuPrXF0GmyNIlNV5lD/wC1rmQ26rjHqjnkRTvFdPGNQIuvc
j3A+0xb0HLDnQ1BXizw/Z0RL+ByIr347BmngPjS59vSdD4QDgtqII0deDMpIMDpg+eX3sbceRG7d
WlFS5s+jCmrjucGdU93Wweznj8pUkzp2urPSy9H/v+yd2XLcSLedX8Xhe3Qk5sRtzQNnUqKkGwSp
ATMSQ2J8G4cf5byYP1T3b1P8+0jRvrPjXHW3WmRVoYDM3Huv9S3UylsuQiMPVk1L6zTQsrPP1lRk
6hD1TACSjRmHPgCo2vHKneUUSf46TOCD70x4VfW3DvBUDrZLeN11lo3g/STwkSBbs8BlGZg6prlj
B3ilzAOO4VFZjl97+h7lSeumj67GZii7GZynFUwfC9buRh0jx3XzvWHNTF83VqhFcxU7mkJ73/sl
7xsNZZXScPI9ZifUIogrmWGKLQ1cWsRiI82iZg9ZBZ2p0y9W6mKX+b9gQFwnhN216of+GfhwkSv8
HxrE/3OkCI44aDX+85PUg2pekuInXchyLOJn/nWSwryHpgPhhW9Z8AgWV+xfJynP4UwEK5StgWof
+Qdntr9UIe4fCDBczlnSx/Jpoip5Iwr5g7to+ZUmIg4n8Nx/dJRiKVlEH2+kazavjN3QpaWJIUD6
Dge6t2rciKQaekoNW3gufQrDhkPNKsID8ljTDX5uA5G+pH7r/2DcpU8st95+7L979QjVVZobjSWd
9lOEMT5asE8AGctjmeDTYJ/0qnuZK+b1ipPBtaWht5CeafRfGVaH92PH4r+C3KrPkxvV94wZqeFm
K1wVlC/fTTPUzwzhwu9m2fk3KmmMqwHz/CNIUmY8+OrVS842wQpB2+06pB3+OYyD7CahOfSI460u
13VJpqTFwoFu2hQ9TffRDyg9/f5ki3g6jcVYf7YLkcFnt9PbPnP1k8ZFTDApZCi9beqcmtWHNtlH
XnlXhFZ2dvyif4hVbRxkMgRnLw7j64Dn9zHRqXcl0enft908fl1weV+jwVZPNGfYomHuLAT23jh0
ZqLOU+OlwO3DsD+pqe84tjDCJ5tYcUwak35vG+y3K3vKiKs0fInjWbbEnOYB5ApAQPk2cWVxQPzh
EcTjlPlDOpONpWSvdp4LuNpcoroRLGRfgmJeoPuOsbWdRj9KxayaZb7ZFnZlXfmRr4lWIyjAp2V4
qCxn3iUZ3aAsJOOtp9KE3TT16zyth11hRfK1F2b7qONev7RBoDbR7DdPY4wdkui9zHiECudykKnr
/HFSyqVAU2w0K9W5RPVxAn+Yu1ztBLCuD01VsM4mSbWdUT/tkm7OOKKI0NmgVJLPaQckq1Cuf/Kj
NH6yE+2dSo7PHGAzpm/UxN4miF35eUaUuhYWmRW1lN1hCJPkFPFkbce5Cx4iwx4IjBAzTjCPNl6N
3ileE0aSn4ww8I5FZVorIVV/12ov2Dv5lHyYCiLn584z7wZrbM8tw69DbsRpv0phwnPQcpfUHy+6
VZYh2Dw4hedBk+9qgFFXE+qUdZmS21lWGsKm13RbswskgWoTpvjSGbLruqYZMebwd1vK/5U7gx7c
9LBvD0UwlaBESOWLJpnSsB75wRIIG6Hl0Bsaz7spiiH6XA8QjQ116TYQ/gi9hOZNXLUP2mEwJ3Iw
pis9AlKmWjGm62HBWh1TY6Dr/zB7rW3d9xhzrOrBc0iGGYyBTG5ZMOBVDgN2WSKxYBA/EnC0DM8V
kq7v2TIXEWXL7F5rjh5QL2/nKlb7NqnjeyFa5s+2z1+pIn2khc0wv3VtDsEqw7BfCmQWDKbHTawh
9fe91WwvwgAOis0nkXXV1gHR8NzSpboZfJvJciOG7yOTgvuyB71OAwz8OeqFs8vYfO9Xef8NtKdC
zdL0B3QIgtGfim9sayDrHI7tfWvm8qgaI72LAlQcIpl4m5CnzopHEPNdzEe5DPdVzQy7zTi9bi6f
VIXICZyeqTrem/FmntsIdPTYEtDRDOLjAHaH8EUrvJ3LeYoIUSqDBydo+NIm5ZjZKp0V0766mW4M
Z2pvMYMqmJctxk0/6TMYbBnsrVQn3p2hGL3WJD3BONQRmewj5eQjFa13V1MC7ZvOwPXqwjx4Enbn
7FwgAJ+Hgrl5RKzKY2frdDsh5boL68G+mSil+i18t/qscgsavlVx1SkQffKIjZaBoL8kapSPE/jt
67C1OMe2NbQNPS7JpIlNnlwKff8Iy5UxFFSN7macqTI3xdDKq6a2WnNl9nZ2rz17evXVVCZHtyXf
yvXH/tFpnOwlDNv2EFep+9AmxNN0jjGdEbCQbovGpN4aTBFJakun9mPnGs3LLA1FNIw27Oupi2KC
3QBoVs580XEB0YrJdVMl1H12UX/PNtCdM4PhrYqbCBKlXdgrhhHmkdO3F69kykimyqCZJm2R7NKp
qh/cvuP9z1l/azoKtWG4HLhLlNl3dO4nfqVJWrV0lTyWbT+cvCFunwan04TuMm5iBLbg+JpO3qox
sz6FBDltk7gZXydjEuuiqKOvEM5o2ho9t/2iPNmiFIHCN2fjrdu63B81gHhWUIOseD0Oj2oKxTNk
6OUrn9u14Qt9VcF/R5xrpsV38GLBunLydpf49XTKaZoegl4Fh1SDV82VM72aPakHdgAZfa6S9C6v
I3LGNBBUFaYR2WiSpEYk6duONjPRDojV2G1JJS7o9XOvssD4FFQRFde5iaW/ButpXIH8ISyyF9bG
tkKTDBEHGrcD1DS2UrmzuyE/9lO/RD6n9U4Ek/NpKmBklgO+Sfyk+YbNwz+BvhxPQQ4mKJxi+9qp
J7i50/BZThRqMc2LjRwRDSDvUidkGN6uHHLGMrkHObabghuXMcjWMEfFiSLsb6MaAnlamLQo/KCp
vrkFPEfUjZ4mUCKfjLNdSGNfgVk8F3MV7EN8YMOaoBC9bTVs/xFBJ+lwynnCaRuxUlGN0p0kMNXz
bdaK0tObSs3DrWE63pYzObkFdkVerKyD7paRc7ofAmN6SXD+rrVgwwt8o90ou8n3Vod4ZIp9UoWn
ITtjVQEOB5LoORaNCeASEDiRhcaNNBsyXeFF3lkQPe+jnMegEdQbVKvmAbmHs6ZCGU/DWJA2jSXP
e2zTGj5R3nfzEcUmAwS4iu3zvDgCdSVDdJwW0tOR9M4YBdMR1Vi8D8c2RbNJmp2SZI0bMJAZkJYz
fDt8yit0neadkdfN3nY7ZntId0mgGML7RDQzLCWXGzP0Wro8FT7lvQ03+Gk2E7ACTU0srYgBYqnY
gf4bhSR3oSNah0Mz7vqBaN1VMNRjuB/8Oh5Wgx2XJzlOxH/qAr9/LFEgdtqg2xxVTBFVSQ3IfuKE
hDAEsyIdt2wVXaayHNSGudNM5tmgabSpkEDW0kJdCX8r2ho6Cr6Og5MLTJKtIsud8AGoPCDs7RS0
5oqQi4LSltrtVvCGvrBUWYywiDXOx27eoaiz7ue2iYlACZy9GcsvUzsNh1kT6zb32ZIHnyQ34+jb
NzY1E2FybBEn0VjjD6GN4EcsynnfEnx4CFRinAOXmFFvnmq+itZ87MMoPvRx1hMemw7BFVIqRLs6
AEconW7Y2RZaNGl6YbAqg5TZHSKTan351zldxF2s09Zn6lT2X9NlcGDbIzG26D4Og8NGKjle7Bke
qmZzkVoho46+GUwG9wM9tBUSAJt8oAwca22CAWVSnZzbhO0uqyxES06+KOUkKqIr9D78wRBWqIX4
LYjTEpN/JUhKMupiLD4A6ty0SLuOGTqIT5f9XhaLqI7BbbdHJ0jAkhgXWLvXeeOxHLgxpDmQkiJq
0I28bPNJ0UjYthiZPwnOc/so4J1S9qLlHPlPWCOIBglDOw9ZCw+OMIwr0FJyn5IF+qmZm2qLVEwc
ONzmD3JqgytR8fb8RfsGWG3RAw6gZy/KP9ly2HBi+AlObHMRUn71wKq1BYD+l7xOzfbwFI3t8L0R
TXwPnY6A6EU35wuUoJGFKBG8W+ytiBQ1i40zxuOrNE1EpR5yyhXIa34b5dJLZvCTF+UbgsLhSdVI
Q5XJcUVEXPqsMPniOJeFt+j55DXISYUMzoHa7BS4ghDcnxzJO5sj5K4qQUB3+XvSrPhhojf2EiHg
dYzn7lHoob8rO8ShK5AJpbnJQh1u0ByJA1q+SGwwXcNVNvmGIw55Z0lC72NqLmexDDiigFx205ox
mxL2/22To3eMZFGeZsxDHCSqiTGlF6IepMfAFJYTUDmgsXXQcTIdkDcXCS0fnCtDDkP60s6LdJde
xB7lavycOYs8tqnyBziFKHkDvsWBbiDYqwolbw1F4XJDZRb7YlQawxMOFLktaYowXkPG2DQGR0SH
C90ky5eKXuERWSG3BuDVPeC2Rcy+/N/lYcIp37IWmggbL/e0YBx2JWJu5mziHmpRYj46gEQzFMhV
cOVD3ttmc+d8SKlp72HQhrcZCz2aSrjPLw4X7DXVJRwTmM3xc+PYnP2GzBuejAjKl/B7xlNxbvDN
VxXQ1qz2CO8UVcDxdjnZcgMM3xX3HbWidnnaMojkn6TkWZrpqWPeTYHxr52pR5eax7TdOXJz9m2d
jq+HGVa9QuYXlDta2Mkt8HCapapedKMyYQLJU+kuMssSQRpyTljv2uq9e7fXNXHhHNAjty5PTpog
tMVVwLPaRqBsrUWceFlQelCh656O3vmiZm2QfR3b1jBpNfd8hssjp5oa1UufVwXCJLN6GtrlHu8Q
XEm5yGTVxKKDm4BP4FYLspb5ye7y2KoS4bQzLbLsvFhm+E1F+UDnNri63NzNxI3ZSj+iNbU8mnaS
i8NscXEuX4m8MKMVq0M0VeNr1vK3Lw+uGrmbhB0jAYgizcVoR36lEsRHrlHyLM+8rlkoKf2W9Y0V
o21rLuVleRwwdOwzw+YubwPmQX3BuITPxDu7nPyhgy8rcWM1w7YVBahqp+l4DeFyR0Oe40kU3L14
kfGairBH1UmdvM/KMsx2pHzIGxiJFOLIekDKOEPDxcP3UYzbEdvLE7juycC+kcrmrEoI/oEB/XDl
m2n83fSYpdOcZWIw85zEV6Mr65hb3EPmBdrrNjfjhH07MtoBszKqSPTvtiDwNOrgb4W1/5Flt7BW
7hiK7KWuUN2siprn7rpt7ahYDw4/iSx15FCetSI/kMNVnhujnk+m4wxXHsJXXPc0wjm6+XDZVsqK
keYNbRMBKi6icEPJqfhFmDo24zAZr4JK8Zgx/nkWadtNq4psPSphUH0Zoglw/kNx1ZFgfXIip7hN
p9nd2cA1STKK7ejHTAzQoi2E7ueO+ibrDPUpUIH12pjl+DEEHnqsbZLt0kiOp8iZ22u0dhqe/WiW
dxO70S3uyIwOjFUsERlwljmeBt97uxxutTF36AHDfHjw2LWzlRYuOPvKFiSsG/IIItm/HxjVfWaY
DB+OpAaiQKmPDhbqp70knGHXIOs/AXKVN3U3+bvSNRCbhbM6GU48nHLC/D5S1jiPui5oB0FYZHVA
pIM1CPMcABc0OW1plx8t2fCM+IP/xN2FpmvGyLfGzBxsuDPCL9oAv9SO2UzKrG7KDRW/sQRA6m+Z
U/U7kgnVXlSduZg+cNVE0byRhlbnBjLoJp8lWrU+jvJd48zjrcnY3WaWpg0mPigCvmNdcfjg0Atx
0xgHc6j1vaHD4SkdBM/KnLToxlMz5P7FlLXsSwHyt9VQIPJBwpKLJXGoYWDocxJ7YVLEsC1NfRa6
knUXQ9SiJo78qYy2paWlfYi8hmVUU0GR0S3QyUmrTV/6im3UqIF5HQ0vsT/Dy9ZHO2tikm9LzWKG
eMYaVpxbkDiDfk0BRunVwm2ebhAZD92zES3jnqxNeJbLOF3ydxHG/vkupG5ZmjPV8cBetm5/2SpL
D3UAQn7WRt5Es3DntcOaZUS96plTAVvfNkPDythUi59jGpf1fqBFia8suOlbHnfHadhNLrsQf5Nl
opSMhQBuduNrmSregAE57FkOun6045r/1mM8MyCwTfTjITVKByehhAGTdMR+okrCawKY8YD9nwlX
s+xxBPvQLrEVVyGFSH1m2gKcRLLlXD5naSE5VCDATn0I+RyTKaEMK4V3hOhQ1sxLK6W/uE+YFnpE
Uw7y+vKH8+KzUWCvT9oYx23UdP2dk4T+umEUQo2VdytXd/ZdFPsh0j8RMR5SnJ9qOwg+DJ7bn8vO
Tq/TkHINAHr81WE2gAlHiH3lls7ZKePsKtU2/Syuykm2lUcst2P9YGQOzDOE6v/a+BUp4qH0PoqO
eqQfpvCRoFKPiUVKbiSQjxVSTGy6KQEZPkKnK88cuk0ro5GSP/SLXVFDo/WrkpDhrOK28wmFjey6
BdDa2ldDwYo6mnl9CywquIcVOm+tZgbjMATRrTBA/08RgW3oTjsWdh66JAqHU5WiTlolzCo3bus0
Jz/n7m4zHAwlqWlUqHP6YrrN+AnxYPJxHgt9LA32aUVhHm5zSbd6jf0AVfjozQQrAoG0BiroMTwq
OVmfGLuDNILQn5HgVIcfg3xu2kOtq/DRiPPxzvO97qYrBaLlJI8wkDQBm8468cLmmSO18G7tIOfk
z0POU85W4Y5/2uD/kW7l/8+hTGDajCj+85nMn8hvrf7b7vu3781L/lbl8ufP/jWbcfw/UKMQs7JI
SCB1u3jY/5rNOFC8pQtHDnuPDwZxmej8y7Frun+4Al1MYDuuuDh93wxnEM64C3t7Qd+5TGmcf6Jz
sX3759mMA4mRmQvsCxeBh4Vx9+fZjDM1M3oAwrnGxoQTzdowWF/H3krj89D3Q/2NKJUA+VZBnEha
X2GDgy5Vn7VpnusU1gHZONeKPJQVYRinvoAAm3h72i24juS9g7XRxN/b+eTDd/3XhgQZkuB7CpP0
W+qKE6K9bSDR7rqlR0mtcHfgkNnMIoSfPdyQSfHRKpoPHC/PRotJJCY7naEGPiqkjFZ+xxTjjq7z
1if8iczvfT+ApQ0ZIqTmHbyN+5Sk3YmOTantH36U/AiG4i4XHn6zigykot4DbX5pWE2Rupw4Sn0m
0eR2GSxZJd4E4lr3WTHxP6GC2OKQxcG+0+ljGCzy+RIlTEFvoXOuSDkiSy7tr0VMOqSej+gpgrXZ
5vOqNkCpaeOgIX4UbJ1hS2KH7q5H8rpwZD8Vs3pgrnQuNeptNwg3loyvJ4MjYeZCKYZoFrPjtwMZ
GGjvbrykuJ3neD+RrpQN/d6ySIQs7H0T5J9V7h1F1hwodG40Q3Rye8Jn9ordCBK9wIZRECfvGiY5
8NbB91KSDOWOj4cGIaNAqw+WV+1mqz+OgrSwrN22oy9W4OHXYa3uWzLSiHz4SFTOYVbGqh/nY1VN
J1TbB7hSO8xbt6IlvTosOQ3507WXGd917H72IrXpIrVnKI0Ez9wipH40OfMOef0cpXRhgvpae5q9
CHGpVxzKnpRccmCORlo+gDB/mpkUSVFslNPv697YlGa5n4W3RQi8CHa6HQ36D1pPNwzLdrXPeTiY
9cao7fvaEaj1/WQ9NybeaqP7HLdElsXEvthdv6L627BNUtjafLcVVk3/Yxqa9POsrV9MP5zQ3mdu
g9582NZGfGZmdXa97mMfCZJP5r0ZYq4r0Xpm2ZFa8J6u+p4+10ubVsYmx+q0ZTL67Hv959ZC2miQ
QkKkB/XFzJPWBGGxiqpg62ThydZ6n7X6aUy7ZwRG5tHVRDgLHwGHVewE46SVrueW7R1Atd87Jc8d
zjHUa/2mTdoP0wgkz3DPdo0hKov9tTCGjyQW5XTiQcNRW3cG/Zr14DJfofSqLf3FSBzZ77PAOsug
yfZtUH8NetT9YW142xghzBp8Pu42PTNLIM0VvnQawhccmpsOjdIKUPQjsfTIMmT22g7kD6ICeGzb
wF8VTZ6TWpsS4hxXPEd45JG7j7SkCts+iAXR5ThfcqN7zDRimsQQDKsI02rd6PuYDVdJlbxIB+0d
USmjqL61prWt6ZJwwq3oTmCO2ZMeSVKiASaPQ+K6WPRvBlqF0Rx2aWV2G9SFmB8cyS7PugV1UL42
mbgq5oLudF+vzXTaZxyrG5VcaYrVWmV79B9r3tA6xYeMdTJ4zHv7arTsx7jwt+2krtwm3qE/f3VL
l9+bTw9m3H7uXdjtjtoQzHoF+PSQtsa+9SXucO+7bmcP37fYW56fr5ra26A03OWh2ptDeqSnyf7c
HgPVHLu+vCtb0oxbFLM9Sp9h8I5OnL8Gbrr1yvA5jfpdxCmR2YlcK+R7eDqukrQnULfI79CwXSuJ
Osoz957LPw1IH25uct3n4YahApp662G05OtQeM/e2F3JmmFzFx9JeEQ1OPoO8cK2t2W0dGX385UM
+e7RzREkUvlAKfuGvOAgE8E1UYX0TuFAPfp+ce3O2N0um+l/HSz+Oxus/CUHhEHQf/yPn1Wzf/7I
vw4U7h+Awtn6PUx1i6iCc8pfBwrXJhZEuDJAZyvRrQp2+v99oLBIEwHI8RYP8i/drBn84SB1hSgi
TOSzeIH/yYGC5/T9gYLjDHoScF0eAvlgIVC/FXtAFK5wnpPjPjHs+EwUGogiBUlAxesch5ymzDQo
BKLZIDcdyM83EWZNtSfsqIvORtT4msLCnoJ90Ta0KHTninYz+oPqH1ztj/h6Cj3X07lpUvROBp65
PaiRGdMUBX91anGskLcZLquCjRiv2BglUixSXEcMvbiDSVQFWV/TbSNeZ9jAQciHWwxDtJ0EKn0P
nkQWT0xWMzfrKPsG42s/eolah16J72XVe67bnf4sLx2KzH4HWNoa8ZliTdo6tU85S2bR+CSCkC6S
b0g7esiWhqkE8VFh3Em97nEmAa5ZKyC1KPJHm25RxiyR4plfg0vaADOyQeZFL0m5anxKPZqmKFY4
yi8yVJwGc08tGU0eBerM3mfyJ5kT7gxHja9qSoqObHpSxc7OlJVU/4H+5IiWpJ4kUhZsh14rShVP
z/6NbIZVkvR9+N2ohnwgpJQO5ZVA1wDf1G1SZlczesSrNqvL8l5SRAeb2Nb+B1kk6F/SFEotmZ5I
BLeQ3RuxMQj28G/peoVfQjPxU7qSBHYxGgjm+Uo4TnLfUO3dZeQshGvflDesoHc4NO+AL98VMrSB
UJRxXbPyyPGbb9DnW3VeVH0DMZZbWw5emX4IafaMN1AIwm9069v2HAaYcclMhJpy0rlVW/el62t5
nNEeT9u0Qap2Gq22D4YHmBI2zdQqKLGHtB7kKunX1rirq9SQm1EV2C5yRajzpDoo23h1/XXBp2X/
yjjpnQajdWd9ZcROhu4o8orsRgxu3N/QgTDiXdmSbnH00iC1Tr3UxLUBo/bb64p+S36t8QOLLY83
kcXrLBo84a4GThyfifEU/bFDPppdMUAhmw5tLJ2lS1eb7iV/4GQubnvGokvvcjCp+iLd0tRQbG0R
67/sWcAjgtmOiCOJXVuNk4YQ7nLArDZR4tN4UKpDto2i7GKwV4m3IaIyt27tbloMwWlQpN1RpB5Y
r1Thd36WRkeDevaSpmZeNwdwZ+yMh9kx+7KhP6prY0/W6ZK9Af4BOIsoQ4+ILbfuiMFawuOyS5Bc
IJZQuarsRmMDAqZi/HwJntOXELrgEkiXytl8iYJiuFUmRuRMAgdGzUXlvQlVFpdXeTK6/nqAt/2Z
h9FgZQGxcasD3zQ3uT01nM8Cg1zM1suCGz/FKx8gT0o35iVBT3d1b22crJ/1yumqynmMrZyKpLmk
7zHawlWUDA6pfE2iwm4dJHiY9yw3aftcz1FGih+Dp48VbVB5bV1y/gqNww8DGfF/es4F3CMHAhBK
hSUhkICgTt0X2M6ghxsSm2KCS7xmeOytID+3YAMKz9GSHiEOwV0MlBUjWd0oCxkzXUZ/m3qiIOkZ
dey8qqx4bu4rpnw2JyGrPjuN9A2YNIY/H7TsVHnucc06B1UiU2LON2Xxqq/pe2x8BtY3WAk8gz5l
5KC0UqyoWwDArJjSwU61nWJktetu9IMZ1UsrXjO/T/IjbeIkslaMDsh3VUZAl0711nLjdQXLGGpf
rWhacjTHelkNch8gY1KbxPPnZ8Oj2Ye10wko2oppJP7I69NVErgKkETpiOvJKbLiRFdJo7xm+Pot
ylnd9i0k4/ngUDxz82SZgc9W2Cx0BAg50QNFpcpPl6Z9NjAEwkQlt5dZoqqZfTolXSiHUxu87sKw
wyeJGv2bXyX+g62Vi4KZt8FThOOI/EBYBTMnc8tRA/KMghAYZ3lYXubAUf29rac2ug0dnU0HHw+7
ovAkunIFSr8rHgONkS3ep4BnY8YFUUwZZ49Jad/EEdd3hZhkzA8BBj0ayWZefmYR6/pdoRcaSzXy
3E5Avv01Y4G2fSEU49xaXu2CduEw2j9oIEATGrImfUYDx6BakwPsr6a0ZgSRoN2bXiqHFHbcJgiO
wb1reqoE5xDmnpgFivM4mIr8llWhsXiTdqtWXhqn7kdMACV0n6DPg6shoY7b63gS/dbPjMG8mrNh
1NuUo6M851ZGa1yYJWgnJy2VsWsFM2SoNI0V1reA+o1xP3sj6eXKM0lO70bXFpuqzmx8fA1DLBj1
RjKvmBck06OThom/ctEmV9xplVyMdlCcwFR6huYNY/MI2h9iJiP04OeNKNcwTRq9Chjq4oFRBmMD
uhi9jQswNu1r5NbwIHIJdx5ZtRXZ50Cq5UpxV7X5bQNYtNrHZs6IAOMh0b073PmIc4waltCqs4qK
tPaIs9Ztb1hDuhcJGwaeBou7z9MjjktsM+Q+EZk6aHIsNSz5EPfGN9/Uo7gxjN61Hi05k/uN+SRm
L0i5+wgz5WS0yYiBKOihkGO+F0aZOPsuRLNxIoa8bO76IW2HQw1Egwjh3jaH+9RxPX2c+qiL7tk0
pXfdzmFdX/VdvQhqyBPydjSYcaa2ZKR7ZwOLcwekC3AJ97xNsnNfdpO+96VJhKyEvG2uBw6Qn+mE
crwYFOsK4v0ptW7RYGHv4Wvr/FdRRFF8VyKNozg1p7k4AiMqwg+lHFjXOkyH21ImCkqQlWO5EfiL
3ENAkK61rQwrGzZJ1TaoIO3GgyUz4ayNd9Jgba0gQIjuNbImmwQjnRb0QdoKowNR7al9Z4dhZdyY
TgQ50w0a9woRM/lm/1VJ6GlJGMQFt8io//Me5fVL81LG//E/1dvm5F8/9a9iwsRoh5+DCT6sehIL
f+pO0rLkfwHx44mi0HhTTPyxlAnUE4vVJ6Cd8qY5KZCV85wLupd//dg/wAkuRMq3snFKGdfHoe4I
vMEU6O9ak8sBPIBxX2L/CPTWTdiBWtrbe7sryJ9sO0GDqkgPovHkOme29vDmet39+UJv4wWXQuX9
yzOcsyybUgt6A5f7bSFjMyVUlQ2Zx0x687D4dw3EJnvfVr/hyf7NC3nC9gT+OrY0XIc/v1CUjcWc
00MFAVpfYF0YwL2ZrQ/722+43++KMy4UL+Kg9+fFCOKw3zFVS0JDY1QvBYMMyEcJk01ETu5v8rPe
o2r/fBWMM7wSzW9e7ucP1E7o1VikQCBusNl+RBi5Fkd1HJ6mg333j78kwlikZWPYtCxulJ9fKqmD
mpEWO74d9DY0KtM+0lckRQX13e7XL7X4Tt/fEJIHxoOrFGB4fs+YR73s1DMnQyixYi22+cah90XU
pbHXe8Nepetfv97ffleBdDkmODZl0LvvykCcmZAVTJYvT/DBMYW7HTBGf/71q/zNzcflI2rUdQVq
y/eZamPAYSNNuCOmKbrXeXacrPExm36XwvS39wQ5oTYOEIYXdCp+/qJgq4HKGvk0ie6NLS7+56SK
PqS+i08SeIrvvNIlPHhJMnDCIS9P5392lX6KkX37OP/75aT9gfMcs7FFOlOwXIg3TOzOYlhsCyYM
PGrxLcuN89CkjfXh15fzb1/Fdh2gqlxMz39369cxU3g6nWrlIk/FnxuLbjyGTjt4//h74+MsL+Nx
27Ndv7ueSLxr/CJYDWbFZJ+QimzX1WOGSxOP5K8/0/IM/bwQLg4evEC+tE3XtZYR0psrJ3KHHkRo
smjg57tumuSUkmv6Nel9PAbF5HzJApeG9q9fdLm7/+1FWa3YA3httpufX7TAqjuEPoHaIiqeEKQs
BLXuCZHkR7C5/m8etfehdKxYrFYed4bpLbbv98B0swlENHLMWYlT+q08yhdypMe9sxG7hmHGLtrB
Y/j15/v35+7nV1xupDcXtZOSsnhi4SJ4J2LKoqL4mOsxQNk627+793/3Yu+WkgYBRWBY3PvMX7oF
cnXLw0ixkEdffv2p/uZbYznm5HC5T+TFCfbmU/kVtWcyIjAeZGt+jqgiDgDE5aOl+vg1FH3+m7vk
3x83WyJmdTG4mR5L87unAG2pzMPOh54nibAoxq8qmv7hDhOQfuezbonFEMfq9e4YEHouCVs9QEwk
wWc5K/FFSTxZBYnwv7sL328wy0thyBOXRuzSiv35ntCg6jJaesUKwOdMA82pP0556e/6orQ3uujF
OXHiaScaN32eaU5d468Y4QXaoWj2v/4izXe3DAdCi7MXdD+XbEqg++8+tjXhwTEjRlQDZc4HIfLq
4NlgUnwTZSpOZbA2VhptLNhbx9IdsISP3oSaBsAMkm3HA0XUh1tf0tewBx1sf/32/vbdcTCDMM1Z
hlTQn69UmXUlSYJko2nXWZM+f6IA2kax9bursPyeN6vQ5SrghcU3xy0NlOLdKmTGCKOnjul2Ry/i
cy96Z2MZvYkTeGy2YVOaq7E026MRKiC00/ghzZLhN1kO7x6p92/h/SOlE5HUtUv8E98W0cRZlT/R
QZHtHuWL/uL0oDB2//zi+u4C2nDQH6A2+Pnitm1Ibm03Msm1SaSKg4NJhESZWptfv8xSXvz7xWVQ
wfEmYP71/uxm5gMy5Al9WBA0gItM7mLaUFUQU0YyESRNmgZYG7h38Uh7deXVVJHbLGA4GxtT+o1x
h22cfF87H9skr8+wU8EgJH7yu+iOd4sM34DDrsBABeLOcnhYbsa3i9oiXleBT7BiVJOznKgfsVf9
+M3FeMcb+fNFPF5AMjKx5OLHffsipirjaF7OzM7e+Nrto22xDg/1Ea3dJvzNOvO3n4dzkG1JMitt
591+XtFooH1FI0zwoe47UiFvquC3e+q/P6KOj/uL3yE9xwRA//MHIhgGOZgly1VfJR+BL5ur0sk+
BlWb/bM9YLlyPoxJgPi+zdbvvfs4ncp0j8aGtWCY3F3ZhCED1bD/9OsvaHm7P68EvBDImQCPO0+F
tdzMb24CF0crQhNaKH0l/hdn59Ubt7ZE6V9EgDm8ks0OysGWZL8QDjJz3oy/fj76AjNqqqcbPrhv
1z6u5g61K6xa6wk6tV2n31ll+iJUsLO5tinil/MGP98Ofck1SMA1Eg5bXt1CSYyIwNEych1d8gaY
taTyXesKV0p/nje0+LDVlx0ZWnl6qvZhaAho2AChM/VYEkPGw+0cXNfirTGZW82hnJoQAD1vdh1z
LfvmKNQQHEcjKqcueLyiPUhF9tMB8mNBQSm3BjiAaJsxZkcu7ipQ3Nbab0kXu2wsr5Pe8PoKhAB/
//zvOHEbSEfoPuCHSLIW5NfHjaVUJTW9Iwo+U6JLXukQpdUXfPiJu4CHg1FIpy2qciWObVhDodkM
bcK0muXvcJ2UG3hH8a2Snlx4sZZ/ab2ZBGAKB5QUVf4UNhs5FBAaIrRjUO0suLLS2HydmDBkBPja
qu2f5xfvlDlmrTWTHdQJwFbvYxWoQxxWmIvL34xwMkQJarPZh8auUOsLG/X5QgBRQ3oSNhossZLH
i0jtOJSaJYhVFNPLYROzBmmr5Ol7qn89/1WftwuPv1RJuHlwSq0THuoXHdQeEiyYU/WuVnHvFWVe
U02NL4V8J76JC26YBhA8Bn3WT6CY6mRpveK7yhCUjtZQJnJFpcrVJsnN/In2EON///x1i4Q6UdMi
z0hge7yOASz5UKQuk39VvLD0mfl7ggNnnDZo/q2ytewWBBKITTrgH1GAXBb6g9NkOxUZIC+cKjZa
fEZtp9d9m6FNYDj1hWji80lE1BrcA8uochKt1XOT15UjMXRM4o2iBZAjFER/zk6rJLQxpepnHlTR
sxjSOrhwKk+cFfAYMo6KHBl3tkr4QyDF6BKQHI/WzyUK7JlgjPLiwtedCMcXRIfNnhGA2LRnj1cy
z2ToAmyJ5tXkQ3ztI/T7CqX9pnHNe3ULGR+y6d2FT1uLuSzbR22NSwCOg7Py90d92D5oiWDpihZI
XyBl3PECkUC91cstKQF8AUq7NAat2W+tRnLzXGqLfS5Z2rB01YzfbQMrtcvnhJarDLom+5RUIf5g
yhTAkV6Kbd+3ubhwuk/cqCX/XKhNEJDAqR8vFH0Wp1eHKHc7Q3+0J8vPG5glYMWlnlor8wVrJ3bf
NtW/68OwHEHssTXAdHoDSL2EH+SlTn6N4aPeX6qEfI48SD94JRWDUsjCRndsw2IqcWIkHdGXwmJy
eT4wa/OnrARj+9V7n0IeV9Vif95HfH4Uj20uq/xh5yv6bmlpkgIwogEULo63YcQDfd7IiSsL+4yq
8V5RwCKZOzZiqLG0THMtmTUzwJ4uBfE3dMVSBeBtX9mu05Zm5M0OpA8XLJ9aUnhvVIPWBx2QdQSs
AxJCWJcltZZRovq9yVGahmZPJH/6KN909e78l55aTioHlDqoGjv63+Loh+WExlpKzZIvrZBL3+QR
JBum3r/+ByOWzEus6hRajdX7OEVSm1hMokN3NXjcbLgCyn8/7g63ylB5g0Gnf3J2UiKSIGlAn07I
x2qVuG7aZaSlnS88HCduMVW/hc3IUTC2rsfl+WhwqIn1eit2R4hQIt0BKgT3st1v/3nZjkytrtdQ
MYOfG3hWqFZvekboKCj9OW/ihJcArI+f4Lhz4NZFYRlK6xEcRuFOUr5Vo/FrmxV38Pg9/hczS1vO
kglkF0rNj5dW1foSJtSBL5kgwoggbNcy+Tlpf/8HMyYxO7T+kC2sry1kdwBJgBBAdqxS3ImHyq+B
JmzMLEsu7I36OTch3QLxyLAwT6u5LkU4Fr2cUuWiwoFTj18tQEiJlyJJBf58qmGez1ozG/ZJliSv
Zdd1uptBE3QflHPwXQ9iolFhzAHQcXMRlKoB9kH0AN+l4lpVA0AYyRAgffDkS7I3MXUMaYiROF+W
bnbtCZ3OtqsycIheBIPOkBoOSV9o21BvW2UzkQ66EVNg7YPVq6Zy4cn/fGgIqQ2eX6agiWj01W4C
74NgWyF/TsEE6TfIJLgi+eetPLKxVmaWjXwe64THchwXffY5hnRXAiPYQsZy/tDonL3jvARLFlea
vVT4mJWvr2dpSEcVaCTCK9U94+zDY5fCxX7BsZ8yQ82Bq0ZPm8KgenwFhAPqX0onIpbuhzncgn28
YODTrpDwMrHCdXZ424nbjw1EU0EU1tDfCU3IdULbU/vJY0rO/8flWsxQ1mZM1qQUt64Ec5zMXIG2
B3BLGf7Mofb/G9E+nbeifFquxQwJ6RK6GmQ6q/TNGU24kwswNM1m8tCD2XRf8VLBxkK+OHCrK9Td
rMN5mycXkMklGgTkICCVjxewM7SByjWzbY6SINa1t+p4I9GGPm/lRHGBDeLmaOTcKjWGVZJTtyJV
aguvzhY1h2Kb70SxF67p6luxMxLXQR5gc8Hmp08jzyE1NW2EGHmzPoXLVQ3/ukkKou/CvbHv94WW
3Azb2f9fES+MvM6XPUiBL1QXljN3fLeW1sSCHWAwTOFoHC9pUeGrbYkitQr2+iW2xmAjCrNxlbxL
YDQzmVOEc8v+ev5zT1oltaNRQNpDY/DYqoBGqFEkjks6N89ilNBgTOXcq5si8OEY+AX+M3g+b/Lz
AptLb4Tw/u/Qmry63W0jKuIP0sk5dJ5S9Lb73r4SU/k/tsn/b6f4hBkcK30Fnp2lgrm643YwJPGg
0lyYY/ue1Aex3eoAd/qFBVy3xEmvTOzA0Ej8K+OsVgFbbqpBn2pEU4jk2O7QzIyJQ0EPFoSRDmsT
2NMdUy7bMKgrV+7N17D7RzgIhZTl/nNuFKITsr3VggInUEr4t5DpMSAeKn9ZQ7Y7v2WfIu3FwlLS
Zs6RqHT9gKPzJsONwDfmNgxcslHvzT790cfGPpORiqhz+VuWasOFOPXT2cQqpW36CoTBlBlXb+dY
h5oGGLQAUdM9tXTgy1R3R+beWwfCjm6+cPNPuVEQKExqwnNA02R1YMzWGSHu4QKiIHAbjww2IFNn
XvimUyv50cjqm/SsEFIc4NH6KoRjTavQg0gGUKt6vS2D6lad5TcajJeeiMVRHjmXZSkZGyXg44Hg
f8fXHFw8HEUT2NHQ6DM4fPtMjt0qRyexiqyFhylP5MwzCqEy2alb2Q+OL8JBxGWXMvtP13L5Jcu8
KrVaBX+3cnOzMsRyInMt9cbwx+5PEtbIcsUXQs5Tewn5KdSn1DzojqyuBFPxFi1fah5NkT3Len+H
ANulwsqprSSNAthDHZPS3+rZhfsIia2BCLpDC7JzHYP5kk2tC1Q9s7odv49RZ5i00IPqFY5CZrjO
38nPjoemj06jGRwMX/opH6lj6PhNG2GHoWHKtelqcjkH6mQG8ZkGYIJQkmKXWlZQFePW1sdpr8ih
uT//Kz7fUaabaTAbf1GEdLyODxbIlibUUQ93S631YZTflSDxjaQ6MPRxcMILb+TnJdcU9F0o9PNG
L+XqY2sUVkrERICTCBMlX051scUzQVdqZ++ZLQdPIWyrfgnC/sJifz614El4sUz6qQDi1JXhepRb
wuK/Fd6kuZIr9OBAQDflTNUDmcbza3rKmGqRooO84AFb11vrZJY6WwJ+ETsCctymEe4s9c9hkCQX
du+kpUUjYanhcoJWu2c1NP7RWOHtkuW/ygSGvpDxxQ3TW3iLf66zcWI/HpbVKjYZI16ZAjLCnr5P
0V7K/uTBt/Nrd+KEHJlY/vxDjabUtbmxlzaYDKd1rxRfwM0/9z0lTgRoGUjbjol+SeJeWXlXHl2L
QBgQLSUIUsT1MoazJnrDQnWXYNbRNtDxjvDSM0Kh39cCVTmfFu5cPlBO1cy9E4tQgB+XtdDTgtC4
VI9brcDfH2MRzanUW+gMqKtSdotOGxp2jAwjRoc8UDXdMYXzEFnqLYP+qDgkAcx/l5rrKzfwP6Mm
rhbQsAlBwsqoXY4GcjISfVVphuxQ2SU6MJck2ExMpbiF1fxbcLfYA9jCYPTSlKYDvrKXJcM49jIR
FYKBiau2XfEKv5Z9Ezl69x9MEROohAX2wqK9ykH6QMsQvF02t6nsX0oFMTvTPuXXChC+f/7wrl4t
8l0IJHhNgK8B5AQTeHx4s7mywOuArmziThYPZaJlLXTUE0Qr5w2t7j2GKJfiRjkl8PQRux4bElDr
IRzL/LmWQATIBFfkG2VUwfigFhcyxcWFfIg8/mdqWT8eyaVYu9opze4G09KYHNeBKtdO8mjAZhUw
ZWEk4wW/ecnUavlGtdT0VOOrIlU855Oy0/vgG0TgB6278FEn1+/DR2nH66cbsPFNDpbiWDx06Xw1
qaavBsnbf9imD2aW8/LBmanopkKczNppGm1gND+t0X7V2wtA78+nTuEuUUOncUko8QnnHZg6POe0
zue+3naz9qAm+QXA+if3QP2XZI/OikEr9hMAqw8qO9NRunK7MdlJkX2LjKSH6sR2DqCQbev78+t2
6otQNCbpA7hCm2115hxY2LLeIpI3ChiWbPkmyusLW3PirBF3/T8Tq7NWGsMYwUIA8JMZH2/Wrb1S
JAc6zpMb2Qyk/ocPogqi0BegGba+RJJAqgdVXJrmA/RR2ix9MeENOm/j1B4RVP1fG6svUiEoEToM
dq4mq5AIQ0hUPEl2cDdRWp0syT1v7cQN4rHA32lkz0Qe6xs0o6zeRMAAxgYZj1C4ImzcJvh93sqJ
g3BkZfnzDxeoT9AGbxOsQBHV+iO90UMdqMW/e9MjK8u3frAC12qkqf2Cy4VuVYO0RM9hYAVyfP5j
Thy5Bb4KooE5E+K1ldPuZROgLHpdFMfzjRw/ZB3qmfIE9Di9cNxOHAXyRN4isn6FpvjK0mBD5DIU
GZaaft4IrXyZqS946jg+K1H2qEeU3s5/26mN+mhxFbZBnD2WNafPtQbjBtzgQUfn6byJ0x8FWgI/
R+UagoSjXUrVKkOlCQTmMmBZ6MjRwTEZkylkOdK6hnPhi04d8AXDsCShADXWRdkOWlUxQWPpAns9
FDq1y3z4rRo04M9/1pJlrt5XciLCT74I4oh11QKRIBpfLa6h6uEPRO+5cmOZeUxX8G13zSA5V3Rm
oIKZdW0X55yX8/ZP7BwTEgsuhMETQESrsxLzsGRpzlmp7BB6+qkJD3mpGv55K2vkxBJGYIb4mSsA
BGUN3GO6n6ooerRu0jE0DRMRquibqIfpb5PAIE5xb2yvoBtqJzSgwuAVdtD5to+6EjF5ZFKfEk2F
mbrWp+mq6/L8kbnF+lJp48RSQPRFmRoMEEW5vyRdH/wAqnKR2SP66LYTpbHtlELptlU09Kf+y5rz
UHNF6SrRiz4+ylqk0vsyqaAKAxFI0X9pEus/2IBGkyoY6Gzgi+vzq41lFGsq6KmwHt40M/sRGxSH
z+/qCY/20cbfvOrDgjHpkmQQqANrM+HpFlV6k/UBPAqBtTfHcLhg7cSNNADfGIS8Gs3VNfgGXQxT
QX6hgPU26g5pM3Ro+EFqnnd5eCHeOXkSyEwoq8uUdtZNfHSqejvVuZTSbP1QIKuaQvlCjHPi3oN7
WBqL+lIaXbdGRN9bvJ+8BmSBmp8nKcSzDBPtU3Rg/LYe8h2kKpXba2bhy3k3/3u0cGR+FWIFdjKN
8MXh3uRaeRNRZb0MSo6WJwxpEH2MGf01r8kDEN//fmYMi/Y7bUGWd51pgrrM2oWnE2Xyr2b8LkWv
s/SMpucFMydei6XVj/Pm/WMAcvV9Jc+fUk/4G07leKOiy+eP9EoeU/g5PQ2OOQ9qL/mCl/uUui/o
IAwyO2KqePPVvU7nQTTD32+brOKPKqBXLqCxeUnYZy9TjMKLFbnZG2hcbP59VXnpmRRmhJUncuXF
m3GmzQTfidsC7LbT8CYdrpVw3DSBfMHSqW9Ul74hHh2CoXX3p6/MNogjLEFQDj8PunDQPU9DtkWL
Hq2HWF5Aw2q6kSwjuXBlTrmbj6ZXMafd6clcIUXuws3SeCNl7qVSua3k4G0arEsH9ZS7Ie0ll7cY
vvkUAIwQzZizhLVONbaRTVkobX6rVvgfzgy5FYUXi9okiNfjt2DR0orbiTgjthHyzapw3M/Ik+57
SUB/Lg3Jl8ock0M+TOXT+TNzciehrqRXycApJaxjy10Ti2FcyGIlK7DAeSUgA5AyUdXvSjCN31Ew
KP7EtlI/1ipSNBfu50njpMZgRQF5kRYdG89NSNhVk/up1Uh3zLSiBZJWRrbNHVFlXimHiU+nLd+2
cv3l/Herp7w7Twh5ECWoRbHt2HbLLS6ruaVTa+WWZyOAudXNOEI9AG0DWJgKWfouOVAo+Eqj89cY
ScoQ1SAsSl3opwIUjqJGgQglV+jCtGEw3bSjJP02q6wGkGmjWOzWlRHLG1Ok9a+BWT0Qo3mN5I/o
QrRqIR/uUHRyzJfzX7aejV6irAXrq6rU85kYslcOKIHftu0qxhNSqYeOj+L+raFH3QOSXnTdcumN
/zj0nRaiqmKGXrJTENZCe0pF6tAevp3/NSeXeRkpAEDDMKezvq66Ezi5hKenDwA9vqMOfuKgLHPe
yqlrSvRK3kvYhp9fbWamVlGIXBf3p7C+joGyL43s22RMF3zPSTPGwvlG2Q1c//LnH0KdBUkxZCFm
krzcUiyhjym86R8Rin/3j+gYFAG1WJoxKysQLVLNR1fbHSy4RcBchU8Vg9r780t26u4t9TxDg1aC
ks5qY8DaNbFZ0fiCEbrz+8aGBbS3HNcY2vS6qENjW8ux8TQaffX1vOU11IUPBO3Jpcef2tDtrn3O
UCZJHas25N3RQFdEk5Q9Wpc/bSOOljac7SvZ+L2J1etAH3ZVqwPAT5Nmn0Ho40UGYrCkSxcetM+v
Cj8JBABeCHwbQ0XHO9v3SKSmyOi4ah0gTtRdR0P+JUvTTTmav89//ucbcWxqFZQ0djGYicGMFO0a
FJMZMzAN30qcLLpwKZZDf5xULu8kxYal8Q6IYvVNtpwUdl/hXUetY0Qyy6I4dbuwmuCtJG22XcUs
cwf9oam6NLJ62jTnyqBAzXDR6ggblhQ5dcNyRoYXmd8nq3EHDZEV+2fR9xfwqesW6t/jBNIWPK+G
i2GU+3jvICkWMNaRvA6TrHkoLgXfkaKNnpLBTUwIjtsgCV6B0cEGlEOS6FYyWacyhhdKE6f29ePP
WC7cB+dQaDDx2hrOQauC/EfEGIa5MbI0af/DUaXnvqSMS+V/7YTmLGP2sWdboyjS4NwFMhYSlXjw
+h6mZryQIvxtiq5PEVaYUaSTiZtYfxZyvHFS4I3UPt7PZq17EIfdpJr6JdKi3rWyPvHQ55XdSI72
yO/8DuzuDTqnW7gB6aHbys+qhZIqV1+oexVk+4lEwX0SntPBoqGVgeWqaCACwoYfFqIkwJySqXrT
1N/nkXThrHx2esuqLeybIKZpAC97+HGPaKvBgs/HpNmk6i7OMbwL6ih+1ux59KmYwRCroEIVTrsL
lx4yiOPriHNh8AZAMBh70DD4vWPbcOcKSC8mw1Wy2UQlOCSA9QTE+eV9mtdWcY0QHxxOZmV1+XYC
xatto6FB2nOMNEvcQz6W6l42hUtLhH9p3LWzpkS3dGJD7S5vip7PQs95KPZhWcjFc51rEZTd6ObU
z4Jo5imWij7x1TjIwoUaeAx/9HKJPka3FApT2AizkKBBGGh+fJkHMDQ3dg/EdoNsQGZdaYWTf3ec
yNT3k9KG5bMRpbG1hf9elW7iTJGmTRA2CnLckcWAIsMYVQqz3lJdnwQ05X4xmlrbuw4lj/mHjUZX
7DNRPyUPXeYs5BWIBX4vasRC/RyRNtUtUBxBilsgTgYuIZqrgzCLIYdg0arSb1qBugMjynMUfsta
SQ+/x4nqjLdaonb3iAyEb6PoItXPcwsq3nmu8mLXK1JV+kicmu0zcRy8h6BnYNLaZYY1fzM6c4SH
j3q38ZIBHHI8aawBVMc5mrg+el1qvIH6c6juphh2QrQispnRYNnit3Z9q5tuK0V9dsV8bHE3K4Gq
onXmiFe1KdJf0lyrr+kQWywA7C4/0bMRNwXCAfeloVGXtyZDOmhow+/B487f0LEVhefoeqd5iLv3
xWbM+f/IxZHYgi2175iDQxekAylf5+WmDLIUFuSmJ+gMOTti0zbAg7wwLut2E5CtgsZuU/ErnuLs
UcoUO/QY72gpo4Ef8gDajOlNZxvVOwKiJI90AKVbNe9ZP0TbfowGMlpCHXl6awPyVo+gznpUFNF6
rVCqxkWLDTHGsq7T70JqrRAGQdHew2tRKn43mcp72A2O3zA9A1mmtbB3TuglpJ5loDXoKmE2FV43
Tu3eUrs5dqMebYqt040DvoUgJt0LGk8HRRvNP2EnaBYj77ZMVQhUBV2QepPtR52e3qh1Y2yHeWrg
oq5mwolkioAMha3cXVV1Nb11SW38idF939TT0D/lSjt/le0w1D2+o9sreovMHpzVnjpVwZ9SnpOH
uh5qhzC/z/yuMrKfA2yFzdbUC+MxKxr7V8rH7/M4ta5biLoeQrUJ37tJrh6kYtS+wl0+3OpGle9i
zu0W7nSU0nMJ14eeaP0I3UX1s44ytHytqhJvICkB+s5CONsYlfDJleWouU600bjpxyD9o3aW85Co
bQNs1iiibtNJKoClrsqsuy6mYO5FLUpSdwZiGNoGroLgT2ehV+vDFzui58uRdpsJr/MgsqbkiYyK
d5LKWGxEryeM/drl3G6GSdGu0ByN7u2uqO+hFmx8KQje9LD7Bq35CyzUMJK3WgrHRBUyTE5xVBmG
m3Bud4rZvYBlB8JudKnHeGDr50KzPeY6XuUx73B85mvsWN1NU0w5Qmxp75a99ZCRJqLzOBZXQRoi
6lVQASvnLnwJDNH8gok3fCikNvCbqdzTO4GgH3b8LG8lyC4LLpBVRtcpkiw7Nqq4MQKt+R5EIUKf
KBYFma54f5ngWZDAG/sapt4EDuIwUJSXWqDm0VSD9JCEkQydVILjubPSQLkNpl7bdhkUGhyk2OsM
KUY1aDigzZw9UiCcb1Mj+mFPXZPsy4ULsrVhS7BbFW49TU51fzCCHmlNAZ2sp411fptrAYCOPAsa
ooOxdp4mSdWuhNlpnaeY5G6uVtAjjkKtfY0LwuOqFO+xKM3N3Fb2ZurnbsfX/OmLStomDmzKpl0m
HtNZxUYt0nZbVAWj2az2YTRbfVMjqBjZxgHNb2hBlp8oKRaSYl16xStSYK6tNR7CQPLKys49MaEq
oQT6q9E0jW8VmnFLz4K4XDWKB7R/C2/Q6he1ltBQtsr5GvLJ8Ak+/PggV4xmFKp2C+PvtexkMPQy
cQZ8Vsu9kWeD0TjncVbqG9QidTcNrHI3oTf80nX2sCmTqfYi+P7LroEjFUZUb6BgBms8k1rKyAZ0
avQwz7Hhpj08I4jj3OsNcySlucDm5gYflGn2Ns04Gall1VBW2Mam6iz1uu+MB6jrfki8b27oTMsI
ZD57qM/CZAcPsEcFoL/uGY13DbiEAaOR1psJQbE2mDu7Smww3EV4VffaFUGW7ZptWiBN5HhBn+X+
bMM72jAxrNiptXEQrbkay9ncGlUDcr/vRnQnRuC1TlFsmiktvSEesztGh6w9KM7Iy2POpiY/jg6C
sLDOxdAKQEo/GXN/kEWcbk1way5pPMKBDCCrPC2epOWzD87E2dCqeHOEQHNJdMK37aL0sohyg1L9
qAprvJFS/YveWi0aie0LVHaa18oE5UQ/ow++JD2MVlJvnFAWmzRkkDFOJ+NaCgppZ8v98NVC7wjN
KKH78mhdVz0TTWORZIzvDA9Z1KJpExSw3teDyhutHhhfLXddY+zrqNk4Y2n4SOekaBLFaL+KDrke
EbmiT9hnqdf82VS+NyiSof5g125UsMCAomYvRbrykGSEYnqJSJES1jY8otlu0tPQDeL+Bhj17LaL
QFqkNjd6wJMVpYZ24FRJXpZT3kij5FWFJAbImOPN4fwlGtNqg9ThdZnDls9bPlXWW6LlqicGcw+X
oeE6VvRQGcHXTkdyaB6qp6DU3yIdb+/kBvK5et0/gk2sNix//wCn9LDN4DLboP66CdCW9waneB3S
QfPLeAg2cQrrmFMklTctivRyiM5yOKmFD8gAOakprLw4JqbLO6Nx85IcKZvS945O5CYFCe+BRtPQ
zrZ+BYQ0Sjx9Y4bjrarqb03X3KuNfRdH3X3lIGamGKMr4AIz4WB/iUPlPreKFtBqMflaa1+Ncvei
NMFT1Mio6s7KvdJPEXO47finHKAQ0oy4onuaywn/jD3BxDqkGSPCPfqyeqPG2041Z09i7vgw0gAl
HDOS8NbSU+HZg8yxsKXZ74RGt0wksi+Yf9iVoo2fYAdvNznYq+skhAwqyKb+Sa7K4KVweHcbXe+f
yES1bQ937G0Fs+SOQdfkBsmbyPLLAhEvL5NyyMzRqaynR7lquZR0zdBVdMyi3huV9VUxYh1xsQme
JldqTAiPg7lQZDetcjx2Lbe3raHtQk2WgcakgU/XD3m6sZZeEGaatnYMpT0L+SuU0ZHIrMbyp2GO
Dv2ICG8Xod4p5HpC7RGC4rLshV9WyKCZBqpvHZp+rolyNgIWDQIXwq7cGUqcveOE12NQvsGpk3qx
o4yveeN0Pso59cFZSoydbDbXaZ7DTJtGtK9LCudd/qBrzV1qjKhYibnZWp02PVBZ0/1A+qukIfbh
XE3bUBGHOAj3FBEnhvkLBt+qON5NBQIxhZaLvTSYyJE4+Q/FnOe7rgvxaxVS8uXcwxFuOweAIM6V
nKfhbZuyLKyqcmiDKN3gaIyvYUOODF8sXnuob4i5ns0QynK67ty7vtFggUOFdR6LnRPqGXo0Nf+g
eYOCYuIVcOp4RM1IUUpgXJJqhI2F7XrPujbfkWM9z47W7UrNgjw/1ZuDkkXhphKyb00dTOVKHCBk
XSW8c+kd0exWFwOTuoYzucFQ7Y0RkqcAjVq5RzIotb+3ov9VtVOOqFsg72CMh049Ct9FHN3GNeLI
WXVosmarSUV6o4vkfiZ+do0a9lLGoqjdlrbjWk5vu706o1xUk5dlQ0/0RD5EMEdxJn1iaP4KH70h
m/iVtNVr1g+bIGvnh07hb1RGV3rwNn6z8krfpqXxroxx6k+W/qtATg99wJqYbMRBG119gLeXBp+J
hrFa3yQI94VB5PjqCGrCNRp0ccjpXw2hBl6oAhqHoj17qQzlWbHzR3i9HFR9punG6lNyiXafq6Rb
Uyf/GuTUt8us3zpmHb6YAQ46R4FlY4RO7QqBBMmYXcMWJl3JPY4hgq4fyHPW3NgJGSdd9kee2GsR
DpNXpOKGth8kXjDEFxPAdKfJSNHb4CqLESu07e+caKLy7FadGFQb7Xs5CV6UaSCPG/dQeMfuFCk/
yGWo5Q9p57bUnbZwcUUbq7JbNApQQ9GjhBmlAS7ovCwcl+uUeFkfcfKLUNrECvpL8aAhQm1GFrm6
6Dz0A6jsWqFSu50Z6FdpnA8uXAlUtJr6tk4pHlhRGYMTQB8yUq2b3FJ2EIfE6AFqkttAqrzwl7+0
g92A8G2pOzJvSqZRORuTCoc3826jxv5iyvO1CjuyOynT/Rj1f+JFoyGAU9tNk6z3zKGL0J6c7gMC
WU8dlEcEcjUffZdNXZkcX3380YTw+ietoFaidO+BU1n3cGsxXRD0P6ZCfE9zNfRUo5S8UMiLFo36
iLwNQuHNLgqo7MiD88yABeh0w36nKpt4nSUyBOUg2+26IWFPBWFL3L6NUv2TEdHfZkS4D+lacaib
AKnKTq23kpNJbteqYEmy2u+titTIya9SsxNXtkR/VwuU2ZfVursWlUJ1LNP/gB9FPctWv1aAsPm6
2pOj4k+hJjslMVBNsAcvbu2ZVD/ad1N0FQblfTWG921IINRqjZtYw3c7Cp4acLj+XMe/i0X9auqL
QzP339SZHspcOzkuDvZDVM4eJQqskGnctb11A9T1zwjrnpt10o+htg/4QUTMDH0L6ud2jFLHH43A
8hBm8BqQrmHd/Azt4KnoKyLBWWuerFnfTbbzS4tipqgatHbsUn8lD3rQshRx5j5EIVt8i+MxhOpM
eQNMlKMvXJeeWc7fSslAiSqw90Ey5Y/UhMdtB7DAk21gKXl8M5BaPCZmo93ac7zvYULzVHO8FmUx
bTjHmzzsrhMHFghaXdt5jHeUb7Kl/cq6FNpvWS1Rm82kXRRSufVMc9Kvs1H+nVjtt3AuJJ8368sM
BXipTW9yYXidLDcbPZIEKftIYtLFu0TNDtaYXIu5uIZtq/VUyZQfwtxB0pBCRKrGsUuZh5hscJgF
6g1ku5sh8fs60HgTk6tkEAe9VNRNltNiYyDiKQpKXn/Vfg/S4TkqrR2u8T6ATn4j6eMfJlJQaDBV
bd8a4kfD95gDAtW8VWht9e88w3cFok0oFhEbLlKbmmJvMl16Qn++22Rov4NKFUQ/SAlX+bbug+/W
MiDZcSCJLJmvM4aD0gd/TKlO9uBxAGJG5X4OG9kNDBSiagl4aT6L96iOQ+q2NSWGwacQ+RLF+VPc
qPdS0L0Q59ziv392SYU4wpCWfiOZltvJhXRTDIy26CCWRYB0XlLR6rD5jqDuO7e3o8KPa9HeDu2M
mIpIblNZuzJCqjfp8EsZtbewCLRt0AbBtclvcVUp8UIT7ZsukFSv0YM7HGfpJn0pNpYFUX2IYoKb
TojbVmr6JYn0xz5QHtWAKbFKD1Q3Uzi+FHz8Bmw4RZvgCeCMlxdGfEBEWuzsFu+j56R9oXiJAKVK
XYXQaJgd4Hv86kjltdToe0tIN2mjHowg2KS5TegbGTtqbvDP5DZPQ7lRGVrf27P5DSL7N2dqdxSj
uZLRYWIkxWUGp6diNTP4S3LZCOfZRpJgMxZBuGlQSCcJ3selqnrQlV6HKgpUpUa9CXzBTkARP5rG
BvT+tJGj5FdZKkzzSsmhaHLElwH1HxAq3aXdgEwrvZtbO5PedbOLXKlrv6ACV7sjhDWBZF6jDoIw
hgYdfkkBrNX8bLjhCvi0Nv3G/AnG/FEV1cYR469Mq68lW3Dl1LtWzZ96MNWO6HeVOr/FTugPmuWP
BeocRjs9Fx26eRlejXrgd0MNIs8aEPLSu42To0RHQv3IHO4uHNFSLBMfBTivUkNfSlUaUrM/1KEX
w3tSmxZDNLhWLb7KpndnKbORHeUeT++X0h7flGAQXj8az8Lodi1yYFn8fzg6j6XIlSwMP5Ei5M1W
rnxR+IaNArggKeW9Uk8/X81uejouDZSUec5vUXNt79Mg6WLsrrjtHZ/Ewp3oqkh31j/c33cMEOYn
FdtrLeS7dPVnOsqJSxqsE3okZUf54pPkKQqmXNk3ahePZpoGs209UNHwqGTVZSDpC9I62zej+enW
zrc1Wv/QrwOLmDwsnTVG5EzvsWMDy1FjFslRrfZjXh36KkVW2Pex3tp/Uqt4pYdjtXBCmeq+3hy/
6+dXt6z3YjFP3dJcyIbmIa2uuVeH1WjvBqJi4LvtY5eR4KRpyj5LcHYT23HTJrOOErA+38uXB08m
p1GrDyKxzkbXzEQXSenndv9pJUtQefOxTl3smevVKJPBN7YhFjyxyjgZlAI3T/RNvBH6fku0kbSH
qjhuW0K+xQLFAiS9q6b1lk4NY4v7ao1p1OpXZ5v3pYsjsSkjLmsaCZXuYBv5uafNh76LEx/5Jeud
R2MUYe4p0bSmNwbnil+l+5i1E0W2bZC6KegaPTA+SwB+3Np6o8GNxlr6mpirvaCp1uvqrVRAJLHq
MsRMM4E1G9B/yMH/UKTKYVC9CuhD/DgDD1W5+rouAm9YdwQvomMuL0utndJi/q8t1E/CWs+GWb0p
Kr1a2yqjmTKZUIPP2Zzl2bCmeLgT+Wb1Tym6MJVKJI2VGZ0UZt/Q2Kg1mvyqkaqcNo1me46kbYYJ
II6vusnN6EaGnTbfF5V9nZOFPpXlxfUkG3F1avXqaK3qsR8JNpTun8oW58OSmP69EWeS83W0HSeo
Kwf/sxrBwXNspp+UtPyt8/hsN23jG/ih3bmwQLzyvy3niOxdrT7muiypdHRLv+5mascMAmoqhh0L
LgHJY1QZ5qFb9bh1ipgy8XfZUp6U8DSp65UOm4/USg75mB8zDpmqA0W0nCt/F3muvDu01y+1NY76
mgQ8H3GubH8UrYRs+meNiaIv9HDJjYdUZ39Y7Dme8/koVPmnwLb6jktln4s43kj9Nv1ecnogq2YA
ch0PSbU8Sf2ZBJV3bFKM1TQKZuN+tlM8/erNGjYrGJbks+1UnwqzE41UMQU3Kefo8IKm9BGcbvJz
MR3NjSqUCjxnucOVSdq6wdK3FDYDPQdtQqN4skxDOCfVAfjrWyTUn/ekLHmNeDZ1Mh/oNoqdZLuh
439bMurA6q3dp6vynybqlTWsfvLU5OyqpR6OXfpqFWyAlSxjhHyhvQHIm7N9ceX2JW3r5hWAJAAU
ccUzELSS7WJdthHDuwYYUZtHR5sPBYuzNdU7vR59Y01YU5A6qw7QRG2312xFwbJ0IaPh0yZFSOui
P8OFILy+ZJv+1abad9qgk/TGOF3H+xO8y22Kacd+o89INXdFYhwHV4vc1YN04X2vmofSJh+Bl/Ps
wG1EZTqEo5h/srZ6akbrKlrm12npDquehKJxKFcf3hq9OmzZRFc6CTOBPXWE9o3rfp26774xUeZ0
xr6fiO+jBjuiaOyqTpBZXX42xqd5GEEBN/2Q2fLkCetRqfLPRdpR5w2xKdwHC+qo6sMxaU/V6EbG
/Qe1Tfoe29NQ0ejUuaHmKM90YByVdt1rc3pZ1yXz7bJHvm0+6Y4aZmbP0OsqB8ZhwgoXbwzMoeJF
raiip4ItHre30Zj5c3Jy09aIlqr8ywv3xUbNG9ZmZYfOLGSsU54XsBbUlHiBiMHPoLor/JH+qbCr
md/sDY8g3dbBKkAPactFRcmOUooiymuM9hh2DL9Lil+3da+bt/5QsfRojpwxZaE9LolHykz7OzkC
Qq040i7EO4gywHDvdVXvKuyj7OZbN11mthFJSwB9tR9iGqaYITPzy7kiV7rWfXsZdklLGjC7IlXd
g+R3r2zPijbcaNYMFYVo7HRK/tQlA73vMN92yOmAcVzrlRc/qrL3NlV3pe7uc5OnyWWbypcdiGTQ
OV5UbqXmJ2IEMGORrcQ3JuX91OrhYLhhSrkVbAWa43JU6zBdoL+Mesmuw+agYlnBZ6das/dWwcKm
mZAqs5asD5R8D8BII3NY7TSXLs1HoH5dnjo5GjvXHoa4a2pB2W6T+lo2/5Dx34aYFNNA6wAIS1Wt
v+CyMkyiI5VnvS5ClebEi6r3ZaTce6iSxvjXZ2kdaFUaqWb1VyrNkUFvz+EcOcv32i7oXOzdXG+/
vdACBzQjJR7FSQ+9F5pkJ05lAvKKemrk/NacllFjIWtAP8qmCOvOO2ogeWDml2xEANGkE4YsfT+3
zqHF51wUDEB1OTBJ98POKtvY00boS4rOZ7ZkrdmRph5ZjuSBVSkesqKE9z2BvJ8atnLDgV5a8GVP
N/X/6+d8GZGvDSY0flGHhdKe6mIlC2wZQkWUB2hCX2ByK9PxCz0meqL2t7QKf0vInNBtH/vTS72w
Do6ZOFti+Efp34WXI57YTRJUA07jt33nV0Z6TMf8lGLKdlm4aH1ccJotZqCk2oVf1jmv9H1ruoHN
aiAMsXdX65i7xnuVmj+e1l1q0UVgHzuFu12/G3qTK1BO8VMvBF2Uay/oEhiiQvdiMet7c+350LQQ
OjZmuw3Kvjp2en5eIWJ0s3is0xvfWgyBbfpUqP0pQjs4FZThOF1MldOTDuJBSd66VA9yMB9nKMKl
fSytdVeUgEggQJ6dvAnFvtXla7O8NMuPJ/DiOICFQ3krQIfghsiHWf8V9hxM9e+QOy9pZ++nxnnQ
1vHVpocj2ZbfdJxjY6a4a86jeWpNrqDsc03y52SeYwWsYeaQq/Inu6l3k1btjZG6LSAGUWsFkx1P
cjt95OmlVvPdxPVCdduP3YwXCxS0TBkY0J0FvdVY1H2ppLqqF3RJ/uayVXjOEbLkMBXTbnZf+bnD
ppBPswGtlIH5TF8T3Y4jT3M35Se3b4lkrk5NyppW5c/1ll7gc48jLeSe6p6bTV6s4ugZGfMieDdQ
JsVuJ4wM54qOamEsxpGx70FN84gqylBt4Tuy9dkqbDQQ4th6XJrK/JCZ8lSATEwj8WBl71xWE7xb
2U7J5n6Xqe2nEMSeku8Vj3TBVX0ZMu2UaBSblQd9s08Tw7U7qkzowCtz91/nrKAnLUehM3/yMvx6
lsIwCimsVw+lPEz2DaKTrsLqknTDRaDmbmt5k0Z/2sTRA0BxNzLT77xjou9yuALpgcYtrXFoUmXX
O8PN6I1XNKlo7gFM3cX5rsf8py0TQpUtuwYVqA+VpZ2Lqfou3faFAypcyyluPBx8XJlI+mhYcqMh
V7/uLOqUlCdNZM8yl6VfAt3aS/nPbsp3nUTMYBL5pUxyjgfl2cst0gj4bOQWtxM3GaaH+M6vkNY2
+Ewm5Fqlp3zdQmuzr7ndsINQjgxlUhTNqSHL22qL0B0mQDv4pIxfaJ2f+YRuPEHncpV/lH+bsF0q
gKj6ViPBcrT+L9VJiFO2ITLa7FNn4MnL6XkBpydFfD+mHd43Z3tJLO6vTG+lbyfv3R3Ws4YXSg+g
+6ao6IZ9rid9YE76rrWwP1U50idweUxiT9OgPBrdeoMVjoSpPTre52xuUd00gTpab3buct55ZZQX
bA+GxSnrgvuBi/Cb9dj+xwW5hJCNT6j4G0vNoXJpre+pNS2+WkEtavu4qAavR3mkKToaSLpXexkq
SR+1Ugsr2RAjWYc2Xfd2m50MQxwn9zgJjTWmS65rV56gUvaOUb8WwjhKJwlkzuXiTTF6lCDZ2gfF
3nwDXri3XrtkoS1PaQPwQ3DpRI0hSjtN+a/mZAAewZOY/66meVvFcla795kij7RI+RDzmzqUx6WH
JxDbVVG3/TZX11m2H540DjAFOKfs+/IREOvBGQweWaKXSxmCBYDwPAA/F+XPjC4aeLw7THAJkzH8
MO4dK5M5o2uLk5Ob74Y273p9PBa98qjq24F0nzd7XH2j2FiYH0yljtYebLRzHp1+3Wf14pf5YUpu
FodlypGCrqTf/rayoiNxi/txjdra3mW056nlqVnfuDCOXBZ/yZJGeqv4rvqau94+n6szCbJR0w+x
13mvLhcYC3QokJVEttDfinXeZbW2F8Z4sKciVoYi0GgCr+C1XaYQbX5ppHfJcissZvfRBAZZMcZW
/ZdotzBPPJ5o98Icc7AG+iiTOTKr/IuZzDcHJTDwp5gjmiHAs46JsKiVsF6LyGq1ONO8nVpSbipZ
99qVvBbVe6Vc9jdTlF1ZMSjbLXQm1TcnvfTiLAVC75bbPOTnER8m9nB2aoUF3DAjzr6wp5zRWece
VFM5N6b3TkfwZaKCHaTlv7VJzybJScDUB6EQcjYIHgCd0JTNOtKAHND8G2XeTVnMf0YuTpM77Qyj
9HMqSh2qjmVF3XHqxeqaho2mgBb/sh1wj9c7bTD+5ik59UCfivLq1haygna5mZU80rjlN0ButW7l
vibEdXHm82i3j70wo2wszqIhlrEx/rtTIhhBboupva9avSeZYKc3xm4bJkh7JD1FF9nrcCjRBBVV
HQlHDzcrPWp5dRySr2Qtrtxx0H0E0bY1w6P1iA0lvpug+LHfDTN/Arz8wBZB7bIDoLYmnEe1GZXA
AN1axU46UHzyKivuJsugAnZDibGI7xUeu5HtSSfobmAwGJLZZPDo04gAmoA8AKRVqCk3E3J4wl76
6cKIVtAyuTDesjpH9NVP57ZGhzc9WLRl9NlIagDvrv2iZ4RqpaoeIOCLPJAC2jprq9/RwRtOgG1k
iF1ouA2H8WLIS1F8ddRr0tlsuH+GM0b3rGIjab50TFfRQqTlpomjsS2f2eId6JyBABPLQzUY/xoc
fHWJpIFSK1yi8twIN3DsU6XosTXcJp1dQ/2vlM51KM1ols4froOrXThxTohhW2wBPZ7nxfw2Rccf
10hshS+TxDeyv6mVkaKNkKF/LHG+S5loLrJYJs7ZptBKGcawGjoQsOxSMo273oXEmSAjXC9USwsI
ZzxTCrEH5MVXwVk3FsMxYb9ynX5XiAPVUSGKBk5u3ihLP8nh39jTCt6XuV/q0wu8nhnS132dS+Pb
7lELblNzZQ7+SIl1lJwBHAUtBeImI6zdTV+l1d+oC+dk6gKSAMNCS77tGkWblXWMRHYTTDPdwVbp
g2iBT2RVkE4iWrTpcR2L1woL1tTf4eoiNhX0LlqeHskSfe/4pzE/PciqPaf8QhfEfOok7ooWMA1O
sd5xw354SpPvNv/gRgrMO4NnuZD+JsonDpWJmE2+fbmzquz+S5Xva659ZkDvWCG8X6tTPb7KDDlj
6/ssZZIa269ale+U6906q/vINffTmt7ArdVIl8kuEWpcWdk7qNtn5j6sdfE3SvlaV7uBC73oXzwj
/zDTNdbZhNr8OZ+mD3Wpz56GArDRvsbc+29IWo6vU80B0JeUjKvGvrbzb8vp9Z06ppxSKYoUL/XK
kJ5srrTql7Lnc5owidWKvCZDlj+5q0w++/sjWVTja54b7l5L7wlWVEyDD+t55BKV+Ti2ShVCa8jQ
klqGRkdXo1YM7smiN/mgt2MRmgKlxlgYJ2RNic6rkPHeIo/f12vGAmiOLQs0y71U9TJUjaLzC2fc
2CO69CQJsPO9euyCVTO6gMR5iSPH/VpW+4u6ZTgcr/10dD68SrtD2nrzVNHlGyeO/FosTSAMgwlU
VgNYZXVMP5fp69TZ/EmZ5js/e9lWe9p1JhDoIMYK3dN6yiZlOljYWQIgBrLXHe7tEWmdD2x3WzR4
b2cqkV3WEBQ2k+Rs5THKAb5MBZPlrNbDLN0nd84dYNTKYATrIoSimp9NWo5YsdZ3bradbZBDTthu
5uSYd/NgfxXbNDBpEifjpCSRmgjqkFmCDdbfNL+EU6HxE5gYp9p2X0E4kcag3fTCe5wtwGvL3hct
HBfmLuQ3NrS6Oz279bRvVf4JQFXaB2Lb7UPSPQ6LnX65ACUOeIgYkpuiQJ3KvntCo3b2+ulOXCkv
JYPk1jkh/PcAQjR+C16AVZ+DrCQDH27WMesrX9ovMn6naWLkPurJ/oAW+LtYeWH6LVujrWK3XbTZ
DDK3gu1baSZI1Jupuwc+nv8MvbF3uVAOtV0+LqLdzY58BCero97JRGhYDQRyloOuFm1s6eXZaQDG
oDVfFjlcrWJ9zwcAB4EeEadgiUzOnQ5VvnkwsS2DoGd/k41g36qqAfdK+oYYfMSroyjCjeMod4sD
YWUnV2VaHbLhv0Rwrmfs0GSFlC/Uovzm23pPZIppbXmadPVZdZv/aPu+Xz/gYtjhJ3Tz7Q8lD6vv
1tmhVpuw7c3PxLWTwLSUo+kJWKq8M/1+rn613NbQCS6OPzRMBE0NpGxW3VPd21+JWYnA9raDnkkE
BBTUHda8e2jt7CKa9r+NHIgjG+k3v9cfTLxqsJXOjv/zhk7u8w5uNfdxhEg58Kc+yLohBwyx80A6
Glp8uI6ldxNK5+G4l2zJgkwsn9q4vQ9Vflm37aswNx0oaYo7kt1CL0muTVNc9Jxjju2FTKoqL+Np
2ooQdVA8JN2ICMHr4lYjIkYXgww1TuXA5NXyxdh8jYn+vPFy17zYfIpbjhielzEj3/QwGYDBS5/m
cIGI32ozmfzVVn/Ju14jOdSIKZPmXmB0T1aHPEpEE3vsutGoA12TgnrVpIeb0Zt/8xqZTbc43N1j
/qA5XRnOFQILAgf2Q7X+svwv+37QFWKU5kd6Xvcw3axFxUFBnRhk7RIOd4zTLBXAeXQhVaccIb6+
StONWv6HLxakK8vK2GkqEBWlvGROpfrEpSAUIfAD3iPjKde1s9VmRrjV88KhoKM2Zml2BAeuUSgx
7E6czSq3c2mdhJWOu0S2L81afrkeJQ1Vq+1KTJG+WBks5/RqdGxu+Cb9BcV0kGoVu14xx3aSvG7S
fhhr+6eePC6pJizL+jb37Wc3on1sFGhIPN9hLthtdP25RVIWejxq4TJY2KKzRPFNan5onr6aHjLd
VT8RL7s3zMkBWv4guU2NS2k/k0b4Ort31waZfbWcfoope5ATHXTCuQgBxFN1kD5i2ZuZdutzYBBd
py69nR5GzfwcqvR9W+Y3rdPfwfWZP1XjBFMaq6MCxuz9pyO+PWTLsIZSB+bNhTbtN3e+OOW2MzL1
F0rLF9a282rr0NtUljf41GWTdqGRkFK0DunNqQVzDYdlYk6HoaUUD73gB9uXESqWMwBxdV9tAfmk
Cs5JWLHrulRPQtzHwg35KWZdNOQ9D4ew+oe6cFGlw0Dmeq2GhcONo6AwUF1xRbJMTBtmg0AfCcOV
uP3vt8C/DFW1b8j+Q0/djEPFfbJGMgFpSks5wGcnTvuuok6djvY+Ww48p2YAQ//c6S7CB8BUS9Za
VMw8gE0ieaXHDj4fuYBMbxxEx0Ho3+5QnNciN8MBFS9qGW+OqB5I4qxFB63iUtT19ZTrxoPmtn+b
CjgvHebUWWGIKnQ3PWB3uQz8/TzAewzGIWltuVfmke/Tmgceso4eWNi0TQhAJAGurtTjSVIdH+bW
8LDY49FI18PGG48YZ0cew90nMJ8qw66iVWu6EIEcKSbQ4pbiPolG/08zBlLqJ4/bWyiMockddoIr
2I82d3Qzc87KYuRwqq0iAHjNI/T+T1nGOdNt6V54PJMDlE+C4gfNFLPhOtM7730MivXuaCWEQnJx
uGGdXH30qvxI7gXLlFJC51LQSuSO9oSF/bQMqBBmyYba2mVYjs0jgCFQTgcKtELDL2b+2aG/2Ni0
lTT9Vuc8D1adEwt4GyGmfmAKh4ldp/x5dLFRl079r65ARWXqRRM/enUX6cppBqQhHuO+FgpbKn4m
Z3pNPUQ2WTqM+8HLSkS5TX9O1ZnVu0WZMzsIxSxyNG6Iw519n7RnXNSPum5qsVbbr55w1QO2Ihlu
oz34k96wzuUa72NNGv9YmQL1N0t9jxzipjKTB8hsi1hoYL/lhtKu6QA90NxwiXPCLL2yXwZoLn6O
NwFm0wr7s11B+V0je8PuQGZVWV3qsnhDOfWk9uUhQyg2aaxCBqKATKK9cx9HR3nZXP02O+YbdSG+
BcGfSJwjRZN3Uas7l3HbXuYRMrYie80Wd3H6PQ3UKASFjhzfba9Btmbq59guB8oeD0bn/OsW+eFQ
jgnYOMi4KnI2CKFr+5ykBVQmKfNZJaE6NGOO3EVfgt5rzzMuNTt1sDz0zQccwnUG7sUNsiTRPKvP
Rcbc19rW69YMzwOXvVkPB8XJL6hT9/ddUjT5i5Ip17lOX7PMviSewro+nvBmnfX+wUNeFug9wv22
OWnUTptZqQQt+GswmHmsDn1s9uvFrummpBD1C9OUJ/pX7IF7iNkj/qGnuhlQiLan2VbOQu9fVYdp
acqcV7VgaNXtJgGqSm6bJf+5GNNRf2kqjc2FhFIYQz4htnIz4KlMT+gTu7vA+pUq2QdZJKcMig8/
4pnHUbB9WoDrBspNoQaicN/rTPtBgLEfjeykyPWqShfAs6Gfxx2/G7DVUNGVB3AzZKziHTlGUNYY
OYtolNqr0MS/phuPvaPv1wbyS0VZ5JjeuRnUbyjWemca48vU2GekAREfNqwMs6FAYNLP1gGpo594
Vqw7Q9hsCMHW0jkpwwd5KHaQzuUJ13iGodAI+mawOfBMjamuekva6d1Q7GOJwgWP0Lsp9RD76cPC
yACS6vK2uFzQ1YRqqB5EKPC3HZZJWrvRYpesx11msI334j1BY0CKzDH17BeFerbMU8JOs57Krtnr
nfxM7ioflOkH6pUfHMXae8r6YiKqW6wq1FpEuwhiBm3bIkIMMBU4iHTN0yLTPYEjD8qWgjnU/5LK
2pumxbjz03QwWFbSohTf8vd5NL9APkBc1/GbW/m5Ujm+PSSstvU0OG7UOM6tK53/BuTXsIrKLzNh
NCVgVZr71OsAQ1UGnzhAD0fjmCLnXNEMpRiEikb4Mv9Uy7J8YZd67VhDuApjczNFkDnKrSzdK5MC
Qkf1GXvfHT4Nu0bHDkwIRSzY4f0OZ9q/EeZ7myW0gpYURHqRuEohUNgJHisajHdz2TGhGlPpbwwq
27B8jp29M5WNSUrZ/jkaNw8Foo8LEoF05YDRLJlhCmATkA62edG/pyuaKrViJJ//DG7JwF5h1buu
uhegXdahfG685tR7Knm21ch2qlkOKP4kwrGYOFEq8pgd3dlbOP5dA18zedUw2mp1VFZz9iEFjgul
e2weuhKlc31aHQVKR47/0qZ/d3rD2JH4ulNK7ga7ms6Y0Q4d42nbTCB8RpC73E1IDzPMdlMRgSq/
LYnqQKOv2b4qpB6Vma6fWNleLLWB1UU/nNkIn70NyXgzf5p1c6NjgSGV/7zOjWkvcEfuiG99yW3n
mLTMu152aSeybs1p3nOYUUgDoO/I4wCX3Bl6pPeKr2cpUBeCwkVZTiY6KNbPsIH+WVolyqw8bKsZ
NtZr+9Dq4PARJF6FcCPF6k91z8oKC2f2SoSBRAcKyQ+K7uJNMHHeFJ477xRDB3uV/U22EgYBMsQj
aRo59c72uCi8qnmalFVB2StOdSbRDfJ7pFDd47FfSl/rlgkVa/bKUBVooxERd/qhMZMhEeS1Nzws
JnOnyAMaOXxwEOWVnWHpsBZkehU0bCuqJ02SPS8b/ZF4nL2S2T9Syw9zDxnkJGkAFbswK/CzZYtd
7ggExo038fqzMrertiOdBCUAXGs48VISQhe2RXEEib1CmUX45UK8sbsk1f6tXR01NJVG5h3zV3H7
7bZODnR7zohbsrWB3l/aICuSMvJaj3XQJo6Nj+xINEI4oRoNR82N8wQ2z7SfVT17phoQYq0fmBUN
d0ZxsJrf9soFgiQ2JBmEJ2rjsdHNHs9r3jzRsY4gWPvpAYcNd4lGg1dlwjWzUovRd3YgC/PaYtHf
KYn7hDmSq6hE7qBOyH6Aqv9LO6xPedK/9ErhBihSwebSjC1kzh8Ty7oi/t6JLOd2Q38EqDPszILL
dhpZF/KW5LxxZh+v5Guje7+tbFgeKu3SZBCGqcW300Smhzja4thweiIorEdKe9agKVjXHXOC6s9e
8Cb9UHn8PLbms145rx4zLVn42Zth9nt7Nh+cOzfIRvO0iPLDU7QX6RjfXmFJjDbJacPCxAbefUwL
jgC7XW/OStyD0El0W+blNmAUBpnOJOYxXHFo+7Gl9lgDWicDxiSm1V75tkoVIjtFt9g0P7rHv6Vq
74ZV/UtHAPItabIoTZCuu2asLvbEtJN8M5dvvu4kw64h9NEnhYW/6z8QD6x8/h+amQTu4O6hyMyd
R65qkG3aEoKsMYl2y3uuGK9LJ49lUoHz6k+O2fBhq4zHPeuOHPi0V9t+GMzxPHUocrxk2zWQpuW0
/vbIfutNoL/RVC4B9X2gGwHn52DH+qiQ0qmlMX0Fgau3Tyy+DMGec1qwSAjEo0k2X+hpPZsLNdAr
y4Lu3BKT93+0+RpFFjEGnQRaM3ygYc6OyJCp7ZU6PXhL95DOYwAclkS13KYfcBJxxk/UnLzB+4+s
wRaDZ4FYfr2iu9plBaBAAbJ6r0jBE4wEsFKSf7OJMg4LwhaMef/eTsNnl4NlNzBTWi9qyIUWUEzN
/9NT1FSFwRQFx7mo6okMujFS7cYNzI4jrUKLjFo8TGS9caN0zLmjeCLMid/zkkeVnJ8JVuZYq3so
ApOcgXzulWBItWTXJWu8oWTGCQLBrKC153zHiZMom+2Pk/2Uyu5HzY3xDr+wfGFZJxALfMioz6k7
fKc6SiHPbfhqDsF4eca1MSMJ72z1zCK2J7EPIz2StbaqPtPJHpmYUeAXJB27vaLuzIRcRgvjDpAh
wVBOx9JFa0h6ySrvxZA4qURjscViyYQLVdQYlCEPiIZAyVM4AxQChJvaZZBsKVorKBXpYKxRJUVx
iA+G3OR9KnrnZ5FlEQLbceo7IKtSX/FhWouFNMut3JgeVBFpRf5trAZfNcm5HxvR7eA9TX+V63fH
3hcDIL64qnm2bYTKZlIYkWbxeXRFbX1p7jAHq7qh1DWNPyAzE/4HN16tLOfKLtYwR3vPwZ8vwVi6
HeJa9FzgPftW4YLMk8T70UXmQhQO6SvPFgOmp8hgcupoM7hDlA49itO3aVAWMLxiHmJbUR4IJPw1
pW2cionlzupWiry7knfTzKd9U+UmBAU4CPxmG2seLvHUy6pHrrIl1Ir2sROaDERvkdQkcvIMwCnf
hsJ8sjBgXR3drP+laH4CxWOAVomRvNYlzLjE1B07HRHjPJo9phTzZalXUJCVe2UpLSUczf4RmU0b
J0azhqo9V3yDzEDtwBOypoI6mMFKxXHFDmX4JJZTROYZqD9KokSGLb8Qrum82ImV/mqwdU+dNvJc
r8Pqxf1m6PuknrLQWHqw2RobQteYS2jl+hSuBHLG9ciyPzVkJrhU3Ozb0pgfCcRideE5ikC9f7lu
h8hyN5wpQ/bNo7IcGlD4WzpaMk6Ssdknshn8TauMeOvNL3NEONlnIHxYcX7K+55YmyYvywKRrtsV
z4yNqKudsvGx2tgo0D4gqiYHBEybIuq/0imV/6ZhXhHUm717si3Rh4y6/UcDkLevEGmGbkqiFSTl
BD9W6iNTxv+oO6/muK1s338Vl58v5iBspFNn5qG70YE5SaL0gpJlEjlnfPr7A+1jN8GuxpXfrmdq
ZjQtcvfOa6/1DwGIE5PS7wHdYOvBb+LqpjYj67sYNJORHguQEpIUPinxkHzpfZFcBVjxEWckEoAb
yavATALVXlWaP5063N47W8ecKmP9X7MkeFtx1IDuMXlXalQ+koxJGSpFQn8LPwlctAaUqQUbAWQj
sVkJmGsw/As9Vd3rZgRXHmsT7ARjGmDddbRXpDZ1wCl1O2AZYGv81lId/Ij1lwyx4fsgAwDcyjru
UXWbb7y0CTapVxqXZkUuYIyi4WunlNS3DcIUYcPkH/oBaYky7MCWpx5Pg0JRvpZALklF2ZBJNbk6
JGUJWiEwIMZaRJyyrFp3VUgq3vUtda/F1KN7XF0ZO3944E/SpVyNOUjOsrpJwOytugT0l9DY1R2v
/32X5MYuKhnOODbSH41S679ZbQLpApmWXT167VPqpt4tvr0lU+e5j9zf6TX1Dw7wsoTdWlU+oBLq
143VJzfFVMkOe3QSC1WyVrVs+1dWKtuXhe/ZO/5ysOGGicHV2tbBC2zZGQewPwmow41dtPVVFDbw
+ce2vnDBbl/XRdG/ujUpnUSCwg7mJb41a0gQbpVWl0YiiU0OUgOfJ6W/ZdKkC3yRJZCcuXmjeYB3
bJgJjhZECnFLAt2ZbO/lMIQ1vL5ReURLQb8Ii2D8VIcKIS75kY2PB8ctuGSq6QSwB9C7PRRQi2Mg
1bpLta1JtbccL+4oKzvFUzNAd7xpG839AsoO3CRyZvllFmJtLafIcZQZxGm9FfI6KmG3y3Euc1/q
1meNmXpsel+n8q0wasKlfAbLfQ27vLlGYtPdRVCptqRafAQEc/dC4QSHdRpWW9kdFCdUXR4plSZf
e7nd3AlI2E5ldspe0WJkcIIiOJh2FEMZ64Mt8f2wayIv/Zy6FtUAEKHbtPS1gyiq8LYLXdb2hOOM
YYms5Ja6Pz3itVD1mYPsrrlDCcLFmJQ6XdX1vxdTXa+L6vyq8nAHhoRobMBG25d2zH5NXNwklYqM
NYpE4XVHeTNckRTiMarV4qosdLEDe1zsJT3yD3E9NJuoM4AmBLp8w3tkBCSso6IVmgkkhjjYCnAq
cOHD7BZc+b0ViPKxUcL+UFQQucgDeO7G4xW4hu1IfkMhy4R3QkHyMaZ+40CX43JrAEM32340IQea
UUKxv2tskDFyDCPeoVZb3OGakUJ9bML4OrVAYrJK443iu+H3wk2LhzDwrF0LrVYON6WhJiA8krYq
63CtDH78XCnwZeukji4y2ZQfYRoUTbTjVOu5pVyze4kiq3xOpdb/EjKsIQZFlnUjd8iiOIL0HLo+
mi43lACG5jrqgzL/nPZKAIdapPHDWI5VCEAUzqnTokwIs0oY5XNluZG9SV0TfnHotXK8Qc5BvYF9
BHG+IJ4jma+YraNUjTVQiGkJ5i3Ddw0eWVFQo0NQEhp4nLgPY2an1t7MQomCed4Ujyi7RF8hFCvd
wdXSxN+yPG0QpaoZm1fADyLpcwsaTNxoEjoY93kDZABdDd8DN+n5CVBSjYIRqMwBbdNDIcawwciu
7PQSdAaxjJPm1KF+ND1nIOAWu+Qu88O+RfCg0/uJidSZnzK9SXQH28/Quwi0mOyHaWkUOqtc64yt
B4WAc8aurU+R4nvf3TwpG0fvIvvBi3rAZkOugw6r64mDCPp1RKZSw7GNFxMvSGP1Jim90sr80WxL
4sgktYZwHeDrEF7woOnh3svFOKxKfDNKqrxD3UkvbeJ1BnCASvg3ZhORhI66KMwevXFU3W1lkCi7
tjwlIrHqWepXSNLpJqtTyxnliLGVgRrkTpuURU4yqA2aA3akTHOoWMiTdyosQgfQNaocVp8xoQQy
EIDLMOBnha006iVHSp6v4bV4v3uJyf/ULC6FjdVwmu4iYHT8UKyBYeSBnpZXqd402aaLp6hICqvC
ekS0o3vSeKc+9X2aWJvQID+3yvJh1FatL3Lq+olP4TzkvzgE9N6vncpDAmnb+aD11lpSsVxHvWdJ
CiSXeML2zQTE8gTrWrIgqx2ypJO9g+TaWXxhEikEO7M34DC0FrzbWx9R0UkMRBPxzqs7vd3Kmtr9
kM1+DJz/4wYA94xchqplQFSDnpYFPwrzURCEWXqzbkPQ+LW1EdD2JNQC3HJ6iusj0nExYkkoW7C7
Cs4lsl1y1l/aaXJoxwisLfRIUq6IXawGgIC2WDIimTTqMvSzsvTw+79/NSxVQT7fVDFsROoRC7KZ
QGKsq2R/avBASEOUBy/S6yn9LnYo9Az359XBZnJ5b02pCg8LTVFVtKBnkoCGGOQ0TQYwM5B2vsmR
5+5L0L0bHHSGrypV+/vIDpN8QX11Lkg2dZByKO5CliEb5tyPYlRjJIRaXiBIkQ07TfQqMb3pTXRK
UvpmZTvnezkTyPujlwKVW/SuUVic65JKEZU/KKsMKDGCnMTP9hj8dr6J0136qwl7prE2wsjEwIYu
dQYIkLoyoGEoWY/wgdJzcWiB1y2YmZ1aJag8m5PBqYoo3/SNjhTl2p7ydkMAySLNgNc36UB8p34W
ebKgRv4m1zhfj4hlo0Vs6pSn7FlLUqNaST2tR0GF/AU5WQ4Fj32St7rs6AEAxIoUxYbiFBG5mUEF
j7jtF+bwdHf//hIzrcWgkwa7q/gSTZQgE+qlvKwAMaFrYuYLOofKtOo/dNhQDF01VXggc5HwsqWw
wNkHuKZAdIea7mumxeF1mEuvrmvGP8q6zl5dmQdO6pEyDCtIeFkjL7linVy2JuMtY5esGXM51jLO
O5S2SHw1Kjx7S7niEFhwp1JOtsExidEEu9E0ZpK9XR1Ty5rasJrE4U7f9oGBkCS6Lo5sVpdmX32D
p8WdhrA2VVOejOGw6q1eOiA5d8k7/uH8Pjo1zYLXq02vhYXc/mxVaxOtFQEWQIxkMTL45FClTOOL
zP/97XxTp7YsKBRL03WEEc25Di3W4Tr86pj8t1RZSPkRQqxqTKh85PeiMd5Ykma72/NtnjpvhdDw
MYKTqTKv77sXKv7gweeCtF1EpE1qJW49p5J7jWxMlOHUh616oa6GpMrCBQXKU01jrYbRKwcuJ+Hs
qBcaWoNGK3EIIiYGzhSU3nfe4qO+8qTcrlaFbUxsRRnnywV90lMtm8ymrWm6sBDEf99pGDtGHmp0
sSqV5kfYlcpTbcB0gq8LR0Rkv9uNML6cH+hT69okm62+CRmLuStVqKUmqvC06U/c2a5Kv4Yg6hfu
sbng9XSxYFoi6Bu3pyXmpsuJIceZBA0N1J4eArgL1f63nvPYdap4yrJ7TQOcqU3TT3bbS46JmMaL
XvfUZUDVuBa0qahtf3606bQl8Eg1VC6d2RITRYCUO0UWKmSpejFq/bNaZg+GRfbTthqHxeHuzo/1
qQsCaVOsvJFpZTzml1+qxhKKEvDIQyuzgau7XgdE0/dJZw5FqtyNrdy9+t7ogkAlyiX2A56GLiEu
PUu2pic2NWEMat4cUQpq5LO1pgOqygPd5/xQIrZ2BMsfASL+br1VSHK/AEDlkjrf/xNrDTl31jYC
naiNzze1VCWSL5cU0rqkkYACR3aT7XxTA0V5vqGZiCzLDZFoXcenHWsQOMCzLVwGLVnJN7H+MVOv
UH6781zVBbSodiyo0P1mx7l+a5G53Z9v+GMPaZiYjyyRbBBQz6R4SRtC0xpAm8aNHD76YwTNMO26
hRjqxL0rpnAQbxXZsHA+mk0e2VPh2ZPkvczBYI/J9EJe+RWydp30hRL8RAJAFgbNR72Sb8h7LEzk
iYWMY7tiyCpS6xqOc7O9E+GIEngVtd22H+tdXFrlPfpwtuOFMQjNuMJGL0APPa8rfZuAxbq0knDJ
5fTEWBOOT36xk4MIYsvvT0vg8k2c+3yHmHIyAHNd8YNNErm1ttDbj8eyIORXBJEFou/2/KAoiiAG
fwSUvyCzV+X+Lk3AmKd9cQtbz5sgA85PryIaxHLGolyOscVs+QLSriSvV4lnRsO9ymW132jcCwtr
9W27vY/eyHRw+qE8jp+ANj8CrKSIUBIzMU6AG7wpG0na5iAtUOiHfNSCdRtUBcEwUQApyEFnQDVR
12Zva4dYtNHWN/Nw6xYZKrye+Az2JbwbqQOv8i7DxFPR4VjJHsnYDL02dUg2NaKKAMpAz0imeWtV
yWUgmk9FLR6lnJS7kYKRmN70kum9DmkRcTIkNWpXEmqTaISPmfU5CYyvoyyNKyWCQ1Sn5MrHwGsv
8ulMRY6nWVl99FvY5I9h1v2mmHYDYhIkO2fORquS6xi5Vwjp6840rpOwvgu05KWC7IMkFeisQiV9
N1ZQSeT7xi/vokr/Uuct+Sft56M3hp6lK+Pnxc04d5YaVFlxbZ8LV3FTKkpIShbchBa6W33k+Y/n
l9O0ET7Ms4YYGfuEtMH82BVqHJqBy1GPAhapOS8EElWRQKhN+yctlaeDl/eqjh+ujrfqh2gircww
TG2bFxCkDqqOKyj8m6DrF3bkyR4dNaO+3/pSIXtJbNKMn4GZqoW9TeSaOn/56fzInThi3nVnds4a
gGtMA3+VlYVGSNGEj/Cef/4iZsh0dbqqFGzj5yaAfiH6zuph4xTyfYSWba8fXAXGDeSd8505OWjE
tJgom7Q2TyaoBUB70pic2ZLym0+IBeUYfO4gmwsHy6nzUhw1NJsdMueILwWcK1kVUQ/ovhZ5+B2i
n5ObnGmRrS+8zT6GMkI1dQXALscZscxslpK6R0g6JmDP5cDdQVuRr3NNDnegs9LLUY/bBdeGU6vi
uL3p86OEQk9QlqPlTlcSe2eb+j3VmKfzc3W6CfzGdCJnm/9434RoM7kcJc4Hz0sAt6VwlL3X802c
Wg44Jv3VxGyWrLoRA7gZelEb1+UQwq7z7ctxjBccWU6tBpMoTFXw7jCteU5Jk4usBKtHjsC7c6l3
uKgtmSlEPO17VSsLz8bTS+GvxuYBNpI/f05N6t+kbvBNmNntKKnOlJT5B8PHS22KZVVO8tkMhW5t
C6y86FZVXpAZv0qz9JHD4h+c3dP7hCgAPSOeK+8XwiBGRY8mrp6sDKlj5jIauMQH3NbhT9qrvp3d
JukEsqYErpo8je3Rss6ohifBQI/KEkclXaVG3B+C8qezcWzWo1am5XLUSq5h2NdZtEJ1r991gDE2
oGb7e7+xtH9w4FmqxovaIBr/8JD3eltJUPJHfh56uTs8A7YAFRIvLIRT65vRIieAuZFmKLMZgtnc
CX1aCOA17s047td1M+zDXnssdC4LJHIXRvDtN87vc/KzMoZgioqd0rSzj4YwjVQowRrnK3WA+tIP
ZQ15LlFu42jokfWK+l3pI2c9jsOz6VNCtUtke/UpHyXrA1LLRik2vYbO9FDEBoJrw2vge9YlIGdj
IZVyajviLcODSMDF/GAtJcu0hREcmaOhfYxyBDdMCVroACnMs+ql4OPUoWnpeOsJweP6QzbSr5Jq
AP+KmkTduJQuvAe9rMvN+X2/1Mjs2Bw7GYamTiNwPFpkGpMG0rQRLmz7EwkTUg9sScUgOLA/RAW1
Z1SKGMh/ITo9SBsvI1t/rSsqyED0aiu4aFKRtxtQwBW83XwEU9ZC2IbcRzmngRhQQMeFliv/dr77
J2eURzXpbVKCxtw60QZUk2F6CaHdsHqkxWvXscfGv6wEVei2Ef5CTv3ULUWihBwnobKB/9P7te7F
HWqvWUAivTe/D37L6mmkQ9C4/+BOt1EDVqaMATfV7PBzXaBBPLoyUrbqcKi7icVix/LC4jnZG1XD
FdXWaGgeqYCmQr5q4C40usLR3QIpCJ4Aun93fpKWmpnW8NEBQcqob/XpddGgDNMqQASDO5tc2/lW
Tu0EmzQvXmv4oyrarJLT2G4QGrh+rwbNRtO+TROSDsIHb/7zo2aaUzVqKvYZZITfd8e2XKUEhclI
FWpI3j1+knqcK7sQ7ajzXTqxumnJhACvqKRf58+yRDSZmzQF6TCRX4zxCJBCA9qpqu0GcPvCkjvZ
GAGeLtMxSF6zbhFXZHAJQJD6jXxZ9inCOCOiNvC+BFTLhVvqxJKg+kXGzzCIVrR5QIllm9+bJpNl
heKgRfIXYcFhSuUf5wfwZDNvKT6SfKaY52SQrNBU6uIcD5blgsaqCSSagywjs3++oVODZ8PtMwWy
T9T2ps+Plnjbe6YMyZvHH1iCF6nM6lu/CvzbFDmWzTAW3tP59k517Li9WdjCoyLR9HK6yUqwVaF6
3fXlnR5ou3/QzHSt65R0ALDNbpfU7cHXNNwuutxpt/WYKF+aukY/3jT6hR6d2L6cQuR9piILKfmp
x0cjqJWYrkUV58/oD8/9hPLAo2zpwDs5TUeNzKZJwGmMTbTXVz3WV6mKBATvz9pPt7n7cn7kTnfH
tgxgRJrB2M26U5gQLFQOCcaVDFOsvpZusLBjTy4C7e82pu9wNGQk6iCm27SRBQ22BP6N1fU72/cX
DN2WmpnNTAzuPkNHMltxIYJ3FzAzKmsL9r1dOBROhK5k/+TJxlLXic5mi9qXiC3UiUSbowvvWc8e
rqpygDNPf8gt5/z8nOjUdK/q3OPAlLCYfz92ARrz2J91jF0FLquWXUxA1NcaOb/1zzdEUQPPWg5W
mpwtBDv3o16nkrMqNfsVPZ1P+Ov8SDW0uc63c2LBYTGKAYuJXZxNQeN9h4wQUQkX9hBwMyVzwgo1
Azw5Fzqz1MhsxVV6g45VMV19FYohLqAw5Z+0wCXEOcDD78PFELW6nY4GO7TLoB8Ekf9VL4Pfzw/V
iXVGeh4LX05/cujzFABvoUqlJsDckxM2xe/CzR8K/LNaBVxtDtfofHMnB417zgJKbpHknc1MG6se
yh7oAstWcttk2X2lj6/nmzi1munKX03M5kXJiYwFeuKrVEEaS0pRVSp9oIVVUyzEcqc7QzZNU1Wy
DHOIReS1SKxDhiJngvvQemC6pK01CnLp57t04qgGG/N3Q7OrBx+86bSmIU23d1J1WaKa3Jvqlsh4
YckttTSbnxSgLAYmtFQkSBCO6VXuTRJ/wXfkCB/Pd2pp9GbzpCMITaK4nuiNoL71km5Z6sM/aIN7
R9YI5EjpzwbOLxur9d5CA2ReTORWqU0szM3Jbhw1MRsxuwlVEdacNbwFB6zH4lDp8b+rm2rhhju5
U48amo2X21ixHYc0JI06ckrZLhwvPU26lkUPjebT+YE7tYlQduC1btgUJ9TZwHWx5PHMpLFKM9dh
Im1HG5CbuVR1P7XcQLORlTX4l6rPbrnprrELBM8olCprr7duPfIzEWqfTYYYyPkuKdM1NsvNWJpJ
jG0BScRAdnbNoc1SkI6WOeraMQC1KfUBFTH0AxxpTAzH19QEAQtEklHH8fdR0+d3VN6Lp7GF+pxn
SFnCFA8ltC2M8D70tPghsqG9uvyD0gSQ9zsvhZex8LVPTTtxEc8Qjac9yaz3dxmHM/rPKMnzOkgB
h8oifQyD2tsUiWrfmoB7EW+S1YU81tvAz8dqCgdUylJgyOY3tSJsA3EWNqc/SCgExfbwjCHLc9VH
QObUEHkOg3J2lYCUkNCanipj+KT0NlC6GNaNAUxFTXx542pWfzHV/LdNg7IGqJ0ehkRmbTO9tdae
HhdIirn1tihQujIL89s4KijL5ZU2mcbIqybsnoEG+6tE9i5Er+jIy2oouGlptoWUg9JBrBzIbyhr
XcbBUGr2XqW95LZ7CUb9uint1wIv+U2j995lribWZezmz3kbfY099Oh8mHoIkg06PC40SdO61neV
QFh1QFlHlUucOEc4h0WFZub5xXhqfyEzJVu6PWEg5vdggsMiQFUioWhiJphh/+gXkVPw8P2jof/6
0f+395Ld/TFn1X/+hz//AJdcBp5fz/74n9v8JX2sy5eX+vp7/j/Tj/71V//z/o/85J+/efO9/v7u
Dw6kknq4b17K4eGlauL6rU2+w/Q3/18//OXl7bc8DfnLv3/9/jt8lk3A+g1+1L/++dGEHgY2YLMN
/uu4hT8/vvme8JPX3+vslx3qBVX2y+/ZL49NfOLHX6hR/PtXSZf/BZCG/DwPUXb/WzDYvfzxkfUv
4KCqTr2NjTVNxa+/pADUfH5MMafPqCBQ+lNMyiPMYJU1b5+p4l9ElmxHXZtSy0Atfv3fr/puQv6e
oF/SJrnLgrSu/v0rGJv3B5PgF5Ha56ClEENi0Z6lqe2+B4GuKqQMoYVkYN4NZL4GT7Kjh7qKISQi
gQKC+qoOa927bccMXbhVjOrvZEdk+sVFNmLX8iyk3A/IdXt4yDpWpFXSnZw3sN0GtdLFd1UH4PWt
aYmY1/BL8rzbSh5HB75toVcrdyLCu25y/EmK/ltmQkVzROYqYAuQqdGdaIiQ8IOsr0jrpDa7BKVN
dJ3vmsRtut0A4iRxZL1FXcjXFJiLAwIs2RV6BaV9GcVGZz9ZTR+rVwiVoE6HyxwSILJd+OgwAfTL
lS88eNGsgvKcte5lArLV/Kq0ueTjRIAu8iY28jx2woQK5gUirhJK8IXwTEjzfvXNK/CrXlW1Kz51
OLm0WyvuoCN0Q2dnKE7iB2fnoR7fBWXUQpVuSYVB2QKrs5cTo2rW+AM3F1EY1WYDkoSPt2gSG2UP
uL6GZd/aRQ9/JEG8ycHlyhPo6eJ8/Dmzgsy+7DOlUreRrarBZ0MZRtT1I7+2HTnGaO4urADeVKvM
ivhalSACvu3SyZXZMpFXc6zBLgsI+QoMgi5thvoekksrLqwePTdKjF6Emy6CLcY+seJ4vIXbloeH
UUEbd9fhYCNfFAbibIjYgu3YitQNm7VIEIVDTbNobMjgBcwHeKHY+USjWdoXHQDztXB1xGvlInc8
GftNPtLxGhKR3xoO6WXUzSKzGMa9h/IeNIkgK437zkM8oN2g8w3HsfOVJsZsPBLyTk5tH2lLwx9b
oOOjJT8McalgnkfggFB0VhWPQwbx45A3+E5/0qS6TrcUZylzCFEy8h3KTWhr9QQZh1Tgrv3b0PZ2
t5YNCZYk7t4IARCpSO1W793Q3Og6AtOHQu9KyMmB3bu3njkiiJ1YCV4BCuQZHMkQdipx6cik7gKI
LMrrEEISFVdc2b/2YuF9QrcfHnMKdyABFOFJ9bNcV8GtipyfDteoVn/gLIwmlbDa/DWs3aJc1zJ+
rEiN9Hqx8xUonyusjMYCf+O8NvFWtBA0U7vED1eMmBivVS+wMD4GXTOg3QdtDd/iWHsJ05H1QSzR
iRtMQV2i+cA0o42H1bd1wNYUXX4BG1jFMiQp79rCygJnzKVhfCkE0/WYj7bVXdbI++TQR0lN3WQm
w7cu4iTDOzfvA2kbJGX7gLlShwwQEgeUu0xb8jCfrrVyJ5VB7+8mzah4bXUK6iBWGcr5uhk7QEDF
0HTJXQeBAxq4HGAH5SWh/VsJ9Y21otVpm3/2AiS8r3JoRQiWSIMjZBffwmpar1Y8duPeiPA1tzeF
2sltvaKEkLaXVljDpsFa1UOwxZKQUSjRNWqhH3noWGQoSbrV53oielcOBMvwpetDvd10oses2cPM
soOcA0lnLTKYd8iVjaX8EGRtbG/Q/8VbIJQNZJ96BT+kdUIsgu4tjoPmDsUmxDI1NSz0uza1zMoZ
yOVhr9npRbWrU2ieVzlqm/6mSXy73AAH7XkD1x3qVF4wQtVNc5GxUJFPXOHn2anrTtIbVPkRvvA2
GmrrmdN15LYeUr2wX5NS7cy9jfEBlHvJwxdBtfO2QlS3iKAB5TEQj0CilrFDbRh6JegI0geYhxuf
eje34x3iRUbt+MoEC4r1Tqr2vEJdy4ngJKO7bJbKc9njkrU2OQaR2C17LCK1KIA7ZitRWK4aWUaG
1ehk96ltOuOxD5LxqTVUL9zpGdnZvYe/lvuo+/XvmjHgWdA1+GjVvl7o6zRUPAH6FKserI/6pt90
HqaD4OtjM0FyNAHH57m1pO3HMk6lS0OkIRxD1RyL7RBxThCT1r0KgkruPmkIDgpUGnr4hoWQmw78
jI3QamHVVXs9wk4v7yqyaMol5Lmu+ewmdlEcUq0oxKUslRjadpVdwnvW8q596PiGxr0/uhiHum5p
xvtAG4f0KUtrj2qAJSGkRemrGhxOc1Guk65GV1QSYxp+wocprT8VpYLlc4fUGcZFgdJ0N37VIIof
1xwTl8gE9ONVXWv9F6U3cw/FYVN4WxOHzae0FA3euFbUqxeRaY3qureMwN2nKL7Ja6jg+LUDCHEG
Pb/oelxgV4kYWVhJlDQ1MvSoZ28tFzeNtRHpQXcB7A84ag8/xr+W0wI/4K7Ms9YpWxuxQIHx/O88
nEaFSkdriTvFheKIlEgLHcwqB8P7Axv0U6HidfCDsCp7rd/Hhe/jy///AkoQb2cDyruXMv2e/IZy
x7tA8o8f+zOQVO1/gSghPCNbRq6Metevv/wZSArlX0SDZOupeMCJmGLFP+NIgk8QXRM8hOrYJGFg
8gT+3zjS/hfsELhxZHd5C9iGsH4mjlSnot7Rm418J18M3Sl+6ZTEFbMEgdqC/HNt4Dv1pnNsdeNb
eHuHnRM/mVuUDfaS4+4hwK7tz+mI/yiq7rt0HS4kkOb4ZwH/noIZz8aJ8aoTeL9/r1IHr3Ku82fs
ih60vXHAvmErture2y42xYC/7/C7pgAWvG9KMd26hRqKkJejbLFpmAioF5JTOuq2Dp7Vfbg7emT8
GbkfR+pzaDVlP6GRvCZQl+EKUM1436ANoyZF9u5Zco0EDIcMl10pISpDKFpbUYxGpvx5sNHRG9XL
yFoq6n4c2lnzswkWvRGzxN766+5ibYOVyB4JEoT2nHpX/XEavHs3Hnd2li0xFHmqc7GWIJAhhKDO
HiVV5Xp2q7vP6I5fVLtop+38/fKQzp4+H1qZTSFydGFYqu6zjvB3b3yVpKWE8+yhPW9gXgmH2VJl
Uuo++/jeQQwVt02xMFBz+tmHJmY4CJNEWZEl7rN8Ud1k94GDIUb+injtqlynO/bYrhk25xfiNPZH
O/1Di9PGOCp2aRJgDE92n+u4nSoPPNCcVH6qTX1VBE/6EtJ2Dnj50Nxs2ZPSLNApc5/jq84R68gJ
N/aN/Y1NtoPZ/eV8107NlwBSQgb/LfE4fX7ctT7T0M6RnrGqdBrcoJDmjIbX823Mso5v/TluY/r8
qI06i43Mb6TnSENFqD7EebkSyCf4/kIWbb5h/2xo4l/+kd6c7SEE9sYS8vdXdLjSLwR9xU6vkZYW
ZEQ65L4RI9TQUthUasbUjTlYsMmkLl1XudEuwL1OjStJBl0RwBqm4/l9n8lLKhoPq+eoeDXEXao/
WdH9z4+qTQEJNMiEBJmSKcejqutFn4aj+ZziWNab2bqsXQTByCAuZ3JPd+bvpmaLRK9wiCh96xlF
HEddV+tGrKQ1UgYrd6U5ySZ6dJ2ly+bUmjnu3WzNuOnoGoNpPutaubfQNJURpsGUe1SXkJHzNPXb
ojluicDleByhCOtxH1nP4ZW48NcxV3d7QLJ2U+1gm63R6b0EHfI0Xnsbd+HuXurjbLmmdtONLbVm
C2FwNUBlFSED40GDR3N+pZw69HneW6pqgkOhfPa+h+gWQzcL7Occ3iaKvhND6J80YIPUMKkywsR9
34AojaquG/M5Q8kFMGDwBdGOBfDbiT5AmjTJKqIYDIRydgR3Y5aW1eg+m8KpqDW64JHO9+HEGn/X
wKwPRqHg4soZbwcPtrjN4m9x93S+hQ8XF3lWeCDAjiCrWcSLs4trGLsGQYowXCWv1Xcp2Tb38da6
4zRUMJr9qn8ev5UFUhYLHZvW7/HlNbUKi/aN8n8CBBABXkR0TEaAFKGEvrS6FSScdd+lj7Ey3pKK
WIja5jMFr2aKrqfqiSrMD4ytLBnJmbV4pCAaNyUL/PuqtvyvC2M53ztvrQAGn9DG8FKU2a7NbFfx
NINWys0W8wDJ/YpZzg6tun7dbcJBfegxvVz7DqIb0cKAnuzgUdOzbdvWAUrZ7tRBu8WRviWpV+eG
uV3o4bQa3s8b9DqLmwyFelMD3fV+U9VkJNSGbOsKM9ALC/uDfbQrnd5BolTdN/uF1qb9c6612RGP
nmdhFjatIZSy6a94a0/tTUFogjDd3twstHeydyhgc1wATIH28753Oupelm/SXngI9v0jPlTraoPN
1MNyzPshLJjWCkWHv9qa9a1NogKKKG3FB2+PmHO4tTa1M+COuSoX4/hTCxNjYQ7CSYmFGvj7jkVG
YumFgTINeBt3A6jMXmlKke9r/tmlGL4vMH7mj6SJx0YtV1YsYU7BhjFrMLAaebQLGkQW9z7rh68A
ABFJN/2rTBoB49TmKhmREFeCfe2rC8fy2z6brRtiHAW0/xQecMG8765kFj2Oxrg6V47slytdf1Dc
24I81xbt7T3OdLqxKtqCYO8a6zd3JfZLD6fFrzDbj8aYZGHf8xXUXRXtzfHGHRxtW+38zY/uR/Ek
slsEz0dHXQVba+EGfwNxfuz+pPlhwaow5kc6NkHm2NpIildOz7bJbBnt9Pb7dBYBgIAdK75MStQH
sc0OqZPfJNvobvwMYTMINp/q3eI2nt9iLAam4+/vM23zo1C71PISAVZIzlNOwuo/5dtsZxLE9J8T
7KbX6U1PfL9dArS9lac/DoOFeAI1NRP9offNCvjXKkr92Apf68+T994aa+9V9mz9UK8o3myLpUX/
8VKb+vlXg2+b4qifiG3JZunRIMvutb4K9uY+uEjWxsHdj+v4JtwXj8ljul6K2JY6+nbUHLWbdQIv
nJZ2B45J2anW2C0/tivyrbtsi0DuQj9PT+ff3ZxNZyuNnSUKlleG3MpaglaMJvR1XNrVwkL+8Ob8
Y+H83dIs/MGDinINGmosHGuH/0HitPuAqxQlX3WFXtjSfXPi/H83gbPzH9lOJU5rehYf8Ojbtvsf
4zq/aXnhLr0kTo4hjBtyiSArtDk8ukHpNQ2pNKyobfjY66qVAU4fIDDa/VG0cK9pJ/t11NrsPKxQ
XtfbhA3YrZUtdpG1C6kh3Aqn30/LJP6uOfZruFe3ff89O2hO/CBv7R3FVGvfXQVfm9viUGyDfLWc
YJqOwQ979OibzY7JqFBrP8n4ZiOQfyRYo6feT35IiX+o3BQHcYBoOLZYd+cvevXkTtURZ6ZOSb19
/hDuxloxMpPTucAYdS2iL0qz1rKvVX5nl7iMrqMbu+DAMFbBPt6iuP/2rsRGwEs5QHxnQEM7ytv1
sAGRuf0nYQhs2b+/3TSdR/vZVoygRS3fX01+f7t862+DdWPt5G29RrdhYXGcCkTetTbbzrGdDmXi
MhbhoTxMOww4s0MRjQ22lDsVJwI6ncDeIHUuT4jJ2ULUyrrJxFD+saFNvDHqg2b9sBJsDFAKMB9M
01/nhgdxdxU57gbzmm1+E+9b9VqiOLkn4YrANi63w2Pf/paPSAPDqlqZBsrO/PtO6Tf6a/AsVbxm
7tp7ITjnvU2zOr96Th9LR72YLdrAjhOlU1BfmVIP1MVw6NmjOntLpEiBebuY8p2OuQ+b5Ki92UVm
ptS+KPP7K7FLbmKk/rf9Hp+gDbVewEGbf7om/m5xnjANQWMNbyJoYhffJY57aLZTLjO9QFdz6ZA/
uReP2pqt9sgqkKgP6d2UwCdT9iA+T3OPS8VVLb5S28MagCrsARHD9fJknoiMj1ekNlv9VuRDsjRp
/f+yd2bJcSPZtp3L+0cZ+uYXQLQMMkiKpET+wERRQg84HD1mc8fyJvYWpCxLkaknlur7WpalVXZ0
RsDhzTl774Vf5NM0aBtvpVwbnym/vDdt1t3jH49x9e1y0eb29FaHmi52UpQL02Y9Binmw49j0IIG
JTS+dbco2uTuvTfu13P1p0HfbKEoq6sBccmPpd9WPvx77rRl4BnH/+Be88ud7acB3+yhEhtrC5Fr
PfiOD0X8TM7pRQt/bhtvvABHIjzx3jol83990Pxp7PV3+2nhnEekE+nE2JJvWHgZJDzpG+G0X0+b
ovyoGTekZxYkk7z/Rf9yJ/tp7HWi/TQ27V9kzNn3sbsTed8rSqlolY37ud1xs/MRa92K4mArACOm
XXt+/0zx6zuHa1sqZl6iwd9euhZCdg3OEesEG0LkQOP62xQn8HkVK0YTqltVDL6+fCBr1I/D4r96
k38a/82bTDwrAd4u4w/b+qpi3dC2pRc4++iQBuoWXh65q6Hyzfzjntx63SQk5+9P/uYtzmAOOXEi
fqyQgoNbv62uMj8P/8v36e+R3rxPatN0VaXwGbND/3ld+NeKs/VtHSsO3yvqaL98maiT4f8hyonE
udeTSokbXdVrPte0jXZPs3z4cYebt/2y/s/cykAJ3zsR/GpJXKuyuNsIMCTn7vWgskPq7zRL4vdu
0nx0J02GSzNZR0q25sZdg5ff2U9/dTylR0zkGD11x1274z+/OpadmUaElsM3ijtANKFV3tWaFqRD
/4Go2QtrdK7tCrmP8QBq6J1J+6vd5+ex35xIllErMtNj7CI7La62GZWzVp8IGJpJR37nc/54A19t
ARYSJ44/aFtRt9Ibf/1Jq76ohey0DhaObuXbIUZgFujxXLAqKa54XkPdvtQI6ZDZVL3zWW+blK59
a4vHCZ8R7gU9Q7I26FS049q1Q1lF4L2p7bQPptHbd3PTT9qmi3CKoGpf8hssZMIJk0iNL8j6GqCE
UHQywBLbzrVOyp8dpJ1G6HWhGR1b7kpsuWhSkb2Q/Ve0QWI5413SVNPOzhZdDwpPUzDVWCmdVEGR
ZR8XMay2uhjsT26RW9+WeuyrTSlkuZ+1SR03MooT8IsOYZhEVhvJ/ULe9t1MtPFd6o3WKjydkQZZ
yFPZ37NmvLRi07jqORfEYWU42efFQI5KsrGmE2asttVZVfrpwWhx4V2inpkLQH0xCKVqSl04l+p0
0go73imlDivInCxXgag7DTeuHcdsRHzpUQjSBXBz5hLCT+4JDGVfG4zxPM8q4exdPlZd2KvzDEd8
0uX1AnfjE2KPHhx1pDuHWljzh8yq11Rxp6muRnUE65iJXn0xukFXg76Ds+SDCQLTbg5e/BCbbn4b
x5nI8QoaysWCc0CgGZjLAwIw7UjA5ngnklnuUgBuEWBLp7lNRJ+eLUXU3nVnmTNghrIXD5Hl9F9h
9MFCtWbzOcXbQmN75gVxGpndJBIROdKgnMlRq/Y3RbeAQOR9BH2zzYWC/HUsLnMFXVGVNETbe4tA
ZJork7Vf7AqamDVVtzXk235f1Cm3bkjidWgrUxX7il2PN56ppdeYUBoSuPPS/GzFuepXLtPMVRQ3
bB29eDTG4Vs0KNZF5XVV2Bmp0gSGKYyvdluqX1oi/o4AO72dAUqKhn/Gwd1I3A/D3JJrYqa291A4
BklfSWRicKln+6IoK8TIomqrY79kEUJfatyhlRTikzLZ2dEGWViuVKahCqZ40m6c1ikvxsaymDWm
Vt0LsSwfVumvHcABcR/VJB55fLW9Jzek22fjBCzBsFLuFtVIBo5H6vyNXZbLyeoc7Zo3CplZntms
izLxPvRlLOEK5Hcd5KttOTQNYr5OH5RNO8/k5hjeWDzKpTavEGennwZ7No4aVoNzJSxooBmJmpAv
pjmYWRBR9xr13hBQgesmVkYCzoUAQWWCaiUTn/A1c9a2swUlKFmMNLTzgbXfSxxI6YbaQcgT4lBN
lr1t9Z5KAnhwz+/1mpQEt1TzXe8UzSNmHin91Mi9D8agth88Oc7hbA7DJbnSkJYsZGeB11TiHkew
DYx8mcav8aC5l/pgLQRRETs3+6aZ1tg/Jk9exWDBgTSNxUm2xIgRKJzn5L7m02O/tFPAX9KGFU65
QzOdX08iiR7H0jG3uTs5uzFD4FeOUXvUlhnRaAFTqJUKSZtmLhAeorFB15omFYS42rKvHOn2rH9i
fimTsSSeTjUOniN4VWateJxAiArY1JP6GOfpsEFenF16cWN9zRFM3hERhr9UIYZ/9K2spP5HErS4
E46r7BoQA88QwaaHpa2TFyNaujB26zENlWYyHmeO84AP86y9nOKluRpbQ7sF7DdfVp7ixn6qD/HB
Bblz76Wqvku6xtbCQhNag0a2iY/zCm1vrSrzQsxbVhUmKEWehbvNWK/uxQQsdGi/lrl+QRZKs+md
9qXtdPi7HpNdubSVPLDVDOJWHTRz6huDvMp0N/Ts8X6Zi6ty2Da00Dw4z0gP2Z43iueEKouiORDV
byfGN7A/fiRcRMIyRr0stU1rs8o1Ss2X0bUfrPxpjJujAfjEc9JNEXtflYLzOlNIc14IspG8MAYv
YH8qtDszlygUtQeHM66bp76agDYCzAq2fqNW7jFpxrNXic1iUuLvi6Be3Bsm7qmIjY+CKCaadIcu
6aBxOCd2ux1JKiTrJzcCYI1TRUGPGyhL4mthXWlFCUAv2Zruk5kqlyWAbbu9kh3EvynZxiI7F8Z4
10YfVWKA1T590saPUcnLZKhhqTwiAgYhG+3n9GttC0TaFDSSB2ucA10toVI/FrpGcHC+TbH3RPpV
Z58d52IoD3aXbxvSkw0eTtZ8KSzm5JRhR+vtDQg/EAAWEBvbfGYh2tlesqmbJgRsClWgI1Av/iZy
4ZedBYzViIYgkhFFrG64lR6mPccttU2f9S/I8ZNt6aDakXK/tGSEEqQ4oJeQy/Mip32RKHuEv8S3
XHfeg6RtSZ4izIN+E+vRSzaosIVFcfIW5QtRPVepnj1w7Uo3NJQ39LdaPxtdI0UMbSpPrYCI0dGI
pF2+XBM+B0/YHsEHpFQDs8K9V4VzI2n3a6kMJrjCQ0EgummdSrX+EIFwsSbtMFb1jZXeDRY0IC+D
TVbeisQEFgjVqQWeWpVBk7WBnq+8P4NO5JIAqoo3qF13aaI/WI15mkdcX7IXfE3VkUTPkMS5A8CO
XVTNB6GAf5mg/InFvKYkAIpC25ppua3H+QwHZE/83gGuUh7UrfaVNIkdDoEDlpBvmixvVKs9ZJB2
+FaMfW+0VtCAuNsDmmmuirh6mbM530F0DPVYWMexMD9wwDyIoSfLr2zaT8u8aBtzTJ7Yqke/GA3x
2WnV67T1rmNaOHlbba0MsXoj1GnTKH24oF9GKnqfEl4MybGSe8uT2m5yKpWYtsh8GCGvjWq7Q5UP
PKvbGrV9jHVtCVNVtFst60w/02cXPfiQfJmxnexXxEngjdpXmaaUQHR2uMoh+5nDihLKIXXATJDj
YzUJnzUWxoVS1DmbBwKUqmnc+yhtzS3JH+YZHhHUYZ3SCXGPQeXknq+MbbnXhz491jOGm7pKC2BS
OYx5y2LzwEYMaq5kq4mOzmiM+EmTgxFrRTAV3XPZl/teeKdWUiFtWYEhBhejb7S4JBMpZ7+NimNE
z+88oQmHX+G+qGL0TtAvvJO5Ut7gKIPDqBs5PaulB+vFUBIOJu5SHNUMtGfUio06L2RpILY+8YPF
F4M0h52rVsa1wS1kH42uUgVxUtljUAvVuekMtbhOphZpay1ptxiFskuSut+1ZWahxozKZTuZ+bBz
p1R/ylbo7EJUTh64YuiepfSKdjfh9NikU14dqAoXh0lru6D0MLE4s7Xsh1qzn+dOSXcJLqhg6tP5
VLQNxIy4leoNxQ2TQ0g2ZyMeidq8z7s8ocZQe6e8b/gT0LedGvP32l6N+M71JCHfsW76EPJmcaiN
lh7pOEX642gJ/m9cieqo9kKA7INdORaTe5kj9Tvb9WyFNI0Nf1LV5NGY8E95aqOWF4nTavs+TsyD
ytdThZN05H2ujs0jzueiDO1C0VRf0xO5jxuDHUWrU4C5snVJbde0I0ARd9cPEfX9qpoBMHhGfDOl
HVphQGSbiWcFssda3HudvNfboRirK47e2r5sdFK449SGqulCLw/ccpmTgENtb3HkUqdPY52kVwOo
LKh1ooqPiZjqb7qIuotImUEAmuoy3Qmh2i9dt9AdzXXeMYJXO2AIKG9hAsWCgIBYe6hVxf4Kk8Yi
D9vBgQC8So2/DgRAXPaukp/w8iqwtFXjw9jw7fplUy47JeuVi0oMxinuW+8hHdrmurVqY6dyrP2s
Y5l6sJ06An1XyOdCEsnlt3oazT6na8gMtRZd9J4iD22qOhwGiBPceBzjQELHyXLs0qx/rArTe2Ri
0VaRirnXmwi6YSZ0dvWyJ1OX9GUwlNCybvIlis+tWhAOoGj1JdKhhqNyw7+ptt1yWY3OBdK58qLU
JLcOYehwbDAsgKdVM8u39cmrdolgQWxHY42KNVUXQ2w3JG7IDh0rZ4WcuTDp6+I+Hxv3UdgCq14z
dkiTF6DRuaiKPRqU7NbDWXsCVTjdF8SzXgyKiW+31EiLxkibLYcBu9KRbPf+i0xSJ99FtaE+o23S
L6a2S1O/ENq6SunVfMEGOPKYmj79lIIGOmad0XB3MaEukvPWvzROAbEpn8d4k/ZxfztP3DD3CB+s
QJS9fl/KWXwBgKUhvsSpBmjWaKGCZtVNo0AFZuH5wo+tniIYX3dkvFafY0iSIf4nB4Y8t5Ogo/bD
GYNkPFlL1cXxknuUGLtluFd6rzxPsakcUT6wicS0vTLN7GCVanr2ydQSe9/WwMj92p5qiyvQYD+7
XaycaHC6BwWLvUEWTq6H7UpIN+3aPaldbR7zyaZd0dtNidBQH4qbIZ/klkJrftPUc3QeZxl/kaPs
dtpYph8V3dNus5LL5CIi5WqMPPPKmlvv1pZw0qpe5zfI1N6j5bUaWhR17o+lMmdf8zq3tiAl+/vU
HsSe5JT40shtErsHqw6maWkvGizpzbGYNGw1brT4gjX3wgJ/ARR5rF48gJ4cUdt5/NRxo/ggtSY6
yb5HjTlLU//EVbTc1aVdXdv1IDij6S7X5K649xoPgCWJ3Rck4+afXacWm+/UJnesxy344OJWqQt1
37KTpRR1V7kRw26SdGy/DUvTvvSieWxTV0VuoLT3qjXpHzC8KZCOlVRLONPqnGYGUXYL4KF5LWj0
vc7RMrEBM0lvrk70PYCWNcRNf1HjbtwOnlmjWIXaF+qTUzqECBnAVKPMU55J4cDtqOLsJ0JgaIvb
Vp/N+9bKUfamxULjjPk9bmINYHndTcoF+p/0Ql2cdAprs1qJUGYBxakeGqhPdZFgNq2s2P44KjQj
/YrivbfT9DkyL5I4l/E2b7N5PjhtkZ1j2x2+6CbkyGBp9eTOaWcIPTh6KhFAilWrQ+KpyV3mRhPx
3B3gz0tPMZoPExjxbxa7/fWUTSPRMXG/+O5AwN0xGQeh+V2U1THYMAsqcsn34IHgsZyjE0fKQ6m6
abyZgRs3ftW50uWKPxTWEVdeShMqUufmVHDI8XzmanqB1RBLnEN75TzHnXPVYy89KINLjhkJ8T0n
SBgpUN3123YeWDJcYlrPxX6fmTqi2p6DXoyrE0mgh9HumiPlfG15xfits2DeL6VBTCV343tyl9JT
lXLQqvNhuepiE/+HMRjXEq/xPccncxsnqboDTVdoQULJ6eBV7PtNOllXi7Lomr8sIhn9KC17DvAD
kd+c5KrZtxwju5GOIWBWTRnQ70K36pCrt/k0yVzZe7E9HAZhOB9r3NKfJKYz7oNAdD+1mSaPpV4p
uc9Z3blKUUg92VqfP5V9ml/EkRn5JVmPO1MzSSwAAql5QWY0sOE6PP8zP0WWt3qVNfspMlk+MU1s
BdmPx0xm7T2Dw5zH79YEeWJ1lza0hF0BbA4VoLPi0JbM4BXJpJNeDKQs3VbTYoRdbC20Lxekl0ya
lLN8pcfG40Jq7QkN45d0VPWraa5HTuI175q+eLnP33MvB17mr9+RZaU59GHb4G7wG96HnWZxV1LZ
pyAQzjrnK8O9qnO62a0bdwdzHKJz5sriyWSNfKn7np8YCcO76bgbP1VZXx0RunZfRaQvX+reHClr
eS0s2jppkveazq9rzK6GLAwkDomspkMsi/XWtdNHvZjhVN6sHdSRFPKgCbqLzl8Cc9ue1rL27BeX
7zVuv//Uv8uv/xj1bVtT0fv1TdRumo270zftZ2ufhLwLu/rSu63CbDv4Q1BeajvraAXd/bQrz+U2
3i6P6TbbvS83/K4y+N2v86ZfklUSagG/TnbiHBVyjT7F+wTxjhsWYXlpX6cH7ziejSD+T9r+a+vg
d4O/aZlovaFULYNHl3Rp9k2AE8xvw+z2R2/ory7v/9oKyamwVznlf5RT8cpX+OO/+zugArMcmuiV
XocqaE0r+8tXaGv/Qi+BQdBcU1jwEfEu/TugwsGN6OqkmwENcA19FaD/21eouf9STbgxZEashkAc
XH/iKyRt7NV8QctJMjgJn/yBA4606zeti9Ltx0am0Me1QpQRSMQ5+daBf5aXsC3t/nLCAAmLsIr6
YueOjegPRMzb/U2qKhW63boq9b1UoqE6S73v0guykDP0DO7QeQg0e9nfkaQ88SJEnvFxJEaGiB5y
JqgUeNrU3s0UK5UrTuvKt7jphixgqzE+rkbMcw5Ek/ACjRyL61gjinQfJQ6oOjeOKrjckJzcM4Fc
Gf0laqMaB43E6ikhKW61gzbnkKOVDaQAbEd2QvO8RAM1Sy4wTQpfm7DCYmM3uvm1KPNMv4JUbWbX
bdxSazUF5x4Q0HYmKIO5mHpUV2TuBvcoRnrfWFJ5BYmD1XOC22fewl2YxtBWwayHhqQbwVmPc2HI
e4tFoYzrVoRp09kw33MFIHnZLNniN5kK0bVpcqMhrH/pxiCOFZBEway2qX1V1J6gfbRYpEUegfs2
BFl4EYkFXGrEvLM1M7YfJpnF+S6uzHnZVZPsnOMc9bMezpYsrId+Tr3bMlUcFEBx1WIy1nphn1VY
aVqgJgWbWN2OU72FrNV2R6L6xjYQ6mi+qHqiJxBGp7L0JY6jcB7tln6oohVdaBjjtIYRbBzKAt1W
T0gW9yvguiLw8AhxhxsB3Z5HV6+u3UHDoI3h8qaqDO3G9mS0HORi9isqp7eNEHYjAokYl5X2uSx7
dTqLfqTbMEb9UIalNG04b0Qz6Xvgr65FrVWWoGBFhZyjc0EoXc5RvoivZiXtHvP+3OZB4uSt2NdL
rg3bXF9wmU2la3+DZQUsb9Bix9k4hGtoBCXEsU3BRmj10cl0MTb+opAUso28yLTuZK62xoaTuKd9
VbgDm8cmdTt1T+4Yt7ewgqOaEFXEjMqxmW0HRXcjJ+wpB674FCNRA8J/tf5JiwV5GpBd+LFB7TQG
oFOTef+AVUE3rvQI3wL0eMJaaVFxIj2OsLg8v8wazm0Ge2q87YvYQiyZFXm1r510lhs3nUmm0upx
LG87jpwcAzF69ubJ6+yII5LWFd6lbdqlmHyieibzum3gywZum66hRIboBsW3aWg50II6V2wqyL3Q
ie1m6e9yheK54TslBZYjZ0ateFY5cy37JLfz6dpziikCbV2XlATz2KBbrfQAeYHwlsvBjWgpnplZ
Lf2NLI60jVxgpt4nZCVFCRUlrRa92vhaWlmgrfHDlefEVpx8IzU5dU/DKOthX8P29QJYzjo3uJR1
dDNEnJh02ijLlpswhnrdsJXnwp6lsslTU1ohZlPzyRAedNSsHhK5MfIG0NdU9aqysVPu1tR/0UAF
MiZ/E4yxrD6W3OSXndMDb7+U/VCpu8hVwMx7dr2UW4DVcGiSzvCar1VTFTE85Ul3PyL/r4zDEkWc
n9uhXwmxLiuEKznntTZIghsoKitDdkyXIv1Es4De0DjYZnfTYyf/tORpOged2ZLo0UwUNbZaV1nw
1ow+18Ku9nJE9ITtxkHUuUZFFbhJm2O6GF4Xdk4zVuQ4eFVnHc0mVvW9pVkvrekCuhcal4NDrLmF
fgPiorEOyWQ6/UZfJmcOuCYZ1jP/ImTlrMDxEcZtU/SbvJPtM3ESHb3CqezuoPeONzPZxfXJjubM
PpSKplSfe6tOZOj1knJVUg11ce1UJCNsClaxfLsMpGR+4BQ8WJuWq3cfND0+pzLUtHEbZ1lWX8hC
6zWWa2OwAwm1GrRfUS3paRic8hvNOet28mhrhjJeKC14lJy/KXIhYUfaqXlJwqXKRcKgZOebhVs8
camTXxMYPo86Y7crHnJSN1xBZb/DG6Hez4OeFhfpEuXFXug61zcbjGv0AV5SpVJv9ygN55LcsyJI
x6XMbpaeUgl39Wih9X007MSKom1eEqgyg28Z9JYVpChjrdyN9WIQQ2LnmXboFdmBbeCBeEezG4R9
E/eDxFzl5VoWb0u2AyWQTc66zQmhj3ZZb8hPI3Q+lC3wpjCkNAPhK7GnPJDDIirhZ0CbnQuloj67
a62S5SAzdO4bCiEbHg2aqsjupFm6JrefZGG7stVUWp80Lqeen3Cr7Ij4mGJ9r4/6FAjah9jMxFzt
xPcUmep7oow5pvF81X5Pmhn7kasi5pVZBexeoVQw47jLjkSGCP2RbO4SSrXdOETp0fQOoeQ57sEz
MikCtS24VCVK7aUXWezF8KQLZTxN3ZqJYy/qGB2UsqBxbae5vVxSPFkzdNSRV7PNlt7ZWV6TEpau
urF3iAqo9Ye0EC7sdq7wBKS6k/0NbUB/jzcF2QTaX/XAGlPflD/ifcrYJeuHtKL4fuyi5JIOJFlA
LTPxXFW9pV/O3+OCyqh2i6DNofEEyVgM1oHY7qM0nF2jWml/poXNHgeel/ihIvJIj0PuSiwRNVDZ
XsMy1yKKEugVvnDVI8xo+B5sZHwPObJahWan/j38qDOGglvG91CkATPoLb0PrTrQcjaWK6vMcn03
sZInB8Kh0y6E+j7IXZPWWRuSSEb8Us1dkyymuufOyjpSTOo1hKrWOy7fw5tMwfa6cbS0cC+ryQAt
vWhMnmwNfHJNbt2V7AlNEtQN/WGI6BCBU5+7m7HW54XMR4M/O9MwfuV9Y+q18Ri/dGplz7ffj8P/
ezf4Pzqhzb+9G1x/lv/3f17dCn78F3/dCkz7XypbL+I2wpJdMtm4If4dW4e3iVo3URs2p/M1ifyv
W4H+L7TjHjsd9EET7YKNpunftwLvXy7kQ80jRX8lIGId+oPQutfqNPgdgAU0PF6wHyybKffmSqAV
iyVnMqd8qXp3gEPWTlHd+1HsfPrpwnT941b6cwzFa5HW94GQ+LmMwmjIxN7oOvU597yoRngkXMj1
KEFuino5r4vKtu3yC5Fq71hcXos5vw9I3inZl0jDXE6dbwYsKwBmw0gk6cLRBXij81L008lV4w9x
K1iiaatocAd+/yl/MSh2OY87C+ZRzPNvZHDSg1fed3ydtdsiSGoadEq0BlnjAe0dasrC2xLMwlmu
beffD/36STJHsMoRx23zeclcwBD8WpdWz4XVlwrbSbXUn7hW0DJ4bB31HX/sL0ZZ7XjkiZCbgtTv
jY7d7WWzUOMm91m8jFPMDeWJ7A//Tz8KyCwwbQQ96sQzvgUy2dpoYhkitJS+1cHJLkU8+5E5bv+b
Ubh767oH2Pq77PontW/WFe0Qqy6bjhy3s6f5sXlri/fstq+rZOtjWT8L0dyu7qwEinXG/DSKJlq8
QyN6nk57MMv2qpfj2RnP5fzl959mfbx/14L+GgdbL68zYFYcbK/H4Uo2lYJ7GZGqdA9mBzEUvbDf
j/HWpfbjw/DUKTvyauG8eT3IZGW0TCVPX5usk5kUAUE3RP+1l7VpCH9wunxjR2b+4kZWfEpa4gdI
cbxbYp0TVd68Bxf+51y0CEkigF51IHvAlXn923ijntoNoCa/SsBXS0Ir2E4xRMVV+c5r/c8vl5HQ
71KeIUmZNKnXIynA1TJEkshvdJrHsZKj8Uqa7J0V61ej4GNSuVAwhmm9WTxSFI56lFCIWBajp/mQ
fMKc9/D7R/irMSgl0fHRKUbpayHq5+mo5Fbsze7agh2rkHLHkZjGH2eB/2/g0Os1cJ2JfFHMeZ2P
8oss6KbO47FcJaYEToiD9KZs73RIgkVRSfBC3JRymQ3Y1wwUmn/+6ahy8dnWdCesw68/nZdzKdAm
DkhlOTubwVOQ4LStevf7Ud4me6yfUFPXmvcKCKP4/WbiDUSBptb6rln+EKZ7E416dTmPlwhqlcD0
1a1+wrJs5yRYhjLfzOl2fP5DhfeP3wHlOASd1R379qNSQ0LS6XisXvmieqHq9YuG3EMmtCGKtBl9
V9Dvf+f7/cWjpTPCbkodkcAzbZ1dPy1mtm53Me2+NQtG+9Il7hNf0APJ8iHSxo8e6w/tkD8kjpH4
wKqpu7CC1n44yqfXY6akq3ICZ8xleUmMGymffv80/7GK8POxHTBTwQ7DlnuzprWaWIjtYcsemiI/
EWaY+aOWpnQHG2P7x0OxNDuMwVC8fG9U+SREl5PWsRcsloqiVURnrnyPlaK885iMtzaSdXaQEaRD
NsbMrP3jtIUj1Y4yyTvYWhfptInM3ay0QSyCoff5a9cJ6vJjJT6VFCTH7iUSqT8NSajEnd84oekF
VC7Ip5+DIj8XA7JLqQeIrAb3WKAYWhXXhnInkZssKC1BUjXxUwxf2M3QTcfNNi9u++XardWtnLAz
V5jB3A2M4sLcWOJgoMyhER0Uw1mvmiDtte3YbtV0n08Rt+yrTsMqgSJdttaJEtYm9k6Kihj380BR
sEpoMNsk6k5lOMf4OJMgX44ud8WEO5ssm40gV7OYks6PXIKu+qw5lsn0qMDyi5Un16OZLAMtyja9
+4T+3pfRtE8XYjR766NVc6vcOske+iPhupoWB1qDAugwa2eXcKIiMkkKmkM70yled5gdbsz5LnIv
VUIptT2SZH+2HoiiJGf13sTWaHf7trwZp7tC3aKIDIR+2/ciMJzjmA/B2KwRc2dbPRMm6TvaVV5/
MxFY9dO9RKKYyGOnxJvK1Emyj8LEi0md/IJ5wzfsb9LdLcZVrpLcqW8T1Hj5mAbEni/iizXlAEc/
5/2t7W68kX4oWa3Ayki9RWdRfey85mh6Vbjk+blBDKIhDlryy0Hkfl9uK4rfNAFM1s+J9qZ1zI1w
9B5bKlY82sNEXKvbkhbfU3ij5GBEx17ZmcU277XAzU6NE9jVNomukqi9mordiBU7l5cj1iX09Uad
h3V8b/Hw8Vou51FF7HNhVoHqPdf1JTJnnUxPRH3HJK+DbrjQxU3c7fthoP1wO5luYA/XEW5ur9vE
fRJ2yrXZ61tSwHxTedQX8AYPunQCNf+Qjp8ntJ7Ro1rsNWdXooNe7uvupHtYYfwZLmZ3tBH0Zxur
uNExclSIFonIb9N62zZPE8nSMkNgBjS4s4MlTTeWchgmWvXOoUTtiYHd8S6qFikg2bvZcCXMA3Jp
7BYUbwcOJYUdZIjqRPdk9VfIEcsq2aee7pOksXhf64H4/w8FXrYc3dqUbdBhU+ayCgvNMIVYWwSW
pdxXVb1RcvQ5Fi2WfDrqE9Ut3N0dGVkIdpneW2EfB+8mQTFlDpC9gZ3ZsxksBCUrRb+nL73pTGsj
ezUsmiHs7OtcxbxSupeTyPhHpOdX5jYbeEr2xovOeh3WEBIWz9eVZz2arjmKb1DukS2RY/K2M+Wd
VXFdYF+fXGkir54ammdrUCe34J83FdOeXdKqsFJkFh6MMNUjbLHJkBwiFf/NVZTLRXtoRs+6/8PV
eG1eq46mEx3PNdx8sxqLbnbd2eZJ1TNVq2Rkm/UTNxMPAwKz6J2j8z92mXUwDFmcHgmq5xD5+kMK
U7YyEZy7esfuet78JEaardldFnAQtP+MbrXumUSnWFy2IcQR0vTmo7WGORC/DiI+jUbeTytS9gLv
RVhG7XtIm3X7ffX01qHwfdnsnUThGG8uhFZtdbpVmNxv4it1ET4F4+APnxMjrFlTDvc0Hpf55gAA
hXcevIWTjtdo4ZB9NObPnADfGeQfH2N9PhRo4KiuJZW31QIldwdKebHw4/RScx/n/8fZeSxJbqTN
9olgBi22UKlLy97ASjW0BiIAPP09OaufzTHS5u6brMosIOIT7sfZHv7zp/j7U26Te8nvf20ErzKG
vz4A3ooCxVwRlXcjFo0tn1zfcZy4d/qw0/M4B1n+P38km5ufPGg+kAnn6fpI/p9ijSW0p23iavWa
NudAXF/FXg1p2z9/rr8/2HiF6G/B9LCEJaDnj58yIKyrmexgV/osjE9tGALrfy7R+H9faWIq6ePU
gs4fj/MyV9KF/kw+U9UF7ipjav/DQgn1zx/lT4wCVRNlGZ/mCvSgn/zzSWMhbNoT4xl/tDn9BfAD
bizN9fakMeoHYjXyvRxJiAPBOO3KOsNyiKEuy4J5Lv6tlbk2Yn95r/hd+EJJidapt03jj79eq5SM
xToqLOGUh8adnzM3RRtY2Qd96r7/+YP/l7+hBewYlYFlqPwx//gb5koOhBEvib/2PIpVNS4hgYWo
aRyl2//zj/r7ewZ7l2EoMzJMN0yr/vq4pHkJsiPlZday2T7kdjsiiaK4+f/4KRqfhWP9qh/4o0HT
xMSbVl4fSo5/oPSyCUyu+3/+If/lW+MNRZRx/SjAA/94oxG24xisOTLUK5wJiamCYaqqPv/5p/yX
L4xEd8YcGtX8te366xdmWkrRO9efYkws3yxCnIZ/O5r+y4/gI/B1gZ3+DxT7rz9ixTs56R0X4apa
JdYt98KCafc/fgy6LJNvixsQrujfrgmJTRWJAY8Y1+O+S93Jt5r53/AMf/sg/BDWnxquXPy56p8z
MGMVtabm9OV4xJZz1uQy1Dzh/svl+reTnKhoJrskvJBEA5zrjyHDAGV+cVS+Lteh/5n1CLtCqJs8
yPJNwSP5z1/c354yfhqFg8ZIyOIR+PNiGkyZJvk1XY2YkVvD0/ZkMh0z91/VfNcC5C/nDd08Rx7f
239O8z/Hx+iC+lGpeDGXXqyr347zJ2Q7I1SvTp+aAWyLGBb1pUYJmKzLU+EMyDgFFo1U2/qnf/7Q
fzv8QKBjW2eqZxCeSdboX5/IBcKTUyC0wNerva6DnWCEFpZv1cZTiQnvn3/Yn0MNgpuYnTOpuMaa
A5z74z1WZKoXfMncLgNzlNUjKMdYb4RtH5Z6PIsJFKPT/cszxFjvPwD1//ONM9EAv3jNttSMaxH6
5/mhCc0bR4P+tRUuTZIUs9GEdicUJeqwxCo7EiycrabOl9N4MUvkpi9mtVr16pNeQd6vL9Hd5nur
IcU8mECwjDp9XAa2N89UUb9Acli6yGiKQV982f1H0GTm2JNS3+oWpNpU3NcninUI8S65gg7tQVv7
dHzqENI0J/aEYvssstnEtOvipGbc1djuhinQstPiJRuUZQzatUvmvcHwN32rRq1cdptndN2Fiqdb
LulaeGjom04hWKJYUzs/W2XqiDuzG7ryBY9Po+zafEyG41yW18ZUqMpNKrw8JcZyAaeMS9KYA8/t
C8M3JEmrgTKpWkEeSYE6BRNKvLb2uM8SqyiOAI1VE7mRhQfVJiau9nPbYCei455tcZSO20XdkuzO
KXAEwt/BaAJ2CB+S+jjWU3kcmNdjaxDVW9dwTSW7RvEWjpHc1efc35qrTCvz3IpoiioPrJFfIiwx
AohDqnCvBoqVpCPRZkuOoFd11znUSxUdzLzi0qlRQUSObqOIr5pxrAKCnqYws5c+QCUPKoksTNbO
3rAcvNwcHt05uziz6uvlDbKRbtdN0gzbYcUmalZ5nK5k/KaVVYZZJ1Cj5ZZ6QxbLdo3Rxtlmj9lh
7tN+r2iptSMsxjz3S+FEpnL1x7uay14l02WMIiAL3cqRQc+HPfWatEOVbsu3dFFfrLJVL0uv8Cpq
jRKqlpNFeorZr20MaPVGYhCsoVYYLwbTr4mnCRZWEZHJwPwWtLNxmOcmj9vE3Q5EkTVQ9Z0VlfOS
x0reVQFu3PGgUXHcwrYdjqvHF7KObX3XaUK50Apec4EIayqyYox7KxFgEBbttKjE5dUtkw9HkmdY
ldt8IUW8CQycwaE9a6gspKX/HldTf8wbrN6lVdD/DpUHq8BTA1zCVkCOFXUB0YsxlXt34i/dgaCa
vc8RrdtxFLiTCZICjqqaZWCIiWw6gxjxWmuXWGvVBZWXaA9w2YzQQ8Jx2/F2hEuTrUHZ59uzp/eI
kKcNncxaTOfBmKpT7eAJ0PNS85OlSfgmkbZlfefcmArOdf54ylHWk3oh0Yp0pBpPrDI246kBFxM5
2VTdVso2ExhZi33tFWgl08o7F505Hatidn23F9MZ9sIWDGh29krmqdEmK2wpriX3PFSqP/BY70pM
eadZ9bKzkwyfpjSSHQEM9Q3HJN/cMGYRmT56UDBEuJT9yHC7MO0H/h/NsTAU8eAhTXnYanPce6KW
MQZI6xP7u3OgpS7ivJTFmW2UvRMTb2baF3C26947Vg4N4mYP440LluSj7jYFb8q0PqyNNt5sy7yF
Subq+5GaJ2K8b1yUtRmDPLfzo14uQKwMdTxsXTnGY7e6vtJr2vs614yqJNKObVkRxFjeaPge6npe
Q7Ht4A+u78p8BVykg30Cv4ApfFG7UKqWjLO2sV66xdTuEZhZP4mzpjtta8WxwsscOpUoo3RlCsge
XsNJTVBSoYhsh9RDHqpRugfyghSOOjtjTFYYO5gn3UlUCoB4wo/Oq2vKoFil3OdpIR7GwVz3meeU
/jAUTVTKLg9YfNcni4bjbLXpEuX93H17FgeIr9Z1XsSGLrw7rS6rDy+zM/ygbqEdcecMJzNd2KTP
Tul+VJYgGtlT3YeGbLCDhenP72pX+Rz1xjpgtdjyAIENAUyljVoymYZ3xyqGkLGEe8pN/M4hxVn1
tXRp9tvaBNKrdjS8m3Z0CqzSBdil6/VxFZQwbNzG7LW1MN/7S9cZmr8iE3pVOGwhEqmi3IK6NtMT
1BJswKT/DM6eHtV5ynHBHMamtZuIi5wDRkvd4QkHfXGzCeNVjB6EMkVzd9jGGJFqvfm1DPm0+DwY
zpket3lbEpE+X6nTL0Ne2/cb9ql4pQV+Uda5fM9axNRABxL8UiaartjtXWzfqTW/yGLqm5B7fgPU
ZRbML43eNV/Yk+TPU1O/Z4ijHjMQKydIPTt0bqetJVBvgFuCq21IQ8dZLswpzi6TX4c7s2/tR7NQ
MbGmZUyVeChl+0GGWuySzRWuiX2pGzM05uaMQ+hmq7YxsLsS4vy4s1BRO6xRA9OtXbSAw5NIhjNi
j2PiksqkGXl/msvqFVpFnDrurV1BAsh6VwFGskSknoVGutmRJLHpANblJJCoMUtd3CD33JOtIDRj
m+1GmSzutaJ9EFYvGl9tGjXshvFjXg6EYmmhtrEqSnnkUuRbljjYVvtardkrFh7zeqlDUGzys+nO
IpiZrFPvEe7p7tUuNlP9JPQvLWnwHbMJ27smP1wZrBOTiNJfpRLDvwmG2XxcwFOoU32TJnIvi+GJ
MiEyVoffJj1qCa67Zb3fDAsfFbAXGl2HHlfJ+3g2tr1XrVevOZGsufEjZuvGqOTtnKABX/QlLuwv
Qx2ccDT7mjoGoZy+ehW/RUpZaikt64YMmMEW8bRehxOCy6so+IUKnHqLbiNjdV20Ev0HygDQNFnj
hgSJNWHXNXuzX6JOV34WQ9S+t6ThYpPzNdQjRrxm/LEyC71fo7/r2vxbjMmDN6VMamGSbdbtlnFs
UXr5VQV6WsFZq+RjgRxTvA1lrvmqpbyCQuK16er3HIIx7IvHzoNJYmNg7NCzqlnO2/vDKxKPBXd3
nl79ikoAFwFBpYI96gobcsv+E+tjJClPKqibQSLyOpJKS7a8W7Chv4JvAFCI8rBk/a5Ks89aN8OG
4FvZF70/rSMnmhqkDntDo4swZxH6ylR/3SYQIB1T+slL98mghypyOwQfxVmmXeZ3Bf7ptYIOkfjN
jK9tKPkjS/0yzeYB4/29njEGz0ukN0lfnia8A/5qsg01enP1jdX96F0vmk1xKj2nC6DDshvI6vK4
oeDzs7yLXWk91sJ70Lqe+EN0mQdvaJU7sH6enzjDeR34kCuKdknVaOh+ovbh6n3LgadQBWhear8U
J/d8h3M/AEHysOjTV4O5NNBS6QRWqryhM3ysO6n6GZGYq4AQakqAlQ3gi8LGUgC4ZsPcRFXufJu9
eG635AV/7deaXP2M7njUsdYaApZKme229Gwmg+Hrgj0EtxVKXl3+bqDibDjEXPexWZHveeWu3qyT
IR9rR11CrU0DgRPvepyc+QcPnMo5c4Tuzlblr7lyX7Zu7fDglsYOIh7PYa6+FaV2Kxbn4o7iNwZ+
lpaYHo5WYj0BB/la1Lb0r9pXOD0CV5wb1Fl2qqUaMSTec2Cf5gIEySD9tJ2MGC7LC9m7P0W/cnvd
EByJ0PhkbtMb7nxfn5zvJFduGr7kYVmOEL5elw4v3FAeEp0/gKMAecgvY6reOan0Z6W+5AxaMFv4
m8sxmwoeQNLU8yFUt2dEPT6t586cMH0qpzW77fl0Gi1XQdHIliroEjYbGa5o7J+6g2dwjIu251e/
oh9uV4MWVNz1dYNVuNqXCB4hmsXjQKxcJg54PNE3A//BbSJw+c9bH+lq9eSN1VFyyKGGBkKr+BVK
/WZsEYpPPJDDxLrSvFfx0iKyjZzxTqYfQh2QlD/rVCNDDVupsR56UR4nnUZBqi/qUhw33YsLbLel
DXMVxMh5zj+s4iFNeK16sG76cpo7Ze8s9b5K3F1rNRdzMy+u+T3lyM5Y8RHE7K+G4nusJQfnpeDu
tK38sUm/XaBlVimf1sr+6IcvN63AYvWoaBNp7wWchGmgVSBVp2z0z85Sw2JhGAl9Xk0/m5lDzJNh
Vj/XxfQksMWsaeVjL9yXuRUUJSAamprS4HlvtiBX9Q/G7v5cnfjVMoc0vWo9qs4Lhfalabp4zT6o
xmOLQfVimLu0FeE2AtWd6mgkn6w2+yhxvMOSYLsoU4yvkNDmNOz6+qhQclTDcOjJMyDR0udcfqYw
QkmrhYNMotk9F2sVa6UdTB4WeZUfjtkdT3uw1m2oLlBkm8+GesNKf+e6YDedxJqUoeumu0GZj7r6
bjVk9F29vuYQ54YJyeJdMc6s3/nzA0UWT6sJyJDDsBt26L8PLX1R7WiglNywHDidmfKP2ri7kpKw
K9/M7QtG56Byky7MMjgZ5gxH9Ltfufa4Vrq656sUrHB24/qog9KRj40kebbxPbnf5kOx9KGl4Ids
Ep+W/jqv3hWUkG36xZQXR28SWNuDwoOtggQatCQq7eNWtDeu2cR21QRelv5CoXheG+O3yf6QfgiB
Oqb+WSc2c073E/QeCyx9rEKOYj57lZiIb8zPiOuLUBUV5QOTKG1a47pn37rouIOHsaD2T9g+y+4o
UufMIPyOMQKh6YCA9PYb9sftuFwUC4Ybmb0ooSOCRwOdWO4cCMwC0mzk7jXlo5OcGPK77AGlvl+u
ozxpgrmAuQedxzKmwK4pMmW/W2mGOdNxxdi7LaFZg+WSYCirOitOoSNcaUP61p1V7WMyJVnHgw84
KnRZS+PFoKxw9tv0McEjxx53kPI+n14sq+J8vM3KlZFrSA0ca7xF7lifRy9azJsU0c3YgxrXJue+
FHZodLdTfxTqk867qOWhSacHjHpNP4p0oC9+HdqDwvAul/eS8iK9W8bnpryZTD0ynQ0L1JeJB+zK
9HC1KGXaR3pjpE0Yl60X5HV+vfgW+1j9aqWqPV+lxcxRCSwOsTtmvcvaKR5TM9oIkNTtLqxXlaJ+
Ir4shypU8bp8AZYjJlYB8ckbkq07+ssHE0ib6ZxVJ2YYX4KP0DJgQq8dnifU32GS8hfJ+HaLNehK
nXSG3dYf6N58o3F9acSSIA+t/qVWp6o/d+tHI8m0ZGizpb/dX0mHBD+/aXKTOK4A6YivcQlu2w1c
s8Dqghy1+fIrV0/IyhcR2Uucw8ISbeDInRx2ZkI7dyEQ2kckQQcRF+zH7X7iP41r92msnuwhFMwD
7FGJS8Kx1JF+9MdkMmVsWsCyXGBvGLwbV9+iKV2OjAF9xewPeompn5tiwvG1jkB08YINXn0aDPrb
VRwLwIWpYX8PskSXkkZ9xl1P/dkxe294s3VW1982GoetvNE9A9U9ho1F2xHuiSSDrX5HwtpWn03v
wDu3eJV/FUNMph0wmnv1MiJK9XJPEu5xzHM26OVPi49jaocfolIuqa6ieVr66U6M2xV5YDwg3g9a
AygH0P4shj0mP820KrGiuXAQtiWGlXHcqoIxQFYHllPc4Vo7whjDOJdecgMJDHaspBvCWit2lH0M
cLAfuHHl7bP1fkokZJkns3t2eRw0CvhNf6xA+w1qEfV2EXu2E1FmHrPRCNRhunOoJLPMpjGjKJC0
QVl+qNVbl55Me5qsu1RcbD61Prp7PPqcQ7+WVfFnU7mU7bvQLnit/NEpydXIX0eg9uAffUQIJ0s8
KgUIXE0PmbyHYEWPthdnzhKOWB2l9aY6a6iZvoYprXZkeOU1tvCe34h9dhIUomTwKoXftO+T8jpi
YdHyMXIUkMm9y9cChKu/b9XrW8Z9kT520L3UN9U+DQmJygwqnZtVm9HBRHN3r+thwRhRW4/Uq7Yj
/U7sNPOrJJQZHh8+OI7z5anuVjij5WEUXqyXvLsNqQO18K3JDCvzad52pvfQjh58NiyoaXvQ0/kk
zC+NFPG8vTGLQHd2a5VevO1ddg1hvNxy7cJ4ju8rQ0tF3IV1szb7Jn/GF1Npj277ZnDy2zRl+C1s
d18kjzYPoHUN+I6t5tM0d3CyXO2NhjEZdx4rxq040m34Nt5+me7FcmtOe0c+596Nnd2u5oT1qgqX
GdR/BObfcBsgEhlR09E2PSSoNSyr8L3qnPVMhiNsaDueUGmohJk5DMV48blQHVFe72qmjR6bw34P
sBQH5PrgtbMSYDvzQmKpoToRFZZPQoZGyfuzuJAbmIdsSRMtjfeMx+tebelLGcAnynRkwX/sZb2b
utu2biO9flz17FjZ212t2mHWqsGSwwComJEuOH8ruEWl96uWxadDBaykTlgpSMzWy6a+zcZBkyek
asE4AOofYmL1mDzExvDSO7t0PIwwrjflTprntH+S4+1SvynVrgFt5+rVV57xoCpTe1oQemq69OVI
3ag2IdncO0bkv7CyAq1x7bhEWQTe8slZKeiEse8L7TzV5W9cpUjk5D2F3VFR03BAsck1H1Q0c00N
5FuHEgUbsZNHMYomVBh6gh30zXUC1oGqql+wFpaHSf0GwhuquX1QO4ogEIeboT6IRrxsLoqCcdvZ
yjgEoufUbY3PFEh+KoEl1BbCJW3gcSjQys3BnHC+OON2lJBg8rXQ/Wn4SZXubl4jreP7eV+uvHwP
ZiGCgYltjJmuh6p/MvLnBPisQZ7B2t8ayxI0+f21WW4xWOLri1plDedlv9Xyo1Ao/lHgpmMTKY44
lgzZ0ql+ddU1kFrslftiFByvElH1fDcWNRV5j8jNy3G21upNoagh2Q40H+KtVhSuIGs3q0OYmT+i
O21U2U592TZ9Z9eG765nResi0d+iHmM2EJbA5laMuqJgbaqO2LGvL3KU6EcvPypJ3NIUlqtxHitz
LzvGHyoninbpJgzWG0HZuSUfxcZNkm1RP81Mf9U7zZYMG/tnRXPOFqMwjdhx6Tz36XNVQEijxdXH
mgJFuSeN/QV6xg4Ao5/o2b6cIquRd56RfZuKd9d2ZAE4NdpEBob4GwwHa+PKw6r3ZyqmHWXpsCUh
xfGDxlWuK+girWxn5F1oDuBYcJqDTvfb8vc823E2vqlUEKQocvo8eNnRVN4aFU+q8iWX5qCr3+gQ
gkoWgcJEYujQ4L1g+eXlpsyH4SZz+6xflZCutlvlcFgmEQmXM1O+stwMPEePG7UK7aaKGv5ZthUM
fte4BxnjzdO+XmRQD9mhSocn3K0P+XSZuy3W029OoMDRnmiHI1gzdFU2lTdcH6GcES8d6mqIZ3E/
cUmoj83gHHj3VfdLpRisp7dxeGkt/nbVoRyesxLEK/Vnkajnuk+fkhL6k90GYDKj0gIIyYgEDx3y
xIwSqj+1VLcqUTorBV8FeRDNGX253TFMdAVcKjvsDTOY5Ls+3mT6cUg1riLl0E7I1eCts10xu9c1
e9lSm4qGXoTtynVfABqmlEbU82fWenE7T7eWcfW+uceRDiY3nBByMd30Qztf/zxVBEw3EIJvCnTb
raG0T5r3sFjhWjxP+kEAxjLkPTbHsNCUXSqGaOh+Ocp0qTPNt/FCg1B8TfiqCf5umk/XuXfZUvWo
vZv2dukQK1UvI/QkfQtHmycbkFpxHAdt3y1uaA89v836gzE5LrH3TrWzv965bjEwnBXXnouqBdMW
19mAH98KLAnnc0j9WjWRSjJEZ4Cdw6ztmPJPa3NaNDPEhR5m5XajYqCv6boSpY0LZ4L5ZNBK1Zxb
LSwE1kiDvUvAICNwv4jNfuKWCABVhsh9z8ydD3I2orKE4tkzbUFt27guEl9Mh24T0odGXcFWyrrP
OzrZfvJda9nXvOAtJ9CGaHNT9KhczCNOKLYD6Xlwk4OaUHax7mvL+jGvx4DterBsIuxXRHAMTkqI
mFldRdmAMtFzo7wSkcnb1ulj1NhlhPKGLem3SrnL5QKyfUwOOoGr0wi5bRspobW9VwIPqr171ftl
FfktyfK3qUT3ZtmHqzR5M3AccMOvZk3vqUZ1C2BU4tou8kOpJvGcrGGfuo+Fw9mY4zJPip2DnrXS
3YOtVkx90zUFLGHvABE/MeAwAjsvYAI7jDgcuoV+NXjrPA1snFuRA1GVPz101maWYSvyS6kvz5sY
gxL8uVL2yCxx/cPZMGfjQym+G7t5GaztqapIOE/j1ZGvi9S5j4yb1AatYxQnYMe3Uo6HyfJ+p4v3
Co/AH2AT9LQ9W3EnPCJfygfYzBESjG9pzz+TJkLXBlW6yh1YwCOO4bDvoDgTmJOmL9DxdpV3nY66
FG3jxnLI2XZDOaOITUPXrE9CzDft1L8M68DY6VyaUzBWGiORNoCdgQFGUcR+S5ujy1wpaxmhM0kz
TG3HwP9+Lrxoo3AdVcHc13gwR2VXLv3Bs986ol3sX7nnHTmw4ZmvWrQmaWxLcokXceQ8+SxzfkcO
XrVrf/ppui0zk8lkFZkGTzqzh4Lfw6VEqUQDpMG8lJodlguGY09AEtCpkZffrfKZbUxw3cJ539ry
POkfVEBkb++d+nuFelcVSpgt1fMVYJtpxXuVMDHRljpWU0jQhE9AQLgU+uvAK7eUP5MFadOpaCRz
ejHLhmL9kiOWujY86wLaQiuRPRPh3P6kfPVyVqHxmfsqHUef6XbMzmU31NO+ta2wbbSgqL9E9bSY
tEx2H+ssuGRiH0Y40JoJ4c61L+Cjboe2CovevjOGMVTa4biNY+gs5s7ANl8t04sAituoyY3cukhj
lsqddO40QPMD87Uuu9MZabi18sMo88UqnwvvO++fC6W6cRKLdR6JSJqk1h1Dc7tdO3h5zdRe3+DQ
VD86g/usBOllaQOudgqWSj9ZjA+aMY2ddQhbp0HDWOwnr9hzg4RyA/JWinOe68cS4BtsgWUuDmb2
zHoLlFrPV5tTn2EUS/Pb/Io1m5tbfbiyB/0FJnybTbEAoQdr8qzkc9SX3uMg9Pu07Pc6o3lJ050I
OqPV9EflS+hsTF2qh9k4WjmEhiqb4BPTUVOhmfn4YMAKmGj6B2YvGmVT48Y2N52CANwYy98VRR5L
/wioRs5AgkS55VjOTtjZ8FraNLLShHNjMS8zYDZVKyOvM7BBQJSiTYKRObjMbC0rWOp7a0zu8Vqf
stl5slFyF/wPcVHkPVqFkU0wcz3C6Fkvqu9q4vq9jZxi6eG/TXT5xejPJb/CpJjs0WftXrVgqs7z
T7mNn3MhPksPSAfhM84uWzpmDDWbqRKSoC/m9Qv/wr23zDeS3zKotwrNp0snopeMj9jnEP+bJhlr
OSseHCTpeVNWT7Jex9tmRRCa9e0zaXBxDakY8i1Xfd0/VmKVwahPv2ZsRtyb+DDMhgDEpTSe1iz9
VrrlRcnKH7vtXhhD/CxbRu2NNCvuZZ8gu8gZ3QI1AamvfQLSoC24yinRWs+R0UsRK+zi9s1UWjvJ
um0F6ZHwp+6G2Yoza+jo3Ntqhzjo7OXLrc3+H2Sk8m0Y5Z09VPluw8bSdMlDTfcSjnyxgTQRPLte
uuya0nzWJYfvKtvrY91rO28FvWfNDCWNJqmQN/btg0wNxh/e7P3ngOhH/XdXzin1vsEGX8gbZ1x0
5pYOi37VVgLRApWTQ/eoMrG+ToXuUJVwIFoGj4plvaf5unPL5G5uqjjd2uM0qPtM5/Rt9CcWe2yA
jB3QwxubHjrUtOUutcswEebDYDC+b7gKTdn/blXnMU31l9TN3zo1IVLJ6zhtVeWYDc3TSNHr10b1
O1eUZ0PKV0wVKE3K9dlQc1CcJsjD2eYqb9+dHBBwqc0noAPPSHiet5bcSKWG1+ukt5aLngV5/XFO
lhgtw6FBbcBQ3Hmw5/IslPEuX+XZHgBjMP1E59juinp7zcEqXpWIT3rmhCKlixRKjM3uQVaMHhNy
zjrrA3TUnaJNkVF4d+rC0GhpqA76YwJVHtTMuWtHJjD6qWAkaWTOASnQi+tkl2oa7i2NhrTTAB9v
qnPWl42lI5l22D0GKQOXI455yDPO43NuVg+tiQ9iVlnHDvZemmwbmFFwn6GoCLW5fnTT9F7kSxsO
untqx+ozyxkcj02AyuMBNNVvdiG/zH7dk3gBW7t7FZg30sxgllZaj62xPUK46n17qxJyE8qzknDi
GEg7SLqj/kpeIT/eGxpmIbe8BfrwIqrsIqf0owbMbcgFoCm11qIc4Ol0sTHPcaIzCuhnQNwQ5TcS
63LtBtTsb+au4TAtB+RLh9FZ6YK3mp08rtpxoqSoKXSyWWEUqN6U7Ha9Tt8naXdPwoavddyvWr4b
Bvdw5VbUynJUSkhd2RhiKDUgqVKjskWAWXQG3vOeV/Zz77J80LGeMCpkikYTh2PyFoYnrVe+G4WI
s7U9tYrNmrY5JKt2zBj7uF21X6o6cD3gqSx/2Pqo5cOmJ3HD2jwVX/C2Xkq5n0QaLdiJcm4/nZUh
AJegsS9ioPbdyDsvyCsQ066u8cS7+q1tTU+EZB8WUd8XJZMUqswUK9KsKXdV/wOVEvsSOQi5W+6g
vEZZ0ty7a3XLybTX8xk5kPE2sI5RWudlBiQ5tI/O9ma1L546P6mqEndd8stV0ri1nAep32FkuEmN
9UKWykmy6ZMF8Uq0BAjtgm117nujjDK7PjRKd2xtoje2haWx2x2ddd1XUxt43pmYYRysW7itYzg5
bkByAtuzfKcrGKBy41gA8Spqk/hD+5zmn/p1TKdA6LdZcGtPo/fZrNVOn1CGsHzIMiNyVgosXkZI
6kHhsTPz+H0YlpgPW0qfxGav9V5V1sMDMwOG0DzPK7YB8zglyaVxDd9soNxyi852t1MRL6jJTz17
8VKZkJCUXT1TifRN1FyjKkydoZFAvsMcvGRyd+2NWm5J6n3+aL+Nrv2oFERf8+oeB+eiOh9sEgNv
Ygm9lXv0X0zWANws3W9qx8OgPet1s+/5oaP9UBZZdLVSDvWMD+ujbF66EdHear4by3md+dP27BmQ
ccLGjbOCpaOkhO4ZRKKc4mqJVwyHsnrKgcs2s8GMwAl1Vi/TOFKtGz4sY/rAqz0xB/SDDrca5gcd
Ko2qKYelWo7emkVkhASaUtO1DQgJppCI+sA1zm797jJRH1u2wBs6FO2cVvfaVu1ASmJOE34yMF6v
JHOSlhqNLIC25XKnym1GPeax9gfJAY5Zam38dvqyxTPKi3i2H6+jptklqFid49Tyzl6t7g1VCTYv
Ow3U/a0Lh7LhwJ+/eu1USiscK/719uWw50lV7Vv/fxydx3Lj1hZFvwhVyGFKBII5iZTECUpSS8g5
4+u96IHrvbLd7hYJ3HvOjiRLrZIFyBB2rQ5gljt0ajouRyn8ltLoKmmjW8TJPl7qQ74Q2TZx1zfB
prBy16QVYo7/QjihsbroQ/Mj0JNTjhbTQAKVG64MoClEpTsTs1+1pOgSrY1ZKWsk085k3Ei2IX4e
2io2PLHFfzmQhi7lGzVBY8dbbBAkpldfffROTtgmBl+RAqqP6cKJXlPLzB3ZAoMPjKi0luXIIlEB
7JGJbcNIdpaBY3WenxxhRMrhsm3DvQhFjWguVD4QqQnj+2AkUH2Jo4mhRxz8o06mr0I3ImbYbjsr
D2nW/zgdqdlpnDYRD2OeeFTqrOT8Io1/OnqVkFVmSnZ1Yb+0DVZ7sFKY7/kmMmmVr6+1LP1iDlyS
EtxMewsgq8drLYT2VBxywHCdl6urSIul6SZc4d+9T0LxCBrxW+roTi11+lMofmPiqg99ubzLVFyO
vUWmOh9WL4z+JDd/oyD/ZN1uTiaoqQgwNRoDDgtQtSS1jWLZthlJWM1bJpwMytcxaO2pnLAJK3HQ
X6PkUFjy2+vSZv6yvBififhzvlxFsjOY8c7iJFJyDKev27AHVmuIbmucVGf8aqXh3heJPRnjH41Y
bq7XWxMuhCe94xHMS4sCDJxa9SeP+iNFjFfx1caQ3GMd3/RWeQTTzGsJuq1FGB2Ddcj9Qvjyehia
lUUYM9G3qj2OmN353UEYdlXo0zuT4BTG0LRYPtlgLHQLPp16JrdjH+GvJEYP6LLtNlzUY2mLJ32g
4v5Dru/68pEPIg8a7JSKGflXgxoxt7p2Nkqi5MjEtzwaDjqw0E4E3j53088iuLXlTvKXNB8i3Rsg
VKBsIX/ns8TNbuQp5PqeLZDyVZ1xrh0Jn5i8hlNRKQZb+87njwz0pP0VzT0pLOAA0jnt98qwDgKX
dynLNkn7o1L/N3qI0EnZhs6a76SyES9xW7SbIPUrKduRP9fmzJpU4xj7WI/WY/iYCNCRUO2Wdqi5
vXgzle8pQeGAD+EojIPfGk+UDuLgyASd5Va/CeUFZWf2YRb3jgtTKAY3Nk8aC6VW+pQMhuFOyde9
sAU8X2W6WyYVy+BaHUR7MOdTl74xedlqtDg8wIEBxf0Umose/5XTpdbWdbmO9buWHl/u0HxVkwaI
I7X9JyiZ077r+doQD4yF+fJjksE+YU02J8ps1pmyHwuAy+pNQ/qVX1AIJEJvS+NjrGxGu0L7F8fs
RHutZp0QilXapuv4vQ5QdhLx85IL1TstuDcagWluZtJk48n1J9urSEhCUJcrofWseHGb8pHRJF5e
DSFxEYYV5gYDagsTbK5yVGqCAMPZ0CxxX6Y/Q3Knc8VOZVAHojmTdCvQPqKwMozDTJdR9JFptU1h
mVwiaz5l8qObCH689+nXQs0SIpxlPBTSrsq/xFZ16tmNYfjl6F0bSH9hSSi4Nd+neJ3FJpGoIU2P
54HUeWlYocE6A6Ny19jBW4jRXHEy60yMNYi9z+UJza7ETFbrQn9O6rhGFriiLS0Cpcj4lwgVXAkQ
Okmn0dlJsiCK7PQiTR+Ig7p200c3a1nxaoXzofkuSIxO9tqw7klwCaihytB20R5xb+Q112U5uh2N
ISEUf0RYn0+aPlmSfvJRvRfpLdA4WX9YcjY61BnqkgD1neIHQs0DcB7e2vTMk2JgOLCUE6BzUhE4
Sf1F4GUsOhpzGwF++PCT8mA0AOjIvZudmL8T9U449iUtf/sUIB3W4qxVx6JCxkIwfyRvknHTtVjd
z1IQb+fZrUmGrQmTVVfRQK/UP6SaseEr+M1lmmfkcJ+W8dsy2HKGwm8adwpfusXwn7bzCnIdOpRQ
AqRUeepqxLdTRWEmO4n746fnkgm3SsHVe5zMuzAQJ+WgMIpOAgqwLB0dXpyKbNLUVXp3anxCRukl
OrTzRQH9ktgZmnR5TIIbvI61EbAhPwxQ1GK31sZ9Z/XO8BUu/wrcA9Ef1AliaFeMUdaAPpI88DEu
57n1c1DeSd29nizUAs74OveqBwG8HFzMhajP5dChmtYR0YyEzPriBOvwpjW7YX4qwvuIkqZUf5Vl
g5SjIQHPcAucwbPpmExhbXiQ+o2CugI1YMTHwQOSmmcp3EnlLe8x8+vHeP5Jin0j7/MpYFk4iCpE
8s8M2m7wQke3bPTo0uF3j/STaT3CzBMi55WxPv6lvP/KtuhvVr8WRF+Xrlq/z5FDMWhZmK4jsqPG
bZe2zozILWVU6lbWfJiNRzz6zEql7hXDLe73o7ottK+s/TTo7AxPafKpKV4csHC7mnGbUcvIbpN/
zTyZ6pp/VC40nwWXIN2Q7YRiPyP6NVW3SUQwJK+66k/IFRaJ3pFDZ0HkBjZindnclMix8ULwly3K
syegl6yH1pWTFWhOsTzIZ+WO+BHnT6INZ+2gWbCilAH+G6PvTsxt7k6SLUprPcs2wrMIXTaZs+J+
eOW2i0/wcD2zFZN8hNULAeH8005mUjsYeFj6b0O8q3ufZDQ1YSsCxgCtGhrb4PhbsjOQ1rDsexV3
ApTyT9J1QKn28omz4yXaYWImlFxxgawM0S31Hz2EKEca2AunPHzk1UcVgSvD1gz5ckwI6W3xpoAZ
ckCT6x7J34SzFdlR+/822qXwpNbdUt4WovgNF1yeWrTNEmHdzK/N8hFCShHltpfjyAmTS8DKH+Oz
zIfvltWMitNsMycHPfTNbJ2XhTf0HzPP9RR8ZubvKP6Lla+8Rs/BptaG7131aUDIWJfpZVsB2UX3
Q8bSRqZ3JyRo7F2QiSugMFHQfR47tOvOpNxTZJyNyk/xinku3+hkoyrlmkzj1hwKjyu5HfZ5+c0I
5Gja15J+qBCriIvynwQ3KFDJCsy3CTmdS3+pmbMKywm006TLHkwi6nvu4Kh7i1LDkyZkmvNnOHxq
w+BOy+R0WeAkaOVbBZthuhD0u++Wt4KDawbpYwDMJC+x6I3nKx/HhxVSm4TmJzQVt0TLabBENQX6
RM1Nq2OFFhzdSlb64zXT5RO0RSmcCs0T6JqQlLtO9pShHmAslA9D/El4DjMdEFV5mnAlgzt3WHfd
DpoKPb6BBIg0ODl503O/TfHEnK3krgYnvbuhzMiSrSLd9dYxu12NpAVKiLJf5HEp/L6IcMkNOXnj
dJ80mldYZIngjFL+CP9cAejYYbaT2xtKbwQKt460WXVeL5NFSPOkrjrtjw8vSk4qkn1Vdzse0lH5
5PeN970A50ikc3AM8ktg3UXl0mkbSTqO+rmp3vORNj0vzD/U5dDkvH9uvDgTmae4FNIFLQMLelXu
BQrsGpIxadYQuZx9glIq415UnxJDZ2iJjlnoKwG8EfZYrigdk3GtQWsjRIuM7dAdzarZJN2fMHxN
4YUobsRV1PCFdhv3tqq6ZM2i9klHky91lSawxKIzk8ASu6K1j7V3lbzZuo+8mFFpaUl7Vf9ayODB
vPA4ob+q+RabjcAkja/hmM6AuTKiaxvb46oY7qJwgf+xitNL5BoAa78Ih0uBAYG45gNNPn7erUXc
NxIj2K+IeC979gZ9T/Byy7c0flkw35GmrPVuZ1bvOhCK6BahU5uuwALGQEgCAxCMmiFYn1JnFNaF
9DaXnxYAfdwgvE5OQaI4PRS0FPALOM4jbg1CTeJbF33I71nrqTpMBRWNGtXcg5Okb1ULJ9/9Lvlt
mL+6bNsgjQPviVQySayjUp0Xjdo0wk4Opv79skS153H+hlC3o/lDnUlwdvEHha97AgpVmB8x1veI
hdMe8bKqwEqm/RJBoKCTN/20E1HoJwo1Quji/4oOIlRgk61daLRAEA9xnNgg1YjIHHYdMm5mGk9U
vwb3JyYok9Ddo8cMm6OAoHkWHbmhnUJ5oCaLI19AYjeBT5cpFO2L42kqdoPI5tiiOjPQ76H0SYg9
y7fdo78Z07+8+V5awZGM74QzSobkBUfuBZJ5BpCmg1qdJfKKIp1pgcdiATdxOvnfREKYlstekjxH
cJVaXtecTiK2RsUdEz+p38yeTuhqJ1XcmiMTDNEunE/jOw6CWXXF5R1YYA1Cz7MH5Uk1FNHHY+3r
9VNfjoIFzrsqhE9JcuXp9f/oCk19AnZjkRejACyq1k39lSYnKT7OqreM46YfPvEnIFTCZ5S4Vgcm
wEKHbYyodZBNuyYxPGCK74qDKFP9wcVK5wToZ+Mh0ljNPAYt1aJpeiyDv4S5j7x0j6JOozor6KKa
6YtjQ+cXa+5ITPFCkkzpgHst713i9+X91URD6y+Ltll8yiy1yPWi+s2QKPs6t9YxhgKjgMYra5u1
tUVGLr8H4B3YEGD4MobLC12NmcX/g9At+M9UxzH9xUTtpOiTl2NJpWb5qQp7ykcdqMtYpOILQ0PF
YZkRkJ0ZYDJgSYZfmA+5WYEX6nz0cXNXpp88uhrGN3qClRVczE88Rnro1dmxWX5DGtJZgjvsL8Uz
Q9BadY8w4vrmT8HSby0j82PoCFzhBH7e2gF8A8OLN1wrnoDGqRGA9BQNlluMQqskdih41Ns/tfWy
fiPRr7RwiVgoCNtjYTjTUUPt+VJvSqRELY4WctW3fBnabuJoDFgRgCzCfBfPnIvjP2nZLCQDzPsk
PTZsONkqCk17jH+TiEf2ryx+KiQsxiJtUvXXXJ7Rj4Y6QhY2mfKMrNzT8mSvdmvMam7zeqzfkXua
wlWoHJltyURMmXe3ZCBIHbrLQt21put1nk90Ium6p9E2agTrOPVEpM7xuOZYkcQ/qJNMOATCthbs
abixhgyw1M1y7JOGHZEMJ5ontcjv62ptJbGbBLOt4+tgO5CkXz08GPw7HTRor6DaPel6vapz36Sp
IHzvg4cCCF0Yqqtz3PNbcY6qqWctz6xKIKz/qdFukAjmChyRqSTOnHiA8oqGQ1T5Ij9Qmu5Sg8rM
g6K/9ePOqs4UX79aDYOHdkU5140fugDedqfED+rYKyKWLljaLxVFlIk0Tp8o50lv9T+6nRP9GQ3/
SsUmpovgsuAQvuKU0VM/2Ef6V5SYbwbgonYNrzKA66EwEJ+S/puQpd9B0dja8DCqf432plAX34S2
3m8rXkt5XQQ3bTlGnW8lILwHCUogUBlDXl+xwt17M4avJP4qEcUNRHYNnlZ6SM7kwOaVh0Q2pseY
bbRmI1KPqruSaRM+OmK5nWy45BagT9twiS86fpMYuGVxUw5Tno653LCvZhRSWk7fXjUTQ/j0XLif
+PREDur0QMxWizo2hYzVb6x4Q/CXAqzLA7DaNgg6T8VFzvNkRV5aXRCmgujq+W6Jj4HwHpWfRGGD
pKnpLcoxSRXPIYN+uIkiOse1hk1v4lxpnEb1AvVsqseBPloI8+zSzlcosSGmVLv7TRHXERwPaIav
iQOS5k0vaH0mcU0+pu1+7n4lPHENt3vDS7P0wFIUQ0grolWcMgbQqx9lyX8KCFOpX6Ani23+NKLv
Skq3evVtArFSiGoOUBB2aZwLlhdMYKuqhlHngkKK0XiCua978D4/J6Cx9ypkuzxKsL6o2pP+SwhQ
03SbJP/9f2i7SzQNUwynAl87ORlfLWcuUcycN3/m/Ipmo/27ZFdPHqqCkenYgwqSvGZG0ZG9mtI2
Sfoh3RhV0QHjs5L7VnluhdPAMS3sCDEAF9vLLTMFal+N4x7L+m4KtrG2NUdn/Ccbq776XeRilXWp
Y6J4HwHPWS11FMDpY4aViP4t8z8DUUDPMJnXe1lBkDr5iDwwL0Ok8sryVK7b8mywYSbavxCsWkyo
AXnM6Tltb2PhtxJySD9QLoWFCsK6hKWyEhKNa4QBC53r0LMK1qUzTChNX1mFCBuwmjV/iv7bhx/a
ctPCgT89cYGvFQ9UQ4jIimhFO5DCQ5jbMfA7LjBKOA/SA3Yp5eXrtyHfFgoWNp8BqwCKXUiFIvfU
3xdfoZACH5UYNha0QKs4f0t1V7ZsNd1BJIwaFD9JLh9ae1iMS7Rs0vBQmY+s39Kvhnqpiz5pzkWS
T+KoshLPOL94LswzPGVP6Fu2noOJNoLjIPwZyjF+CAGOGmxODbIYqNBERXwGZV613DXHBNnwNLq4
z1iszJbrblXkDQSCDxdXvrWA5V0S29i4Bc6S0LcukPuYiURhxQhmNj5Eqo0gFzs//0IrP6r8Voov
Vx/uBrej13iir2YdkT5Y2EE589AsBBpcCsQF3JN6dBBChNu/teaG0y7Ejz0VE/eMK+nuDKNY3YLU
xIGEPf9LVW7VtKan8mUKpCJihV0J5RQqQXGkdp33AlXSaj4k5lsPWRJglWOuq++odxSd0e1ZYomq
ZgSdfyLFDhkbiN9ma8VC1a2wIRx7VtYjLtduuAwdlIxw6FOOQKcprvB0r855gdYgC05a8uJoQ3bF
Kpr3kfFMlK9IfW+Xn0m4WuO3XPnguMQBrGA1rZ6cVBV/MLPs0Dwl+RZ1AQCTDQ0A4Ifw1mvrHRmX
uDBsqz+psGRavC3qVYDRR0sJ6aCdzZBvZPfji90AYAw9feUaf+OH8Yp0jKxDs7wWsDvFW3FRbkRu
k+jImNg19KDj1pN2eeQF2b9S9jDuMmpLaMe3xs1A+DO+nNo/4nCou2MJAxjUv4qMURCAlCVchD1W
EAmvQxqCgxVja67+4+NaUy2C/vunEtxkoUx1rFCOX7hEiCtYpN3Y3xNCC1HB2Oj6ahDCz/Yrbc5x
fpzSU7F8q4gbFJiuCrvKNgJcMXZafXllU8/cxgmcEEqXYdeiUQH6ULAYniv1apqMZo0va9uqdQMK
wzvY3MEPq/MQfQ9UOdcLrWik+CXIkM0QicD4T0t9XBuDuTfRbSbosYJwXo0QjZE5ekX81ilM6/mf
Ou1qcR9lfFrWZz2TgWWip9/m6UmsPloKJfPxiIJeNLkxNjHvXDn6rSnvjfGcJusJ0Ugm4dMPHgV/
BCs7CvHhtfmoG3PYgJlRQTlLmGe0k/ovkUrUmxdxwN0u4h3a5bpBuR1v3J7OjpW4yZeawcrE03Sh
b5F9rkrPMS4uYHRbZ4OSj0rgmalrEFhpUbEkWG/y5GPTKvSfkimcO5lmdY7E6lWHCC9A0XetkJbx
KDllkGXm9Z88ugjTZDbwmUO+b1tX5H873D9JblcqSV+TT8hmk/OzsSGETlyhCU7fGZpEeNvg/1ve
5f3rFZg+ieuCW6x9of8VNFmrXXLN6URzF01fOS71oepRg3PdoPJrUXbfh+ltVkbPymTUV3aquYmK
RiL4Jw7fmvaWGxcd1SqyN+YlsLHm3eCf1mcokgE5BfTo4vQNR1e9XfTYyapqnVM/KqC1aIOSfusD
fiY/jeofPc6/gmavZbdsOujAzA3nH9MiZbiepv7G3Qyn55nqLmMean3Q7kGkDeRShH9EOTI24IYO
gc8OwXJeZL5KMjPAPYKdNPyp/wyqvnVPp5cjx7/Ap/Jr/WpzYusZ7d0ojucLw58C2KK+6c2+TXna
1/oAjX/SG19SRhzTblfIG5m/+ok+GQx9SLjLJvWtKsVF1LyhSUpjZ44VhxtxqrRV0nL9NTFuWs7y
2U6Kry6hrLHHC8m8PkqrQt6OyTMpSM9Ak8w5pm5n9SGBeb+Ublv+eC1jm0YFMyq4TYF8l6IRxdxP
H1230RTb0vbwQ8HwbWbngjBQUhzy5JaaJ6l6QN4hlFUpwhJvHB7k14otX8HOys/NcJXLDe1U0EdV
prjmcAbgVswdH3EQk6lxbRC9Rhhfl25riGdBPA7c+gh/4G5osoWo/RklzBQoxVCOh9WBmkpXTwY7
etWYHFNAdqk9xf1hjjlKARry5Ed8nUl7sKOue92xqy4mdHejm0wzCD4KLNLLvdA+Za0CdEvRcxJ1
kL5LSQqP+ANRiV7sM6TdCT0cdgqIw12IAZZwBNMTx0fXH/Dbr9oCEuajKhEQcuqpGl/tRVDOBLwg
3oOmUM/6cCFbNWRKkOWb+lFr92X8koOVXLsDO0x5jbK3FzFL4CfnpxqSUuNG5XcsBX6hibDL7/X0
iIrrGFx1mbmEBXLT1beZmGlifq1+1Y/YkVdLhLFhtQwsw5DUAuphFFDjOQDQLtylh8hEW5BtAtBX
85JKO2E+jKSbWvdWVb2qP3UNRTMZQ/+/xAR2kbys+M1E5dBp4F7A/6jh94kyOZY5utJS2QkOy0Bl
daZvzphJi2U8rFXDlgnvlYgh8Be0Nlh8+Rw4OyhOGq+J5Mz00KunStr3hNgWq6RosLa7uYKckaau
jrrST1TR5OnUQ+0Mv0RD5IC+jDQ9ynAVSKfi0ZeqdxnjYR1s2mhfMFtHxBY0bbxSgzddc83FbtFA
tvGHxakzzxet+Ic/naCTBakb7CiKerk6QfvXZYSw/JGXnmyuX01mnM8t18bLuXMspG/yGfBdhv2+
qQ/Dv0WayWFattTReADvufrg7/gtKQgtyQ/0DoOZo3J2R/zvJkh2/Ik+hedf474J7pG1E/mCuC0i
fdUlf9XriOItb5LfvHzyocILF+GzA4ZL+7X50hKQJF7me/l3LmFkuYnQjiroOkXI5jvxY/jrYbug
GHAtgTxsDd4wFTTtUlocPhxXeKGEL55M0qiMGX7Vk2pavq4CgGUj7+p6LfLStXhWS9l/FWtjfkw0
5HIvKHS/BL8MIgGAh5bbSunXKZpGByX2LHD7ATyHBCT0Q+0rI+vT3aDkvtWdmFMafGMCihi/eNtI
tFDUPziHOt+ZBVIHRBq8qTuAKytZZ90nuhH2tSnxCnC/cjsbWws6BF9aKqPUBlzN7qXiGeLV4AdJ
6H+zTn0POE0GUsZNOLhwD/IjarudZT2l7N6kIgBb4rVmYs/HKDpV7NtCTpY380Zk9m4jnuKGbN3q
t0cwIDmKsUlKlPHSe4GqMBu4MpdHoj+S6bwEH1bjFfk2bB9dwvhYXqIOEDbdvjKEkuopQk8UNbBA
1+077IaJtm+MbVXF0Eq3Jq0wt7OwiDcD7jh5KNEbPmpThGQ/tkLqGOKpWtBPXZEGWA2O13Ogef1r
z5DPtNAz8e7F+G3iaDJ19o/JVanTghM0iVcu2YqQ3bLyvsfGQwaNmyVQIn7m0TWSdzE8Wlhu6vq3
WXYBnwA4QbAjW4BfpZscPBrxWcyfgHClPQeBHyfXCI9cPnwY8DMBchf9YaJTREKMlZILlpRsMX0K
4UWuj2r9MKdLOnuVuRmPSX5ggSEeZIy9hfup/CvQUpXpBi8jKOeYO/JyyV/1Wr0r4t6RoSS30FtZ
68t3dGeK7i/6uiuv6uTmEsu+OylQBS3AMzLLcvjKUaSExU2ooZmBovUTNBVQ5QDFsS2m3xlVzXQh
TUGeNmr/NvZPuUAF80VgWJD5Csh1WN9HjUwkGvC4KFxNbTe6ep70N5EQCNH6KlNMCdc0Z5iYXG0G
vsbvYqsfFlud1fwRjLyqzHtWHVMV2cxGmf7lgf8ypmiz7kixP0+/Fr67HDEovwNeG+1YTAELByKj
dCvjk07Db5QXOWOEjsBozfgrUB22jFeFVkk20QTnj9JuiugbFWxsXNPXerMmrCBQjxODNR9wkvw1
wzf6KoKyXzhnmB8mwkVAjSLDqyb2b/yleEWH7FSYb+J4Cfhsc0T8KlJ8Fx0r7A4MDxlto4f/JYhd
Szt0UHMJmHJjo4Gz5WfHahphexiKzhaIAomyc4zKX2qJEvowRVvO3ZmctHGN2r5Prka4w/YXV9+C
8aNBYiMYhOpXOa7beB3Fdh3bauLL6m1eGBw79ANvaozd1+s/qRe15TON1wztzLWvm613cT+M4aUO
2Xo2s/JPSfFXoWQFAEc/woLYZ7c2Ogw9RwghhcENDEM16pVZXnPUORXWLy+PfZyOU3seusCxiuOs
K9j2/9BCrduxQsXVkhtn+Q3X5QDUv6RX8yVRb5/qyyv1VOoXbEvGfQp8Hajc4f+a/lERO0SHINLL
AN0QZD8DuMIAkzJF5fxpOlG8db/xtC8aKu0Byz7D9HNk5Kjjs2DAok6ks88yPx8GCwIHpM/mKoeQ
wo/2liXokfeGzkvKzsnlp/aeIO776SkItBsiRktdkUOlW7M0kzDSBL8yKJJhd8qRglWl8xudPApv
/o4XX44Y8ZcneSoU6YG+fKv6PSLIcg6eQoJVxDgJwt6cHg1z7LyOB1fQPJKEY5wi6m0pd2Cks+q3
/CDKTzz+DMSVyMyu2bgb1c882UjzR0D2SKseQslJkEe/1hq7H7EEoRwzHyVCyvr0MmHnf+1nXUx2
gwIMAkvub7TIookB3k79LHYX/aDqx1nZpsZHnkEs+Oi5kSsodzDaoDh1hYNzgyHWEQCT0ZQvvJcm
ZmnhUcCSGtz2i+kuPK96MVCyYuK62QgGxgJQgfe0eVMNQLivJSP+IfhT8r2o7VSECdihB1SE0R1P
mDI9ZGVXZMyiPAKx+1qmm8ZXo4PGi5Hqnvn6Ov8p5b594XHtDhdlFl0VbGAyg8vEhJNCLM7hdapv
VUojoPJlkkJV0pX4glnXab9FYoL5Nw8LegO2k/KURgOxsaN/i4iayVjp5lOCebHMPqLiO7EuWrlV
P8LOtpr3V5UD0ZIqTlrgAClHSo7IUObzZLBsJhoFhFWoX8VuM7bUXo8ZFzSbcSDvxiHaDgNwMWdt
X9oSgsSXsv7lV+zC3ulFf1Y8IT0H5aNEbzmrFw1PQILiXy7cvNgJuLNIbVBt+VuWfRq2UeSdUuS/
hXBib8xRaQv41dqfmmhHGNmCuQARH1TDyeqv7bhr2mOn7xLrg/wl49lFl2wR141BHQw6LiKWxs7p
x9wz54Hww90i7qXhXy1cy8SN5T0fKwrsfl7j+Fg1X8KL/xjQzgL8AW32PAgmljUtdsz6Jw9cfWTC
CX+FyaXHF/A4CzyNAAdFYudiw4mkn6q2VjqSmx4AQv1IZbuOwBXuGVcE0nMPA4F0UAsCwe6zgoam
ehjC+0DEQhZezfaMTQwgUhvemomYn0dqGACcLBC9P6FskEZSGnDBhZYT8l9GJvg6A4kPxJOifBnt
raARQsgOQ3ogGmzEOZ4FW6X+w9Gpi9/m7KhT4OHwkntPEiwHwx7f5L+pP8Vklg2PoUKYar1NjGWC
/Izlaq1nlxmjXYcqN+KPosilTakcdNloVy+5IjymleDmccRwTa2lK8r3LvBf2VCkXi4fM1hmi26x
Z3ot98XkUQqAmPokkylj+GqzLbH6QE4Y6S5Sj/BGePi+KfLkVYMm1kxnkc5sgLp6KPvDSCF0vk0r
R9DdEO+vuMNrqJbPFiAzNe+RdjP7P0IdKoM2yRvyRA6DOt9zJTcJr7E7N4zP577m18C0ku4z0Coi
IQqu/SLa17znbZ47kXxV0ZYvyfi6iKrIn7tb0d3Qqztysa/rTUfHBQ2mtqA8y+4SRmw1q0zycTGg
DcmN6zBdAPHp+k2Nay4fuKLGT11GtfdOBJVd36CYoTSgMGPusNLGVWYutf2ym3c+oidVApW8DuVN
eubptesHu3unXGsU+VR3S/0pmdyt/bTGXu9KFlJ2Z0FlH8c3FEQlPy9QDvw4+l7zprGbRbxqLULt
FDerjLo8I/WosJQd1jse7E99L1rroj71yObj8Bb0m0ByCmOXdd2ZyDInBjGKQ+NMN8x27vDVrFoZ
YniNVbtWAaQW76XLnx+NESK1vuJlFjPGHi9tiGheVb0b3wdzuA0lryB4AJW/WnKUkw25c8HwS+5D
2wxOH6MbDGH4DsJy0XrCxfKr2F+mCfp1p2XfKYEn2fRbaue04o4GSmo8EwFNR+yYmzcQosM5jT6D
+aNDws6B9BFHv42KyJSkxdqrWmexJqeurLXA6EdniXozX1clFt/UHXIGFxFih1EQP32JxAYzLIx3
PryFJE4+ohhNrKoSUHZBfcRyLCCZRR82UQqL2qbR3mdyOwaUvZb1OxXbBRbDDP6N4ocszy61547e
f7Ioz5WKvxB5CelQEVoMFRAqizlXk62gucNdz+0ZH3e0xSEEaFtlDpd7RYIdil8JNN/8bkp3XL6B
67Xhn4SiYnIB/NifUmlb6Pua8XDS7mO6mwV/4guSZ5LBJBiQUiPA87Fo6SUtgMHpjDF4qlmlNjj3
3kcR4KljoDVIgbqpyqGCrmouwnIgzshmqcZYwilYRJ5OdAt5SkJNTYg78Bm8xNKqm4iv7DqiGjGH
nUVgn9L4zRmzQBFINmp1rpDxuzVOU3ZUtYZzlsK80M8ZxnT5azbIQAF+71DM5Qe5WhlMXjNqWKQJ
9ZoHXE2OmrgJ2f21lPrYjvQEqp7FW6s/pXuc/KDrFkQ30Wwx/FCazzr5VWOyQ48tjAfQoNw9qnpr
NbTavMncyJj7u506nfmSSVRQreMr6WSEr7ds+pGI7kDiCTrc/KsUX+FDQTCiebLlE6oaCIgF/f84
Oo/dxpEoin4RgWImt5ZEKljZlsOGcGgXc85fP4cDzGKA6el2S2TVC/ee24PCgnkoDoF5RPEMn3Td
oobitGe+sEgu0P1zvpS8ByTLrsf+gUWFSLI72bye1bvremxfNesbI5s3m7iRnNNEor1xM9BBG0X7
NCndehqRsvFrc81g+88fx7w8ygJE1cW7jZghV7pL5RBDLljrBKCtRrbhwje0e1a/x0q9M9sH3uw6
+ghykzsLtal97e2PLsLByUxK7+8T81gYpmhpVX9GLqDGp675k/G8aRDVaRQGqARHOW312ECLHV4q
sWdstlFcBoch3XqzUoBUlAgTDcqzxPxMsl1XXOr6KLEeRBG3XZy/plj/Xcx3leopwSVF/6hnG6jL
DMBAUizEWM1irrTImxm1GI9RC1fpohEDKBcGzPha7cmAq9L1uyr0KvZuIrnm6Eh7SEhYwrw5+JtG
YMVfLjQ4VoVsbJvntk/WaXPPKtoxTkXH9Ebpxcxsh6h8Glg34niAl5SsiYrlYkeuFlvssVgMYfwb
yHdXMPdEcmtzIPbzcR6DjWOhWmGCEbecYfQ4eJtWUHyfOIvB0VlfbpX4k/EbWSRQcXmFoKOMyasn
ViXWjPOFicsaZ2XOls+YIlSLOPyxTjFCHWEoWHhgCeLYanHD0AzpbHHERraJkXfl41uRG9s5vo0R
e1UujgT9DwYDxNVYxzRzpanY8pNFEtu9wAY9IzPbG7qLADNF39p8qwG8g7pJnlhXxPEuC4fd5HrN
Ysp/ldO/zrlisMJdeQ1qzkE2t7DJjPzqKh9K8JU5z3AWV+P02gfXVP0wqo8aaB7dwXzK81MYf2ra
tYQbL3nham69aWQFyXKFcgRCAcjgAQbtzMyw0jKu3Dc806tYfRHp3Wg/5/hddY8Na7TJeQjUOqw8
Y1bdZhWsCJzCEsKcWuN8DLm3ZIBZyGLkMs/OKRsrP2TqFTXHxX9fClRc9b8kdu7TopIN4wMA4h+3
pGaET5jTVUNLeKrVs6hRMF+HtHsahuUGA+sBnjNpz6FTHoIaBeB7jFieJJLzrISrMOR3oDbos3ib
MjPs8Ym1GFYgKUMY0zwL+0Vp6oBFli90eAg8/W7PPaMVmxGuPHuFVQDbo7ZIRzPoWypjGyCA7dGf
WPZPX7Mia1rJia0/F0PF4rb6a4HM2TwVYMq4qA02ghH4qmpTdfVWaFyqCBXHnqImCpBmbs36OMRG
hYrjrtY/MYTjtCnWdf1WtdKPypuj7M12O4z7IC/PEWDtlm9FsJyqdJrXftoEcIWj+rNYfvTlw2i6
zeRa3AU5u3DLRbG6tFVAWyAku9reyLX+SZ0nL277v0yPT42p/lNQM4UAnBGorDpml4rzolvnKrVB
0XDBwAsx9Rbh6YiPulunqBGYmlouNjqPay9scd+x+IiBRmnRL86Ip3KpmUL06TvDPGhsDpCkBsY1
sN+d/tmIOW4H32jSQ/WuUdvMLJILTK+tba5k8mn3/5u1tgk3Z0QRxsmOhLBv9HUJYsdOIGZTuQ1K
CBS8Wc2AAQgG4IG4ZwkXxDZjmmY57AvnmYkixR9rzedGXXrDq2FdooEwUiZgbNiTwXfR0PTZKjN+
iuJ3FgnO/xn+oFezWW7Kb9SMJyV+D1GfKx8OJR31We14HRpf9J+RRFjEUnSn1jxmh7IFB6TvRbtW
CFYX8kuwry5RqYgVQ7pLqZtn0ggeOas6GhEj33eS8xI53qzCWk6ezRBcPUNPgSbQwbZjFz92OXnd
+AdiJsEcUSNQYxzDXt/+Z4X6STH8XuxJBT4kuY3haqBy1/myFzIY0ABqMqeGVjneVOtHLyAHMKyK
dvhfmvab9CaonSOr+j3QFp3R4TjcY21BsD61OsM3c53KrWRxF+L9WfMStNc5/LGnCwWyprzFDkYi
RiAOqpi0fy0rSA/itUhiQGPUWnBySUWUTACC7DkbXlwtwZhHaY4QRVsXPE0NX4IavVcO18m0CJYR
yjqQQr04/Ub8LLtbX16NCnAff+d05SAHwCL31NpY4dFqG2zMmUeudXVDnujgviMniHN9rbMR9WXw
6igAA7W14PxWnB7u/0AK/CaCoRKyrODISpx1DoUq3CXqLjQtkMePMUB8BqGTrRXrmF+DZ73Cj1DY
jWdikfx0bP6kKV5nTP7G5O5adJ8Dn9Yd9WvNv1XB1hAXMR2yej/+ZeD6nElZVchFll6WLZvaXMqv
HPWHabjPRY4G/TLPSDrYqwVIak40TXG/VTEM9Qz+xoipQUsU3q9hVoCIMQ4cbM3gbeCn/SlK9tIL
syylYh28mqGWkY0g4tbgIzFD2ab9JDFPpWLe2E7vJyr1lB/OGYxB1JTNZipZn2APWCgivblF/pYh
DZSi2Nnaa4R0n2Tz9fK7ZAxTihYfU3xvIQRKv2qPU7dXHOZJu+w1V946+b14DPinQtClb+pgn8HL
asDCzC9K5CHllOx+dB6BKz4dp7zZEdrJMQPqGTGoZ2YBUksHcqVh5ZiQIxWKuGLuPAaoVchF4Iah
DaLjzWV1mpNloQvLtJmEhxrKC7Hcp3gPJtf5mmgC2r7btW6KS51Zk1qesjDdhRiKJsSImLousuh8
RJcpj4a8z9WBKe5k+IkDwB+X6DIYj9ozpqVQ93JtQxRlhckj2aXjxkovafpsy2caCAnejDU6RnHp
bFFOsGcaug+ZOmgymWGOa5Im7Bao5ktX+vBezMSH1oRtZGIBU24nzdNIitQeCi73u1adC21V4u3J
yVUM4gRmz50rtJtRRXzz5/RN/CHYvkrhjSxa2AHje0GZ4ZbU4Pp3gYu0bM9Wt6vze4smYPzXUGvX
FZdR8zYR90m3WMbr1GQOV/70TNjHeua2aFdhWxxTFvkNB7aw/0eLTvrHLM5Nw55C8zXyROmmmdAZ
nBVz6BtGtK7q2UevjrtBHxUUMg+NFiiJ36a494r6KlO2SHJXVoLiEm9edM9E4I8mlcNZalj2B66S
kakOXtf2Jlg7G+WHwgeo8YGRWtmwGc8YF7+W/d8M3raBD47jfW1CORw3rXmvEPm3zsMRNeX3JZHP
bXS0qQM1xaXAfg71s9teTJv1iji4+WO00/VEJ22VH2Qh+bPYdQHmVpyQVQFaMZXeAl0Z02OmX2v9
L2QtoaiPMkScPexdLI9m9mV0GTO4HAH3UQ39AHmITifGr2i0J1mSznDDA5a2lEsnR1zTxCuwb0dv
RbLtWLC0KULe7RSXe6Z0anAp0EOk2KkU+9flkJhoJuvmXneeDlYYBwggcxQ3UMXANxIe5HWNJMs1
uRdEuKqXMTqG8weigchdJuqtWT8ZwMql7RFE/95NV2meKqpwGPLenG9hsWBm0k0cekhVF4VegG89
ewnMt5kZR8eLx0wdL7XUQHJsFKv1UG/2kAgipuBBTnGMdwuVmaoh+YBjrf0RfOPFg4N701fLXRSy
nZdyL6JLOPwkqP61kqCnIfYdkw2C8tZykKtYWi25eDmRAiz8aTYfXXwWKYWvh9Ns10enObg59d1O
kKgQdcsjohZnBmZQk1F40s62rLi/pbHMkWCmI/H4F2nrdN4FwZs1HPsc6RCCIJNcJhelemzclHfX
tdau/Igtxh68KwaR00zuXTpibJurioVfzpYi3Gb23oa6W6jaQSossE0aC97t+OqoLwnIBig6XqvM
3oQcNG2AdtUqM2QAkwjwbAazql77VVyzYvt1aIRw6T/ZiBb4rpMWDyofOJEvLWYG7iQ0txtAOxYa
VevDAN8TjbvA2lfB2zgejEr5x/78njc5q2gLnz2XSOGshCjWkqOgcZKt5QScL9C/CmTwCn9pDb+2
2IXJrxp9dKzQRnvadcM+rwea0N6zM+H3GnsJavkI38XAYLAsC6/IIHJ3WfMZKxHmJ3edRpfSdaAN
mjbSdCZUqtVvHc3dLU9v+dkwGxjVHK1yyXRsfhUOjbcgChkc4sxuWEu+OoQ1JRaeDBWMkVNvIMVI
AxRvpfvP6Y/x2LElxMSmhqxw3A3izq+IMVyghs+tjq5MMuALIP/W/XFuJ5QlAPmZiHcYK6RprQzA
NIHLTaWPzWGw/u9Wd11JLyYDa23TD3Zd6yl5jbgeH00zNn6F/sTS8Klz8/bseSm7EqN5z2Em4Q8Y
d04H4kE1wBLg6Bj5MWbrKTVqv5wfFnNe1K/yZUYW4+oD+Fs415SIyBtj5vi6hguOJy3Vmz0CmLXd
WKQjw0OCbFe1NnrpZTbyGs1gukN7I81gpeH/1vp1Le7mGG7c2KGVf4w8/hrTwb77SgRHm/UPAgOw
juiYJx3+fbY1WT78YYJjnNYE9zDI1uVokeWUYj+xJ09a+qeJo5W4+NK5KwUzWcKEsZpmHB4JivtA
wsbE6dOOzB/BG+sI/iOHV9ve0Y5RnbN2xbgS8DFjhlvZLUdRU78raNJqrOFdsLe7b+4tifilwMCQ
5vHatcUjYv8FFA1Xhb2ZA0Reyj1o2MUY5TWf9VWmVm84a7Op/aksyP5jAc2gwJ6UrQZEkUkUrJX2
axKANgz9WfJ25s6iHpa7lIOmMDM6Q0wPPLJVRf5My3yeXUVMidzz0BQ1HnG5a5mhD+1X1l0SIz93
s7KKufxsTN8uMiuznk659VggC8J9TtERDHOAabdbOSlCtzaB9eQSLmEg9ZBueLLYbtjVD7/w2hX6
TsyffYGhk/lUnXktoWNuMb1iNGCtky8k4w1hpOh4GVniRE5q9+BkBwG+zKpcv0ujc9Uza8vI0q7J
zuoB1tpfIetRiRczY4AV6ysdZC0ZPiRKFV6CKd3tt1b+3KOoGLOdHndrh1dZzFuJbnsqjgrSEZfh
nQbGOR9+Sjr3CY2N2uP0Bg7OZc7f3dh02hn2njfXGHxJYbChPdcp6Ovi3sJ5D5aPd+SPSFCmm8Sq
BVOHfPxUIkjPlemJ2Kd9LLK1QZGZa9k+nZmuoBVFP1V0r3wMu4ap4YJSd1EX6Kr0lew5YdurCDjm
ZTVjiVmInB15z+pzVYdnkrioBxEAQ+m0SPpWB6a/JrGZfX1J6aK1xc6rpbfMHrclBhEDUWPB4lZr
bxbXo6vS7PZ091VIhuSgrGT3l03p9FR3/TkKk80MQ84VLi2cD7No7TbZms7CV3SqJDrRgH0RtVXf
sR4LqSTN1wBrYdBwikZOv1Yr/Zn+/yUJmdY7kB2OHWRqiqi1i/gh74jYoU1VsBRkeg6XBXItTDfS
0nCrOWtFh9mO4QroUgffWteVnULn23GAPPTB7zT3e6BJDXiWY0P9m9mNcXewbTVWjmau2ZljvlkJ
LNyFTnugJ++xWT5CmkyVxW6bacwseq/FioPy8qnv/9nw++aKwjmsoEUw15fWWSUOekT2nSLUgeDs
Lc5s5nieLgd2n9QPqt9m+66wNmb8YjPWVxoqwunXjCDz6j9The7jy3TA0XQQr/X46KJqVuz0dbTG
j0k5IuwbNbSPTrqxCgiSvZ+L8kGiCLL2YcDJaMifYkpI2HEXfew6L8sXy35pCxMyTgMYu5CQMGD8
tFe3frWdo60XyLc+3Tp7Kkc8hxJOd+tcy3a4moi9A67shntYR2vXPRo0VoShJLCus9fBtg+RdLeZ
3iAL4FTLpnOouL9TFUHOQ5o8IompyQps7p2LWZP8JYSwQfUkNBO5pLZYqe5FT+KTbe6j1t4OccAm
HWVDBTqOlAfMuyjzW5x6EW2P8QurdVXEtK6LqIHrEQ61sYQ5Zu+a/p4wndKS785m1B6b//qcEmtU
Aduw7JSY+qJmm0zhU9iGK1hN9A9nlee+64Av4O4o5NeMmDeQ3cSGpsZfDhopLG9ajuVGMdcoRvDz
5/kPs/KxctH6/tau80M8GRIuAlvUYW2wTGRVwL7W3RQM1yYsbEODohoHmtWR3kQSkF3zXW8V1L46
L4/OmKIY8ltKao4WUK6pq6kfHiVHZdVzBp9ZYwrWb6F+Bylfuc+lSeVSv7q4g2K6l/CgdwhjCAMo
DObPHzH2cF0GxI/QB7P9jjrJOuzo2stWe9EXDaie/03Vd22AVJWXLEEMPGAF5rxeYjGKCUx1Bx6E
ICCVSd1oe3DuafdjOl8gGlXkbAZNvyvwMWYEVDC61z3b2gy/msW9HGQgPYNoO7PNDpflLw9Gw3dW
g/QTkXgNMAV0moCqPiDsNbZxDhq7sp/nKN7DK1wPSLqUyWSv7RTnrCH4I+CojNHUGzj2pAvijKvE
lb2nLhJbRDns2fV/jd494Rit3HozF85HT+oa4yzbp/JbDeDEkQz01uwXFpxpNKqueR1JIawZ/M42
qiAeRg2j7BjeGrbr/I88l9/uqO6iFg44zzUTWQzzewcCUd0COBfvBn1ho60H1N5m9R72Oeyce00O
SYPVsMSIVLU93Ev7qcy/ZxNXK+NdsslwuymbsGw8C++CnUHXd/YxDkRGgVwylVfjiRZZvZvMmJY1
2igstkvtkE7XQLaHxlBZrYijjj2DqLBVZh6DNNtGOft8dfzU+3afOToQjG4dYGPN8I+Zt1JorALR
pTKgIRvxT2GrmAiFmwcaetZvnOHQ8J5VJiIv5EgajpiBsWOUGNtB5ru6Rz+vT36GZJLMmE1CvWch
adScyC9JJAvq6nPq7bfUmhBp/RRMIFXAtXZAEF/7kRX6MTZZP3NYpW57i3tjrbP17ghBdJlxA3R7
ihhQVAIWwlCcFlV8AmCvYOAAru4G8YMQnBfHpElu2Sa26prLdDU4+kFzOm+qD3VxGbVuyRz5jTV1
O1LP1uI2xt1FpebJZ5uirvVr19pVELyNtHptw4G+4g3vHujVdGNTtRRVtVGNfjdRnLhtADntsUjN
FKpCklefNKq7HttaUsrdYE0HQzg+sYl+tXQ9MOso50mIIT/A4e1gRx7JQwxiPU/EO90WqhThxQgL
xRC9RPIhM/VsusiAmem1EwlL1xQtQEV9mE23QBCTg4cKn+vOVcCdcXZNHGgxrr880B4aNlv2E1FX
7WL2ZZqBVzSYvTwpvOB/Xqi5oejlRe99g9y1ISgu7lycYwZbRr1xeMVK5avLLoYVA41mS+VopyEC
DIIzcBKnqmEcWGd/YzJ7Jc1SqwYHN4x8J83PQ53vK+AMhIpynCKxA3OU1+8oTukG2hsffoxGykA0
13fzzSiee4MSxInYXVNUKVDInIZaMXdPrQyOgZ2c7c5ZpyN9mwKLErMr2544qf2x0r04mP1Uiz0D
0aqbCE9T7b2MwKjRBgsGAio3CSZ4W2hHYLNF82JQSLivcYR9NLCQEJHjUNL01PyYvyxzHC1aDfjw
G2RbrBBXY1WcB5yaEiBPHpDWwNYwMFgNUBTbbDd2FsuDshzRCuLfp10XtiCupPDzZu+gZ00xWZUw
s0zc7kA+oBz7AVway4bHkr+FNKhRnXDVMyrifsrL5OCQSmXX8kghiaIuOEWYXYw+34QR+ypFbtXJ
3jZtuSmpywHtI9dtbm2gvNa4b1u2AiMG6JlRyZRxFgfdhkX/0DMLIVlPy9RNAD9F5APvMFvZjc5/
IRJsZevpNjSYqwzBviTryLIgNfFDWQZWsofVkt+A9JPPIFF5R/DdlejIHcyoxk9QffbtRxC/qUwc
cinWLiiGHLiUW2ypjPwomN9ci2yrcIkTzNYSq7epf9eAwkK2+YN4yfJ1ItD5wSfsDdJiZ4rDwLrM
psKIgFgaE/gPCo5FK2JPDLlycFw6IGJ38DoGr0EvP9oGzW+GrjGreRWQOsOGCIB/1AgrkBtsjRkh
e0ophl/HiNODabm/uvGdFFTVUrmTxnkc1NEf9BFzurqZKP3HUHlRXEIp2vbYBn/d9JtF65bLMZZL
faQebJdM0/CzMV/j2d1I8W+w/pGQexP0F8u8vqn+dGtYSWQSYyqYx+r7yqHPSesNCL61jtNEMCfI
+Ktq+lWDSz5mbI5pJxOOCGy8CjtcqG5A9jp0cQ30YfZ9WH+MCqgm0qR63tIMvVihiyEM6y5T4sZN
6eSDddIArXCG+d1G7tRjGu3U6DjhhCnD0Q8VBpuVsVf1dlem4cFkrzrWr0Zz6kY2P4IxYBAYOLJZ
o2J3sCAN4bE64cDbqkJBuuFeYQXC2MZcSSmOomGbGf2zZHfsJHgWIoyzmoOZKCcfJdjZaD1UgWS0
y/mf0mZTp/XXPI07m8mK01e+NaNJszuuCz7tiVwFQAjA0J+nvnrYTrqPnfkqNWZodrQzsIEXEJh7
wbxyjg49umkxzWvNAslgJT4cZn8c36QzvVD0MSEVm8SFVqsjhTAKOBCRmaNfSHGgO3sX1ozA/C6x
YHYB2RlFDWZxZBAkUaWynEWQrCUq0PvmNlmnjp457Xl9gvyvgZr+VMT6VbLk6wguaZh0pnPl56W4
JEgcOldbjclPJF/Zkvu2gl0CsmNT1ah/l90DrJnegianH2p+tdJgHQUnxprz0LJyMTgjBkS+wwhl
JVSRlCenpoxeeOlP0xy+OWbCPaFZ+WpUHypTea16MGza2gXgVQRRJTuqDLGWUv0WBP449G+Ae/9N
pQ9/2wsR+YXtB50g1at8otDHWITM9DyElNq6hSImB2WEpxaXUQrtPrYPhfpTyV3N3cgzdzAn50XN
5LYGDp2NfAJLlCFdQjDPh94df9uEgT32toRslpBMSlVySoLvnahbHPOzLSO/YDM8FThbRxZL6tMS
h9PY3Ebo+cK4+s1Hsjstmq60Sb0J34FgSN2H1CMcPw4wOdX6GxgfKZM8BnARakgHpM3ehbpQPGmp
gcaZxh1ZLp7SZKWBmW87ulO0BCb64Fj8mgi+pBBYLSusHfBXDf0yitpfprC5ZnW+TomGGwtsnYR9
8TK2bwJvbQQPKJj2akW9K7jsS9gtbDafQ97UqjIfJIO8IuK8Bi3eHCtbDu0Imh7J4EVHMjcsPBZ/
rb62KVQVQntYkT2pgrmVxsggZ7gZhLovFPU4ch5HE5jIwf4j5ZlDmd/MxAJhsHYGlvEhmQmMCPuI
qjfQifeT4o1Zcatc5kvhtItZv7qYeLM430uDzVxbs2vOVi3RYAQMo9CqdplKMh8e02mgtw7tHy0f
HjXHTaZoFFzE+6a6/UgrBI7U10UiF9YLC7DqoMtbDuckl/0lnY2N04TvEqijU6QHcuVvPRsDMaU7
peZpW/IfKvQyevLKb3Nv7K9qHo9hbTMQKlcA9jfFwKvailUBj08bp83A9l9bDEK282aENK5juc8B
RVQp8hTd/demZoRmtQO2Y9+IIIzwtKlB9qg5bogiQFAezc9GAtaPz7CQguCvfFMO7rHDKybm/iWk
8J4nfFMJ+J8SSF7h8crs7FHiW2hnP8lKCnam36olPKE/WoMKTpX4D1IeCKtBL6fV4i2urxjN3MTa
lUOBXp2SMFXTMykOF2P4LtPH0M+HyuB8rMxnVxfcPd9LmIsJlK801uqI5Q+ss2jdwzxOO7usgMm5
6mZoGSuFWPZl75IVgE5RtFCJslMLZcFNXWwPlM1VdddyBC155Asi9poEaYTD/LTtDrptcYVIkkw6
CjWaBhPFqhXHL/VkbS2B4NcCQESCd5g9RIAUZUkRIQqhs917AS6pGiY8BMuir8aCyEQKBZfUTS/R
jsNsPWTdbhtdP/WR4+vsHM08XKmi3Ff26Bl1e8jaAhkQEjNGln9VkB2GiudwuQSHBu9w6hmEWukT
CxHb8oayfgzJl8y+5xa4SVV4AL45htgy5b2nz3KfiWEXJfMlKMuNi+6ZLRCT72RlzNi+cDbr87PO
DCzo7A0XM/qmDLYRMZfqZ+t6LgoCBzppJeyT1rAnScS2Q66Spcco4DKRPfm9vzwUGHpIz4NiPM60
UNAZ09TmDjZPMgZTCcm9l+ZucGEpsoQpIIZUqo02h7HhlGicscPNYec/kM0SRpGvkbWEWcKwl65h
cblae9KvAICzEmEBGJJmK4oBd5l7BEnT9sU1QDzIXXufmm495NgJTMluhNK3Bhg0K98ZXamGDNOQ
1XMaOn4cWz9yQLMhmq1qzByIGye+Lz1ILJp3+i3WCCnLtg4lyWeJMm5E7D2LYV9GNRLjf7JFkW/j
1VykCC3aF7Xsz5nAnqKKs247vlmXOLnG/WiC3E9CkiDYfiu2eqzdYBfo9sbsm5uiWhjnIHcwUbUn
iSHtZCknMTt+p4K1+8jVfpOWHKYoFVMmhr2KpbbYygYlLCW3WdXf2fBZI5HO3S+T0Tbs2Rd3Zr1t
Fz7hcaQ4p+lnwo0cRhOmnDE8hAMD2rj9tqzwXrJ+X6dWh8UnYAFvqMNiQ0owQAvzYfdnp8yP0k1W
Y3a3F0s9pkQnehZVus9wCPdsgIAgMGHjXRsGzkfrvpBOcjh/Sbwtqvd0jg92ezUgyETJdMTs4Vd4
GlxrPKfxjKUTJwCicd0YMH03q3ik/FvAAoPzUSIZ0LvhZZqygz1od42YLSHLhxEyIxutTYse6GkS
8ASBuloDakgKy8DMFsf/fAvDGZhGdlPtCi1j+U+pApZ9A3Oi+EdtCsq/gYeu60ywOfH4jsqONCTJ
XKiJHIYdRh0QQxX4cUSQEmmWNvCKokx8gRZlrk7VlF91lYwr1Cd5nF1cDQ6BfUxkBL6qyYi/SxSK
EeO5jH5lbtPNIuoL2dJUZuoxwduPOCT7ApBLpb6FGVPMqVnUxkAwIN4aSUYIBlL+8bczmKZDq9uI
oNuLyWL6U/rJJDHEAwJvtWPV4Bdyi3UwSA0dDVXa7B7DvL8ZSIBjjjZFtCfpWNcyiU62mDwtMbdD
3nF/djgsbOJrzmbxOgcXZaKcGe1z66hY/3ERZOU1LvTDFDY7B/fWjMa40ZSL4thYJRkME3Wp9905
gThdhzD53dndTRJZow7Yepk5k72QKFgw6aaUujtKyMrRQgsEkgcxmos6OySjWNX9u5u2vjS5IqHH
DXa9aklFjDiG+PNYMiHiDtPDYkSvSgHZV/Opz1E4UGFxvPlJl+1MxTwpXNaDlDz1lq+AkYoygJJk
BJkjneGiV+eSj3X0vILBJFoJ8uF5eM1Vky1acrRzesx4scXMzgGuyl0lfidCIzT2amksdi4UlARg
MfwZlons0UhNXoaYcaZhskB/ZsK/iBfFfxyTTFVdFd73a9F0f102bpvIfA2rqGG6QC+GKRd96hDv
0ohBgqwfzhLrHSPW7JBRxUsfjHupdYczlR9aC8xlpsvZxcf6ldKnNYvbRWGvkarGp6a0z30QvChF
84+j5DzV5mmKiz/DRhWUo80U9IrWDEEqYW9aWM6md1yNQY/GsLKjb8y4IUCpgra1Z+5tJ9J5obvv
YhFgx5NzcUfzXDe/fX4J02H2uhBTThW+Mkxey0Iy7kS+j58E/aQKQyF87Uv6ZeVclbPfBwnLOtJS
h4LvaJE8MPibdUgosubco1it6opQT7joak59zI3Sw0KHRY4KpqELnCPiZuJsp5bpS22/aTrPTE35
oBs2SGUISQFcJhuRyNiQUTvQuyoO+/Codm6JAipPi/c9p9UE3cEe5MFI9VNG5A6gJjJOY4TtESi+
XlYfU6k9DJdAbBp+JbN3aWsAIYFeGaimnznKlhHmiip7a8Klih3hK5TCDPi8QRte4lxbFnx4GLB0
ceYqabOP4okVhsW4idRaZPt22d8bVnxeyLufD4M3cZhKxAdTY5wakPitXXx17bBXLZrtzFzPaXnM
IOfprH9z5S8oXhLC8BjQ4tTGpqPlBP3OSHwIPqL9YmSIn99A76m0gBvxc+Yxns4yfulI8jGLgrjW
fJ+Ew9apvgcq/a6ZV31/t6hu6FfwliN9a5NbiYMLVyoomodTjO/FjBpoIPTcvNP3fhS4+iJV83XM
yUpaMu9pIB/j75GQJbmxlQWpQI/VR8+yRUwWL9KP9QCqMzBIBLPa50aWtyQe7lau3pQc7vCsgyUB
+CislzEdvkzZbctp62CQrGplXXZUgSb5G0rwUTbWamY76zByEAN2TwZV8aQiTJj4pluVeUP6GykO
wUiLU0BEv0SR3/oJB3qnOq9D2X82kMuewmZBpKsHaJw0SxKy0ZzrN6SzNztGFK+MePpMihQVxVqp
WwCsHPxb4rPCI53yAWY4Ygt1hPo248KpyktjJXuVfCPNDn5gwD+ziof8K28u9pDO4NvMh2ul25dK
J3CFVCMNWTUakStXw8gsi5mWgvY1ys6ZWdxUJnvx1BDA4QS+URcHMyfvs6RBLBBHIzQxFfez1lFX
C/GitOrR0fGwDbIl4ijydVQxs26cjNzxZRj7jYuYCMGOOVBrxdoLGH9YRtDJmNmcRsFsM7c4HrqQ
7YeIqCKg3mhNfY8rw1OF81pUtDZtMnp1J6kSDaIaSFvJzE8XTQDurn8RBQoBJFerCy1stBP+Z6jr
WayaVAuIWKRC3HsAolouyUNdJJbsbXgjRszeopb1q9rIi+H294E2lJEm8EUNNNxYIGSHncZn7zdg
mlpGd3TD5wwpiEhC5pjNs8tXXSrZ/DS6ROI5sqA/TH21bTcWVW0TK1fmFhzFPXRhzIDT8FY0dM1Y
w3ta/AhpMHNywMkmx2Ibh3Qtwxvd5j96VJxCaMyqkvFYBTMfjTyzR6b0tvGoWFikOC/TsfnVeraf
Gkkq1bwaU7TkcnzW2HYqEIz5cGiXs90Ujp6VuxthmJx69iZ0HaKpwVXAmVVpWJBJr2cYAEqnrS3c
PzacVwOxisXAq4vs+9Cn/TpzlmAw1Cql+/4faWfWW7lydue/8sHXIUJWsciqIMmFtLUHDVvz0Loh
1OpuzvPMX5+HJ0DcRxbUiH1n+xinRO5iDe+71rNKCTCQg4fXtnSgmjf2WO80j/Shd2puGHjF48kk
ONhXKDUX4xWl3Yb2/ZCh2q28I1484m8DHGUlaIxfbQ8lq3gpuopDm7xs3PmirbyLql2OVZ7d5kO6
C3LIY6JxD7F8iKAByQ4prEfpAhG6Sz/2dG4EEgVfeHtqIzdtJE/LtdJoqita3j+zChCuD3irjMmG
y5f+Ci0nKvs8OdYREPWCCIDM0nSqkL6WrJ1nS+ve+6yzUVAirKxwjWJKxnKXJzCqSvTQid9cWE13
O5Ttkai7bcVhAmyUfKkyBBNV0tOjt9LTstE4cj0IG+KsHGpuqrK490bqrWN1TV3siOMFq4Dz1Ije
RpXFsu733J7KxOM2mb910qtIudB0bO36XFnDczkX300ybpbCu+hkfEeRm6oSgBYyJsH7hlv87++D
oXHf1cQxtnyG2LX5Dz5MBOWXL6JazsM+/VmEOXFm1kXa4SGoPKZCfOsOiP/5h7QvqEl1bbB1fIpF
eXihOBQlGmFibdGCiCi/tzgTWSAJGhFw3RbSgtuUlpONKS2MONRqDmMlvmynDr73eXGJwn/fkGQQ
SgSxIvppp+NNJUD/ltayc1I0zGZ2HyIt3gYFQDNB0DVzUIsGn02bszSw8bmhIkOSlL945mTqqXUW
0GIK1ScbbS+HUY6EUGMrUy2tBgOhGEdPgFmt7oqjCKorb8p/pf5A2jcA2TKszlLREe2n6m0xEjBm
Jec5wcRsN+U5J1V8DYg/HH0ouNV4zbcMdWC7hNeNDeHah4VFhcvJyK3PzKnrJw91au+I+uWID+/Z
Ja+7bpsHmodnAoo38Ur4kiL7JqebuLj9xnIQCDneUdicMMsZU4moD7w8ZGTW2bh6o9K+3VJguhgX
cQxiBDMcWZtiuBK2vC9jFvy8uIpSs80L+1dqoeyp0QNpj5h10Yb4wqutgWeI6Aa3qEN3jTPKqFES
+ahUqWcJZGzZrUJaRjpghAyEVhv1PCSIuO+X5WHyYQe2oYUV39bbhfP1hFTKSeIL36chldL7s50a
SfF0HzfdMTH3jsgOoT1cxLH7TmLYWeklF5XNhlzbV6Kj+S2JsvJRyIGnDKvgdNLVt8hED3U4o0tT
l6mhUz/TUif4FtUJiALk4W7xkvvLw/qqyhH8m11u+QwwyGLuoXGVUrwMwwmrbfirCUAtVFZ53VvD
dYTN0jJsEYm8UnCck2HZJZHhDiOwvUS/hhLgtnClxOI3cWZDjROVx8lSDy2dLKunXSLwFk4a9ggq
ipMyy6h2a25Kg0CRwEEL+Jq4mB17J3s0QzMRcC47SdSp235O2abApUz2HTG94JvVhs753svIaeOk
fFIQ1lk4Pch0TjFoyIfeeQ5MifLKYsbjEHC58qawhnOvOdqK0kaJ3S1Q3HAnTurYrglT7NQmqrCj
zHF+2dpYoTuFPq8bsEIWqwS2jc4X7T/mCZF2mDRXlxMylUOLx6exnZfamR56b9WulMHONsvZMA6v
vmcxdrTz/eiYQdxFuehsGnxdEHvurJ72e+u590VQ7ztMLdoJz72+vV1476VCl5KDg47cCJHGu1bA
r+L5XknNuUsUtPayx76i6OoZjmzjdWZaVsDitue25oGGk0Fx34fJg+1F53O/POaLRSsKB06V3ueA
E0oX/AXNa/owFJUB19kg7wmcw9AJggHzyBgeiCbkigtNBoXWcKcw/HPv2upw5bqXe52oMzlmV4rY
aGHA5tm9edXcQiwW+ahXBgYcOs1pfG/1M2vGixP0946mRExEiHLu3cU7jUvu4aN114NFmjmaKq+5
1XiYvEK8eLO5iSi65cSC1xBW0AAcRHMLaBYDRXMm3ccUgApbD6QqGkaoA8VsHZcJOcXAjKly/zGm
feRhTvHc+icirefIT3BuPqpR3OLT+SlZicv4nn71sU7UQU2Q/eNvKuP7RBBSKnbeGnawO146OQqY
uGgvHDldEWOIv/TRdTJ6nDEKs9TrLxN/DXpBJx7GJAqQX2Zsyu0uMtBy/l4H9IBwt0p4LRa2QHrA
N9PMpPK906l8slSL7y7jNg0wrhaHQQSH0PpRQgjsunI/e2DRRd9yWIUDsbT8uh20tkE/1uXLlPKK
wvkpHtBHUyd1QLGUGRnK2Esnl9JWGZE0QnTTzC7eL3jqTA6fCGJIWoDCABa9dhuWb3GC4CPwfiqH
tbIAYZUCCyRSEDS6dvGD2W8N9+ERl3s6zgRP95dlCmy8M1dYHo/B6L1KtoVqFC+6Lk4aSA6jTh5n
xyWv/X1sykc/BHE9dtAyEQTTLXKKYWetTqf2clb0xARmMmnQQKRZSdU0Oy8diyKVWfliZxXRWDoj
EsQjHmZKrhIbaITV2HvL64Et0syIiQqdAlhQCydVyNTXSYMeTen4dgzbowoRkTq9Ih+5J5yTLjxd
GHQtOxG3FzH+Wt99X9Z2i+dd49zgfPa9nrwfqe6ul3ItVKMxyCJluBHhdqqpqIzj+4y8efEJOY8t
97bSDf30eRPAhpA0SqBMt3RfJe6gro5/tFWBWJKf3PTzkdyN7YRgjXr/YUZ83cVkJzBF7E4/A4t/
sRqSsXCGlQg8c2XW3EXrpGjZL/LZu1wG1LZdQae+K3bop+xNM9M8SehFF8i4TxpZFjg4AE2necx6
WAC9gd5uWd+zcEZ8aIK9P/d7O+4ujM3CLCzyo/NluramDOBRy0ktf7e0Z18WFT0zb8QOXBYoRtOQ
BMHBtKQOVpg37HZ56Wx512Ttoerx0AoOuE37C9vGXVTRaKXqTtSTQc2TNQNBDKVB0DLsMIXimsrE
T3fGsjb71muDJp4joJefrJNDc89B84BwYQInUgyUNx1J/YBl8m4pWoID/UtkJTgQovi6WaFiTk0P
zB6P7lDdyZ5iO2UB4A7dxTjBDhlzcc5uwz1lRkY9enQaRpEewY75ICSAty/58t0qq2tR6LsqoTRf
1/zN6P9uk7y6FGGxdyvirf321lXRuUWauurSpxYow4iZKCdsDXGA+aaohzUc2dvRAvkVc0/WLmzg
zPMwm+G9J91vDWtwoL7Jjvee1PABZrs6LBkydMsvEebLq9jO701Yvxl08qNvY4uQuOoAcXkgvAjU
8iTpwVnMJcPJfgAi3izpL93yk1r6HETZ3TQWb1QPboiC2CcZm/OQvENFktvedxGcgfaji0Rxm/3E
0KqIM3VI2LxPRvPmgmlWsAoabFq+qn54rvPSp8s5tchbNVW7sIseKr1sjZjIVLWoeIWDxqAWnqeZ
zYnIwqsOpIo4kdMg6R5U3d5LlV/XJRhKTqvoUogtRjuWLISxYwuYUHwYts9UuK/JEG7qTN0nDdrn
mZPCDBgqSUe0dWhTJ4f0PE36oYNJVIv6QcTmMRPwqXVlHlxbPhLy8HOk1DG1GnYqvAg/OoDxuPTm
AZKZ7s8bZR8mPv4wyy/DqrmiOXWmbZyuvnUcA32qqXW1drcPYsh3Ces3B2tMqVyjPfclc8GddDNG
13ncBDGXuUFh5UZ153gxTLwE47SEgRhUJLJbwT4towthp9ezcJ7TgoC41tkSgACTagUiAnKVPnVg
D6FBNTRH02NVBSAYO8lm9K8diIgT9R8l1igGu7ntTbljy99Gk3do5PmolANqJHOvPAdmWxHdEB49
nw6kVXVFvxVTRqoWdU20qc6MCk2hwR2nhlSJOdnOUhFB055NWX0pUxrfPCYZrdFNn0GzDKR9hv0z
JcQLyqWYuDmEIxDtpV/BXcSg5VSZlxEQTG1T+uS8MiM5n0vrQaLxmZ3ksmkBFxchcguLs2BFOrLi
BrgRM/y+1FrOh8a5U8lyKByyd2YHvU2bNgRlqveh18eu6R8mBwhrW9jfRCtfdM49sF4x4SPaUq/E
9WXalCW1QvM9xeW+LZZtU9KyFXG+D7ATTnnobsfGWzZ5FD12WuB5Y5kXkBqC6TGZs0fZkihCt55F
SFsrb4ZVqi37g4rk65hwJwP6ex1zKt86o9kuLESe5XIKgOlEXaI8K3EYnLRO+r0Mvfe/6vxieYkl
qbHhYv0KjfdQ2aY9Ky3MpQRhHnQ2XRDUd5XGy5u2A2Qui37UOW71ronOSVjdTbBJ2fmwQU1wzsrI
f+71/Fot4S01vl1GbmQ99vuIuxrSyv4e1lEAyDTY9EUxQaOHemRjWy5lded6+aOVDw56xOGVWm6+
X7Pmh2a00V2Nh7BhMR31erdOEHd0EzUt2MX0XlwOx2mOTdGuKIGv/LpiOa1EcNa540OZJ9jHE2gR
Q0fnyS2wFEa5vONMvCbNVfe5p+jcImhq5UU86udhxuQYpOm4hquxtnXOfdN2/IARNLEqLK68VB/d
bFSnHCgI65hG2hUzThngmrZNj9YfuEUkqw22ls5dZIrmctRgxhn5fZR0d2vtPXkDHUpn5PzacdM/
sUz5lEOhMCNMgXbiJUz03rfe6KBsyYhDHrsfwbJWlFPBh5uQHa37+vvi1g8qcd2NVQPWE8MdClZK
gykqMIf7thtG+3BMKSYVF02E8CJG576QUphf90H97rocYVKB99uU41XrqG9M1O+ccltaPzVwJP40
rhT8rJOe8SAoMINVTPUPFsJD7Pb+USGGx0GVWWz/GUA0PwnQlcVgnUTmw3Du7cEer3Mn4uw+BRGq
Doxdlh7vjZXtlE35zhr7n5PtHCov2ts2IiAmck1XdJZ0SoZloUUTFXi5SsFdNivfiqJ/josF/sFE
2KEL/nw0JFjVLWVdOfivXlpwmW7yZ9wF1yOC140i5eG8jZx8V6Nh25je+m7nkpS3NRVNkoUy4OM6
62MYkW3UFudT7dGWBISkTV9fTLgobwYHYYfbggWjkoPwAKh3U3nzud9lyV3t1RXG3RItVEZuaHiT
LmBpweh3FTVSwgA8Qlv7FZox8Vl3uEU8rnkRZG67CPDeluJXvtBrSmFqNBBJgEvh9ZnvJFIvFFK0
NDcoICbuEPpYrVL3V755O9/lgF6aF2/c9PWxW45Ot8o+OLqrfULgeIo66BScHURzSdIQBNHTZLgH
pR/RwRb0MOrHxT+o9kXqQ10Sd5CXZ7opNkH5VoZwP62tAFw9kcDkh3sgjxsnzc+CFl++4RWejlhw
Sdbp/Rs93vaoA9pX3JB0KGi0nFTjE2ZQyn5xt4VLVvVXoKRkCVp9v9AGWyMrVub+CaHGJtoLtPm0
LKPiHvePIUd4WtMJjvmw46qM1zZFjVGEzyEU6sBDB303tWeaJs+KSl4AHMDRKTO8qsgn4yPHtIxb
tlRXc/UW42mKAsMl75cF9BGQP0WYnyEenmHITxN0bZ6Mryko8qFw12YN8+mvGfZrGSanSUN72mJx
7vhirO6YIbfzcPrFjBkjzwdFgoqMUiu4y7eBCAtSAbtL2UAJLg+14X1AfX6N5HlnPdMhJ4rLCi7k
LYbNDV1jqt5kntIyPxX+Loc06kbQeDHjhYcSlDjsmfh59rz91CAAOxGv/DxOTfCwPisROnJxQoN+
MVGPdtm6aK1xvynj67XpXtdPFcT+iI4w3b2SqNySUxkhFQDW6XAdsuIsdlEFcUrguourhKV+WMu9
pwXqWjt/gqXs8C0QFaabb1F0zjTuux31ChLH1HA+DVu0NnhmTwHsWpxQiurn+m7bi6q4VM4KsSqr
b0VykN1NC52jxzYRU1c6rSeaEtWpX1wN2U3kTKdon5yfDWVUkANCXhMuYfffpwWtxbEdb1O5dcVO
hTbJYDuO9ifOD5+rs0cp1vH3ZbMd0M8ka28FaXB69Is7/GUGkB8XyQjeakHQRMu/+jlFR9DF52t/
HNMostVCPdXd3Vz/rFJMHNPPirQBzXHeUGUh0qvhJ0yrQ5ccuQ812AECQ8MfhD3IyaI4cal6cMtA
7pFfJPN458A/LGPr3OMojjOFzQdTwIXmL1ru6+yiMEg4OagD7al5DrgAPj5d7xkT++LeNRq2wFOL
/dA6q8zB6g9N995n10t7t8gLbBfIMvkqQs5Md0CWiDHIqXRZ9caZufkGMD8XWIXZgyD4AcQGbTtq
NhhufKASb5gK2uiJc+hafV72o3sWh5upRGi9X7rdFLKbDKiiT8bKPsEcwt0QnfluFUTRa8i8jrNr
syliqrnIBsVGtFTQ72AvSKjhw1uQ3Hv+Re4IfILuvlhRFW6B+6Q/0/QL2+OQfLOybLesMHynPyEg
A42KaP+yk65xuNx5c+uqgr9Um6tmnX5UMbyNU/6S9m1c3tnTN7yJOU5RFABA0HYQRgjXSKO3tN7X
8pFqnGIhmVzmEtb89Ib/tvF8fCclAkOuTVgq0is7hszaXOYBuecbm2ZOxf3UG/TWtKhAzhyUndYb
mfb3udj1in8B1rrZBSzNXo/bjXbPSTwfZ1pBXH7O2gjx2gCmvLrH57qpbZwPLq2bmIwnn+zEnZq+
QQDZYtQ/1bjOQsWxweMGd9Oo2zI+C80uAX6wiFs5HQZqDcuakNY+BqhTu6XZmmLvWWur4VvOoT19
i/S2nuD6VU+t+1QirLIe8nSlOOAtOM11dVKHHpfP71DI4mGbANz0uguPPWYliRHnis5A7iFrkBsj
rDMBl0sAZ+DGNsfgTeDi631XHmPxHHOLFzBd0uxIMwplx7m1wBC1r/uEYm9PwpS7Gbp3MJ1udzFF
V7SN0xJ10Fk/IjyPaYmcdszQ/DZC78z2KMyPZrqM5h+tfANVyvbMEQ/l0XSZlXfjKFC07pPVgTqd
1zOQu+g49c1tWF1W43JKktouTYDYw0AMrrr4OYx+GLwEU/It5LNi2RqAPNjVZS92mPyH6BEdjXud
qBvSZQxPDnzHlFsHX1/I+2nks3R+2ZB4lo2RL1wcXWjV4sKeriE60unPp+2c4U25GVHijSxHfGJE
Ss7pswgp0pG4Nt34BSdJ3kh6qLnMkOaRtZBjnpt1w6DeSkXyJGV+l8GWk9VBEfET7SukMfOxHh8d
iuDqu4UxKurJC72HPH8imxUakAFKqMCUtDfFvFWckwOAcXB75UtLbBJt6UagsES8rc5xl+TNZYPy
zqKDDwS07/YZluB8MSzr55Fz0an3xnr1rcNADEVCrpxy6XecOa8tjhQbVWF7cOIfDviWPr+12qfF
kriOAMYoNg9cJnQ8C74Kl8DKqDu05LJalnlOZ0IugFQmy973wDVTGuXAGoUbx31KSvz/541uz0b5
lFkCUdeh8F669qYiI8R+KZC2BFyKG0LP0IINRNjMK4fhckJ8iEu9ECSn3Kk43Uiokl5wbvHxwujh
erSRbDBZfwwEWiRKTCwt+VaYZtcWDx6S0SG+WwUNTE8RSgwB+5Xh1MNPpPiGLbwakRLjMQAwnJ/X
3IRF9I1YszI795HFJMldYh4rB/WU/SiGtVBEzTQyRJ3c2qAVaF4nNXG84xoM+arsDIiVRD1/1cQP
U/7im6e+oRmzl7TCNAuZGtl3x1dF/ToHeY+lgjtGxaHyyssqhD/9hjC2baebU0SArAzQJOfLfh7o
gVS7LqUHubVNeGjlvJ2pl3IX5IL9UjIPm2kPKn23tPluLI6ui2lXHnWh9q0FfFvuOxfBDJD3ZO/6
LyvnPoEah26r8V+cND5DNnjaokLFBbsQYqhLOoX9u6OPCusJsnDKPKjVsday/+FMaoANgB/r9b0V
vnUCpxQGSBNDvphw3jaAAXE8ryIkb3zy4SeNkb8XZX1XOtFrQFKNrgWTZzV4oSmie+8g1daa8CE6
sEFZ4ksXJ21vrugtEisxnVu1dd8NlKcNLops9UnEXnyAN7GLSHxzYhS9wEkg4X5DKcuFK4fLaRdg
ZctAsXarjaKjYBO/HrH1ZGN21nirGYzIqcmzq6uyKQVUyAAViUkfUGUAwAXClNviNPbNvltFPUUU
3aMVpluJwkLGOE+Nv5vhI+D3bi9sBQxuWnkDFm3a0zqQOxX4u0wHBIkFyc/Ip+xWMoF0l4WHXtUP
c43EzFCLvelVGxxEBI93Dg1B8tWUb6y4r56TrsYoNUNFR1Q6c9Yyffx9Mn/VHaB+1LO5HI1/mGS1
cgcXjM2KL0C6fNEVuQ2tWiIo7L06hIV14/thug/yvj7vfcRic1sg4FT2VVl7z9pxJlBBTLkxryhs
hZ7DKg43HKd/e9T8uSfp6D0TUUxrzx/drTep4AlxAeV82YEuneiEQh6kauKfLzk0ffSJnOeW6Wgs
jDJ5Jf31bd6Mpdtf2FZYn/ousU/+iH3dE86R0ir3qeUqw2NgZMNpY5wvYg56WS4wqehraSjfRRyt
TkWDj5l23r7Cwtsl9puUuBd79g/a9aT0Vad2I7xNXtMeKek55C6frIj7kfI5VA/4aZNHaAn2/rSc
zwsNHnNW79pCHw6kkm22w6Pd1nI3CSX3iD32U7xGAiXnSvkAgMyEpcHleep8OE4yfY4pWeCx1YeF
y86MMH52ajpnOLLmlTbIVtvSly41wMemXzMEUlpDFXRE2/PIjyAPAGOSxiwyA2sPouQXKljSeElP
7dWdIAHTSiAgxx3osIJ0sxkht+opWZTfYlffDWjuIqT/m3YYdl3l/yyW9D2s6Urwt9FHmaCOtNbb
FGGrcynNF5391nWrLdv6IZLwZyStx1KBITEc7aV1lZG31dOhb0UDaK68Stz40EX84lZ+BMuxEVwd
F34Bb5GHjoN95uonJDNIDk1xRVdJ0NfGSdPlB5x+28HvKNyF+wQsb5zgYyYRzfVazJTtufTbnbTt
p3xEo4joBslXvEkagIodxoXFw9PhFUcux5DYvOQ2b0gOT7uHuOW+1BrYJpD+rJYLjHjNAqsDSeLg
Au8CX5LU6yV6NkRU0Z9pfgU9lem7RVExp7mShCxlYWdjuYW7KFUE3pvYV671bqfikb2i0T/m3Gnm
Q6rs1H3x1Bh0l9qJffs+rHIBEkbXPdBiJ5nxzRcFNgIP0t2I/AtXSFRelotcPCZ1hKnRdT0SDBMX
jAir0YTXnFIG3LO0SLGshMkMk0xY2CHX9FhSYCyhIGRSPNfAYXuvkO2GO9oQn41jiqklERwvzua2
y0cOGXP73marDChptTH7KAPDy3yhV7ODoCFGaD2ayA8TZxWW80WsHfnEw/in2lzk+2xIZphXIsAZ
6KjEX65Yt2VHhFhAAOIYT7V6KBmbmyTsqYQjMt3vxXqrMLIRpjMlI99Lxk7GqwzE5Kg7O1YRLq0h
5TZjaFeXV9oZpAECW3aCDr12AQiiyuV07FPdirwi4Bu1JbSIXeZErns1aK4YnC6WnF7oqWtMXf/w
HTTZiHjLOr7IAxMtexRwS/E6u8Llhl4F+JFuIe2SemnFswKVF8+UxG7yJKNDhtY46DksIe/u0EbR
Mx8vosBDPEHhzY/qa276A/RSUdoz0zYN7OZCe1li0Gx3aSahECextjEA2JaqjnXPuepFe5QZd2Hb
zfkNvFPuU63KFnkscmeJYcYtTk/ju0Uv9KwzoS1YvmOcCnFSDjRRL8Y0HwoS6+eunJ+oGOZEO40j
yWGQjvkSYyWFdZnrSeufFIS57qBBkdVp64UkbIyRIaOefylM7Y51PX5vy1n6A6TF1ON+7KMSgr6T
QaFeTiXO+OgFoXRfXGa9LdnKYOHiOcgtzZ1QGzrWb1FBG+IWF7bTvRaDY+6mAMtZtfVaRGo2MxjB
mR0iDqvm0BVcHyObn821aZfeFU3gdz9cvyuLb31Thvrascq53Ybl2NNllYK5q0bfVegXmwqaqT22
dIZmmYxmF9fdSO601RYgJ2uK/+QszLkrcLGg0D0fPAxZIxczwcdEhpQKfcG9EsqkqXlXgNIXfMQq
9qv4pffKlUMqexOoX0Xr2NF1EYregG6ysmS4LGPUNlRx61UDXPnlRIxG7UUJOzg9pCL4HrZTh6hm
5gcs74TyB9ZOMGkVbaUUBQRRqmPAFZKzeW+xIYvAr6iI8FnI56auUEhObeg+tiovevaJPKNeyP2g
D9JkrrbTGMy9jyxRD1yjN//4r//+v//n+/Q/wp/lTZnNYVn8V4H1GrFZ1/6vf3j/+K/q//6vhx/8
N43D2XY8TxsE1UoLX/LP39/u4iLk/+z8tz6Ipeh7dN9BvnMghNXlYwtLLc6sy68HUp8MJKWjhfCU
MUb6fx8oG+MlCyPwneVY6S0n5PF0rnrIP6138Z+NpP8+UqQwLVPa5ZG6v65NpUaGAFIOEVFw+vVQ
zudPhfadiex73sfXp2MVz8hhiU01J81lecTTsYl/hjtiGXdkRu+HW3uvz74e9LOfTHrGc7T0hWP0
+jf99pOFcawn2SDFaXvrGHd6lw80SefkB0e0m6+HWl/Vx9nhOq6gmy0FD2j+PhSn3DKlqE59Y1ZH
7VHJo/yHpibAS5D2yXndlNx8xv3Xo37ygI6L8cWxlZBCfnzAFHkKOh6a1nPsng7uJRYwSr3uKfva
ydcjuf/6fI7r+MrY0ghXiI+v0sqbwrEpa9v1D3qAmLXjP4zgOJ8NIRzctdLzhDIfPrBZ5Y7vhAyB
OW3r6xMU9pfzlqOCOLU2yR/m4yfT0VGuI7Ryla3cj9NRxnNhT4JmZBCD/ZFSUVKJ4dLbWVr9YRau
P/2HqcFQLjOQnVJqd33u32Zh2xW+iCPkfLCA92qx322x1tnk3lg5BHuO3AKTXWu7f1hHPpscima2
R1PF+NL58D6NVEFRhnBPJuE+qa68RNF/NtOXIh/1+PXs+GT2O78Ptc6e3x6xHjiELB1DDeJGkNJY
CUMM5P3SZ1duSiiTvv16vM8ezZOurTzf5auzP3xtduNGfoCXlIgsFK9R7473SyK9m2laI2m7tNj+
G+Mp1/OF0nTRnA9Lso4rg3CUEFBaNycWmlSLc2891Qcfj/DXQ302MX3beK52PK2Ym39/lZPMbEB8
zJZ8JOmqJWIoINVrGfpfX4+z/skfZiWCVM/2lKclp4sP48hu9IGx80iVxU3VrIxYO6G7k+Tdo6no
6RrlTn94jZ8sIoKhpM+4roIF8fdn03HQTgsM3RPan03JUjmZS/QDxvvDO/xkejAOlS+EJ1r+yw5q
afbvWDZ8cXPXbXOvmHc2kOVkdaeVLny4r1/lJz+Z4B5ptOErV77/YXYIvuFmkD30Cug7Z8T+JLdO
oBPqM0Hyhzf46ZMh1hHKZTlx3A+/mulSU2uD82Itxas1W7Q7zZaHHOXr18/06U/l+4KFgyo7ZaG/
/1To31CvufxUNd20xgNE6V5/PcJnExCjiBCOI6XnfFzupSdcBcgR0WvuXC5RhpYiCqsF3jP1Qyxm
xWVJtscfHuuz9+fgnLYxsrksiR9+qjzH8twmtEhdiJQ2XS2LGkAXcwAB2PX18306lJaaypfSttAf
JrtyjJlMiCpJF8cBmH2d6kM0XLvkOnw90Gc/lWPYy2zXN4rp/vefShSOn+JTxhQ+hI89+g6O7edf
D+GIT1aL38dY/4bfFnhZeoKilc3RGuyS0eI2GgcPlK134a9wEKKDTbp8X+o6OFMlzX2gyDUlsq//
ik/f6G8P+mHye5oKVx6tf0RKYGigdnH6fWoCymLp2dcjffZF//6461/y2+Om0dxHDVS/E27w3CZA
gizPAmTU16N8/jw+C6GrJBrGD9/YwDkyCWyUlAlUtgSJDDfUjYaGnP9psf9rg/q42nMI+H9Drb/v
bw+0qCYfi5A5UjZzeA69ajlMfoFjeCL8GC2JOVNZ2+5IAGkw/rr40+0gvXOUDQJ6MSHUYs/lrKTY
Kpahwm0yowD3cJpuv34ln7/4f/6dH+ayJHmoQg66nlkuU6E3tZVt8+nX14N8/sH8c5APk3lakkii
ymIRCK8EyoyEKv/XI3yytnnal4Yt3FXC+3g+wXINysJjmSlkiaJnmSb72+ho99HWE0q1KSyxeOdN
FNl/mFKfvD9Pa9vX2jfCyI/7Q7B0QcPxjkNKHz/HY51uBl3soxYN/ddP+KeBPnwhPW0KTIwMNMwe
qqAWwximX9ql/9kwH9broB3S1osZhpeMDuBtpiuFrPzfGMTwDQrendAfT3ec+ha7L/i1RlE9xFr+
CG3Eez4Omf9snA/XbceyKneKJClbNDAz/6EsMbyZP5z6P/1hfnuYD9sOpaO6i9aph0OlRcdV1NXG
DH+6Pn02wfEdaNTCtmGqfVi6IhVXDb8410H7Kltdr9GvxXvAe7prxoev39onXysnkH8OJf6+dHHU
T+MU7Sl95uYsaW+SJP7D1/rpCI5yXLwvjrQ/3m2LZjFQIHhlylBw5p2pXj79Gw/x2xAfPpeSFlZh
nPWnH/wfSxvtdQ8c/esxPvvlDasON3TtaF99WDvx7ARVnVL+sojYsuIC7eG0dxr3D0WjT96Wb0Md
AQvH+fBfKgFKpRiSUn6PSUfF3oHli9cUUPXXD7O+kA8bFqP4hqqNANb/cW/MDdrByGUU2rhkPcan
wIq7E/YxkvAQrX492CfXV+JhUPpxQ5ecoD78OpgCZOKFFXUApOa7Jp+iYx3gAw8qIwn6hrsCMMPf
B+0fjwB/GvnD+jaUsemBDtZssln3GGWRuBoUFWo/QDYB6G3chj2GubancPb1M3/yM2qE+kZp5dmI
9D+MnMNJ6Iq/kOdj95Qky7Zrqz/8hp9MyHUaynU1ksZ8vMpS1m0j7dCNly2+2yQFDzYP7VsBQ2jz
9cN8shwZx7F9qTQfsPPxBmZhAEerT+TB0DrQ1avFvcknMMYA1KeL2m8demgRXeqvR/3k+RiVqphD
G2UtJP19ZSpyJNplZoPnnUqwCI9GE+4ONeLrUT75oYwjuFkabi1M0g9Lbas4PNgpo3gQJjWqogCS
09dDfPKxGQF5iOo2nD8M139/kAkoWasEB9FhRXJYqrRRhUMXBvhE7c0S///z4m/DrU/822E0Thyt
h5hD3kDEPLxnnJ4xZoz9v/FQvDa5HoX+D3tnshw5jq3pV0nLPaMJzjTrexc+S655iGlDU0QoOM8A
p3fqp+gX649ZkXUll7e8I++2a1FmVUolBBIEDs75z/c7tnFwEE4kTVE0MAq3QElrF5aahfOJCHad
9t7H98cSx54gXwz7LpuW+yazQa9M54clIXK7FsA3kB8tnads46xokFlOH+kCwejOa5fh6tQl4tjy
eDGyq79+mJZ0Wg1BGNsxvdO97i1EL7bvz+7YOn85xMEK7BzD70QxD1Ejx2kBQgYNOuXwxAs7NZOD
g94kmQ2EgjPSyKcfacB4ydj9/hlJ3tOiiuPbtmUebkmdrbReCzlWqrS40sRN408XtMKd2FuPPrAX
o8yr5cUCV30hm7FilHBwkVN/bMdinYU/338rRx/Xi0EONvCiDbjUZQwi4EeBw0kujFT9/ln/6nHN
x9eLiaRCtWU0vwnYrjPoobmI5Xj/D+bBMaHbrs9tSRxsPm5vEkrONf64+ekFT11599/79x/sNvBC
4hypFb7Bpnr0JX5xs9r1/TGOHONkGf9rDgcnQTrW7AwBc4BajKOHFNc65MVRAJszMaLj7ANajZL6
/VGPLTPH5wAiZBEWebrXb0dIx4exz6gBLR0ixdBCh1gpTw1zbKG9GOZwh/ECOjisigdYjk8CByQ9
OLHKTszDPdhftKjPNYeqP/2TAJqsvd1Q8q2f3n9Yp2ZxsLuUMV0n+nwzbryn2o1WBOQnFsHRQ4D6
psca5rxxD0Mqbg+FU82bC9nz4FZf68+YNlJd0pZId2egwGK8gEm9BImi+6v3p3csAqI+7RpUjg3/
TT3L6Ghdy+K5OjG7N8aQkptvHibdU/gQJycyt8cepUu6kZFMyyLh/XrdRaodVDqE9BQSiVMWpBs7
PzGdY0uCYgtHKbPxyOW/HkLVY5Vokc9Z0FT7dtI3wQjuvlMnIpFjx/aLYezDw1NMiEZzhgmj4IyW
Sh4XXgn5eKal8T9Y5JA5BL5tDimGw3DEnfzAsmpekNe4D61Z4IYKSLf7B+Uj/8Uw5sGMlHRMOSYM
E8t4jcpkIwJ/PSj9REjw1658cD97Nc7BNys1NRrlvN6idl3/bC6sJZYuG3/Z2Xt/W67oJz8x4tFF
5/OJclMzqIAcDBgW9G7QOIh8WXto+rn5L1+//wnNa+rNlF6McLBDJFPl+JViBNfOHweVXwIc+qRq
LEoa2nttzf1S9yWeVtapSsixVUjeiRsEnxPFloPFHoapl5RFBE9twmez0dNzQ4kdki8AAFiLvD/L
t4N53N1RIFBadKjuHCyQyphSx4nhq7GJ6V+lCVWtiWewIN9CUqB37UR6YmN8+zEzpE2JDNyyTlHu
YL/oUa3ZxBEgSN3w1nMxKXCmaVUgKT0x0Ns14pHEoRLt8glQFT4YyPLDUQY0Ci4Qpl4Pkf8TtJN9
YgxxapCDmKjMktEvk64m1LfOnWwX05SyBpp1r/CnABKCn+GKFr4TgesRdcQ8Ny7sVE/RERzWa51e
K/VI0SDESexyq6DRwVxoeaDfWJhR3dmNkN/KSiQJ8C3oNLThFSkMKXgXi9j2k1P53/lRvv5YeM7U
tkgEoYp6o3dBk2dbeY9mmf86J85xFjLKbpI2vEPqgF1zdiLWeRthzeNRO2bN0pZuHjx1D4mZFs9o
cDkF+t6b1fFBc+VpNKuw7NT10OJel5tudmJTOPa5UKojK4SAw3lTcEW0FqZhwZIqTf8MW7WFoI+t
j3QANqcEZscW1suh5j/lRbAdTVVmdRlD9dgRIgoxP8GyO7GLirebHM/RcEjbWQZFycO6rt3QPgus
A7ziNrmxhoUFrAuWa4gza+pf5FtrNSzFErvn7rqfLlpbLnqs7MNVdmI9H9sTZvUGOTedDf3wU0W2
57YuhFiayD0DwXStlkMVXmgnw/+jA8313nnrQb83//zFU8VfY2qRIRKFBQGoNLoQFinW6guq0sWJ
OR3/Jv5rjR7s44qew5jZsDPEknavetApqKGtGEO51eM8b1fJIIHXvr+hHx3Vt9AeeGSIjMODcRqF
hi8scngt9L92qXvd4L03EoGsVBlfIaLZvT/ekVow0hQ2WXR8s/bsMDaj70NLSlfWiyx1jSuUVCFN
YnV0DrAB4GEVlevezuKvSqD2HrkXLRGDE48ObovVlixOfKDH3u+Lv+YwhMsnMwX9yV+jp7vE/wJJ
Aab1iUd8JNp5NeXDHJyQLUxF0bL70LK5UGCcl7a+QJlqiFUEvm+Z0kO3Jo488ajnoOZwl305OeP1
4sX4zk4il3EB53231oC7Pzcf5TLdgEM88VqP7T4vhzq4hqNJCyPhMJSowB23+JEUlMVOTOjYbkq2
aNYbzXl242A+ttaSrEKND3bViWlxnbplonD9ytq7sElPVWGPLg2kJS58FhOh08GZkU9dXoXzHuM0
HvZ/Wr3vIyjuCNbFP/jyOZr+PdLBl9/QFt/ENTnazE/7lR7U2VrW+rDSIC0lg/EQKqdevb82jr4v
ShWzvIT62GHRikLWFALAIble8jz70busp+nL+2McfYCEHLOyBN3i4Z2l0bMiUs3clKxm4Xr2pIPg
Kkr5u/dJDiMKL/PpbiHVPcxjuCpUJOtJYjWBpYVrlTnJncqKLjtx+L15ZPM4pg5tAzWOzbnz+msi
QnJRmAOTRX0WiNvRxCqRrvVK1ZfvPzcxB9GvvltGcoka2B99UsKHFeUwLIXn9KQBEj1oN+1YNhBi
u/R76ZjJPnVoB1V2TNPwOAIwduiO7wtaIE/8EW82j/mPMIw5Fkbk90YcjP1UgiyYx1oLbIFVgT1g
3BQ03U+DtaPyM7dKd9YyaAVUpmnG3TmdDeVKM059Hsefx1y7wGVaR4d98CUKXRitV+S4UknHBNI+
abiFRJi/yshclx3eJ5BRYDBiabOziX8/5hCIT7z9N4vZsDn9Taobs9qMwPX12886M0ZURsTadnSJ
C68/b+3izLK9UxqzeTIHL//VQAebXJ/6bWb4DISCIFxahXlVA6hynJ4eqRjrmNh7sF1gLu+/7uPT
430zP/ttBSKoLNpCHbNeGF2KHUHC5crJwpkR48br/9ZQhwnBItLCJLMYqoGfU+VqS//1OQY6J3a4
t6fuX2/s31M6zAvWlVL0VxFPBRjv2fWQXLRw5O6avarGHkfsFUe/sXRTo1lXLFpErDruhdGYQ/Ot
w4d/MGlAZSxVz3xbOZgk2J3Q5QKidfpjbw9Lu0/XozJv3x/myB5FcwRXV+T8VDQPo7nAGtzBzD0o
KwLnxf5pik9Jao6PYHE9njWyb7TTWK6aVdo5MEswScsEQcuUyOf3Z3Hsg5+LiVRGBW4WSCtef2xs
LFrrVvMgMDEw9zX7u7ToHq1kiu5QDno3IU1O2J7ij3dLvgwMgxhkV52Iad5+iSDxyCLqfG4ouvyD
v0LLk6msPA9XFtqDoTya/aYW2Bmjy9wKgbtpMQ5300nR0tsnzPfPOvHpUCW+9Q9SLHjpiSq0gmah
uiz5nEWkLwsV+Zv3n/GxURzSRZzLyFaQLrx+xAMKYMcLGWUcqpsgTh9sWFEnNpU3dwtjljXb9OtQ
MaOsPv/8xeUpTUJYbU6CrwHM/ijDUsD/7Bf5xTR+mbQf789HzPvim32TEhD3dXqtfO/geLZkQHPx
3Nfr6RVRdQFmY7q0S/8qC9I1+D0wMxnOw4Ox6QN7JZR+llXN72Zp5y3nxd9wMOHKLGlD1Ankyhxa
+MxrAFI5Iz5PzPVIgPBqnIMD0TC6DsEZ44wRXAGTziTtIxaVCZGx9OqrUPrjoisNgNIYkZwY/E0K
gDlSKkBUQxF0jsNfv1SrSItE2gSNrXgALVbvCV3hkfIfTHAKuFgevJVROeHK7cExvj/zNzeAvwZH
D2Iw/ByevB7cyMOsayV7+pSLT9IUFtZCxZ3CoHPpD8UpxfDbb4Sp0kpkkegwLBSRr0fLjWBs8/lQ
rJv8wvfk/VTlp4q9bzvb5imZGLXS9nUkwxDk3jTGtFLCB214galjV5fgpyGLWGl50SNgenJoN/+s
ReVwGVqFfmeNbXWtHIg6aQIKwA0IyAyV+5d15hd37z/wI58w2Q+PyipbxVtxY2UkeKWJfCad5erC
xpyVTu4SuwbiPuxLSPymcSJX7w/69rnPZxh9kqbH9ovU/vVzNwrVak0DD0XLenAW5iTQd9j52fuj
HAt5Xj74gw0j760ykjEPfuyBGQ0SPW/zGIX+iWj+6JJ98X4P9gQ7tGna8jj5+5lNRVGAKpG9QmCL
YHQYTjy5o3NyuKJwNiNHPNQURbhLxGrk/Fe6C9axWceANVD1/ZNhXDLyDt+g+ebwyEtfr+kbIMwA
hcUpuClgzybub6v45k/jxTDzbF+cH1UPHRBbKHRZ6VxX6XEKG9FBooIsnwfNPJUkf7vs5uFoC0Mu
5Rj6YXLTFcIx5OjXiziNrvRuXGdJHJ3YPY+uBgRZc3w2pzAOrhF1gjdRrUUNrQGJ2NpVdN+5+kWa
EdmruDBOvKfjowEoma+sxpsmkjhJjFqz8EeKFa5kkYg+aV36MTHtr/L3MwpzpOSxMc+XVso1BzOL
6qnO/SnBa6UDN+biZiKFqk/s/0deETsD2yTlY8SdhzVyAQAWpSV3cG+Y1Hkqgb4B+KlOiKBPjXJw
vCY0YgV5kfGShvZmKgf22eT3J4KIiPCWErVH5udgV0hUngkZEVuOUHacIKQQ7p7IKh2ZBe+CMp3J
0WW90RcGVaFNfU+Ep7ffTfchME7Vy45sNgyANHNG4Bjoj19/npreKz1qmEOR3GUpmMEAgp8WnVjD
b6fhUPUm5UediEj1MN7galZz2KccBvFdnXy37OzEJ/l2GmQWdIevg6dFGvwgphjp5wC5O+IfGrvm
ldI0a2WNurUGzCo3v3vkOGRSqJC4JNptyhevnxjuY5Q4TcpruA/59rUNrtkAQf/+IG8/eq4t8+Zi
00tukNx7PYjS41aXrs/qbcwJQhV3uBItXINJSGIXtFYNUxSdqK8dRN+eCWqApcbz43JLY/ThesZf
qea75LZZuupMugNuWOQo4PrfIllfJBB2B9CG8TidNZq+8bDO+aX/+x+vCAvtX8SF72U1NjF2Mwf/
8z8v4+9N2ZY/5f+cf+3f/9jrX/rP6+q5uJfN87O8fKoO/8lXv8i//9f4qyf59Op/rAto+OOtem7G
u+dWZfJvFsT8T/6//vCP57/+LQ9j9fwffz7hVF6s4LE38Xf5568fzfAIert8FuW/aRPzCL9+fPWU
85uXcfHU/rF9bp7i9sgvPj+18j/+1Ez/A2JtbmEC2THEprmtqH/+60e2+DA386KVEXMwymnx5x9F
2ciIXxPWB84qwlO+ERq2EKD8+QcY6r9+ZhgfOFaIW9nzSZOjCvjz78dw86+72b/e0HFEBm20LM0X
dzi+cdS07CcefyIXbu9g4+2GAm5nYRmAVCPcf5Ixl9Em00bXu/U0q0rWnrSFJGk0uSDOsGSz1lDk
ta3XzvDTuPU0sC5hP61Mv4rTTdN1yr7oNS5Fi0QVSltrnazCtVtgMMT9xWyB5eGWOlxIDUOdReOX
tVzEWtz1O4O8MgQUN2hXkLxzeamiSVMfSfea0U90WtBs7EFTPx2nlhUUySQZhjPhUSFdT6XTlftG
bxPEu9g7V1eTcmCxaWIQ4XUp6+46x/H4amphy9wb9ZDCeBNxZW+t3lcGTKwOUvOyaOu4PyuDjgv0
VE6evqzQcwSLSSqprbII49SVqOypuJU+7XfLQv1FOsuVCfHfqTAgasMGeJeuz1z9TksM5QBstvR0
2kn6MKBCR/js4GbeqblzMHQsMs6a57Xfe7Iv2UoZRVPi1T61QG0G+67TJ1RBkUtr+VnkS0ugKbfE
05SSnj8zzU6UVx1sdRx6dSA2i6x0G3etlYmNNbfl9erRskJvBhZ6hrnuq7zRdgXFx25VE4s9GDnk
pU3UVBlksNgWn6bBjMhCJv7EPxHkrbMKxt7odrTYJ+5mTDhay2WnTKe6rLIY9xmLifoYy4RwchOY
6c7Wgy0jd0kA9G01YjjKg6nYOW+RI0u1rvHpSTYapjjhOrF711vaZWWjxUjtzr9wo0z2y2mi5Y4W
Xx7AoioynpAaDLBMGoyY8T5zex4OJsUp6CJyq92iyLPe/JZg8VcsVONFt1D7ZpRhYPlPcwIiw7pX
ZmoFql8rLvLWldWawmdX7bWhNvXLwaMaudA1FY43lVvnw8MITwMKURboF5YR2xo+SnaXUhBoMONI
g5nQ4wTwNRcjgPYfjcqdH9icNveEuOQ56klv7HVupx77fj/UBM+yMe3vxPXDp8HSxicH924HD65G
s1cppuFwnoc2KFaDixB5O9llZ+4zrJ/rbRbKPD2PcycsHqJxCoJ1KMDd3YGTyp21TxmrXGk21C4c
oAcZ3OVQh56qmKz6Nip8/VuXYQbDB2drzgObSV5eVkEw4A1oadbnXNFFtY3IX84Eox6uFB3s+LAb
UMwE/L4QWM5UapB50ERqvrO2jDDX8LLt7no6muKVFWj4TseOFB9jPQDwyxddgN/0c7yZO6gSs1Xc
PunHYssvTJ8IYutqHWhOrF1XkQsItyjN2N3Q1pKhgwWwqu6zLs6xumiVAbzVbDp5MQWQQLlAKPze
x9FOcHztu3ANK17LQZkNGLrbg9nVt0VpwfnWEPSOkK5qND66TXvbWDnA77S4gmpaV8EqxhpEbKBX
xmhXNW0EjD01RbTpWymG83y0e3NXgKZyVi1+FsU+H/txJ7TeLjnfhRuIbVh4eGOAXoZl2HdeB3ZK
K7AughXmTyunM2x5pkCDjdtK8dv4ByqWx3zHUUOJUQ7sI8zSCj08H1q9xpPESYbmrO+rUTw6NSyz
veiqsd1ZdYtFVejjoUN7qN3glFOYdN2HkYdR56jlov2UBtW8en28ymlCatyMjMXoIQBPbTvJzxWr
KwOPbAfmTdghprAhfjjMVuBr+5CHLpDEkq6LK1+ntX9txyaepxHmCMmFFYkKcDYslGtdkRhZ6PaI
u2hRSEzHPaMI3fuh8WOMKWsfmI1yYart4y7XoMKaLUY0UeTV5c5sXBpou9a3kn1sh2O8LGFKDlsu
YRNAaTmgi19DBjOMBxHRXbXG3xYrGE3ahXZnjGZvLiKLCthu8M2+2xoVjfPXUQgSN/C8M98ZK4jO
qRd99KbcpfG7CM003qErqfPzQff6CaeiMHM2Cdao9iZKk1bbxKIfYUKZorx1nLzpzjpMvMV2rPu4
2qXWiM85YbX0ffoBhtC86OhoxFox9q1u05pWAL/O6Op236J5zZdpMPDfbdoi3CRVDh9jQTSIGLDg
hJotQycfYLNMy3BdjrLT137XmREJ9ToobdCxiR6eFTTY4Dfc1xncbh/Y1zpsm788dEYUPXiu8/97
ICedpZZr/QM6IY6ruBm1YGXkhpZc0OnRDWvTzHMLN2msSb8Txc+jW71e1pwAUtPXmB038WWCV4h5
jpVBEi3ZcnOsitnx67Uv62k8z1O/n27TrprM8ySRLvYPWPu0e5VkGH1FbmEl12x5jQYyI1D+WnI7
/FEOmg7WVHPC50ILGozpUxNUj/LdL4kaL4HxXfZW31bbBkZae5FS+eKnXWAn+D369qdKhLm68fvM
MThy9Lmz3lRi2pgmfqrL0JTuo5uIFP/6kU/y1ghto8IWIsFOFlaQtJeNI9kqmE0DTjYp4+7ZD7xd
a8eNDiWyTbG0MGONL6URRfSpE2a5ZtNJDAzEUs6G0C6Hb9bgGwFWDBI4eJjPiXrLJ3xepPDZMPYq
3RK/B6dPnihR9CgEdDY/i92vXIU6Zk9rCJtRyAXWbHr8ZSZWSZnnCqR4GYgOjVgwhpcllsZqm3ZT
q25Sr2jjpZXGwwMNreD5KiMMp7Weiok/xgDHgONwz+vvaRBX515D7PBUDjjSYD9XydksOYq+Yhc3
+WCHRe/gmJQbRYfAIHGI+CWFzVVvRqwCwxjgWLcsZjbp2nDDpcxzW209kdDRbhRJueZkasH20+cO
/k7lFZJ3z476cyBLbrJs6jjttmmDgS0QDl+Dg+sqUIzsF114h586e4KRlMplX5aDvx3dqq1g7ztp
ua9Hiw1XmrSQYejikXeZG7yeioHTYDOOmuQrsGqBW6Nt9DizExyx7U1tWPIG58ezmvQpAXbuRo21
rXqirasqI8pda3XKN5K6+qjmf3/T3gchZk0BXXda2m763qvKm26ynXGF+L8flmHRN9Z1k+UdwM7E
DML80k2rQdy37FhBzubWTuWDleeJ/7mLXV4wUwCxT0PK6C7hJY7OTe3xpd8mnpUqJCrt6IH1B3S7
bhp9ZntKBHoRuYUoyc7SxLUe+0YvEFh6ZAduTW+Mm8dkNO3wTAbj3GrpFnFTb3VrCH/I2vXLdV0g
G1tKTs0K485Gh4gcBn6F7W2hquEmaNF47ApsDPFtabQ0eUgoqE4LgnyFeFxPE3+tfLxLbrO2bCym
xJsDAN+wQSxqwiRtgfVe+RPV8ph+zotqBGMZ4R+biHpYjE5T4SIVJnW97Sxl5ztLpMO3nnodthn8
K/qLMhz08Sxx0ZTdY4FW3VltrdMpmjqlNnA2jRqCq1LE9afcNiuxdGK/jpYaooHpMghH5GVVHNrQ
0x1cTzauxafp1sLOV30P7W3f19zYFxPROQa6oa5P521g8i25Wg4x01JMeTnF+dRuzFq17ZLgOI5X
Gja6ch3GJkTwyc7g03pz0M+7zwCj8vDLJbwajA+90TTEXvGyyNLMIJatmbd59WDFpewvp3rg459y
AqNdUthtsk6UaMubbDTxk/Q686xOVf1dc7KxWwwjquKdVnvGHu8qw/tCTrGFiB/AZ9q4fc3W2WPy
au0iWyJ3M4wpiPeTUv2vfM3/v4f/aZDV5Eb6f7+H3zw1T//7f317enkH//VLf9/BrQ/UM4BKkSsx
KCjNYqVfd3DT+8AV2qZhnbQg99+5dv/3Hdz5gELLpySiA4qy+X0uzn/fwb0PMAegSnLJQtdM7t//
nTv4YRfSnCpkbGfOHtEQTU/v6+wR2qYM4S9xaLuuzpIf4Z5c0fgVaOsSXPcGKC7qF1/smu0p2uKh
RJ2Uru94tPHN8D7dRPL/euRsGEeeGCPb182ZWKTn3c5aTMvyBnuB7YvX8ivz8BLGeSgwmMdyEcFb
DiVMJOGHfIApqZK0muAoj+fhrth0O7HVtskCjs6JkeYS4YuMxpxm8VAMkVuc+6NJb7yelJFiQDgW
9k9rK8/yc7nrN7jk7NwTpSyUlm/GIWviszRsfgZs9CDplwaTGxdZnS3CpnOfDcktCLfo6tpSfeAu
/JQA8owO+OBjSfj2VZRA6KJe07a5kdA9bVaB3IfVUP50qyI8nyqQLJuhjOIrZQHS1bhQQE1XsrGQ
I3vehvvmZC2cMCaVWdSGWjdRL3Z9BtZeiVHe0Qcz3OWZX+kLRacvtPws3zVK+leNp8Jtbbvds+KK
DNEqEOf2EJGgcVoz/qZV8Bqitmp2dqYJndmojAzGGNRf0kYoRAp9tRcUHwc8zyPrLKQ5f2ezonPQ
rhHeCtFY3zdiQqCNsc0au7NymZiaft1lg3epZ523pYRQrUO0XOcp/tUw1AnlloBncVpt2E55gqbC
OTBtuuhWd1pvq+e6f6FzL73QTf4/Ty+tR2Fm+IZ3eYPNSIlS5jblhoW+N27HC5+UxtKRibOte719
MttI3xmN2WGtyIwGEWCEKz0M3Gd3DtPC92HrJYH8phU69sAa7KgVbD3jqx80BDlCTji0ONw0/bwj
RjIzbduUTbyLh9bduGlZbSu7dD/lIxDFld97Gh2Cg+DIcUfzhmjM31rodT72ugy+uPZYrfNGPZo1
wkI0k6q48npZU9ju/QujB2EIK7rhjy5V9Sh9MZ4ZRaYWFMP4FCfPXE35MD6o0IzPWwClPyiXVtGy
NLE2pYgRXBsTZhyiGzGjDeFvm6uSGOvc78M+hCoKyWrZuuTbFpGP2Tk2XKFx1k+puqWx1ti7xTDe
l1OmP2EqiIfamAIn5so13rZZWV9bLgk1bFhyc8Asinh3leVe3y1TRw3rMSnrvVOI7jyTQJ9SjUBj
4du1i2JO5rRBTckQ4rM51d2XBiPU69qMXEUwX8xXFL/Kr6JI4ZzbiHJYBa1nY3pJ5V1P454QJVPt
RTtCxl+A0c79BbEsmiNds0p/QZyFsqXVynCZkFhcuVGh76makuSz2i5etoNL6qLpNFxJjYQESG83
xRZOdoE0xAm76zoijkBOlfsGOsZQeR9JJTm3ZK66TUhX1RerTLWPqnKrT7oMkcvLosBlu65wlNJ6
a3YY7uVXKgJSnRlhn3+RtlNduLkubvtkynGhcKRaEiENjyEMfBxGDKHEii5zogtbdIW/MR0Ln4Ww
9YOvU5ek+joo7MjCkne+PWWDaj9VZpr8EFgKYIka+MG3asTkRLmYBOdBaTzaw4RfRcST3WDJXG6z
pBw2TZTF4U5lob2vZDF9a/lyduRAZ5xGnEIgHIlT7r0RC4IMJdRDL0d95xrpRLtrUOFyR4pzi4YI
M8i0IPpae2Zc/xSlTppAhKOj7cfS00Ki4pjtSZpJ3JxF5F7srd14Q73Kirzb1TglXFZWX+gLrILy
r8DPfXNrKA+HkDbPVLS0wgw/Fj3TuUHQTEe/dYWQ6EK0lrzTYKrkC4frPxZcWK9ckswMPnOzH39W
yH9tnMXy3F37QWDCKc2z9Natm+pZGB3uyuDTgahTEDkfjEyLlg1W80Sm5YDRAd6HzeWEp+/n1vPk
FtQjtkF5n4b7BELjDy3T6GKmrZ2nlPatnpMWMvyPZtG12aKP8SLsKWQhofT8DBfqDp+Yviaz4cUo
1DFe0Xa1Zbd41TrA4peCZMGuEd60m4q4O0cybO6L1sAf1Bm9cTHkRo3VDfGkpKbPDcyu428VPLib
pGzTmIZGoyHvSd8PxlSVpd1FUTBd69FIXqf0MU+lsWoTE9We621cbMvS6vEML90RSwX82rcpUHwL
74Au2Cktx7Swj2S68Utd/GiQgLARht65Iv9xgaVieDfEiXefGRWNPVYh/GuSQGobT6H1A5s4/awY
2HwKv5XLzpnqu9hu2+8qMpLPXMzXeIxOSzJANbekSGlbfZj6T4ZfX5N6LHd9Oc4+Jw7ebXVd3RMY
aIumxNMu5GZ9WzdOeUGnmLHqu6TZ/UVRJ0EgN0YMenyVRFO/TdzReSA7b5/b3H9/YJNTn6VTJ+9N
s9G2NQkiWqgDw7+KfK2losjKOY+r3joL+AtLaMGe9hMnymgfok+Hi2Dr2mNNVeDB4l6/9icx/iig
4u/weK0udKejw6Fzw/AcwxVeTMkWhWt0WNyk0uWSFdjy2W8juTZJ323EhDWdrCpx245OeOMR4yx6
0rpsmXW/qxMz2lkxUEK/CEBWkGGnolCwD9NJ4WbmNqbmssynxCFx4/bFXaHCggZwC6s3XbUxfi+C
LquyxZ+qzKfsR2b0w6Mjc86brB3jddmo4Fq1oUfBRg+iVaK3/UZmTn5BqkYzFnbYcJPSU7lJmgSP
Ul1CSQsDK/zueG12ZoaOe1tZCWbcWCzQ9pQH3cauE2g1dHphO925vMXJF1fRSBJpEVSmXi4VhJ5L
PcLU1cA1ejNhev6QcoornPDyYEtVWuxKNPZP5MZQ39BZlBHZOlx4M2PyNqrXmofW9qqfeV13D3Ew
6XKdic65cpVer7hyjRvdCQ2uzchBLFXPtgXaRIxaYXeA27cXoAedJmVdqUaVO0vm8Zb9xb5x9E7b
G9aY/iBjWvzwLWxZSw7ZfVzx5tJBuIuqQvV1LoXX7rOOUoaB9GszJE14GTloWWPo9I9e1NibmViE
QikfvdXod0O67GK6CV1SyWwRfqp9QhDm4wTvW1djFWhXmt94axahuEOwHmGYNcpt4Fjqc4AXy/1Y
dOltYpjNJjO67NYG+BYuHWoeOPa4dbCPBmu6KDLP/jTmvrz32EZuyYGay3bM5JnuBc63Ej8NjrRS
ztlAETk7D1OWz1pJmnpThTJYxElJWSm0NMxH/fzaysP+MW9ArSMYioTHTXRyLvjtcBN6pTUuQ2r/
qxb7gyeWzvgQFlZ366KXfrLrrrjt41CeW6FQV2PXGA0u3mP1PYtd4zG2Imfp5FatdnHZqrshyh0P
6806w466VD/aTOQwDE23XkZ6PbFtuPFnQ1LrWQRGMe6rtjUAWLYyhovktsY+7TCeK7ymeOgyW6Qb
Dm/13dXT/NzKcAvORCuKpdJIaECzGey9aum5JsGD51g/5MN9Qo1oVxgBJn+9pNbhVLPBdl97X8gy
pY9hqpsrN5BBcN1obteceQHlyoWYawC2MfjFtqv0xF4kSTFx4FSmscxl5q2tiVpZJkpM/6jA9CBJ
9pSOMNyO2/KSPhttk0yz4XsJWrWfZHUH9QmHojKwQIgYeFesp5hdxPRjwalc+1+iRMgvRhhNHE2l
xdOorRzDmlh3Sb2U7VleimCPkjzdF5MZ3iNjkZvabzBHShuj/ma7ZfBRUP372Ooqfmrs0tw6bVTf
aLL1PzaaZV6Mk27eeXx7BK5JZN2Pcaqd5VQ3LxK7tS7rIo2eAWMpnHVdqhn/0kD8/yTEn8asCX9x
230jBriLyz9+PP9x/lQ8x035KhXxr1/9lYqw9A9cfmfWh4E+G4YbN/1fqQjL+jBLPqGAcj8G08Fl
8+9MhKGTpaCDfCb4zWSNOYHxdybCMD9w08WjgXFoDZgzGL+hBjjQ/djc0LmiI/5Hq0DvtDX//IX4
L22x8c1Dr176zrea4kc3/K6MejaDQu3gwO1En0lr0cEQTspWVwmzXtqRd5ZmPc6Y8SoYcO9D79W7
WBXo/XloY78Th7cv3smxDMSBSufX2LTc0gxiAGebpRAvpmeBzm3oWWyXxna4of8dC6X+jovLc7o0
v+Kf8hPol/nIDrR7f+DDx8qc5/6QGaDOQoIE8Hpcmoyla0V+sxT/h7Tvao5bV7r9RaxiDq8EwwTl
YMl6YcmyzZwzf/1d0D5ni4PhGXz2fXOVqtwDsNFodK9eC88oo/zZDJxxPKYSQRe2NqDRishqYUYI
IZ4WsxtEMou92BZuhfddVyq84QKZAcGzhnSm5JEsYz6BSoHuIOgH9+gokGmHDukzNKNI9Q7mZb/y
DadxRpdfcWHrZJ/WQV7wyReBGtJnQWa1zKycs0QbdGgG9tB9gnJH0arg9Z8x1gx9MszGlBZlCH6Z
QtDDSDl0gke/nGqvAVq6s0QCVMM/Me8E/3RS1KKYwVWt6Z+fBA5KWcOpEUWTwRRCynpp2hRj6vK9
hgnfmqDY4UBBygmcwIPwNnRlZYUYh8zNnlUOAGzLrSQMsILjAISbQBuefvWwB+/H3Go1buNGd4eg
DzyzTlXnsvN+TqWcL/FfMzqzxAmSagCCF0AY3I/vshsewMh/BeFmAu14TFH3Lzym2k+s+SWLDCQJ
2YyYTugdk5FIr8HvHsI9BF0t9VtNnoLSi/2JBHb9Ez2dA/0Fo0SwCaUXPlo/OWvf/Lyo7GG4C9Mt
YL4/3WKkLtpQoddMpo/iCZiSQqa63Lojvnbvk192JHozPVSDDrHDw3tvnjXpy7bClDHLtK5xFpBG
jYc4JtajeVCc8NDc/sivYxI8DgcCGSss/T25z67jF87Kt0LK2jr9++qsJRhRWjR0QYh4sF719/k6
dk0ns3tnvOqfhmt9Jzg8LDhTt/3nLAHrRseWVYAyGTRzI0t1J+YIkxi3c6F0R4rGukmhTYbOlQvI
g51Co2QcOvfyUjdXujLLfGOwMVYSyC1a0qjfzOSmTZ9VntTQxsVjoFGAwV5cfqhJM/F5AI/4nOZR
S9B2N6YW8p7fBCjbxYhTf7OWfw2x85flKNTyOOKsTkl0DKyZFEF5nwk8JPXmsaAsqgowtQZgjIxz
RM1gCRO+lAAq8aZ/nPrfo5Haqv4LdanLK9p0ipUpJhbEgKZIAeq1RPXDXev/U83n605t3y1oNkHb
AuQmeBmcLimt1GYsaSDXr1u3uQp8qL2nR2UXHkQIPQJYYwOrVnqQUlA4AZau4CzagdoSvCqKgR4V
6xyoJMeYiaxJLsyuMN5Y7e8KJAQDirVB8Ax0JsdH/sdSTdOi46rIHZmlYj61H8apbEjrzq7hoRS+
D/1gTxs/qHP7ltOT8YUXzjaPAIpcmFXAkCnuq9P97SAl2KcWUpRg7MmgoFgF+KRg3JXJ02WHYWDR
aOchGUL++q8lZj9HvIyWTiqpx6BlrhNVsevXwVXI4IudHRDoMV+2qDIfEBMl6CqitYVBSGCy2bRS
n0GIo4s6AghilqS+oQrG+WQUC3ziI6wJ5i6ouyRAFx0zHo1n+tOV/n7d72pXRMLnpK7sAuzpqI+h
DznpR9MGKwORRVvKbNEDMAYflHdD09fPxd9Dt2R1O7RLt+hTAHZc861Amam0JacGktZO1F3s53vF
nb4t16i4SXb7EjzwmIg2NxyNWYqQBokmS2ejAHsrLXRy3NLB0gsQcV7x1FPohq4P5eeGf5lgOWq6
GUD+Cg9tUlyBE8Tuf0XOB4rz36BtBjpIg+ezG+ag6UonRvD+RhBi8mpZarSskGEu2Wd310+Fk/vi
bfYg2yloyXqOv7IhFWvD5QpGBahOYHDAYi48uc3SbkRp5z8hNfUbN9rl3FfPWeL4aQevU4mqauDZ
y8SZ3Mp0lBqh7IrSux/vtBeoy5N8L7mpEzqDzydWZmMMa5CJMbmZ6uICJDl4sabbKdMb1zIqMLok
EI4tB95YGXsJflqD+4EbA+EZ/zg9A0MU5eNQ1rAWDvvSSpwIVxSK7mh7+KPGmWhkm80aa43ZzBS1
b/BFLD0R7wdHJsDT/AAvDgACC2luxiu6nbxTziZGrElmO+eyklSjl3vSFMqvVpG+gSv1UKklsBj/
4jXu/jlUJ28o6m/MWQOVMGaaMHsPHgyVcf7GbPVm0rA043HxNE/aoce8B67PyT1+Ws3CEP7ZSKA9
UISA78Pk6WdLUqMAiBhHTfWzu5bELk0pyqfkEHE+2db2gcEMZD/gADzn22s6KHBjNKQnM1jgQ92y
2+x5Sb5d3rxNIxIoVzG6gcPMAjjmOaPVHCiDq3NV2EEWg7V6fIuLfvc3dtAtBimDJJkGcwFNEI8t
8rYbULYpXkxR94WkMe3OjDjT/PJWJMToy7+GmJulG8exBFtKj+RE8nT6ebz8fXYjSlZ6i+oJGVwr
s2UbnkG0A1R4bb7jbwVIRGJQNIlIyM7I9bUQgsFL2bRkbgMHEMo8+J3j+ZFrUFEafpb1TTz/vry9
GzcaIvGXRWbVQ7jMg6F1LZFq5R5trQPaZO7fmMAYPyqIUGBk4TdWj4bBIg4tGSHSNOiqHUMZ6rKJ
LWdEHvuvCeZiwVxJpKGD3pKgCb0++gmoMBknHrUbzwrjihn0GypRxXutBIyghJR4nQFQ+Xp5KWc1
CBr8NDT9AQADlgSAy9MwUaTzbHaL0ZBoL3jDK+YgH0YXgNYrvfXU5/i+22dOSQwXGp0K/ATDKcA5
2vLOujM51/XmejWqOGYhvYQuwukvMVML15pBlQhC3ROi71YEhLP6h0pHn2FRW1lhbjMTk2mJlWot
qbSfAYgkBsBEE0gYX97Wzei7NsNs6xKmSYadxQDPPFROp5rDodHEzDcrtff6cozeoTei2S36u3hO
Zi5ADiKnDLx51lYrZS4AzGlU01zQGaLqThBec+ONs0Zap2DvMzqXB0YUysjLxmQDHRdN6mcIcQeS
Z9TqbTsEByDeG7sa0IUNQvEpkKyXtqwwLWB5KYAwnF+wuUTdUkwUrXA1sDOvWQpxkLzGiyTaN5k3
u/FR2gmueTWNTvAhO9CKu+Y9UaStwK2ZCpQhQWVFwX6nbmpBb1Ua0BwjnaP7gd/7ws1H57b7jlSk
ILxa0dYKsbUwh40GgpEJNU06tDH00hEExlgCMiV6wqjQ/vI2UpdnvyOYbYAnpGrDmFE7XdGUaZPY
AMgDBDWg9tpBD260+S3vXy6b2bzydNA74xUJ9iVgQU/tlFKNnxVHALDdG3vjNnuKCNhzDuZzsQem
/hnFT9Ox3kanI21OphlVbxuFx4PBmcDfXO7Xz2CfPInaNGNhJkA/dOPeGCNPVVI/s5S92d1dXvGm
JcruCpCghcIqE9G6TK0TtHbB/FXe1M1NlaMPYwEpwnvEbR1EzFbCKUEkhXuP2dhFwahmmiHYYGaB
yATO8hz6yU3hzjteLX4rSK9MsVjQUerxYTsVhbdIfhRDFVdBUpT2LDW8bJlGSNYrQSyBcSRVxO6x
BDl6VBiTQbNlWhDrbivRiQ/d0cA7YHLNY+pkfuyAjakgvOfAWd2IXol4yYH3UUYGiE936qdRLUaq
GYSYkkWByFVJ9Do5KkGrY08L4hkwKx780i0552PzHbmyyz6OTTFrktmEXQzhLKV9TeuAgQO+Zc3T
bdXLPcuROEdf3nKdtU3691WBI+hBiovpEOTVfrPvfxdP0hXaEKT0CyfdVR6lD8eUG2aKCrf0Ov3/
oBLEYrNxI1MEM55YlPkSVUlmu0V4gFz2eM2Kh/yh8nK/s3U7eAXJFeE1KM+99xMsjfcDbgxQJTAH
skkAS5YjoSdagqnt0VMxrbDwZA7p7z11XCrggw61QZ/MZ7BsjHtHwAvCSLbXPGUH2khfcpMDD/29
4aandphcWhEzrYgwhEi612yPcariZ0QSR9/HewUjVM7wWyEdiT1emrZxAZ7aZTax6oxIj6ld41by
gML1DXfxdVuCtcg19tzjSPOUS/vJZGwT4Co5sFq0vDI44QIpRBvzVfT93B2jl/ZDOsie6pme9a28
1TgR/Nxh6Fopw42OVyxEz0+PR9ovYpK18E2rCUxPkeuDahWohJgA6Vy+K84v+lNLzCrBQzBiHhO7
aqFCbsyFDQ08jgn5/D46tcEkpSnGqhYjs/BSPwS+eD+9ji4G6pHeYxSN/svDXegofngXX0UPYI72
aF0uc4Fb4KT657GdwkMoyRr2FpTLTNSZFCusR1oxMxLRTazEVqPIFic6Mo0md/T78tZuVHGhJair
qLwA3KziqXv6FaUJJDkLUPIERCzJU+32LqDDCK3FUXBVG5De2VaI7KSO4PBOy0bSg/kZlGAwDwK6
KZXtbkZ5D2UONR5JcqUfCqeIoLlT7CxIH5DewbxhsBvckORO/wMlZU9/AAqwPFJsAWcPtqIS5m5A
w4G+AWaEmNdAmigpeMGSEacouA93mBf5kTnxw+gvUIaypdxGEdEfHqh4xCP6aBrH/tZBWptng/xg
gFovFVEhzaOHRZzepLb6VYSzx1nm+X2G7f5aJpufpHoxDZOB7W6QCpUP0jG+puG3veVXTzhL+rzX
VlenJc6R3oQLvixG+oLqYWy/T6bKObM8I0z+X426GgoqjIB6w14galNGfmBwdm0r9mCsER1ONAZF
nT2OHQbxo7hUQMI8/TDbgAAB4l/+LtvL+LLALGMB2KpcKlgIMJvaRUcp1x4tJeS8BzetACAkoe6D
G5hN3FIT/OkQxMFm6RMcDRBxtSDC+B8A4P8Ew3DMsHnaYvbVIACOTZSmwmTqczk/Btr7X2wY7bMh
qRcNKKGehiw1KlSpEWgOGo2OALQ9esMgguF8lo30D8dlZYbeGCsfHuNhSGWlhRnLngk6QK+9H7pQ
a/T0K4GMfngvj3boQ9m2JsovUHC3xybhuPiG99HiAZ7veHqivMv8BpQXUGIt6LOwpZQsCemGp8ub
+UlqzqQQYCDS0AoGyzd0MOlPWC1zLo2orgVUdZP9cAU3B/AvxhAg6oMkwysJeI/Zm50c8Z930234
yoll5juC6gJK9TOuHlFSdjFY5O1B7zCjkkvPl9e4bQjvJA0APFSvmRM2jik0lmNzIE0q3s59+1F2
IWg8akwq/4UhAAvBRYsynck+n3VMFAwA2aNbkiivdVp8B0HNs2IMnFf6pldg4lSGUL1sqnQqdf3J
2jYGdZGSDSQU+70YZgcjbr9fXsnW3YyKIqT1KL8UBayc2ojHMG/GGh8nuwKOz7duZYiIotEcOMrN
ciPdx/t8sMO9/Fq4xbVJhteflc/rnmyuc/UbmJxMbxukfZ06kAjD7lWbvidKxqsPbKRbWKehonuP
DORMbzbJSi0RRppuPZb2m0qg4uWmrvkdhEYoXGnPyeExdHg3/sZzFuZMEV6iUXAwe66tqVExAEnr
LN7gzO+tnf3nbQcV8wPIW7hnbXMrVwaZrZyyGaUsE6ccZAy2gnE/MENf9hieBSaJwgScKMQ9DZc9
ZVt/E6LdZQNbKTo2DccLKjboj2vMGkq5Bb20jAeHfC+9Kl7lNfvwAcUHbzhWj+mz9DIcITju1/tx
j3mvZNdfhcjTg4fkreV0qDYDyuqXMGtNJG2OIgtrBSny73ySVYyQFdeiyJNs3OhAfCovADVMJZEx
F356CpUQXMu9FOF153WybXnDvoCjVLvc166zR8uNf3U2VX6Kdh0gHtaTVXqlVxHeXbj5bSns/D8/
g8lQy17Nwj5H5mjF4jNwF6656I+Xv+7WlgK9jtscXC3W2ceVRzw1l2rATbfUt+ncHIcJxGOR9XTZ
zEYPHeIrKzvMjo6iUpYzCHhQFi9tlKuu6Yh9B0yj/tqgSv1/wMlsbd7aIrN5UHpdxiGAszSvgyf/
7vY6WV6a3TDb4IZVCJQ9brl1gY1UH9BoTKajnIzHHZ0xWN8QFoZUJlWE36hAClWYs0+v6j3A0G7G
LQlufjjcEIDgAAgIeYJTU82Cm1sotZGEU35VCsIe7FP3GHNwLn84uktsmkJ7zsCr4OYDdv/UTB/n
YSQoMPMPBhCvchQ2Gp/n6XRjLplh6v1gKB5SDJLhwKGU0YYvhYR50gkch8JfhBD0ek1MWIEIFJMQ
zHqkuZZQC0PCleyEco9uvZ1mEicf2brcFIy9Uc5eA00ZJmIO6mQ2cw3XU7vSB30cUa2fiZ4TMCKS
CuQ3lz/RVtUNDyTUK61PuozPVHOVSqpRMHeioEAZ/lo9GLKd72pgCiFvoF0bvu61t9l98dwfeRqj
Wx6IiqIGEVBUFi0WA18hRbbmDFkXRJRj0A7IGCJFTnODsgcPN7l1ltem6E9ZrbCQy7FcJFSi0r4h
xiCTeObkdlsFGWzi12qYowuGsF7SEoqYgsLAcqOSmoSu5bZvpW+5nZvfqZkHWJ8M1gT773LytXXG
Y6oyGUNzwV4qCkbzSsFehveO7ym8T8ZEYWuM46wBQSidJwB2MXelXeSBa89p943/96+N9cqYMAzK
yakdZqRcMjBbdjePeLWp5Y8sKWZOqNpyEpTSICAF6UlZZ7VaIWswYsIc6XkF0iYdg/vVX9yVawNM
iXBJKVNdiQCV6da3sRSOEI5MwWofcA70Vsxd22FiLv7XEDz2qIkWV4qHouC+98YreffnuCILzMlf
+8WEwqCOxbCosZyuFnbJXP0YZhEsKDMHi7V59a/t0O+2Orx6nBSgZULdgMKKqM4y7kVIITWu7CXH
HOUK73d2bfKkMzY3Eb0OKilGwf/MJrZFt1iNhBOV7aer1k/96SD48s788/oOKIq+zDCb2Azy1Hd4
fpLOGFyxyOxiBJ1bNHNcYvPlQseuACmj41dsgScpFRDr1qhIJHtkMr5lZ9/poNMQIoWSPeMXiM38
y9fKViEGk5JfJhl3l5sRohcWTEZ7GUznjuTlbvusYhSmuDX3lau+is542/2eXNTkHVTMeYXqrWi1
/gHMJ6w7ZD5ajocHnt07Wbsp2spTcoOztTwrzBekNf++HrDMSrzLx/vEOBoSJ+nYym7WC2FOAISP
GhQ9YEJrFFxd180sOoEe2UbIwxdvH7bVR2NuSmhKK7GmIfVoAf3Yq2593Yl28HM4yB8KKZ3oEJDw
tt5ddpXNDGS9QObybHVwSJYavb4erQ8McbvKjwK9aclXPwIABmsgUcRj/YNjlX4ZNmlcW2UuzVBO
QUpYoQvXumUBlHPmCaR22p6AmAft8Oqa17Gg/+G5QQwCo4MKJB8r5TZgrHaI55JurlnZWqV6mhq6
QWxcxbP5luEhyvFNnkHmCA6VqXRdhH1N48aPBD8CS2CQJc7Uf8wBDyC2eX8aUBRHr4LK0DDbuYRi
M+hJT0VGay9dGtfkiXBtxmSwdUHVEEVPdDBPb4JI70BjPY00F4AU3mzcDyYUHcfYNZpfcio5orD4
Iq8KyTHK6gO0A3QjpwFRRBiS1y5F93sGQ2Bcg5aiBCpetxw0gTzQh3IOxeZ2fi3WYr5dbYRpVMtI
fCLt55whc1x4/dnNsLKywMRHtQFvBmZTUI8sJT8Vfs6ChYL1fhB+Xz5ovB1kImQhds1gpghfqXRv
Bd/L6qmf9lFxZ9V303gEiTTH68/GiChTIEqs//UTi4mXXdNMSQf2Mlx2pq+60y68WjB2GpIY0wu8
W2azEr+2xoTMbKnAbhVhea0LuWKht8OHtrWrRxwzEF0pZHQUsKR9D0l9Gzsgub68uds3+2qxTOyM
pqouFmgMkuA6ezIP86/yOSXG9eiAk+k9dWIn/cGxSP3iLIwBOADfhjro2RsYpPTJZNI8djzIB8Or
/Wa33Od72l039pXDsbbtpV/WmI+ZqaDfwf5SOE9+U4oEbd6jNBP9dnQAh7yn+AxpL+x5Rez/sa9f
dpnParUxmPcnBOvgmr51aAkd2oUKiA/pWJay5z/iPiPkpY1lPqWK9qtRajTUPEpeRCqAUUQ3u1W/
mz+N5/hZvaUNdskNX4vr5trY01HK+aA5g2fecK/kzasD0CKg1FDCxGzjaayVzTSuUzD7A4Bn5q7+
28BgfAQoznCkWCb5tXmfH9tHRELe96bf83wTvgwzcW/CFOIoGegejKRrnOk1fQ98ZRc5MZEFL31q
nzqfxwe5mcKt1kodfvXCSLsKPLISTNYY+29mYDTz31X+cdmRP1PsSwtjwmDX6Cooe7CjCXS5HjpQ
C3xYH6JbOKgTEM3XH+uMtK/ya/6TjkjwK37bYRE5L+g1MSqrfqKgVsuMwCAFxCx9sH1iKgtHOtJt
nT3Fze7/HJeGGLwyxhzbouxNQelwfPS48xUaENPcDXqVXN7VTW9ZmWFOaSv1ST6A+okI6Zss7BeV
02jaPAar/585koGaaFGVIR82jB8TeLXyTLbBpOFP4AzPUc+5vJotR4R+KkSkTRWwHoupryQqBOgn
0PCRdgnA9FMVv7Vy/pYb1cIxtOkLtB6LgV6UrcBnc+ry09CJpdIgM1R943W8DvaZvRwGtwELSHH9
Nx3jtTHmfBlmF9axikduPqRuBlkV1PncfuKU4DY3D5rXkOTBmBPKpqdLikHANoAlFe5dfI9HFSMQ
D9xDvOVuwBpBiQ5ASN0QGRvCCPVOo0cboiyTj6Ut/WpWOXnfJwqYjRNrG4wTDCKeeoA10XxCJAK6
R8JtvKOUN3S8DvB8kIKS6ZgeIkfE4DcmgUpPcqXn/C66qR7a23HH+3yfIJNLv4jJu4PFGseQuiVC
MlhECW3iAdiQODlRnd5RiPhUoTRny+hixaBs4Tjr5ocFvhWNLJApnc0Mq5XShZCmQAaQgzUjmSEZ
AkK6LnMuH76tNBUjjApg0njBYHjs1H8qSyyhk4D3S4GCDRlAyODkqRC5cydnR6DBGyfKc/FeCJX2
AQx/wv1l89ur/DLPfPZIgyiNnqP3E/fqToglt+sXUoAt87KZzUL1epnMx0xDyZqhtYtl1onQ2dLc
KMd57iGTkhRgwCnEFKo/YuOWemw6C5DxO9DqFz/HurE8APZBJgsS1Ks+kUc3HbOgs83ZQt6rye24
B7N6yoN4cvaF5S0K8ay05BwdxkD6no3AmYSv0p+PAGDK8+vTswN2Y9LMSQtpK6JIsd00rZMp4bM4
8MxsXSYItzomjoEbg+rjqYfNVQnO3Ih6mAqeuQHoJ/VtqUoyB7Gj8KAgm6FqZYxJNyQIlwTxAm5l
rTNAHDjifSz1POnZzY+zMkJ/xCqlGLQYj5/ZxMdpY1tvoAW/fJvb8S8ueVyJoi5CohVtZvorVlZS
gPlbS4LLRssxmhNwaPNqF5sVqLUJ5p5vpyFLoQ0DE+AR+2j2lVeSSbQxE56S6R5UnwIdWH0xRpv7
gtv0ChMiSCAwQaqtMKtrUxydSEJLcQETM4jJX7Sx72xQ+HipHrREWeIfl0PA5kdbGWTWaoUF2kUD
erKGBvbYJ7GFIATnLt5YE/ybMsVjyAtc+0x60ZZmDZ4Jlabw6rUGfnE1iHAhJwdL8UKVQ6G24elU
whd9UkRtsHkwES1KO7WTwFlMIkW6mtTuqpF5cNKtuujaBvsciicrL0D4jXZ57qY3aCAeMaHndTsZ
qm7gqMbE++DPu5pT+N0K1idmmX0MOoD1i1wHxvi6uVKJtNcBdC4PFDGjfiwunmK3lq+R/wO4mrOp
bKwCUzHk6wI4iX4NXrpvGOF2BKLa4VO5D0mDSgovy9gCzWCtdIgOoEnofjLnAEReaSX1WGv4Lr3i
jTQ52V21bzwKbW992U3QrzCIFJH2A3O78V2yU48RkPxcFAa9aZl05+SHMOdDm0DCP0/4IVRAx5Zd
OiqlodFpEOXQAFqJoZAbsJe7445bS9o4miemmRxEyGvcHANMR3u0S97TnQTejdZpjkjPiUaUZ5Q7
nMvRYOspAOJKTEoDvqNRCdTT6Kqm4lwvmUkhGh1AJ9Ous9O95dNHaEG4K6R3HLu5a2vMCkXUVKy5
gDXt1pxJ4Lf+sAPKnAhom5PO/4tn6MnimKxq0jAbFScWEO1dfV2kz5AhfBozXotyK9yBuAhDuxC+
h+ons4VKFaudFsNK64aCK3c/8pik6CdYbrXDawdNxOUtmhz5CrRbjvznLUQQO3wZZ3Z07vRRD9UM
pH4NaN2nY2V6Um5xruCtESnEV5CfAigiYyiTSSeyXmsw8ZzDimT3vxcHioc7yFi2dv+KZgkoTHiQ
r60ABM411BhBmwrOGyYcqJGgFVAmBHjNqI9qq+1Asrq/7Po8E8xnM1CWCNQlnEhhKm9jMNzOCq8X
v+kZq1UwHwfyC6UZ1TARdqicSXeTBB6rDrSboL2c9JZ3lul9wJ6u9aYx7t4maPZYOr5SESzPWjj9
HIz5Ye6q+14evouT7EGrzwutxasU4yBV0u7yhvJWy9zE1aILkVmkE8kt0VG7wI2XHvoJvyLRgopJ
7V22Rj/PhcWy7TRLjjuIw00TaeuPJdiPYGQuI3uYOSWgzQAJFCcw9vSVcMbioJUQmcCAxISgXO0p
kSOU6DBZ1KBrzR/V3boB1sYYn4Q0YK5mZgGFBcAMB+F2XCTI+3KWxDPCeKURxZEWVnCTUhadbOmc
ZcRLkNe25llhnBFSviZaE7AyJFeL9dFriW1kf6iqjlFbEB+vPg7jcmk1jMHS0ein/jK069T4SHgO
sBkmvkywfmaojTU3UFIjxVLbY0WlWXgUDFuujHlMjIrgGQASBuZlmITSkuJpgFtxtIbbWJQyN+/D
mkATLSKi2rScyLf1adb2mGgethC0CSKks3G6K8NHvRdtqBBzotGmEUxuYAQa9Nio258mFtKSi4mc
w4hYlC7EHR09AFmIyLl8qRedRAEUbGQT1Gu4BLF5LNuLgRlsqJt0MyRL3wetta3pNwQtAJOo7WS6
V8any0Fny5wmYjUqnSqTTSYjr9RcS4q0xjBWM+m/gBeDsvZiKBCQKVKMs5VKvxcmUQKBCMr5l02f
7SdWujbNOEkuJKMYpw1OrSnaUPS0Md9rR5P2F2bQz8RDitKDno13NkFZRKLeTSSDLJIYQ36mzouX
RK05z7at5azt0GO3etVHlMoyDGCnbq8k40FIHs2F8346H4fBlqHdYSoAWUESlh12LpN5ViUo92Ic
RrE1GxqLTo9iN3AtBEo4uqP56H3cBI+IsVAzy/yws/8ipDM/ggnpemqMray3E0nALdH1xxhjZ4t/
2TfOAghjg4nosVXkUQ6dLxJBs93uFGNXdvlzG2V+IxR/YQvjRaoMUDcmb1ngbm92URkOOALNYryH
eX2VQ1m4g3xvpNYcU1s+sjZF/77yEaB3rEWgPpL25tEyQF9t9ne1vriXd2/TDLJbEUSOKO6bzE0F
Zbu2CxSsCJI3dt99a/p3Jazty0a2PhHCFMaWUBCBOiGzlmmeLAh1YS3Qiran9LtQfojGgxT9umxm
ay3gGKET/kAtQuvkdMtSqxlnfYbLd6D11cU3RTv0KY83dcMI6C0o6gF1TMBx2A2LxjwfOoQiCBq7
Rn6fSyATLh8vr+S8+gH2F1oLoGy3VAaSuaVMZQC5zojx2gxMnmh7+NIPE2W5l+xYX0kk203X89G4
y0LCb5ae3fnUtIGhJQx5bYzzpwWKuGGM3BJyL9BHjeNRfpRUoeH49zl4hNoBHgwMNwA1GezXWtSy
q8oFdnq83RypcSh7Qe5/5Koz3yFz+j1ejbeJa32Hthtnd7eWCDYYFOmACKYgV8ZR8jCfRB27Ox/m
37MLfTgnrW2QB9wL9/VTDuSIwuO43rg88Xj8Msm4DfInqRXoEVCoTFj0S1DTnTYuIIKFGKD1LisV
J885r+tif9cWmfRwlJvQqkf6HV3j1vRB8ruLr+MDZIfeJQKtGbc/Nv4fz5mdGmWR5FmiByP6VDjp
aOfk8+uo/prG3eXPt3UCVwtTmDxEwVhPpQGZRuQqeWzUxbbq/E0yJ46DbgQtRBFMCAEwjlc4++zX
EqtshhBm9JmqtmfttwKdb1OKiZFFnELGeZGV7psC+RIRE9JQUmESxqYsmqgRcYl1rxBDG55o0dFC
0RE9zngvepRTAiOW7uWNpG7O5I8nRpmNlMW5MiPqk32r2Km42OXw1Jmj00dHPfz+/2eLyeCKTK/7
IKaxeQCCKXxCw9o25XdF7O1O4+zm5vFebSYTPOfSimQVoYUkiF9h9GDm95cXc/4uZj4Xk8AlUL3v
exlni5KRh8f6ACDmQ7BD9PDkF8h5XDa36YkKoMko8KOrwHIqGZkmK4JSzSQZj3Gb2JryJqrfmpHz
nNg8V19m2MdeWSFeTmhzQkkKpeUUmmeGkyfe5bVs+9y/a2G5/lFezqVSV5FBNSUoajrhulxuoOyd
Y3poRBkWRIuccLHtDV8WGc/T5UrQY6mcQfBgFWhzlt/S0OQk9DSWnp+kLxuMxxlGITaVii/031k/
xaezfryS7jkc4dPvwPIAKBMmitm0IAhlI7AWrMXaJfu89cKdckwxWas+DS7E2m0g1i0A5TB7fo9G
mvbz8rfbdpAv66zXJ2anKp2AeFHeibNqz0lOOi5AZ3svv6zQX7FKfGurtYZARdwFhPVAh4d7D4op
Pm+G5xzlSPcSaQ7lI7BE0NKd2ll6DNED1YD65DfhVvPm6/K5O2bH6WD5yjdUq7+nL5e3b3NhK4OM
I/YVOgAdTXiMem8s6Kk2DdEgwpL8yJoYfLAJKdo/nuz6XCTa1GhEIitmiSRKQYuXskYonJZ6L07z
dT9ZnIra5zzQmfPDwn9tMM4fBZqZTYIxkUXXswcFZVDBLfOyK69KOQq6ZzkM5zcozkF6PpfnHyY4
mZ+TFqop+2bOxsTvax0YByWvB8vp8nCabLCsCodJK7srKNEDtQd5wWY35ZV8hWtfiJxStYyDpQYl
p3e76eAqFU//1EdXaPBauV7fqm2V9QqST1X2IfF1HUd4PasiJ1psmgHhMFp9OvgqWAarQQ+VBm02
dH4y0y76X03/Ixh5s608I/RSWa1lMVqxy0CiQJYEASG6QecbilMRuezT21ZAhoXHI8gqDSYk5F1R
l1mOpeTaYFfRjYXSbdBxrtttDwPo7L9W6K9YrcUAQKU2BOTrxVXd2g36c7vUzf3sFoxft+UTrsTU
t1un3pcORnYektoGtITbLdxcK0Vh4fkvi5gkO/0V6tRapZVhrSm4iN6bu/k6dIGLxhvtpjqCUOGp
gPowCtec238jbICOXYFohEHZztg8dNSlBSGspndLfkMn43svvuMjgTeuSUrNgiiBoqV2xqYYTMC2
j/I0E6FPXLWpnVrb/7Gv4CErUyJO0G2focxCLVMC4HBmIveBM0Lk1qp+igXHyMY768QI885Sx0oG
UTuMBIJSY0KmhJwxWiOp2ByCWbmFUOZH2/AE1TaNUiFDNOJU9Yx2u+tGs2u6fiYzWG7joSKQNLZj
VJZj6U5TCz9p3y5v5dbHwjvnX4PMKoeq7YvFwCoRHe0cBCnxzIsfG0mnuTZB3XJ15kIrLOcO6DCS
Fj9TvbRrDOKXUBeqOdfH5lIwfg9gGHijQI18akfMpL7uSuwdBi68oC0eRusvHqUmrvh/TTBBas4h
dS8V1ET1JE/fpeqbIr3++QcBRxmeisDSAUvAvN8gMWsYoZDBt8HeWT4rI8/FzrvQcNu1BSZdEYox
qCYzmknnoVKnH3q/JPpeu04y2/IhI+cpnJO0Ee5ODDLhroboe52kwJwGoP+WMm3XCvJdHaqcB8FW
HejEDuMADW5dtMtgZ/BGV/EKD+N53b71w2c09N2FiM4UErDHW991928+GpRJNTy6gWBgVihjajvL
QK4Cuv/FruqG9Lw93HJukMf+a4FZW6ZHS5CX+UxA6OSmQ+Qqf9wE/HSLLwuMb1uhqPVBGeNNXaS5
3eM1D+Xk4LoclIfLm6XQA8+kefhO0MUBNYwE6UgmOQoWKIZE1QIMMqQsZu0JLzk3bm/AAUyg4O1k
ce/U0LLXhm7fl67a5p4w3MmCaJtJtqvb596IPKVevFpVbju52s0Qx9aW2yr4NU0xnoM/UNQ5lrpk
5/2TOX6vR/0xAiQRvLiO1dxGfWrPxV2RvsxNj4LF49J9XF7g+dQ23crP1wDiKoRWmK2cR7kT5wCP
uMFL7toXZf8PuWZL0vu4tqEIIQB1Vu6TXVzZ4u43n3hn01tWP4BJcyBLH1rWgpveNETSJY+L+TdR
amWAyQmDKNPAoJbOqF0nz0ZWPfdWxsnVNqMGEJ3URfCGY1NoOVYKTZZaRA288avpLczec94dv1Xa
hHLolxHm+gvzWGxjHUZat9jnD/I7Hej/iChSbLwqQf0a3GAgz7nsH9srw9P7/3H2ZcuN49qyX4QI
kuD4Ck6SLFme7fILwi5XcQQJAhzx9Te145441W5HOfZ56kG2IRLAGnNlokiHWPdz1G5DDR1MMQiQ
psqBaPwugBZdW3/8fZEvjwAm7/5nkU87JGZgjYIIR0CZJt6sX9N3023/wbT96xqj7k0hv4MI4jO9
fGhva68lTvkSy8TJu31wr45hPAHrV8b0at0PYHxojvSwHoY9eTWpSOYU3C15+I31/fdUGO4bzgLE
Qi8ch+hA/dPzcyq6FhQn8GgYypqhes+sO+dwmfUI9wY6f9mUDUe99zN3Z+2KZPsO7fjVhuIQIXEF
wPrSLP3n+rISjiODyynqP0q57wJMckz/faqHcVFw5l3ka0Cy+OkZ21b7Gi2pLa7w16X/Ua4/XQC7
/n5ovnoQTNBRkMVArhMlwn8+SOuM3lasiAYh8uO7N2t1ctQ37eQvlwCJHcqP4RdAYx6oplksLDGo
hgWYZB5frO6b+uNX1S3wC4Lk6CIZgy355GH8qaau6bGIm89HmRiM0rMuuRTCdUIggQCkMUaKFRsw
avPdYfjyNP65+KfTsLkuLeSIxZ3cPVix+9S8zXvAb8FldKFMpQevZTwLADnm7923jM5fpbjQtASX
M6JHz0YO8c895OHS+7XE8jotby5NP+up3JvMJGaPXkAWQjkAMzHXwSM/Wy7kEYtv38BXRW18BQ8n
yAPBAJil//kVQjKAP/NyHy7U7JdRq/7XzIbkEl12j99RYH2VXkA+BOKhQI1iwz+Fs+HaKdJyLCYY
aaENMEgWRMdvnNGXi0Cyw7rodUCL4NMTEcfphhCiNrEJ3jvrl71CAkKl+v+QwQAvgkobtS+EtJ9W
GUZa+CFBphSKe4n7rf9rDi8Yyj8X+HQ0uev+/wUk/S3EtZm+g9d81X76xwqfTl+EhujsudgNKA0k
tcTUnb2bGUYxnlSX0guh+qUp+p1H/dKPB+BAQ+jtQwfuc7BgiBRmKXDoATgHZb3irMvM80WxGYKL
t1tS76DHmVrf3fWvjNmfy356n20EJhLuYdnBeZiQqdnrYxh8c/S+zNcw+QmhH7QQwS93+RJ/5M/V
YC9VM6DZpVNgvwYG5eQSlxiY6ATj4yXbMML+dzfwVewQYAgUOOwQc6CfV1StNkZfHita6lTZLiP9
+99X+KpmDqWN/13iU3gyb5EpF4Ul+KkASd5RPVwirwsNmuAM2s2YSviuSfndU326XWIydgX6YLRv
RMii0TADjaq/P9ZXZgIjVhRuh4LVy/20RCC3iCwbtsomr5ScafUQhC/Ld3jorx7kz1U+nTpr8paO
SqwC+xtb7Xso5TfP8dW5/nOFT7fYaopOTR6CR+r96uRz71y36ze27pslPg8DyZmWrjtYSGj5c68e
yQSiye/GgL/ZDu+Ta0CBTUjSYg0JhQdlvGThbTwIjP5+V0b78mlAUgtuXuh4Am/zzzvKbUqE18Ny
a4Gycv3Q8XtV7P9+uL5cA9O7qBlDke9fafO6eiJQM7a95G+OfeYQqXHH+7+v8WXwcpln/59FPp0t
zM4OUJCF/R62VB5rN76QDK8Y4NM2bqcPUiei4ksE0d84u8GGlNR3tvxyRz6nFX9+g09nb2v0poZL
ubCdbda2Q9IAgzVdBF6KDAKL7O8P/OVd+t/n/TwZ61mlXwwXJMEIwsxuDthoXv6+wjfb9jk+GRze
lX2wINtz+ryQJ2HThNY//77Id4/xqQBVlNaitxIllRVaqHz0GP8O7n7Z+M/bAlCfB805F6Ub95PB
nmikx8hsMG2Deuz85mptoJkcmtuxGX9Mo7NHxfUbE/HVQ/255CdrajdNIReKJbl+r/W1K3d/f2lf
mQe4IAj2AUgIgvBPl1ZvdtlOA06aD0bEeTwFdEpb/4F/l/J8+Rx/rHP5/A8Hvmlim7XCcyAufi+4
eN6C74Lg75a4HMI/lkDUOvARZa+4GU3aOM2+jspvEtB/L3EhPLlMogLUh/H+T0esWoMINS24z6iV
u7CxrtAMz//bDbksAUIkqAhcTtmnDef9YvVtS7EhjsXGmee95WTdAmJbxAj//VKX9BODWNC59T+n
KMD6OqKtlYnLeTrM9ZgOG0noejva30FWv3pvGLp2MJZAMfL1uetG2qa3tyjESkCoLA/+dyb73/YF
JF30Qg0NAAKqH59e2kjVuBaVMWB2wKTn8tI0cxaQ8P/wvpDUAqgcXlT3PkP2DSIbv2sdFNHJwrbC
j1uUIWqCAd76O6qKL4J5PFEQIo+4VJcA8/3nYd4cv9d17aMEh2Ae2iJInKHeSRgxrMWYsLweofE3
Q4zo4b8/EwC6Q4Ie8iooTnyyB/ZUXtDam4FOzAtF+bssHebY17Mp4r8v9B8Q3j+NKZ7wj5UuZ+aP
60pDUXFz2TNpwJG4eklnN/FsPw9CXZXkpvFbFhogVsnH3xf+t8XDuhDYQnEEHTK0yf657sSNVXoT
ziKPROaoN7eu8tD93Yoi+ftCFyf96QFxRqDdgoAIMpefu1h20E1U6gCHEiTsOicpzfXe2X3Hj3p5
T39b5lOA11KrEtGA5yFefVorfdV9K9v33RKfzB71y6JZNxeTw/44XReyCdPCMl329/eF1vHlu/77
WVC/oJeRf8xa/HNvVjpDbrlWUOqk5Ym6PLGcwWKmXE+tGMZY0JGyVuoHFVY7TduTT52VuQIy5K63
3i4iOE6tvRu4PLUDYLpK36+83W+O8xBFILUr64hhfjJvjTgBRv24FuuuK8sfg9tIprzwqndHJytX
scPIzknKMukURRNmi1hpQWRT+gy1/pw71rvTqxeOQl5cOhjXjSySmHGGYP1g7Kwn8t5R3ImN3WR0
m3NjmUwbdR/4pk2LWnXQgbcywZf71Y5utQ+u7X7rDv3kvdjhJTy3xog1/pKLuXCSORCnakH0rqna
WAFI+QmVE+uspb9vSgUGEIFvarn9s9DkQEZBWGHKW0vQAy0bfAKQ7WQ76aUXsonlWJSNjP2hlrHo
ROp2YTYM3cGn3YFUzhI763zG3NgV8fkrtrtOeid8nzpyqyv7rgEPL1un6dGl9Y+xqfeTNWZD2V9B
Kua6s7ohltBM77fobnJCnqqe74VVHQ3xyliVRMbuMj/aev4QpfMxUvJREnHXRcPt6vTHqiMY/1XW
bomKnT2abAvM/AQCiBu12Q7rjH0zNL5gQ8lJ4lkYaKxC+3qh5gCs7/PkczQ4dROA2WXpE9D9vViV
efXxx+tSqrSxhJ/2XD/ItcsNAUisdBYrF/18s0nM69rB+GKA1+XcZ7QGc727PA4TbENrrkNrbJiG
PJuk8h5anZCmoN6tNztQpAPnTbyKzcmAD3+EdL1gyCyGFC7vw7LCX8AinzxXdqzwrZXZTnS1lbZm
plHnetH7Xi8jWnFBukFLMe34fD038z5aih1Uxx5ay858ou4sOWbuMB8Jb04Qx87H2TxU1CowT7Dl
dLPALtKpOi6LKGQoLOe6My1DWVSxsvLvUBZKgUcJgfxabyoxZNQLEj44zk705l7K9RZR07NVFDvZ
eT3zxxZo80q/1kF4hoLB1STpoVgAlBnDQ6R0s+cyInFQbPfNPBwtezx4rjgOTlCycG4ey7UpAHDw
8H8ghGmVmtWjg15fKTP83pPWzbXbbsncdnvM7z+U6xpla1QVrINEARsb/tGXwW3rqDAdPX0E3PRH
tDpJV283U+W+RpLfB17HaCnBITRPmcvFW+eGH74sA1ap8A5G5LpZ4aOp3a2pcFWRB3Vt2Dp6+dDU
R0EhUQPirRrgp+FgOntfW8M1WUEA6QVnbYqzIgQlOjHCMZh3t6nf5xFNHONfTbXGFRTOs5bdde1N
UENZs1G3xzaMSlZK+qJL8nMw9a9VDD8CEAWs2AbGrS2b++qWT97VXLoNqOFVTkorDYZ654fyWISd
y6YINMUu2SnT3isoVrFW04WFQ4tmaWM+Wnc9utHyOnckiGdv/iAhRT9YumAFNXqv2z6K6eBELCr8
q9H3oV64bpljZoxj1O/+1uYW93ehsO8UrHdmzT5lmN29U876q9YRZCGk+qhxpLe+2KsO7WF7gQYA
1HwqZ99EYj95fQwK/X0RPSy238ftSFyI74kz9bvYbt1bLctdNPRpVdkZNCYyqL0kpbGYBtdNDxj0
IiFXE6yJIQE4FKZTV70avpwH7cee02eN8lMHJ8vWw9lrV9aHQT7U626gY6zx0hT06Ef8eD+n2gtw
oabUhDvqPG6lfGqIfbAHcHys0d7mLrTtMFVNfmwLlNkAiLjr6FsQNZjqVJCZdJ1dg60YAisL/Ck3
HPhR7f6E6tW+ACBu6KfccW+3ruKsWftxPw/1qS66d7v4KLv1DWd7rQ79IM5B5O1LPT44I7jQVyed
Shij1TvXFbigpbyyIabrB23uUFiDcWKak8e2E1mFcc9eN5qJ4IGEOpkweGGvpwbTOWpYWGeBCcaO
4sHe1YYmfi8HNssqFis0Qlx4GIP8SXIW0BsX12SFFAASEV8AaCtvjQUu+w0S7DpxvNNGzmsEmnZx
1Za3bV8xGP1s40Fe20k01EkdnbblsdSvKAOwtdNJ0GPUC7/QgEW7bGLTHat5hc13mYEUZhiYlAdV
KguMPQYTMFl3PcDR81YAGnkU0/U0QitgU3FBH7r+GESnQT31BdqjWGvzXzu87fXQiCVD6Iv85lpQ
na+8Y4N1jqabCT+1Fg08fRmHJc3V9rHqfVkVsVPdGwACh+EtwPITiIyH4Y539qGQv4LisZLX/Xqq
xii2nYrZ+qF3rsLigdQuc8oXC286HMRedPqqXmTaCHj07qykBkqFZ3NBUXh78+StV8GiK0TWKJQF
2gG1Qhq2b8g7GKLEKXicI1gofdvMZ4SW6VqMSV2d2v7n1qkD0Dxsjh5Wk4F+BRJYJCv0L5v+1h4o
0CcKZhI49cakZX9bez6wTVsSQsjWm1/G8TDMSdlaLHCf2gCAyOIlsMcrsT5Wfctq670HyVfgtQlg
m2kN0movPE7z3h2wXb6MacAUfTLiZSmgiIg/K5+It0d6yYiTkOJO8jEept+eOo1O6jc6rbyJQWmB
tdRGpYQnON4F1AWVPMiwZpPfp3wW+2G9VvQQ8GQL9suYdu2TX+Q2QPnbDwWoyboX0IrlMvebOiZl
m3jwyriqnfgVltZR6DAR8qOrwrgJux2p3xXaUlDyvhKoBiv96C/QR+a3faCYs+VS1lnbtYk14SZE
GwvHZkeoYLPok3AgsZ40s/Bem/ZAnbxpoK6sRwhVP4D62YGqczBg6k0xPhzrNWK0uLEUputbYaHm
9CDcew0nOfVX7vArEr+KOq/Jj6AHxgcpHK0/ZLErYNkFCu8OXKDTv5vprKonrz8389UlhoNbjp3O
jsNoiK2oSZzi2u/2ONXMLlCy19ebcyinIxDi2YzNWrtHAxyrW8Vt86LEyDRcYLDupmnn6OfVuqVG
sw7vsobbmMHZhZb96Lus29ykstzUgCFMOCNUXqbrVpdZJ955WMSIX2Li58rKS54LNwsWmEB1MOtz
1D4usmajGuJ5RRSzZeN0IvJhXHZS1UdX8HgA1yP/TY3HZl3tlQ9ZVn/f8jdQtaBXz/jmsBF0oTYm
wjl8g71d1/XduCLoui78OVnxVEUI+5HYIKK2x0dApLi623BYrCLWW8O4fVrnGxkcreh+7V4Q3vlm
T8PdICfESe8NPbX2yIbg3rXPm+cxIhdG+LarUNnU05A4IcSrISFFlZuUzcs2Dpnr/3ZkmLoWh4W+
ccUDnw6LaHMtwJtEquPaLmlneXkjzZORXQJuBNh3AqPXZE3fxKF1X89vEulCiaHt8mqAuoxzE1GS
D73FyqlmprsT5evUT0lRdbcA2zCKTTV1kU0CzBmhvOPSYX6lk82z09bBVYm6BHr0SR1A3+V1cd51
dbbV76h5d/R7UNy0UGouAg5OhDmZwyC2JNzRxhncqAv07GCquHBJ3lTPkxkOYasSXasXhACJDYWw
DX6bv0AbKp+nnnXBLljrG7yUNXxfhxdOrKznVuyV72VZJq6LeO1SwakA3i5B9Qz3XSwdMzJMFvoc
zmsWYH+g9xo4IRz7xIjf7jqLsmhx46m5Ga3bunkW5ipc19Siv6Lht5jWgztnQ73v/UPYEyhP76R8
KtWDJ3+6S1p0FjxkKkhOK9gJyUqVQ5Ag6eDZCdDcNsDIMnTYMp1M9ehF+95LDKqXsCzl+jtcb+pI
xmrJRP87JGsOlpLdyN9UVL6CONEuwAca7uTyYG0nMpx6h16MMBljssodkT/o+qQJpCfJvnXv6tAk
CDB3ti1Z1Pk7BSJKrs1RtIq5lX0bdN31MKtsCCDd3bx0273xQVQ8TDub2DsL/tLx+bUItiuuawDv
UG4hr7y/W5vXUc75AgpSDPeCD07vwuADAh0LM0MIDp4th15prEB1Ec1BMg8zKzlnugCKNIgSH9Rx
xb1x7qLuvSnPkxaMVm3cwASJrUlXHKGmRobz4IQ/cMXc6AfZvGSD+KkAMM53X5a6Y7wEgmb8WcDg
1hHYWutnVRbgDL6ai72LGRRaUkRTbb42XDF7URAjBIm3jiBtI1JV95nbLjnhQLgTBOtNkwy9joEN
ZpGxE2M1+4nWd63STI9d7gLNvSkZh52HVYe7cP61djyttc1Q80qcpTlwj6aUkoPgQbLi35eIM4Fs
sFlxIRHek2IXuOWOj0Vs6aMiaFogHLTWO+72MbXK2Cks+AcNm4USrQ0wROVCS+JhGQMmHY9hyPBR
DMsrXCSgjJ6bgFkkcZ0tGyqd0TrXXndX1zetqA5RJ3cDrGHrWDlHSm08/1jAFK31b4wmgfi0TGb7
qvGgZeuMuYLX6LuzR8D53nqneVJgIq8zrwYxXN3Fxuvzumhv6yJCZ/koq1MzzqwCTQ9vCywVFYhZ
zameECD3buI1TRapCAaoz0rby/qqeIm4SlxCkgl7v2gY7s1KJ9HlhdcnVGGofOFZZPFsHaudy2/l
ZTNgPKFvHDt1i8Pt5xhlTawIUZHbJ/NcQWFxSuR6DttwHyBfWrZs0s/SHs7W/OwLyKN3POmRBywY
e6qm4dBNHZuklyuoxXtCvdd8zVcbYjLwlUFwp4aCBf3BVEu+FC0bZZgjEE4LWbAZUJzAHWNVhC+g
FWXaHtLGlbEHohoQ6cV1DQlvdB7olgVS513VM4AyEi9oEGoBhsX5zsB4BiWOw8KvB68/4Z87Tmw2
4qE8hDNiE2eI2u+0dRPODpP10SvCpBawXx3kFGh4hpdRi7cDIUQcobDiiCMv1XkOoWVkvxAJrvPi
F8JUKETCGhzUECWrf0QpD6nlhUnYHMNB7RY+vqLLGU/AqFjklhLCvLCOp1ln3lJk0Tgyq3y6xMA1
BEJ9/ySiawc0oLIfMqPVyXcxud5CUQWSmw99gWJRg1SjKNcsLElWC37vhIsN1lA3qwt+oI1lI6fU
T6VLMz34rC7K3RwAP7nVOz2o3EL0a7R9RmX6p2iXKyiJgwjPp7veXnZeVNxbPvlFAB6cojmx3f7n
VACtPdVL5gyoMs9lTxmGpm+ksvaCm8z36pROiCq2+U4P0TVYUzMyjAcqzAG8s3DGuNhC5J0Ydr7y
61Qjsyam3ZVi+lgXBPAdvyIADof9dAPy3kyVPAZEDIyarqL71V4eVVm9ycaNEi29w1CKs1mbXV2F
p3q0EzrDWisnGzoST1rnkzBP4NG+21wBYk7p/9ycKjbO9lrZICirph29fGC3hM12/WY3OFyTkFeq
d1EIaE8wJM9osCNYM87PUJBfAdegwIzKZ0JQ7dHlr6iwm2PkNVYyGVR7XEw9J1qRw+S0N8AxnDGn
wdnmdCvEz3xo9/LisaiDXSldIELqgLLeGnJi+/d8bG69oN43jn5q11HFg4u0dIQ3RuwSXIvQRmxT
Fzm0ln8Y4yKrHZv7oKUDNCBVj/dWIcyCZK7WtGTu1HRxMTRtJomOEru6wKrniPkCBQli01dabDnm
uPb9BYIzLzurK45lh1QeNMcvQ+Cduen3nSseq1o2BzrOt+NMXzcS3iy0v20m3aeb7wfJFEW7VnWo
W/q349JgeH2hRepIZKxD6ImTb6SdEAv6410483SyrCIDD8Zj4EyorngPLYifARS69vvxgHTxnRB5
0Cs9hL68bn2VEeWDj1aIIHZJ+yxUe78UaDQq+5ls5ZMoydnt3J+0sm4IGsRxGzr6NAC7mEgbYIW+
w89WwyWe0S2j43BNBU29dmuTmvrvk0/8WCvrfRPtnW3USQux5Oh1oK1VtW0EC2tup/lSQY3KIbWR
4DOrB7EiApFkrLoLqTGp4yUKejQhjJNYdbBmGN96atzpEerXCQggITlTdAHzqvXXOAf4r4X+7oZt
Sta20FBhIB9TM+t0mvrSsHIrw1u5FcuhCe051+uGUV9dRtfh2FsdErauypdxkeixuNV9yVGvTIoi
pGXmNZF30pR7zxMogx/WnurfPZiNmFQhGsAyWG/NqKKkQe8oM1W9pXrU253b4YUMi2t2/rp017o2
OvYt4mFTfHpr20P31jS6zlZZL7dgDGiSALHe1cLVkvaoar2W7qZ+z3NICfJvIt62znu3BIpX5byN
HWw/wpq6DocxoV67PJXlar/NXW2hXOSRDysqywfcjiqzAlklYNq2dsoRYaJF4yatNfqMX8araiHH
fOsrpJ0Bao8YtfQW5EXaVAzODNFOQ3hWzr59qS0qM8UebaG6Jk2U20E/70g40ZxyiZLFQIJ9X7Qo
1i24TYVtiT3lvo2CgIgSEjl1LgO/zIgzBMeyUXMSCd4mXeH5uRjrBUPlqItpWwvwa3RulZR87rLJ
iuodB1Z8X3nu7Wi1421bjaOfRuP6n5Sl0u6ZOIX6Pdgu6jRKFmvqm7XvarYFLRkfZ9BBN2d/WsSV
X5k1jzaIlILoKNwVpWvyseNIsGy3Y84S0BfkGiAcbFyRF9WIEn19scVFWaVgcr8EjH5047rlcLsp
FAUd46m4L6o5XSWvPmSw9Dd9ZJMDxrs7JNi4Z7lfSZqFFrw6ENIz/H5F1KE2AoUCa/XjxUUqXQ+C
p+7kI9TdFmBjJ6va+5fxyK0jduYUQoP1zBSp7JFgjpUNwik5lAmlqJmRxVneLNr4T6h2qUewFvsa
Y9EKv+OEk+Nmzab5Ndn8cVdMfmnFUKJQ19VUS0QpZXstFG9+AKVfYCwYWOIfwTbIpA7B7mgFTX1q
Ma06QyongkQGow1ZaRI2IdEdU3Ku7B0aUBheMbqAoSWDA/aQBbXORLor6e98NQxA13rhEu4bXEiZ
0LC3VTo0Eh4LdG+TFYN1JKJx2RqCiiBUwdjUatuA48+0HmuVwt2fNp7qpax+TRZxZtavsB7xuFl+
ixAymm55JwzCOxM5yBFGOzXRFqXcoSGrMQ160o4g51BwikKVPzNeA/k2F/IZ4e521fVecGdBkh29
xuDaA1m9tTiwVOV9ZcQj8Hl7ZK01sKKXMR3pBEif3YCkLRH9VePO9s7xSz+zae3vOLqqeUE25Pl0
nt+dcsLklYHTCZS2doRb4Q8dTcXBmXoPxiPwrnwd+gixTXBarTpKJxdAnxptrkTPCLC2pa72wrQV
lK4cEqvKDx7Qu7V2vRqjPFgnjpB2hnTqEriHaPRRyV5Mcy59qXbKE5dexGz0bloJP5B1Cg4rcOLn
kooyNZsRPyth8Xwqo+XKYJOPbdAX1y6ivMNS1W3FLPi1+2KRBP3Zxk3nucW9hG4am5vi2YzYdYKh
hFjZhL55PPTTLuqHI8ZVo7QPtP6FA7ucVR+EP0O/dvIN1/s0dVF11zS+SopwbJ+QZxfXA0F1jfYW
T2en1RESQOL7bMSE5BOmofnt1Ew264FoP0JBxb92LRlqyDIPOMqgUpqzuY6CPWJ4AwG3RmqwVdV9
akU6SDnUYpImmugJQZJ6mupyeUKG1v927UUn3urab2IGI13XQAFuizp+Jl3Z1QnkSKdrCy8zn0NH
PllFU+XbUPe3owlhF0XQ17hAvL51K/CEF7REhcwuwr1Y/RB8nrO3PlJ8xNoppD+aZkToqqrlNZhX
Z6+asD7aay8eUEyoUuqt1VMoWt3AmSFyhOrucuMWKM1AYW9I6rlvzo7goYAxm5rnoZVN3Bi4eChL
Tz+GJujGlPRQ+2DD1E7rTYm7tl3JQNaQaw+nUw3aAnvXVJiHvpb9pVtDh4GykFfVyyT7ZsUthIA0
sywQLbJitrfcBW0AjqFtzWcelkjuCl26ORjwxhjUH9ZHBPnenuFjZJPq4mraNbCfULkZzqp1QKy2
2ihYlyhCxFWlx7OHZt4JE5ciIZO/Zqq1SRjXPW/zKbQ9UGO11rHDZH1GUYkvd5WYVcg4mKYwM9a7
zcHd0G0p6aXw0LWq/UVpY/abssvM7gbEVWYeUVJB6vfmS0ecZ7ecDrpvgjNdVlBgk6h8C3vOHyrb
YPMCgQrYEF4yj4mPST9PATIP0IftXFtA5BYcW8jaeJW2XWWHiWqNs6+Aa0H0F7kX1eAmRBOL+ld0
bvV9o6n1sxrReyEirBJXD2UqTa8OYeGUabcNTSI8d0miKQyysjEitSoUMCVS6QzuptrVLlp/iD7t
LbNatYF4tpz7BNkwQltY42yQljoX0YoLEZn2rigmdNRWjkKaoWMABcFaPVStRwTDuLvaiXBwU1oS
/eh1xSU3DGAKyrDMxtFgrLVdGsxNFtL53S9unbYyWlghQ+t6xDH8iRZFZBiotaFfQLv2Cl1/wDCA
iBqSShv7QakVyXllBvfF5RwdR6+W03MtK2jyAPqJKhKXNrzlutErq3LaO8TZaQ1NEN+vT1DPfuaq
fwEdxcNSCxE3bmdQnUc3RNj3zlrlARjvWAMBHlQTBgwJttNbRfWUtOu8GyeribumOk0G0QFG5Q7b
PKSCd9BQqz2IKdXVfRQGKJONPeqU4ieo5HB7RurlxkP71XGW/Tih8YlCRYfaZjvlaHnXkNpzqlxW
/c3gBQEjSlpgXujRrnUqmWPcvIx5Q0kS1v+PvfPYrhvJ0vWr5Mo5suFNr64eHOBYWlEkZSZYFEnB
e4+nvx9UlaVDCE10Zk/vqkkpJXIjAoGIHXv/RjgFqceR2HDpDsRT2ne+MwYV1KqpWKqGPV0XTxN3
Up/ea6mf23kaf4iRf4cMq7ubsTfRvfKSKzEqRT7l4GPYM2tSpdP4DN2jblYttXqt27vaVHnyuaFm
0baVlJuMQ1Yy49qpo+LBKI3n0RcOoutnWytXQjpYY7MLQUBt1Iw7q+rTbxobCmxjWlFQ8NLUESco
j2f51kYIhWdK8tGxSwXFhr3yklqheBBzejyGZb6MxbjV4fpnsXERulQUIftS5h2bJwS1zL2i+emG
BEmxvZwzW+zzW8VyH9UhSDdZ6H2a/lBVVb6FxNrtOuorJAlRSoGT39+aKt1W/nskuy9eWZjbtM/j
O7Ob6oEZD1xF/D8qZRjSoR2ynX5Z2hLGINPbeBoxQnP6ZXKab1NZPQkFPx5Khf8hRd7Pzmr3UelH
C04haW1UcyXPODoQJ667U66GEL3j8gaeZW4HUnHdTtgOcqUPsUGJKzC89MDHldldyjU9i8MHnax1
E40Kcl5R+ZKNrWLniftVCYKeQjm5YKJS6Y+j4dPYUvNMODJcU7J72DhbI5deRz/rt75HOmJ6BRUC
OsRgq0oHN2yU3PXqQ4ZwKbDeZBMUVDpMl0tcopcPXs6eFupcSaLxg97K36WezkkXcujJldhTofHw
jPJOqWnVB0THaCX64j7XhXuQi9/JDy6tMT9hEedvcoFyI2tN7b2PJNS228X7IAmuO81HtE6HBZj6
VKbFcQydIBXvqGpyEiQ+5VbX+1pPl690gkoYrbfzcyvYjFp/zJSC5TwktErCB46RS7nrtpqhHtvY
P6TD96aLnVKvLnJQY9tqjI9uV1KtNWQkA7KXqjc+FlOhKcJUGZe8FOvyzrjJsngbhKj4qxJtUt7z
Jtesg2bw9XvVMYkj0uy+bZ18VD4CWVW3jZQfakv/PISeY+Q6LbbhGLXlpZ7qD64l3XemB+UZWrSs
xCcu6s/yINDYyLIT+JztGAjPAmUyLfwmq1F/jOhdb/3e3bJsKIdR4EoYrVZ3Tihm+6ym+5ST6qiR
gPemSKPFtzQBjtLYUgrpcVZIarvml/mh8iU2hZPUJBRJXP/UBON3I0iYrF7PN8gzlFzjh69jGr60
WiVfcZN9ynvjPkOlym6M4pOmmSe5llMnKpPrIui2Xax8jAQL2r6i42dRXQR4uxhK+1WNqn6jicpj
wnnjtDW95kzsT15Da6XRhjtfTF/EyDedTAff5FMasrNO/hB1g7BrOBHcCICGNhiSLamjbquhTN5R
ko6acLJTlSetso6yof9spf5VUA7XlardBrVu7VCCjKgMRuVGsIanXs+8XZvo390hPmHSdk1e/gKy
uN9JTCtJ0HCswZ9s8jYSN+owYh7ceVTsqS/Rm9onudthUmeKVCvdO1GSP5Cb1o5VIYTs5XW4Cfzy
1esLa1vEoNN9i28g7JryEPpNeUwFAWxR5r7mlfctFwOkrjLuELKUv8h9aNlpFly6puvbQeF+NBXu
G3kidzstze+ksP2aj3QZZKypaPop2tarM6rqxfgMtw8j0kJMNp3SJhdyD1FQCMxnq42/jjAdNr2Y
tk4sG2v2YRNW9RcMnGHifTzpd+Cw+BYDl8Xl6NV6Lto6vTWDz6QZQC0gUYMsGQ3L33/7j//+r+f+
P71XLprx4GXpb2mT3GZBWlf/+H0BOIuQ1c9gM2SfPtIN9MZ+tCtDPKbASaQsctpsDdm3FmaGKpUL
c4hTGTRr9r2+jI+944LOv8K7b5tcw5NGpqI9mP5G3PncbI4l1PNttrOw2F2npi7AP9+MeMI6nsFO
+9YD+CSCZbSS0CklxI5ETGAkLh3xt/fndiES6rmTvzRKTooqz8CM2ahGxZjBR2gKhP4niENHo8a9
dI0vfz2QJokyTuDSVDqazW4Yy5HHFgzFR/ZtsPW2rI3O0GJ2sYJNX3iNiiYDaIUTp2swRmZzJ7V6
X3AXZ997Vbk9RNgU/w1WHGz6syAzLLdRSC1mFxCWuPsfhWyjHLxXRMuO1XE4lna6p9C5AkVeHBYv
6AdjDQnb2UdQ1ONUboX/YghDyulXf6hruj4IgTy+/6KWUN0TMROOFDaEIgjrtxNIr1AElMySMK+M
m26rPu2iLT0m2/gKVgFXIKhshzZcwSEv8JmY0bOosyWvKp2fA5qCNHU0QBb4kEODbXSVX8g32bO+
EYatKm/UQ2zTG/wY8s39dTrT2weYfQmulXFfNiF/WJSkSnq2Uv2qqYPjUu7Fr+f9SV767M5HO1uk
qim0mlxMNCAf7FX/IEoUbAxzo6y58C0GUlFkMeEDmJY6G1WW40dGqsdnZ6kN23R9CAvzWvELHxHm
/vv7o/qBFp8dC4p2Fm02LAtOcV7HDKuknl3YUNnvTbQeSNBKuP0mnQobY6sXTMRAtvNdXuEvdZfi
ca3s0+v0DgktGSkPy8m27z/YAjac58JZR8VSD8727Lm6sO47Y2KFN5Tk5QGXu2FVrWnxAz2LMdsS
FFmotGSAdiMcgKH4Wxh52/FgbfUbNPJK/NilK25oKwNbCzpjAVZpnsCq56vxvJtRvRiDKz9YkdZd
XkE/525G83M9oWqigo27rcGPlxGAROsUl9LWXZNOWhnMjy3i7NSzRI7fzodqXPpgjETL8fyHplsT
9P+hN/vrIsVfdTK20PQ5Q8ZQxcAI/IB0ou4k6uqB+Llq1OBEWVf6nBWFfGqVUtvlvpBdjbnIjqN6
ADkj8EPGoHVOFuXPqSv6rz2oMFqXyq1Gj29fDWnjUCMWN5kGoMFLpPoqycGOudipghITht1Ymwma
id2Y2BZ/sx/K2L+ibRV/ViNZPSS52QOwaLS7EB9EtJL78dryS+E+QcfOjoSuOMSZbj7kiZ7tgLOm
ttEI2JOblXGkrYV3G5LjF5mZZ5usi7A7qbJ8J1FNnFox9BK0SLkeJSQ3hYIGUosG0yc8oXKuamF1
lfaZCHgwLEFiadJVqvu1M/i1CPZeZRHn5bgV5b7TwI9U5dZvNW0LNFzdSWXhXo2pLJzI5LtT5UEE
bWRd2b3/Bf/KamR3Vn++tNnxR2mxykrBh/LjjduUeeqSQ9164ESqbWLlexNHhvcjLu4Z+G9KVM1Q
jZ2vxlwrtBzDLCRWLHdXM0Ny1K98WoshdI1UTqbqg9TK25PWzUXXDBW+3jwLg00b11zdpPv3h7Gg
8cHMnQWZzVwzBoVqKIyjO1EacYITDQZt697ou2jnXv91weApGomXjp6RZs6pWfRStTGe5AKEuN10
8teCPd1s1o7PBfWKt2GmmT3bKmS1FEPaBJM0nrrXT6NjHAI8orVrZT/azdHcJTfa7fsTufiyEIKy
EIjXSZRn+7sWyvXYBqR8Bt+wpn4e+xWW6/KgziLMN3Pw6kM4apM2BpePGD5d6OjHfOvdSza0eHvY
IHP615UxmMmzoLPtPddUzyxanUw28MpNo8SXYRJ+oQf290anITQzrXdEMt6+sjrRxkzN5UnqxzoU
j/19/DE/qBtzY2zNm+p2Mgs0/8b3BZYS3rABtQ1Zjrchk6oY9UJilYSAmAIuAoP74f1FIS2tCryD
dFOB1mmy9N+GSPGGGXqaabZy0zd7tPEOCGRvpFNwad6Yn1GV3v8NKh1CdT8jztZhH+e62abWAJ4i
wvy13ahWvZJVLB35k5EVDC0SGli+bwcV9FqXwFQnF68KOp+RSCEia0AUhwcRkN37U7h06p8Hm22C
vS9qIOtYgMIoP1WKdHDlVtm4kea8H2fxTZ0NarYYMDrt9EFjUAoQdoHGoRWtKGYtcCkVbpyapgEz
0H7xvMkQX5Y0+h+2GofP9J1sD//WInxusY+3eqCVbgmk8/v7w5pe9zybOQ86W4BypamtS1fRlqLK
VuuvenMfgJI3UguPsGj3frDFu+F5tNniE5pIlrI8HG2ag42tfk+dwnYddzd8luzMGU/R7eSkurbk
F8+w87CznTGsAV7UnQfyVXI9x3NbYNnloNlxFx9QixS3BRhdX0tOYDuueiE4QTj1N3LT/2W1cPnN
G55tlhlAKSHQJ6gFbMig929F07uR1WEl9fjVHViZ4iC7gywzxGp9/gFKSSUpYC9s/7LZgpxV/G17
GztAEY+F7Tvw7B8Hrk9oPNjpNrc9x99bzvjaHNZ8ihc/GsPURYpDNBfnXFejAesby8AYOsWId3pt
wG+tyrVNdHENm9CstSl3wNru7X7js6cZrsIVQ/7Qffdv2wYQ6wZGHkJDsFWoR8ETPNJ5Ue16dTtd
3H7OYs+2BQMQeCdPYkNjUx/DxLzuKfGK/V/XPOaNnoWZFVVoyBV5NSUs4Kg+ACygobSmwrE2kuld
nuVEPvglvRFIvXzD2HPJ2FsV8D6xXzkcFpfE2UimxzgLo4Sq33omFYXK7bjbFF9NQ8j+RrHrfLZm
m5pKZdlISnLWIfpErz1N/Y37l43Up2+Mr0uTEKI0ULF4Ow7271RqU6ariyWAVTJStivrevGFWJph
coJyKoizUQxeLYymAqE5cwEaZF8Bc20Sbc3aavHUOYsy25LLDlXdHzKCw6lFydO7mmz+xMOacMny
HnwWZzZfkt/10WiSv/WjZO413wf36PfBMS0S9v6ykfaWoPsXDFpwgAmKNyRdxX3b6upVC5VsZRUu
bRnoaIAtIK2TaUO8fXupb9Z6byJ/hIYizHbNka3HqLgXO2uXJGsqlUsv8jzY7EUmwVi5sTnlyB+j
6+4a2vVRE6H+bZQ94sAXkQOn7GiuFa2m3zo/2c+jzl6sqPrcNwyGaFEOCcLPDYXzpvoQrA1veXTI
3pDvWahAzg4b1RoEF+44cPQS86QerCdQOph8Ur17P3tYHtDPQLNtHqydGViTZr4fByeTFgCIik7P
9ymVyfcjLUjxcWsnA/tzTLNdvSpVt5KwHrH7XfEo28NVe6Ft9Y1/p+5+eL2t3A0XJHaJBy9en5ob
BpJyb5ejBIp6iFKKxzVqiindc1gqH4SP6km1SZCOZbLJv/V36aOFmOikU9xcFrSpbYh8G/54fH/0
iy9UwgeU2oWkiub8YYqkM7oAdR465hCT1HKP5oK5CcQ1MYy1QLMtocmbLB+SKVBh3SQoOMilfIkN
yeH98SydOMbZeGZZV6EBCtKn1pE+6I4ELGzQ6pUFs5hxncWYS9kA4CokEP3EuPLv4xd1C1Fol50m
ZeRut89O9QFDna16GR7A5d8mu/pDsFsr5q6M05p9H03kSpqAzZ2dhCUE3hiw/uf3Z3JJu0RBchb8
Jx8HvbjZVHamOfpjwE5Gff4x2faHce+Rsodbz1krLCyO5meouW5g16YINZic4XV1FYefc+iV7w9m
cTs5CzCbrpzLFtoBXOhG1bgpE/eDZka7vhe2OgXK90MtlmbO5m1eSdBKTzeSqbEBUu8+oh0V28Eh
3rmOQSouG4fhMsZQN/kbF8rzqLOkMTB8tUpbolpNxM6c9XddqlJWC8djobkoZMjf+xJ6k+sKdysD
XsoqDJntTELiCxHD2aFQG4nYNBW1qGrLWM1TfeNdFHZmg76sL+ifcPPwFKffQpTi+tGsLR5p8XxX
8FZBRht96/m3EKo5whXT96jugzvB2rSXcADt+MZ3AEt8j6+lR5htF+LhrxuHsJGfxZ0dHKmqj23c
MW5xdF8KUbrM+3znIcry/vwu7pxnYWZvVjDbKvcazlwJtqYc+JtK1G2Ri+X7YZa3tbM400d6lqwX
qQaiXmZL4Ug6GTfN0/g8fNc+jw61RYBeYNY3aPOEj9TVoZg/9NvMCbAVwb9m5UkWd4OzB5km5OxB
JDUolaRjKWf5dwl2jV6u+VItluLOX920X5yF6DQzqVkxLJkPyHlvq73rtCftunAAC52SnXE7rpz6
y2NS6JCjJQ/SZjYmH+5mmMu8xAGC8zDe69VaV3z5K/gZYTYkOjuFgnQTEpsyqp7Af4b4rrfQzTZV
GLEr1dLlYIZIm5iEGT+Ct/PXZGYa4R5AgaytKC6M/TFvBJhRw7VW5jem+LfyTrK0P+PNsge3kXR8
S8gedEy8w0afGl6g4q2Vlbf8qf0MMzvy5CStrTDgiwZbv4MaeYol0cFdbKWMubgYaCnSMaJoipr6
29lTvcJX5IEwHZInhQTmTV9Zbotb8s8I8xQlL0QlhJNAEzt9qY1nODVG9DlsT5IiOkb7rf47jV+a
oX+OaL4F+2ZT+INAZaQqke4QbgAQwHT7luYrRTV5etG/XHQQzuaizLzp4uwgbxoJgWmDvd57yo/g
hYFUtTv11DvFuEH1hXKXdGovdEf9qO0HpySBdrfIhqEWDov7UHx7f89crHECNlPAKlmIGs6PvliT
XHNoWZedjS4H8NyTe0TV5ijYEEdtxVa2yU3zbW2DXNy+zsPOZsGLQ8TDEZrAvHlCnMnb2Gk/jbSz
vC/yxv8xK+8PdOnDOA84O+rqpinMPGLF5tKtHNYoJLz27f37MZZyNDBEmFRMfYRf1ChrFOYtZSig
eJr1hQhKEhiaE8lIZohrQqHLwwE4rGJ8Kenz3TgH56wJAShBwyzv88Z/zHrzUtfKx/dHtBZmtiWP
UoZUNaRiGyG1sX8OgifRWJm0pe/BFH+OZLYRu5rux1aMvCV0g52gPgAA3MXDS+F7VzGg51qrnPfH
tLR3nQec7cRxDU0pVCivjy2QZt/Nbt1S3L4fY3kl/BzUbH/ERrbL8pJB1VlwNMruIpR8xMm8faGF
KxvK0kF2Npx59byMC4pQGa9IhhK/kRrjNhetRzHX7wsJUR3DHw7vj+1/2DL+Pbi5dDQtLNajkk0q
mqHsZE/W56l3K2xxEm9s+RlulhNu/e0aZG1lLeqzL1gM5cI3igkY20IVlCJQ5OxZCMq8P7ylgweN
UBR2VEkTxfmGqJmZJ8NAmXLxyaXtT43QtQrj4mgkMFq6YsLmmpctXKESAYKz70IxQB3qaayMTVWm
K4NZ3mfPwswW+yD6bqdPo0H87Kl7NHaAtOxupz/7d1NtxnPWcv3l6UPLlXozN6o5cKDwvBHI0dQz
O9bHCUQM8QJ347Wqz+IHJv0MMxuXN2itp+IHYVuZZ9ciypFoNbbKXpO7zfvrYflF/Yw0+5TNQcqH
bGRA7pg7dfohkHNUmV/eD7I4HHBCmCtK0HrnTn2J6/ZoNSJ2U2WPnmTY7lBTRw83Sv7wdwJZBurS
JmZ389djhqNYiS7f7piZtgaDzRUfzQA3tmBNL3lx3lSsabhOa7qlz46OqqtEkNY00+DXb9RYRi0o
24vDWlVuaTenios699TZEOe1CoBmSSuE0E4N70nt7sP00/sTtvb7lbeZrliGNIASznQl/xJJF1Xz
8f/2+6f45/c4fNANdIXQCo4SO1CRnRVXDoilF2GZqsoZKwKMnW9oeu6OegvGDla7ZiFxmSRfglTo
7BQD1Pyvfyy8ckmjY2bo8CVmh3lGRaE2BIOXjhVR4WoQND9MLZK/PGdEIckCnkRXy5otLY2cQLc6
3gkSUd/aOrnL0+H4foiFbUwVJS5r6GEb9IJn+SkF0kqvPYiTiVDvLA8Oer1B8gkSoJPq90FnIQO3
fz/kUs+JmIg5wIbgfjAHotRlC75vSh/Ty/pSccZDfkBAEzAUspn7v9HrfhNsNsCwUaWsKBmgpdJo
qaVNkHx4fzwLiQkRTLA7k5ch+8DblW21RZGhAk+KmhQRQkRhu5FF46mw0itT1wOovsLKSl9+aT8j
zrbqpsOkNg3gtPSIZCUxOjZqgsqIFSW3Qhh/CiayTmoaWxU45ftjXdi/z8YqzRXMc8hzsoA/kZ2l
cOo/JeaFkFxU2epxvvAtc0cFTqZzVlhkKG/n1BsDOYphh1LhCu99RHHudDu/8T/WJ7jyDmJ70v8C
g7U4uLOgs8Qr61U5NxsSLwiBdiM0xyGvabXn2x5G7PvzuLDbvhnfbLft4Y5DtYywSwwTu28Qt1BW
qsyLEeiUYQMOgM0wZqtyiBoB9QR2w8RqN2L/SdFWNvTF2SIDxosCIJ405yBIZtebBtIxSJAkDtI/
sjHuNFQgBH9lrhZX+1mg2S5Y1mgGFgojydAQDoYCoV5YptCq/VMSYSpYmjvw6++/n6V8kh6byjkL
kUoS54Uf34tj3ysJqjRQZgR568neMQ/9ye/cjpEdLMeTmdzmLhdS8SLGysoNUJps1symFj8ESFyk
zjJp4PygSdM4qoApo3/v+wc/RhqqV7aVV6yMdy3MbLUgL2MhE8bLFNsYOaLXMfloeWsv8n+Y1J+D
me1bAp81d0Wi1DsTCXNM4qB0C3b8vXEUW3uUUWnb/I3bFBmBqnBKk5xhnvF2J9FCDWmgaXcW1S9S
h6oqBlHB88pqWVyiZ0FmyU3flRrM9paBOd0WE6PWtpAltBnhwbyBUAiGDv/V3cDZ6ljHv1NkejPG
6e2e5VaV74MqSDgPYAeM9vCIDL7tXXnZpoOiszF34Ta8Wuti/YCxz+p7VGQkjfOAmx22iW+Don8p
GUIRT1v0sPWeIuRmv0Dcd3RIs7iLOuCp+6mds0UMfSOf+lfECO33531pjzt/hNm0KymSdBYi/FyM
Sjjwn/R2pXi+9FlIEpY4usRNmZG+HWNfpU2o9dq0ieJZJx8ttPj7biV/mL6tXyfyZ5DZsWO61jDA
Z5nqNNq9jjxghwiCivz/kD5UBjwrd+3qv5iBnY9r9u6o0EduPx0/0aN6mu7Kke0ejP1EfV13h1yb
xNlbGuHSdIPKQpmURlGKRufMCYr/85hmH4EopCk4RMYUHpPC1nbVHjmlvfycXmt2DnXz/aW3dPqB
w4B/J+IuRBb7dmUEqWUJUs1WZiC/V/rXHvLltXTIjJXFsTh5Z3FmGzMMpqRCx1O0i/w5bw6ZjLyg
udLk+NEDmq1A4FZUMiSyLeMXFq+vpbJVhizzftcHG/UOKskNMsafg96RnNhJ9uJHVDZPqjPsUBK1
TWhv4mco/Z5Nxm6v7djytPp+eRyeRedqReNg/tVluVSlLsKntvXR3IfHSbbzhbx9Gz2IH1E87A/G
djIiSrdtsZF3aDc41SF/WHsMZfq4f30M2M1Tp06lpfX2FWfgvYXemqDyDkKMk6t2P8GgYxuoiu3u
26P/oxpYOCjsnKQLkSrGpXeKL7rP2f34NbeFo4ci+eqmt7AiwHhMfMzJbxeSz9vHKgS1a3LVpINQ
PGZYC7swlLVgZWdduNNA6UAQ0ZAldBvnHCbfELTaj9iTYg2p/xpRPlWY5HaTzr+0Vnmzi0OydGvC
8dOemZ/RvYcWGkWhESw9hpdCgWK35vSVuXv/m52FwdUHE42JbD31QbVflnkmlIJo+JjExBnnUokC
OhoT63P3o9BwtnB+iTPb8GTouXGepxSLj+hpnNS7djdsm+toK1wHdr0Nb5BJrLfyDmUMFXetVYyO
NDtRfnmAaSLO8oGolGS0Of3qR6+re5SccCfY0cX0BemYwEe3ynbqtuniZg3TP88Kfgk9S9ZdJQOf
jNeBLX2MHlEV2iRbCSlSJzohH/plcq5E23CfIax5J1/qrtOtZ3yzrfmXR5htzVJlikMzTb8yXnf+
x0b5FJQ3FRvb+6tplnz8KwwkQq5ApAbzXUoqYdOUMlqfkEMf21guJrGqL+/HWBzK1PfC+I3epT5L
mAe9V8xuGopKOucPqAc2R798yiV35QiYQ6H+ORp41NiFAy6ks/d2yRiD2ZZFUFQoxgdIhOtPrKCj
GWcPUtfvd1b0miPot/1kjd33PDZPWoO6TSXWh/fHu/iFTrutPOWz1FLePkWGR6fndyFzGvcXuh98
QbB+70rFSv1k8dX9DPPDH+7s+6gGOc9kuUam1XWtYzGZIflh0/1zD/2PNwon1Q/Fk2cQkWXg+fXs
j/99k7+mH+vy9bW+esr/a/rRf//Ttz/431fBc5lViJDM/9WbH+L3/yu+81Q/vfnDNq2DevjQvJbD
3WvVxPWfWizTv/zf/uVvrz9+y/2Qv/7j96eXJEB9qqq5ENW//+uvji//+F02UJM9e7NThH/99fVT
wk/eBdlv+/IpfXn97SX77WMTL/z061NV/+N3QbX+wBJdxWhU5Q4hk0v9/lv3+uOvNOMPHRUT6Nz8
D42mqbSeIi/p82Oy8QfEPLQsQDIYpCw6X3mF3cv0d4ryh8FRouMtOWmSTP3pP+fi9p/79D9f07JO
zewopG81KWNw1AL1hw+oTWnC2WKxOkrNUMp7J8Sqp0KbXUHhX4++CsXDuO5WOW86GrTkiKTxISpI
w6LoOgtXlnXud1GxzWvjJqgMucDJKgzxSkN6tNEUc6dl7gTlMXvPEDtbqLLWQsyqEYa2g1bjaciO
dbGcmXvRaiESSm1lIOmfGuhwUCLszOTz0HhVRMo/EYSoEnqogyf4zkRDVFNbq7gu211Wiv2tXCue
9oAWpxSjgDf0rT5Zd+ceqaLpelWGAB4eZSGF1VHJcnSORL+tb5pWw0RBDqRedayoEYdDJyEuiKzr
oH7FS8Gt7uQ8NM3bGMPHWyyxgstOrhDVB0qiwgsK04gZll3lG9Oe2z2d31taI260aVHDeoiD3now
QKFqk347as1gk/PLNsjzD5hWea8l0kyp47aZhNVE4QuRLWLSZjpeWrudY0TmMO589KOe0yqMRkT/
gCuh9WrgkmIZuXyypDRSbblzpVs/TnSEpcfiSwMQfKPlfvWcg91qEf/0i/vR6CG8emg7d1bZPY9y
oT3WFcrU2L10wosGdsi3RS1VPmRFm116ta8hxiYkCJKGlNUe+2G02s96D5FiM3RgHahpCaAu9Uak
05fIgCU3VhN7X3NKrpepleLK4UcJaE2FTAfrJskPtTujCcInuUEQhKlrNbCsGe9kI3roWqGcnUmZ
nQoupek0GQK0X5vWMp1WqFV0ZiJU4xCiC8ArUlySx3u/Gqp8gwFaHdoZ3os5vn1janyySqEZHMXy
WhV1tKG/7McuNzZpx9uze8uIt4bqV/umrepvRSs0l0o9jq5t1HIQOqofIUwtdGb4tYiLothqEd/p
prESGZO+uCjbj6oeSPXeNSM0RhBLMJ9drGh6CumCJWxG18TeL/arRsaQp1W0nWUhHMyFywyRktej
Eb+qAilcu4rGBgEuhL9FLuqJRvUhDugBFaNloNWBNDRdhsTEoq7uyRE2oT/J7WD8gwRqHHpq57Q8
Q2EHviBKdqGnJStdFhNrl1qS1zpDULDorcisvM0gdrq4LxURbzCVS3pgZ6qBAmRomZJ6KEZtMi6i
ezM4UeQOKqWZGiNJIxQk7GasFl02wNylYeuqxYqJdcu1KOg3GHpoYo88nlCW0SeWk9zscrXukesU
RczTg9rQUCjLYOsjEd+hjq63HmrFWWsk0TbQERrEUicoM4T0B+kZlWk0oEwl1zlM3Ril8yJ1X2tD
8VB0cIUkh+VT4vml957VOBGXDnqlrlxTs+p6hOQ6Jeoap/E8JAirXiuznehKwkNamKG1k4S+dQ9k
QkO4czP0rWxdq1PZjnw9khxDCvt7TBtq2U66Xoi3aN0rzaaWWv8qSSXOXxS6/WI3pFUzOpYrCBAB
Ak+JdolYGflW7nRPs2U1pKo6yqk4bDpV9xFI9JElPmCUzXYlWLDgN2KeKR9LUUeAGG3xIrYlzFZ8
pzIVpB0FTcFdwTPMUTsIZYdJ1dBE0y+uuiQ7WkpUJ4e0sjLh2AZeMGz7RsLdokbCNHU6z4g82ysB
8W4zwYzVKXjqbVNJStGRZyvP6A7wvW47zgmQnH4QB3ZFkTjCBE0HiBsaiLVtfb+s73sB+cgtoveY
aAxc7zB20FzdvAxbi40c1ExqHX1Pq1/GsWzTq9HwKOmN/qApuwSTOoGtV5Vg1Pu9d9dGfXrKE2iX
KOTqLtZlXaRDhCkq1XoI4xYvbcAdfPSeqgHQAlqKY5oZ+U13suJaUbeamMnSbmhjsXiIrTqtd3WB
7vNn1SB7v2mHLA0cSxVEfDxwJS0PpoAEOaiosUB3Mki01DEHZLG/lk1jBpeYzanBS+zljbbrNVnz
rks5FBAONrCDrDcBhdlJN7mRxeg2E7JSvpE635Sx/qTpcsQIwLOu9bBsEMwYxtZH1kSMEC2t5drH
8AitztbuOis2NjhPYryHrbgRneQOgJoNlpbdK81V78GNBLQ+YezE2FOJioGUYJPF0qkoTfPjKOvh
w2C4amzXZSO+jCDRfccvdCs8ylHooZhuBk2MJ0Aj8lJLv/jWxVlUbgNB7G5cGSclbNCKu6IzxBsX
fVwk0Ksxvc5kQ3zxLRVzv6STB3wzRFFJbBpJGOulRVlEF2OJGdxHXWnLR0UL6hwTG9nHuiEZmnIf
lAE+LCi9lIi36KJmc/Ufxtte1YbQ6YJx6LGgqTDVaZEDyT+YJRpfW/RUe9dJx8FAtNvIg7y228LA
sGqcaNwJHAO4c1nqVwfXiFvE4SmphBuhCFAPbP08ak6WGkTxnr0Q6+M6HfEIClshvuuQyFUca8gk
1fFkEz/BHpJwvy8CM7mLWvRB7lSl5hjxB9N7kjG9L7dt3IdoeLWqjgkG5opqjf0KwCzUbIt0Oh56
N3SNTaJmXbBvq05AQbMpdYwsrbi70lBBDtD097PkGl9k69sYGEKMEh9Kzh8M19BYq+Q9uBAWSYRO
UVcaGFAHZoq7RZ9G/lFDcldwci+TOCmaLJU1MgLMLDdxH6GNHJdK527zQhX9TwatWijVsZrUqP0K
Vt48dAp6r0+t50lovA59OdR7OUDtboc/iDodyFmPLaVo/PMK8v8vBz8uB1y4/i0FuXI5uCahf51f
D/j5f10PyOVNqqsAIGgD/7gf/Pt6oJh/aFO2bJqT1zX3kT/vBvwIJk004nURdNvU9Pl5N9D/AKfD
xcAC80Bb2QKB9BfuBvNCOrcTCTYLfDwwOTp9kFmNUBgKRNrb5Htnl3iy3OJRVGOSPuyqelvv12t/
yo9S2FltiYBA6IABmTQmJyXEWXGDxEbNKEgHXL4tTFw5LRVxKyB3Xu9by80vlK4db6LJFQH1ZWDH
YtDVOLlQ+9pIaAGQGoiZelDGVPuKymJxlVZt6B2ith636FogHhuEHBQume0nAfuHA+bQ+MdGg/Fg
amGEg54ShS9J31SfqgBFbVtA6hc2f5whRJtNfggbXRhgTPT4ZBv7iYktbYpSbMkGBAn/AlWOWn/T
tEEnb1qMKHZhXDcY/nld8iX7f8x9WZecuJb1L9JdgJj0yhBjRmTk4PTwwvLIKEADIPTre0fe2912
2O1c9T199VIPZZcCEOKcsycEIsPlp3fCDwi0iPqUwjwkW5EKk1tdIuZTw1r+PR1a8kJWhEBPxgGj
3PPCh0XKJX5xnbLw8CDGEi4Dq189KBHqMFmitd9WLco1aHKKaK/IMsHg0VdznSLvarlHTeEcKVN9
JglYdnayHU8s8QcIlFoGEw4UjPjaK0z1/ERAEnDSWror7IIGv0ng8x/uUCMharSSSGXyTPeedA4/
E6/n6CPiGa50kY7wOXPmynknmcHgAbAV2RT9gOrTEjpvwx6xVGJaitPgxLI8hn0tckVE/6FaW/Lg
ch5+tWJW+Fgi9OK8DBF+IwYwDQxtZa/Pc+Xi22mXlW9nr7TnGnNbJXqdtXVg79ogQEtTybF/Rpmp
n4UaTKq7ZkbynKQAYfG+wL4vcloQ4WU7nxD96p9N6CGokAo9iixGImEu5Lo+U3/yvk6xVz+4pW/g
2Aoytsdlv53FaJ+wru5yr0C2KvKSkIYNH7K5ZEjqKZH8Qlmj+0fX19EpdJe+yzXpfND/NQJ1tn7l
IH1GT830oiFmiVM/aPrqSHQ5vqhA+mEuHNvZJJDF/L5pVPvdmgajVNkjVOYa0aFOmOL4PxhoYGM+
aMTHRrX4Sv1evPcrv9n6MPo4IZH6GpBbR+0xcKKXVjL4bq+DNKlQFNO10jQf0DItD13QQg5Yk/lU
4p1CupicGLJ3RfPMp3XG17Hu51NltDnPixoRkCEDmGKNRJFcBHXwHWQBmdEROaIras8NUjPQazI0
w/XAux/4O3DdQJWql2219oUvc2MQ0vVQ++j1Ex9V09ZFofx16VlYIHHPVlAr4DP62SxCXfQajZ/a
gSMuUpUra3cy7oKzbgi/MN94z9gCIwR8VFQfWjnJC2zql/fhAofIBGYS/XMLh6gnizHCFySWO3dg
uKEZQqbsemBjbFUGK3NiUt/24Z43o/+RF7Ml26sRDoYLPvZmGnlqXTNDjNzOOhoRZmfioc9GNOQF
/siItkesy3BqIq13xRzyo+OsIHtVypwClFCgGfjjkjtT3X0eC0QMwZHI0p0cNHtf1nHTJVMxAHtx
TeEnbuVU2YTu+8I8vEdj15db2TfBNi5d727GeOToE1+fvS5ESABcq9WnKV7ZRfpu8QGZmAvM/0ax
UyXB9uFqytH8FjX8d0OwEK6pPQfEWqxzClbaiMT4wd2NMN/5RkrUD8vSyw8mlMO7EjSUAYbs43BE
vAX5wSoP3utghQabclnMGZlAWibRUhXncaUw4/OoJFtfF9NzC240Nnhrvk3owRGZR0JkFIfL1ovc
ocjwcdEbU/reZQgjsYsmBuOKqBnvqnq1D7S30yliEUk8IcanAY/52OI1OWsOX3cgNYj9Xlyy5T0B
egyTwC5deH0RsUcQFi+6pxjn81dEWItHTOd12nqzPXQ8KnO6cjcJy8X/5jd82i5dWdwrHs8ABoaY
PpW6rR5n6g53QbWEKMmW9YBr9r5pVtE89CvEIWjwundNG7Z+spCq2nIL2/WklNJg2K9qnLxxMRy6
qBCb1orhvVuBjFlWhb33x7Z84ozPkKXpUcHP24+RNDa4LLp4S1B/GdsFeQVYgO7x6RWbmHCk83Ll
FTuFNK9jX4j5INwYBMJesB386y1Foseo4CsyDmQXi3FIG+KDXoVeH+0dX7pNGXAtc1kwWD1zVKAv
HQi8PAEwyhGA3Sqpkd8Gw1jYOBJ2t9qBfoiRc3VCL6mRElVDtJtoCnv1NDLrdJiieDlQuVY/lnVG
3iBoNO2D6VoapBTRIVF+/SgGyEyn6486qIsPFlPcE5idmFtF1sKA31G+flRsmffNAIfwvjH8ve0c
goh4ioMs1aaPB7CL4LKQ1VIW4H7PMf80+AsyScaiDE/BXEy7Dio1kWkdyGCraFPL/eDWcFRaFwUi
T0VinxwdkNl8JHfX4sdPBdx/ZqY/e3nfzEhhuQ6DH2z0V/QOjgk3M9K+ClCPm/BThQ9XN2whEMec
iqQFqzOXvfx9resA9KcK6LoWQ2/PwAu8WjLEV8zkp3lsR5p2mFT4CV4QOBahF6Nb4UDV73oJXByA
qLnIm4zNG2jPLTIB/TDwF/yDcXKIbvnmCucKJkKmjX8g+BAZuSwJzKemj/4fEIP/Ewf4BTv4K67w
/yNigCocvJb/uyl4+twDQ0gBJMi6//xLP/Dvv/rfcEH8L/gcRAGKYOYAFvufbiBA1X/16ECBjLCQ
a0vwvw2BF/yLgaQYggoJgi4+60C3/hss8Ni/YBYUOzHK3Ve4gP6jhuDmTfBDF9U5GFFoP7BVwBn6
dXdaN2xEo5Gi42/pZv1eH7y0z1Amp849eUD2eDqemq2DgVz+0936wxt4/f/+9Fbcrnu9+p/fCq4Q
9tEbZ8jaldcJajikPkT0Lcuct1a5oSq5tkRSyPXqmr1bJ/p+SDlIbogfPfNnKDiz7k0jrxso+7fr
umE7sGqieHhY0fJn1Ftlc0BAR6YQYl+g5pjr7d9v4y12/9t6N8+vqdFo1PU0ZOsB+eYATDb1Yd6J
LT9xBAxnIPY98GeQFVG5HAuOuW8SvsE5++M9Bhf/qixC/XEFtn5+kkCEDKbmpM9WOiAlCWqH1FD6
xnbxrqfkb/vlf1e5bVxLE3ajxnQsU3kLkuuGbcod3aETQOrUM4CcA8mREJSS7fDsZVd/m+7Q5+Y0
3JPsH3JP/33Lf/opN1sX06sumvxmwLBLVQ98WJrciXS4g180ef/3x3tziuPcpq/OoaDrOw60/Te7
qVAjCH3TxFG8c6RcuLJ4ZrTy9rUu7Le/L3VLwnhdC4xBSCsC5sKT5eY5xghoKWqO4LGreZBScPtL
FoQGZzPQ7c8cZrbOmInsKj32khi4+1vChz9d68/r3yD6XVSBEkvg90zcS0seGT0w+vT3a/zTEgED
tdYHOxKCrut//+lTHPjc9XnhIdR6fHH9fTE+D/qfEZNf7yKkKbGLPBIK3foNHAonxlFSH5N4hN6e
1iJ4d6UFhcpkf7+Sm5fudplbRgCgow6fDUTZNNLZGYfutRu8cXje1C2vS0SwXYF9E7KQQHP69WbR
AHlDS+1jCQgG3Z3eLRs393ZvMXBuSdav60BXw163OE6Hm3UqOY8d56zDF2i+88Ok2yDYGp5AfqZz
mi4a4nr6hofBLevnds3XU/WnjaB9RCk5La4NZPlhB+gh4/mw7ZvUOwxnnvPtmF+/fjptQIBKEf6d
yc3fH+DNefafXwCnSXoVyUHz9+vdrShKwnBeJZLLg6yromxZjhrhtRN7y0H81oXst6Vudr1YkHfa
U4Q7Xp0ELGiBsOfLwwzo8Xberm961/xpa15LnSiKwPrD6/brldF1QAPFwjEb6jqrw292Uenf790t
+ef1ihiEcyifUCWFt8XtgswqES09z7q76QCHb5v5qdqqU3jRVzvS9rLuq8NbNs6/Hx4AM+IIwkn4
aqA0u6kl4DPuOW7pqewabsaXhxFxvFHrvfFiX0/Zn75z0VX9AvUGLhHlGDC1m7s3REIhtNBA0VoD
TEdKxmfPLTawxd+h7/ygJUYWf7+Zvz0uLIhmAcobHBiY095MhKNmrS2SCIds8DrMOGBlS6V5+Psa
t2Pn16u6UqSQs4ndjqf2655wDLBIiNrwyXzdghixglYX5M6G5utO/DNS1n8Ww/bAOj5sXG8arhFG
UiqozJDR9u46F6MH+5YL+02V9+8l8D/HKR8htOiVEfzT+QHvUeHAIBpVXvgNidRJVT6W/aGDtV3s
kExP3fatGxj/tiRUlT9vv5uNIcu5L+rVWTOQsjCgjUE7bdN4jOy7xejugg6dgfA7rN+IWIFk+et6
7BjiHJN49Yu84hRgWxCMOZswg/HmuPlClpodWlqDOTGxGZGPpYsq1YXRliMWQHZdrDfRVDU7tJhx
DmRMHpCLV50sIgmSvo+Wj52Jl0swDH0OWabdLf1CNuAKQUgyl/WHskZexzcgEsOIyGK/JC5S2+aY
EKinZY9Eix5FVHMRBAPSRA+RlwUVpjIBhEw/FNoWMC2sOMWrJ568FkO5LhzZXYSYkaya22XDZNne
TU3nf2mdBl0ug6wkq2lTbUrcAvgfNBi7dr1ASPlq7GZyBJgqpPQxhVgn1/3einDaxdfg95g30T2k
qu5xcjqYJmDKuWIYPdRpCzghw083OanHZt+EMjpOTVgPCSIEmwPiTekBhinhXe+ULPU90BomU/PH
tZ9hH1x3vqvSdrJOvtaj8zh3wNoL0BbvihJ4dAeE+CwlE0if9BC15q5xGgukaFo3GA7wj6Cw53XU
XVdPU45mv0fINpJqm3Eo9mJ2+KYKET5aWFhYhp0nD1db+53hEdkrFkU54I7+DsNos9EucBSvYcEx
NqBIJlFTxt+JF7SboWjtPdjUHEl4FIHFPobmrZ3dj4o6zYmhLP1oANQD2jdmE0aMvLMRdxEfibIU
GeYgPTySmdTPRkQu5gu6g5WXbXKCyTASNhXSSTtA15mNHQyyy0jneDP50zKH9RfSDeMuNLV5xpg/
3tQY4KZL7DVpJ5CjWs/aeVcXFoZh2JBwurZNj4mr5w2fh6EuD4imR7DIsW26NUKUyawxBVvb+TNd
Ol0lzC3gO9xrYNsLWF6zOMh1SubZYx9LcMgIgANRItY98DIJCGVraSxPpWLOfgZJ457zUbwEBjOZ
YpT1nfCBCY2IUT9PjguySqVd/oOMTvMCCpcDQZiVuL0o+/KmI+OaheTKKyFIB3FICHiNjRZZ4B2/
6xAajRhYEeSBa7xPVDnjKSwmCbpqET2toHRhOllSwAvuB24w70UFWx1YK0HIiJA+jtxYEuwqa/2P
1i2nPI56lOKYDGYIice82Rh+ItK6aRvRsQYwgrjruOpjcIpGBd+MsaiOFa/1Y0yCtgEnqV+XMzNS
8swrW/dchmNcI1LbqmpKlliUp9lT3ldlV/bJcac+I3NoNzC3WXJufYQ3U4qBZtEH11zCqd/XdrRH
PgzhNauyqI8At2HPCw+A+dC4AOIrN7KnkPD6BVjCcGEOUZdBleMztbT70vMJ7WssAiQXq26oUiQa
mJyCspwWeg4yajSi2rzKO8R9pZ9IwP1NpzpkmYOKHNOM647lXHblZ+3P7bEQPf1R8wYPOoKIBImz
tJCZmSMfPaR1nae4HeodWBLvqMWwHvHP0J5VI82LdlieqWPACugBa2SjW8eAGIn01i0y3tFlQpue
dxzsMQN/69yCaPIlQty4SKBa1xucLVMaVrH4sga1/OTJadkGGPGaOizB2Qr9bFg14AelvWPNGc7S
ZokIz/zgaS6kOo2FC6ZVR8UTRor+dsBxm06KRFnlmOViYVkHRYNAXn1VQMtSEnqIgWE9Nk5lPnZ9
Iy8tgqHvAjHEO2j8uq0iTYNInRjcOoYRhI9Q7CRaR1hXFYAstaHkYAuFJIJg6AKUozI+9Iw2mQX9
btdzTs+S1R12yBBkTdCpbdiANCbKMN6GI/gggCDplgJyRHRYWWxsR2IEXiNNIavqa9qQR+INzoPh
NGFQsCOCIXwXEDQE3xj3V6HSe+sVwSZAOuZ2GXWRVLQRO7fw4DzFJN0VQiKbQ63lBkwWnK+MDDuQ
WZp7ARIUAkYNmN6kdsd3M2uGOwIg71QXg3tBFKXawS+6+Njj7EzbENvSziDmdGMtd55Vy6OWkdnN
lHW7uDDxzvSDObCpWC+Izl63I4eMRna+SdvGA+YsAT9r0rOzgr76AikKucPOQWyrodUpnl0okFiH
gYsZdT4Motsa+Cs+L75hB01WuSaliMa06mf5/epYey8J+HIWFNIv4DchW3po+/CeaHzaxNLFeYw6
8yILMVyo8fxHQSYM50MpoCKS8/u5q/130ajn743k9unqrridK1VtQV0Bs791Pmrf0sztEFmZQnS9
rIlY1byFyf3waVoIIOA2bPaF1t3JM77/vlATIgM9oHUp8atwZwLSblvMew7QLvtp3OB5sHDxcJoq
khQUxK6Aewaug6tBeK4FsUuwqLjToV3ufa5KN8GYHbmRMxBHTKr5R1TWIzK4e4jcRgeaLM8NwTds
16SdEeG5LHYCooffSRCzeUQbLfKwa/s87lwkpHeYhXap1/V4Jl7fNTt463ibGc4jz+gEyi0Ss2sP
Wd9d8AV45cjSMVTdlzL2gBOubqBE6jae/SglSiAk00YOhDSufFRzae9rt203HmhCP4ZG1AD323l4
P/aYiKSWIYM1WQDBn6uiDoHDOvQ9dacJdGqHZzCshv+2S5rgAaJsJPeyheF1ZPweIdfiKxy6mJeW
SwfUvFnLNUrnXjbvZYHPgsS+vYvRAKSDCBFdGsz+p8mT9Ag8FBgsQKl4y5dR0GTEMPgo4SX2Y1QO
3vsQvOkhHJAo3upqQyt8Pf3GnY+NX/LHvmjcTbk2BYzPY5FfH0GqQFU5sqovENS7Lru+MxX4fF7x
DjyM4mWy5XwULpJq514VB1kN8BSewm7fVWTOBnz+86kUwx7MqDaJIT/aGRS6B5SfmDpwXFMJejV+
0OSmM1QlCLUz8qG1Vm8nR+ENjFoNMR5Cf48SAO7RA8qVkcal3xlxcB6DhmqLqDnCKhoQUmmUPXiq
0kcwouyeu3F4VLSqv1aWlXt4ysiPPHTgxSOxcTLQFthXcP68MAEuDgEvDGFw+PgtvIEy28bmWKu6
TRda1+8MZ5NOwr4r75qpEo8SHNCHSgXNpxqbfMtpRF7osJTnNlzap4YtqMgCdhYsdd8HJZpo4PYC
4g4Rrgc/Bs9gRmR3CpbnjBEgQCSQFZU6l5NEPCWttL0U4OhChgfkdofQ3+5ThfKjTMpGxadiqIKd
3w/VBsa668lpxmVTgoaHiZsMwET38FYmhTL6s2ZC7VXXEUDsLgq7wohvCHK3j4Mbq6PbD+oMTviA
o1aA5L2UC6ofsAUVB2zsNO9bM+jPJQjz7cYB5w5k2jYeVRI0XL4bIg35zNiDR7KRgfKLZKkkGOjM
4+gDaQvckJM+vicCi0gkot83sWy+1wp8/sSCsJyCdE3vyeDAnNplaEwQZPA1gvwzzF1Pso+LXF0E
BHue2XCYAnwBUW/eigl/yCB05IsOluYBCXORSobekB2y2e3HqWUiq/pGvKD4d74WC0P8rN+XDlgn
utkZ+IwdPNOrxIIgg0i8GgTXmQaHBknuG2ZrAPImQsL96o9ZZDyZ9J3msPS0zW6l7Y+lRNlalgwS
c/CVXkg1Qc02m2U7u4GBJRs+kgJ2IdCh9ypfBu3DK6SEQxLT81OIpgZtj+xPiJLHzRqhBpvBNAKR
QLZ3GjZB535xliOMqap3usZNIkID5wOS/yDRR4ANVDi5xfQ4d50WoAqUC5nXoswwik2gmAvMs/0G
kY1KsktjlnIPcnub+QWY/KAZD/BP1wjMowQO4K0B9RbA4xbZDijUXdM/QcrQ78EabLKe8BCphfi7
fRHrMzLkyIZCNZSFS13msint57gx4+MaTiYPpDMe2cxAiAdSnsSNRr2ohP84ApQ8NY3AThfTuCmE
cbLVigih3IOLEHNf+ZAPM/VRxNB6gLrefaqrEOdk6FXv1NRUL2hD+MbrOGzN4Mr4A2mX67eKUORw
+i11H4Aj+ztHBrgSW5DT4nP2pAzIyqFbFLtJjtD/rXEFFnyPArNZwX0GMTNv3LL6ThfV5SuhdY5r
RzI8XELBVUdjFqQu9vyU9DV2O1IjGxAASjy4CtT1THs2fnSJnI6j6nHjkbQMByGhncepCACOoFH9
UDVYDcchorqW8MtiTZgFTND93MdhAoc79eCVMdlRHdW5qFzv3JMr6o2o9irtuh7TchDC61y7YalS
UI29J72O4WcHnOAtaGrTXYPEXDDgivpDW9jysExSPiyOv3yfBIWmCzIv/mlypuGeA01+iTQEKuvs
OTtOOwaew0SX+7lcyPvSqdoJj5R6Gzlp6FD8RdZPkDcMX9AmztkcgbKeAQHj57honfcVnMX8jX4l
xuvG907L5MafepDBM6dhdkOYrUDftz0ouKjcM7x1KpfgotgkDNqqTS2oH2cLPnkOLyTdwjes4Y/U
riRzl5boRE3KuxCoRw4kdtkXBIKQVPbK7hE8YlCPjyve8aGWqXW6KiWEIeUGhrl3tiq6J7fDPCfh
Q1O+9O1At13g8Y30UNIb6oWg5lgUeA6K9HRqepu7g9s8EM+3d7AFpNls2vW+j2azacRYzmlsl3Yr
Mdn+GuMY3Q+lFptmdPw7xkWxL8rY7IuJQbOyNEt575QO2828Xn+omvsB4ud9lL94Z6HigcNc2gbI
NmPVHJaQNFncQ8Rzu1CtgA7UO4Y/dxi+bEGrE5Cy2G7s0EdgjAjlBK0zyVY3bwu8vileQbGZlWt/
WEfYYz1IP10dygBMDsR7GFkx/Si8oPheOk2X29VB9WTasnx0g6XcraJl38vYxQiBuCXLHVORJ0H9
cIdKoUPDUgwfZWW9u9bAOZMNmApofP2fXT2jCA9WhhpROR/WUEHn2iIeDJQVRMO1bv9EiqCH6qD3
8dWoC/jhtNg66Dija0Nm6igLQPHKaH2t8U1EMWAJSo0Y5kLDjdcPt/ES+Z8GV/J7ZzTifsac5ofb
xgxcO4ZPnnpVrixs1RsC/RPYlPhk5WPtQdsyvupcYPsziIRrxfZrEZMzEjXIthrdcG/0PO6AhXcf
Q1SBG8gd/EPJdTklVe+j9JiMxm7kRiT+TNDhjEbNsMUn44fZ59Gm97z+Dro8/PBytv0Px+PFRdVO
BLJh660b1liyX2PMvXxMJ/cTDcqHFsGsl67g7cnrfHKRbm82LQNps+GiekEjO22MnN193RXdrp9s
eGeu+h9jAveMhqtGb17Mx2HwwWgSy7wbwBPO+7LAaIt6ev7iUR0/80ZXD0FRjw9sDZHzPpr4hczl
+NXMk9+nZG66ly5egl2jNMoCPusyoRNp846OQXudrZR3GLc1JwXSbSbxvcoht4q/h2M4fx7wHXpX
czF9GXztfO1GtIwzm/1NRaGPQn9qwD6s/U8zG9R2uWqhxrUZ913bjecRX4e8mDqzdxHIfsH7a87Y
2ihQYfsBMruZNhpD+SCJXwVWrGi93awUbzMpOOKxmp5KWNcYfzsClz6EECHlbVtP56E08EKAlpej
Rwv4dxJVRSpWN4ItkdAZjRqDtgsfxaQmrIFbkvLMlwZUssuEc/njEIy4+NW6O1PEwQOb4yUrphoG
HfDo3yNnDU6aq/SfuzC2B+bN3bmEod5j6/V0O8E5/d28FPOVfFjorV619zmabPCRxeXyEYS3Yku7
K21vati2K6lmSWVWlYWDwhxxCttLMFm83ESapx6fxQ/eDAxAhpqAyuO5eysgDrSr6g9Rzb1nJmK6
p7ZYHhHhGXzgzRDB0lGhDnSIuZMgO+xjCChAzKHleoptYY8BqJJohoj7A6dftXUNae5A64qStR31
piPushmw8I6MtHqppeccYvDOLmzxqgtYw3GqQse8W3u/24dISNrDVLlP5GgwF6ucZkoL0vYZGJBk
z9YgBPNvbr9hlNLj5SnHe68XeI2WdrxgwBuBYeiK+oTR7/iZibnLrOHTg4U99lewiLskmD2xld2A
YwXxp02CLyPfeq7yPjs4Ug9lvYDTq1fIv2MRg3lkw2mD2Ph607ocZyGNwPfAMZwHI0etchUaxiDC
PWhoti6u4uoBIiVE6lYWzjLzOCbaLvocTKzYO47uXoTnjjg3Vghb9Uo3lC3+O+QRz1/VQtcL12P7
hFCOeVOC7vcSRmt1wmSp3g4Ta3PfIEqYSVNcNB5w0olpMwgXpQ8EZCfZ6OIwNU39VBYoyMQI7i/q
dWbPtMR8di3RkSqU6pk3rcjZHAM3sX5XHVBtsSSOoMREoPq4RXOEetyR9rRSUd5XnLRZI1onn6yM
d7XB2B5C2OrkVMOCP1eAB0bDWp6F0f3WWoFAK7eZtnGljZ/OE6cumPBzfKz90d0oeDInEIPZTBCm
9gEo8FnbjGRXjzDjR4pvecC3kD/iZlY7HwchtH8oGms7dFuYOf8YnMpJ8DPb59oLfvRLAKsj30yo
3ReUvqyE0zd0UCfkWvmnIDJwfIhR/e0xrhYJQqjHR48YkyJVGoNnyZcM2dEaIbsD30ezMz7MEhxQ
ppoIelGQ2pFpR2DkjGH8vFLAuN4cobnm/p0GHxxnQaUyTvFyRHPlZ6GA4hHbFvSROhq3odt/b2A2
/TiTUH7UCN+B0I1BlRgEOh/lgMO9iNQ5CJdv3jK0O0zFadJayc4u6DdbSAGXQ+3U8xGi53obUYzA
CUaT2dLKcGtA2UvKkqL/MU4D8e6rkNe3RZgDJ4s2dTX0x6kNlot0SJB3aG7BbwUWXXuYsctOLhiN
eMNdxd0yMx0Tu4lA0lT4hb5QXWE7GFQhoINO6VDT+oJE62U3GsuOoY/5VDV6dk9p2L4B2f8BPPRA
TwGf66oUAdL2K8w21ti98QDoNZaPTneZwy8DZegHv+n5jZX+gBr+vNIt/2DuwCPpAMhgA3wb+o/G
+fAW4PU7DvrLAjckm9Fe/T+bCAuQeWursw+lH/WyPvpiMHEpOGb4zVNQBCmJ5qdlfANC/BNgCcZD
AH9ReKZeSXo3d1LzFpxmSE7haXMa1uLk4DuBcamYRGLtmkSiO9cF9LLlunPwnRpV/vcb8IcbTEHE
hrHElSCIoN1ffwAgt0IS4D1Z4PYcs7LlGwjgb+Dotz5KVxgzQIUNFuwVl4WA/9dFBlhC82Hshmz+
Wn6mX6+WQXVe7P2020Db3abTJsrt8ZqMXF5sfvX/L85tpp689yx7K2fOu+LnN8j3Lz/mekd+wlSL
oNLzAuJ3JrPh5co4gavrYdyPG3wk7qsNZjdJjeHwec28pHuIj+RNH5o/3HP47XiOD08R+IzfotS2
FVAs+8AHWDk8g67yoaqnN275byQC3HGIva45phHoC+wGCEf24lgCKuyzvofwej4H7ROEQsk/3ju/
LHKzd7RVvkCVBIQRSLBGkGjF3jI8/Q2Nvl4HfMTdAFxU36U3ZIhSN2GrlwI1RWC/uf+WFcFkKo7e
BwriEmf0vmrpvHHz/rQoyAMRaApXitWtlmxZShUjGhwsAkhf0hpAeFJq+Fct5ns5TMfa9V7mwXvj
pPudbIJLZWBxA3zHvxFV8eu+JN1EWFeNV+ahJqDHQkW+Cy/hfZysd+iFnYxvys1bMdFvrnr7aloC
XZjGqksKjRFAJzDxgrOCmSwa/Z3ai/u3fZhuc5qu50EE1gQIDbhSeAheH8BPr2CtB6+ObCWy4pM7
JPXOTzGOdw7V86vhfhqlKsu9e15u273NmySts/mMM+GNo+93Rtj1Z4AvHUDGc7UqumEiUs0JXDcD
qAPARFzO1/AVmH88FbBx4xt+X6Rv3e3raX5z9GBPYVyGZAEIu6Obm616Ay06rBJAQSt36jVsz9+8
nZn+h5c/QoMD2jbuNDI1b17+tY3R7xAlMjVCUzgPDcbmS3zyGin/+ZsSufD6fi0EfDe6uYMiIg50
WY3IBoftvYq+q7vljErnOQg8FDF2XFAVxG+wfP5wfILG51Gw2q8x97fHZ+Nw69AOd7F215eC8pfG
0De+y39aArAQhckOdKy/6TaaQLVdHA0iIyPQvNBjL0B131jjT0/p5zVu3vc5rCBEqXt4XnigRdTD
oZJ3GHT9/Yh+fQK3Ww4GuXjTXCRk/hYsQBiAqGDqREbF5FykjbpPvujHz81cgo7DFc+mycAHxGBm
F7tznWMmZTI12DEdwb85xNUCUE6BcIIJsNm4Oo7WtIYjQ5R0TQTfB83qIC+WVexCMld3hQiCu6Az
0zMcKII4heGG84UvfXDGyTc/9nKMMw0bh9wa451amGLwdHUl2VST91/cnUmW3EazpbdSG0Ad9M00
gGiZHZnJdoJDUhL6vo/t1FJqY/Uh9d7PCE+cwKM0K000oEQLc7ibm5tduzdxDQcWuizJuHuDBES1
YvrbBoWYXWs2wV82nAx3WhG1f8ptKB8Cx/C/9W0YPrU8Ered73egYiR/UxhJDi2YU2zbdsoPzLrF
D1JdMsfkD7r8rOSD8uQ3Pm1gyTyfqiioSZIV/Z3KbKQHk34GJ8LAxFTT2+5UV8YPJZ7Kj8qk0/QI
oPN51NLBPFhj1H8walP5TkUPMu6Bl+95sp2TGcWal08B+HCF4jrRoP+Czl65Er4W9ygVBX6avIB/
VLssN52cL6vSbypawGHqCsZYlCV8jdOcMwNNRMtB7lWIV1IOaYeZE6f7XfIwU9IPe3hsvyauuem3
zl+BC++053jTCgptyTNqZfRUyRfJlISc3JdUSSklo/QY3vvWpM1pKMY/bp+LpcN3aUI4fKUxgJ5u
MSFpn+yxANT186x8+Qc2CIqaqeuQeIlAd2oPY98kTun5jDub2c8aJU0L/cF/YMUA3QbQnMRBF3CV
qe3UkUSD1UvpM7XNJlQeg3gl4i6u1swzRpFJnS+v6/sazpq+CiHc8+C92lAZheplE5gfbzuydDny
BlEt8IekBZpghLFgMkBmA18vR+UwK9GGh3J1cOYtJptb/9KOkLUmZSkNesWCgbtKj2fPdIv78zHd
qU/ZfpY8s07bYSfvmmO2Gz7T/PZuu7m0ls78crahO2HoQth5dH3UNKGGwfjBXd++r0ETTMnLbRuv
z2Ix6jvMfgJ2nzWuRSWJrqyVLp0TjfQO2JKbnMyjtg8P9b5bucQWKgHWpSHhqFLo9ZlwZSgnSION
5Pyw5I+5DX2ns5/8lWg0f5c3PqEl8YrtRX5aCEYFtA1xa1IK6FPkpmtwdvWPLs1hS1h7PC1uEVLw
/5iaA9RFfqrJrV/YdlR7/r3tQhX0MGyjd8rOnF+t3oiAUrtFENa1H5On5kny1hh2l5JyWwYJAe6X
PM4Wue7g30nZofXfR8EfjwGCzP6uP52ZPEqYf3VthfL6KsHw7JawwvCVc7yBZ3MOxbEVmN1aXa8w
m4OQiI1TP2Ur+eLS4xt6Efg0yRmZURUrRxPaCA3wDCLJPnwZ72hlsp7lsXuItvYRUP39jMTbnCEJ
6R5LN90Xh7WBwIUwg1mDshWPb4hThIoLGpxnxn3zEpBR6NrgjHKTllkDWXCDTkH4vWuCe9VcUyla
OPVYhQmfqwBOUfEuQFxj0Pwgo8xSwZhR2/X+bHFO1FpaeUYufUPQ4sCWNUA9ikjOnAyAKsdzOE9F
1Mytl3djGRxXost80sR9gnSUpnFHw0Uqip0MkZRaAVARr92dd2dGWpRDuJOfdAY9Cq/88zdFislC
2Cuk+vRfSUSoVl2fRhu8nV8HEsOVnbOJpb2to110XiF6ffuBMEL1lZAsq3PWcW3Eakxmg1omB+Ty
p2xD0d/TDA5W+FXXjNjXRuTQbAGOYiT27yGB2xQ6GJnE+u2MAFcYPrBU7lLDfhUgvYheZNTki3Q6
oSmz7/Igejk30rtytUryOjB1vQ1mO0zf6Kqq84IWYn+ttOAp5omOFi0a/ZUFXPGcz8mpcBPEQ9Pv
MwN4wGTVtnbbj2sCcAvJ6bV54SLtwsyerB7z+j6nleST+3vozaGcWtylH6pdcezdfltwsB/Xbr23
VxEJ8UxvhNYn0/aG4LmanS0EQLPCy0paMnWR/VTiQNnWFeV6fdjdPm4LxqBRQpgVa0xmiqHDOBsx
PI9IH9gFKh3Fpk1f6nDcTmvP6oVbh3nMC0PC7tTbxFD1imM97pyftD08BPXe1Ydmhxjsvt7Qvf3o
/HHbt2WbhCoaHyhmqPLs/MVelZwBCCnsK56xoQQDI3fyrT+0GyBmnrTXtnDY74rPt22+vQBQriRV
VqBKYPZJrLMhuODXiPuW1NnsE2IIR2M/F2Ga386MYFjUgH5QWGe2Xpx38pVQKQxoBD25+Akz0aal
s+6UTAL2D7wNV+7VhYQPa/MhJFvgbhXHuSptGLlXx9RLjyNDaspBP06MUcan1THKt8EfBOzr97JM
1OrFohkgv1oP6I+yfFCHq1v0JLfKfnQhL3HNd+sqGW/HCmc+iwuDwras6nOpVQkGe6ndnh0w71q5
o5XuNdN7y2E8o0g3TepvkqHfW5D+642xVzrA2re3zcIxvPoZQt4Q+J3qA5JIIRfkxQu4PO2C7ZDA
tQtlz21Tb0ekZ5fnq47gShwX64RhrHejEtXp66lAvR6NB/sYP1vZJtrrz/1Wc6H2/KFIm2qb/PiX
toXcVz5ntHQDbOd3JA8eskDWLmFotUSEOv3Q7sOHOfWtoedfS3sXV/jCa+GejxLb6KsRy7Hxsz+r
m1anhZx875yvt11cuIWvVleIOVViwbSoY2ciRbJ4E5WSZzfK2pF8Y8akcqjRt3BUFTI+R1jIAI56
Y0gZh521j+zkmG2DE7iRDZPvQHfHbX6KPHpAABtuu/da3r26lzGsamRNPJdJOsUMNzGrKJbtYZ7D
ZXRC2jZ/dSdIlr4PFVO5lRscunv/q+NGR+s07gEz68b2nBzBSFFnX1MievM+nH8LEFedVJvcVxYW
ISl72MxmYoHIgn7YCeG5YtbBPEHBeZCYNLvt+tKSX1oTdtAE33JSn6lpNjK3R+2/hzz0Q9Q2z//O
jLiBmHQJa7VllKaPjwOYJODOUuTGefTnPzE0i9QRCkjmhJgTJsM41tWYeZX62OafWvVYhj9vm3h7
A89fCGYYKokqDTYx8e0Vxj17+Jao8amUCqxHAIX/JXwkvS8/xJtkt/YEmz/6mw16YVKI6ImspsqU
hbBNWO0na5qo5K69t97EEsErYeViOcgB3sDe7kN6TNmAj/OnCkClDdfqbyuWTKH+VtJ+cXqD9ety
JFqYu7Q/xZBj9xBV3/5Sr+f2xrKJ+fZgnafALlm2uV1l7ToTNrHNuGu+n4/RNvTUJ22fPOXbuV/N
oN3jSMsw2XHCn/ot3Tw32q0pt8+LeOsHqdfJG6fNZCwa1/V9/aqU3e2k/Tpzw8p2EavQfWyPVZbx
LeNWuS+nwOvraXd7bZcCB51IeU7WyAvFllJu+2XsFGoKbf95b6mVpzTjX1nPeMNtO/POFldszmYo
LpEaIl52vWIx7HFTU2lcrk66qdKjXnabwPis+Z/D5q/A+Hbb2ts8goItl5AJSazBBLl4EzCMpVUS
pJ2vV5AO4VJ5VO6Q33nsD6FNLUmjgB9upT+kp7W7fOGbYZkKC/wF8BWIj5ZyHBmia7CM3PDBMqov
o7FWwn+bGM7ekSnBg2Ubsi0uJrODQJSsofaYmjzv2mNyorW0mb7QIyI/+R9kogu75MqgsN9bu1Qq
sITZbHBmuGBkO0SrsT9YbueN3/13c1YUrhR0FuLLlVHtessMNkj7upvTiDG+95XHqgu9Kub4dyv8
Sgun+cqQcFXro9nSr8VQepyb0+2BNHr7D5rTwlcT7uioUaVqtOC0SHxAf8ZDDQaza1du6NW9Ma/q
xbsyGA2m8mnyeNZz9GDsqr3v6ZvxpJ0gy+UjrXEKLaQ5vF35B05m7unXWsWFOSqdQVYPbPfasrey
cggoCygSI6Dj9wkqrNvHes2YcH3m9nhmSJZt2JUPeZ24U1TsJPspq2rXD40VY0v5wZVrwk0K80iV
QCSLa8XmXGw0quCzjKbk6pviiMfzWyB6XIsfKz6KxDlmm0OVCsDUy1HZ2CSN/Sgn7Uky7NBrpPLY
5Mrx9qIunm0walA2QS5Gcfh6w2QASkeQySj2yg9q//UsPSlOvbKWb6vf896/MCLsygS0LqBVjKjv
5XpTPNQ79aTt9G2JZB7o28/1QbrPESq90+47T9n6P8Lt2sIuhpOLnzAv/MVOldWOmQu0Cnh6/DSY
U6l5QKPFPRbdirNrCyrs0vis6pPc4OvcN0zTr3HWbJJQ+pdWhN0ZGKkKQz1noSxfzka6scMPqfX5
9tZYXjJm4GWZ3gVMStdLFjKtd6a2UtPTf2DqYHOuR88YkRXXpO1tSwvpAfuD7gAtUF2lfnttySpN
1IpM6KKsJPxhyCjTlNJ2HPzvTRMzaPwu8F9uG1y6pmc+LOA4IJEJXNcG5cIASTMXNQCZuxWiPJW+
VsxYMsHrhQHaV6yCCBHKg5Epy5bHUspE53Go9OxBRsVy7WwtfaRLM8J2G5rebzQfM2HWnXJUa7Si
OrWojWhlt/KV1kwJe87IHCeJIB73QJFuiFTMXnH9x3Tl+t77/e9z4ZVYRAxzM526vGy8yImZRzof
x8o8/AMTxDyKFNRE6Xxcb4FCOzNT1/JCrxz1a3Du202c1ivB9W15ksAHTOU/RuYlvYg6YH0sc0Ta
h5eCeTIOc4n37HZ02Ncq80v3BlAd6q3Aqkl95914YcjhE0y9gTfWpH5v7eGgBfB1y2ftMfLzo6k3
q3Dixf19YVFYP9UpJlJvXOt33I3wAcS74mPyjSzbm+/I7N5y5Z3qqV9q+rbp+NJ/nG/M8NsqmnFx
W178EGGNI0gsogTpHgp3PfK0THYMjLm7zcdoP8M5Ddcy3f7PdA8m7/YOmj0UHjV8XItnE3vIRhX+
es2HKRylIMNwGjDMP+SnWHOOke+skOmtmRGCozFpE7AJqmc1DD5apnh1+8P215QW37aVXrfqL2+E
aK+fzQI8D99z4k7eMY7xbVaBHt3oiVnJfefZsPXV+8CTdrdXcXkf/bIr7FyFucjCyrBb5y9WCftP
qnu3Lbxt2M2uqXTdVXg3UckQtqrCTLiRziZmDl6kR79JSKpZ28QtPlpgXuZs33rqkPId431puv+g
7AN7FJBHEKNcbqZgHgoCKIBszDca8CH/UUlXdsjiEl4YEE6AkUCEVXfkpIZzX4J3ZeJ/ZQUXz9iF
BSF7iidlMDudAmP+hSksN3SLP/Xsg8z70z1vkbB6DnYozAW+G7Qrphd3/4Vl4X6L09yppppLR9FN
Op0vjfUjCVbqBcvrB/iKljtcFCICy5zAV44p3unRfdJn7thOK1tw2YtfFoQvpHXMpHchhIpn6NLS
dnAb6REV9H+0VnQSZgzhWwXaRtIzIzCLbKZq+sCLbJqJHw5S1669xF75996EPgciRcNEh5NC7XXo
65OO2Vpk3kjoFZAQyXvN03aNO35Gvs+Vj8XdV3U34Cn7g4nEHR2bCUaW/xqS+C3NpP9f6dHtGZx1
gx79//6f4n89fe/S4poa/fV/+29qdP1/Q9LjQCgyj6oBiCek/7eSqva/KRE5bPiZbNNCFOkXObqC
ACuMi/ThHPSSgJ+wWf9Djm5Ajm7xPxqAVCGtpb71G2pJQlSBcHEGm8ky7BQkyvyg612UKbAYqdAE
wGIQe0mhbpg83ds+EjrDz4vFefp7Z17qEYi323+Z0kjrkRB1dEuIwTChJUEjQTUSH88RvBX3dBdd
aDWc7bSD3+HDK7fNbtavX+8FCYf/jW3BzSiu0lFlQd2ujJFf+GCEnyuUIW57uLSW4FqQP5gRUKAw
rtfyPIyTmvuspS4X90MmP/DffdH64VtSVyuQITGrfXXo0pYQk8OgQe2RtXajun2vFum9NZhwujTR
CDPDuQDzG72PazTvBj/baUH+9R+4apBzkbjD4T/vz8tcF+hNXUfQ2LkMSXotjHpnpGLlhilcHsK3
TQk3w9+ezqhVVhQRAVu9NmUZQ2fXgLPcqAo+j2nxdTKV7W0TS7vD4RwA6gGc8WYmKES+i54Nu6Nv
v5jZj6H7EiWPt00s7A0LClE+mQL0A6mkay+0OAlMNG1l1+YmCFFRncb38Zlcp9d/f70uLL1ByJlR
VGsppx3FS91T/WBjIlB625lXetmLu2f+JrNe2wy8UiixiziWjuFoowtSxZX33TZ/cXZAKT8HH39m
x+Jp3KJm84gg6wqAbWkFNWIow1IoS/Ogu17BRjozwF2GqstIxbgrpyLyGqNF1HFMULyyunTFnpiy
vjoJbTBxEWQ4rzohG7fKLE37eVcMp+yhpk7lpeUGNTmv2DM26gUn00s/yTu6es6f7cc1/u6FPcmc
5i/r87G4eE3ysMlba+SEVdbM9/OzV75q0A3c/pBrRuY/vzAypr6sDIUpu0HaJJ4cas+NVn2FtGzl
oS+Ou71ZS+HjpdYoSWgkK+6MtYL7tKRzwbTrIxQzB5Ws3zmulcUXwsbV+gnBWMmKRIb1Qnalzt/H
2QSfiP0vV0+IwXWoOAEtBNVtWuf9WT7vbZVypt3laztxfsWKx42doNC3nvVQxNocCr+JlGij4ppD
AV7iR1Eo20kFkWNpD47tew5EDD7cJ6UMwXu5Vuec3bhlXTgHGQzuY8zPcw2EeFOTB2gPd8nYMFIN
L5objRIcUPbL7Z25eNopRGp0EGdUmfCwTwe5JyNhZ/pZiFhb7g5j5TrFX76xlki/IiYv/OPBQfql
gVtWFJCrTBxdH4I6GMt49FHZk53AGqAHP8PbUDvy1yq3QLBokvRBMuNk33Vy/UVSTMmFbFna2Uyr
HRiK1zeNOSCvpXf++ajAjvEQT3q+1c0OSmozbN02hqosPavlDii2cYjCAL1WWwueDSu1XIcu/r0e
tjDmSlBDf43jsnrXhk2OMmKSwqBJAmk/xjC2HS0vvnuX9+k9zCkydF/wirwbIJJBqlYC1wJYFig0
8maP+jkwN2oa03Ct82mjZEO1M+XEf1J15CPRPh4PhWaWJ7TAlJWTLhy718XkhT1PTFMHQ5rpejFn
CUBYnVjMxpY3YflHZawYeNte43NdWhACoz6pal/lKX1WRiT899FBOdhowEB1otFfQ11t7bKbf7K4
Py4NCkFSY3pP8ztcMh7zo33KDsF79HPdzN+om8RbH1FeW0JhP5IpSIVpYi9roVIOoUtbQ7W/bc7P
a0gqoukz9IbHx/VXUuO27sopQ3rC7b3xDr32O2cz7BmH2FZ3BOm94saH2nW+ri2mcOH8vT0uDAvJ
3OA0Jex4s2HUSfyXJoNTsvvdUozgnLAFda1soWHFRgt/aO88O8NKLqcI8fiNF8IWlHy1GXl5EzFO
0cH4AQsZnA3mLvGcVTDDgi0+EYUEBF1MANIif0UA0R8Kn6Pmpnf+vtyNh+jO2TMig17HWtvsbb+V
F9ClLcGvuJ/gapxttR5s7Ck7gkLy1nKHHUzK7gyJHg7h/nagX9iLGgkdbwjdYrIKIvbrvTjFUytL
U6+7+nvZleGm8cx6k3yQAJ46H8xwAwNCEjLzVH7gdB/XENnL5hm+gLOfuac3OBVdqxA67THf/xy2
iqefKKMc4uf5m5ogJWHMVggr5ufA01Y6E6+eXQcWPP9lWpyUQ7jc6MZuNr0btp0L2fkp/gpcjOJ9
5EabF2lbb0t+wxi5+Wk62CuB7e1ZxDw3Hqjtub8o4mQkC+ykA8zadYbU+BJUmbORZNh8onwIP9z+
yMuuMoLEoDVFYF2sv04MXUaaeYYM8ARhVYUyK+n0DOBO7lGiPyZ0K+IHCxrUnb9Bf3izHlWFhIIz
y/QOfCcQ3TFT/0aeQ9eZfGzLTneDJgJqBbtq+cx/tvEBhd52dmFdgQQxmQIiA70RsdRtRjRp5QQh
CN2/05JvIdDpYJx+/+NdGREuCQjcVTknZriZ/lJXn5vmaPfBiiMLDEFUEC48EXLo0W9kOI3xZKAd
AWOOJ31ARn7r7Nt9sCtWZizF+tD8ha6sCem0lUKbLSNO4Op7q9uHbrJtCtAeABM+St9hnFR36CRx
GP/U1ydjF3bHlW3heQ6j5TkxJ2yPCqy85btJZaY96D0HIufbu+Pt7T57SY2Ic0BaK3b0xyLUJmM+
CSi3ODkDlcXH3zeADvlc2JtJJMS6sMmowFBO81GbTCp6dPzUL//OgvChoDLPYCHGgg+dedzc9f3K
g+ct3BRWKoqEHFce+vT1hM+BQpDjRH0DZeV+2Pon6TE6FB+kHdy/D+yL9zNXSkM3DAzhxjxWXvJy
3hZE7IdiV7qOxwDi59seLxxpiDZknZ9Ft/HNiEvbB43SNkB5zTG7C2zQSE77QU1fftsKFyAWaB/Y
3IiC15KWhnkHm4aL5u8mKJ09/Oy7WbP3tpn5rxGuHQSDTJiNKC7jjWBG9ZvJNP3BYHFnzptk//d4
9toQ0sKaXZihxHx9rxtmH5ZVOKKzWzjflKr7nIe56xvqSiBceA+QNvzHHTbNtZ127uz5sx3z3nrs
LK8+zrDI6E5Gf/xO9tZRhAuxghkuMjIVoqZ5VPraYCODnIU+30Av4DnsDknXuIr1TiFi3P5OS5fm
pSFxnnYC6D80CR9qcBlxbCIyhNFLDtXe2cLVV8LRtxnu4q1+9/crJHiQVyeWF6IV8BlGOUwbb02x
zjsFKVR/QW242dhtfFVzpeiv216KtcQ57F+ZEC6ZITCcqUqbeTtGH4JmN2375+o+bVzrPnJ4iEin
6Vl6gotl9Xpbco55cHgrZooM83VnXVS/ClCaUQTFi6vum5PzGD9lh9TzvchFc1DaGzNq3bvt7Num
Hc5empx/0oVJ3TgPITUeNuv76nv4Mm2HffMxeIcy370BujHeSe7P4Uv6UDwNj6Hl5v+DKbql7Xv5
E+Zze/ETyr5NAirtqIfWjdcF7Qer1d7Do1S4jV4kK3t4KQiQc5k2yT0gLPEyqvXciuLYMNyyO5nB
tE/8fVL8NnxhXlQIfUzKjAY0Q0IEqM7aOJ1zvmMFtUVgAsjLfqx8N5VFEWPmpYn5zy8WrdNbRytH
TLS7ye2lk7xNKQP7T/5LPDdYOR/PrftZfUp5LTinbCd91T/c/glLK0m53eIRSBrLdNf1Lzj3zOyH
vYSEOU34ujU3Ugf4tXr+fSt0HHXKblBPkT1cW4GNcUhUHz9zP9mrjeR1zfuoXzvyc+gXV9Oku6lw
9OCH0oXVLBM567U6NHkNmCcmwo4/zwgaqoe1Oe2lrX5pR1izBI0nNUwT09XgqU8lCJZ6/agSxczI
+XR74eaFEV2CYNXgVuWVw8TD9cKlla+d22DuTqTSUY7f55W8KSC41+nKJWuypUt7gXcMmh/MOTDb
JhzhyYfCppFG1ZUlZ2tpvadX3amBSO+2T0uJwtx0mwftHRIS4QaHDytuum5Q3Qi5xndaFub7PAxK
tx0L2zM6xdw5odpAgmI177O0VVfqOEtf77VrTjkRnjxxSWOjSvOhVGkRtEyjwUw9RI+9pE53GQQz
d1mgTj9v+7vwDSGskenfA2QBji3Ekdzoa64KH54TSDgb5ShJ0JEYMHgbEP+vtcMXviHvYQBR0P8R
GXXhpBUJfCRZQRmzrL806C/lob+Nx+Ntj5ZuuMslFK+bOplAC7OEo5wdRtU5oO20v21iwQ+WjJ6c
4kA8wBP7euOjGgIhfwgpjF08V919q5/ktVmiRRNAIahWzA3nV9nIi+AbFLKfByqa210PP35R9sVJ
S5xoq9rx2b3tzcKC2cQ9FIHNmS5FzHeKvjmfh1yCAVNDE7exNtrw9baFJWeI4pDdzPUBGtrX66VJ
s/ajoqowJ4ODkGgKQN2Mrt8KQGD+a4R4ZMPyyqpQ15opp67NjGOe9dYZR3xI5Eszdc3+Of1hh7T6
AF+Y/2A3c2xwCkJh+HzFWdswDGsqbAhBneF87aez6ycflVVG1qWvA98HyrvgaxmWEwJSZviNMsY4
1TXxZrA/ptZKyFmqQTAdx6chHUQVWsztiW5J0eWE8aredNvw6/Ap20bb4L74Mk++Zzt919zNDJ1r
j6WlUsulYTHXr4jysZ5h2LwfvRkYU7nWA9di+bA+1Ch2Y+eUm+o/twc0FIweamLsyf3gHEslM7f7
zp3cEXY9nPx4fiCTOWlb6Ul6ub3plyIr441QPNu02sgFr3ejhBCNGfkVndKkTTZw0z8zIY1aW8Hj
NjSkztODNTT2wu1BY2+G4Jk0o95U4XLGXej3YTJDRnMKzb0aMcyTDp6DBPBt79ZMzX9+EZ+SCoEv
iBxVd0B+on1RkAQ1o+9aEK3YWQodxkxgBWs4yyhOTASG30tNNNAG7s292dubKp62yupU8cK1D3Xr
nJsxPkyDaP4ZF+4YU5tGQ4f6i76fSUrm+sBMUrL2gZY6G1d2hGUz84yp2P7VjvNlbj5xy3rRHypk
AGuDjIvn2uDmILACcyMuXvuEmp4ZMP+kuP598iBvOdSn/pC+U/bVESGDre/OIAQ6KivXydLjFh9/
2RU2fuPkKLQ1rUKm2+7yO/UvP90kJ2drPp8flD1ZLzxcm+TRWItjS5HStEiaOHNUrcQMsR1zJYqR
VQBrp5+kDY/pd3NbYea2aR9kLz39owAGnk2nl8C9SUXmeoWbvsiMokRSKjxGDxb80cHefz4z5htv
He8ftC5mkN1/jAkBDB6YTGp6i4wg/ZwOaG1E9+2wErMW98yvdBAQ57VHVaRmPC1JB+cmaXs03WAL
HMCl+LifR0ggfXqMHtP7tVn7pZv7l1mEDq7N+kjzQWsIqiRIUclM4e3M7jPrLpnKrV1DCb5K2LgQ
nJk65xU2k+9pXK/XBsM6P5uOQjdzgofDa++4ffaKFz+annU/7bo75SR7+iHwzJWh36UF5m0BsJxp
M94xIoosZUYP5UVS4L8V06GaOfU/4MLf6V/Vl3ZmHUfCEYkp8B8rkXTheJCn0PrSOZr8W0ha7QrZ
OqebJbttmNCMJ737/NtXAmhfEiKKEsZ8yV6vqeo7jd1LdFLPdfzi+KQrk4r8yXmKoS6m+XXb2utT
6Drb456jj+/wbjfpEQvnwUBIDm4pBd7gv/jLIQUK6SK2h+mnyVdlGddREW9XEIu4BpCQ6cQ37Nsl
wBI0gg3N7W2kUYMp+6Q3awT8CzZAts8MVtR3GEwUvlIb+lIbkjvQyFeSQ1qibgccWvZWFm/+FsLi
kZFQVYGQ0YQiUbjvzvKoBsOIGe0x3Lc/5w5wjDzCpj0NwKCVjQEZWLnXvmovtw2ri4bp6pOn6DrP
ecE/2wj6rKSw5CaftJ/5MfkQHntv+p4ceo88kC9IVANWtKGSTVfUg5PSpcL7Rb4rVxnD3t75OhfF
r58i3I9sYh09YH6KUtrHcyC/6Gp4oEryECT+OxUpSN+PoX9L5OPtNVi2C0U4PdkZCy/YRe2viKPe
1lwguPvUTH/CUBFtJlLTzO72gGCe08wxN1nS728bXqjE4jEJBu988C9EgesTqiPQXiCFxQbemafe
6w6d66Tu9Gk8Ul8PNsa3znNO8ffJq3ZbdcclvTusVYOX9jcqAEz2Evvedrn8OvQrJth01whAN2cd
z7KVEPs2YyRZRPEAnm6NwyiWX5EVBm+R6pwg00T5K9xUSu5q0s/ba7ngB+dG5y07T/PyLa+Xsp2g
Z0/ljCJol7pdWyFIumJhKcBdmRD3iWy2/limhttsZ1JhWAA+zoNx8y0M68xxDZqxsG5X5oS0LbeD
WGkqzNXtKc6UTQgVWbDKlrVshYsXmAXM1uKE7aBUZtUaCfBea/TGfNxAW7LJuxUSj4U2Eh/F4Kab
6fne5oKOnZ3HJElsBhejv7I4RGb2O9BC+sMd5E5/tNa3QS29KrE9eA+8vO82U1y4IagTpaFUoD/G
dfljqJ2TApp2yPON4a+dhIVUgN/IQ23GenKviDlIXRt5Z1iR/YoPtp6BMLqof54St97mD+EDImLA
hPP7VbtvQ/CMJ1dUKljwLpCqX2/dqZ6JWU0qxPCI9hvKFy/Ojxixzx/RPju2D0gPKB8DVL5XLb89
M9eGhTLQuUtGPYoxTK1oU2jJF6ruK4dmzTchr6OdndapMfuWfFRRQNUsvnLf7QPrvJJ/vN3IV86I
heIRRXBrKrFUly8k7Yy8PZqTv2JkoWpxbUUIM5SaNY3jAgcIbVCn31Tvm4/hLoEQ+7xtWrf8lrtr
ufgCOuzaphB3pKkKy0bD5qyaUpz6J0oYMHFT/jY2zW6mmK3d8l7/0N6vZccrG0QE0vY98PLQj1lT
8L1kYseujH535tKg9gzfAznqzMIgNnsaKuF1CleSG0nPavqjr9copxZ8YNb2VQRqSSYiGfMQAd0U
1b1g9HweMKn01+2rZz6f17mbcWVh/gUXtQqlnpIWwkjbzWIGOtOHyXgqNcN18naTKNraDpzDvmht
hqNbMgOq0D8J10If6bneQ7HFg8Xez0W67E9IMTfZCxqT7+pVrrqFA4wOFHVodJlUYP/CAR7rQE+d
TrddaBK2hvExUax91x7SVdL5pW2OJYpK6HbN7gmOtZbhn9Fmt92a9uboydthO74Su+WH+JO98Q/S
+8KbDtW7tRxYHLKZDV5ZFj5gl+eBNmSKTQDmYr/X3+sfYNg+6giqboJvzhZA8kw7DMFr97xOq7W0
fS79ngPbxfbJ/D7V+hjrifq1l18M+ckMDsDtWzQ9b2/UhRB55ef8rS8sVb7S1gXDvG5rIPEeWB60
jcdz+Pv5NMup0Iyh6EPtU3zLWHKVGJM62dR9Ioi06sM8Wh+f1sbpF725MCN6o1ul0yuY0VKkiM9/
Ir/qGeHqs3bxAMBgwVmjZKeL2OcmrVQtSPg8xvO0LR7KXXGfueqL9X6eMYOf6OhJq3NDr/RO4iG3
gBGQxzq8qQ0h5JuTIwO4xjd5D7tvIW2TD87GpB5/7N/1p+ilfIieHCgL2k/dUT2sVUWXXKa/oZiM
ydK7EQt3WqWM3ZQplqtMD1G698PIdervartSIFxKCq3X6WLanMiqiCRX50yKB2OSLTdFIHxrUrWz
9ygEwL89q5KESLHtor1/yBHGpk7/B1CDZ2XlNyxd6Ej7UMejEMMD0BDiW8s8URGVGvhy9N/irzz8
XvHtjB/4Xzo4ePnEaxTDC88+EsyZE5cXn0OwEyJdGsE3MyJhjZLydlbVaD7OVdFZitEEVP9ovnRe
d2fcD57mWt9RsychzT9Oa531txcjX1hnhhGmXCDWYtrZUxaWtYTWcpKZvlsEhbVX+k757ZgzW+Fp
weVLk0e8rtR+OEtagQG7+KnkXzoDVavU3N4ObIuu4AdLSUbJc/o6sE16AOFHYdMlb5BHOQ/Pan4+
/DsTwokses1JR8uC2SI9u1JI09ce69C9beRtSGOxLvwQNgZqxUbGefDdvIufklFi19c6gE+zl1Ys
La4YEUblWW4jkCm8OdSBKTMldXw3nXapZXp5k3q3fVmzIDwujMLPck3im4znLtpQGfwqW8WKF28D
FetFZ2PGCtGLFbtEedqoep/qrFdB21ebWm1DYTPmfgOWqJylte+zZm/+84sLNDsXIzUozXeRiLfg
WnNgpZx6FJsj/y6dqrXXxtJ2eE3zEFp4bZRem6uVeJDziu2gmf7GHorv5oCEcv77pRMgXTOwDCTI
jF+bf8alV1KmqqMaSu5ZLwAMJfGLNsXH398NDOTRC7JMSGZFapUsqG19rALJ9dXwXs8bbZPB+PwP
ttylEeHzgIqSjcGRfNeS4w8Sg+1Fp63suKVdfWlCODdS0GpM6uNHFNbOJs+c91KkrxTMlnbZpQ3h
5EQVQAZfxsZU1cAm4p0G4FvWP52H97c/ytvMkw9/8VGEuy+TJNuUzqxXBzn51MDhUxibzt6nduZq
jb+7bW1l6UTghCVHijL4WBtT6dDm1c4uwq//zoR4D5DNnJuRlcsxkSjDLi/l77dNLJ5J2os8GQCT
wvF7fVjCwsgyO44lt66LLyaq5FJTfq+qNUGLNTPCddPVTSp3RoSZSfsWGO3PNo9/wDa94s3yDvjl
jXDhGGUbRL6JN3pcVhttLB4VrXiwJIVB3vA+Lv/JFiAbAMNNQ/pNV986x2ilORnDy4mfbml+0Vro
z93KEM/S2oETBwYJEoiXvxDP8nPTp4z6Sa5joYqRqxtJo6ymJyuhYM2MEG3CQDKj0MAMzrwrss9R
lW9S2VypnM6H/folAAhohlqgyoTWuygYZvRppJc1VnTfH7w6yfVPdp8+KLXduF2dFNupm1qGYMpw
e3ujL6CBZvjRjErnSf725T8hrkBPLwyQUYgeqgdYnd6ZLz8LsArpt1VsxLyf37j5y5g4hjiGlU5O
HCCq8VxGm5l/Odubd8MX5wSRx25NxGUpFF24JgpsJpo6ncvZNdMenmgJ3cdrRF8LfbWr1ROxb6BD
YeZ2cCj6ZPw0oA+gpDG46bFGbwKu2wDWOQWok+I2T2O2qWGoj5AYGVEVXR8WWehcXP8Y4Zgn9mT2
5wl/e+tY/dV9Ag6MoklEkP8weCrYk7UFXrjCYGR5nb+H//yN3BsNZ2mY8izwUvKkOvaf5cF68vXI
cddQGAtlIxNTdJgUwGRvqw1npzyXPhq2npY/5tZh2jLK+mh8to/646xN9eDchw92uMnu9BBVvTXI
ybKjv6wLQSCR8jhWJKyf4T/aoGl8F+TGV/3/kXZly3HrSPZXOu47e8CdnJjuBy61l3bJll8YsiQD
XECQAEiQ/Po55enpa5cVrunpfui4jlJVEgSQSGSePKeOvyxNcSEu+OC+jKFCCR6QeNyofgEG1j1D
msIprO93VauEUjm91ffdPc3L9HAQY3JiA9BoJ82HzQlRdAnK/oHH+9H+OT7QqyeuUQOzUuSo7MWk
rvvgXYzpP4Ar/TTKc14Ajc7EahCwciIUFR0SILn/iUNSzV+bMQFhVrH3h0zXGdtdLMV84G1/GuHZ
satwjQ0qCds1KGLkw4Ka8xPfsWplQCR6lJt5RbKg29Q6raac5ZdSWh/4JZhHxgcJZURm57cyPxqq
FnrheMFQ+0wcA4gxv5jQ+tAIWhuRbkfy5Zd6rBhj0IAQy0rpi/NtflGAFJ0k45DfDMEO720gBnTh
pPygpx/mfjB5FtHOtYlk2MKk2cX31QMFbwiQBSfdrOpFPwFemnTri3N5wiidHSk/GT2LbmPcQD2r
g1Gym3OWlruTJFiwIvt/3dnFpxeJFjWksNAaeXYnCONFR76xWMZtBxnILiHkCZzZiT90F17kL+Ea
AifcdANgSnEl/CUXCeltB8mUiWWB0yYzA7GJsw3KR+aNqwm8K78PAH7Z7SdjaEzzoL8FRNY5PklF
ZTyJoGYZblS3XIhjHE9pHxcXYvaPxoS6M+7xkMlABHAWUE+uNqifxDibIrVq241rPZTOJ5CkZUZP
2e+H9MvSx5B+tHW2vV1ZN1PTwVYo7fpohba1tkr72++NfPTegBQ6RW1YDb8EuYXtBFYkF5qJCF19
7JsIvkK/8MJK+HAkPxg5O3ck0gVdIWBEeuUnBviGMzUX0PvfM9s/baBTmA4h1VMGGJnR894XSEtO
E40CmjmjdI4BCPzu4jGweGJrOgxrO6p8XqZRIBx7BxI0Lj4hn9inNqmrIG8cSzxq5TsvbSPIa2DI
PK+BRnOKlA3u8uYBnYb4q5skSSgviydcdqpnC3j9FRlBU2TNnN6OlfOlrH1vg9soUsREjDw50cq9
+VHX7VtSsW3nxsNtHCv2OoX+eKl18NfDCO8AITBOWyDxAdY+W50huCiqWXYMoiBghq/aVR1n6liD
UTp6hdoKwjZ9p/pN62eXIotfq1Jnps8W69hOAe1Vy7LKy6ebYeMmZFfsmnvkiDEH9J3cB4n3eUHl
HqiscnWp7HxaQeez/+PIz2LGlhFLGg3zekH+veySWrRrN/xcL3z9r2+YHy2d1voP+afa8SbPKfGO
x9GHkhjNaMyTtnr996yctu0PVsDYVCMIPlkpamC5vtblSw3U7r9n5GxbEl7SRpaCZZPLj3UIHyDl
UbaXoNUfuZgf39jZiQNGOdV4C8wsuj0acdfZ5arp5Or3g/nIx/xo5ezUjhuqzRDDSjCQDNR5aTT/
f+YECShw04LmBP7/5znpQO0/1j5noIi80iiVd9N2sC+kOD7eR38a+c5i+sPE00G6AlRMLHMhd+98
61buXl5TCJnPz3pXP6CjJpv3yxFMjl8v0Yl8uIeQYYMXPakqn/dZccuxCjLAtHBFEgOj6qkxoUOf
Be2l0PFDUydqJhvVnBOH28+vUkRu5RdthZU3eXk/8lUcGfCkTO4zofzp9wvj13judDIA1Yf6pIdz
7jziqZRVOgYNPJl8hcBJ9xDuaZ2Ed8EhuJ6axH0hCb+/DIT5Ltx87pKAEQHvgQ0FMXCY/jzG0iUD
UGz0tOyNx5JSiOqVTGrch6FTH/zJI9ul8OhODQIHezeH1xX3oBTVKV8ks62L1ULD8Kh8nz10lZMt
lTdlXVzR1G558VyWTQDJkbnrt+XSKmDUSMsPjorpawtE/HtJZHFsBAjrsnqO/ceBBP3FA+e05M/H
CNHcU8sEqs2ozvw8xsEuIHc8YR51hszVIJN+r4CE0Ntuxddi3EQPHQ4dUDyae9Em5iIh00eb/kf7
Z84Ykr5hNcywHxePDX/vLoFlfr3EYu38aOBsofpV3AVEw8AJzdSuiqd2BX6dYIejdY10oJcHq25t
qrTCBWE7rfUxursUPP2a2jp7htNm+sElEDYgch7wDFALLqHveiJT7TNcoOn/qVPko73545DP3LUn
unAZPJizq3rvLc6V7Ehih3zn0Cb//db84GQ4lXIB1gGtHuhrzj0qA1cIkYisqLMk1TSsZM+SsZg2
/5aZ+Kw/xOsXUD47MBN2VcpaXNLZkthU/+uRwY+jOSfgLBeuyniEmbKAFO5w6jNvkyGgq9+P5oM1
/5OZs0irdpuKOeAgzxx2H0IQyuC9/d7Ch9NyYlFHoRIQ93OHGXPq+4b1NFOVTKxKZFZwNSuW/ntW
zg5sB5D1KuxgxapVSgAfGko0lV0mK/3VRaEq+edgztaY20nSAMeJ19W/y6ZNa/tqFpfkgz+ckz+N
/ALndJqyghwyMoh9Joe3cCD/eqiGUYBpG2wJuNucHyaFKYvF+A1FJqmjicvs+1KgRWYK4wtz/9Hu
RwoUYL1TFzREGX52NsaWXd17qBQJXNMqFwLEYlp7pyB0+fr7+b9k6cx3I4dONWBZ0GBsyL52u02B
bqrBKhLiXtj/H1o6iXii/w3tU+eYfrcQYSAtn2a9rJCnOvRN3i066SCQ9/shfbAMwEyAphCwWuDc
Pw9rnKgAsNdeGGDhYyLsINH0wlA+kIsG8yPacxGBAvv2S+uNsSlFfspjWVu5Tn+0SxMsKW+86ImD
93dPWIPm3XCqpnVRUfJSlgDJALdeILxqHcvgLDZmO5owTHynb1NfzUPqjsuXeoq7rDOO/SnW/rwu
AzocS+7V28Gqmx1VzvTOTSG/NeDLlxcG9cFrA+IVZRtkO4IAE/TzmhuCZqpNP2KLehYywtMt7YNL
cfWHNgBhAmwKzWu/dA5x0HKUvq9pRnbs7dTeqR7jK5W1L2yj7k8UaJckCn/FagVuiBn6p8UzP710
rg1qPlgswXTMsy/By7IJtuX2pOizinfIfT9euoV/OEhkpUBhj8asX2qJdBw5s04mh5CnvD0MIAP9
l1c4GlXhFkIk9n8ts3ETl7NjZmwlfaAc7SQQnvm9hdNkn4eUPy7w02b+IdoZDUA0VuxggVOyLrzn
1ie4XudTMGdWs/1/2IqwVdEECGp+7+wIErLuUBzXuNG5VhLRneTvSjXrwX6L+Pj2e1sfHKoAS/1p
6+wcAvBG6lJBDlb1ZtXJCno9CmLu+sKQLpjxz2Id325a2+pGljH47qEhSUM78DLW+e9H85FLRQrU
B8QaEohoxfp5lnDXatuyL1g2DGj9csopHSnb14Y+gj61v2Dsg2V9yrf+09jZq1uob6HR7pSyHn0F
Yk0rNFt7LqdL15nTQ58vPVwZTvIuwDr+ClavQOyPAjOC/bp7hABR0oONu9fZjIsWjes1ttaFkPHj
1xiC/QNwQGzZs4Rd7ZDKHxxaIp0MsdvBvV8Uv/e03go/Wv1+xuzvEji/jg9EWGjQ8U+MVedby0Nb
xlBifID+dysoMkdLwj3f7OxOxGtDFrPvcJ6smlH2VaJH8CaoKohuGz6RZ9w8VcZpGK+ZHdR7HZdw
Z20dXqGkP66aoRMpWEyalTPO0ZeFOWZtVUt47HqXfxEAkSYeVSRxZjLtqXZA4xmwsrixSy2fa18P
LfjOQCWSdEHRZtNcCCQQG60Psizt50gNkCNwe9lmc9lUkEOAWt5S6DhYGdfv1o3LA5SsWzDTqkRo
Y9+HZG4fZdzVgD3FZnjyCksOj3VRE4MOLkdu5wl7gldoJk2mtq/2QxiZ+EH6U6gzTD2QzFp6UPum
ZGti2n2N/aKZEx6xbgM8pf/EQ+5Zh2UYOn5jh81Sfi0nV0avwhIS7dg6qIvEq6rhMPnKPfbRjB5N
KeIjQW75OBHIDjCtyWdlIEbg6Kg+lCjO5oR1bOe0nXh2Bq/YlKMcc1r6xR3mrRCJKprpwGKBbF3p
9pmhckkabtSthTnZUmvx9y64TDcur9TK7QJxIItYUqfiZd5Xg1emodtXq2aBLl9khruBGLItKajv
Y9DD39gSOQrkNBcQmthOny5BF6ZzM1pt4tUJoeB7jntImwLXp0QYp5Vsi31gK+ewSM+sm6Jmq6GZ
y/zURWVW3In0dnGaNpeaj/vGt8u04lHzEE5I0Y3EzAkOLJHyeWC3lT2RMIdkcLRkUTixg2FujE72
SKJ7zsWvzaIKumQY23rrxqCun0dKbr1uVLkH0eN7qzDt9RBzJyOjOyRu4TdggrehjTR7wykY42Zt
IJqdhm07plUQqk1dBDIXS1wc4iIIUy9gcTpHBa/SuaDOp7kjCryiXMMAEMGtXVU3cTOOaTFZdVY7
PjimXWvcdX3Yg0+hqVr0XNjzvO9sxa54veASIFmsgiQqu/DG622+JV3Mct4xti4cUnwtAnBFJkT6
YDRsZ72LS2ZntJv7HBkbUHqTqYWMLXFWhSHRZmGaH+TQ2mvvlHuO5rjOLD/WCWVBvGutIFjNZhDQ
01CAEllS9Hthee6ROj44ImlsJypqwc9dlWE+04HvDdpjcnCxdKtuaevcHUmVtrETPvk+/+LXJkzA
pD6uG98BPk1E9oMPvq/UKSQ6XeqxfnL0oGXGWgI54hK8m+tFCp5b0Fu483zBvpXh2ILdTVH0GXVi
RTqDXoR+7hNd6fEwi2HYV5ra91Vkpk20QJ090sfG9PNnjI9k1PP6W1sFzpUAOOO+GPzmpRXO9Og5
vXpy+LiseCvKG+bN1nZyorZMuBNP2xrKglkBuD4klpQGF7ps6C1iwu45DltxnNyR751mJH0S+Ea/
TLbl3TS6dVHfKaxHXbdTOjhWDMkVVfev8I9x3orRypyuda8os+IlW2w2rcCUhzr7zKoUqjd0NXes
2uL/ipVQXb0xQTy+BTMYN3pfo0ZuERvMPZRH6RxY1f2MQPptHBgH84AVCQlOODU+FE44PBC7xLby
yNSsVOdOb1AMX+61kc2Q+6NXXpUFRyXLCXT9xRssAok625r6pAr6ac6WeGyzcnHqe5cwdUSv3pAK
v263I1gs0WqIy9Uy+BDbMKbdlkPf7Oqm4HcA+Ldpqb35DrgVceXZmq2FZy9PHS3EqkSK7a62e3ZL
ZdfcRb0xq+//hfI8evGL1qy8skGnPbz5Z4Gu4zsI45R70ip84A7FdU3wX1GIyIfINlpbAl+Dn3az
WppoTecABDZmFCvWRzqBazEPyh+8x5Brs1pcPcHzsTb7/nt13IWrtuhnk8D/lU8IDQKa0ohMK3fu
otyO2ZJqqZtrCwRDr1W41NuJzeGq7svhcwOuni924FjraCmK3UzLKtfwdRugcsI6mSzJbxYd9Fd8
sck9YF6WndQhg4ZA4FrrsHY3XunaV/Af7j6GpteSBkIueyqiqE0DacZs8dzpGj0pc967vf5MG16/
4M7F7nQIJ56UJyLCJJis4VtnafumXMIuiYcYzOeAIIFvKbKiT7Ts51u/WcL6sDQxz00QjClng3do
qqJuTz3p1paicQn8P1bUpzwQYOVwhsLNK0RRd3KarMOIUzeN1EJuIsKsJ/wc5FAtwpA07tmSlVB4
k0lc8oClYbfEuSipkyg6KY5beNRg3/Sxt4niugfaltbHpXG9O8h+eW0aWVN02ysL/RekbMZDPc3q
KihKc93EznQvipm/qkLIa+kpJ/Vr4ACSuBPVo910023X63EDz0fgnOky3Rk0wz9YLhu+oRrQoT2d
9sW9hdME0q2j094rMGfnOmy9+9lZ5GcylG8SvVR5YaHVCJ0/w0aVfv1N2iZ+Z70MZRKOQXeHORGr
2m50l9DFdx9oKKon1wrre1UzO1d91YOXkWg7KYGCykg1BVvb7uom8VtbQNFVsxvuduO+5L18GEfR
qYTj50AyEejmqLhTvPr+7H9DjOwhssGhl0IWoWdpO404ZCdW7CfMzL6B4nnulo71eXYtyB5N4L1M
AHCbc0liDXft0gEnEiGJgUjGhs6qvp3bQmUA7M7PI17cejJmXJJlYajqMhVdRT1iksRmJdsiIUHB
7h6O7IjguL8prY5kolHk4A+iYWCdbL2ddOOjYuOBKe/WYSvoCob3drWwm16L9ugyl2F59c1msYO0
9Jpt1NrkEVngtIppytyhuupRW185NOhzSB+MLAmpjlcuXwGLTeWUQgEIuMAOfkG6jkyKGFXzpG8s
8UlwEeVg2tdbzEWbmcBYe1IE5d44wn323JJshJiLa1V28aFWRXTlocVxRzF9uZnwqbYQ+ySgLzQJ
im9LjyDMl2u90FomUzQOR1AogfOGwd8DDgWuIeY3qwXovVsCH5Xjz6Lcc3S7U2XkPY4LQzQz48db
17GuwZHgLbieI2SEpmN7O8cDh0NQ8tlmjcF5IsI3l0OUvJCOe8URiD4Axurf8q4Zsiqo1MauW7oj
7oD0xVLEVTaWYXPdzmV5ByJV6DXUVZtHpIqvasc0dSKCZV4hE1PWKR3hohM1heVeRLK5oyMEpz01
tzuzoOJWO3P4SbmiyjyQOV6bAQ1QyfcxRANepJpRvoVEl2ruFLQjH4FIpVcjGeQNyImEl/RLzbeN
EM42Grr4+vuQPea6mVKqy+XC3/xO0qOli2Ulo8bKiMCv4g4yL7js9PDyNfyuqPxmDd3GZk1BNnkC
ubQ7j0ULovOqgWegNf7S1AoDMQE/PXRc7v/nkHCGCR97zdqKXHbLiXa2tQ5nEBsbPuUcEOeNJ2ez
IYXsj5oP4RbxWpBJKoDKGJl8oxQNoAlwYWyvZhdIpbl32zKXYPr9RPu+z5tqZjm1x/qmDiuSaAkG
yt6yqkxYE82N0l5GbFpsCmwbY7Uyd7XdHr2CIdyKKLkbLDval5PBW8AZvCrtCUtz5OFGe2P3LGzt
3jtzO6S0rbyvbV2AVaEe2w3O1XDV+0rf8dAOD4OQ0wYXnPodZHP83qlYl/umVY84j6t1xCbUbY3l
B2m7UHvTiKG+iwaJU2/ghcQbwso0nYpyOmBn1A3k/FLKxMLzuliqF1MVeLeit6394hL95IeIT8nY
R2vEBv296FmcfJ+f0QG9UuKZZfoqNEXC1qtVuxM+lpPnW+bBIKmTiWlxMw9U7J87jhvWEBeRd3Lh
FYGfmCg015WR607zbg2xT7Hq4ZUyjsI3kqX1khSyClaB9S7FG1YLRygp4K4n16X4qITIk9t0kO/V
3tLjRjvgwSfqNje6ZONTMWDh94rzq8b14zVWR7cDDI2+c9m1aGiUjnilMo7uoE8+hGiTbaa1nOLg
Nugrez/ZQ9tnDpEgyjQhq2+XYOqPXk/Dx8FqhzapQpse25jxV6cEkjl1mS5vA2fslsRxLAurI1T+
3rMi1LSDwMJNs6l6kimncx6CksQ7T9jeld8Ey/WE9OsXdCCBpzowMesTW1iIKaSxoq9hLSnIfW1w
3pSkjDKQNwL4qYjyVlYc14dBC+/NjIzqPCy7ps+RUvXfQFYag7mUxXlNmumr6sNY5PVU0je6mLhG
wI4yLWRW6iFOPbdwnkkkrH5DlIwnlN7M/Oq2SJdvSchncH9BiuAhwoUBJPdUYYss1inq94F4vW7Z
gmgrGrGI5rqpr6pe62estOkrJNUMQPhhONKEcARX3ukOsBbWbO2FjqXak4ZCLMQTou8AnmgdH+0O
orgmHm65qRcOKthYlSO2XUU4ZGFVt6BRwUE4708FUukqDDnd2n2POHfw4tpkPo4ylISFu4SptvT0
7DpGfh49UjwJPrJPPpu6Om9J0alVNfVzCHKxHjoznl/iEQSfEB/6Kj4ICh+ZKSPa/pq6dofHUxhA
5Ld4gUNsxMp4MxY/xoIlFy31XK7hPQueqkHNdiIQorlJbSTiJeO75kFYbQMYShcjZ+GW8O5d7I9Q
K/NYCb6/ucE7jULGbusQ85VRy0M82sHZrzzH6dRe1eMEFgOrM+9Bx+UrOqKpm0UuwuDC8+dopaoo
nK+A9VZtslStd6qitG6/Mb2pouto7qoXL+rZp2jpSwDtAz7znFZRPWQ4hCNrMxpI+UG5hap4F3Se
2x2c3i1wbDP3eoQsz7bwmGcgOFyQIKvmAtwNDOTIJtVaFicG3rmAVF5N45UkHM2fXi2ZxoKIpMiK
7rsuIInM6Qds3F56jr/KiYEI6sqnEJbKLbWYGxcU0iOYtOLyW2uo0ycKUMGHGGSvZSbmKbwJDZ0F
gp2yHlBVW8ZPgA8VxZbqGu9vhnoSRfKRRJhmC2TUcKchomcM+GtVobd/rb0hijam6GZ6NPWg2QrJ
5ekrDSRWMDKKdKcWyARuRNyUS0pwlwfn6jwbs+HctRCqdjV9AwVy0RwQxGGyHWQMksGUzqNh0O7D
SvadZ1PZWDs1q/TWrb8/qcDG3oqGlDpXHcGSsCbR3PndMkRJ2SzLbsSR7GYWcTtnvQyy8bLeA2Vz
5lajvetxz3069aNG+YL0x7IWZeGD/cGpsexLYBPxyoznbRnSPvs5RP9dEpKJr9qFmSenCoYAl0DF
7qzJbw4tCjzuilqN+xxN0ygzD979yvZkoLZF64JdRIk4rPL2tF7B1FnEORYZTgIeR1djC1goAq8I
K2NxArCCjhNSAglYmAhPqm7E6TB45t2vqTMkYqrVHggf5xku5+QNCFYe9Wac9qFdLDwZ7am4RnsA
NiiDf7F6D3tGtv20bOICtDsZ78E9mlSQoHmkFHLNXqjH12UYgTEMBcE+celk3kUfBEBIFIWVgZQR
EcrS4gvCds37ibhwyWuq2a2HR//CnbC4i4NhnqGB3JPhRKDEDw0ZIeuFfiyWVCWpgqRzQfXcB7bY
+YUbP1cIVo92hK2ZLnzRD8FsVfkcqOHz4LrtJ9x86Foj11qlBeicvWRUEoINLjhIEjMU8X3tnHof
4rqxcGghM7IPmWm24wAuvkHq6V6xsFoFQzQjhPLiXiUSehsZ6FjGq1L47m1XzLgdRPPQjUmz1P0u
dAv6Lg3aR0jpVnsAEIO30QtLk5WhHu76tvRve8+b4YsNewWU3byHjuwzSGHZGzXB31VCUKCtwqD9
1Ec4ei27cGVWcnu5igYzPeH1R1sVjqCYQmt8IuewS22cIQfkUkIsIhIdxeQ26+8h9AKmiRSpNtzG
J8ChEd8ZZBRw80Y9slmPLQnWfkXjbTd3wy2r4v4K5R6LJZ3QVt4XhdjSygRPAPxEOTqPUEuqI7ox
6Ow+8LlZPiNaw8YRxXRd141MvcZHccbVVg+O3REbgQxgZeujfosenh5srcjScylVorWItqGj+R4A
Dx9JiFmsdTV3m36xrbyTkq3jcWyPkxzEISiiYUdDLbatpkiDmB6yRadufGd29EFHTb0LPNmufcWt
FVrrnAyZ2+j15LqR7orIruaxs/NoTPcqKOAV8K4fR+o0O+b1xdYxfoAy8+BmE2uWPMB6yaiZ2Lqf
Qj+pkDBKtbLZvQ31g01Zxci2SDJuqwWc8NprvqHG+9LGrtx2Y9tjk5RY8R5hOeOOn0WibdN2Lvqb
SVnsNpp5kC7W0oIstEMPTFQEeJwIZBl9R5+AAnNXyqvrB85MsYeG6bCvO6Ck/aiG1DX2TeoGE2KW
yAB1REY8inJtXeXIP5cpsmxOOjbG3HTaehQxMK8ydvR2iKs+9x3c+qvTnavmA+5lCO1WM7JnYJDQ
eaWwSkI6qi8Sigjo8Ypi6COyqFlXp1QNMm/mfQnB0ZzUsaW2Ssv40LSTfg5m2pOEAHi1rl1XgLwu
DNchU2aLc8W9JV2wZDNXwTbWy1tp2c1uJo2XO9ja14HCDSYgKEU7rYg2UyA0psJq1g3UhhFLFLZS
aSe6KGnKgGxlz8l7GYsKyMBOma+GWG3ez011rclAUwHI9+fRAnokMcJuAcmEju8QuF+bCrGHTZto
V5esPCh7dJ+MlHwv4xaNa9pTn+jo8KyNpuDODH7xdbasKa9CDkLBxuHTxgfADnJSE8hTGGWHxgnc
/SBM+zb7px455P+Plu9DNMmFMN+EnMmVUzntHhml4sjqXr1MfTQd3SkYrjEx0canqrqBzuw7+sKG
XehrucZ9bN60ul7AoViwtIl8PJBH5n0T2+BlKlt5XTanvK2zGPDDS22B8nWEYxeQ0vykej948npG
8tAA9FzLELxrvPdLlrIijnbliJRtQCE4rDvyjFSLvxlG11tNi+evZ+kHt1HvzAl2sJ2W1dysgF1B
8pu7TaYZkt0elKeOS7iEezQoA69dIKqQONYSGk3Ozh5caB7aJ8qVaWAbruNxPXpVnUd01AfEReOO
LDbSseWE7Q5XBCYkqfoMbLpg6nSWee/xbs7RyTm/Wq5NXqV2529WN00r3ANRs3Rrp0MYo5GPRpBJ
b5pC+isqKrrFCq2+dJXV7qGAIdNq5k2fMKdpsnmMyqwnlpv5dl2uI98bX0tPPdsLkujoSS3SUXOx
nRdL3aH9rd1wvGiRDGQY40y2xvvMuYNd2uiZ7qyByVWF3og8LqS34Sh03QldX2yctj8q1wI2CcZW
UPg5wBr+XEdFBUsj4gXmts8hVXVQV/P7tJcb9FFFgPd5G+dreX+p1+hjm+FJ8A4tuig+/mwTRZ4Z
zY09UCpddztQtHsi+7jqJQ7LCyXHj2r5SCn/bz8COasSV40wIzk1BTTb6gbYRd6nJcS4Zp35V9Dm
ylyZsAktnfPGgk78pZ6ADxG4P5o/f7mmB0GJC0j4CZPqnjgwUUyS2xI9IQ9NNu3bazA8HKqXEG27
4n5aW6CtnXAfzqb19FjfD18vafl+VMj+4YHOwd0OWIxiNuN9yPF0aCJpWN99f+X/8Tr9J30XN/9T
rVZ//y/8+1V0My7VTJ/98+/H8lUKJb7p/zp97Z9/9vOX/n7dvbf3Wr6/6+NLd/6XP30Rv/8P+9mL
fvnpH3mrSz3fDu9yvntXQ6O/G8GTnv7y//rhX96//8rD3L3/7Y+XN16iQIEDpXzVf/zjo+3b3/4A
purEw/EfP1r4x8dXLxzffBCvL/ihVn3wrfcXpf/2h+X5fwUZHfq2IJ6K/hi0R/7xF/P+/SOf/BXw
o+8CpBATg6gN5q4VUjN8zf8r+r2A+kfM49nonj21RyuBGwk+s92/Ir1CTv8DDgK81f4f//uEP83W
n7P3l3bgN6JstfrbH6jFn+1OPFMEQKxLQBEDsRM80M+7k6IXI2w6WqNqg9SNcCFAkslZIS5BphKp
VT5GtQVqVYs+nsiJr51B2TegB3VXoW/1a2kDcS6NiNZtXPaPnhnmKx6iYy0JrD7Yk84H2+yCAym1
46XeoPOZf+qKyX2KWRs+BWwJvs2jFzzYUevegH9F7Htqx4+OV46rMC7MIQg6EQH5HIx5V/juE3jX
h+d+KNp7vFfvU+j34y0A09EKZUL6jJQYtpuKlxH5Kvrf3J1ZkuNGtqZXBBkGB+B4bHBmkDFHRka+
wHKSY54cgAPYzV1Ar+JurD+mqqxUsuq6Vo/dLzKTQkEGCR/O+acj7tNx6b4VvkwgdYOJfovJpH2o
SHPoC2vv5bcquuon6pHQvmdEYXqC/3Oek0YOJPLXobPvcN9senw9l76rZRF7VVVs68aDRVkSuR+N
Uk9u04R4nHN/X5oqOQwToQNYEfr9OjLXPc1cD1Jzmu/CjrwKexLOM4Gt3a7S03KYZ2gTLvL8o5qW
ZDmZkLK5KUIG+XFHxpmXce0kY7MrAfs3+QSBtQ9a7Y77euAx2NAmEhZd2bVNHeH10cklg+cO7SbN
khUD0hEnDGFcTbp9xznc3um0qB6mhDKnBuU+KieztlXgoPGzcuBT2dMS+FYaAmYWbYh4mf4XxEOk
76zR8hnwJxd8xdp7VNPs3JfOSnWbhF3/zglCqhDITyhiZja3P63Gnw6OgY2fJtXthtWvHxtCxdC3
6E4wVGdluyCEuPxCzU0GuCz0ujCxqh/FEpP0Io4zao1Xx9TjPmprdS0Gu3jsmgjpXlkn+dl14RFE
UCyfxtKFVqo6h5N9qYf6znZauvDRl5upNn52KtfcnQ+rcOtDlozONRmkvoIJYyUwzEvAPg3vsWvH
rH3TDPpEjjzDQK5e+s6CAv0igKp7sZVLQ3r7timWAVBBkA42YR07mTfpE0hVdDE4w8420dX3MonW
+YYjtzf2CNydnnGrb5VxEaj8zgxdQTR7uCKPYO2/FaATm6a152af3GIYdlkk2nYrlz4fY4IQB0A/
KIBx8CpMwu2aXFvHK1gfcmJ0im/WhNrUzeE/3AlyAyDpLa972pve6Q9a4x9NwI8OjTfLo6On9SGf
gu40Fkt9SiqxgBSZEaZ2Kql2YTSCLfUV8CHQ54u0OxiVqMPoFAyOM+5sV9kzwJuCip7zpjjUUP4n
qZtGb8m1AyFiBOddGMzD0VO+Dby0aqs6FGUT5X+QEIVZxJtjG4sHA7G1GVLRfwwmxd4Q6mKFO6OU
jsdmrt71oEHH5pEv05DH/S6GX1gEn37bYD/mOzSFfRQDT6VY+mi5F00Foi3Gboo2jkfLd6zzonoD
rfb9j4JphA4bopuLjRxn/T7ZbvLRz4H7hbkO3VedDFl/SKyw+gxREv7EJe5U8UpWmNiFyaRetc7s
97ry2cNIfWd1HHM3N5cUFQih9PYSJXHoivYdr745aeAYfyfhdqNz30CB37i3ErB1bFFIrEX6hPJQ
PU5tHu6E1slDOstV7he9yHbf1Wvxc6kzJsmFVm4T9AmcItDSGi/bloN0Lqqx3ENn5em1KXpxDhx/
eiuFaXeFn1Jq0SjPuAJg/l5ZzvbO9kiZAV2twi9/MCrCAqDMSz8IoY1W5mr+gVvSr0WXP1BZ2hYW
v09L1cVh1GdP2gIkLUZFdyCbJX1q8ogHpRtWCMEy8h52BPrpRq3BtAP4mGSWV7UKeXWE5Tyk7Rgc
m9zlsRVF9KOoa86vJptAbFBi3oQ/sPBCwSFou4aRuJFTotK/wCe7Yjx4phx4LB3ws75jH+qVDpOJ
hSn47QJEAlTHpjSTlldcROXBtm+o7K9daaoIagmo91Wu1fjAltBfijCjbe7q2wrzmNVThLZ4M4WX
PDDBG6SUTQlxAh0rr0aa5MGsHIwbHSJPEElofkpXwi6WfEZEv+qHDG7vprLKPpp05HdupGJheaBS
HdSgkaxUg1LlLDIQsKJr5aEJNOAXTx2mta15dANEotYVpI0q2Ix2Zv2wlSe2SQgpzBxYcEhOHEIJ
Ictu3KLsIThleWPo8IZHl/XGrZHbHxH0TI9tMocH4BYzSDT/d1HByDWBRaZ/yivoPLMgdYQD9p5W
KIA6mLdm4by3wzm6sBv4YzJe8BcbpwyzAHRFEBZ6mvlbYTEueysmdmIRsgDs1QPipPHuPwvux7iY
zBxLyYdUDWffr982wY3002yIS+PkUczcTHmAb02ffkFNv+QevwADIVr7iMvY7H8xVo1iCZmqB6zX
Nn+oIvAnDjXYJLoJ7sscbkqXAavJ3FjXMsqCePJ9xgmJcgDZYR2x62Cygo7jeiii+9v9/IKMuT7/
8aGD5fbaoH16PwXZ7Ris24Asu6IP+A1foAZoIHrojDlJYpEi91O+4LhuHLjUPyqoCoJDp5pH8YuN
VHSAdybXt09sRSwvxQAk2EtxY3Rr20cstvhGoQ6zxCEY5PBcSw9KEBjkZTaj9QLTQA9vQriEcnHu
C2wsr5DhwZNVdd6DJsDwvkpgHctSCSdu804h5pEYthqU+JGp/bsxrYfjWJjmNBR5dwycQsBOtP17
HaTlExRCvRW+7jfpVC8Visi2BlxNpq99XnxSbhudGGfZXNcI5cMK2XZgKzvHMDHuDu5fbfy2Zj7Z
XDEAEnT8NJo8uOuFFz3pVcBQtHX2u28VYgvs75DdWMFPL7C8mkGOO++mkILUGb5ZDBiBtUHNV7hN
ugkcBgkuzip3LfDOFtTZIfNDD/5WoJTc94MutmSEyAvakW7fTU23N6Nyf+D0r3fUcdG2sEZ1ziqT
7WjQxcYeS/Op5NK7RpOJni0uwhFUCxVx16fzzzbKmCNiKfnmd2v1oEHLvsm1Xz/LzOoujqgyQuAq
W9+VY98fw7aQVWxSJ3wCinbbuK5r+wl9BJqeBCbidbRwgMU9x8UPaS+Sk00Xvzu8vrPze65Bp2VZ
RoKwt3hK83naOlXdhzEAa5AilQz92xGhvJ3wewoA5bfpj2oZ3AdZm+qbYGHhmNUhtjK+8e65hKhh
bA0XxJc1ycbp5C8q/NokflsivhHVW1Q7qt+gkEk+BWU39JtlnOj5oXBmEBjLGfu9gPdFlRIu/VHn
K3N3cgVGBrpj31GlNNxKY2XDHDZ+s/Vxk7KEx/BGXM1CvNlDBAcGdQM1Q03qrju1zjQSiqEKxL9P
uvpppV1+z2G2wpW1vqf2BtmLdf/rBDdGcK7XbUSdyjCH4LFaV/1BWcu5ZDdRLY+qyxB5yV+MWplJ
72jbNexEW+djvZ0cZ9o18yKv+UjDFKd1MozbptDufaEmmIImCSFlZG3lDLq6acZIw4ccUg7g0M7u
Vw0W6UN5iJvojUl3iZfea2fMvxaz4EYUTcqnKNA+RjsNh8LdNt+uLAtOEfiZk67Tt2ugYwL3wtZ8
diG0rs4Io71LAw82e12q6IqCM5XxLVeY6rjqyvxMgog+pk617jXc5dZaV6vZLKGas72UXc6VEBig
ryG8wcTGVBJqqPJ51EgnrXtiXMPuXOpCTHx3pqtA9Tz9kZVO9XOEThk2Eyau6tBLZG1xEvjFIaNW
fwfTdqJtGdpDHU8EXDyIxlp3tQqKn5PvDT80mRWnUgwGDsZj8M5hNC3al7J3slM1OGI4+kQVntqu
TUk5au38CkNRf/a0QiTqZm6/Qx2EIrRSLjBwEQKwBbkrxLU1ddcjU5NpRi9XLtaWcwDRj+q8Umyk
3ZNuoOu8N7tQudY3B1DTjYM2WgEIycsrNlC3dhi3g07Wc6XmCCzQwBVuqKCxQDZ2rstNGQSu+sbp
yUVvpF0u96sjRPMhod9LIs200k9M0UZsI5KpGq8N1421c7qluGM0R5jFSDNEsBOgsd+jxjgfRoTL
FYSZeQKz5zY0g5BW6UEOZn2hk9XTLgvHUZ9yq+dD90uJpmkenZxkPRMqwmNVbykk0gWwJEugL09d
00zmKavAh3fKTZvsaK/p3ByB10VGVk0SzJvcpgbe5Epn485kZVhu2mG9SdWjWVOGoYHKNkOn7Asc
QFqhUWoXDu18RN3X5Wl/ChzJZrKS2jqkul+HbYHOpb5f5nXS8Wpu+vC+TMXd1IXBl0wTwyKboUSf
H83lzypMs08l3eSXlcQdmtDZn+4qM4rvUxQRHjv64YoEAhWvx+mB/IdBRNU8n5D18HapnUFAV2b4
yQg40vBNW9Z3LQdespVTUb9PcxmiNfPsbMvKmi50s86hrEV/6lycZSczjPaunZLmp5rXNtgmPYrx
fZtX5buqcpkziAfKM17o3tAqpWMtYaCH4TDTnn4E4zrdT4M/53tbhxDcIls+5dnIwbdqcPqECJwc
G7ua0k1Soo6Im6lezUXJzqc8Ze9sVuDn/FC19Y3Taxc8qVHuhw9us7gZbOc8PwaMOH1GSmZ9Y3xl
+9aXiZMhqHXUU0+0zZOF6v8Zm2z2kx0QfMvbNgo3Oi3nTdhLqOlausXbYgfTZ6jx8edqqK08GbnX
WY8qRwRGFYJ/313HOFmm8IGONQqxEUzk+6NYuMscV92TgAahH1XMvnGwUC0xJFXwZV4z88IEW/s5
XLT80OvEMRf60znBwfVUcJww/9X3tovq5TGH5nrr/QkxR+vN3mlw+uhhLiav3BRgMg+9tsznrhXu
zoSWILLJafIvYdeVhyITy0uYWdlHn89iS0vvYzxA2MRsR4s50C4EtJmGcxdpexs5EKBVnnDm5CV2
GgU7EVPFeJsxWj/c1oxx23Nlx07Wp2fUQfMmcfzmUrRVsQskmrsbH9EcQ1dOd6nbzD9FI9anZFTd
3uVJoL7vNTOi7Fbu16K5XWXefOxVMjwHbTtsy8Xvd+hWoqdyKMOPuVLZu1Ml7VlWfr71EzM9yDaj
SwpwGcXljfcfenNlq+RPLt6BYztD1qYQvw/h7EAwRJW/9Uc/P5T2oL8yHLU7J9Gcn2pm1dB2IXmq
0yK91KWTbow1ZAfXHSJqwNo5U37rywyVN2/6dvUvxHAF52yR+YubojqY5j5DgIhCJGqSJI5CK3y2
g9J6MQpNdiPb4BRUbCnteHTSDtp49yMf8MY1PU2GATW7b1ezngHOxnPCpGYEIl1ytel3H4ilCB5T
TvlP061v5tYwew5MSvYKOTQmRkj5X7pp5oyhVplW8dkLl2HfpTqA1kUHg1I2ap/YjhEWBVaFZYVM
Hg8mZ+uiQIUCy/ONU1XDyaStQBkcrY8O2pOzZjjcFcUM47O7Jj/DiqmjklnzkDgefhjtp0xAdrw0
f5VNgsJZLT49nD0Om6AyENd1Wu6bVJXH2QyBjt0+874leAZO5UTXPZlkvbMKS9x5We1eF2Proyub
6khF5WrUZln9EtUNjpIS/VlYH2aDMhKx/li0JubW6fYJDSqCu6ze1UVVXNDBdq9eP2BK8vzVvDo3
C12yaoQi0grUZ9Eqa5fOaFyLWjOMaS0t/+rVeXms+5WRvUot16Y1yStnbr2VfkPzYCPJfrKHNbqE
fgWIkriiMfEttxEV71z7BDDO2XcZZtF9fRPN1V1Qevuq6AuiNvpFBLEqRYBlIAufw5Q2U3BunYPE
za5S+9K6AwG6dSpL7byPcvBi0ef1TXkdUURY2Z3X3ka43dqkHNUBQYFL/rUWLvxrvdLKeL0B5fKA
cYVrfVrTHuBLFvTdZNYjygVNovvJ7n6hAlzi8zfJBUcekYUuqofbedJNy8v0ueYvWyf6ZdHY4DRW
BQX7C9ezC8S6DeaNY4EGkRbqho/V80wJxc1zwmyRPJOZpZ59mpRLkY3BF7+ps1cX3OWLXJTcdeg+
CRQW1itjhkCHe/BWALX84PopRGqBCDVs55oazHQpN13dn5UdmmsbpkiHLYthMEHbXWgI9asO5YGc
rnJTeaa5KNOK61LOy7delIhcyZb6UkNgbn3iOL7MTWEdilqu9/PsctAKOUbbADjhVbX++j0wEUu8
rVI6NTl/L0i8OUOw17EXgd9qXNtMuuG4+wpPP78W1dq9FCnrgEKHihPA8EgbO5wmN+db6wsXZZ7M
3e5FMwv08ofExiJMHbExLW/fgTUIaSiXs7EJj0TY9wiD51T8LXnuP2J2/p/jbELGjv87zuZ/VV/b
//6vfyJs/viVvxM20W+EEECFeAgKGM9y40f/TtiI3yQmZIgNJ4A0uRnl/8bXiN/wbgK130bGB79+
9ie65rcbyUo8GhlOrgsJFPwndM0/G0bx+JOQAWvEmG7C1sinvHE5f/IqI1/Rlh006JyFzBg7kjbt
PZmncCup15zzsW8ekN97D8atu5c/fU9/Y47+zBShJObF/+FW/fXmvDuhEAi/vND1IaX+/OamH8Nu
sp0Ve5k3fg1GLb9UXdFeMDtX5yIKEedY6OzTGK6p+UQe5HqPxDf8LHIHxTGLfULqH+Vyi9QetcCw
ejqKK7Eqb+MuCw0WJhA1xOFKB//ZSnzry9Al7vSURAxgvIq8d/wWnH6Zo7gI2D83C06zVw5yz11e
Jl2FuSTFExdGQYpbk/rZvHAIru7eGYPmPQzDmqOMu+cFl0f3g7Q8F5kLWJqQbdhtRFs4OOXbYKC1
lbnV1XcL8dLJnlRLBFiCTLFkD4qbBHtVLCwdpPW6Mg9c4GCWxaIC/UZPIpkVyU0rVBzd8uMbqvFC
T0/GmfHz0gfv/XEs9xb+hHvp6mgm1JHJGZtKu6WOUfbJfU1E+C7PhdmOwu3U594P+8uok8icnVGM
42OGoMJc184lE4y5B44+T8A3MPhd1aCd0FiocbD7jb2DQCrqbdVMwMd1oBDpikW4ZCvrfOxiGc3u
s493J99MoUufUQtPPiKMts5V4emfUeinzKNsEufzkpTWTNXMs4mtzC+tQ6ub4pQ1YFCxPUaRtQm0
49xP6aw5C4thF2H67PZh7kT8YYGYD6pzzNZOmvFzj8j/vCSJDGNSp9JP5EGmzwlH3n3drnxxJSGU
L06bMkAOTKhwdpKDv9t2ST0N4CSt8xPg02Hg83p7SYANhiH3UTEcHA5TRI5WSh8phOXmQE6uX226
pW3SHRhO1T03MsoA9/xsuupmyb5OQzenexbVkm2yDKPopsxR8SK2XC11nlAXvo48b4MEqQuQEvjK
nT9MKyu5JcN5nLZ5UqFOz/r8jjlqOf4LlZyTNGisjU4WU27CovZGlG2y+9FGA/Y3pNfIoVoQAklW
OeanZWrGi6gmbDVLgukqRi6CTHZe+8o5+Kvr/lwxPh5pL+14TuRyWDP7WlV+eCeyNrmOa1acpXGr
N8kYifsVkPAN3k1+6t0+IEmplKBAFct6jFGvzTouDb0hGicE1MWFRrI+huBFcg8m3e8itNVgn7rY
qbrNUagiTfnGzzHMBDbhowZYJHZTuWyiQkKst3N01ouaH+vJyG9VE2A4RSaMwgdF6m7NnSXaMDqy
2A+isl5nEJZtSLP9FbB63ldRQ3vuU2GeVu7hQ6gH9YwurT/aWEK2aZsvsTVWpj06s9emMQjMuiNs
le5nGpvXBbMs1Efn3bewhncCRv0F38bNtljnF6tM8bbTGW3XVlLAV+ztS2085+oKp9muZnEuTL+D
8KJnOLbO1Lw7IQqVfm2iZyUdSnTX0cF5rJYcX02UiO9O4RGioAdhb0fbEsekQXoUOQXAatqEZ1ku
5U5aujstTTO8UWfmhyDK5A+7ukkEJ4k4FxCVJIthhVTGwds/aJlPL12OcanCLY6RSNtpE9t+Lt5b
Z7HPaLCTvUO/fYw6e93owrM3+LuyTeHVxK+0RX1Yh55vcc3D65Sl1X2KBGyEMkA+vVsGx9+Ttlue
82mEv/PW6A4WVBzzoV2OYYiTsc5r6wvtl3oKuQ3QITJBuBpXsTMpNbELN14Ck12jsY+uZT8ySlG6
NB2RFX5TXpSePaXn18DuvVOVRtYjxwxB/J1T0DeY5s5VI23SXDqHDDPMwV/QH/fWyA5U0v/uUs7C
S1rZNsVqcfE7vZyninKqcdzV3qQ9b2KnaXbsG6bjtpnHh1mFfbdiXXx0EpWyfYtmi1c+AM6RrYH4
tJZLWoj0zAGakr8nsmuZQAJONYbsVQXhqV+G8XcTrc1hAarYq3GYYDaiGmFdlvA0tXsHZIUcC2X3
CaBtAF1Z0BUgLlfdz5qRXFcAnOZcNi1wTNqPjCLOsd8MzmRfmEy2HiyXmyaBd3uojLGRuQnOBSOy
t6YpnR+KA3qJW/r9C0y3427aIFpOAQ64I39j9eAwt/tRO23Ezu7EvoWt0hs6DFLyEfmeexblhwdS
8RVovt9hOJgf1qxk6GDQq0uK8Hm7ZtP4XBRqqclCbduzgJnFxGn5xcUkXvLDaiZCpqtusI6Vcro1
XkYG6SamMyDWY32aWZ7vkdPfRh6Lbue0wr9mnLV3wm1p9iElmIgRqrfaasR37rj8bQAAftSjrd6n
PM0OTafV00gdf57Lctho7FTbdarVxmrMwmWDycdbW/eY9QI2enXMsZ+BA0jDmPASL8lOr0jfrDQh
Ns3JlyuQBDkLaJEvQEc5yEswfWrWKXLAowO8Nh5aSSzirQOC7mfipeZm8+J5lmxh+tM7GBr4aOGt
x34tMljtqDlB0iEF8eZwx0frfggL/IruSx4IH9cQxShJI3vNzmsphwMi8hJV75iF71WuprjQfDnF
iNHCGcr53l+m/Pc+GHiTubRVXNtuvely0UCVuPY1EmZ5Gis/PQfGVZugZsxBvc7JKwJyuLvWBHgF
YH+JSXBetNHq93xiuMmshuQxn/vkGCkLaynje16K0g5fKpE6G0Q2Iha1qnjcswXOurSbokuzLZZS
50Uq+IrOyQrIfjt6l61jvobj5J+6wKfftTOzB51G6NndyJWiru6G0V2/h+ztF6dL1tfUpOGb0mV5
Fcyh+2gocyHZR+apIm0+d12Vn4tk6B/DLvIek74MPsJoGfd6ystt6Yr86CF8JVZA6Q+r7Kqvw9x5
dwkFxn5BAXnjE/VbMk1yNwXucJObtLsoq7OHebKn8yixF9cIFu7ShRSEtHXpDacRG8WQVJ/dSEfP
YE/5DvTQf5kZf7BTii8sWtv+mKdlf67GiGTIteqwS7oVYDO3kp2I8TS1dQLD3diHoATl0Nrp98Oc
NvewWe05a/VEpFqHGwN++gELlHtkwlSznebcJ1cpz09t1smH1k6nQ8v+2WHNdfcwUrqJZzvScWdG
5E1rsi/W8lMSctsGPRbjfuTzjVoR96PlCyNX/bthzkbA6no6lyFaFM06/VpXRCVEBfYy156uePW5
ssP802i5X3DhzF+I4MIiMkn/mC6d/9R0hrletso+Ssfunl1/WqiBXX+fyIm3GzvrkazP+Wjnmdkl
S2Hdjy3S9bSdbNijfohRO7Q/7GHwPs1dNG6p++Upb1rrFOHSosuoa1wRtfSDe1wgEUHSXoBePlwB
OzHGfUIqW10jvYg75otrxvDVS78LgqA6KMfzU2yevvnoQ3++NLTQhGKwDB9ayIa7pm+rT2Rgrzso
jO68yuRbFYbiYXCL6eyrVbuxSkyvYqIos306NvLihW117NMlu5TB3L/LICz2eIiqC0KafgezCvFj
EpiE58FEzcPoQ3NsMzX5M1hyY+1T5c/tps9c9MR2t+y5Coo2HhwU+VvBXIE4T1Z7Jo+CcxgWyBxq
JPC4lD1zSK1gPJFn4aBNSMfizhlMeOczFvY51fbyiizawopDHQms0tZ8TrQABxtc/sPvE//Mmdpt
bnuRe4Z4wO8qnTCIjilDYpEBZo92bYZLGAT124oPH83zGpX7THnjI+kpmlYGdjOPI94FUXQWVNTv
k829PwDoHSsng19CKSc/0nThyVSk1l8Cr5menKky35PVyz4tSUB0hNJsPToVwFoo96b6GrQqeuiz
ST70ESso7lXnvk1I9n44NHvZppXz8mOkyn0MlyT7WaXTdIigrZet3yXcdZ7I8VnoajLQ/ICbnZWE
90C8/pUvv/u+poXZI4duLuO4DtWuDDFSHrBAWe+mLv0qzgav3ftZVu0SrqmTr+uFoJO1bJ97bO/p
gTNNf0/NPDw5iGw+qMJvQZfrUlxJN7Jf16Xsvma20F8bL6RsHoLa4zCLwllt3Gms/RM8gYRkB/0n
Y6mUevkfssP+EoD+9574FnEEqcu/3nrmPzXkYerT0XgewBd5lXgZ82IsDm5HRkc8VtQOsUu9V1Av
i+YNxU4mtq2aqwdVd0QzJIOuH9auxc1apKVFzAoBRONB12DxW74lyvZ/38M73r9o4UkIlgF/LfFj
4qYX/tOf2yCn6BrVLbHqrOIQNbOiE2qw3iW+/rIM2ts42Wr/7hftADeOC60CFwaThsHth8/MkUQw
lRDu8T9ERf0LWAMsy3U9F0UrY3H/gizImxUmDSzs772ff1VeRjpa2pbL82h544VsNudr56ZM3EpK
0+z+/XfyzxLpX0/Q9zzYMMaD8Y+/JmmCFdBfpx2JH04+PCIudF6jqJ2Ov97l/3swjQX0fxdAP2Zf
x//+338F0/iVv4Np9m83vIgnS9yuCN3gH+pnEfx2m9hlh9woAHD+bcbU39XPLsJoKjhU0x6pJjYC
1T/BafZvvJrt8x8ZmgoQ9h+pn//52RP8yMgwF+6M4bpM1vD+GsfniTH30cTB5Kcz1us29upvf/pC
/gVqdlP8/wMzg2lmQQMostcAFQEW/yKuzjWGnTQg/hvRzHE8IIVE9A9a/Mfy+icR/p/BOewb//6N
fv38Tztbt70VBTWGGd24WX1qa1m9OgzvpU1PFvI0fS6vTTH72LAnvP/jYNyHRJD8hAyrk6/oVrpX
i2vibfCEduKBGmtHcVB3xOZASMeNChAt1bijiIyps+FIjAN80YJdEP1WkE4fYkJeNlvUw0dpJ9m3
tHb0sFEYZSlTb/kwykF7FxdiTFaCP63521ArgRs2wSi+WQXoyj6Dxg/ptjIov1ap8EePNOuh97s+
I18C13I8Sj99bl3bKmJL0sjFHlPzfO7qCg0yPF2DRd4ykd7ko8XcZI5ApIJFkXvXZVHtgxtG+U0T
7cnPZsotXG/u/Ng4TnWpotUvNvg/katH6Am/Mkim+ZKrvDwz97fyNotYolfiD6ofOWbhL5gI9Ybg
tqzbB9UsMe33UfY6JH09HBBBL1eQDwusImwYvVXd5PWJXfT7xFkYlp2Ct+FUbabS3xFO4aiTX7p2
sxkM0zOBXHyDw3l02n4r6U1epnLly4eVSKqnEXXUuVxay9msYRl0+OVCyTxCuVzTqRg+Syd7GUs1
png9wgWrTWLMl18szuqN0UWUBgV3TohGn4XmgCPKPZhOv9RWkhwytOUgtQmimJBogAsaYAr3ZBDv
w2B6Z1uPKJXhlNqx2RaYuz97Bpl6rypxoH7oynjh5DwHFfI1e6zoi6vFCc5qkkyIUgVNOHQZalcC
XpkVH3ntsHEHls0Ougg1JHndaMwI3CmHVb5YLZFd0Lxo6RYD0zQGOaO90aa/BmXtfQB68XpqbUgw
8TxkSG0YehfH1S2qK1PdZDSm974kYenSqDuQu2lQFCS6qG7CbIl97bkJ4KJ6xq7+aArBKwxVtiTb
rMbwvm9vwT9ILBJG5pKF/1aHffdUl9I5IcrMaSOw8emdn3b+HP+SFCq6yy0d5UzOIH573P83xici
1OVUpOn0jDu7umdaJfktpivfMr3W95YKkBngR7sTE0pN24LvkRbKTyuaZrEpRxkeJcbUTVghW7nk
rcJORAoCsp21b7HTMZa4+dwHBZb3JjOnEr7+SCEivvjuQMDOApURewudwgaHb/aiiPaYiDF0w7fe
X7p3spjGD6uKQMstsnFophkP8GgvdnHnSSy1W4sm8oA/UOxNgx8/zFv/SmBje+28sXpri2m9X0lC
OlBgZZcpK/I3HH3BGeUeOilyeE5BVJrfi6RbH9N6nR7ztPgyCvE5ovydhe+SLVQv8UqGQ/2E1/Xq
VUN3RI07jjGYtfuMoXggNG5MP7qkAsEYZ48pVbMX3tdVaD8siCBztCljhjalFFGMWyaJ7jI/VZyD
NjfS0e+86P9wd147cmNX274ifmAOp0VW6tzqVjwh1C2JOWde/f+wx5ZKW+WiZ3z2AwZsoD2zakeu
vdYbkBR3aiIq5Ii9Z0QDD2XqUPojv9V20FLLk5c+zJoH8PTFvIkaTa6v+kaaTA8BFfldGJHDbUZY
uk8gM6vuFuD3pLp4duTo4pcxpZTemTSgSz6orG1XG9BcIlDgd6OOxMfQFJGnGQGqklbYPyVAxws3
KpIRKLuc2u8HPNB1z0TK9LWXIJ34pZxeG2XXfabBod1ncj5iwSE10qtsZfz7em1QR6ibIdzJlPLR
u7jxl3b5JFs3ijQPQI+7tjHdKg/yRym3bANchzntlHwGd8YTm1tsllX5UUZC8C6RArjYNnPwva1g
iO+rrNS5ZsG23+vRUD+ldg+QMaG3byH9qMsfENdqD6MjGTxtTTq3pN0zt0DfTcp1HXBhe8iRdOhG
Nan2LZm0+IY32YhWQVNozzlyAnf6oPrb0DajT/Cg4/esp4GVO7mlB1YnPBZjUW9lZZAmtw6NrkWG
LRifgaYH13TZ1IPFux4SQuVUH6dhmj4hnVe8pyNOI7xy5OemUudj0sfB3oRVSzchaRWuow7AYVQm
d3kHzzrT+/G7NfHSgcs52t/msqleJQDkCL2Zxk5RVOmIpnVwZL2RlvF9s78zBt3Y1bwCHko7x9W6
KyXnmFYWnybwCyhjj6XyUTUG40MeOv6i+RRUkHUrSKiPfW5L5T5p03ifFJr6sadV+Gih/ncNM6Gi
NGE1FU9hw7e4BpIivB7HJuUMVcM8HcreSW9rOgXoMuRz9j6dULaBTSVD2MFcEdyTQ8s+h1qk04DL
g0fgQLW2nRTJ2EQ2jK1Gt31mJLE9RYlScJt5WX72Iz99DZNaGbY52gx8v7IGCm7ccaNlZkyrrepN
7Z0M//UujevwQ7OwCQG2gNJzJbA9oO6SKnvJJT08yvqUftCdElESSB+oCCr1c1vaygMoYxB15CTA
jAFfPGhIS91rTRM/N7PUvvjlDHDKn0aD2lfUbNERbD9pFHxvlDZfrukBZEoHwufWctSuBHyNcZBF
4eSanRcPLh00A6FMCjML57+AVVQ16ueIIsIne9DgeAJk0HjHIs0CRUS39cMErsz2ps4en0rZkXQX
IT1IMxNKIKkLThrSqEL7qHLzKGhe1Xbgm6HZxei4ZuZru26sQbz4qM8Z2RC2u7Ht9HSr1Xlw8ANt
vIFEAIBZSkotudOdruP9VNvTe9Uyjcgb4fN2nmRZ4EoAhzoPtd4lPyJtNG4UOayve2OgezrJcXVv
F7PRuNh4tZ/aPjIirjby643fjelHS85A9oW1VULKirK9nU3DrY8q0nvQdOVDi/4lt7wZm9zLCd4z
OgBiBcvkAJm6tn0uJgu0b18a6YuS9el2SkFYbkp5jkHdGs4PJr1znXoeb/tphEhdVSOzoTTze7Ox
+3dxFA5elpr6D+qvMsCxXItQLalG8Jchf6TfOemWV6qIyplhO9rbmG4r4n4joMEFj5hzH2tF9CO0
svJp6NTqBbix8YT6RJRs28CKs13PDFNiQuTvYIaKvpXUli8furog92gvzEitaEPobKrGmZBvTPnc
9JOpfB8pjPaUtxrnWyM1VuDCMg8+kHhhF2kbUVlvZIUb1kC28RG1GmYEIkBN9zx1+u+0d6evzIi6
NYZauk2cvEkgsRnl9ygdGuo1YyhFO1VbSuVBNjVXfqrYgVtlWvJoIMH62pbz9G0Awf0wTaFGqam2
SDWksdWBoPk+cqN11xlfs6oqi20W0qTZ+D6aucc0NszIM3IdJc2x8ltSqsmiYVXN5fxZTyf54OMt
eigdvLnc2RnMe7kI2pvRjoOXxO+gNVqJw91T6/FrSS3pY5/GQILV1F7k8xMJXkLK/gdcWqI2JJnt
Tqv7alunzXQt893tICvxIbLriP1aqVqJtEZRRg9O62QLX163PUBB83NHwhBuwsyR462GJvvj1JrI
CUZ8dOHnUeYD/Dyi8jWNXVO6/RQ1iHDF5KCS3VMKVqLicSY1LhahFPUp0ENn7ycFmSr6BoG8CdHd
/OoXBYjPsR/k2yAIVNIIGWxoAjadx0cffUzrANC73obU/Ky8N1p3Rh8PKL68UK86eQLQ29IH3nCn
mZS3ixHcV0G7Hk3YIfTTTd3LlMLQFwXIY4XleDdDgfnYm3H7lDpW8xWmenmL+QVo9nCsviJt0z0j
f+lf6bGdfSFpgfIRAahsqFDU04cxQntXngL9aTQtHQ5shuZGP4KQQuO2V8NtVGS0MzpS7o08KdA/
pE6aazDMcvUBSWT+5ZpSXw2ovO541LTHxlf5P9l1glyOPKUIFXeNvdestsXIUGoWsZziwa56CQZh
VX2OURrZtySeDzm8xwju0sJlmjMwR77qVLe8qrq7UU1pBU1hYjgbRUqMezSGiqOvDs2xtGTpINld
+zjBq8dLdizGzyad5pgbxhyuMtmc+606zCMWd8qCMU6nJv2mpBVA1cIelNtxTPBbikcrXDaPg3z5
cgNUW0lurVttDivarXh8bFI/n9UNKGHkPKqsMw6Qaf2vAe0aYNoDyNoSDOOzIWmzgSwX39mN0Ufy
sQdscsdjzuQFVkk4PllZ6iO8EHSU4SuQ3YdKDn9U1iw/WlFdcMRRdXlUa22G7JIpL0OplN8SdNm+
j90Q3fNKSN/T2uoPkaYkB5SUK28cwSgGZdbcS9Jsg2Er233vVyqykY11o/otdmFFkO7DuEzu1aRD
Vi6o5vvaLvU9hLlgS0dRc5HNRIEnHkp3LFu+//Wg9lvgA8be1iGZxICKqQ+H5HU0R80noCD6gWb1
uNVzpbvty0I+hFZQHrSiDetN1CODAYkme4hLtBo3/qyPT2gdth/njuvNDPzqkRpnfCtBvXuH6rBd
c2uklgtPddEn6aATkIkqR/RgeS+UcxxAganM4OBYXfFk2KG6px4KZ7Gihks+pNw6gaXuDb7sW3gi
9U5pMxOKk17J27HWqdaWBlLtU1I0IODqIHq2pnzeJIFRHGIkQ26VuRqhxI76TWPrxdcyGLKrPtfK
vV33OgCIxoL6ohuAOFMuH9M32o9p3id31qgjFswTh+uQ3XHtqFP3Wlut9oB8TeQWsQ2CmCrNFwlh
JjqLqXqvz7O6j32tf+mY6Xulk3qTGr7cIY9csrMsxWnvkIsqD1ME3xn8Pibi/pi3g0daXh8Moy4+
SHKOmBgNkQeTx5CrgUS8Kooxp29ZgiGU6XN4foU9Dbe0qu87UlPHGwb8i7yC+jupBgBA2rvTVcnu
Q1Zu6G3PQtTrTh8teduC/zzEfj9sY79pPiKtUCFcp8f9+9RpkxvfNsddMPema0LH+pbUDXRjI7U+
pqhnRZvReSqnd63fgPLPIMC8qF0x5Tszmufe0zCxCbcc7+ymX8TeNrMzBejhmUMA28pCG0XJ6TCj
YqpchWk/fICHRQLeo44BgadOLbBDRXRM6oXEo6KsVG/yBOpouZBIB6BxZKoQSw2TBoMnRZTPNvYb
93Sioaq6FdLL38c3dqqRKeT7oBuAfkIDXHBQM4/YRo+5gfWmLVMYrzDsNBXEqDUFBkYope6/b3lv
IPaNNrNKWzajfp5XhZEduqhV7iXdD77q2DUB5wSdFfAtYrVTeKVGWk/xppam8L7kOXZIJ9PkQggA
cqDybN/JZu/c8wWX3gA2EXIxSwfBJZnVnsspqX8MrRp+NPwg8cbMplVlA2s6AA6bXuuxcAy3thv/
ifavtCtTikpRPjzSt9F873JVUFRhMVXLoOxJbZRKvC7LpoDjQy8o86sAZeTxk72vj+q23OX34S5y
+20MxnMTbtf9AUVbtz+CCm4MEtprkQl1bDO4ozceUw++v6tvlCttW+7Nd//jEIXOiElqVgPcTjbs
5OMyRM3rbrP9v4YI/t9dH6KxDOG3cqswr0K5tUEVMKpthkg5B5XZY3CdbZWDA+80Ps47r7gzdqar
XQ9z5/qP1LsOw61Cpx4Z0qvuzjgYGb+K/23sNK9kPSxXBhqOhePW2WMjC5BE2tMldXkPI9f3BSjE
ERj5+/fqTVnOW3XDpeB1az2bZS9cGpMgKjNbg9pKNROJDOC2PipeuVOu/9oroBZr978KuviAXAgq
etlTBiWH0JhIYzO5803qxV59KG7CA8oQDys75femFDXyZdH47vIGUg0DYxx+y2npeuwTOU+WAaKa
+wHku1c+ZfseuR7OwrJRupVquSrU/cWI4ugUx+9bpWB0rdd78A4JRHrigak8tAf/YKvDxvT67XIu
aEJswLWyrIMbGftoVRxJWfsxgiXLZIa+kg4MPz6a+/TB2SVXqL9zE+Bd/N8dE3Vlxi2h3wbFs3CC
ivGHN/MuOCiHflZ28zXSeDc4wB+CXecioJ7top3l8cZFxrXeD9f+1vyr9/b/dVeMprZsLDvmQl/s
a/01/x1l/vOf+ndrzKb/ZevY/hiOAiB58b79hTMH523T4KJxhHCQxp9+tsbU/zP4J2gpIdOnqfLS
Nvu3MJBq/h+eRbbjGMj4yA6tpr+hCyRcOropy/wo+nY072izWcsOOjmTSuJQPVEwxYK+c0RLBVyP
sSmllYP4ZxTH5FVkQ3mlDWfbwj6cJBT9OvwAvDpGo8kxZ8r8sWPss8k4nizAw18312mDTPgwMJ7F
nkzVZJ3nKr68wrcvx2O0pRfAu0GVj2gxHH0lfO2cFLlODdTb5WDil1bHMWxZgaXnJ9umLXpi2X3d
F8GAy5K2ia7LGSeRzeCNM8IWXnUcbxFul1ZC/jGTb35iGJqyVo6s6ML4gjaGJle/OUll+67lK5Xg
S355WH/MITEMm045nVKambqwWnXVGMk4Myo49Bu05MGYQ58yZTCX88rGEO7EtwlEMksHA0kL1REb
s0kDWrLBrwm0t7zp1O+quf8HYzkJIHxzaHzkIaAgCqhZQaLbPObq90q+C8aby3HObAW63AAMdJXZ
gyLCYT49SDbNKtOSGEmouab6rO1yjIrTa6n4NniFF27//iIRj7421pO2wo4XNkJHpSgJ9BhtmPhm
KXBBLHar4jHkk3Z5ZH/uOItNoC37HIaJYwq7YTJ91F7VjD2eNl4KJaX1PyKaczmIwDkx2QgWu83Q
KOzryKoawvRV+hA4YI8wWf8iPY1e9a56jK6cuznYjG70TPmxvUuvJA8t8XeXI58bHk0u2M3Lf0xr
+fvJBTgoSGZB5GaDJP71pKrvOvggSjE8XQ7z50ZnfCdhhOVy9Gx2apMzBZTODbua+t+XyxGWPPsk
k3ubQRO+DmHUhZskRAg0ubK0iJuPhHwLCovGhQmssF6oATNC4B7isZcjnhsTkWzAgLSuHFGEcVQV
HbD+8u1od7LyTVLWtp74fPprTL8iKELKNM62nlTLTTTulJ1JmzjZh97w0G5lL1JdO9wP9Pw9H6L+
yqY/N5mIAPBNlC2N/qGw6ZtSzhHL4jQPfn+lInHOfXnfAOELre6oI9t8eSb/vHGpVCx8L7TiwOLL
wldYnqRMbxrGSQNgO7oApHeXA5zZ5aqsqirgJz5XlrEs5ckuR+jcQMoVfXV/kLFTN40bJFCPxdw4
K3vibCBNhSZnKSBiDOG+5a7vIaByWziq89wG9kKwvu+cac3MUwDkvV0YpEU/A4lwLkWh3D4oXBjq
4+Quty3G9e/La8CPD5/TQ+Id/Hfpp8uTeGaVCMnqLM958NHCHZUhjNdGHSdslHrPMr+byCXW+FQk
YbAyi+JbYdn4EOiXk8yNCIBKmEa+hlUSUUL3/C+DNmx4+2UqnxB5X9233+O9vke45nB5dMLK0R5e
7t7lU2mgh2npwkWYzng3oayCB6LzYJUwSF7N6PP/FkK4ohqwRvE4EKIyruUIByg6AtQsLwcRVumP
cSxH+2Srx5mKAENFkKR8BWu7iapm21vWtsZU43IkcZUsch4+vKAZVZYLhJtwbNGwLDCXq5gy2ua3
JoJHbjy0HWKXoXYA9w+8AZFxam+BMpjv7Lljr/ixj+Z8MwHbtjA64ggG2OBoa3mPcDf/66fBR9UV
9qwjvrUjTB+aZKxjb567O6b9ypCn28vD/2Oil9FTJIQTS0+Siu7vEw0Hc4yrJmI1W3+n5fMHnca1
Wvpeqzor2dUfe1MIJWycqkU+zvJDGi5UaZOwdq0COEkhryyoKlRD/po1nio8rMjoEdb4fUhd708V
pm+xJ9Vx2rlV1QM2iwoTWyoTmxJ0o1Bt83zJ+aaqQQaTv+nuEN7od9AiIhRSI+Tz81hByc623C7S
mwczz228UcJqD8aWHDfX/dSjKFspVJuV1VU/N1EakGieoUtKIz74y5afigItWSHoBxy1DKlH8zsD
sXCA6iehfI18hdtiqsBvnmCCmkmM44qpljsuofAAWU9BOidBHtuW+idpgYChtLYQ1RBqesJjqv/C
MyjYFkWue/A38UUqm/FTvNjnqAki6CmC9xDDOvRCbT9w9m2ISk6uW9K1UavhMchaa2tIWFwmqErd
j7pZXuW1CfqqR5Y+gI66pRpbX4EdrrDy4fw2iL9i/aNM/UGqFPkhMuxpJXUSQZVv624oS4OT42wr
spBnDHpiBGmOTI3yZN5KUBp3E/TajbRB4v6L5PYuFpo2HXvq8pvMi6/yvbJSHDt3Xk9/gZBw6Jg3
dFXNL0CfZVNXryjmXT6tZ/f2aQThsmosCEtzRYTkQ3ms7sDc7BAGVzc9oitH5WAe623y0N4hag1u
UdpnXrRbS3MEWDqEcs7x6W9YZuHkbtZQfBjMkd9Qe7gUHqcv8zV23AcynhTCxUby1pS6l0/ySVL8
V0Ak0El+FBnpKGHQUWbU6RjTdNca9ateqe7oRLsoLvfc3Mh6qcd6yJ8uT7T4EvwjpjDIVi4qKwuI
2Xr1zfDBuh6vIeBstB/DfeStPQPPD5CXE891nUKRsHOlbrD8IODAJ2kj3avGaKPkptYu8AT5mg6J
84MOYXAjWV38cnmc565/EmNLB+5N6UN8urcI/cHikGOPq2gTAemYFYADDeK0jXs50rlL7TSSkAwB
A2mk2pm5/RNsNiSQtKABjd5eSRxWwojFHHPKrNnCGc1TUbNOMMvBz8v629kJJ+BkLIawXt1g1rmV
M2tpnSEpGcvFRpKML1KkuOCYV77Q4vvpbStqS8ZvUOFT/szp6pjF4bPkWU/2IyIz267a9AdqYVtw
fPvqWaXoHq885c/ti+X5qWlLAguw8vcz3ii4YyLpFSGHZm8WsSfHjnB3kHZt9f3v7wvQ/IZscLoN
fRHqOL1N5nhWfADnkScro7LLUvmxUSZ7K0X2yuUsVife5vE0kpAXBHhAF3k68D7b9Jy0TfDBvMq2
4N3xplTeweOfNuYOJaxxE9+uXWFn7xOdJA76hOlQXRLuE9MOwePkBEeD73XaooZ6RXMU/Yy96oFh
X1u/c1+i03DCrLYVYnFTSbhQyT8iXXeb4Tb4D47aaQxhPh3LGSU7ZuW69CmRrKtu9PejYe0u74+z
O3F5rFFe5NCJzVck/ky5khlJrKAZKsvUtYFNNPO2Kcvt5VBv/A7xQ8O7Wls6WzBhdGHX1z54g3TJ
HN92yAHleJm21pMRu8G+8SZvOsL1LLDkfgEVY2kbaWWsQsHirx3KMHm/kY9D/fr9LFAnGXU5cRYA
suIWlYQ39WHyPxftJ5yQVu7jtVhCrpLLKdYXnGqvQrdOr8GYvNh4Bfd9BiR+XtkqZx9ZTCnISYoj
CgSu30emGK3RQQSNPBUsrL4tj9l2PCjg7DfDa4rZ0k3tYhv3cnk9zx2C06DCEIuohE8/ExTZknHr
g2c4muXQrSzauQ1Krk6lhJ4IRD1h02QI3CeV2ZP0hf2jNl/7/mtawsOW9ZUVWwmk0dU6vSmh2wNA
CTkJHULJXXTlUw60MKGPx6vL87b8YvEY/ErwGNrvgWZQgOaELKQnX/l7YEGHelveqYe1O+qt8Hcp
jlCKkXMMN6aGOP1u+ACr9Ag6fWtdQTTYrtVFzm6Fn28D2REWyTbGiJVfhgSfGOavCb7z8qRdjqDI
wuroTlt0DTBGT1NGUOy3lbySki5X9h+zpf5KEoXdDP5prvKJJDE0cRO1+701P2tq+XcLSEtyr/LB
52NMu1MsOUxZbJqJRd4bhFhDtOamqh6bLlzZymcn61cUsaWfR9hQZ4ige4PztKANzfr68mqcPSsn
AYT7BjvDvLDKJUAU7mfUY2e0ZhQY5vM/+QqeTJj4WK+mpnWAlEWe3s4gWXAsntpw23b+Whq4/OQ/
1//nyohN3hRudNQtQ7JT7XacgneZFl+hEOMB88SzAW7ZqKiP8jwgBt3g9AWh8uPlSV1bteXvJw+/
ykIjphwY6gwFMAk/QMu7HOBslnQ6mULa4kdy11Y5Y1wsmUw39bLhqH7udsgIeXG5m9Ycl87m1qcB
l310MqQs5upGLHhJy4btUimg4xJ81+546yl0f7Md5i7WJlljop8/y7/WUrhh+6hyikImrIEnCEB7
q/+iGspaOrPcCJd2jHC/6lmYxQ5wX6/4IbvBoYHQqj51XnNcygL/Qof8R1Lr2c2hkd/qdFBBIghL
p5uFUiFlQtEKTTAkOTcYkV7eHWsRhLXSMPo0KugjXlo2X/H5e44ca+USP7su1EEXu6YF7KD9vh0S
cJVjjD8FGUOK4LRDFXREAfd/DSMcpBENBixIlg8fZeXMeDLj903+eHm21oYirAdS1FARMAvy6rAG
raRH92glXjt1sPKsOheH/iGFRcQAIOULcXx/sOoU42Ivinovy19sLT4o2dfLg1l2qriTT4MISy8Z
6K2rKkHC0o83duH019HUIto5+0PymAHJPnZVAulxaEMclC4HXxuhcFhVa4rwXkUxd4DWtWs7FLcC
dOzB2lFTXQObngvGJNqWTDMR8IaQRkxSlFCJH2PPCgxIsRistgMap1Wbvbs8qnOn6aSGoQujGh2n
sMOMGgZMPXe0PgfN8+UAZ0fyq7QkClDiCiPjcEIlxtKtL9ak3cq9ghkM2g3/WxzhzPZSafmjzECG
HtNA+mw9fCtTebkc5VxCQW6Prxb/oRAjJBR91vLtHVEwjxG34eV2E6TGF6cdviCB3KyM6OzSwIM2
KMLjcin2edOcGdMqRtQP+GJE0wZ1yP3l4SyrKx4o6ySEcGphqbZRDG3Ek4d5Eyqv7XTstR1itYZa
rozmbL3YoroDnMtgMI4wda0BMV3RNBbIDZ9Hf9PtYw8f8L1zW96FnKJDuDK4s1/104jq79e4kqs9
OjlE9N/Pu2nbH8t75y4yXKyuYLqC106pm2OycHlOzz2bTqMKG7GxFegpoHk8fb+0svvDsJP29X7t
2XR26U6mU/h4hJieS9WwhEkGdS/pdHQ6O49cy2/xVDUQYvCM3hq8y4M7e5pPogobBj3veu5kNDpb
/30nfbPq17haK6uefRCezqBwzSMRneQpHGQPQT7zKt+FO6BD5Tb6BsdudR7P1iROoy0TfZL7hdwV
XRy9rVfzYTxWbui99i5Sc0csnP6LNsZqQCEfsyuUDjWT4dWegjati3gESgf+UXK1Pc9e3tpevjfv
Li/calTh6WsiwElTjGFSxU0R6sJ57K7b94fkJm12sn8l7dNtsFsrZZ29w37uF0N8DqPAJhUywnKe
mj+YBeILmfoPPsu/ls8QmybIwJmTWbEjLesFZc6hiL3R+XB58s6PQqM3AhIVu0xhi9RTj4ACmiVe
ZymbWL3N6CFfjnD+XP2KIOwJQLQDTGcu4tFMjijvuvCsc2slRzv7rqKu+XMcwh7I+UuGGGvMu0rZ
IQO77Q/ysIlcdAa28FWnlctiZdpEWI811rLjLx8wfYh2vYTobW2uPAbWhiRWFA1LnbOgVvhI7mQ3
wwmFgmK76T5pP9Jt9LR2ilaWScRPwsdGzALStaehP1em5vVQ1XclhPaV7fAfPl0/V8oUPiKWGlYT
qr2c1unO6FzVDV29cMEyuPqzsde0z4FbusFqi3VtfMuKntyFKm44f3XnUDTZyHHgWeqzXYYrhcW1
fSF8ROJ4bmUH3x8qmAGKE3eDv3YprEUQviBZFcJvnYmQ8jjQUe2xy5UxnE0Efx0lU7gSwiwyAwfW
v4eDwjb0gQjp0aNdy58NZ/jfbh/R61fBwioOlhQdKq87l+UuK9Ld5evnPxwjUMiAJA2whcKS2GgO
mKi8cv+QKJluvMv6be/O7sKmMT43ay/fs004sJFINtHSRIJCeN9Uim8gDc/+nia0XHbjpzb0okOy
LapNtF9wf2QucXszedQoVvvsZ3f5SXAhEy3tYPE2ZUJlmaejdVuwQbrp++UpXQsiJJ91rdHdHpYt
mKJ7Un51UIPs43rl63d2o58MRbgnlNwOFXTaYs+pjU1Mc9a257W9sUzHH4+EkxjCpZAHSqm1GTH8
W5hsB+ldIQHkNmAgTgd0nC9P29vKX4om7ESpMAdrBNDqqXt/z17fB0dnv/S213oB5x8kJ+NajvjJ
ZSflqdbpMXmYutezrYrx+/zSAu+Yr4yr0dz8F6nmshqXxiZcGoHVhc7bpQEiiTzT3yzVODB2yFxd
h4f2Ft3558vTefYxcjJGIa8YfadRUavB5qf2r+c6dJsaCX56UpYMlM3PD+WMKJvhT4fLcdf2pZBp
FPKIUAh2ap4WyYg9aJt07VO8rI44l3QmaFA5tGihI/2+eqgCZSAmEz6JGdqtykvovEZ8h+P56+WR
LGvyRxz8B03A3AgbikkMTrmYNWC0QA267zZOmk576qnjvkC85HYMkUNnereXY579/ONXh3MHjsN0
0IVjrctdOcQaZsF2rl6hk51682hKbtkPi6Xv8tWUgu66VSXrAUn34UZHtwB1CkNDyB5/Tqso68cO
20C3xSVj5T44O/EGDDAD4Da2kMLV7TehNZY1UNG0hpXualo64bqVSDdq1wYoLfeoi6xMx3JX/rEG
4GYhrYCBBY0irvWg+0VKk3opzzfvmr205Zi6sHc99XqNaHpu69onwZa/n1wLcQDJaMJvwsvboN81
UWN4jp4b95fHdD6KxRfQwIBGFp8twWxXEDkoyvvYqvlWsrGkH5cjnF0n+HP/jiB8gKYcX45JI8IU
SVedQXshytMbs0KrPltte55NIGAcOgsZmM2hCVebX4R6I/fMGipM0aHaZy63WropjrIXb+merJyQ
c1/XhTJHwUhmrcTT32BpPujIfXt+Vn+x9fwlxcsNL0nr3eVJPBsHa18Uf6mL09j/fTOgVQn0pSlJ
8xKM3ezXoUd5sf9+OchbdiXub2TuVJkh8boUsQOWNaDAkecL4ASk/nv7Fg5Muxu2szeA71y+TMW+
xzZigyjnK6JexWaqPdlLdo63ButcPggXfoqILjCsNMWnhp/iUHwp0/vJbvivYWfr39rqOlVWLpNz
x+Bk5As19vSwobZv+b6f0jbIEeRrHvw1FLVy7gt4GkE4BnKA75uGs4inZvvxE5IBsI4ct7hB16W4
sfbZfq9vuhvzMB3w5XEvL+zZogs8jIUfr8vyH5BVZJnGIM4Q5Jjviw/NV+sQbX2vd5VpI78q23iL
I9nKwTh7EPlasVdtCPp/dO4zPdcVFOmXMisiAB62odcQd4A7v6Xyx5UBnj0fv6KJHXyrM5twqIjW
bEdveGf9tWn3SBy8LEipGj/zp/D9StCzm8ZaLs5lfLosHEp6tY4f1Xz65av+qCbbqnCT7+XHeotp
1K3yXebmKVxF21wOe3aov6KKTxY8ICc76oiq1rsIb8xJMfCKzVYOxLl0wzmJIhyI1g50pVGJ4lfm
MWn6u6Kb+ZSbLlaIWy7Zlblcmcq33XTysVP03MyTgPOHDiDydj9Uc02+/PyAMAehWSGTQgkfhqSc
psFJGdCE3v5Qv49yaRMgTmfqH7Rw/Ef70SYflC35rUXz+33CWUfXHtFFdj+OO8gCetpBQ67YVY+d
134oPqvyBvvAlSrU2Vk8ibp8ik9mESsPRQlGZjEphk9Kk3nKUH64vPtEjtwbKNA5iSHMYxmjofaW
7+r7/qaRb2VX411JW/pgbcO7Qndr+YASHC5gO2tlVs/u/JPQwiPCqas0UFWGh/OE61QKxjvDZjIS
b2WI56dx0RaHXaCT2f8+jaaMQiGuyTQXvL9gH6HznMSv00NGFoG8onZo0lsj+idVUWTLf4Zdftbp
6pWp3yLS96+GjTdfa9XeckdX36kHVTusofzPzKZu6BocK8NagBLCB6kbBz8t5CT1AhCXkXVXlbZb
ImF7eTKXLSd8x2mzUVvh9Q9YXBfukchEuwEZxsTLxi9acD0E5nH24SkhMXw50JlFQ6hBQdtdgZGK
aPrvs2cnNC8R805weis39fhqr/ZBz03Y8oRF+JjyFOv0e4S8QYOwyIhg4puGVc9XxUdxJpFWBnI+
DHoW4IsXhKowYzmZXosTZMKTNQa9pZRf0LrL96Fff748Y2cD2TqJI0Um2BbCNq/1sqt9jjJSb6il
lgiOpcjoVGsLsxZG2NbWPLX44hKmabH/m1/wF8cK/ePlsZxLN3S+w7jJ6LwIsaD/fXF85AZ63baS
t6eZTqaaVJuMw1Md9YPkaf9o6n5GEwXzY0Si4yYnmgX9DkerzYwqalnNK/yqZUeJh+dkUCIA2/f7
srcqO/FiCR8aPDvVEu3WGW3BFn3xlTGdO6mnwYT7YEBQfwwmgtUBik3tI07Qri6hBCcnK3fC2rCE
jZer4WxlPZESpdcxD5+ujNRGNVZRN1qav2LkuYZVPrsH8VCFew9hCyDD77ujQJu9DyMp8Qya1F4X
2o9dOZdeksmvl/fhWiDhCzxURlxB3U4RIdWuUARfjCG2SrhS1TpXl8FdFg0BhFTY6yIkQ+vBkOYd
Z0q7R0Fvm++ku+DW2Dq3pLob9YBSzLVyvDyys/frSUhhCgM1VfDy9BPPTp7AcG3NeK3kem7ukAVB
84FXLuV4YVuUuYVch8LcBZq1LdLknaRiZ5Svqqos/x7xVJ3GES6kAFt5JeP7zltBQ9Et3iXfnTuH
u2KBR2AruqZmd267n8YTZg7jdvwdCxp1dGoebeVQdj9Gv9+rge9qUrByttYmUdiA46RnU4KLmdcU
D/r8jDf5Nu3XyHNrI1r+fpKpqFaHKqHOcSrLClbwgOkUfcCl+UQjo8S76/LWO9elQfqB2x3UDpmE
WJcwMjsI0G1M3y53xUNGtrxCXbr7nIGNWATWbDfaocqKCOMqU+rcvj+JLRYizKDxMZYktv2epIJO
wHiYsTTyIfDOLt5sbnlrrg34/CL+HK9YjaAGXKuBQcxRu5HU93WJurj1D3CEiwgJ5C+VjAmqyO+L
WKkIdmcxx6BTk51hhnunaV8dxX++vHhnxgIYQlepyUElUsR3V6sagY45SupFNgqEffAjr5WDIuVf
L4c5s0y/hRHeBjkuKyamAalnNdi/du6Um+7lCOfgQL+FEFIMiOOpmpSEmKtmF0V3k32nIB4dpT4W
Dkj2dt+CdtwhJrZo+K4cAVF1cHl2nQa3hWq3lgVS1xUEx8QYBeFN935+0T6WD7AidkheH7RD4S6C
nMgte/2t2qIWu+nLHU4E3uVpWFlPseLp9DCJ5oAfkofWzmw0Lwll17fWdDDOr6dlwY2BPW/owj1W
4mszYTRNJtKAeFfzBldDAJuXx3LuMWtgF0UYjjhsZ2HXYOnRT2AEKQq4i5Zj4wZbFdnEFyjH2M2+
UX+C+xH337XG87lZPA0s7KUstIcs7Q2KOMm4WLnxiL6rV0nOa+Nb7O3/H2lXthy3jiy/iBHgTryC
W3dL6tZqWXph2LLMDVwBrl9/k773jls8PWLYJ2Kexj6uBlEoFKqyMs8DtcNJWVLkJGAwjXe4WHHh
Ja76DGoE48FiBsZLeZjWXvH98++6sbo1xJImANtCGQ3V6nEXJzqrrSOFQNa/M6J9XFusTm07LjjO
1vAt0GFHQCxV8Ya3X7p68EJGGQdgJ6Lq6y5TN41R3o+wYoQA23h9dVp6pYrfvIFjvMM091ckq6YL
SldQRn2+wEuNYTg+NMwwwbDcfctnPrtmex5jvqrDZ1xgUnEcCDcJMMlggA+wvs+gPnLYOtwXLvYP
FlenjqfKbGnLxpkQ5ooguCUiDJt2Jwhq+w7qmZ8v8NIZx3sNTQ0sDvf66hCYgLkVuq4Af5NBehRS
CeOPzw0sP3eV6ZlnBtY90y4dkpJDtMszZmhzNqVrJW86lD+UYWuvNpayfrTnNKkdAxTYXmn+FGXn
CrPf8MQtCyt3B4e6mRQmLBST/mLV4hpw/b9IHj98ryVzPnO4zqh1LnvYaIUJURd7GrpDWvA6VKes
2Nj8rb1Z1ntmi6pJaegEtmr5DNEiP+8fueAu2BuDz51g68OtTlFNRzTTSxhS9HcyIdpO939hYEGv
L01ytIVXOwOyupZMMwzEmSTXEHqzdz111I39v/TmAyEemjhoOMDaehSyLUA8ooFV2aMP+ZH46MXd
pDcdYBv1znlQOaikxXe5NU546eMh89AwZYAUEaXzj7uUZLZa6At/hSp9JUKNV5k33pWXptzRuAHn
B8XQDsa1VnloVOSaPqSIsIOrHeJdqXhSdeudeW+CtW7omQTCsJOsDsWVqTDz8c8379z6KgMorbzC
OYL1WIg3XQXfgl1tQPQuBdVzE6swl/aZSXoFyGADsKus+KGlNlsKH0J/re2/GOXD10TOhPlvG8Pt
qw2Dth+XlC93RgtFrG7wdYW4TVdtVCAu3fDnZha/OTu9czGCbcFG4lRn9/EodpEtFrXa8PPNudS3
RBvaNFGitHVNX6+mkNlgJhK8awipg9+hIEV2GIQMl0y3LDwY5ODfPmzNNCybvr43IMUAYoDlOIMG
5+PqBCQTx47CrDPXiauIZfQFaBLqYHhDBfIsUq8GNd9wk4vJ2rnVVRwZygkkWxluKwhaBu0t9AwD
dMEwUB9AQuckTB/i77s02HrhXiJxAjUfCufL4xqUzSv/7EdMioBdDgXapXd6jK+cOwrJOi/eQVqK
oUvt5xWLetcCiqJA5ngF6Xh06T7f6ksOdfYj1s/sxMqyYpoXbYX+2cgBIsqoqyYbseaiEcB2sKl4
UiCf+7ivNBF4Dy80fohChe9keLXkJpcHG5PsG624S/1+E/QS/7G12s1qsDtNmtGym7+eFkzcQEYD
LR3QdwjDW15qEWuC+lXm/vBcG574C9i7iWe9roIH2STA239cbSJwXSRNjjBgyacsI8+khLLB59t2
cZnnRlaBoMtkLWoBI+B+g8gk6wSLTUa/N69IlpGqAvplQeWb0S8QERrftynwL+3p+Q9Y/vwsEtng
1BTDhB8gFXlsDUxwdTrGdKp+ixnowlWIm1AF+oYA0ID5i4+GyigbMHDKcw8CeMyEZptia/7G11yc
YhV4YAPky4SgMQdrH22AkyrKyAyniW6cQ+PyU+LlOHcOQzv1YSvKXV7Qb2MrD0Win8dQDcRVoe65
BdGrwdryjuV9+dl6Vt+sQW91IhZMkEO6k+Cs9Klb7OURSmCbq1n+rc9srTxRr0BpHemwhXam9OZA
9XI/9nO39VExhHNCPQah1L4XN7MHgctvhg+tPWDMUx8E0R5oqI9OwH2xd3bFSfMMh02Mh9kOykg3
22IjW99+5bV9p3RFzvFj8y51hwg/GV2RZuPzX4rsH9xp9ZxTc1uJTTguGF+VU/etDlAJzhzWX3HQ
N4eDZ7ogu4i+DzvkjWAivP418LXh079Iwz/bl1V+J508MSTBj0CE2Ns7M7C/R7f5wcHYz7JB2h6C
avDyX+X3O4xJQB0YAqUMjJKBvtViv5CKWcQCD6cNaBIFQPDj+Rock9ftcr6WvokZ5FCB20vr4BTf
8xs9nDxImA37Ng8Bri3Mmy01li3rqy8x53bcVjYeCk1rST8pSQi1rpJZZpwtRG0j66j88zztw4JX
6S24c+zKaLFgk5vMIOIHF/N1KsqNRuXirv/Y47Pvukoh7AFi0kDQ4eGY9EHUDD5pGm+Y5w1fuvBm
PF/N+j1PUkjaiR5mouFmhPyp9GgeTlAX+zwMXzqc6uImmHtC03CdJsxxFDnt8tEiGz1XNSYPlTbf
/zsb2kdPbEE0pw1LaQKjsz86Jb0t43aryLi1jlX0bbUWqYGEDTztxB0xSnnPtaJzP1/JpTIVBmd+
f65V4C0qodrSgRkC7aPUn7/zNMhdCTpAjaUnbrk52digS35wbnEVPReXVvsEeRw26T6v7w3tpzVr
vjH1Gw53icT1w9pWAcOK49ycIqwNSl/+0midCUu1oCVM6ntoRvaQ2iFeGzaEtWhl4xkJ+un3eotq
/dJD6MPvWIWOGlQmsZHBJbN9ulMdFgFtOD4muQs1UzZCRAMDB4d0fms20thLB/v8S6/ix6SUUdl2
WH8Vj14VQVwMGu4EQoqf+9CWp67iB0eN2jYzbOhkN34HYvc+Szci4aX6iQUCZn2hI9eW8P/xxOWF
XqrGbCP6/rQS1JmYer00fxVXMrw3nNbj98t4zxZo7eLSfptdI1PHqmucaYTZISmuyNQEzp/jeJZm
OTDbEApB+W5dQMlqVdiQ+QbR8KJeaLQeRg4DGm0RW1yA2Cx2gJxEA/bCY1wBOg0JI0g4ebsvH1VP
ALSsPU5TYB5QAA+2Erp/3pYfza3CCjgjo2GKIC9Q6VXnQiB1R2SbMHDnuU1vnRw12wjJFx7gHy2u
wkptFXIwVSww/VJ9GT1xLAMc/KOKHh9Qm6AlCftXyNdvOOY/j9hHq6sQA/3CRCkorCrGO+dfU+2W
ZhtD9xdMLGpQGKhUoTHwjx4s+M3sHrqkmB0qUUIZewzLPDZb0wMXWiXL0+i3lVWssA0ICRkNrCig
pDyAPNVPc9a8yl0Te6OLoHlo78iOu+a++/Mb+6Pp1dnOuigeoXcJxuL2W7QoAGSG93mEuuQc56tb
N2BJPKBPNMBEtgdEzn7k+9kDnZH5jI4Mt5kZzv7wIKG/GEb+huklF/iYXX1Y3brliqZUGsnxl+no
sHScfQfvlcGDklIbbosG/hIi+cze8nvOntRxMlKrFdhIMJdD5rCLUXuz/PJ6/NUiBSz2KgbS3RVf
SZAUEIMBBAME2FvdoQuF4Y/LXqUvllW1OeH4GUnnVj8XQY4uNL7pO8yf7ewnjIJ8JddOBQKV7aB9
4d5fbDuLHNqCjzRWocAasynLFhbNwa2v4+jYY8LLH54wIXxF3fxaxVR6xZpumT29soKMpcFWR+ny
mf39C1ZhYeLN2EJiF2e2+54nCetx8WrO3eeu9c/L6eMyV2mFim0eyNwhxtrELaOGOd0fJxAfLayC
QtGCoEgVWIasegbxETZrj/2wqdyy/DP/dNnfX2sVABLgnEjfY7/IYfpS98xMPP0rstFD7pbo7f+M
mOkOmEqGOO4Tf9/Kkv5L6PuP+TXNd5IITjAkgZuj8PjjUmlQv1Pw+wyeFdA727dD09V2PNyastnY
v3W9KOtoEg8N7I7jA+kbNwLi8HMPuZB5ftjANW8W6L5GQQ2YMEw2+FHzCyTheB14P5n8lu00UNNs
taE3fH9duYyMqqcQHcNuTrVnR18bR4D4M/x8ZVtGVvmFoucE6uBYWDXbDjSu7UcqGxyE8dvndi7k
MeehxFyFErRpAb4eYWcW0EAtqFtT3R+oChXrgzlsVfO3PGIVNiwON5xsWCtzh9mgajNS//P1/Jfr
4bezr4KGMqt2A+TukibJijlqSDtXfbPfaBy2KfqSGKILo4eicNt8P4H9M74zQNbuypvhamu1m965
Ci+81iSmjxHAUg4W9a5ErS8LlplPqzwNnuZNO+Uxfv78A1xKhD/s6CrYdPXILV3BB5DgGmfpbt5Z
nn4H+Xk38yN3Kz/cCi7rqoeSRrRXZpjrA/o2e8nX8RGVSxdEVBErOSsel+tX/ZEcnI2d/i85z392
et0HSwCxUZoe59AIrYP2rfDLkklcgEtFevwGzTkfz11++PPJ5w8hZ91Qt6D3IqXEpmpCx513M9Qb
Q88XShYfLaxSi9kWTj8ut1J2XX2DPtoC/HI89S46LfVfUBBtfMnljH9yPa3p9kctU3lWgPp7ol/j
xgl1NHtQntyK1ZcTxd/7tfyMs8SNCgP0UAIfzn7QUHBf+qRRoH3V3QLwpM2zt7WoVaiJHUsW/aIh
kH9Jj6NnB5PBolvqG4x/48f+WATKS7Fx9jaCqbWKPXGUOlFSYoU9nW6jZGZTo/uGlLel7L8Oc7tR
MN6IpmvKG5tKa+oiHD1LOocq67ym3qplaYuvfeYbq2hiWMooSgIb2h2YOFBaMUBFozGDM+sbmLGu
po7pB4wMQpUuINc05I0L4kogzni4VaC+0M37cC7WxQojaxxbxMu5SJkd+/HEFJXRt9hiJtBnSzcl
GbxJ9czCN2Ivvy1B1bZFFbLhVvaqB0YLKx90ie/hlD+m+FTpiUs3I9vyUT/56Gua7ApljqTRYGQ4
CPTYG7cQjHeh3PMAtHvz5DpsuC4SX/3ZWszCQMXWp95a5SoCYc6P02m5uLJu2KsJBB2aKKzSTXKZ
LTurLIcUpGjsRa8Cr2IL67N30zvaioEILEYTt7i1domPIabPr8itz7v8qrNAVJYxrygIUHFxtHsR
5qGO5/E2Zf/G8bRXEUgh/3/7a4Ap1tXe7ir384VsWVjFm6bXoN7TLoezK/ZUQiFR/DkL2cczt0ph
lAIjMfrydmjkXHwBp3oXDLpdbXRoLmdKFBAPyC8DFvDrz8+2ZMYqQFSM1/TCXbJAnfmpMjCQ3LsI
KX5RsvThD3WzAZnFys5MrrxAlznt5OIFMbRp4zhlWnso+UOWvv/FJp3ZWbmBHMsspxXsmKJU/QTk
oP6YxXXw76ysXEFVOrvvAANCz6licymPurD/HAL08YutfKHLgS0g/7tJCZIrII0Ll/rDGHCUP9Cf
HMPaLd3khivh54u7UB3/aHl1C3XQV1xIapckk1RXc89oynSvCqmb7knnlrgBfioWZsu2ItTFAPV7
89ajlLE+VZ2l4LPOyfSgGsPX0sz9wqz3ny/wkhkdMH8QqS9M6utRSkozjULGE6mRda+kj+AQycsN
E4ubre+UcxNLdnZ2wmQUGzGgS3hQGo+x6Px62rVmyVRwiP3NWgzV0ClodaCV/NEQr2ulsbIJpSHI
KzAaKVFAs0jzTaPfin+X12Sb+GoYV8Ak90dT8aLJVQqsyQRzyVRyNysDK658rVZ2f7EoAF9Uc+EZ
d9ZgdyVz1LJMYWmuXwiAkkVZuNrwF5FCPzOyihQDnzlpFyNd8wa+CWYYGy+Li98LM9WmCskSTKOv
rvW6AZP1vFy39mS5sUKCUjN3zWg9kLbcOrKX7ib9zNby52f+5ggqxWjDVrLHO7z6ReIWs3vJBMaf
PIlH4VZNcsvicsjOLFZgvTc7Cot9PkBw9F7y8W9cG8MO+J+FMd31i7PBYKSC/A+lZ3v2tOq7NZWo
k2y1rC/uEiDYwDyCK8pai3ih8NPObWRAjECTPk9uS0sN49phzfDzz50aMMNFNdVaNHNX7tAVUV3w
GYYGOp5U4BnLscOLuY1e/52dlStUc40mQQE7csh2RuwctFT+NMo/By3A386Ws9p/DM2OvahhpivF
FchvfJAzbWSOl+I0gG/EAsTOJP+AaDooWdVDaeMAVb1rqhkzzNa3h78INpCANyGAhyo/RPA+OrJV
plNnY8bBg9xy2BTz0enzU485n43VXCw0nBlaP6gyIPlLOsPQIuG2EGjpz0t1yg6NAOWTg/EXjb5z
c6u3U0VVkjSVhToDQk8kwSda1tO9Zsm/eBef21lddRjVtga9gSPo8W09G66cqf+5R18KNecWVidn
aEuaNgQWzEn6A/pNVatsSBhdgMct7vwfL7BXp6aeM0tmNjZncJ3QDNoHHcKZ0AOobhSgBpVwQGc7
hqZlcbvIwWVPW9X7izn5+Q9YnScF/R1IquIH2A+jBzqbRUhTDyOmgRLMCFq3DMd/uXGrC5DIFEj7
CBaBDQzsslhoGx8+37nl7KzToPNFrVIGGbdQUbNgYsF86ldyV+y7fR6IjcbSxYz13M4qV47TRIsz
FXb+V5wp9eXscck46zzd5T5GRtIHDiDJ1pFefPuz9a1iRyG5MJvlSC/UTrMn3PJhvLJdO2yCDMo2
G7f8xjlYt52B39JBxIFz0GKiiHDNTc2tB+iyIZ8saN1ejrJcV2sNC8qkXxqhkT90BVRALYzWy430
SNuytQocFfgmo96ALemB/3VfvozEg1BPEyZBfpc8YK7Dm93R167Lo1xKXO54291mr6Jj3Ym/4jr4
3Fcvfl2M/aq4ogkYfVZRJqpMmTXLvTmlmKom4ksSiafPTVws3xtnNtZRptMUjlEd+Evkj1/rvQG8
ceSpddhgdkt71HEVGKD5ce2BbeVrFy/TM9Or+EIB9OySagnTOg6EOvl0eJOmurHCLSurmFKQqJ0T
Bwuco1NGMjbKp1SX3uefcWunVlGlqkd1nJevOEaqB/DkE53J1gzKlo1VRNE7mWGSDzbKWXHjMr4t
YrGREF70/7MdWQWPro4VoebYkd6Oma3fN/BsOy4DvbkutK3H28VyroErDsSPug5WrNX+l44q9X65
4BYJmBmt8AfFL3xlhv/ZKPtUHjRT2iceShd91njzuXD5fjuzv/KMMiqcvFrIZdWT+GJAPy95sH01
nMG0gn4goCubUjvLgf1HLDuzuHKTlGNyUi7323IpON+GmxqIsV/o8mmBy/DR3SolX/R+PI4JNOYM
DDCudlRWrTrTCRbz6S6HjDMpb7puS4fhcqry28o6jyygHZAPMawslw5KqsyUyIyxj861wdEPAJIf
Mgz5o+bh5XzCYLDzug3IuXg+zn7EKrsE/0Sqjg1+hBbaPNB8dUd99W566/0Wk0zlobz5qwB2ZnF1
XThDS7RhuZra6cEpYzyjci/V5o2y28VDeWZldQuQuM560BUggM0liEO+gZ64yb6kOZgbq9H9PI5t
uMs654QiBIpdCWx1zcT02AadksEcHJHPzWxt1erkQ9vn/x44enWq+swtFGXj6txayOpsAxVtOdFy
kxfF+6y1XlHv9eRvstWzjVmd5oySOae/soW2u9XSzE2N/OXffahVzC+0keZAvIL/enS8RM6PgjTP
n5tYqAzWYWlRI1xKj+DAMYEoW22H1JqU5DKBzjuxMExv050ZK2MAZnXTb6FQfYiHTtxKWWmlJ4kA
hQ1m9sJhGtu7VuuEa9sO1Mpic2Z5VEWurPi4t2IjOaSlM+yKDkDLPm6qvdmR6paCqGZfon8eDKWI
DtaYREE/x/1VTOroy6xq0RP++8TrVGvYoZuKIBKX6lWVYDJRM2TtV2Zfnma1UYPaSIC0deLhpqW9
Exij6viKRn8CFdQxtTBmcGJEyc8GcIkr6K03oC6OJUiSRGYUTGqtfkXyyHitIUgNhHWku81YF9d6
E0kWK3H8zJUEyyFFl7/ZfIjA4p6NzduUNOJaBfv5DYRC2n3C9eJkY8yAM6j4FJ6mdt3rbKXdFzNR
tSARhnVbZIMA/X7pOIVrotHxXJZVY7sZj7OnCuOD992UiPvcsaXNSl0Bnq6BYmPjDnOFO7BrGvUl
71uQLoIU0/xug0BcA8J/TsPGjCmjuWLcaiCdDMw6avek1wBEzjF6yV0ylU3DTOi7gLJsbPzIjGfA
vKFskCSkceekWnqoquUDW4zJq7abwzzX6wA6GfWDIh31IUsA6+8N8Mgy2ZfltSSKccN7xWajMUEb
2oCPutBBbt2uERiA71XNRTUbuj+NMFzSd/jUCoQNO5eKDgPmiTRfwK3QXYGuvN6nvMz2A6+r10Wv
O0zAZzWzQfB5cDtj1j2SkxclA/JvSEQSpoo5hWlbzA+lRrt3O+mNp65p++d+4rPXAAwSpPCu1FWs
uT01Ruv4kcyHwIgn6yQAvR8YhieN743S5s+yqqcTVtO8QxOxds2kFBNzRtkd4jrNn7BBPDRnPDr6
zLbckTjWCYQuyY1el7GvElu5bqdInApF7W4RLa3rWnEKP266PlBq8sqLuNxJOav3XBnGA1QXnV2n
U76r82zaqbMADbSe07B3emRzOh3drk74QiNUiF0SVeptW0lxM3BFvcKxjZ6mKWtBp2yN1Mt7kZ2y
KI/CrgeQXrV6GYAKxvbBSxz7xtzp0MglI8tQyw5t2YOhACi8UM171HUsIffZ6IB1EqYghoIuuqSj
vRtNbbzJSJWF3OBzoJk18ElcWSCsRhkFRgGd+5IaWqjXCRT7OrXYTfVQsdTkUOcYpImrL2+9WnD7
Bv9gt8vnXnPnyEyuW1rpnuA63BLKUArE2+zSLeWkg1kRI345rUtXUxPqOm3n+BYt1R3JTXOXt3F6
bYIH9LYn/fjizE13b8WKfujqtIKDoB8k07a+BjvEcNsLxUZq3JjumCVmOIIK+KGJgI4H9wm9LkN7
GsOpSLxRjIdU006tagVOL79EUmITwRqNFqqIxBUGo/0ugkKgmd7p2tsYOfvS+NGreKJo3V5tki95
NByFjK4pjwKeTBAmcOgOPHM7qWPov5Z+No/Pg4I+NmgptCk/kJqzRatFGrNfOnvd7INsbHdqMfrS
hmZzpB+EEMexkGHf1jrTIzsATm7H9crnZXsAMfS1putfUqqFOabjutlKmE6qnRDV95ajU6CbzXtk
jqC508hJcexA5jb1ZKFFbJwhFpT2T5Fl3spJXBFc70zXmmCMlNtBAoLW23cjra+M2fLQt1FBP52/
0WRQPauiL6Kc76pKP6gpGYO81QLZVleZM9zHWb1vewvT9/Ep7+pn0vIdMAMOo1NxA1K1hyofIfoV
PWsEAA2rTBDgOcb0gSIB1VXDEqO/JuR+avC87WjBJkj76mNHAtJpJ4XQF00mR2swDK82+ttZyzGO
qXf7VLbvSkI8KqxdOZe9GwttCknSO6VHRpPmrGijKb1J4zx7RDs8Z5pNJBshXuA2pnlHbaGy1tZf
DW3GfUC0L4WsUCmxLMkcOaF9OU1QRB0Vg6mz+pw4XQUPEhC6xnVkZKA+IFkwts5R4SZCWn3SOH3r
zfGbXTc3ssbaa1DXIsTkqO04DviSc/kO1MoVLehpVKMTNA2/zlSxvArwbpbE+n0r6c6x55ZBGfhm
SNpbAX4VtxFtFcqxtlxLNUMy9azL8BKPDF8j+Smm+qE2Iy+KhE+R0HdJATbKwVoaerXBrBSpYVoO
b0kzd+4s8lCZsscszl46azzMyxy6ZebX9uSEGafSj7v5up3HJ70VN7VW3/FpqryU4J/jSotrUXFc
q+BXkJu8agT3etNiaeck/qjEJwxDhXkcvY8NxAJ0A2NSooBYI3jpfdqDlbqVtgeGv9StlDwYihRg
ca1o3d4iEFPtNb+slBtUrL4WQ/HK59Q1cJO2VXNX1RV4f0GtoeQ6ZrMLFM/k9JW21a7MAOLiBF0Y
IEjrZHyqRuwzj5uMFdb8HtdWBTYT6vc1ee8JuBAdWUFcynAj8GfG3XRt9oV2g1z3QU3518qaB6+y
op6NNL0XRd4ycPUHSQa2lzbf2QMudnCkmrU4KJMO/6IN9eA4BVMN+5tdpteTohNXgmaAzSR5IwnA
JDa0MZXx+zwTPaxGpfPzLj/S2rihpZl2bCLq4rUmCDU8q8NYPbOkXp+IoNUbh97bj9iixRWEWTWM
q2jPLaaCXXhIy0r8DRecN9dSOH7fK4e5zmdXoPPxyo2p9XNclMCRT0Fq5ocZs8ItHCSLnXuJBGHX
zTWgDsoggrazIF6htB2rHIEuvhpfNRQY/sqJjyr+Uq5WIZ6qpyLXi0M5ja5VJSH00f060+DGwGZg
QD/UjWlX5UXGzNxSWZ3y4yC1gNb9TTsggpbt/WT0fp2oR06KW7u0GlaNoFA1iWhdipa02wld4C/o
QMeqfeORLAkRj3JGBcUR127VSvMTnmbHJKYYQxbpQZg86EAgS5udqNJDVFZ+nsY4PFnlatUyQt5n
wPKn/DDT+NrIHYMhhQa6g6fPpBAusoSapYoRJDPSUt5+FZ0VYNY1oBYnEPEw3+JSuGk9efasP5fA
PNEZVJoOeVHJFPAhedIVAcaILPOzpfnTzwEUolxnmF5lliNONMrdZFlBIaxHWmlPlR1XzE5Be6sB
RlVF/mT8or4JDMU4lsg/GY+aH2qUfI9N7YsJSSjWqi3aprXKnKFMmD06t1FnP6v6fJSZiemB1Ah0
KR7yQb0vkBYpSoqrIn6yq+ml0I5WD90qRdw6nF7PYOhFn6reZ059ja58DkJ6+iry/m4wEhShDS/G
wyJHJBwzbecs/cY6u5qUYWLtVEwsJfHDSPiLRPrJRvJeRRqSrd7wKh69xFN5O6vzXoH4dqQNdwXV
b5N4hDrLMAKJp71mmXM0efVKhQMCKL3swZeb3ppt9B5VUN81Ju0Vc3IYmEuol7bKbem0uNbadO+Q
niHB/4Y/DMupYeX4Ysbo6Ua4DRyzuDb1+WlO2r1SAzcmq/GI+c89Xl8nBSyXQw8PVm9qm3tESbxM
QwI4IVB0keLnGUzQiddu3qkHPKv9WIP0YWXclk0V0MLcUSP6Cb6SMJnbwXM0GK+V/L0g6feG4mDb
tHsCbeFzHE0TswrtNFf83dTEDOqkFjpvjkerznNafFGzaBSWiwwbr1puO2uclYqqMK5Cu28ANLsZ
Ek8oIGg1DJQlTeOgZRrofg0CYZvpSssMZ9cq9DjlRZgo5VWG2Wh85geArUO9h/iaJjyIYPimBbKE
xqFsmvur2WnfiTAjRNYkMNLqwazILY/bYkd5+qNWysSF6nLlY6bvYbCbw2zy+0nY70B53oGZ2o0j
6jdKfTUUMcCrCmum76N0/NG2HqpBeYXIHUTfyjAq6x3Ozr5NcHuLZQgLCN6889oUxDUtbr6usu8L
Ens67i+OzKu31QhvBStQFHMvB8vXm8437Oa1ADEis638foIs18jVKyT1vhnRY2nVu3FOvForkcCn
N6NmYJp4RhQvM9mySB+CvgOaRZmenWmxRCwN5S04S2S5RdX6zTzgxZmxfLQgyhP5cP8dz0DVRZ8o
ri7JyV0b0fupkJo3kxZNzzF/piDchBxY+2wmGAZMjUMVx1DBbho3n+YHqJDn7tDKu7pCHW0Gwr0a
khGPHgtgDX3wbFVH5ADMH4P5vHrE2+++0W1GopKJuP2a67jwB9QZJ8qUJEYxpw3N0nxsrNLTkErj
vq47DK/ksRfT9lil+t4oUz92xFEfbYhALvXljtXFOw6A3+s6m62RJVpznSl4/qY6I2kWOimYNJLu
rurzW6XCnyc3ozkfkiJ/MAvuV+XMFIWwhNY3ld2yun0EZMbFc/JxNL4qw7dKfYCUUVgp9RcpnaBC
46pLHVbRL2b9SsR3keX4eKabDjX80XhKO/Au2ZCug07D+BLl1+nIv+izc5Dg7rQbMJXwhqnVsRqO
SvVIEwceM/0Sx4j7EnQ1bwh3oa7PezIQZk5PSh/vIiU/ofuO8QEF4vEUCx2gCNQSrxfvRkZcO09Z
WdXoHNxCoJC1hB+NCvPS1nVCvnWN5pNOdeVo3fftfBRq5OcNnFOkLtFyHA0895uvnEe+HmuHpshB
bfEe4zU0WMKP6/uEmNd4U6FQ+SWKbjkS6EJEx5QL3ymBdJ4YMnXfRlaLzlcwmiDmwFgzVzRXgSJV
DNEbXr3oIr+RU4uRNclK9c7AtZxD2iUt8MqI91DMQn6gXBW0D+LubcYVms+YXuAzThw0rAjuOhoh
RQeBBP4/p3TckcZBwi3XgXQYlL/9qiWHTL8zZKDoBWp1vaer0Jzcq9lTl75wyGU4tPKzJgmm/FZt
EPmtQO1NT4l/FKinmzPeqca+qo8qvzHyA3XwH7SGx/WyYLSpPKor7ui89gYebSRiE0bSBwhb1fFT
bJwUzbkv5bMswsjQMNYaTPVLW89MJHgvtoazn5CLs84YkeeLN8u6K4ATF6YSdgAxiKY6tpwEZpz4
Vtocsv5I0uHQ6KCDK+yr1rCvhYxxovrJ6yr5aE+Y6VC/ahjPa0FtPL70Zn38H8a+bTtSHl3yVXr9
9/SWxEGw1+6+gCTPTjvt9KluWK6yS0ggQCAQ8DbzLPNiE/53z8zunllr5q5cPmQmIOn7IuKL0JF7
GeKfvu/SPpK5VIWfLuV4bLDt+4vOK/2cmOVQRPIaNsHTIqA4UM0rZah4EpOXEgOxqBq8okqjeISF
n3cMIiSGLViGiBIuG5wadbVnaCgqzHiYw+rZvNXLdnXLIYQdTrqwKZ8xLjhQPAu32H0tfpPr4KkL
31YSbPzqoY0exHhc4xWiTC8fiujOk7sokKeBYPyowxbaOtyPJo3bIuXQEcFObusjhLc1bufX0HyT
+MjD/sRwE4pSi40MnsJ4eh4nvGvtDuUIFXz9swEANUIUXsizj4e5Mv7VcwARgHeY7itiKkN+5zZE
CS7rHhmoKwae3Am5J7ehG4/O6K2ZhnOLmEJoaNIwgVQv/kTRT9MomB9Ml3xMEdA37psHSbuPmrSP
vZnfV1p+f4ouZZ5XZ8miHmUcfmAv2AO10Bkt7DXoLcBxH9W+FHE6tKhJK/m7XFps4AzmdbKebi3F
D5PCTBvk8N2xItrHcX3Gv1E21d5d2XhZRe5i0+wHh7WE7sDo9qEnHnxTWTpGHGLQi5lzRznuh/zt
124DVjrrgSDQcb4Ui9iaNswL3DzVSxw02OolwaEz5bZRWVuro5TduTcw5iq6adNEcN/p3qvmoRDy
NjbTz7lw2RCX+wSgCsxNc5yymOH87c8YcSZvUwEvpkLlwBHZJmLdaSxQ6+K5dAFK5/4QdPquTtjZ
LiEwPrdtajzcXZSkxMxjpmuZ2uh9oAg3XSXqa5D1NSa2iu+YKZWV3hfQrEcvqfMaBz1d5rxwaDCc
n4vJhxUQXjtQ567FkYoF4psbrT4V9gx0lVuK31gKiHLH8NH289HzWFrGvwyjKdDDu8Q9RBNP0dDB
0DrtHE2pd+Ua5W8w4uazeNwUqsv7ttyOGEJUDY6L0A92s52fJsGPDYtvM++PqMOfQv+lovByrMQR
+ORmJmUeJE9rjLkQqJ6jZu/jxq7dlHPsbV7r7mCB9lLzdls3/oHRZ5jVlbDxNA+BP57A8GMwNtno
IvgQEbshuR6TfChHq37vKf693VUnLpM7lBh7n3VvIflObSk3yMW5Z+KGyewsScqDnvw06RNwUflc
AthIMC/NC2ylY16A4Ywl5HuV2Zbo8ZvmF+vCnRfjkiM5FHtKZvlTT9p8oGdm2aFp20/a5H6xrwjM
/YufMKfnuIx2nzh6oLGf1yvboKNLB6/fF26GBaTBnQWZ6Y0bHZ4HDYHqlDiUjM2+xQqI1Gswjnh0
kMSObSdYf3iFD/MgfW46e66iMm8sKrAIOEJ46HHPjGxxiCCny39J5E4qkQmxL/GfNYJXVhjbrX2T
DexToL4g2LJ89P7ovo8Fa94oXFKKYnljCd+J+LkbcGi03jvGuI8ObsDfdJJP3qwJ0NOTeylwHC/D
LpJ622KZA8hPEbU67ukcY19naH5lE71Z0VyU8c6VmWZ0z/YTsaeHuRj6vE8whzOM7NEsw+/SqALB
ZtUFQXUoptAjIzL1U5HgxQ+6R4i1nkSBT7pwd49A1xs8RB59OI7HXfLT6+gjZkZxeMzPY4m8bbtN
+EWQ8WmMHsFCbERzz/hbjaOkH95DatGr601B64MQON38BC05PGmDU4I6IIkzW3p3ZF6gxQ92U5ls
ha73S/97LJKNiby05TILCwAHMosQHMHrX+205tq1OceXQehShzMh9oBe/SwLthXh+zi5fRRfIvTT
kO9uJXZQj/+2xQuBCjVuTRrh7I1KAyrNZKQpdlr4RwBpgPX38xTtIjoek8jbtaYHpnYfTuUHJozT
ylMIO8VT06k9hKwYThj1PoqW5cLEAPDoG2vv3pP5AQ/xoVvXTZh428rtnfU28/ouwfUqMoJZeU0U
EKxQ79DnHyKT7CPxxpPiuNTjSZUqVaNJSQtmMeY7Vf2ckPvBFQNQz/caDbiHtIB0DecnXa63Fbai
U4Tlp44lax4C5HGF5e3bcDSKHiTIi376gswimXGcoWpCYngmlq0wdq8UNhWCkJEeAQVu3MeKpsS/
MpTQFcM4WXM3zE9cwEhQfRR9lPJkSvX0UhrIfKYniZa9xYWV8ugroBXVFY9zKtc4rReS6hV7lXnV
zGZ9fA6tvxlHdC18E5T7Gs5IABebFgAARov8WwCwp5DzCfBFahn+QP/VQKoRrb+bdt55PbQ9q/6w
IRKENd+owNsgrzevNWI+K9+idugPMwn3k//Q1A+a31zd7prptYDnghlFOqBxCZ/DFshGW2ZTseNe
8sPxDqO4NF8FZPffCeQGvSxgJh2e4umFaXNZJiBccQ22EiocYK8pb/fglnfQ4OUDCmcZuJ2U9uhN
U1YoNaYMXa018WPhhjujcYy0cbsr6nILy+BDGJOn2oZ7ppp9FXmPRdTuNMPIRDmAKtPNo9Ma0L8r
ScqAH/RkwF5HwQmFAA1XmntE06zpghNwypw24zFMZgZAYIwQhh0MW7/Aruj7274E4mzXsM9qo29F
iF1a2OA31DbloTLBptH22VeQ5ut4OcfzYjdyrbzdwMNcOvSFcfXJkuWpH925hMPDRCiwTHMMqT61
YKcMuA1Pf45SI8Gl3nZ058IRvQneQP1DtD02YYjwl1uMwnyh08VU6kXr+RE75gYrC7BQ/ya0Oq3C
PZZ6PLYtRSP7tZp+z8b6FlkYRhnldiEQ/2lV2yFCfl4J1m1IAI+iTLM63iUW/HTTCZOCNAJVEtM3
sP73bq53aP3uDU3OwGa3vtdtSO+lXYH41wAFJYKo4UgLp2NIrLeI18mmWZxg0f00y7rciWW4g9/y
Bk3Ez2hoQSv4vx0rMorV26FWs/b3ogYgWBHQQ31QDIBXNZ5HEd2RNUDCoDpLBwOJVu+6Gbv35L3M
8/CN6dZpydVDWPAdW7pjNIitwnz7OrXHIlhyHbd5ARSOEtwYH+5INgtlf2MVcPSJ4sdjVC0uqxub
o6nd9PxdD/1hKZFxQeMNL/t9jK5p6CF1I133AHgkr+MIe+5X69VHocMX11Zbg4/umfk7wPJ+WTj8
buI3Nb04OW25WvfjPO2+T3jX6J2ZXd5SWLhoqEMY35oQWXKNytckeSIUC2+Z7iM0tuUkt3XVZgXi
LggsXwQqmVGsHXBhtvcHLKQh2pKg+rQJdBhYd2x5wFm8jaU7jwmIITpcqmVIpTjpnm+6ZMiIQWHA
aNYyuSvL9RgT+TAH9Q51YA6b9LQG/pUscjt4SdYrcS74uA0oIKAVjJx/FBZ8UlnsZNtcogTFG2vz
lRWPazNfEPSNegQ3LOhQ4FXLPpyLvA2+OgO7XWv2CcZhRkBLQa8vpCt/+pVF49WdGr+9GpnkOoKV
mwkyUQU5Yt7eCh/3Y6QHV8ljPxebQGj4hQw3+CcCC2UbEpus0Vcq/T0lKJK15LdxwcUR9dEbEQDz
/cl5AaZQ5pw3G94kmbUvvgfqjOYdZgsY7aD0Kjcw8rkk3zO8PWRYRbLtW7dzClIo0uOZhxmpXa/1
+tJwJFpgLwoM0pXhlxT37FZolka+yEz/mxqZzTUH49hth4VvfRzUfCqPurY7NojHsQ+3/qRPsSJv
ie+OnW7uee+8TBK+awElcwtPd+1OGPk662LcQ0QGfhVgeEF33oh7ECy7ZA72bEZYYy9+mTGAJzRo
H9HUx5avh6avL1KjtpFoBqIu9XmVKzadWqDHhoSbae4eESVxpmu/BRmfMV3dJdzlalmeaWWgLyi2
zexfuggSLVD6e2yUJyiMPoKuOjcCNBGaWavLbF5/lKClaBCibH8Ne7q1Ej7VFZ7PJGpzG6Cc5/F2
pdHZ6vqVUyQoT+oIc59jlegXUUbwoGjYHYHXZ+ei3TpCKjXHOZmau0kl18i3KCGG5ako0VWMaJUa
JbeRaq4q9v1DzVGQAtqBLHVtj30J7yFPhpAahEeF5smtMzJIg+hStMD1kuhOqqZNLR4Z0DMbOtG9
IvKtSZYfvUMwZeXQgxKYOJA491sO94g/S2PrZ+HqvyyKgHpcHiqnfsLu/8ZGf8xI17/RVc3I2jZQ
5yb2VRUFCoFZdJlXJ/xU1zLeAL+mWfXdO0bmZdU+KACPXqIGSKHuQSwbWRyahR2jOT5iRuANj9sD
4MxjVNpr5JVZ5IX3sHdDVW+8t6Yaf3eheBdFfReNcG8OFLTwPYcDzFqatG/ij5m5V6nNF+5Un2L+
JBNR88i78qg0RuTnOuhSNTFv7wn63nTTc2fR0A9JBAVAszxXU3sRdQ8dAR5UwAH1hwwC3ENJuh2p
23UnS3fX+EF/QaIYNtxufl21txeuegm1eDSVBVskBuQre+/zKqMUTvGwR3LjF6Ynu3SZwCA6Alyw
iV68Sh3KZf4NoDRJ4fD/2EuQFX0VbgBZGVyYpgN2SJtUE7pfA6g5AgIKzXgoAugUuxR3KAIgxfTG
T9YGyl0rtt3a3rU+AKWgXK/AVN7GIAF808Ri02C2PPUm8tMiDXBb1NEr7vEh6sihWX3oC3giMilB
FNBxOAahWPYcbebcSZpNXXEhyjss4bLubFcdJDjXfuYPgiY6W41iaVUlnyCxAJrzAmMCPdzIrBfv
Z3BmKQ87H4IUADYhTnl0nd7TYuL5jir4/RKH4cAYEtocEqXflQ8qKuDVmK7QP6SGW/TdFKQ3rASf
VhYrNKrUXZKyecO29up8jNO2MnrGAUX3vlp/JqTXabG2cT7q+FfdqytoyHvWyyV12pF9wMqTLTrA
jwUS1Su1XrnAZ0oAK5oK4B7tUJjims77opt384B1EqCPNj4BGRj5SzpZqzA5FzwmenivRFSDJJU8
X1UPUjmGCKEMwCYJP/Y3hoh78JwaNHeH0V/QeTCTf0DeOcpVPONpPfX3QjdVBvW5h6Sl4rX0AQ8C
HOAQSai3WZCbWeKPTiRVtk4eAJ6qEmdeOBjdNygci8F/LEIfrLUnNtNUdRkjUOaIIPogq3ymXFUZ
PIdlJkrdZvBQBA+CawMRQAxHh6p+Qxi6zKAHEhmsHlpcE84ytoqvzg5D1nvjYWpMj+81n97ALxS2
QGnHQJo3iibAIv0xdczzcZvCGjQxGtV5nT5IFz9qBv/oLsIqH0xfgFyANxuLoQoxWGkIG0YfODz6
BcXLaBjsT2COvHqnIS84tGEZoFVBt8sHAp8Vjen2ldQ4D4spPAQOD8MKiu0QUwiGpaTk6k9sOVjL
+Y54HA+T8jhEHwLepzOu9Xtcf5dqqrUHAt9coItD5L4qMjhkF9F6h2DuLqO8X5eN1ybDj2rA13g+
odQNB+8Qc+O2FUWeQ8RK72Usiy4fMP5wSMZA7UJWvsQVIw9h2DIgtzj+QPrKKmcjOoG1qeXJeQKg
HdJE5U6jqNlh/+tfbOPGE11Nc154GT/ZmftbajrxAhV2nK1UYFpywOdTfVVngcI+rFw9XVXfFPdx
qZpMahZujISaRwyojJbwO8y7LkLsLw16Dm+h4Hzj6aBUgnhWpKPtS1vKp77QdFugZYU6KAT7Ids1
p/6IxqlP0HsRXxxg5xodJ4j/nrsRbdwyG33syZxg9Ueghwg3d0M4Y211MUCvQXtbNKfNbozr6ohN
mZ3Hcm23RRwM8J316U6O/bJzPQt2gwgXbDFhfJiHsLkzfV/ukErj5bYs9L6eQXe5Yg73uHT+qayH
+dp3o8nAJJiDg91rGi2U5ItvPZTqCXC3eOwQedgW873lo97MkLa9Kd7TuxF0Mpb6gl2v9OK8VC56
ibChHkxrvXyBcgVXyzb9xa1Tf1lpMp4VUo93LVnrXYXSdItLu+AxX9p7FdCfxIs6rMvWodLE0xFH
C4RFs1/v2pjEd/1i+BlbeXJGydOBfQDJ0nNsa2weYjwnbn6JSxedTJAY7Aqe7XZF1K+HKVhoAGGa
B1IZ1xssbG821PPc19R55a8+CJbLgsjnq+J2fHQBR0mDyxJ9otxTp2ktxSb2C/HlK8EeQ+fLd2iF
7JKqNvSvsfX0tfe4Q2Pn+iHlYwwfnDYIE3BEXgAa+Ds2LF7l3mPhcILvBzI/ia1BYswARZ4mVoO0
ckNvHwut1yAdYb+q8Dh4YgcCqnk1lWexCYcqB2RjbyyuOGx/Swjl1jppHwLgUFsgZQhVrE11rCRR
oE1QObw2TMygiqQ+O8x/7FaC4hevWdbYmCwklCilqh+EliXeI0TV+VCq8kr09x2AU+4zhjRLtNtF
ARh4XLDeAzG7r7glABmwcDgYbayz9yqowPpUiIB8HkP42KQFBorgp9+Yed2LHhpDSAsLd6vWWX24
DrcxpgUOHzEWAHeRwItiDkrW+afwPfbezdVwstFAQSJELbaPbjJPsb/iF9y8gCogLFpp5maoWCFv
xSeAejSJL0HjvNNQoanJW/BVj3GCiSZAWqDWNyzoo+EQcq0uyTxP6Gpp0uzN6M2AqF3IukyOyDVK
J11hcnqFEu4lJrPe4qwscQDoRP0cxpJjFolVgL9wcIUk9+oiXqE2oEA9hypxYqOahT5DKSRANXdV
AWdO6ndst9ol8jc0kVD7iaXFW6tKiPdhYxRFj4JW9eOA2h7m7F0cI0wOo++ApiDcbQ8BldOHbTry
uyESJQijChIaTS0PH1psnl3WWk5wqhGobzbDPA7JERnb0Jc1U+Kj6/oWj8WrWPlJFM61W0eDCo1d
LdDk43KUjx2r7AuZLN5JbBDCtRkKgbcCObD4dFhiOOdCVn3BTR9LwCfxcAfFxvjRAxNH/41BYDTg
EEPztBtWo18MRCpmGzEGzcAI12zolmewvChAvXDMtTeKZtMRD5NcMW5cGhLW1Tj+dYOsOVXXT16j
ZbDRAZr4w8i5Xe8glIs5IgG8xMFvFZ8ZLAhb62vIbRtkVQh55NXNfhteTVkNLKuCOn5YkSOzlaQd
b732+2Kvq2bGYjOK3PqxJIc+9mDEF/XT55S0lqYQ3QILC4NaAaezFDP73PqXuLVhkiGyqnpQFfCS
NbA86/12PmAaVW8J6ZLfxIqhg0YN4vpgdtgC/GQxJ+VX5o6XCcYi6hKfE4Is/2lKwHkYqIgwcWNp
suNyIvsS5+ZjValG760Z63PieGXzQM26TakDhFB5UKajVYY6rC5LgCYxHUlWB3S8Boic23K3aoQB
jprskmLgWbsO5lWtCRrWvlQnVSOIFCwymvdO6mMYABhNqsrtINOCh4kSsJZCrPOLhVAhlctSn4Kh
XA/DotzVD2R8cF7rA4xi5SOtvWIvRAsLyKrH4aqH6oWCOd3NGgeL5I2PRHKQCy1dxKEC93micwLw
kvmAEzjYOL+GaLItxuT33Ez2SAAo79DVexnEFDOYFrdCAWvLPQQ1QGmMb67YNJH+tbh+l5i52lU1
PJKjFtjC0NRezm1kf1ZDECDBQk/htWAexYwTVXk5shkEcdzlwsJukVE0CpPoktOyjtWxcApz61Ba
P+kZu8pEApEFPQDHEsjaVpVIMFaF+8FqA+lRy8jGX8J5J6eIgpseNBT8IPw8HxHbChBE7KDDrW0Q
nhR37N5WDMqyksXvnPf+J8Eiu++gH42zVgtsjQMbjx0n7a3oLfrXopM9zoaSvDfYHQ9slRyTPVWs
rg6OHD+57up3GNuAZinwYcGzzNt2qhHuOkdh8h7pwY/ylhXNr4kmy6ZoSbUzsUW2RdiRrBxCkJ4y
7tWXEUl5X5h2uIiAh/esIlgQMLDQME0sUU9PWkHQYqNybL4ffgNzoHjpn9cq7qB1qyJbgRERwJ0G
6duPQBP12uE0xdUTDqkuDQqxLpt6E+WkwYsAArCnyis5GkJV/GQ2go61Rz2MvmU4REABnwbbwK20
DqdPREfMN88QAkV9MLlt30D3L1ZQEQkmEvaihQGgmFgiUiqASjobCOBbBTx4+iZYHzzbxyM2TDZc
6jbC0bb0jt9Dn9i+TTDc2wXCQPQAWe5VJo5Av+AQXw41yaVGlf4S6RJkzRCqH/6cqKscS/MYgj08
J62bbNp7JHgo28T70TYTg9aiVB5SjOaIYpTMNgDnFy+YPj3jqmXDeNm9TP08vAlXqmPvl/JXTePo
1FC3HuhQ2hN0getxkoi8hAJ5USc3VTIzWv2nu8G//Zr/XXy1D/857zb8/T/w9S9o6HspSvsvX/79
vvtqnqDU/bJ3H91/fP/q//rRv//zl/jNf/zlzYf9+KcvQH9Ju1zHr355/BrG2v75mngP3z/5//vN
v3z9+VduS/f1tz8+PrVsNnKwvfxl//jHtw6ff/sjgSqXfc/f/tt/fY1//MDlQ+N3s6+P/r//t//r
L319DPZvf3g+/ysOpCCCw0uCrNb4O1HUff35rYD+NWA+uLc4ZiQmyHP94y9N29sSv8b+ymGj4hPC
OMH3wgizTEM7/vk9/tcYSw0TIjG+EQY0Sf74n2/wn27E/74xf2lG/dDKxg5/+4N+T0X9l/lEZBzi
ZWA5An4/9inz/2WiaQogZ1o49OT1GcdBdbA3f9M8yWegSgjmreHWmi636dnb0P/HKFX4r/HVOHZ9
eJAgyxa2QUH8fyQql0myxIsAVaVKqAnSCuzak9be8Iwdgu7GYHgfVzN8CumG3+Ek4OQamS4PIj3f
Kq6Si+hqsnfzjIKlxjptbBODoxjxIyyqPnRQlKfYMP9uMTOQkxAA2VsHmPWhCjV8DPqAvTWsQO1r
qCnOs6bdE/jV+a0UMT2YILRPvtVyB1q83U8qDC6dxLQfVm68IuPaWxeRCgQ8VencT6BsQBg/R4Na
tvFIDORToJWsQIhujgdkunW2pc9BwNdML9JcNFvjbWgWpGWanqEI7ie25f4M5aC3lq9dIzFsvhCd
R4sZgffqyaXNOoY335vrLVEKWjAh5rvRTrTN5OJg/g1WmF3aiRv0RBWoVYxgDBgPMfKub2QPlCNQ
E3afiF/hxVEfyiIQv8Qs2ABLjgbGrU1vtwOOptzJHqzJ2LLbTFRz/rNhLj0HYaUHJ5et74/FPfzs
gStb7SGKmrn5udNr/dksZdemI4QiWbE24Q54krx60s2bgbBlTZORNrgvNZ8BzOLxGrX1dwhGquCW
CwUBycJ4XaPUB+gG7ctSbKC50eAO+yGv5wiIQMCarBshWjBufk0sEGH4TZkrIgqXY9cadK9Fr/I+
MPJsLC8OQ0CLN1YXycNc+8MPZgDMYNZBjZd+GIITYQU7D42CBqCAXG7ERMZD6AXojkSDYYAJ51fm
OguCBQmoySuqeR9iUUz5ZATl3wcHCJkHjgMggk/UfEdU4G8SkKUnf6Z2H9g+uqN0hAwN9etAs8GB
Pdt4oYNQWrJx2mMHR1x5EERGZzrp5jDVgEb1RjkCBWKjuuAdbyQ8QC8hlqwLoaHeAL1fjpopLx+b
wFxLGpLz0JL5yTdi+TkOUXOLeCdNClnQ/DpHFhnejER0ALPD6icnZO8gLoiLal+3GvL5MOzMj7iO
2Nm33BTgt5GbhPcn+pvvl1DFoVVtABCMEpKsRK7DllYRuozcoSDb2XCMgF2iQIFBg2p9YOFThHU8
rh5OOYYfgbrIH4p3oJ9QdZZxR80X5K2cb3wtzePk4aHt3ZeT3N8ssKC88+0MorCZYW/3g0fQDqUr
dTXbNl00vJagOoaDRVgRMHo8bRpDTCvvVowWjNWfup5mecDG2YZnDPj0ufQpfOrWatqiQe62ATDq
c1eUkC4kBXiOzCtEMW3UBNp9i3830VbMaBF2Qdjxd7vWGEW0voFClRovgUBnrpNt2EDkUzLeDNi4
JvEVNpMntsjbre8o/IF/JDhX2gd/DkFUYKLDPg+t8Zu08oWDtMMye6HScVBhiDVAo/dd3GAV8s+a
loPY1WQMg3RxlUIoZAFF0AydXwOzfYq4zQCTDR2043kz9InbDqxk+7kuXXDgYsQUUj2Bhq9oCMqg
GJYVWp9kmRCVWTTxBcRtfWk0CR/n1rC3RGIOwoHILTJow8uXae7tLhKm3tbxGLa5GxZwn3QwUBjV
2J9VFo9tMKXVJOOLi9EPDElBTpzQNt4FSyX1vap091MNsf/WtxUgBCCH/Kuj8bhtQmKuoQqqRx/z
9z/Kqu6gc8ZsHYR2U+Xn3gQxRjDxYW87EiDcILDQDbdLob/vcu/LTKFn/kAvbiBhaQv6Xvd4jXSN
5wqaCTaEWbRM0mWq77XOgkrHAN2JhfqGj9gMJNqqt3KCkQKX8DYQIKbhsRo6+5MNg7qxoICkJGi9
hyE29fX7qAJxrmb6UPG2v2HSqNr6SedvMGLD3gUOUexP0zSQTIO1qDIfT+sRsp9+TYkYcLPqZn2O
y0TeILQDK1t+5zLEVFqE07LmTgNiwNBA1VOXJ7Kof7mOt+8zLjjQ7hmM51gT7yx51D7VvYHnCDq7
IcdNFFekkyO90oNTGf6Xk2fiSbsLi29Ep1pA1MCkbtXPvqxrBfeZtb7rjVuXPXr9KsltH0BFwmV8
nNqulFBJm27N5Ui7MkcQq3eCyCe6jvWizoBbxp2r6gDGWrHX7WwJt4ErElsGpGws7frFodX6InNH
oTVZzF1lOE6YImLJoY2bCSRGAkwAzE2I3J9oukBHuJqNN/fi4OEs2zWjqA8F0eXWa5Lul2Bz/Bkt
pAuhbJvmLz4CsZzwpi9DSMS2qizdh40uBCgcJXYVKdYDNwm5iREycUwTdRgSFNVP6U3m1c0xaN4O
w7DHAZjacW3EfJtGbu0GCAd8I2UUq5OQpjxMdMCArc9DHxOERj0LzL2/tQ18UZDN5C5FocMfZtKQ
3M4iQQGtMCFTUPa5zKL8hGQR05kUw7Bv6IvoaZACnIjrqX2RYiwthP6+3Vc6IC+KCoWI5VJ4bUo0
Jz+1G7v7TneYlB1MjGEvnH/uuSoT+z4x0z83K2HkCi4tvoXGQqNReQQOyCMeXJZjGrW5etYOEaZf
Vk9DgUCGZ4/3ocHwAWWPOihBt42+Y/Nm5ZoGcAaFzeFRT7P64aDcuvSF0AeAbNGcDySusQJ4dysx
vjdDmGrWNqMM8FWxhCaLuWjf8LB6WdNOywXIKARJtg+r/0HbtS0njgPRX+EHnPLd6GWqBswlmSHJ
MkntvFGOYY2Jb/iCbf5map/ztn/Aj+2RwYxls4EEb94SOy2pW5ZaR92nx9xriqK1vh2rgu7HvDsP
8wzBGrj4cMA4oXJIwIp4XGFFCNNc9VLNC+5WcJByxGkhzRPrqGcp30KXaCD+AMUa0P0gUf/0nKWN
aZpzwOk2sgM8zZO9xNeRcMy9WJmYmZkbaVF/jT4LesaRLS5VlNcY4XK5/MwlkUOjxwDJ4RZcwAnX
jiwz6K630yhNhUGcwh3u5UHkK33EOWUvWytOh/lsvTRVL0XKyJrk3vd0k6HdbZKIYb+LnBVEiwdu
jEpFMCxym7NMAVwYWhzuj/0P8sqoWD00FAbFfiRrODfUix+ns9wVbAKHPHx91uQHJ36uHFEOJwDG
46cUFRWPXxXBt0uIgJJjoqKpKHOO5xXOREQhWXEex3CEwLuLLB1pHI8R79VXkLE6IrfneKXrtFi0
PRFUL/uDBrg0ayeMZZTzqwhhy71oIAxRT9IbbsZFGd57XuxtRuEkeThfQ7p5uKi1WqNRCPJE5nMV
o1zdulPlGzLoUJcOyNT0POlzvf5EY4Q1xpWN5M0CgaCtbCgMwd+H3EVHz3REX5H4Fug+aiMh7dd6
QDEGE0xgY6AXuJrjx+eqlAh807RVVYv0ecW0NlLFOEVBRyjLNSLWwN1GmdnPD7lOpLMfMu4NCcp0
KyI4V9mWcN7VVvHsYFQsAiOCJAc9+h5PX3VLR1jMz/MFryibS23iiuCt7MqgYqTV5Gujy3JuhkTx
DR2de7++swYA41D3Yf0kjs8VfDg5aSW6gnQ1AQtQfXw+9vUsX6ZWT/0DtUMHtDQv9qr+5g7Jyrqr
uw8IEjzDX1I7ieNLVEQe5b41kSdAmin0UDUen6220SqaIVN7y+mOs9GFgTtEEfTi8/8QFDOxzdCP
/L9iFndh8Zv/DbCpYDsNxGYPGh3wnAKzePI/91KJiVBgqCnoMggIDGwKJiEDABWyCgDqPRmOAZwq
mQMj4gT+BiSXCgEzMkrRacWC7vieVT4HRISnXVx9aypioIH7VA16uvtN7Ks5xEveYYZg+okXh8DV
LMSvVUEtCTvIJTqoCWB1IBU/8DJkUM8R0M1UdaBINyJPf7AfEYBBtL4SWqzMlM+N78M6+E80UFQo
c/IlWqiJqGpBvCEauHh4ONMqZdypqkDq3ijIAAeBtqaiKigCMS5XwQV6On5YSGVw5sUnZS+iCpB6
9oXyg2oKOMwiCppiqjDvUYx1L3lxxFy/MBoqjFx5WBq9aObw74fxNVtm2ioHVf5xbC9CIzSXefEg
P/Ryj9x+NcNFdYqrMvbs371owMJHw78r1DEs34hKQVQfAuDb8veTePNlgl0DCSI1yUB+r5fcM5a2
UYqhHd7P82s1MVzMoXuncxJXx9wuW/y8SgZRsHsL7djv/DC82C8F7nUuyy20gNomu1+sMeFb4au9
VjkTIzS85e5vptPY+dvo9MSARkbY3CO/M4duEqfsb2FcbDTwvq8fwLGRUtheusrDJbtW+mP9TkVU
BNKOXGP39lKb7bh6aaHLixC49UtisiZFPG0L2p7aMOWic2d4CztkG8A5sYXe0wZGmJJoBFPmHldQ
zNIoal0RLsm1ZmVbqU9MtNHCl0WXAqPTh8cX2h5raIKbpusH8QNfbefRSBzWDgQljFsQvgC3VcDo
/uCAXqv7J9+EZmyPWc1AXCC1oPOvrhGwd6DwY9v4XicwYdQZYR+x2X5DfAumfLSNZPdWWo2uX7Tf
UvmHz+9MUx89dpnZRyW38Qn53nz3j8du2AQ8usBSr+831l3DYy1JJBmxUi2sve9dlB/9wlNO1ynP
73guaPqDpb9/6t9YX5e+YTq4v//yLwAAAP//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t-BR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250D7-D29E-4880-8358-6B9C45D2875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410E6655-A912-4125-BEC2-CE5346D2879C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400" b="1" dirty="0"/>
            <a:t>Priorização de OAE </a:t>
          </a:r>
        </a:p>
      </dgm:t>
    </dgm:pt>
    <dgm:pt modelId="{C23C894F-5F23-4176-AC50-E49FA176617E}" type="parTrans" cxnId="{16A74751-E16D-4C13-87E3-59151EC65C8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90CEEB7-8262-43BB-B77F-8ED254659830}" type="sibTrans" cxnId="{16A74751-E16D-4C13-87E3-59151EC65C8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82AF5D33-DE4F-4D5C-BAF5-B663698D66E9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400" b="1" dirty="0"/>
            <a:t>Nota de Criticidade no SGO</a:t>
          </a:r>
        </a:p>
      </dgm:t>
    </dgm:pt>
    <dgm:pt modelId="{CA441D97-47A2-4054-8756-FFB1210659DD}" type="parTrans" cxnId="{7FEBAC8C-AE68-4793-A714-246194795A8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0D290FEF-FCF1-4DAD-8F6E-7CF6F20DDEC1}" type="sibTrans" cxnId="{7FEBAC8C-AE68-4793-A714-246194795A8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7D7D5AE-C9CD-417E-BF06-C61C45220357}">
      <dgm:prSet phldrT="[Texto]" custT="1"/>
      <dgm:spPr/>
      <dgm:t>
        <a:bodyPr/>
        <a:lstStyle/>
        <a:p>
          <a:r>
            <a:rPr lang="pt-BR" sz="1200" b="0" dirty="0"/>
            <a:t>Sistema de Gerenciamento de Obra de Arte Especial</a:t>
          </a:r>
        </a:p>
      </dgm:t>
    </dgm:pt>
    <dgm:pt modelId="{16D6186F-A4CE-455A-8FFF-DFECD1D02E49}" type="parTrans" cxnId="{380396E3-9BA8-4255-A940-5CCD7A21447D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7881CB5D-4FB7-4C05-877E-75B8729E94C5}" type="sibTrans" cxnId="{380396E3-9BA8-4255-A940-5CCD7A21447D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180E11DB-B036-448B-9E47-4F9F86271DDF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Reabilitação de OAE</a:t>
          </a:r>
          <a:endParaRPr lang="pt-BR" sz="1200" b="1" dirty="0"/>
        </a:p>
      </dgm:t>
    </dgm:pt>
    <dgm:pt modelId="{E2136A33-4D5F-423A-B074-1CA1BF63F552}" type="parTrans" cxnId="{11572A7F-1329-449E-A178-04E6BB7E575F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6B8AF240-A675-4EAC-816B-78C9D873A6AF}" type="sibTrans" cxnId="{11572A7F-1329-449E-A178-04E6BB7E575F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4248BF3-329B-4295-B5B7-0A5B060D40A2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Estudos e Projetos</a:t>
          </a:r>
        </a:p>
      </dgm:t>
    </dgm:pt>
    <dgm:pt modelId="{576C189D-0214-4819-9209-308F07B4E9AB}" type="parTrans" cxnId="{4FFDCEE6-BDB9-4900-9B16-70B6B0F0D25C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1DC2E1A-67CA-4D09-A6C7-A13DBA9B43C3}" type="sibTrans" cxnId="{4FFDCEE6-BDB9-4900-9B16-70B6B0F0D25C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CE7F5E8-2F24-4E9C-BF05-15BA0756493D}">
      <dgm:prSet phldrT="[Texto]" custT="1"/>
      <dgm:spPr/>
      <dgm:t>
        <a:bodyPr/>
        <a:lstStyle/>
        <a:p>
          <a:r>
            <a:rPr lang="pt-BR" sz="1200" b="0" dirty="0"/>
            <a:t>Plano Nacional de Manutenção Rodoviária</a:t>
          </a:r>
        </a:p>
      </dgm:t>
    </dgm:pt>
    <dgm:pt modelId="{D1A56616-1C9A-4FB0-A010-119F9E43111C}" type="parTrans" cxnId="{B2F4FD12-63E3-412A-AD7B-C3C9AA991E2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975D78A3-CC90-4CE8-A729-D5367CC32A9F}" type="sibTrans" cxnId="{B2F4FD12-63E3-412A-AD7B-C3C9AA991E25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FBC8913-E57D-41E0-BE41-020FD9C14AD9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Elaboração de Anteprojeto</a:t>
          </a:r>
        </a:p>
      </dgm:t>
    </dgm:pt>
    <dgm:pt modelId="{6FF2D9FE-B3D6-4F71-A1A4-310A8596472E}" type="parTrans" cxnId="{738605CE-54C5-4612-A804-726FCD86F6A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4CB2D87E-589A-4729-AC6C-8369B769C1EC}" type="sibTrans" cxnId="{738605CE-54C5-4612-A804-726FCD86F6A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2CECA3D-2EB8-4BB6-ADFC-7C00C51ED031}">
      <dgm:prSet phldrT="[Texto]" custT="1"/>
      <dgm:spPr/>
      <dgm:t>
        <a:bodyPr/>
        <a:lstStyle/>
        <a:p>
          <a:r>
            <a:rPr lang="pt-BR" sz="1200" b="0" dirty="0"/>
            <a:t>Criticidade 1 e 2</a:t>
          </a:r>
        </a:p>
      </dgm:t>
    </dgm:pt>
    <dgm:pt modelId="{0554FD85-65C0-4AF9-AE5A-46BE43928FDE}" type="parTrans" cxnId="{DE141AEA-37F0-4FFA-82C1-6F49AA944D2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4FB43D6-9652-4A0A-92F0-D2817BD508A0}" type="sibTrans" cxnId="{DE141AEA-37F0-4FFA-82C1-6F49AA944D2A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2D09796-3DEE-44E0-B5FA-2267D8C92C69}">
      <dgm:prSet phldrT="[Texto]" custT="1"/>
      <dgm:spPr/>
      <dgm:t>
        <a:bodyPr/>
        <a:lstStyle/>
        <a:p>
          <a:r>
            <a:rPr lang="pt-BR" sz="1200" b="0" dirty="0"/>
            <a:t>Verificação de materiais existentes</a:t>
          </a:r>
        </a:p>
      </dgm:t>
    </dgm:pt>
    <dgm:pt modelId="{4498F7A9-C7E0-41CE-808C-569539AE8866}" type="parTrans" cxnId="{D1F38139-84FF-47B0-A3F4-0E64CD302F8B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D18D3A71-4E84-42B6-A652-49F8C0D94E20}" type="sibTrans" cxnId="{D1F38139-84FF-47B0-A3F4-0E64CD302F8B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331A2E9D-09F8-4401-B944-C548DFC1271D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Processo Contratação</a:t>
          </a:r>
        </a:p>
      </dgm:t>
    </dgm:pt>
    <dgm:pt modelId="{EE396438-4721-4F0B-B37C-1016C1EA84D5}" type="parTrans" cxnId="{00BAFB31-948C-492A-BF4E-10BC9F7D35D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DB1BE30-DBE4-4E2F-BD62-6B2F8A9B34B9}" type="sibTrans" cxnId="{00BAFB31-948C-492A-BF4E-10BC9F7D35D3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B3FEBDFB-7EAB-417E-AFF7-056EF91BAAF8}">
      <dgm:prSet phldrT="[Texto]" custT="1"/>
      <dgm:spPr/>
      <dgm:t>
        <a:bodyPr/>
        <a:lstStyle/>
        <a:p>
          <a:endParaRPr lang="pt-BR" sz="1400" b="1" dirty="0">
            <a:solidFill>
              <a:srgbClr val="002060"/>
            </a:solidFill>
          </a:endParaRPr>
        </a:p>
      </dgm:t>
    </dgm:pt>
    <dgm:pt modelId="{73BEB7EF-0DF6-4F90-B23E-8D2641EEFBA2}" type="parTrans" cxnId="{B870F4AB-65B5-4B05-B37A-4FA96E30B336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31E6531-9D4E-4477-AE9A-16376968C189}" type="sibTrans" cxnId="{B870F4AB-65B5-4B05-B37A-4FA96E30B336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57D17BC1-F8B5-4B5A-9619-E0EE8C771B8A}" type="pres">
      <dgm:prSet presAssocID="{CAE250D7-D29E-4880-8358-6B9C45D28757}" presName="rootnode" presStyleCnt="0">
        <dgm:presLayoutVars>
          <dgm:chMax/>
          <dgm:chPref/>
          <dgm:dir/>
          <dgm:animLvl val="lvl"/>
        </dgm:presLayoutVars>
      </dgm:prSet>
      <dgm:spPr/>
    </dgm:pt>
    <dgm:pt modelId="{BDF15FA9-06CA-4D37-B990-052BBF67590E}" type="pres">
      <dgm:prSet presAssocID="{410E6655-A912-4125-BEC2-CE5346D2879C}" presName="composite" presStyleCnt="0"/>
      <dgm:spPr/>
    </dgm:pt>
    <dgm:pt modelId="{8C8647A9-F7BF-4232-BCB1-6FE94912FE75}" type="pres">
      <dgm:prSet presAssocID="{410E6655-A912-4125-BEC2-CE5346D2879C}" presName="bentUpArrow1" presStyleLbl="alignImgPlace1" presStyleIdx="0" presStyleCnt="5" custLinFactX="68504" custLinFactNeighborX="100000" custLinFactNeighborY="4507"/>
      <dgm:spPr>
        <a:solidFill>
          <a:schemeClr val="bg2">
            <a:lumMod val="75000"/>
          </a:schemeClr>
        </a:solidFill>
      </dgm:spPr>
    </dgm:pt>
    <dgm:pt modelId="{88E8F4E9-4F69-4B2B-AB55-043E3CFA75F2}" type="pres">
      <dgm:prSet presAssocID="{410E6655-A912-4125-BEC2-CE5346D2879C}" presName="ParentText" presStyleLbl="node1" presStyleIdx="0" presStyleCnt="6" custScaleX="138438" custLinFactX="9744" custLinFactNeighborX="100000" custLinFactNeighborY="-1458">
        <dgm:presLayoutVars>
          <dgm:chMax val="1"/>
          <dgm:chPref val="1"/>
          <dgm:bulletEnabled val="1"/>
        </dgm:presLayoutVars>
      </dgm:prSet>
      <dgm:spPr/>
    </dgm:pt>
    <dgm:pt modelId="{F66E113C-EEC2-463F-8DB1-6DE0459B2CBB}" type="pres">
      <dgm:prSet presAssocID="{410E6655-A912-4125-BEC2-CE5346D2879C}" presName="ChildText" presStyleLbl="revTx" presStyleIdx="0" presStyleCnt="5" custScaleX="389038" custLinFactX="190826" custLinFactNeighborX="200000" custLinFactNeighborY="-13624">
        <dgm:presLayoutVars>
          <dgm:chMax val="0"/>
          <dgm:chPref val="0"/>
          <dgm:bulletEnabled val="1"/>
        </dgm:presLayoutVars>
      </dgm:prSet>
      <dgm:spPr/>
    </dgm:pt>
    <dgm:pt modelId="{275BFCF6-5C22-4F73-9EA0-54625A172F43}" type="pres">
      <dgm:prSet presAssocID="{690CEEB7-8262-43BB-B77F-8ED254659830}" presName="sibTrans" presStyleCnt="0"/>
      <dgm:spPr/>
    </dgm:pt>
    <dgm:pt modelId="{99DE9812-C1CE-483B-B4D1-0C1280A92AC1}" type="pres">
      <dgm:prSet presAssocID="{82AF5D33-DE4F-4D5C-BAF5-B663698D66E9}" presName="composite" presStyleCnt="0"/>
      <dgm:spPr/>
    </dgm:pt>
    <dgm:pt modelId="{8BE1A7FD-4B72-459A-9E0A-2204921127F0}" type="pres">
      <dgm:prSet presAssocID="{82AF5D33-DE4F-4D5C-BAF5-B663698D66E9}" presName="bentUpArrow1" presStyleLbl="alignImgPlace1" presStyleIdx="1" presStyleCnt="5" custLinFactX="26448" custLinFactNeighborX="100000" custLinFactNeighborY="10507"/>
      <dgm:spPr>
        <a:solidFill>
          <a:schemeClr val="bg2">
            <a:lumMod val="75000"/>
          </a:schemeClr>
        </a:solidFill>
      </dgm:spPr>
    </dgm:pt>
    <dgm:pt modelId="{71D699FF-BD77-4AF7-8F44-5EB819ED04C3}" type="pres">
      <dgm:prSet presAssocID="{82AF5D33-DE4F-4D5C-BAF5-B663698D66E9}" presName="ParentText" presStyleLbl="node1" presStyleIdx="1" presStyleCnt="6" custScaleX="120088" custLinFactNeighborX="72329" custLinFactNeighborY="3770">
        <dgm:presLayoutVars>
          <dgm:chMax val="1"/>
          <dgm:chPref val="1"/>
          <dgm:bulletEnabled val="1"/>
        </dgm:presLayoutVars>
      </dgm:prSet>
      <dgm:spPr/>
    </dgm:pt>
    <dgm:pt modelId="{AAFB0B1F-527A-4359-9452-4861F8C06DEF}" type="pres">
      <dgm:prSet presAssocID="{82AF5D33-DE4F-4D5C-BAF5-B663698D66E9}" presName="ChildText" presStyleLbl="revTx" presStyleIdx="1" presStyleCnt="5" custScaleX="310336" custLinFactX="100000" custLinFactNeighborX="139761" custLinFactNeighborY="-2805">
        <dgm:presLayoutVars>
          <dgm:chMax val="0"/>
          <dgm:chPref val="0"/>
          <dgm:bulletEnabled val="1"/>
        </dgm:presLayoutVars>
      </dgm:prSet>
      <dgm:spPr/>
    </dgm:pt>
    <dgm:pt modelId="{C499583A-4CC9-4D28-84D7-A78A3E486017}" type="pres">
      <dgm:prSet presAssocID="{0D290FEF-FCF1-4DAD-8F6E-7CF6F20DDEC1}" presName="sibTrans" presStyleCnt="0"/>
      <dgm:spPr/>
    </dgm:pt>
    <dgm:pt modelId="{63932F80-620F-40EF-AEF7-89B5CF46014F}" type="pres">
      <dgm:prSet presAssocID="{180E11DB-B036-448B-9E47-4F9F86271DDF}" presName="composite" presStyleCnt="0"/>
      <dgm:spPr/>
    </dgm:pt>
    <dgm:pt modelId="{0DE2246B-7364-4B0D-B6C6-FE83CABA14A1}" type="pres">
      <dgm:prSet presAssocID="{180E11DB-B036-448B-9E47-4F9F86271DDF}" presName="bentUpArrow1" presStyleLbl="alignImgPlace1" presStyleIdx="2" presStyleCnt="5" custLinFactNeighborX="26019" custLinFactNeighborY="10358"/>
      <dgm:spPr>
        <a:solidFill>
          <a:schemeClr val="bg2">
            <a:lumMod val="75000"/>
          </a:schemeClr>
        </a:solidFill>
      </dgm:spPr>
    </dgm:pt>
    <dgm:pt modelId="{66FF2DC7-6471-4DF8-B60C-A898A3F5C20E}" type="pres">
      <dgm:prSet presAssocID="{180E11DB-B036-448B-9E47-4F9F86271DDF}" presName="ParentText" presStyleLbl="node1" presStyleIdx="2" presStyleCnt="6" custScaleX="170659" custLinFactNeighborX="30803" custLinFactNeighborY="-5205">
        <dgm:presLayoutVars>
          <dgm:chMax val="1"/>
          <dgm:chPref val="1"/>
          <dgm:bulletEnabled val="1"/>
        </dgm:presLayoutVars>
      </dgm:prSet>
      <dgm:spPr/>
    </dgm:pt>
    <dgm:pt modelId="{C969C106-69B8-4562-8ED7-8411B8F047CD}" type="pres">
      <dgm:prSet presAssocID="{180E11DB-B036-448B-9E47-4F9F86271DDF}" presName="ChildText" presStyleLbl="revTx" presStyleIdx="2" presStyleCnt="5" custScaleX="154830" custLinFactX="34893" custLinFactNeighborX="100000" custLinFactNeighborY="-3391">
        <dgm:presLayoutVars>
          <dgm:chMax val="0"/>
          <dgm:chPref val="0"/>
          <dgm:bulletEnabled val="1"/>
        </dgm:presLayoutVars>
      </dgm:prSet>
      <dgm:spPr/>
    </dgm:pt>
    <dgm:pt modelId="{A701F369-A11C-46A1-AB0C-206BC92D362D}" type="pres">
      <dgm:prSet presAssocID="{6B8AF240-A675-4EAC-816B-78C9D873A6AF}" presName="sibTrans" presStyleCnt="0"/>
      <dgm:spPr/>
    </dgm:pt>
    <dgm:pt modelId="{8BCA26CE-75CE-4A5B-B017-8F35F8760E03}" type="pres">
      <dgm:prSet presAssocID="{44248BF3-329B-4295-B5B7-0A5B060D40A2}" presName="composite" presStyleCnt="0"/>
      <dgm:spPr/>
    </dgm:pt>
    <dgm:pt modelId="{3DC4BF53-07EF-4FDA-9625-429F9495350F}" type="pres">
      <dgm:prSet presAssocID="{44248BF3-329B-4295-B5B7-0A5B060D40A2}" presName="bentUpArrow1" presStyleLbl="alignImgPlace1" presStyleIdx="3" presStyleCnt="5" custLinFactNeighborX="13212" custLinFactNeighborY="16630"/>
      <dgm:spPr>
        <a:solidFill>
          <a:schemeClr val="bg2">
            <a:lumMod val="75000"/>
          </a:schemeClr>
        </a:solidFill>
      </dgm:spPr>
    </dgm:pt>
    <dgm:pt modelId="{939E778D-CEAA-410F-8197-50DB7C37489C}" type="pres">
      <dgm:prSet presAssocID="{44248BF3-329B-4295-B5B7-0A5B060D40A2}" presName="ParentText" presStyleLbl="node1" presStyleIdx="3" presStyleCnt="6" custScaleX="134417" custLinFactNeighborX="26021" custLinFactNeighborY="3863">
        <dgm:presLayoutVars>
          <dgm:chMax val="1"/>
          <dgm:chPref val="1"/>
          <dgm:bulletEnabled val="1"/>
        </dgm:presLayoutVars>
      </dgm:prSet>
      <dgm:spPr/>
    </dgm:pt>
    <dgm:pt modelId="{E59B7B58-8DC8-4C46-8896-3EF1B435F7C2}" type="pres">
      <dgm:prSet presAssocID="{44248BF3-329B-4295-B5B7-0A5B060D40A2}" presName="ChildText" presStyleLbl="revTx" presStyleIdx="3" presStyleCnt="5" custScaleX="255016" custLinFactX="49602" custLinFactNeighborX="100000" custLinFactNeighborY="-8590">
        <dgm:presLayoutVars>
          <dgm:chMax val="0"/>
          <dgm:chPref val="0"/>
          <dgm:bulletEnabled val="1"/>
        </dgm:presLayoutVars>
      </dgm:prSet>
      <dgm:spPr/>
    </dgm:pt>
    <dgm:pt modelId="{19E290D2-80A6-47AF-85BE-E4C93673145A}" type="pres">
      <dgm:prSet presAssocID="{21DC2E1A-67CA-4D09-A6C7-A13DBA9B43C3}" presName="sibTrans" presStyleCnt="0"/>
      <dgm:spPr/>
    </dgm:pt>
    <dgm:pt modelId="{C498DC47-1212-468F-AE0E-6A6BECB53F3A}" type="pres">
      <dgm:prSet presAssocID="{4FBC8913-E57D-41E0-BE41-020FD9C14AD9}" presName="composite" presStyleCnt="0"/>
      <dgm:spPr/>
    </dgm:pt>
    <dgm:pt modelId="{093FF4E7-9AFE-4950-B56C-6F9BA222E389}" type="pres">
      <dgm:prSet presAssocID="{4FBC8913-E57D-41E0-BE41-020FD9C14AD9}" presName="bentUpArrow1" presStyleLbl="alignImgPlace1" presStyleIdx="4" presStyleCnt="5" custLinFactNeighborX="24770" custLinFactNeighborY="18106"/>
      <dgm:spPr>
        <a:solidFill>
          <a:schemeClr val="bg2">
            <a:lumMod val="75000"/>
          </a:schemeClr>
        </a:solidFill>
      </dgm:spPr>
    </dgm:pt>
    <dgm:pt modelId="{1FE35251-F0D8-462C-A204-05604E03E5BD}" type="pres">
      <dgm:prSet presAssocID="{4FBC8913-E57D-41E0-BE41-020FD9C14AD9}" presName="ParentText" presStyleLbl="node1" presStyleIdx="4" presStyleCnt="6" custScaleX="180349" custLinFactNeighborX="-1440" custLinFactNeighborY="4081">
        <dgm:presLayoutVars>
          <dgm:chMax val="1"/>
          <dgm:chPref val="1"/>
          <dgm:bulletEnabled val="1"/>
        </dgm:presLayoutVars>
      </dgm:prSet>
      <dgm:spPr/>
    </dgm:pt>
    <dgm:pt modelId="{2D441D02-A099-4221-97C6-95B00EB0394F}" type="pres">
      <dgm:prSet presAssocID="{4FBC8913-E57D-41E0-BE41-020FD9C14AD9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09BD047-D8DD-47D3-82E2-1A9DB004B762}" type="pres">
      <dgm:prSet presAssocID="{4CB2D87E-589A-4729-AC6C-8369B769C1EC}" presName="sibTrans" presStyleCnt="0"/>
      <dgm:spPr/>
    </dgm:pt>
    <dgm:pt modelId="{5EEDC5CC-F8AD-44B8-A83B-BD07AEA7EFFA}" type="pres">
      <dgm:prSet presAssocID="{331A2E9D-09F8-4401-B944-C548DFC1271D}" presName="composite" presStyleCnt="0"/>
      <dgm:spPr/>
    </dgm:pt>
    <dgm:pt modelId="{15408FA0-E5AA-4201-8EBE-A4FB486E033D}" type="pres">
      <dgm:prSet presAssocID="{331A2E9D-09F8-4401-B944-C548DFC1271D}" presName="ParentText" presStyleLbl="node1" presStyleIdx="5" presStyleCnt="6" custScaleX="150521">
        <dgm:presLayoutVars>
          <dgm:chMax val="1"/>
          <dgm:chPref val="1"/>
          <dgm:bulletEnabled val="1"/>
        </dgm:presLayoutVars>
      </dgm:prSet>
      <dgm:spPr/>
    </dgm:pt>
  </dgm:ptLst>
  <dgm:cxnLst>
    <dgm:cxn modelId="{B2F4FD12-63E3-412A-AD7B-C3C9AA991E25}" srcId="{410E6655-A912-4125-BEC2-CE5346D2879C}" destId="{2CE7F5E8-2F24-4E9C-BF05-15BA0756493D}" srcOrd="0" destOrd="0" parTransId="{D1A56616-1C9A-4FB0-A010-119F9E43111C}" sibTransId="{975D78A3-CC90-4CE8-A729-D5367CC32A9F}"/>
    <dgm:cxn modelId="{4A51D216-AC53-4D55-93B2-DA60DDA363F2}" type="presOf" srcId="{44248BF3-329B-4295-B5B7-0A5B060D40A2}" destId="{939E778D-CEAA-410F-8197-50DB7C37489C}" srcOrd="0" destOrd="0" presId="urn:microsoft.com/office/officeart/2005/8/layout/StepDownProcess"/>
    <dgm:cxn modelId="{00BAFB31-948C-492A-BF4E-10BC9F7D35D3}" srcId="{CAE250D7-D29E-4880-8358-6B9C45D28757}" destId="{331A2E9D-09F8-4401-B944-C548DFC1271D}" srcOrd="5" destOrd="0" parTransId="{EE396438-4721-4F0B-B37C-1016C1EA84D5}" sibTransId="{5DB1BE30-DBE4-4E2F-BD62-6B2F8A9B34B9}"/>
    <dgm:cxn modelId="{D1F38139-84FF-47B0-A3F4-0E64CD302F8B}" srcId="{44248BF3-329B-4295-B5B7-0A5B060D40A2}" destId="{22D09796-3DEE-44E0-B5FA-2267D8C92C69}" srcOrd="0" destOrd="0" parTransId="{4498F7A9-C7E0-41CE-808C-569539AE8866}" sibTransId="{D18D3A71-4E84-42B6-A652-49F8C0D94E20}"/>
    <dgm:cxn modelId="{B6C0E060-F8EC-447A-BF2F-90857838A249}" type="presOf" srcId="{22D09796-3DEE-44E0-B5FA-2267D8C92C69}" destId="{E59B7B58-8DC8-4C46-8896-3EF1B435F7C2}" srcOrd="0" destOrd="0" presId="urn:microsoft.com/office/officeart/2005/8/layout/StepDownProcess"/>
    <dgm:cxn modelId="{BEF78D61-BA34-4F22-85A0-FBDAB609245B}" type="presOf" srcId="{4FBC8913-E57D-41E0-BE41-020FD9C14AD9}" destId="{1FE35251-F0D8-462C-A204-05604E03E5BD}" srcOrd="0" destOrd="0" presId="urn:microsoft.com/office/officeart/2005/8/layout/StepDownProcess"/>
    <dgm:cxn modelId="{0778B147-7473-4DD2-A7BE-A042E47A07AE}" type="presOf" srcId="{82AF5D33-DE4F-4D5C-BAF5-B663698D66E9}" destId="{71D699FF-BD77-4AF7-8F44-5EB819ED04C3}" srcOrd="0" destOrd="0" presId="urn:microsoft.com/office/officeart/2005/8/layout/StepDownProcess"/>
    <dgm:cxn modelId="{8CEDE36A-1821-4AEE-9C79-F68BB244A01E}" type="presOf" srcId="{331A2E9D-09F8-4401-B944-C548DFC1271D}" destId="{15408FA0-E5AA-4201-8EBE-A4FB486E033D}" srcOrd="0" destOrd="0" presId="urn:microsoft.com/office/officeart/2005/8/layout/StepDownProcess"/>
    <dgm:cxn modelId="{16A74751-E16D-4C13-87E3-59151EC65C89}" srcId="{CAE250D7-D29E-4880-8358-6B9C45D28757}" destId="{410E6655-A912-4125-BEC2-CE5346D2879C}" srcOrd="0" destOrd="0" parTransId="{C23C894F-5F23-4176-AC50-E49FA176617E}" sibTransId="{690CEEB7-8262-43BB-B77F-8ED254659830}"/>
    <dgm:cxn modelId="{9EA27F7C-E386-471D-BC12-672DD0AD343A}" type="presOf" srcId="{CAE250D7-D29E-4880-8358-6B9C45D28757}" destId="{57D17BC1-F8B5-4B5A-9619-E0EE8C771B8A}" srcOrd="0" destOrd="0" presId="urn:microsoft.com/office/officeart/2005/8/layout/StepDownProcess"/>
    <dgm:cxn modelId="{11572A7F-1329-449E-A178-04E6BB7E575F}" srcId="{CAE250D7-D29E-4880-8358-6B9C45D28757}" destId="{180E11DB-B036-448B-9E47-4F9F86271DDF}" srcOrd="2" destOrd="0" parTransId="{E2136A33-4D5F-423A-B074-1CA1BF63F552}" sibTransId="{6B8AF240-A675-4EAC-816B-78C9D873A6AF}"/>
    <dgm:cxn modelId="{80D13B86-D172-4D20-9BE5-B5AA6A2B5FD0}" type="presOf" srcId="{52CECA3D-2EB8-4BB6-ADFC-7C00C51ED031}" destId="{C969C106-69B8-4562-8ED7-8411B8F047CD}" srcOrd="0" destOrd="0" presId="urn:microsoft.com/office/officeart/2005/8/layout/StepDownProcess"/>
    <dgm:cxn modelId="{7FEBAC8C-AE68-4793-A714-246194795A8A}" srcId="{CAE250D7-D29E-4880-8358-6B9C45D28757}" destId="{82AF5D33-DE4F-4D5C-BAF5-B663698D66E9}" srcOrd="1" destOrd="0" parTransId="{CA441D97-47A2-4054-8756-FFB1210659DD}" sibTransId="{0D290FEF-FCF1-4DAD-8F6E-7CF6F20DDEC1}"/>
    <dgm:cxn modelId="{11E8C9A9-6B93-4414-9039-29E5794D3A48}" type="presOf" srcId="{2CE7F5E8-2F24-4E9C-BF05-15BA0756493D}" destId="{F66E113C-EEC2-463F-8DB1-6DE0459B2CBB}" srcOrd="0" destOrd="0" presId="urn:microsoft.com/office/officeart/2005/8/layout/StepDownProcess"/>
    <dgm:cxn modelId="{B870F4AB-65B5-4B05-B37A-4FA96E30B336}" srcId="{4FBC8913-E57D-41E0-BE41-020FD9C14AD9}" destId="{B3FEBDFB-7EAB-417E-AFF7-056EF91BAAF8}" srcOrd="0" destOrd="0" parTransId="{73BEB7EF-0DF6-4F90-B23E-8D2641EEFBA2}" sibTransId="{531E6531-9D4E-4477-AE9A-16376968C189}"/>
    <dgm:cxn modelId="{738605CE-54C5-4612-A804-726FCD86F6A3}" srcId="{CAE250D7-D29E-4880-8358-6B9C45D28757}" destId="{4FBC8913-E57D-41E0-BE41-020FD9C14AD9}" srcOrd="4" destOrd="0" parTransId="{6FF2D9FE-B3D6-4F71-A1A4-310A8596472E}" sibTransId="{4CB2D87E-589A-4729-AC6C-8369B769C1EC}"/>
    <dgm:cxn modelId="{380396E3-9BA8-4255-A940-5CCD7A21447D}" srcId="{82AF5D33-DE4F-4D5C-BAF5-B663698D66E9}" destId="{47D7D5AE-C9CD-417E-BF06-C61C45220357}" srcOrd="0" destOrd="0" parTransId="{16D6186F-A4CE-455A-8FFF-DFECD1D02E49}" sibTransId="{7881CB5D-4FB7-4C05-877E-75B8729E94C5}"/>
    <dgm:cxn modelId="{238C01E5-6628-474F-9554-A8C710C95576}" type="presOf" srcId="{180E11DB-B036-448B-9E47-4F9F86271DDF}" destId="{66FF2DC7-6471-4DF8-B60C-A898A3F5C20E}" srcOrd="0" destOrd="0" presId="urn:microsoft.com/office/officeart/2005/8/layout/StepDownProcess"/>
    <dgm:cxn modelId="{4FFDCEE6-BDB9-4900-9B16-70B6B0F0D25C}" srcId="{CAE250D7-D29E-4880-8358-6B9C45D28757}" destId="{44248BF3-329B-4295-B5B7-0A5B060D40A2}" srcOrd="3" destOrd="0" parTransId="{576C189D-0214-4819-9209-308F07B4E9AB}" sibTransId="{21DC2E1A-67CA-4D09-A6C7-A13DBA9B43C3}"/>
    <dgm:cxn modelId="{DE141AEA-37F0-4FFA-82C1-6F49AA944D2A}" srcId="{180E11DB-B036-448B-9E47-4F9F86271DDF}" destId="{52CECA3D-2EB8-4BB6-ADFC-7C00C51ED031}" srcOrd="0" destOrd="0" parTransId="{0554FD85-65C0-4AF9-AE5A-46BE43928FDE}" sibTransId="{F4FB43D6-9652-4A0A-92F0-D2817BD508A0}"/>
    <dgm:cxn modelId="{2AD63FEA-8CB3-46D7-936E-F1714942369E}" type="presOf" srcId="{47D7D5AE-C9CD-417E-BF06-C61C45220357}" destId="{AAFB0B1F-527A-4359-9452-4861F8C06DEF}" srcOrd="0" destOrd="0" presId="urn:microsoft.com/office/officeart/2005/8/layout/StepDownProcess"/>
    <dgm:cxn modelId="{C9A895F8-67E3-4460-807A-08A4E8F1A2B9}" type="presOf" srcId="{B3FEBDFB-7EAB-417E-AFF7-056EF91BAAF8}" destId="{2D441D02-A099-4221-97C6-95B00EB0394F}" srcOrd="0" destOrd="0" presId="urn:microsoft.com/office/officeart/2005/8/layout/StepDownProcess"/>
    <dgm:cxn modelId="{FF061CFB-9840-4AA0-8269-68BA53035D1F}" type="presOf" srcId="{410E6655-A912-4125-BEC2-CE5346D2879C}" destId="{88E8F4E9-4F69-4B2B-AB55-043E3CFA75F2}" srcOrd="0" destOrd="0" presId="urn:microsoft.com/office/officeart/2005/8/layout/StepDownProcess"/>
    <dgm:cxn modelId="{39486D5E-80A7-413A-8E50-7040BACD1876}" type="presParOf" srcId="{57D17BC1-F8B5-4B5A-9619-E0EE8C771B8A}" destId="{BDF15FA9-06CA-4D37-B990-052BBF67590E}" srcOrd="0" destOrd="0" presId="urn:microsoft.com/office/officeart/2005/8/layout/StepDownProcess"/>
    <dgm:cxn modelId="{9AD469B3-D2FE-428E-BA66-B7AD4517EE00}" type="presParOf" srcId="{BDF15FA9-06CA-4D37-B990-052BBF67590E}" destId="{8C8647A9-F7BF-4232-BCB1-6FE94912FE75}" srcOrd="0" destOrd="0" presId="urn:microsoft.com/office/officeart/2005/8/layout/StepDownProcess"/>
    <dgm:cxn modelId="{CCA7C564-B8D8-4B92-908A-8157110489D1}" type="presParOf" srcId="{BDF15FA9-06CA-4D37-B990-052BBF67590E}" destId="{88E8F4E9-4F69-4B2B-AB55-043E3CFA75F2}" srcOrd="1" destOrd="0" presId="urn:microsoft.com/office/officeart/2005/8/layout/StepDownProcess"/>
    <dgm:cxn modelId="{D37624FD-C8F1-4D65-B592-0011290D7FCF}" type="presParOf" srcId="{BDF15FA9-06CA-4D37-B990-052BBF67590E}" destId="{F66E113C-EEC2-463F-8DB1-6DE0459B2CBB}" srcOrd="2" destOrd="0" presId="urn:microsoft.com/office/officeart/2005/8/layout/StepDownProcess"/>
    <dgm:cxn modelId="{7730DC74-BCE5-48D2-B412-01AEF0AC5AFB}" type="presParOf" srcId="{57D17BC1-F8B5-4B5A-9619-E0EE8C771B8A}" destId="{275BFCF6-5C22-4F73-9EA0-54625A172F43}" srcOrd="1" destOrd="0" presId="urn:microsoft.com/office/officeart/2005/8/layout/StepDownProcess"/>
    <dgm:cxn modelId="{9F8FFD2E-F54D-4108-92C1-C329C8B0FCF2}" type="presParOf" srcId="{57D17BC1-F8B5-4B5A-9619-E0EE8C771B8A}" destId="{99DE9812-C1CE-483B-B4D1-0C1280A92AC1}" srcOrd="2" destOrd="0" presId="urn:microsoft.com/office/officeart/2005/8/layout/StepDownProcess"/>
    <dgm:cxn modelId="{B3FA8274-43F9-4EC2-AE01-8B332773AA60}" type="presParOf" srcId="{99DE9812-C1CE-483B-B4D1-0C1280A92AC1}" destId="{8BE1A7FD-4B72-459A-9E0A-2204921127F0}" srcOrd="0" destOrd="0" presId="urn:microsoft.com/office/officeart/2005/8/layout/StepDownProcess"/>
    <dgm:cxn modelId="{2837A5E2-C01F-443D-9362-DB82B8EFC923}" type="presParOf" srcId="{99DE9812-C1CE-483B-B4D1-0C1280A92AC1}" destId="{71D699FF-BD77-4AF7-8F44-5EB819ED04C3}" srcOrd="1" destOrd="0" presId="urn:microsoft.com/office/officeart/2005/8/layout/StepDownProcess"/>
    <dgm:cxn modelId="{DD2A14E2-4A9D-487A-A6C2-79F6A6B64282}" type="presParOf" srcId="{99DE9812-C1CE-483B-B4D1-0C1280A92AC1}" destId="{AAFB0B1F-527A-4359-9452-4861F8C06DEF}" srcOrd="2" destOrd="0" presId="urn:microsoft.com/office/officeart/2005/8/layout/StepDownProcess"/>
    <dgm:cxn modelId="{2E21E30B-F677-44FC-97B0-A4565E1443A8}" type="presParOf" srcId="{57D17BC1-F8B5-4B5A-9619-E0EE8C771B8A}" destId="{C499583A-4CC9-4D28-84D7-A78A3E486017}" srcOrd="3" destOrd="0" presId="urn:microsoft.com/office/officeart/2005/8/layout/StepDownProcess"/>
    <dgm:cxn modelId="{AD5E1353-B465-4E0A-949D-F4C41C01F363}" type="presParOf" srcId="{57D17BC1-F8B5-4B5A-9619-E0EE8C771B8A}" destId="{63932F80-620F-40EF-AEF7-89B5CF46014F}" srcOrd="4" destOrd="0" presId="urn:microsoft.com/office/officeart/2005/8/layout/StepDownProcess"/>
    <dgm:cxn modelId="{3FAB9C8D-7CE5-45DA-89BC-AE4A501A6D10}" type="presParOf" srcId="{63932F80-620F-40EF-AEF7-89B5CF46014F}" destId="{0DE2246B-7364-4B0D-B6C6-FE83CABA14A1}" srcOrd="0" destOrd="0" presId="urn:microsoft.com/office/officeart/2005/8/layout/StepDownProcess"/>
    <dgm:cxn modelId="{699FD6D1-A6EB-4F02-B26D-37FAEE1D4306}" type="presParOf" srcId="{63932F80-620F-40EF-AEF7-89B5CF46014F}" destId="{66FF2DC7-6471-4DF8-B60C-A898A3F5C20E}" srcOrd="1" destOrd="0" presId="urn:microsoft.com/office/officeart/2005/8/layout/StepDownProcess"/>
    <dgm:cxn modelId="{E3B58D0D-7EC1-4819-93B6-9C18BBAE539D}" type="presParOf" srcId="{63932F80-620F-40EF-AEF7-89B5CF46014F}" destId="{C969C106-69B8-4562-8ED7-8411B8F047CD}" srcOrd="2" destOrd="0" presId="urn:microsoft.com/office/officeart/2005/8/layout/StepDownProcess"/>
    <dgm:cxn modelId="{7D4CF38E-0698-4734-9B1A-8156DB89B0D8}" type="presParOf" srcId="{57D17BC1-F8B5-4B5A-9619-E0EE8C771B8A}" destId="{A701F369-A11C-46A1-AB0C-206BC92D362D}" srcOrd="5" destOrd="0" presId="urn:microsoft.com/office/officeart/2005/8/layout/StepDownProcess"/>
    <dgm:cxn modelId="{FB7BE5BC-D7CD-4E81-9B56-9B42B909B489}" type="presParOf" srcId="{57D17BC1-F8B5-4B5A-9619-E0EE8C771B8A}" destId="{8BCA26CE-75CE-4A5B-B017-8F35F8760E03}" srcOrd="6" destOrd="0" presId="urn:microsoft.com/office/officeart/2005/8/layout/StepDownProcess"/>
    <dgm:cxn modelId="{D50BAD36-6EE3-43E3-86FA-AE3EB9806D54}" type="presParOf" srcId="{8BCA26CE-75CE-4A5B-B017-8F35F8760E03}" destId="{3DC4BF53-07EF-4FDA-9625-429F9495350F}" srcOrd="0" destOrd="0" presId="urn:microsoft.com/office/officeart/2005/8/layout/StepDownProcess"/>
    <dgm:cxn modelId="{485B0713-B745-4CB7-9A24-A2942FB98073}" type="presParOf" srcId="{8BCA26CE-75CE-4A5B-B017-8F35F8760E03}" destId="{939E778D-CEAA-410F-8197-50DB7C37489C}" srcOrd="1" destOrd="0" presId="urn:microsoft.com/office/officeart/2005/8/layout/StepDownProcess"/>
    <dgm:cxn modelId="{26547C18-63F4-4D14-8D94-849845BEA78A}" type="presParOf" srcId="{8BCA26CE-75CE-4A5B-B017-8F35F8760E03}" destId="{E59B7B58-8DC8-4C46-8896-3EF1B435F7C2}" srcOrd="2" destOrd="0" presId="urn:microsoft.com/office/officeart/2005/8/layout/StepDownProcess"/>
    <dgm:cxn modelId="{4FE32520-B06B-40D9-BF6D-1D9FBA1B562B}" type="presParOf" srcId="{57D17BC1-F8B5-4B5A-9619-E0EE8C771B8A}" destId="{19E290D2-80A6-47AF-85BE-E4C93673145A}" srcOrd="7" destOrd="0" presId="urn:microsoft.com/office/officeart/2005/8/layout/StepDownProcess"/>
    <dgm:cxn modelId="{F28EB62F-7C1B-4208-9F48-83F5768FF88C}" type="presParOf" srcId="{57D17BC1-F8B5-4B5A-9619-E0EE8C771B8A}" destId="{C498DC47-1212-468F-AE0E-6A6BECB53F3A}" srcOrd="8" destOrd="0" presId="urn:microsoft.com/office/officeart/2005/8/layout/StepDownProcess"/>
    <dgm:cxn modelId="{DE02DEEC-A83A-4A3A-8D54-5F867646FA89}" type="presParOf" srcId="{C498DC47-1212-468F-AE0E-6A6BECB53F3A}" destId="{093FF4E7-9AFE-4950-B56C-6F9BA222E389}" srcOrd="0" destOrd="0" presId="urn:microsoft.com/office/officeart/2005/8/layout/StepDownProcess"/>
    <dgm:cxn modelId="{490CFDD4-36FF-4619-AB14-9DE10BF7EDF3}" type="presParOf" srcId="{C498DC47-1212-468F-AE0E-6A6BECB53F3A}" destId="{1FE35251-F0D8-462C-A204-05604E03E5BD}" srcOrd="1" destOrd="0" presId="urn:microsoft.com/office/officeart/2005/8/layout/StepDownProcess"/>
    <dgm:cxn modelId="{0E68D339-3893-41F9-B1B2-21FD41BBDF3D}" type="presParOf" srcId="{C498DC47-1212-468F-AE0E-6A6BECB53F3A}" destId="{2D441D02-A099-4221-97C6-95B00EB0394F}" srcOrd="2" destOrd="0" presId="urn:microsoft.com/office/officeart/2005/8/layout/StepDownProcess"/>
    <dgm:cxn modelId="{D80DE094-FAEE-4025-B01C-C5B9EEDEF927}" type="presParOf" srcId="{57D17BC1-F8B5-4B5A-9619-E0EE8C771B8A}" destId="{809BD047-D8DD-47D3-82E2-1A9DB004B762}" srcOrd="9" destOrd="0" presId="urn:microsoft.com/office/officeart/2005/8/layout/StepDownProcess"/>
    <dgm:cxn modelId="{95A85E61-9A16-4EA4-A58C-C484934E5FBF}" type="presParOf" srcId="{57D17BC1-F8B5-4B5A-9619-E0EE8C771B8A}" destId="{5EEDC5CC-F8AD-44B8-A83B-BD07AEA7EFFA}" srcOrd="10" destOrd="0" presId="urn:microsoft.com/office/officeart/2005/8/layout/StepDownProcess"/>
    <dgm:cxn modelId="{7980D47D-E0BB-4451-BB52-212576FD416E}" type="presParOf" srcId="{5EEDC5CC-F8AD-44B8-A83B-BD07AEA7EFFA}" destId="{15408FA0-E5AA-4201-8EBE-A4FB486E033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250D7-D29E-4880-8358-6B9C45D2875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410E6655-A912-4125-BEC2-CE5346D2879C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Priorização de OAE (Reabilitação)</a:t>
          </a:r>
        </a:p>
      </dgm:t>
    </dgm:pt>
    <dgm:pt modelId="{C23C894F-5F23-4176-AC50-E49FA176617E}" type="parTrans" cxnId="{16A74751-E16D-4C13-87E3-59151EC65C89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690CEEB7-8262-43BB-B77F-8ED254659830}" type="sibTrans" cxnId="{16A74751-E16D-4C13-87E3-59151EC65C89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180E11DB-B036-448B-9E47-4F9F86271DDF}">
      <dgm:prSet phldrT="[Texto]" custT="1"/>
      <dgm:spPr>
        <a:solidFill>
          <a:srgbClr val="F39220"/>
        </a:solidFill>
      </dgm:spPr>
      <dgm:t>
        <a:bodyPr/>
        <a:lstStyle/>
        <a:p>
          <a:r>
            <a:rPr lang="pt-BR" sz="1600" b="1" dirty="0"/>
            <a:t>Priorização BIM</a:t>
          </a:r>
        </a:p>
      </dgm:t>
    </dgm:pt>
    <dgm:pt modelId="{E2136A33-4D5F-423A-B074-1CA1BF63F552}" type="parTrans" cxnId="{11572A7F-1329-449E-A178-04E6BB7E575F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6B8AF240-A675-4EAC-816B-78C9D873A6AF}" type="sibTrans" cxnId="{11572A7F-1329-449E-A178-04E6BB7E575F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44248BF3-329B-4295-B5B7-0A5B060D40A2}">
      <dgm:prSet phldrT="[Texto]" custT="1"/>
      <dgm:spPr>
        <a:solidFill>
          <a:srgbClr val="F39220"/>
        </a:solidFill>
      </dgm:spPr>
      <dgm:t>
        <a:bodyPr/>
        <a:lstStyle/>
        <a:p>
          <a:r>
            <a:rPr lang="pt-BR" sz="1600" b="1" dirty="0"/>
            <a:t>Estudos e Projetos</a:t>
          </a:r>
        </a:p>
      </dgm:t>
    </dgm:pt>
    <dgm:pt modelId="{576C189D-0214-4819-9209-308F07B4E9AB}" type="parTrans" cxnId="{4FFDCEE6-BDB9-4900-9B16-70B6B0F0D25C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21DC2E1A-67CA-4D09-A6C7-A13DBA9B43C3}" type="sibTrans" cxnId="{4FFDCEE6-BDB9-4900-9B16-70B6B0F0D25C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4FBC8913-E57D-41E0-BE41-020FD9C14AD9}">
      <dgm:prSet phldrT="[Texto]" custT="1"/>
      <dgm:spPr>
        <a:solidFill>
          <a:srgbClr val="F39220"/>
        </a:solidFill>
      </dgm:spPr>
      <dgm:t>
        <a:bodyPr/>
        <a:lstStyle/>
        <a:p>
          <a:r>
            <a:rPr lang="pt-BR" sz="1600" b="1" dirty="0"/>
            <a:t>Elaboração de Anteprojeto</a:t>
          </a:r>
        </a:p>
      </dgm:t>
    </dgm:pt>
    <dgm:pt modelId="{6FF2D9FE-B3D6-4F71-A1A4-310A8596472E}" type="parTrans" cxnId="{738605CE-54C5-4612-A804-726FCD86F6A3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4CB2D87E-589A-4729-AC6C-8369B769C1EC}" type="sibTrans" cxnId="{738605CE-54C5-4612-A804-726FCD86F6A3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331A2E9D-09F8-4401-B944-C548DFC1271D}">
      <dgm:prSet phldrT="[Texto]" custT="1"/>
      <dgm:spPr>
        <a:solidFill>
          <a:srgbClr val="F39220"/>
        </a:solidFill>
      </dgm:spPr>
      <dgm:t>
        <a:bodyPr/>
        <a:lstStyle/>
        <a:p>
          <a:r>
            <a:rPr lang="pt-BR" sz="1600" b="1" dirty="0"/>
            <a:t>Processo Contratação</a:t>
          </a:r>
        </a:p>
      </dgm:t>
    </dgm:pt>
    <dgm:pt modelId="{EE396438-4721-4F0B-B37C-1016C1EA84D5}" type="parTrans" cxnId="{00BAFB31-948C-492A-BF4E-10BC9F7D35D3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5DB1BE30-DBE4-4E2F-BD62-6B2F8A9B34B9}" type="sibTrans" cxnId="{00BAFB31-948C-492A-BF4E-10BC9F7D35D3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B3FEBDFB-7EAB-417E-AFF7-056EF91BAAF8}">
      <dgm:prSet phldrT="[Texto]" custT="1"/>
      <dgm:spPr/>
      <dgm:t>
        <a:bodyPr/>
        <a:lstStyle/>
        <a:p>
          <a:endParaRPr lang="pt-BR" sz="1200" b="1" dirty="0">
            <a:solidFill>
              <a:srgbClr val="002060"/>
            </a:solidFill>
          </a:endParaRPr>
        </a:p>
      </dgm:t>
    </dgm:pt>
    <dgm:pt modelId="{73BEB7EF-0DF6-4F90-B23E-8D2641EEFBA2}" type="parTrans" cxnId="{B870F4AB-65B5-4B05-B37A-4FA96E30B336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531E6531-9D4E-4477-AE9A-16376968C189}" type="sibTrans" cxnId="{B870F4AB-65B5-4B05-B37A-4FA96E30B336}">
      <dgm:prSet/>
      <dgm:spPr/>
      <dgm:t>
        <a:bodyPr/>
        <a:lstStyle/>
        <a:p>
          <a:endParaRPr lang="pt-BR" sz="1600">
            <a:solidFill>
              <a:srgbClr val="002060"/>
            </a:solidFill>
          </a:endParaRPr>
        </a:p>
      </dgm:t>
    </dgm:pt>
    <dgm:pt modelId="{57D17BC1-F8B5-4B5A-9619-E0EE8C771B8A}" type="pres">
      <dgm:prSet presAssocID="{CAE250D7-D29E-4880-8358-6B9C45D28757}" presName="rootnode" presStyleCnt="0">
        <dgm:presLayoutVars>
          <dgm:chMax/>
          <dgm:chPref/>
          <dgm:dir/>
          <dgm:animLvl val="lvl"/>
        </dgm:presLayoutVars>
      </dgm:prSet>
      <dgm:spPr/>
    </dgm:pt>
    <dgm:pt modelId="{BDF15FA9-06CA-4D37-B990-052BBF67590E}" type="pres">
      <dgm:prSet presAssocID="{410E6655-A912-4125-BEC2-CE5346D2879C}" presName="composite" presStyleCnt="0"/>
      <dgm:spPr/>
    </dgm:pt>
    <dgm:pt modelId="{8C8647A9-F7BF-4232-BCB1-6FE94912FE75}" type="pres">
      <dgm:prSet presAssocID="{410E6655-A912-4125-BEC2-CE5346D2879C}" presName="bentUpArrow1" presStyleLbl="alignImgPlace1" presStyleIdx="0" presStyleCnt="4" custLinFactNeighborX="-12457" custLinFactNeighborY="4184"/>
      <dgm:spPr>
        <a:solidFill>
          <a:schemeClr val="bg2">
            <a:lumMod val="75000"/>
          </a:schemeClr>
        </a:solidFill>
      </dgm:spPr>
    </dgm:pt>
    <dgm:pt modelId="{88E8F4E9-4F69-4B2B-AB55-043E3CFA75F2}" type="pres">
      <dgm:prSet presAssocID="{410E6655-A912-4125-BEC2-CE5346D2879C}" presName="ParentText" presStyleLbl="node1" presStyleIdx="0" presStyleCnt="5" custScaleX="138438">
        <dgm:presLayoutVars>
          <dgm:chMax val="1"/>
          <dgm:chPref val="1"/>
          <dgm:bulletEnabled val="1"/>
        </dgm:presLayoutVars>
      </dgm:prSet>
      <dgm:spPr/>
    </dgm:pt>
    <dgm:pt modelId="{F66E113C-EEC2-463F-8DB1-6DE0459B2CBB}" type="pres">
      <dgm:prSet presAssocID="{410E6655-A912-4125-BEC2-CE5346D2879C}" presName="ChildText" presStyleLbl="revTx" presStyleIdx="0" presStyleCnt="4" custScaleX="286763" custLinFactX="83219" custLinFactNeighborX="100000" custLinFactNeighborY="2431">
        <dgm:presLayoutVars>
          <dgm:chMax val="0"/>
          <dgm:chPref val="0"/>
          <dgm:bulletEnabled val="1"/>
        </dgm:presLayoutVars>
      </dgm:prSet>
      <dgm:spPr/>
    </dgm:pt>
    <dgm:pt modelId="{275BFCF6-5C22-4F73-9EA0-54625A172F43}" type="pres">
      <dgm:prSet presAssocID="{690CEEB7-8262-43BB-B77F-8ED254659830}" presName="sibTrans" presStyleCnt="0"/>
      <dgm:spPr/>
    </dgm:pt>
    <dgm:pt modelId="{63932F80-620F-40EF-AEF7-89B5CF46014F}" type="pres">
      <dgm:prSet presAssocID="{180E11DB-B036-448B-9E47-4F9F86271DDF}" presName="composite" presStyleCnt="0"/>
      <dgm:spPr/>
    </dgm:pt>
    <dgm:pt modelId="{0DE2246B-7364-4B0D-B6C6-FE83CABA14A1}" type="pres">
      <dgm:prSet presAssocID="{180E11DB-B036-448B-9E47-4F9F86271DDF}" presName="bentUpArrow1" presStyleLbl="alignImgPlace1" presStyleIdx="1" presStyleCnt="4" custLinFactNeighborX="-2036" custLinFactNeighborY="10358"/>
      <dgm:spPr>
        <a:solidFill>
          <a:schemeClr val="bg2">
            <a:lumMod val="75000"/>
          </a:schemeClr>
        </a:solidFill>
      </dgm:spPr>
    </dgm:pt>
    <dgm:pt modelId="{66FF2DC7-6471-4DF8-B60C-A898A3F5C20E}" type="pres">
      <dgm:prSet presAssocID="{180E11DB-B036-448B-9E47-4F9F86271DDF}" presName="ParentText" presStyleLbl="node1" presStyleIdx="1" presStyleCnt="5" custScaleX="142392" custLinFactNeighborX="-32184" custLinFactNeighborY="1607">
        <dgm:presLayoutVars>
          <dgm:chMax val="1"/>
          <dgm:chPref val="1"/>
          <dgm:bulletEnabled val="1"/>
        </dgm:presLayoutVars>
      </dgm:prSet>
      <dgm:spPr/>
    </dgm:pt>
    <dgm:pt modelId="{C969C106-69B8-4562-8ED7-8411B8F047CD}" type="pres">
      <dgm:prSet presAssocID="{180E11DB-B036-448B-9E47-4F9F86271DDF}" presName="ChildText" presStyleLbl="revTx" presStyleIdx="1" presStyleCnt="4" custScaleX="197472" custLinFactNeighborX="57627" custLinFactNeighborY="5985">
        <dgm:presLayoutVars>
          <dgm:chMax val="0"/>
          <dgm:chPref val="0"/>
          <dgm:bulletEnabled val="1"/>
        </dgm:presLayoutVars>
      </dgm:prSet>
      <dgm:spPr/>
    </dgm:pt>
    <dgm:pt modelId="{A701F369-A11C-46A1-AB0C-206BC92D362D}" type="pres">
      <dgm:prSet presAssocID="{6B8AF240-A675-4EAC-816B-78C9D873A6AF}" presName="sibTrans" presStyleCnt="0"/>
      <dgm:spPr/>
    </dgm:pt>
    <dgm:pt modelId="{8BCA26CE-75CE-4A5B-B017-8F35F8760E03}" type="pres">
      <dgm:prSet presAssocID="{44248BF3-329B-4295-B5B7-0A5B060D40A2}" presName="composite" presStyleCnt="0"/>
      <dgm:spPr/>
    </dgm:pt>
    <dgm:pt modelId="{3DC4BF53-07EF-4FDA-9625-429F9495350F}" type="pres">
      <dgm:prSet presAssocID="{44248BF3-329B-4295-B5B7-0A5B060D40A2}" presName="bentUpArrow1" presStyleLbl="alignImgPlace1" presStyleIdx="2" presStyleCnt="4" custLinFactNeighborX="-3153" custLinFactNeighborY="19465"/>
      <dgm:spPr>
        <a:solidFill>
          <a:schemeClr val="bg2">
            <a:lumMod val="75000"/>
          </a:schemeClr>
        </a:solidFill>
      </dgm:spPr>
    </dgm:pt>
    <dgm:pt modelId="{939E778D-CEAA-410F-8197-50DB7C37489C}" type="pres">
      <dgm:prSet presAssocID="{44248BF3-329B-4295-B5B7-0A5B060D40A2}" presName="ParentText" presStyleLbl="node1" presStyleIdx="2" presStyleCnt="5" custScaleX="134417" custLinFactNeighborX="-21277" custLinFactNeighborY="4053">
        <dgm:presLayoutVars>
          <dgm:chMax val="1"/>
          <dgm:chPref val="1"/>
          <dgm:bulletEnabled val="1"/>
        </dgm:presLayoutVars>
      </dgm:prSet>
      <dgm:spPr/>
    </dgm:pt>
    <dgm:pt modelId="{E59B7B58-8DC8-4C46-8896-3EF1B435F7C2}" type="pres">
      <dgm:prSet presAssocID="{44248BF3-329B-4295-B5B7-0A5B060D40A2}" presName="ChildText" presStyleLbl="revTx" presStyleIdx="2" presStyleCnt="4" custScaleX="295893" custLinFactX="-39117" custLinFactY="100000" custLinFactNeighborX="-100000" custLinFactNeighborY="185243">
        <dgm:presLayoutVars>
          <dgm:chMax val="0"/>
          <dgm:chPref val="0"/>
          <dgm:bulletEnabled val="1"/>
        </dgm:presLayoutVars>
      </dgm:prSet>
      <dgm:spPr/>
    </dgm:pt>
    <dgm:pt modelId="{19E290D2-80A6-47AF-85BE-E4C93673145A}" type="pres">
      <dgm:prSet presAssocID="{21DC2E1A-67CA-4D09-A6C7-A13DBA9B43C3}" presName="sibTrans" presStyleCnt="0"/>
      <dgm:spPr/>
    </dgm:pt>
    <dgm:pt modelId="{C498DC47-1212-468F-AE0E-6A6BECB53F3A}" type="pres">
      <dgm:prSet presAssocID="{4FBC8913-E57D-41E0-BE41-020FD9C14AD9}" presName="composite" presStyleCnt="0"/>
      <dgm:spPr/>
    </dgm:pt>
    <dgm:pt modelId="{093FF4E7-9AFE-4950-B56C-6F9BA222E389}" type="pres">
      <dgm:prSet presAssocID="{4FBC8913-E57D-41E0-BE41-020FD9C14AD9}" presName="bentUpArrow1" presStyleLbl="alignImgPlace1" presStyleIdx="3" presStyleCnt="4" custLinFactNeighborX="24770" custLinFactNeighborY="18106"/>
      <dgm:spPr>
        <a:solidFill>
          <a:schemeClr val="bg2">
            <a:lumMod val="75000"/>
          </a:schemeClr>
        </a:solidFill>
      </dgm:spPr>
    </dgm:pt>
    <dgm:pt modelId="{1FE35251-F0D8-462C-A204-05604E03E5BD}" type="pres">
      <dgm:prSet presAssocID="{4FBC8913-E57D-41E0-BE41-020FD9C14AD9}" presName="ParentText" presStyleLbl="node1" presStyleIdx="3" presStyleCnt="5" custScaleX="149027" custLinFactNeighborX="-31611" custLinFactNeighborY="10129">
        <dgm:presLayoutVars>
          <dgm:chMax val="1"/>
          <dgm:chPref val="1"/>
          <dgm:bulletEnabled val="1"/>
        </dgm:presLayoutVars>
      </dgm:prSet>
      <dgm:spPr/>
    </dgm:pt>
    <dgm:pt modelId="{2D441D02-A099-4221-97C6-95B00EB0394F}" type="pres">
      <dgm:prSet presAssocID="{4FBC8913-E57D-41E0-BE41-020FD9C14AD9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09BD047-D8DD-47D3-82E2-1A9DB004B762}" type="pres">
      <dgm:prSet presAssocID="{4CB2D87E-589A-4729-AC6C-8369B769C1EC}" presName="sibTrans" presStyleCnt="0"/>
      <dgm:spPr/>
    </dgm:pt>
    <dgm:pt modelId="{5EEDC5CC-F8AD-44B8-A83B-BD07AEA7EFFA}" type="pres">
      <dgm:prSet presAssocID="{331A2E9D-09F8-4401-B944-C548DFC1271D}" presName="composite" presStyleCnt="0"/>
      <dgm:spPr/>
    </dgm:pt>
    <dgm:pt modelId="{15408FA0-E5AA-4201-8EBE-A4FB486E033D}" type="pres">
      <dgm:prSet presAssocID="{331A2E9D-09F8-4401-B944-C548DFC1271D}" presName="ParentText" presStyleLbl="node1" presStyleIdx="4" presStyleCnt="5" custScaleX="127765">
        <dgm:presLayoutVars>
          <dgm:chMax val="1"/>
          <dgm:chPref val="1"/>
          <dgm:bulletEnabled val="1"/>
        </dgm:presLayoutVars>
      </dgm:prSet>
      <dgm:spPr/>
    </dgm:pt>
  </dgm:ptLst>
  <dgm:cxnLst>
    <dgm:cxn modelId="{4A51D216-AC53-4D55-93B2-DA60DDA363F2}" type="presOf" srcId="{44248BF3-329B-4295-B5B7-0A5B060D40A2}" destId="{939E778D-CEAA-410F-8197-50DB7C37489C}" srcOrd="0" destOrd="0" presId="urn:microsoft.com/office/officeart/2005/8/layout/StepDownProcess"/>
    <dgm:cxn modelId="{00BAFB31-948C-492A-BF4E-10BC9F7D35D3}" srcId="{CAE250D7-D29E-4880-8358-6B9C45D28757}" destId="{331A2E9D-09F8-4401-B944-C548DFC1271D}" srcOrd="4" destOrd="0" parTransId="{EE396438-4721-4F0B-B37C-1016C1EA84D5}" sibTransId="{5DB1BE30-DBE4-4E2F-BD62-6B2F8A9B34B9}"/>
    <dgm:cxn modelId="{BEF78D61-BA34-4F22-85A0-FBDAB609245B}" type="presOf" srcId="{4FBC8913-E57D-41E0-BE41-020FD9C14AD9}" destId="{1FE35251-F0D8-462C-A204-05604E03E5BD}" srcOrd="0" destOrd="0" presId="urn:microsoft.com/office/officeart/2005/8/layout/StepDownProcess"/>
    <dgm:cxn modelId="{8CEDE36A-1821-4AEE-9C79-F68BB244A01E}" type="presOf" srcId="{331A2E9D-09F8-4401-B944-C548DFC1271D}" destId="{15408FA0-E5AA-4201-8EBE-A4FB486E033D}" srcOrd="0" destOrd="0" presId="urn:microsoft.com/office/officeart/2005/8/layout/StepDownProcess"/>
    <dgm:cxn modelId="{16A74751-E16D-4C13-87E3-59151EC65C89}" srcId="{CAE250D7-D29E-4880-8358-6B9C45D28757}" destId="{410E6655-A912-4125-BEC2-CE5346D2879C}" srcOrd="0" destOrd="0" parTransId="{C23C894F-5F23-4176-AC50-E49FA176617E}" sibTransId="{690CEEB7-8262-43BB-B77F-8ED254659830}"/>
    <dgm:cxn modelId="{9EA27F7C-E386-471D-BC12-672DD0AD343A}" type="presOf" srcId="{CAE250D7-D29E-4880-8358-6B9C45D28757}" destId="{57D17BC1-F8B5-4B5A-9619-E0EE8C771B8A}" srcOrd="0" destOrd="0" presId="urn:microsoft.com/office/officeart/2005/8/layout/StepDownProcess"/>
    <dgm:cxn modelId="{11572A7F-1329-449E-A178-04E6BB7E575F}" srcId="{CAE250D7-D29E-4880-8358-6B9C45D28757}" destId="{180E11DB-B036-448B-9E47-4F9F86271DDF}" srcOrd="1" destOrd="0" parTransId="{E2136A33-4D5F-423A-B074-1CA1BF63F552}" sibTransId="{6B8AF240-A675-4EAC-816B-78C9D873A6AF}"/>
    <dgm:cxn modelId="{B870F4AB-65B5-4B05-B37A-4FA96E30B336}" srcId="{4FBC8913-E57D-41E0-BE41-020FD9C14AD9}" destId="{B3FEBDFB-7EAB-417E-AFF7-056EF91BAAF8}" srcOrd="0" destOrd="0" parTransId="{73BEB7EF-0DF6-4F90-B23E-8D2641EEFBA2}" sibTransId="{531E6531-9D4E-4477-AE9A-16376968C189}"/>
    <dgm:cxn modelId="{738605CE-54C5-4612-A804-726FCD86F6A3}" srcId="{CAE250D7-D29E-4880-8358-6B9C45D28757}" destId="{4FBC8913-E57D-41E0-BE41-020FD9C14AD9}" srcOrd="3" destOrd="0" parTransId="{6FF2D9FE-B3D6-4F71-A1A4-310A8596472E}" sibTransId="{4CB2D87E-589A-4729-AC6C-8369B769C1EC}"/>
    <dgm:cxn modelId="{238C01E5-6628-474F-9554-A8C710C95576}" type="presOf" srcId="{180E11DB-B036-448B-9E47-4F9F86271DDF}" destId="{66FF2DC7-6471-4DF8-B60C-A898A3F5C20E}" srcOrd="0" destOrd="0" presId="urn:microsoft.com/office/officeart/2005/8/layout/StepDownProcess"/>
    <dgm:cxn modelId="{4FFDCEE6-BDB9-4900-9B16-70B6B0F0D25C}" srcId="{CAE250D7-D29E-4880-8358-6B9C45D28757}" destId="{44248BF3-329B-4295-B5B7-0A5B060D40A2}" srcOrd="2" destOrd="0" parTransId="{576C189D-0214-4819-9209-308F07B4E9AB}" sibTransId="{21DC2E1A-67CA-4D09-A6C7-A13DBA9B43C3}"/>
    <dgm:cxn modelId="{C9A895F8-67E3-4460-807A-08A4E8F1A2B9}" type="presOf" srcId="{B3FEBDFB-7EAB-417E-AFF7-056EF91BAAF8}" destId="{2D441D02-A099-4221-97C6-95B00EB0394F}" srcOrd="0" destOrd="0" presId="urn:microsoft.com/office/officeart/2005/8/layout/StepDownProcess"/>
    <dgm:cxn modelId="{FF061CFB-9840-4AA0-8269-68BA53035D1F}" type="presOf" srcId="{410E6655-A912-4125-BEC2-CE5346D2879C}" destId="{88E8F4E9-4F69-4B2B-AB55-043E3CFA75F2}" srcOrd="0" destOrd="0" presId="urn:microsoft.com/office/officeart/2005/8/layout/StepDownProcess"/>
    <dgm:cxn modelId="{39486D5E-80A7-413A-8E50-7040BACD1876}" type="presParOf" srcId="{57D17BC1-F8B5-4B5A-9619-E0EE8C771B8A}" destId="{BDF15FA9-06CA-4D37-B990-052BBF67590E}" srcOrd="0" destOrd="0" presId="urn:microsoft.com/office/officeart/2005/8/layout/StepDownProcess"/>
    <dgm:cxn modelId="{9AD469B3-D2FE-428E-BA66-B7AD4517EE00}" type="presParOf" srcId="{BDF15FA9-06CA-4D37-B990-052BBF67590E}" destId="{8C8647A9-F7BF-4232-BCB1-6FE94912FE75}" srcOrd="0" destOrd="0" presId="urn:microsoft.com/office/officeart/2005/8/layout/StepDownProcess"/>
    <dgm:cxn modelId="{CCA7C564-B8D8-4B92-908A-8157110489D1}" type="presParOf" srcId="{BDF15FA9-06CA-4D37-B990-052BBF67590E}" destId="{88E8F4E9-4F69-4B2B-AB55-043E3CFA75F2}" srcOrd="1" destOrd="0" presId="urn:microsoft.com/office/officeart/2005/8/layout/StepDownProcess"/>
    <dgm:cxn modelId="{D37624FD-C8F1-4D65-B592-0011290D7FCF}" type="presParOf" srcId="{BDF15FA9-06CA-4D37-B990-052BBF67590E}" destId="{F66E113C-EEC2-463F-8DB1-6DE0459B2CBB}" srcOrd="2" destOrd="0" presId="urn:microsoft.com/office/officeart/2005/8/layout/StepDownProcess"/>
    <dgm:cxn modelId="{7730DC74-BCE5-48D2-B412-01AEF0AC5AFB}" type="presParOf" srcId="{57D17BC1-F8B5-4B5A-9619-E0EE8C771B8A}" destId="{275BFCF6-5C22-4F73-9EA0-54625A172F43}" srcOrd="1" destOrd="0" presId="urn:microsoft.com/office/officeart/2005/8/layout/StepDownProcess"/>
    <dgm:cxn modelId="{AD5E1353-B465-4E0A-949D-F4C41C01F363}" type="presParOf" srcId="{57D17BC1-F8B5-4B5A-9619-E0EE8C771B8A}" destId="{63932F80-620F-40EF-AEF7-89B5CF46014F}" srcOrd="2" destOrd="0" presId="urn:microsoft.com/office/officeart/2005/8/layout/StepDownProcess"/>
    <dgm:cxn modelId="{3FAB9C8D-7CE5-45DA-89BC-AE4A501A6D10}" type="presParOf" srcId="{63932F80-620F-40EF-AEF7-89B5CF46014F}" destId="{0DE2246B-7364-4B0D-B6C6-FE83CABA14A1}" srcOrd="0" destOrd="0" presId="urn:microsoft.com/office/officeart/2005/8/layout/StepDownProcess"/>
    <dgm:cxn modelId="{699FD6D1-A6EB-4F02-B26D-37FAEE1D4306}" type="presParOf" srcId="{63932F80-620F-40EF-AEF7-89B5CF46014F}" destId="{66FF2DC7-6471-4DF8-B60C-A898A3F5C20E}" srcOrd="1" destOrd="0" presId="urn:microsoft.com/office/officeart/2005/8/layout/StepDownProcess"/>
    <dgm:cxn modelId="{E3B58D0D-7EC1-4819-93B6-9C18BBAE539D}" type="presParOf" srcId="{63932F80-620F-40EF-AEF7-89B5CF46014F}" destId="{C969C106-69B8-4562-8ED7-8411B8F047CD}" srcOrd="2" destOrd="0" presId="urn:microsoft.com/office/officeart/2005/8/layout/StepDownProcess"/>
    <dgm:cxn modelId="{7D4CF38E-0698-4734-9B1A-8156DB89B0D8}" type="presParOf" srcId="{57D17BC1-F8B5-4B5A-9619-E0EE8C771B8A}" destId="{A701F369-A11C-46A1-AB0C-206BC92D362D}" srcOrd="3" destOrd="0" presId="urn:microsoft.com/office/officeart/2005/8/layout/StepDownProcess"/>
    <dgm:cxn modelId="{FB7BE5BC-D7CD-4E81-9B56-9B42B909B489}" type="presParOf" srcId="{57D17BC1-F8B5-4B5A-9619-E0EE8C771B8A}" destId="{8BCA26CE-75CE-4A5B-B017-8F35F8760E03}" srcOrd="4" destOrd="0" presId="urn:microsoft.com/office/officeart/2005/8/layout/StepDownProcess"/>
    <dgm:cxn modelId="{D50BAD36-6EE3-43E3-86FA-AE3EB9806D54}" type="presParOf" srcId="{8BCA26CE-75CE-4A5B-B017-8F35F8760E03}" destId="{3DC4BF53-07EF-4FDA-9625-429F9495350F}" srcOrd="0" destOrd="0" presId="urn:microsoft.com/office/officeart/2005/8/layout/StepDownProcess"/>
    <dgm:cxn modelId="{485B0713-B745-4CB7-9A24-A2942FB98073}" type="presParOf" srcId="{8BCA26CE-75CE-4A5B-B017-8F35F8760E03}" destId="{939E778D-CEAA-410F-8197-50DB7C37489C}" srcOrd="1" destOrd="0" presId="urn:microsoft.com/office/officeart/2005/8/layout/StepDownProcess"/>
    <dgm:cxn modelId="{26547C18-63F4-4D14-8D94-849845BEA78A}" type="presParOf" srcId="{8BCA26CE-75CE-4A5B-B017-8F35F8760E03}" destId="{E59B7B58-8DC8-4C46-8896-3EF1B435F7C2}" srcOrd="2" destOrd="0" presId="urn:microsoft.com/office/officeart/2005/8/layout/StepDownProcess"/>
    <dgm:cxn modelId="{4FE32520-B06B-40D9-BF6D-1D9FBA1B562B}" type="presParOf" srcId="{57D17BC1-F8B5-4B5A-9619-E0EE8C771B8A}" destId="{19E290D2-80A6-47AF-85BE-E4C93673145A}" srcOrd="5" destOrd="0" presId="urn:microsoft.com/office/officeart/2005/8/layout/StepDownProcess"/>
    <dgm:cxn modelId="{F28EB62F-7C1B-4208-9F48-83F5768FF88C}" type="presParOf" srcId="{57D17BC1-F8B5-4B5A-9619-E0EE8C771B8A}" destId="{C498DC47-1212-468F-AE0E-6A6BECB53F3A}" srcOrd="6" destOrd="0" presId="urn:microsoft.com/office/officeart/2005/8/layout/StepDownProcess"/>
    <dgm:cxn modelId="{DE02DEEC-A83A-4A3A-8D54-5F867646FA89}" type="presParOf" srcId="{C498DC47-1212-468F-AE0E-6A6BECB53F3A}" destId="{093FF4E7-9AFE-4950-B56C-6F9BA222E389}" srcOrd="0" destOrd="0" presId="urn:microsoft.com/office/officeart/2005/8/layout/StepDownProcess"/>
    <dgm:cxn modelId="{490CFDD4-36FF-4619-AB14-9DE10BF7EDF3}" type="presParOf" srcId="{C498DC47-1212-468F-AE0E-6A6BECB53F3A}" destId="{1FE35251-F0D8-462C-A204-05604E03E5BD}" srcOrd="1" destOrd="0" presId="urn:microsoft.com/office/officeart/2005/8/layout/StepDownProcess"/>
    <dgm:cxn modelId="{0E68D339-3893-41F9-B1B2-21FD41BBDF3D}" type="presParOf" srcId="{C498DC47-1212-468F-AE0E-6A6BECB53F3A}" destId="{2D441D02-A099-4221-97C6-95B00EB0394F}" srcOrd="2" destOrd="0" presId="urn:microsoft.com/office/officeart/2005/8/layout/StepDownProcess"/>
    <dgm:cxn modelId="{D80DE094-FAEE-4025-B01C-C5B9EEDEF927}" type="presParOf" srcId="{57D17BC1-F8B5-4B5A-9619-E0EE8C771B8A}" destId="{809BD047-D8DD-47D3-82E2-1A9DB004B762}" srcOrd="7" destOrd="0" presId="urn:microsoft.com/office/officeart/2005/8/layout/StepDownProcess"/>
    <dgm:cxn modelId="{95A85E61-9A16-4EA4-A58C-C484934E5FBF}" type="presParOf" srcId="{57D17BC1-F8B5-4B5A-9619-E0EE8C771B8A}" destId="{5EEDC5CC-F8AD-44B8-A83B-BD07AEA7EFFA}" srcOrd="8" destOrd="0" presId="urn:microsoft.com/office/officeart/2005/8/layout/StepDownProcess"/>
    <dgm:cxn modelId="{7980D47D-E0BB-4451-BB52-212576FD416E}" type="presParOf" srcId="{5EEDC5CC-F8AD-44B8-A83B-BD07AEA7EFFA}" destId="{15408FA0-E5AA-4201-8EBE-A4FB486E033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9F3D6-D3E4-4EA2-B984-406BF6BF2938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D4062DA2-B869-4781-8BCA-7088D8DEC986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Objetivos BIM</a:t>
          </a:r>
        </a:p>
      </dgm:t>
    </dgm:pt>
    <dgm:pt modelId="{0FF9CAB1-1BC2-4444-BB1E-05AA882AD01D}" type="parTrans" cxnId="{42E59098-A12F-4C7A-9582-D60C35EAD3DD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04C2A65D-D9FB-4E67-9758-34F5D69D5BEF}" type="sibTrans" cxnId="{42E59098-A12F-4C7A-9582-D60C35EAD3DD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C6E2F319-F6A4-4A6B-BE17-425EADB0F6E4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Requisitos p/ Projetos BIM</a:t>
          </a:r>
        </a:p>
      </dgm:t>
    </dgm:pt>
    <dgm:pt modelId="{7ADC5A89-E6B7-4E97-85C9-3FB096127046}" type="parTrans" cxnId="{02391D66-10D5-4E3D-84B8-01F66080B3AB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363C7D9D-5C0E-40BD-A13F-00F0D68A8DE5}" type="sibTrans" cxnId="{02391D66-10D5-4E3D-84B8-01F66080B3AB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62DACD0D-3859-4BA3-AD27-E9F5FC6FD14F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Pacote de Entregas</a:t>
          </a:r>
        </a:p>
      </dgm:t>
    </dgm:pt>
    <dgm:pt modelId="{83DD8BCF-381C-4794-8FD9-566DCC1D64D1}" type="parTrans" cxnId="{2E1A7F68-1059-4E95-AB4D-57D6F0C67B0E}">
      <dgm:prSet/>
      <dgm:spPr/>
      <dgm:t>
        <a:bodyPr/>
        <a:lstStyle/>
        <a:p>
          <a:endParaRPr lang="pt-BR" sz="1600"/>
        </a:p>
      </dgm:t>
    </dgm:pt>
    <dgm:pt modelId="{5A8A7EBB-6367-44EA-891D-53A9964747AE}" type="sibTrans" cxnId="{2E1A7F68-1059-4E95-AB4D-57D6F0C67B0E}">
      <dgm:prSet/>
      <dgm:spPr/>
      <dgm:t>
        <a:bodyPr/>
        <a:lstStyle/>
        <a:p>
          <a:endParaRPr lang="pt-BR" sz="1600"/>
        </a:p>
      </dgm:t>
    </dgm:pt>
    <dgm:pt modelId="{82448C65-B4A9-4638-AE42-75B198432135}">
      <dgm:prSet phldrT="[Texto]" custT="1"/>
      <dgm:spPr>
        <a:solidFill>
          <a:srgbClr val="0C566E"/>
        </a:solidFill>
      </dgm:spPr>
      <dgm:t>
        <a:bodyPr/>
        <a:lstStyle/>
        <a:p>
          <a:r>
            <a:rPr lang="pt-BR" sz="1600" b="1" dirty="0"/>
            <a:t>Documento referencial</a:t>
          </a:r>
        </a:p>
      </dgm:t>
    </dgm:pt>
    <dgm:pt modelId="{61688649-E921-47AD-9D20-12032CB8CC3E}" type="parTrans" cxnId="{2BFA2425-C8E0-4C02-B299-B84AF26627C1}">
      <dgm:prSet/>
      <dgm:spPr/>
      <dgm:t>
        <a:bodyPr/>
        <a:lstStyle/>
        <a:p>
          <a:endParaRPr lang="pt-BR" sz="1600"/>
        </a:p>
      </dgm:t>
    </dgm:pt>
    <dgm:pt modelId="{77AB694C-55C1-49A5-B9D3-22FC77BD0748}" type="sibTrans" cxnId="{2BFA2425-C8E0-4C02-B299-B84AF26627C1}">
      <dgm:prSet/>
      <dgm:spPr/>
      <dgm:t>
        <a:bodyPr/>
        <a:lstStyle/>
        <a:p>
          <a:endParaRPr lang="pt-BR" sz="1600"/>
        </a:p>
      </dgm:t>
    </dgm:pt>
    <dgm:pt modelId="{CC91D230-3E9C-4CFB-B344-821F6C1CE5D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Reduzir tempo de projeto, análise e aprovação;</a:t>
          </a:r>
        </a:p>
      </dgm:t>
    </dgm:pt>
    <dgm:pt modelId="{17D2FC2B-CBA5-4C69-A27D-A331969CC7AB}" type="parTrans" cxnId="{8825D38A-AA76-41ED-806B-31DAE233FDD2}">
      <dgm:prSet/>
      <dgm:spPr/>
      <dgm:t>
        <a:bodyPr/>
        <a:lstStyle/>
        <a:p>
          <a:endParaRPr lang="pt-BR"/>
        </a:p>
      </dgm:t>
    </dgm:pt>
    <dgm:pt modelId="{B1A4344B-5149-4F93-994E-95BC724857C2}" type="sibTrans" cxnId="{8825D38A-AA76-41ED-806B-31DAE233FDD2}">
      <dgm:prSet/>
      <dgm:spPr/>
      <dgm:t>
        <a:bodyPr/>
        <a:lstStyle/>
        <a:p>
          <a:endParaRPr lang="pt-BR"/>
        </a:p>
      </dgm:t>
    </dgm:pt>
    <dgm:pt modelId="{BF75565F-CDE4-452C-820A-DB073CA5FE82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Informações em todo ciclo de vida do ativo;</a:t>
          </a:r>
        </a:p>
      </dgm:t>
    </dgm:pt>
    <dgm:pt modelId="{D85692C8-7998-41D3-A486-9EBA44F35B24}" type="parTrans" cxnId="{18C23DD9-9084-489D-A321-9983DEB7A180}">
      <dgm:prSet/>
      <dgm:spPr/>
      <dgm:t>
        <a:bodyPr/>
        <a:lstStyle/>
        <a:p>
          <a:endParaRPr lang="pt-BR"/>
        </a:p>
      </dgm:t>
    </dgm:pt>
    <dgm:pt modelId="{52BD3230-6A77-461B-9042-FCF50B04462F}" type="sibTrans" cxnId="{18C23DD9-9084-489D-A321-9983DEB7A180}">
      <dgm:prSet/>
      <dgm:spPr/>
      <dgm:t>
        <a:bodyPr/>
        <a:lstStyle/>
        <a:p>
          <a:endParaRPr lang="pt-BR"/>
        </a:p>
      </dgm:t>
    </dgm:pt>
    <dgm:pt modelId="{E0F20345-B717-40B9-BB21-9FD37535CD98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Biblioteca de objetos;</a:t>
          </a:r>
        </a:p>
      </dgm:t>
    </dgm:pt>
    <dgm:pt modelId="{B1FC4DFB-D647-4B6D-8AB5-364A819B90FC}" type="parTrans" cxnId="{1BDA3AD3-FCCB-40E3-8539-21CD7CFF7988}">
      <dgm:prSet/>
      <dgm:spPr/>
      <dgm:t>
        <a:bodyPr/>
        <a:lstStyle/>
        <a:p>
          <a:endParaRPr lang="pt-BR"/>
        </a:p>
      </dgm:t>
    </dgm:pt>
    <dgm:pt modelId="{FA79AD39-A83C-4786-B447-F94DEA9FEECB}" type="sibTrans" cxnId="{1BDA3AD3-FCCB-40E3-8539-21CD7CFF7988}">
      <dgm:prSet/>
      <dgm:spPr/>
      <dgm:t>
        <a:bodyPr/>
        <a:lstStyle/>
        <a:p>
          <a:endParaRPr lang="pt-BR"/>
        </a:p>
      </dgm:t>
    </dgm:pt>
    <dgm:pt modelId="{0F339B54-73FC-45BF-94E3-B345D39DC107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Qualidade dos projetos</a:t>
          </a:r>
        </a:p>
      </dgm:t>
    </dgm:pt>
    <dgm:pt modelId="{39087D4C-ADB3-44AF-A675-E6F490EB4D10}" type="parTrans" cxnId="{44C54A64-A148-4BFF-A598-652423FE0A1F}">
      <dgm:prSet/>
      <dgm:spPr/>
      <dgm:t>
        <a:bodyPr/>
        <a:lstStyle/>
        <a:p>
          <a:endParaRPr lang="pt-BR"/>
        </a:p>
      </dgm:t>
    </dgm:pt>
    <dgm:pt modelId="{4E4FD0D2-64E8-4C38-BED7-5C4FD0FD6135}" type="sibTrans" cxnId="{44C54A64-A148-4BFF-A598-652423FE0A1F}">
      <dgm:prSet/>
      <dgm:spPr/>
      <dgm:t>
        <a:bodyPr/>
        <a:lstStyle/>
        <a:p>
          <a:endParaRPr lang="pt-BR"/>
        </a:p>
      </dgm:t>
    </dgm:pt>
    <dgm:pt modelId="{60BC070C-BEB7-4EC3-9D64-375338B52B26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2FB6E279-94FE-46BB-90DC-3E9B321B0370}" type="parTrans" cxnId="{C0440DF3-17EB-468F-9ADC-AA743585DE38}">
      <dgm:prSet/>
      <dgm:spPr/>
      <dgm:t>
        <a:bodyPr/>
        <a:lstStyle/>
        <a:p>
          <a:endParaRPr lang="pt-BR"/>
        </a:p>
      </dgm:t>
    </dgm:pt>
    <dgm:pt modelId="{D9853584-9D71-41FC-8C40-61446C45FF19}" type="sibTrans" cxnId="{C0440DF3-17EB-468F-9ADC-AA743585DE38}">
      <dgm:prSet/>
      <dgm:spPr/>
      <dgm:t>
        <a:bodyPr/>
        <a:lstStyle/>
        <a:p>
          <a:endParaRPr lang="pt-BR"/>
        </a:p>
      </dgm:t>
    </dgm:pt>
    <dgm:pt modelId="{C6F1496A-29DD-4E3C-8A06-38E9093204E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B637D4DF-9283-49C2-A2F6-EE341AF89BD0}" type="parTrans" cxnId="{8C6B3C86-28B5-436D-A23C-7B2BD342FB95}">
      <dgm:prSet/>
      <dgm:spPr/>
      <dgm:t>
        <a:bodyPr/>
        <a:lstStyle/>
        <a:p>
          <a:endParaRPr lang="pt-BR"/>
        </a:p>
      </dgm:t>
    </dgm:pt>
    <dgm:pt modelId="{39CFEDAD-B224-4F2A-802B-7DED63EF6A8B}" type="sibTrans" cxnId="{8C6B3C86-28B5-436D-A23C-7B2BD342FB95}">
      <dgm:prSet/>
      <dgm:spPr/>
      <dgm:t>
        <a:bodyPr/>
        <a:lstStyle/>
        <a:p>
          <a:endParaRPr lang="pt-BR"/>
        </a:p>
      </dgm:t>
    </dgm:pt>
    <dgm:pt modelId="{BB527193-EC84-4E78-B5CA-42715F69C168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81BC9927-4AEF-4FD2-8427-2D691CF03624}" type="parTrans" cxnId="{AFF6D5A3-45C3-4B95-9E9A-4808530D659B}">
      <dgm:prSet/>
      <dgm:spPr/>
      <dgm:t>
        <a:bodyPr/>
        <a:lstStyle/>
        <a:p>
          <a:endParaRPr lang="pt-BR"/>
        </a:p>
      </dgm:t>
    </dgm:pt>
    <dgm:pt modelId="{500F5CA3-FCC3-4295-9DFA-C0A87EEE4CC0}" type="sibTrans" cxnId="{AFF6D5A3-45C3-4B95-9E9A-4808530D659B}">
      <dgm:prSet/>
      <dgm:spPr/>
      <dgm:t>
        <a:bodyPr/>
        <a:lstStyle/>
        <a:p>
          <a:endParaRPr lang="pt-BR"/>
        </a:p>
      </dgm:t>
    </dgm:pt>
    <dgm:pt modelId="{C3040182-30B1-4DEA-9D5B-309244CADD99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Usos BIM;</a:t>
          </a:r>
        </a:p>
      </dgm:t>
    </dgm:pt>
    <dgm:pt modelId="{D52DDE40-F9C8-400E-9FCD-78B740DED968}" type="parTrans" cxnId="{8D762FFD-80D3-4256-937B-561A848D439D}">
      <dgm:prSet/>
      <dgm:spPr/>
      <dgm:t>
        <a:bodyPr/>
        <a:lstStyle/>
        <a:p>
          <a:endParaRPr lang="pt-BR"/>
        </a:p>
      </dgm:t>
    </dgm:pt>
    <dgm:pt modelId="{A59DAE9E-2FDA-4426-99E4-B362616BCC9B}" type="sibTrans" cxnId="{8D762FFD-80D3-4256-937B-561A848D439D}">
      <dgm:prSet/>
      <dgm:spPr/>
      <dgm:t>
        <a:bodyPr/>
        <a:lstStyle/>
        <a:p>
          <a:endParaRPr lang="pt-BR"/>
        </a:p>
      </dgm:t>
    </dgm:pt>
    <dgm:pt modelId="{9D9ECD5E-04A1-4500-A679-B2C2DB9511AF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Plano de Execução BIM (PEB);</a:t>
          </a:r>
        </a:p>
      </dgm:t>
    </dgm:pt>
    <dgm:pt modelId="{8CA9442A-05A4-459F-92F4-14527986BA0E}" type="parTrans" cxnId="{D15B4C5B-3E80-45D0-9973-6462082606DA}">
      <dgm:prSet/>
      <dgm:spPr/>
      <dgm:t>
        <a:bodyPr/>
        <a:lstStyle/>
        <a:p>
          <a:endParaRPr lang="pt-BR"/>
        </a:p>
      </dgm:t>
    </dgm:pt>
    <dgm:pt modelId="{4E4BE626-6A6F-4799-B6CB-088DD6E3E0F5}" type="sibTrans" cxnId="{D15B4C5B-3E80-45D0-9973-6462082606DA}">
      <dgm:prSet/>
      <dgm:spPr/>
      <dgm:t>
        <a:bodyPr/>
        <a:lstStyle/>
        <a:p>
          <a:endParaRPr lang="pt-BR"/>
        </a:p>
      </dgm:t>
    </dgm:pt>
    <dgm:pt modelId="{0C540FEA-D0FC-47B1-B9F2-FE8FFF86925D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BE354BEB-3EA3-416F-9063-0F16E31136C8}" type="parTrans" cxnId="{398D8638-16C0-4C0F-B99D-12982A88216B}">
      <dgm:prSet/>
      <dgm:spPr/>
      <dgm:t>
        <a:bodyPr/>
        <a:lstStyle/>
        <a:p>
          <a:endParaRPr lang="pt-BR"/>
        </a:p>
      </dgm:t>
    </dgm:pt>
    <dgm:pt modelId="{C5072808-427E-4440-8A5F-A293CDAE7993}" type="sibTrans" cxnId="{398D8638-16C0-4C0F-B99D-12982A88216B}">
      <dgm:prSet/>
      <dgm:spPr/>
      <dgm:t>
        <a:bodyPr/>
        <a:lstStyle/>
        <a:p>
          <a:endParaRPr lang="pt-BR"/>
        </a:p>
      </dgm:t>
    </dgm:pt>
    <dgm:pt modelId="{8662D295-2619-490F-AD45-424E5B966AA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Produção e divulgação dos dados;</a:t>
          </a:r>
        </a:p>
      </dgm:t>
    </dgm:pt>
    <dgm:pt modelId="{C41D8676-CAA9-41A0-9B80-606D06EE99E5}" type="parTrans" cxnId="{F8E11E5C-8069-4B87-BE4C-E3E0E023DE7F}">
      <dgm:prSet/>
      <dgm:spPr/>
      <dgm:t>
        <a:bodyPr/>
        <a:lstStyle/>
        <a:p>
          <a:endParaRPr lang="pt-BR"/>
        </a:p>
      </dgm:t>
    </dgm:pt>
    <dgm:pt modelId="{749D6E14-906F-49E5-8283-337C01A1F691}" type="sibTrans" cxnId="{F8E11E5C-8069-4B87-BE4C-E3E0E023DE7F}">
      <dgm:prSet/>
      <dgm:spPr/>
      <dgm:t>
        <a:bodyPr/>
        <a:lstStyle/>
        <a:p>
          <a:endParaRPr lang="pt-BR"/>
        </a:p>
      </dgm:t>
    </dgm:pt>
    <dgm:pt modelId="{BA43A4EA-1767-463F-BDB3-E7D928BDE750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FD1B0FD0-29DC-4709-AF99-57C54805DBE3}" type="parTrans" cxnId="{59ADBF08-1574-490F-A6C1-78A2951E2FA5}">
      <dgm:prSet/>
      <dgm:spPr/>
      <dgm:t>
        <a:bodyPr/>
        <a:lstStyle/>
        <a:p>
          <a:endParaRPr lang="pt-BR"/>
        </a:p>
      </dgm:t>
    </dgm:pt>
    <dgm:pt modelId="{33FDFD39-F561-4EF6-B46D-FFC91EBCBD5E}" type="sibTrans" cxnId="{59ADBF08-1574-490F-A6C1-78A2951E2FA5}">
      <dgm:prSet/>
      <dgm:spPr/>
      <dgm:t>
        <a:bodyPr/>
        <a:lstStyle/>
        <a:p>
          <a:endParaRPr lang="pt-BR"/>
        </a:p>
      </dgm:t>
    </dgm:pt>
    <dgm:pt modelId="{6353CAC6-308F-49DF-9265-D95F3F0D3B86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Objetos paramétricos;</a:t>
          </a:r>
        </a:p>
      </dgm:t>
    </dgm:pt>
    <dgm:pt modelId="{5E99C26C-9030-476E-AF44-C27707B0BD82}" type="parTrans" cxnId="{7D320307-4C88-48C8-B54B-737157DEC260}">
      <dgm:prSet/>
      <dgm:spPr/>
      <dgm:t>
        <a:bodyPr/>
        <a:lstStyle/>
        <a:p>
          <a:endParaRPr lang="pt-BR"/>
        </a:p>
      </dgm:t>
    </dgm:pt>
    <dgm:pt modelId="{872B07C1-FC06-4691-8284-C69D549AA80A}" type="sibTrans" cxnId="{7D320307-4C88-48C8-B54B-737157DEC260}">
      <dgm:prSet/>
      <dgm:spPr/>
      <dgm:t>
        <a:bodyPr/>
        <a:lstStyle/>
        <a:p>
          <a:endParaRPr lang="pt-BR"/>
        </a:p>
      </dgm:t>
    </dgm:pt>
    <dgm:pt modelId="{C43871CD-2E0B-4DA9-895D-62D223B151A7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F37FB5F7-9968-4DE1-82F4-DC185BA79F70}" type="parTrans" cxnId="{6BB32017-E818-4E07-BC41-2D4463852390}">
      <dgm:prSet/>
      <dgm:spPr/>
      <dgm:t>
        <a:bodyPr/>
        <a:lstStyle/>
        <a:p>
          <a:endParaRPr lang="pt-BR"/>
        </a:p>
      </dgm:t>
    </dgm:pt>
    <dgm:pt modelId="{0D9C60BC-5D9B-44AE-A6E8-39690CB8F047}" type="sibTrans" cxnId="{6BB32017-E818-4E07-BC41-2D4463852390}">
      <dgm:prSet/>
      <dgm:spPr/>
      <dgm:t>
        <a:bodyPr/>
        <a:lstStyle/>
        <a:p>
          <a:endParaRPr lang="pt-BR"/>
        </a:p>
      </dgm:t>
    </dgm:pt>
    <dgm:pt modelId="{B004EFE2-3B8C-40FF-A3DD-18CBB6CF0E3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Classificação da informação;</a:t>
          </a:r>
        </a:p>
      </dgm:t>
    </dgm:pt>
    <dgm:pt modelId="{B59E1E95-63D9-4BF1-A7B1-133695AE94D2}" type="parTrans" cxnId="{CF54C62B-B7FD-49EC-A26A-13DE13A0B1C8}">
      <dgm:prSet/>
      <dgm:spPr/>
      <dgm:t>
        <a:bodyPr/>
        <a:lstStyle/>
        <a:p>
          <a:endParaRPr lang="pt-BR"/>
        </a:p>
      </dgm:t>
    </dgm:pt>
    <dgm:pt modelId="{D826FD3C-F58D-4584-BEA1-94CE77F309D8}" type="sibTrans" cxnId="{CF54C62B-B7FD-49EC-A26A-13DE13A0B1C8}">
      <dgm:prSet/>
      <dgm:spPr/>
      <dgm:t>
        <a:bodyPr/>
        <a:lstStyle/>
        <a:p>
          <a:endParaRPr lang="pt-BR"/>
        </a:p>
      </dgm:t>
    </dgm:pt>
    <dgm:pt modelId="{45B3F426-6768-46DE-941E-08737EBB928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117876A1-68E4-4741-BAD9-EB215936F9AA}" type="parTrans" cxnId="{F57F200F-CA02-4327-8BE4-51AF5BF0B395}">
      <dgm:prSet/>
      <dgm:spPr/>
      <dgm:t>
        <a:bodyPr/>
        <a:lstStyle/>
        <a:p>
          <a:endParaRPr lang="pt-BR"/>
        </a:p>
      </dgm:t>
    </dgm:pt>
    <dgm:pt modelId="{E5E0C4E4-55E8-49F6-9218-FDFF26230CC5}" type="sibTrans" cxnId="{F57F200F-CA02-4327-8BE4-51AF5BF0B395}">
      <dgm:prSet/>
      <dgm:spPr/>
      <dgm:t>
        <a:bodyPr/>
        <a:lstStyle/>
        <a:p>
          <a:endParaRPr lang="pt-BR"/>
        </a:p>
      </dgm:t>
    </dgm:pt>
    <dgm:pt modelId="{97DFF113-9584-4DCD-AAA0-02AFEA16FE2D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LOD, NI e ND;</a:t>
          </a:r>
        </a:p>
      </dgm:t>
    </dgm:pt>
    <dgm:pt modelId="{5B09CE55-FF0E-4C00-BFC0-7B3C9A582CF6}" type="parTrans" cxnId="{C7B7D39C-1502-453E-84C4-133A4829E8D5}">
      <dgm:prSet/>
      <dgm:spPr/>
      <dgm:t>
        <a:bodyPr/>
        <a:lstStyle/>
        <a:p>
          <a:endParaRPr lang="pt-BR"/>
        </a:p>
      </dgm:t>
    </dgm:pt>
    <dgm:pt modelId="{CA0CE6D6-D5B9-4E28-B15A-14DF52A546FA}" type="sibTrans" cxnId="{C7B7D39C-1502-453E-84C4-133A4829E8D5}">
      <dgm:prSet/>
      <dgm:spPr/>
      <dgm:t>
        <a:bodyPr/>
        <a:lstStyle/>
        <a:p>
          <a:endParaRPr lang="pt-BR"/>
        </a:p>
      </dgm:t>
    </dgm:pt>
    <dgm:pt modelId="{2368F2F5-9EE2-4DB9-93BF-555624F0F5B4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BA07CEF1-7FCE-4E2F-9987-61DCDEBB0514}" type="parTrans" cxnId="{3149599B-B37A-4EB8-AA88-D1960B1CC690}">
      <dgm:prSet/>
      <dgm:spPr/>
      <dgm:t>
        <a:bodyPr/>
        <a:lstStyle/>
        <a:p>
          <a:endParaRPr lang="pt-BR"/>
        </a:p>
      </dgm:t>
    </dgm:pt>
    <dgm:pt modelId="{193751D1-A425-4952-A82E-AFB3A7865BF6}" type="sibTrans" cxnId="{3149599B-B37A-4EB8-AA88-D1960B1CC690}">
      <dgm:prSet/>
      <dgm:spPr/>
      <dgm:t>
        <a:bodyPr/>
        <a:lstStyle/>
        <a:p>
          <a:endParaRPr lang="pt-BR"/>
        </a:p>
      </dgm:t>
    </dgm:pt>
    <dgm:pt modelId="{B2B00F91-305C-477E-838D-0837CA951259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BIM 4D e 5D;</a:t>
          </a:r>
        </a:p>
      </dgm:t>
    </dgm:pt>
    <dgm:pt modelId="{955CBA70-7CE0-4B9D-83FB-84B69C9886FE}" type="parTrans" cxnId="{F2317374-BCC5-494B-BB77-F2601C6CF67F}">
      <dgm:prSet/>
      <dgm:spPr/>
      <dgm:t>
        <a:bodyPr/>
        <a:lstStyle/>
        <a:p>
          <a:endParaRPr lang="pt-BR"/>
        </a:p>
      </dgm:t>
    </dgm:pt>
    <dgm:pt modelId="{8884CE53-0A50-440B-B8B6-8B2A0C5FC35D}" type="sibTrans" cxnId="{F2317374-BCC5-494B-BB77-F2601C6CF67F}">
      <dgm:prSet/>
      <dgm:spPr/>
      <dgm:t>
        <a:bodyPr/>
        <a:lstStyle/>
        <a:p>
          <a:endParaRPr lang="pt-BR"/>
        </a:p>
      </dgm:t>
    </dgm:pt>
    <dgm:pt modelId="{ED150D0C-84D8-4074-AFD7-6CA43E9A1C1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CF15BEC8-D9A4-4FF4-8902-BD33DB9BD1DC}" type="parTrans" cxnId="{C61B8FD6-B3BD-4B1C-A36C-5FE3BBC261EA}">
      <dgm:prSet/>
      <dgm:spPr/>
      <dgm:t>
        <a:bodyPr/>
        <a:lstStyle/>
        <a:p>
          <a:endParaRPr lang="pt-BR"/>
        </a:p>
      </dgm:t>
    </dgm:pt>
    <dgm:pt modelId="{31A7939C-9F83-46A2-B309-7BF2EC925A91}" type="sibTrans" cxnId="{C61B8FD6-B3BD-4B1C-A36C-5FE3BBC261EA}">
      <dgm:prSet/>
      <dgm:spPr/>
      <dgm:t>
        <a:bodyPr/>
        <a:lstStyle/>
        <a:p>
          <a:endParaRPr lang="pt-BR"/>
        </a:p>
      </dgm:t>
    </dgm:pt>
    <dgm:pt modelId="{C59CFC68-E794-4A4C-9E5D-B9D1BF04DD20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Codificação de prancha e elementos</a:t>
          </a:r>
        </a:p>
      </dgm:t>
    </dgm:pt>
    <dgm:pt modelId="{8ED93C67-1BA4-4E57-9B17-4370EC904D75}" type="parTrans" cxnId="{A2D2AE83-7EAF-4C69-97AC-4D75767E32B1}">
      <dgm:prSet/>
      <dgm:spPr/>
      <dgm:t>
        <a:bodyPr/>
        <a:lstStyle/>
        <a:p>
          <a:endParaRPr lang="pt-BR"/>
        </a:p>
      </dgm:t>
    </dgm:pt>
    <dgm:pt modelId="{631E553E-45EE-4B89-A957-541CF699E6D1}" type="sibTrans" cxnId="{A2D2AE83-7EAF-4C69-97AC-4D75767E32B1}">
      <dgm:prSet/>
      <dgm:spPr/>
      <dgm:t>
        <a:bodyPr/>
        <a:lstStyle/>
        <a:p>
          <a:endParaRPr lang="pt-BR"/>
        </a:p>
      </dgm:t>
    </dgm:pt>
    <dgm:pt modelId="{52ADD6B1-8B3D-41B2-B3DA-7C74DE17BA29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8C2A08A8-3D05-44FB-B1C6-AA5BDB98A132}" type="parTrans" cxnId="{0B727003-7704-4648-B9CB-2C51180B8E9A}">
      <dgm:prSet/>
      <dgm:spPr/>
      <dgm:t>
        <a:bodyPr/>
        <a:lstStyle/>
        <a:p>
          <a:endParaRPr lang="pt-BR"/>
        </a:p>
      </dgm:t>
    </dgm:pt>
    <dgm:pt modelId="{B6DF3F21-6F9A-4F99-B351-5F585DD2BA18}" type="sibTrans" cxnId="{0B727003-7704-4648-B9CB-2C51180B8E9A}">
      <dgm:prSet/>
      <dgm:spPr/>
      <dgm:t>
        <a:bodyPr/>
        <a:lstStyle/>
        <a:p>
          <a:endParaRPr lang="pt-BR"/>
        </a:p>
      </dgm:t>
    </dgm:pt>
    <dgm:pt modelId="{B22CE3B2-2237-4D5B-8530-40C7CD7192C2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39AECF7F-1DBA-413D-8049-26779939C901}" type="parTrans" cxnId="{1E5E45E8-3EF9-4071-AF3C-66676FB1637B}">
      <dgm:prSet/>
      <dgm:spPr/>
      <dgm:t>
        <a:bodyPr/>
        <a:lstStyle/>
        <a:p>
          <a:endParaRPr lang="pt-BR"/>
        </a:p>
      </dgm:t>
    </dgm:pt>
    <dgm:pt modelId="{4154A38A-246D-4EAA-ACD6-5A58CC5A46AC}" type="sibTrans" cxnId="{1E5E45E8-3EF9-4071-AF3C-66676FB1637B}">
      <dgm:prSet/>
      <dgm:spPr/>
      <dgm:t>
        <a:bodyPr/>
        <a:lstStyle/>
        <a:p>
          <a:endParaRPr lang="pt-BR"/>
        </a:p>
      </dgm:t>
    </dgm:pt>
    <dgm:pt modelId="{BE248CDF-6988-468B-B044-3EB2E958035D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Plano de Execução BIM (PEB);</a:t>
          </a:r>
        </a:p>
      </dgm:t>
    </dgm:pt>
    <dgm:pt modelId="{02826B80-3845-4F04-9AA4-C7ECFE4BAD07}" type="parTrans" cxnId="{62628EF9-8B16-45A2-928D-699204872E8F}">
      <dgm:prSet/>
      <dgm:spPr/>
      <dgm:t>
        <a:bodyPr/>
        <a:lstStyle/>
        <a:p>
          <a:endParaRPr lang="pt-BR"/>
        </a:p>
      </dgm:t>
    </dgm:pt>
    <dgm:pt modelId="{167ED91D-B7C7-4D5D-9078-982F481AC81B}" type="sibTrans" cxnId="{62628EF9-8B16-45A2-928D-699204872E8F}">
      <dgm:prSet/>
      <dgm:spPr/>
      <dgm:t>
        <a:bodyPr/>
        <a:lstStyle/>
        <a:p>
          <a:endParaRPr lang="pt-BR"/>
        </a:p>
      </dgm:t>
    </dgm:pt>
    <dgm:pt modelId="{DAD732C5-5942-4CAB-8F54-6460997224A8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Modelo Federado ou integrado;</a:t>
          </a:r>
        </a:p>
      </dgm:t>
    </dgm:pt>
    <dgm:pt modelId="{DEAA2A4A-41F2-4E71-9121-16284E47A155}" type="parTrans" cxnId="{30645865-1A0B-4A2E-A1F9-F97406215652}">
      <dgm:prSet/>
      <dgm:spPr/>
      <dgm:t>
        <a:bodyPr/>
        <a:lstStyle/>
        <a:p>
          <a:endParaRPr lang="pt-BR"/>
        </a:p>
      </dgm:t>
    </dgm:pt>
    <dgm:pt modelId="{0396F5FF-F4CE-4A5B-A2B3-DF868077A076}" type="sibTrans" cxnId="{30645865-1A0B-4A2E-A1F9-F97406215652}">
      <dgm:prSet/>
      <dgm:spPr/>
      <dgm:t>
        <a:bodyPr/>
        <a:lstStyle/>
        <a:p>
          <a:endParaRPr lang="pt-BR"/>
        </a:p>
      </dgm:t>
    </dgm:pt>
    <dgm:pt modelId="{4C5F397A-2E6A-4825-8F56-063C301EA78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CE4FB5F6-AB10-4382-A5CD-32BC601DA66E}" type="parTrans" cxnId="{208263B7-B744-425E-8D3F-37B0AB54C7BE}">
      <dgm:prSet/>
      <dgm:spPr/>
      <dgm:t>
        <a:bodyPr/>
        <a:lstStyle/>
        <a:p>
          <a:endParaRPr lang="pt-BR"/>
        </a:p>
      </dgm:t>
    </dgm:pt>
    <dgm:pt modelId="{495CC7D4-4096-4C5F-A61A-1995736813BF}" type="sibTrans" cxnId="{208263B7-B744-425E-8D3F-37B0AB54C7BE}">
      <dgm:prSet/>
      <dgm:spPr/>
      <dgm:t>
        <a:bodyPr/>
        <a:lstStyle/>
        <a:p>
          <a:endParaRPr lang="pt-BR"/>
        </a:p>
      </dgm:t>
    </dgm:pt>
    <dgm:pt modelId="{32EDD41D-1771-4500-9C8B-01A9559FCFA9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Modelos BIM de Registro (</a:t>
          </a:r>
          <a:r>
            <a:rPr lang="pt-BR" sz="1400" i="1" dirty="0">
              <a:solidFill>
                <a:srgbClr val="002060"/>
              </a:solidFill>
            </a:rPr>
            <a:t>As </a:t>
          </a:r>
          <a:r>
            <a:rPr lang="pt-BR" sz="1400" i="1" dirty="0" err="1">
              <a:solidFill>
                <a:srgbClr val="002060"/>
              </a:solidFill>
            </a:rPr>
            <a:t>Built</a:t>
          </a:r>
          <a:r>
            <a:rPr lang="pt-BR" sz="1400" dirty="0">
              <a:solidFill>
                <a:srgbClr val="002060"/>
              </a:solidFill>
            </a:rPr>
            <a:t>);</a:t>
          </a:r>
        </a:p>
      </dgm:t>
    </dgm:pt>
    <dgm:pt modelId="{FF81C398-26FB-4866-8953-0234857B41D5}" type="parTrans" cxnId="{6C5F6EFA-A98B-4E21-9AB2-2608D59C10CC}">
      <dgm:prSet/>
      <dgm:spPr/>
      <dgm:t>
        <a:bodyPr/>
        <a:lstStyle/>
        <a:p>
          <a:endParaRPr lang="pt-BR"/>
        </a:p>
      </dgm:t>
    </dgm:pt>
    <dgm:pt modelId="{090868E3-CC8B-4112-B9A7-C4F920B3D301}" type="sibTrans" cxnId="{6C5F6EFA-A98B-4E21-9AB2-2608D59C10CC}">
      <dgm:prSet/>
      <dgm:spPr/>
      <dgm:t>
        <a:bodyPr/>
        <a:lstStyle/>
        <a:p>
          <a:endParaRPr lang="pt-BR"/>
        </a:p>
      </dgm:t>
    </dgm:pt>
    <dgm:pt modelId="{C791705A-9800-4EC6-8343-2CA9B9CC7C6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7F22D5BD-EAC2-4C02-88D1-D7AAD65D10C1}" type="parTrans" cxnId="{C870B03F-50BE-4C2B-8777-739A095A4A72}">
      <dgm:prSet/>
      <dgm:spPr/>
      <dgm:t>
        <a:bodyPr/>
        <a:lstStyle/>
        <a:p>
          <a:endParaRPr lang="pt-BR"/>
        </a:p>
      </dgm:t>
    </dgm:pt>
    <dgm:pt modelId="{9CC42D6A-8A93-4BD8-B75A-AA3B7DE46BE4}" type="sibTrans" cxnId="{C870B03F-50BE-4C2B-8777-739A095A4A72}">
      <dgm:prSet/>
      <dgm:spPr/>
      <dgm:t>
        <a:bodyPr/>
        <a:lstStyle/>
        <a:p>
          <a:endParaRPr lang="pt-BR"/>
        </a:p>
      </dgm:t>
    </dgm:pt>
    <dgm:pt modelId="{361FD3B2-C4DC-4EAA-B3F3-3FCD04A731C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Modelo BIM de Engenharia (Projetos);</a:t>
          </a:r>
        </a:p>
      </dgm:t>
    </dgm:pt>
    <dgm:pt modelId="{536A50AA-DF73-4145-9D4B-1BBEA342B25C}" type="parTrans" cxnId="{21572728-C84D-4F21-BDDB-17AC43120D0F}">
      <dgm:prSet/>
      <dgm:spPr/>
      <dgm:t>
        <a:bodyPr/>
        <a:lstStyle/>
        <a:p>
          <a:endParaRPr lang="pt-BR"/>
        </a:p>
      </dgm:t>
    </dgm:pt>
    <dgm:pt modelId="{8E5B07E9-1FC2-4CFB-8687-371FBBFF6C80}" type="sibTrans" cxnId="{21572728-C84D-4F21-BDDB-17AC43120D0F}">
      <dgm:prSet/>
      <dgm:spPr/>
      <dgm:t>
        <a:bodyPr/>
        <a:lstStyle/>
        <a:p>
          <a:endParaRPr lang="pt-BR"/>
        </a:p>
      </dgm:t>
    </dgm:pt>
    <dgm:pt modelId="{E87737AF-11DA-45FB-B5ED-0F0AAFF3BE3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A37B29FB-023F-4298-8387-A98F17AB3D21}" type="parTrans" cxnId="{140B429A-DA67-484F-8C24-A7EB68A0C845}">
      <dgm:prSet/>
      <dgm:spPr/>
      <dgm:t>
        <a:bodyPr/>
        <a:lstStyle/>
        <a:p>
          <a:endParaRPr lang="pt-BR"/>
        </a:p>
      </dgm:t>
    </dgm:pt>
    <dgm:pt modelId="{686C5AA4-2AF9-4ECF-B5F8-0D5F85B01209}" type="sibTrans" cxnId="{140B429A-DA67-484F-8C24-A7EB68A0C845}">
      <dgm:prSet/>
      <dgm:spPr/>
      <dgm:t>
        <a:bodyPr/>
        <a:lstStyle/>
        <a:p>
          <a:endParaRPr lang="pt-BR"/>
        </a:p>
      </dgm:t>
    </dgm:pt>
    <dgm:pt modelId="{62EAA58E-FD37-47CD-89A6-E59D07C68E6F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Extração de Documentação do modelo;</a:t>
          </a:r>
        </a:p>
      </dgm:t>
    </dgm:pt>
    <dgm:pt modelId="{9DCEE0D1-C47F-49DD-9646-D0D9A209A703}" type="parTrans" cxnId="{FFD5EE52-10F0-4B5A-9B0C-F57B4C7E2553}">
      <dgm:prSet/>
      <dgm:spPr/>
      <dgm:t>
        <a:bodyPr/>
        <a:lstStyle/>
        <a:p>
          <a:endParaRPr lang="pt-BR"/>
        </a:p>
      </dgm:t>
    </dgm:pt>
    <dgm:pt modelId="{0B944A15-8D93-42ED-AB8B-98E92AD17220}" type="sibTrans" cxnId="{FFD5EE52-10F0-4B5A-9B0C-F57B4C7E2553}">
      <dgm:prSet/>
      <dgm:spPr/>
      <dgm:t>
        <a:bodyPr/>
        <a:lstStyle/>
        <a:p>
          <a:endParaRPr lang="pt-BR"/>
        </a:p>
      </dgm:t>
    </dgm:pt>
    <dgm:pt modelId="{65C0199F-FCD9-4663-AEFC-59C34767C335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1F3886AD-C6DE-4001-9064-6E0F3CEE5545}" type="parTrans" cxnId="{8DE32FFA-557D-4E9D-9965-18DDA6C00EEA}">
      <dgm:prSet/>
      <dgm:spPr/>
      <dgm:t>
        <a:bodyPr/>
        <a:lstStyle/>
        <a:p>
          <a:endParaRPr lang="pt-BR"/>
        </a:p>
      </dgm:t>
    </dgm:pt>
    <dgm:pt modelId="{7E1F3AED-6609-472D-8246-20DF98C2C529}" type="sibTrans" cxnId="{8DE32FFA-557D-4E9D-9965-18DDA6C00EEA}">
      <dgm:prSet/>
      <dgm:spPr/>
      <dgm:t>
        <a:bodyPr/>
        <a:lstStyle/>
        <a:p>
          <a:endParaRPr lang="pt-BR"/>
        </a:p>
      </dgm:t>
    </dgm:pt>
    <dgm:pt modelId="{4E206E5D-E639-4EB8-A3B2-A4568D78D7B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846F58FE-FC76-4FDB-821F-1AB78B235BED}" type="parTrans" cxnId="{076DF6AB-3026-48C1-A117-4050F71F2226}">
      <dgm:prSet/>
      <dgm:spPr/>
      <dgm:t>
        <a:bodyPr/>
        <a:lstStyle/>
        <a:p>
          <a:endParaRPr lang="pt-BR"/>
        </a:p>
      </dgm:t>
    </dgm:pt>
    <dgm:pt modelId="{23AD35D4-DADF-4756-A8D7-4ACC55B45DD6}" type="sibTrans" cxnId="{076DF6AB-3026-48C1-A117-4050F71F2226}">
      <dgm:prSet/>
      <dgm:spPr/>
      <dgm:t>
        <a:bodyPr/>
        <a:lstStyle/>
        <a:p>
          <a:endParaRPr lang="pt-BR"/>
        </a:p>
      </dgm:t>
    </dgm:pt>
    <dgm:pt modelId="{B2D468EA-78AE-4D85-97D3-DF40DF36076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Template de OAE</a:t>
          </a:r>
        </a:p>
      </dgm:t>
    </dgm:pt>
    <dgm:pt modelId="{AD3A2678-D505-46B8-85E6-BB2FABD715E5}" type="parTrans" cxnId="{3C533229-87E6-4476-BF87-94D424E98482}">
      <dgm:prSet/>
      <dgm:spPr/>
      <dgm:t>
        <a:bodyPr/>
        <a:lstStyle/>
        <a:p>
          <a:endParaRPr lang="pt-BR"/>
        </a:p>
      </dgm:t>
    </dgm:pt>
    <dgm:pt modelId="{154BD5A9-5EDD-4989-AB49-65E852D7A7AA}" type="sibTrans" cxnId="{3C533229-87E6-4476-BF87-94D424E98482}">
      <dgm:prSet/>
      <dgm:spPr/>
      <dgm:t>
        <a:bodyPr/>
        <a:lstStyle/>
        <a:p>
          <a:endParaRPr lang="pt-BR"/>
        </a:p>
      </dgm:t>
    </dgm:pt>
    <dgm:pt modelId="{F84D7385-9137-41BF-80C0-A452DCCA8989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Perfil Profissional.</a:t>
          </a:r>
        </a:p>
      </dgm:t>
    </dgm:pt>
    <dgm:pt modelId="{0ED258B2-132A-435D-9BF1-3A39AE93FFB6}" type="sibTrans" cxnId="{FB3273DC-1DDB-471A-821E-412BB4B3396E}">
      <dgm:prSet/>
      <dgm:spPr/>
      <dgm:t>
        <a:bodyPr/>
        <a:lstStyle/>
        <a:p>
          <a:endParaRPr lang="pt-BR"/>
        </a:p>
      </dgm:t>
    </dgm:pt>
    <dgm:pt modelId="{B0889F1B-E272-4C8B-85E4-C40B45F494A9}" type="parTrans" cxnId="{FB3273DC-1DDB-471A-821E-412BB4B3396E}">
      <dgm:prSet/>
      <dgm:spPr/>
      <dgm:t>
        <a:bodyPr/>
        <a:lstStyle/>
        <a:p>
          <a:endParaRPr lang="pt-BR"/>
        </a:p>
      </dgm:t>
    </dgm:pt>
    <dgm:pt modelId="{F2329748-08E9-498B-9531-8636994CC2F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Orçamento (BIM 5D)</a:t>
          </a:r>
        </a:p>
      </dgm:t>
    </dgm:pt>
    <dgm:pt modelId="{27FE32A9-A40F-43A9-85FE-41340E536C13}" type="parTrans" cxnId="{6A3A9237-128E-4E79-9E48-369A9C7F06FF}">
      <dgm:prSet/>
      <dgm:spPr/>
      <dgm:t>
        <a:bodyPr/>
        <a:lstStyle/>
        <a:p>
          <a:endParaRPr lang="pt-BR"/>
        </a:p>
      </dgm:t>
    </dgm:pt>
    <dgm:pt modelId="{C1A27D0E-98CD-46BC-BA9C-D4356010B489}" type="sibTrans" cxnId="{6A3A9237-128E-4E79-9E48-369A9C7F06FF}">
      <dgm:prSet/>
      <dgm:spPr/>
      <dgm:t>
        <a:bodyPr/>
        <a:lstStyle/>
        <a:p>
          <a:endParaRPr lang="pt-BR"/>
        </a:p>
      </dgm:t>
    </dgm:pt>
    <dgm:pt modelId="{8600DE0A-87B9-4314-815C-6BB19F8AA5D4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03F5CA2D-E22A-4494-AB0B-59FE1779B545}" type="parTrans" cxnId="{19F72FDE-126D-46A5-B301-C0451A60F48D}">
      <dgm:prSet/>
      <dgm:spPr/>
      <dgm:t>
        <a:bodyPr/>
        <a:lstStyle/>
        <a:p>
          <a:endParaRPr lang="pt-BR"/>
        </a:p>
      </dgm:t>
    </dgm:pt>
    <dgm:pt modelId="{042A28D0-BC83-4D17-82F8-024482BF1FCB}" type="sibTrans" cxnId="{19F72FDE-126D-46A5-B301-C0451A60F48D}">
      <dgm:prSet/>
      <dgm:spPr/>
      <dgm:t>
        <a:bodyPr/>
        <a:lstStyle/>
        <a:p>
          <a:endParaRPr lang="pt-BR"/>
        </a:p>
      </dgm:t>
    </dgm:pt>
    <dgm:pt modelId="{FC5764C9-A4DC-4B66-836F-82E95E759A74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pt-BR" sz="1400" dirty="0">
              <a:solidFill>
                <a:srgbClr val="002060"/>
              </a:solidFill>
            </a:rPr>
            <a:t>Plano de Execução de Obras (BIM 4D);</a:t>
          </a:r>
        </a:p>
      </dgm:t>
    </dgm:pt>
    <dgm:pt modelId="{AD962830-00BE-4B49-BE32-B7249148C5A6}" type="parTrans" cxnId="{36F2F42E-79B3-42CB-9C5C-BC1E1BEEAE74}">
      <dgm:prSet/>
      <dgm:spPr/>
      <dgm:t>
        <a:bodyPr/>
        <a:lstStyle/>
        <a:p>
          <a:endParaRPr lang="pt-BR"/>
        </a:p>
      </dgm:t>
    </dgm:pt>
    <dgm:pt modelId="{F180849F-0D5A-4553-83D2-06C4B840105D}" type="sibTrans" cxnId="{36F2F42E-79B3-42CB-9C5C-BC1E1BEEAE74}">
      <dgm:prSet/>
      <dgm:spPr/>
      <dgm:t>
        <a:bodyPr/>
        <a:lstStyle/>
        <a:p>
          <a:endParaRPr lang="pt-BR"/>
        </a:p>
      </dgm:t>
    </dgm:pt>
    <dgm:pt modelId="{A715D7D3-9654-4089-8989-38388E1F0E1C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pt-BR" sz="500" dirty="0">
            <a:solidFill>
              <a:srgbClr val="002060"/>
            </a:solidFill>
          </a:endParaRPr>
        </a:p>
      </dgm:t>
    </dgm:pt>
    <dgm:pt modelId="{E53E3E24-EE35-475C-8260-A2F5651348E0}" type="parTrans" cxnId="{522771B0-2379-49F0-A2E1-B0DB2DBE5D6C}">
      <dgm:prSet/>
      <dgm:spPr/>
      <dgm:t>
        <a:bodyPr/>
        <a:lstStyle/>
        <a:p>
          <a:endParaRPr lang="pt-BR"/>
        </a:p>
      </dgm:t>
    </dgm:pt>
    <dgm:pt modelId="{60C4EA4C-630A-49FB-A5C0-4F1C73057F4E}" type="sibTrans" cxnId="{522771B0-2379-49F0-A2E1-B0DB2DBE5D6C}">
      <dgm:prSet/>
      <dgm:spPr/>
      <dgm:t>
        <a:bodyPr/>
        <a:lstStyle/>
        <a:p>
          <a:endParaRPr lang="pt-BR"/>
        </a:p>
      </dgm:t>
    </dgm:pt>
    <dgm:pt modelId="{2F6B723C-D583-418E-97B9-47AA03206907}" type="pres">
      <dgm:prSet presAssocID="{B0C9F3D6-D3E4-4EA2-B984-406BF6BF2938}" presName="Name0" presStyleCnt="0">
        <dgm:presLayoutVars>
          <dgm:dir/>
          <dgm:animLvl val="lvl"/>
          <dgm:resizeHandles val="exact"/>
        </dgm:presLayoutVars>
      </dgm:prSet>
      <dgm:spPr/>
    </dgm:pt>
    <dgm:pt modelId="{03F4F44E-8CB5-460A-82D3-9B1AA23B2373}" type="pres">
      <dgm:prSet presAssocID="{D4062DA2-B869-4781-8BCA-7088D8DEC986}" presName="composite" presStyleCnt="0"/>
      <dgm:spPr/>
    </dgm:pt>
    <dgm:pt modelId="{306322FC-4E48-4314-B17A-DB80E7FB1DE9}" type="pres">
      <dgm:prSet presAssocID="{D4062DA2-B869-4781-8BCA-7088D8DEC98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B42A569-47E6-48CC-ADF3-804B65FF1742}" type="pres">
      <dgm:prSet presAssocID="{D4062DA2-B869-4781-8BCA-7088D8DEC986}" presName="desTx" presStyleLbl="alignAccFollowNode1" presStyleIdx="0" presStyleCnt="4" custScaleY="100000">
        <dgm:presLayoutVars>
          <dgm:bulletEnabled val="1"/>
        </dgm:presLayoutVars>
      </dgm:prSet>
      <dgm:spPr/>
    </dgm:pt>
    <dgm:pt modelId="{348A0CA4-A5A5-4CFF-8E1C-7EBE12425F7D}" type="pres">
      <dgm:prSet presAssocID="{04C2A65D-D9FB-4E67-9758-34F5D69D5BEF}" presName="space" presStyleCnt="0"/>
      <dgm:spPr/>
    </dgm:pt>
    <dgm:pt modelId="{20D89C75-CB0D-4B54-82E0-AC6C0FFDC8B4}" type="pres">
      <dgm:prSet presAssocID="{C6E2F319-F6A4-4A6B-BE17-425EADB0F6E4}" presName="composite" presStyleCnt="0"/>
      <dgm:spPr/>
    </dgm:pt>
    <dgm:pt modelId="{DA00D6A1-2C25-4A4B-BA75-420077453ECA}" type="pres">
      <dgm:prSet presAssocID="{C6E2F319-F6A4-4A6B-BE17-425EADB0F6E4}" presName="parTx" presStyleLbl="alignNode1" presStyleIdx="1" presStyleCnt="4" custScaleX="113133">
        <dgm:presLayoutVars>
          <dgm:chMax val="0"/>
          <dgm:chPref val="0"/>
          <dgm:bulletEnabled val="1"/>
        </dgm:presLayoutVars>
      </dgm:prSet>
      <dgm:spPr/>
    </dgm:pt>
    <dgm:pt modelId="{29FA045F-69D4-4E51-AD03-03430B9C7EF3}" type="pres">
      <dgm:prSet presAssocID="{C6E2F319-F6A4-4A6B-BE17-425EADB0F6E4}" presName="desTx" presStyleLbl="alignAccFollowNode1" presStyleIdx="1" presStyleCnt="4" custScaleX="115112" custScaleY="100000">
        <dgm:presLayoutVars>
          <dgm:bulletEnabled val="1"/>
        </dgm:presLayoutVars>
      </dgm:prSet>
      <dgm:spPr/>
    </dgm:pt>
    <dgm:pt modelId="{A82125BA-7A23-4239-9348-212E77A9B841}" type="pres">
      <dgm:prSet presAssocID="{363C7D9D-5C0E-40BD-A13F-00F0D68A8DE5}" presName="space" presStyleCnt="0"/>
      <dgm:spPr/>
    </dgm:pt>
    <dgm:pt modelId="{96B57C2B-FB3E-48C4-A36F-F6BCE9B3F744}" type="pres">
      <dgm:prSet presAssocID="{62DACD0D-3859-4BA3-AD27-E9F5FC6FD14F}" presName="composite" presStyleCnt="0"/>
      <dgm:spPr/>
    </dgm:pt>
    <dgm:pt modelId="{B22FDBCA-C747-4938-B7A5-4D9E55EDFB57}" type="pres">
      <dgm:prSet presAssocID="{62DACD0D-3859-4BA3-AD27-E9F5FC6FD14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FFCA097-161D-43E4-8846-C9352E0D158C}" type="pres">
      <dgm:prSet presAssocID="{62DACD0D-3859-4BA3-AD27-E9F5FC6FD14F}" presName="desTx" presStyleLbl="alignAccFollowNode1" presStyleIdx="2" presStyleCnt="4" custScaleY="100000">
        <dgm:presLayoutVars>
          <dgm:bulletEnabled val="1"/>
        </dgm:presLayoutVars>
      </dgm:prSet>
      <dgm:spPr/>
    </dgm:pt>
    <dgm:pt modelId="{1C7F7289-98DC-4450-BAD3-3F1DBEC7964C}" type="pres">
      <dgm:prSet presAssocID="{5A8A7EBB-6367-44EA-891D-53A9964747AE}" presName="space" presStyleCnt="0"/>
      <dgm:spPr/>
    </dgm:pt>
    <dgm:pt modelId="{E46AC4A8-413C-497B-96F1-EBC260C5D1D0}" type="pres">
      <dgm:prSet presAssocID="{82448C65-B4A9-4638-AE42-75B198432135}" presName="composite" presStyleCnt="0"/>
      <dgm:spPr/>
    </dgm:pt>
    <dgm:pt modelId="{07020DA7-8A3D-4B4A-A7C6-E41C8A595E78}" type="pres">
      <dgm:prSet presAssocID="{82448C65-B4A9-4638-AE42-75B19843213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E74A7EC-06A4-40DF-8F0A-CEC3DC24ACB5}" type="pres">
      <dgm:prSet presAssocID="{82448C65-B4A9-4638-AE42-75B198432135}" presName="desTx" presStyleLbl="alignAccFollowNode1" presStyleIdx="3" presStyleCnt="4" custScaleY="100000">
        <dgm:presLayoutVars>
          <dgm:bulletEnabled val="1"/>
        </dgm:presLayoutVars>
      </dgm:prSet>
      <dgm:spPr/>
    </dgm:pt>
  </dgm:ptLst>
  <dgm:cxnLst>
    <dgm:cxn modelId="{0B727003-7704-4648-B9CB-2C51180B8E9A}" srcId="{C6E2F319-F6A4-4A6B-BE17-425EADB0F6E4}" destId="{52ADD6B1-8B3D-41B2-B3DA-7C74DE17BA29}" srcOrd="13" destOrd="0" parTransId="{8C2A08A8-3D05-44FB-B1C6-AA5BDB98A132}" sibTransId="{B6DF3F21-6F9A-4F99-B351-5F585DD2BA18}"/>
    <dgm:cxn modelId="{E2AF5805-679B-4F9D-8955-A788D5B5EF86}" type="presOf" srcId="{B22CE3B2-2237-4D5B-8530-40C7CD7192C2}" destId="{29FA045F-69D4-4E51-AD03-03430B9C7EF3}" srcOrd="0" destOrd="15" presId="urn:microsoft.com/office/officeart/2005/8/layout/hList1"/>
    <dgm:cxn modelId="{7D320307-4C88-48C8-B54B-737157DEC260}" srcId="{C6E2F319-F6A4-4A6B-BE17-425EADB0F6E4}" destId="{6353CAC6-308F-49DF-9265-D95F3F0D3B86}" srcOrd="6" destOrd="0" parTransId="{5E99C26C-9030-476E-AF44-C27707B0BD82}" sibTransId="{872B07C1-FC06-4691-8284-C69D549AA80A}"/>
    <dgm:cxn modelId="{59ADBF08-1574-490F-A6C1-78A2951E2FA5}" srcId="{C6E2F319-F6A4-4A6B-BE17-425EADB0F6E4}" destId="{BA43A4EA-1767-463F-BDB3-E7D928BDE750}" srcOrd="3" destOrd="0" parTransId="{FD1B0FD0-29DC-4709-AF99-57C54805DBE3}" sibTransId="{33FDFD39-F561-4EF6-B46D-FFC91EBCBD5E}"/>
    <dgm:cxn modelId="{C1C6330C-2B7C-42FD-8644-8F2041803877}" type="presOf" srcId="{0C540FEA-D0FC-47B1-B9F2-FE8FFF86925D}" destId="{29FA045F-69D4-4E51-AD03-03430B9C7EF3}" srcOrd="0" destOrd="1" presId="urn:microsoft.com/office/officeart/2005/8/layout/hList1"/>
    <dgm:cxn modelId="{99E8310E-C767-431F-8038-D6B6107B016A}" type="presOf" srcId="{B004EFE2-3B8C-40FF-A3DD-18CBB6CF0E33}" destId="{29FA045F-69D4-4E51-AD03-03430B9C7EF3}" srcOrd="0" destOrd="8" presId="urn:microsoft.com/office/officeart/2005/8/layout/hList1"/>
    <dgm:cxn modelId="{F57F200F-CA02-4327-8BE4-51AF5BF0B395}" srcId="{C6E2F319-F6A4-4A6B-BE17-425EADB0F6E4}" destId="{45B3F426-6768-46DE-941E-08737EBB928C}" srcOrd="7" destOrd="0" parTransId="{117876A1-68E4-4741-BAD9-EB215936F9AA}" sibTransId="{E5E0C4E4-55E8-49F6-9218-FDFF26230CC5}"/>
    <dgm:cxn modelId="{AA860212-207F-43D5-8E90-3A4EC9CDC280}" type="presOf" srcId="{52ADD6B1-8B3D-41B2-B3DA-7C74DE17BA29}" destId="{29FA045F-69D4-4E51-AD03-03430B9C7EF3}" srcOrd="0" destOrd="13" presId="urn:microsoft.com/office/officeart/2005/8/layout/hList1"/>
    <dgm:cxn modelId="{6BB32017-E818-4E07-BC41-2D4463852390}" srcId="{C6E2F319-F6A4-4A6B-BE17-425EADB0F6E4}" destId="{C43871CD-2E0B-4DA9-895D-62D223B151A7}" srcOrd="5" destOrd="0" parTransId="{F37FB5F7-9968-4DE1-82F4-DC185BA79F70}" sibTransId="{0D9C60BC-5D9B-44AE-A6E8-39690CB8F047}"/>
    <dgm:cxn modelId="{CEF5B31C-456D-49CB-9DD1-6A508FE6108C}" type="presOf" srcId="{F2329748-08E9-498B-9531-8636994CC2FA}" destId="{FFFCA097-161D-43E4-8846-C9352E0D158C}" srcOrd="0" destOrd="13" presId="urn:microsoft.com/office/officeart/2005/8/layout/hList1"/>
    <dgm:cxn modelId="{94DCBC1D-E835-4BEF-B69C-678FB95AB311}" type="presOf" srcId="{DAD732C5-5942-4CAB-8F54-6460997224A8}" destId="{FFFCA097-161D-43E4-8846-C9352E0D158C}" srcOrd="0" destOrd="4" presId="urn:microsoft.com/office/officeart/2005/8/layout/hList1"/>
    <dgm:cxn modelId="{A266651E-FDED-428B-9445-78398CE5A98B}" type="presOf" srcId="{C43871CD-2E0B-4DA9-895D-62D223B151A7}" destId="{29FA045F-69D4-4E51-AD03-03430B9C7EF3}" srcOrd="0" destOrd="5" presId="urn:microsoft.com/office/officeart/2005/8/layout/hList1"/>
    <dgm:cxn modelId="{2BFA2425-C8E0-4C02-B299-B84AF26627C1}" srcId="{B0C9F3D6-D3E4-4EA2-B984-406BF6BF2938}" destId="{82448C65-B4A9-4638-AE42-75B198432135}" srcOrd="3" destOrd="0" parTransId="{61688649-E921-47AD-9D20-12032CB8CC3E}" sibTransId="{77AB694C-55C1-49A5-B9D3-22FC77BD0748}"/>
    <dgm:cxn modelId="{21572728-C84D-4F21-BDDB-17AC43120D0F}" srcId="{62DACD0D-3859-4BA3-AD27-E9F5FC6FD14F}" destId="{361FD3B2-C4DC-4EAA-B3F3-3FCD04A731CC}" srcOrd="2" destOrd="0" parTransId="{536A50AA-DF73-4145-9D4B-1BBEA342B25C}" sibTransId="{8E5B07E9-1FC2-4CFB-8687-371FBBFF6C80}"/>
    <dgm:cxn modelId="{3C533229-87E6-4476-BF87-94D424E98482}" srcId="{82448C65-B4A9-4638-AE42-75B198432135}" destId="{B2D468EA-78AE-4D85-97D3-DF40DF36076C}" srcOrd="0" destOrd="0" parTransId="{AD3A2678-D505-46B8-85E6-BB2FABD715E5}" sibTransId="{154BD5A9-5EDD-4989-AB49-65E852D7A7AA}"/>
    <dgm:cxn modelId="{CF54C62B-B7FD-49EC-A26A-13DE13A0B1C8}" srcId="{C6E2F319-F6A4-4A6B-BE17-425EADB0F6E4}" destId="{B004EFE2-3B8C-40FF-A3DD-18CBB6CF0E33}" srcOrd="8" destOrd="0" parTransId="{B59E1E95-63D9-4BF1-A7B1-133695AE94D2}" sibTransId="{D826FD3C-F58D-4584-BEA1-94CE77F309D8}"/>
    <dgm:cxn modelId="{36F2F42E-79B3-42CB-9C5C-BC1E1BEEAE74}" srcId="{62DACD0D-3859-4BA3-AD27-E9F5FC6FD14F}" destId="{FC5764C9-A4DC-4B66-836F-82E95E759A74}" srcOrd="10" destOrd="0" parTransId="{AD962830-00BE-4B49-BE32-B7249148C5A6}" sibTransId="{F180849F-0D5A-4553-83D2-06C4B840105D}"/>
    <dgm:cxn modelId="{6A3A9237-128E-4E79-9E48-369A9C7F06FF}" srcId="{62DACD0D-3859-4BA3-AD27-E9F5FC6FD14F}" destId="{F2329748-08E9-498B-9531-8636994CC2FA}" srcOrd="13" destOrd="0" parTransId="{27FE32A9-A40F-43A9-85FE-41340E536C13}" sibTransId="{C1A27D0E-98CD-46BC-BA9C-D4356010B489}"/>
    <dgm:cxn modelId="{398D8638-16C0-4C0F-B99D-12982A88216B}" srcId="{C6E2F319-F6A4-4A6B-BE17-425EADB0F6E4}" destId="{0C540FEA-D0FC-47B1-B9F2-FE8FFF86925D}" srcOrd="1" destOrd="0" parTransId="{BE354BEB-3EA3-416F-9063-0F16E31136C8}" sibTransId="{C5072808-427E-4440-8A5F-A293CDAE7993}"/>
    <dgm:cxn modelId="{B1DE5D3D-9755-46A6-BAE2-33816CEAAD6B}" type="presOf" srcId="{60BC070C-BEB7-4EC3-9D64-375338B52B26}" destId="{4B42A569-47E6-48CC-ADF3-804B65FF1742}" srcOrd="0" destOrd="1" presId="urn:microsoft.com/office/officeart/2005/8/layout/hList1"/>
    <dgm:cxn modelId="{C870B03F-50BE-4C2B-8777-739A095A4A72}" srcId="{62DACD0D-3859-4BA3-AD27-E9F5FC6FD14F}" destId="{C791705A-9800-4EC6-8343-2CA9B9CC7C63}" srcOrd="5" destOrd="0" parTransId="{7F22D5BD-EAC2-4C02-88D1-D7AAD65D10C1}" sibTransId="{9CC42D6A-8A93-4BD8-B75A-AA3B7DE46BE4}"/>
    <dgm:cxn modelId="{0C99285B-FF8A-4909-ABCB-1B2594E86A2F}" type="presOf" srcId="{32EDD41D-1771-4500-9C8B-01A9559FCFA9}" destId="{FFFCA097-161D-43E4-8846-C9352E0D158C}" srcOrd="0" destOrd="6" presId="urn:microsoft.com/office/officeart/2005/8/layout/hList1"/>
    <dgm:cxn modelId="{D15B4C5B-3E80-45D0-9973-6462082606DA}" srcId="{C6E2F319-F6A4-4A6B-BE17-425EADB0F6E4}" destId="{9D9ECD5E-04A1-4500-A679-B2C2DB9511AF}" srcOrd="2" destOrd="0" parTransId="{8CA9442A-05A4-459F-92F4-14527986BA0E}" sibTransId="{4E4BE626-6A6F-4799-B6CB-088DD6E3E0F5}"/>
    <dgm:cxn modelId="{F8E11E5C-8069-4B87-BE4C-E3E0E023DE7F}" srcId="{C6E2F319-F6A4-4A6B-BE17-425EADB0F6E4}" destId="{8662D295-2619-490F-AD45-424E5B966AA3}" srcOrd="4" destOrd="0" parTransId="{C41D8676-CAA9-41A0-9B80-606D06EE99E5}" sibTransId="{749D6E14-906F-49E5-8283-337C01A1F691}"/>
    <dgm:cxn modelId="{38F2775C-DF67-4A7F-9616-845323198BAC}" type="presOf" srcId="{9D9ECD5E-04A1-4500-A679-B2C2DB9511AF}" destId="{29FA045F-69D4-4E51-AD03-03430B9C7EF3}" srcOrd="0" destOrd="2" presId="urn:microsoft.com/office/officeart/2005/8/layout/hList1"/>
    <dgm:cxn modelId="{98376B5F-6252-469D-99B7-C51F7FA6B4D5}" type="presOf" srcId="{C3040182-30B1-4DEA-9D5B-309244CADD99}" destId="{29FA045F-69D4-4E51-AD03-03430B9C7EF3}" srcOrd="0" destOrd="0" presId="urn:microsoft.com/office/officeart/2005/8/layout/hList1"/>
    <dgm:cxn modelId="{DA8C9442-3425-432E-8C50-22C44A387A69}" type="presOf" srcId="{D4062DA2-B869-4781-8BCA-7088D8DEC986}" destId="{306322FC-4E48-4314-B17A-DB80E7FB1DE9}" srcOrd="0" destOrd="0" presId="urn:microsoft.com/office/officeart/2005/8/layout/hList1"/>
    <dgm:cxn modelId="{E1575F64-0548-4F7C-B6E1-24EEB4CFE9B9}" type="presOf" srcId="{8662D295-2619-490F-AD45-424E5B966AA3}" destId="{29FA045F-69D4-4E51-AD03-03430B9C7EF3}" srcOrd="0" destOrd="4" presId="urn:microsoft.com/office/officeart/2005/8/layout/hList1"/>
    <dgm:cxn modelId="{44C54A64-A148-4BFF-A598-652423FE0A1F}" srcId="{D4062DA2-B869-4781-8BCA-7088D8DEC986}" destId="{0F339B54-73FC-45BF-94E3-B345D39DC107}" srcOrd="6" destOrd="0" parTransId="{39087D4C-ADB3-44AF-A675-E6F490EB4D10}" sibTransId="{4E4FD0D2-64E8-4C38-BED7-5C4FD0FD6135}"/>
    <dgm:cxn modelId="{30645865-1A0B-4A2E-A1F9-F97406215652}" srcId="{62DACD0D-3859-4BA3-AD27-E9F5FC6FD14F}" destId="{DAD732C5-5942-4CAB-8F54-6460997224A8}" srcOrd="4" destOrd="0" parTransId="{DEAA2A4A-41F2-4E71-9121-16284E47A155}" sibTransId="{0396F5FF-F4CE-4A5B-A2B3-DF868077A076}"/>
    <dgm:cxn modelId="{02391D66-10D5-4E3D-84B8-01F66080B3AB}" srcId="{B0C9F3D6-D3E4-4EA2-B984-406BF6BF2938}" destId="{C6E2F319-F6A4-4A6B-BE17-425EADB0F6E4}" srcOrd="1" destOrd="0" parTransId="{7ADC5A89-E6B7-4E97-85C9-3FB096127046}" sibTransId="{363C7D9D-5C0E-40BD-A13F-00F0D68A8DE5}"/>
    <dgm:cxn modelId="{FECCC146-327B-4EA1-B22F-60DFC434B8EA}" type="presOf" srcId="{B0C9F3D6-D3E4-4EA2-B984-406BF6BF2938}" destId="{2F6B723C-D583-418E-97B9-47AA03206907}" srcOrd="0" destOrd="0" presId="urn:microsoft.com/office/officeart/2005/8/layout/hList1"/>
    <dgm:cxn modelId="{2E1A7F68-1059-4E95-AB4D-57D6F0C67B0E}" srcId="{B0C9F3D6-D3E4-4EA2-B984-406BF6BF2938}" destId="{62DACD0D-3859-4BA3-AD27-E9F5FC6FD14F}" srcOrd="2" destOrd="0" parTransId="{83DD8BCF-381C-4794-8FD9-566DCC1D64D1}" sibTransId="{5A8A7EBB-6367-44EA-891D-53A9964747AE}"/>
    <dgm:cxn modelId="{CCBEDD6A-52C1-4869-811C-3CDD2BD881FE}" type="presOf" srcId="{65C0199F-FCD9-4663-AEFC-59C34767C335}" destId="{FFFCA097-161D-43E4-8846-C9352E0D158C}" srcOrd="0" destOrd="7" presId="urn:microsoft.com/office/officeart/2005/8/layout/hList1"/>
    <dgm:cxn modelId="{AA373A6D-96D7-490C-9E9A-79A0B17F11B6}" type="presOf" srcId="{B2D468EA-78AE-4D85-97D3-DF40DF36076C}" destId="{9E74A7EC-06A4-40DF-8F0A-CEC3DC24ACB5}" srcOrd="0" destOrd="0" presId="urn:microsoft.com/office/officeart/2005/8/layout/hList1"/>
    <dgm:cxn modelId="{CE4E7C4D-B293-4F2D-A544-65A61BA3D450}" type="presOf" srcId="{A715D7D3-9654-4089-8989-38388E1F0E1C}" destId="{FFFCA097-161D-43E4-8846-C9352E0D158C}" srcOrd="0" destOrd="9" presId="urn:microsoft.com/office/officeart/2005/8/layout/hList1"/>
    <dgm:cxn modelId="{50456C6E-533C-473A-9E03-FB0F2D1EC863}" type="presOf" srcId="{62DACD0D-3859-4BA3-AD27-E9F5FC6FD14F}" destId="{B22FDBCA-C747-4938-B7A5-4D9E55EDFB57}" srcOrd="0" destOrd="0" presId="urn:microsoft.com/office/officeart/2005/8/layout/hList1"/>
    <dgm:cxn modelId="{9AA1F751-125C-4267-99AD-0386AE863391}" type="presOf" srcId="{62EAA58E-FD37-47CD-89A6-E59D07C68E6F}" destId="{FFFCA097-161D-43E4-8846-C9352E0D158C}" srcOrd="0" destOrd="8" presId="urn:microsoft.com/office/officeart/2005/8/layout/hList1"/>
    <dgm:cxn modelId="{FFD5EE52-10F0-4B5A-9B0C-F57B4C7E2553}" srcId="{62DACD0D-3859-4BA3-AD27-E9F5FC6FD14F}" destId="{62EAA58E-FD37-47CD-89A6-E59D07C68E6F}" srcOrd="8" destOrd="0" parTransId="{9DCEE0D1-C47F-49DD-9646-D0D9A209A703}" sibTransId="{0B944A15-8D93-42ED-AB8B-98E92AD17220}"/>
    <dgm:cxn modelId="{24234674-05D9-42F7-B252-09B82B3C8C56}" type="presOf" srcId="{2368F2F5-9EE2-4DB9-93BF-555624F0F5B4}" destId="{29FA045F-69D4-4E51-AD03-03430B9C7EF3}" srcOrd="0" destOrd="9" presId="urn:microsoft.com/office/officeart/2005/8/layout/hList1"/>
    <dgm:cxn modelId="{F2317374-BCC5-494B-BB77-F2601C6CF67F}" srcId="{C6E2F319-F6A4-4A6B-BE17-425EADB0F6E4}" destId="{B2B00F91-305C-477E-838D-0837CA951259}" srcOrd="12" destOrd="0" parTransId="{955CBA70-7CE0-4B9D-83FB-84B69C9886FE}" sibTransId="{8884CE53-0A50-440B-B8B6-8B2A0C5FC35D}"/>
    <dgm:cxn modelId="{66E98954-9B41-4314-9841-D249A1A4F3DC}" type="presOf" srcId="{45B3F426-6768-46DE-941E-08737EBB928C}" destId="{29FA045F-69D4-4E51-AD03-03430B9C7EF3}" srcOrd="0" destOrd="7" presId="urn:microsoft.com/office/officeart/2005/8/layout/hList1"/>
    <dgm:cxn modelId="{39815B7E-F568-4036-A8C1-64FF7CD01232}" type="presOf" srcId="{6353CAC6-308F-49DF-9265-D95F3F0D3B86}" destId="{29FA045F-69D4-4E51-AD03-03430B9C7EF3}" srcOrd="0" destOrd="6" presId="urn:microsoft.com/office/officeart/2005/8/layout/hList1"/>
    <dgm:cxn modelId="{7F80447E-305F-406F-8C6A-994A3C6CD4DE}" type="presOf" srcId="{0F339B54-73FC-45BF-94E3-B345D39DC107}" destId="{4B42A569-47E6-48CC-ADF3-804B65FF1742}" srcOrd="0" destOrd="6" presId="urn:microsoft.com/office/officeart/2005/8/layout/hList1"/>
    <dgm:cxn modelId="{1A960E83-CFE3-4DFB-A8D2-A3109D759CE0}" type="presOf" srcId="{FC5764C9-A4DC-4B66-836F-82E95E759A74}" destId="{FFFCA097-161D-43E4-8846-C9352E0D158C}" srcOrd="0" destOrd="10" presId="urn:microsoft.com/office/officeart/2005/8/layout/hList1"/>
    <dgm:cxn modelId="{A2D2AE83-7EAF-4C69-97AC-4D75767E32B1}" srcId="{C6E2F319-F6A4-4A6B-BE17-425EADB0F6E4}" destId="{C59CFC68-E794-4A4C-9E5D-B9D1BF04DD20}" srcOrd="14" destOrd="0" parTransId="{8ED93C67-1BA4-4E57-9B17-4370EC904D75}" sibTransId="{631E553E-45EE-4B89-A957-541CF699E6D1}"/>
    <dgm:cxn modelId="{8C6B3C86-28B5-436D-A23C-7B2BD342FB95}" srcId="{D4062DA2-B869-4781-8BCA-7088D8DEC986}" destId="{C6F1496A-29DD-4E3C-8A06-38E9093204EA}" srcOrd="3" destOrd="0" parTransId="{B637D4DF-9283-49C2-A2F6-EE341AF89BD0}" sibTransId="{39CFEDAD-B224-4F2A-802B-7DED63EF6A8B}"/>
    <dgm:cxn modelId="{8825D38A-AA76-41ED-806B-31DAE233FDD2}" srcId="{D4062DA2-B869-4781-8BCA-7088D8DEC986}" destId="{CC91D230-3E9C-4CFB-B344-821F6C1CE5DC}" srcOrd="0" destOrd="0" parTransId="{17D2FC2B-CBA5-4C69-A27D-A331969CC7AB}" sibTransId="{B1A4344B-5149-4F93-994E-95BC724857C2}"/>
    <dgm:cxn modelId="{E7EDE88E-007A-4E4E-9B6C-8857A7F4F03C}" type="presOf" srcId="{4E206E5D-E639-4EB8-A3B2-A4568D78D7BA}" destId="{FFFCA097-161D-43E4-8846-C9352E0D158C}" srcOrd="0" destOrd="11" presId="urn:microsoft.com/office/officeart/2005/8/layout/hList1"/>
    <dgm:cxn modelId="{42E59098-A12F-4C7A-9582-D60C35EAD3DD}" srcId="{B0C9F3D6-D3E4-4EA2-B984-406BF6BF2938}" destId="{D4062DA2-B869-4781-8BCA-7088D8DEC986}" srcOrd="0" destOrd="0" parTransId="{0FF9CAB1-1BC2-4444-BB1E-05AA882AD01D}" sibTransId="{04C2A65D-D9FB-4E67-9758-34F5D69D5BEF}"/>
    <dgm:cxn modelId="{D677B798-FA44-41D8-ABD0-FF7D927A7631}" type="presOf" srcId="{C59CFC68-E794-4A4C-9E5D-B9D1BF04DD20}" destId="{29FA045F-69D4-4E51-AD03-03430B9C7EF3}" srcOrd="0" destOrd="14" presId="urn:microsoft.com/office/officeart/2005/8/layout/hList1"/>
    <dgm:cxn modelId="{140B429A-DA67-484F-8C24-A7EB68A0C845}" srcId="{62DACD0D-3859-4BA3-AD27-E9F5FC6FD14F}" destId="{E87737AF-11DA-45FB-B5ED-0F0AAFF3BE3C}" srcOrd="1" destOrd="0" parTransId="{A37B29FB-023F-4298-8387-A98F17AB3D21}" sibTransId="{686C5AA4-2AF9-4ECF-B5F8-0D5F85B01209}"/>
    <dgm:cxn modelId="{3149599B-B37A-4EB8-AA88-D1960B1CC690}" srcId="{C6E2F319-F6A4-4A6B-BE17-425EADB0F6E4}" destId="{2368F2F5-9EE2-4DB9-93BF-555624F0F5B4}" srcOrd="9" destOrd="0" parTransId="{BA07CEF1-7FCE-4E2F-9987-61DCDEBB0514}" sibTransId="{193751D1-A425-4952-A82E-AFB3A7865BF6}"/>
    <dgm:cxn modelId="{C7B7D39C-1502-453E-84C4-133A4829E8D5}" srcId="{C6E2F319-F6A4-4A6B-BE17-425EADB0F6E4}" destId="{97DFF113-9584-4DCD-AAA0-02AFEA16FE2D}" srcOrd="10" destOrd="0" parTransId="{5B09CE55-FF0E-4C00-BFC0-7B3C9A582CF6}" sibTransId="{CA0CE6D6-D5B9-4E28-B15A-14DF52A546FA}"/>
    <dgm:cxn modelId="{AFF6D5A3-45C3-4B95-9E9A-4808530D659B}" srcId="{D4062DA2-B869-4781-8BCA-7088D8DEC986}" destId="{BB527193-EC84-4E78-B5CA-42715F69C168}" srcOrd="5" destOrd="0" parTransId="{81BC9927-4AEF-4FD2-8427-2D691CF03624}" sibTransId="{500F5CA3-FCC3-4295-9DFA-C0A87EEE4CC0}"/>
    <dgm:cxn modelId="{11C91DA4-CF52-4E41-AA47-BF14E63188A5}" type="presOf" srcId="{4C5F397A-2E6A-4825-8F56-063C301EA783}" destId="{FFFCA097-161D-43E4-8846-C9352E0D158C}" srcOrd="0" destOrd="3" presId="urn:microsoft.com/office/officeart/2005/8/layout/hList1"/>
    <dgm:cxn modelId="{C3949DA6-5B26-4AD6-BBDF-FE268A2D5841}" type="presOf" srcId="{C6F1496A-29DD-4E3C-8A06-38E9093204EA}" destId="{4B42A569-47E6-48CC-ADF3-804B65FF1742}" srcOrd="0" destOrd="3" presId="urn:microsoft.com/office/officeart/2005/8/layout/hList1"/>
    <dgm:cxn modelId="{076DF6AB-3026-48C1-A117-4050F71F2226}" srcId="{62DACD0D-3859-4BA3-AD27-E9F5FC6FD14F}" destId="{4E206E5D-E639-4EB8-A3B2-A4568D78D7BA}" srcOrd="11" destOrd="0" parTransId="{846F58FE-FC76-4FDB-821F-1AB78B235BED}" sibTransId="{23AD35D4-DADF-4756-A8D7-4ACC55B45DD6}"/>
    <dgm:cxn modelId="{E977E7AF-A7DF-41FF-9A17-5F2AFEF098B3}" type="presOf" srcId="{CC91D230-3E9C-4CFB-B344-821F6C1CE5DC}" destId="{4B42A569-47E6-48CC-ADF3-804B65FF1742}" srcOrd="0" destOrd="0" presId="urn:microsoft.com/office/officeart/2005/8/layout/hList1"/>
    <dgm:cxn modelId="{522771B0-2379-49F0-A2E1-B0DB2DBE5D6C}" srcId="{62DACD0D-3859-4BA3-AD27-E9F5FC6FD14F}" destId="{A715D7D3-9654-4089-8989-38388E1F0E1C}" srcOrd="9" destOrd="0" parTransId="{E53E3E24-EE35-475C-8260-A2F5651348E0}" sibTransId="{60C4EA4C-630A-49FB-A5C0-4F1C73057F4E}"/>
    <dgm:cxn modelId="{7CC7F3B3-8E65-4A5C-80A6-6B3B2F7A1D8E}" type="presOf" srcId="{E87737AF-11DA-45FB-B5ED-0F0AAFF3BE3C}" destId="{FFFCA097-161D-43E4-8846-C9352E0D158C}" srcOrd="0" destOrd="1" presId="urn:microsoft.com/office/officeart/2005/8/layout/hList1"/>
    <dgm:cxn modelId="{208263B7-B744-425E-8D3F-37B0AB54C7BE}" srcId="{62DACD0D-3859-4BA3-AD27-E9F5FC6FD14F}" destId="{4C5F397A-2E6A-4825-8F56-063C301EA783}" srcOrd="3" destOrd="0" parTransId="{CE4FB5F6-AB10-4382-A5CD-32BC601DA66E}" sibTransId="{495CC7D4-4096-4C5F-A61A-1995736813BF}"/>
    <dgm:cxn modelId="{4E56F8B9-B2BD-436F-A9B7-F0B09C757437}" type="presOf" srcId="{ED150D0C-84D8-4074-AFD7-6CA43E9A1C1C}" destId="{29FA045F-69D4-4E51-AD03-03430B9C7EF3}" srcOrd="0" destOrd="11" presId="urn:microsoft.com/office/officeart/2005/8/layout/hList1"/>
    <dgm:cxn modelId="{058D23BA-2750-4530-8650-CB4098907F1E}" type="presOf" srcId="{BE248CDF-6988-468B-B044-3EB2E958035D}" destId="{FFFCA097-161D-43E4-8846-C9352E0D158C}" srcOrd="0" destOrd="0" presId="urn:microsoft.com/office/officeart/2005/8/layout/hList1"/>
    <dgm:cxn modelId="{268B34BC-8B90-4860-9E37-59F40F0E7ACC}" type="presOf" srcId="{BF75565F-CDE4-452C-820A-DB073CA5FE82}" destId="{4B42A569-47E6-48CC-ADF3-804B65FF1742}" srcOrd="0" destOrd="2" presId="urn:microsoft.com/office/officeart/2005/8/layout/hList1"/>
    <dgm:cxn modelId="{42D92CC1-34A2-4B50-9B27-E964FDC8AEC8}" type="presOf" srcId="{BB527193-EC84-4E78-B5CA-42715F69C168}" destId="{4B42A569-47E6-48CC-ADF3-804B65FF1742}" srcOrd="0" destOrd="5" presId="urn:microsoft.com/office/officeart/2005/8/layout/hList1"/>
    <dgm:cxn modelId="{1B555FC6-B931-44D7-9975-843FB866D141}" type="presOf" srcId="{82448C65-B4A9-4638-AE42-75B198432135}" destId="{07020DA7-8A3D-4B4A-A7C6-E41C8A595E78}" srcOrd="0" destOrd="0" presId="urn:microsoft.com/office/officeart/2005/8/layout/hList1"/>
    <dgm:cxn modelId="{DEDF04C7-65FA-4864-A9DD-1BEA59CF4407}" type="presOf" srcId="{8600DE0A-87B9-4314-815C-6BB19F8AA5D4}" destId="{FFFCA097-161D-43E4-8846-C9352E0D158C}" srcOrd="0" destOrd="12" presId="urn:microsoft.com/office/officeart/2005/8/layout/hList1"/>
    <dgm:cxn modelId="{142116C8-2E99-4D1B-BD63-72DC28F5AB3C}" type="presOf" srcId="{B2B00F91-305C-477E-838D-0837CA951259}" destId="{29FA045F-69D4-4E51-AD03-03430B9C7EF3}" srcOrd="0" destOrd="12" presId="urn:microsoft.com/office/officeart/2005/8/layout/hList1"/>
    <dgm:cxn modelId="{7229C3D1-713B-4019-8B40-D89515B11A03}" type="presOf" srcId="{F84D7385-9137-41BF-80C0-A452DCCA8989}" destId="{29FA045F-69D4-4E51-AD03-03430B9C7EF3}" srcOrd="0" destOrd="16" presId="urn:microsoft.com/office/officeart/2005/8/layout/hList1"/>
    <dgm:cxn modelId="{1BDA3AD3-FCCB-40E3-8539-21CD7CFF7988}" srcId="{D4062DA2-B869-4781-8BCA-7088D8DEC986}" destId="{E0F20345-B717-40B9-BB21-9FD37535CD98}" srcOrd="4" destOrd="0" parTransId="{B1FC4DFB-D647-4B6D-8AB5-364A819B90FC}" sibTransId="{FA79AD39-A83C-4786-B447-F94DEA9FEECB}"/>
    <dgm:cxn modelId="{3701BDD5-E393-4B01-A828-AD0B1B30BC79}" type="presOf" srcId="{BA43A4EA-1767-463F-BDB3-E7D928BDE750}" destId="{29FA045F-69D4-4E51-AD03-03430B9C7EF3}" srcOrd="0" destOrd="3" presId="urn:microsoft.com/office/officeart/2005/8/layout/hList1"/>
    <dgm:cxn modelId="{C61B8FD6-B3BD-4B1C-A36C-5FE3BBC261EA}" srcId="{C6E2F319-F6A4-4A6B-BE17-425EADB0F6E4}" destId="{ED150D0C-84D8-4074-AFD7-6CA43E9A1C1C}" srcOrd="11" destOrd="0" parTransId="{CF15BEC8-D9A4-4FF4-8902-BD33DB9BD1DC}" sibTransId="{31A7939C-9F83-46A2-B309-7BF2EC925A91}"/>
    <dgm:cxn modelId="{18C23DD9-9084-489D-A321-9983DEB7A180}" srcId="{D4062DA2-B869-4781-8BCA-7088D8DEC986}" destId="{BF75565F-CDE4-452C-820A-DB073CA5FE82}" srcOrd="2" destOrd="0" parTransId="{D85692C8-7998-41D3-A486-9EBA44F35B24}" sibTransId="{52BD3230-6A77-461B-9042-FCF50B04462F}"/>
    <dgm:cxn modelId="{BAA6ACD9-0E0A-4C4C-B4B1-9F026A08F6FF}" type="presOf" srcId="{361FD3B2-C4DC-4EAA-B3F3-3FCD04A731CC}" destId="{FFFCA097-161D-43E4-8846-C9352E0D158C}" srcOrd="0" destOrd="2" presId="urn:microsoft.com/office/officeart/2005/8/layout/hList1"/>
    <dgm:cxn modelId="{FB3273DC-1DDB-471A-821E-412BB4B3396E}" srcId="{C6E2F319-F6A4-4A6B-BE17-425EADB0F6E4}" destId="{F84D7385-9137-41BF-80C0-A452DCCA8989}" srcOrd="16" destOrd="0" parTransId="{B0889F1B-E272-4C8B-85E4-C40B45F494A9}" sibTransId="{0ED258B2-132A-435D-9BF1-3A39AE93FFB6}"/>
    <dgm:cxn modelId="{19F72FDE-126D-46A5-B301-C0451A60F48D}" srcId="{62DACD0D-3859-4BA3-AD27-E9F5FC6FD14F}" destId="{8600DE0A-87B9-4314-815C-6BB19F8AA5D4}" srcOrd="12" destOrd="0" parTransId="{03F5CA2D-E22A-4494-AB0B-59FE1779B545}" sibTransId="{042A28D0-BC83-4D17-82F8-024482BF1FCB}"/>
    <dgm:cxn modelId="{C6FCC8E4-290C-4B9F-8CCF-D5C52D2869AD}" type="presOf" srcId="{97DFF113-9584-4DCD-AAA0-02AFEA16FE2D}" destId="{29FA045F-69D4-4E51-AD03-03430B9C7EF3}" srcOrd="0" destOrd="10" presId="urn:microsoft.com/office/officeart/2005/8/layout/hList1"/>
    <dgm:cxn modelId="{1E5E45E8-3EF9-4071-AF3C-66676FB1637B}" srcId="{C6E2F319-F6A4-4A6B-BE17-425EADB0F6E4}" destId="{B22CE3B2-2237-4D5B-8530-40C7CD7192C2}" srcOrd="15" destOrd="0" parTransId="{39AECF7F-1DBA-413D-8049-26779939C901}" sibTransId="{4154A38A-246D-4EAA-ACD6-5A58CC5A46AC}"/>
    <dgm:cxn modelId="{346208EA-C689-4058-8766-508ABED06089}" type="presOf" srcId="{C791705A-9800-4EC6-8343-2CA9B9CC7C63}" destId="{FFFCA097-161D-43E4-8846-C9352E0D158C}" srcOrd="0" destOrd="5" presId="urn:microsoft.com/office/officeart/2005/8/layout/hList1"/>
    <dgm:cxn modelId="{18191FEA-DAC8-47D8-95B3-A9A58FE660FE}" type="presOf" srcId="{C6E2F319-F6A4-4A6B-BE17-425EADB0F6E4}" destId="{DA00D6A1-2C25-4A4B-BA75-420077453ECA}" srcOrd="0" destOrd="0" presId="urn:microsoft.com/office/officeart/2005/8/layout/hList1"/>
    <dgm:cxn modelId="{C0440DF3-17EB-468F-9ADC-AA743585DE38}" srcId="{D4062DA2-B869-4781-8BCA-7088D8DEC986}" destId="{60BC070C-BEB7-4EC3-9D64-375338B52B26}" srcOrd="1" destOrd="0" parTransId="{2FB6E279-94FE-46BB-90DC-3E9B321B0370}" sibTransId="{D9853584-9D71-41FC-8C40-61446C45FF19}"/>
    <dgm:cxn modelId="{62628EF9-8B16-45A2-928D-699204872E8F}" srcId="{62DACD0D-3859-4BA3-AD27-E9F5FC6FD14F}" destId="{BE248CDF-6988-468B-B044-3EB2E958035D}" srcOrd="0" destOrd="0" parTransId="{02826B80-3845-4F04-9AA4-C7ECFE4BAD07}" sibTransId="{167ED91D-B7C7-4D5D-9078-982F481AC81B}"/>
    <dgm:cxn modelId="{8DE32FFA-557D-4E9D-9965-18DDA6C00EEA}" srcId="{62DACD0D-3859-4BA3-AD27-E9F5FC6FD14F}" destId="{65C0199F-FCD9-4663-AEFC-59C34767C335}" srcOrd="7" destOrd="0" parTransId="{1F3886AD-C6DE-4001-9064-6E0F3CEE5545}" sibTransId="{7E1F3AED-6609-472D-8246-20DF98C2C529}"/>
    <dgm:cxn modelId="{6C5F6EFA-A98B-4E21-9AB2-2608D59C10CC}" srcId="{62DACD0D-3859-4BA3-AD27-E9F5FC6FD14F}" destId="{32EDD41D-1771-4500-9C8B-01A9559FCFA9}" srcOrd="6" destOrd="0" parTransId="{FF81C398-26FB-4866-8953-0234857B41D5}" sibTransId="{090868E3-CC8B-4112-B9A7-C4F920B3D301}"/>
    <dgm:cxn modelId="{1F0E7CFB-32A4-42A0-B905-9699473A2302}" type="presOf" srcId="{E0F20345-B717-40B9-BB21-9FD37535CD98}" destId="{4B42A569-47E6-48CC-ADF3-804B65FF1742}" srcOrd="0" destOrd="4" presId="urn:microsoft.com/office/officeart/2005/8/layout/hList1"/>
    <dgm:cxn modelId="{8D762FFD-80D3-4256-937B-561A848D439D}" srcId="{C6E2F319-F6A4-4A6B-BE17-425EADB0F6E4}" destId="{C3040182-30B1-4DEA-9D5B-309244CADD99}" srcOrd="0" destOrd="0" parTransId="{D52DDE40-F9C8-400E-9FCD-78B740DED968}" sibTransId="{A59DAE9E-2FDA-4426-99E4-B362616BCC9B}"/>
    <dgm:cxn modelId="{80166D76-E863-4D75-9046-F4793E0A6598}" type="presParOf" srcId="{2F6B723C-D583-418E-97B9-47AA03206907}" destId="{03F4F44E-8CB5-460A-82D3-9B1AA23B2373}" srcOrd="0" destOrd="0" presId="urn:microsoft.com/office/officeart/2005/8/layout/hList1"/>
    <dgm:cxn modelId="{29452F39-5751-442B-B01D-D773CB95761D}" type="presParOf" srcId="{03F4F44E-8CB5-460A-82D3-9B1AA23B2373}" destId="{306322FC-4E48-4314-B17A-DB80E7FB1DE9}" srcOrd="0" destOrd="0" presId="urn:microsoft.com/office/officeart/2005/8/layout/hList1"/>
    <dgm:cxn modelId="{3520C597-4E76-483F-BC3F-707C5B449695}" type="presParOf" srcId="{03F4F44E-8CB5-460A-82D3-9B1AA23B2373}" destId="{4B42A569-47E6-48CC-ADF3-804B65FF1742}" srcOrd="1" destOrd="0" presId="urn:microsoft.com/office/officeart/2005/8/layout/hList1"/>
    <dgm:cxn modelId="{50594FD0-A674-4998-8CF0-C6177E07508A}" type="presParOf" srcId="{2F6B723C-D583-418E-97B9-47AA03206907}" destId="{348A0CA4-A5A5-4CFF-8E1C-7EBE12425F7D}" srcOrd="1" destOrd="0" presId="urn:microsoft.com/office/officeart/2005/8/layout/hList1"/>
    <dgm:cxn modelId="{A35A33EE-31AD-4D25-BD35-B3D4500CE6F4}" type="presParOf" srcId="{2F6B723C-D583-418E-97B9-47AA03206907}" destId="{20D89C75-CB0D-4B54-82E0-AC6C0FFDC8B4}" srcOrd="2" destOrd="0" presId="urn:microsoft.com/office/officeart/2005/8/layout/hList1"/>
    <dgm:cxn modelId="{27FC428A-00AC-4748-A65B-47BAA0E8EEB4}" type="presParOf" srcId="{20D89C75-CB0D-4B54-82E0-AC6C0FFDC8B4}" destId="{DA00D6A1-2C25-4A4B-BA75-420077453ECA}" srcOrd="0" destOrd="0" presId="urn:microsoft.com/office/officeart/2005/8/layout/hList1"/>
    <dgm:cxn modelId="{9D2BB079-59EB-4193-8382-195C3754BDB8}" type="presParOf" srcId="{20D89C75-CB0D-4B54-82E0-AC6C0FFDC8B4}" destId="{29FA045F-69D4-4E51-AD03-03430B9C7EF3}" srcOrd="1" destOrd="0" presId="urn:microsoft.com/office/officeart/2005/8/layout/hList1"/>
    <dgm:cxn modelId="{FF817777-C4B0-41F1-AE9B-B3B382294950}" type="presParOf" srcId="{2F6B723C-D583-418E-97B9-47AA03206907}" destId="{A82125BA-7A23-4239-9348-212E77A9B841}" srcOrd="3" destOrd="0" presId="urn:microsoft.com/office/officeart/2005/8/layout/hList1"/>
    <dgm:cxn modelId="{3E20C90D-63B5-4B88-80DF-580881965F5C}" type="presParOf" srcId="{2F6B723C-D583-418E-97B9-47AA03206907}" destId="{96B57C2B-FB3E-48C4-A36F-F6BCE9B3F744}" srcOrd="4" destOrd="0" presId="urn:microsoft.com/office/officeart/2005/8/layout/hList1"/>
    <dgm:cxn modelId="{8ED11985-1E58-498F-BBA0-85ACBB0474FE}" type="presParOf" srcId="{96B57C2B-FB3E-48C4-A36F-F6BCE9B3F744}" destId="{B22FDBCA-C747-4938-B7A5-4D9E55EDFB57}" srcOrd="0" destOrd="0" presId="urn:microsoft.com/office/officeart/2005/8/layout/hList1"/>
    <dgm:cxn modelId="{878E5BC0-B1CB-4624-9DAE-8C2D61A76B54}" type="presParOf" srcId="{96B57C2B-FB3E-48C4-A36F-F6BCE9B3F744}" destId="{FFFCA097-161D-43E4-8846-C9352E0D158C}" srcOrd="1" destOrd="0" presId="urn:microsoft.com/office/officeart/2005/8/layout/hList1"/>
    <dgm:cxn modelId="{3D0C554A-935A-4759-A022-BBE6DFA0AF81}" type="presParOf" srcId="{2F6B723C-D583-418E-97B9-47AA03206907}" destId="{1C7F7289-98DC-4450-BAD3-3F1DBEC7964C}" srcOrd="5" destOrd="0" presId="urn:microsoft.com/office/officeart/2005/8/layout/hList1"/>
    <dgm:cxn modelId="{E179CA3F-3065-469B-95A2-06FA74012AC6}" type="presParOf" srcId="{2F6B723C-D583-418E-97B9-47AA03206907}" destId="{E46AC4A8-413C-497B-96F1-EBC260C5D1D0}" srcOrd="6" destOrd="0" presId="urn:microsoft.com/office/officeart/2005/8/layout/hList1"/>
    <dgm:cxn modelId="{503D7D63-9B23-474B-9424-5AB9E40BF273}" type="presParOf" srcId="{E46AC4A8-413C-497B-96F1-EBC260C5D1D0}" destId="{07020DA7-8A3D-4B4A-A7C6-E41C8A595E78}" srcOrd="0" destOrd="0" presId="urn:microsoft.com/office/officeart/2005/8/layout/hList1"/>
    <dgm:cxn modelId="{62CD3F3A-504C-4152-A014-6977B945F20F}" type="presParOf" srcId="{E46AC4A8-413C-497B-96F1-EBC260C5D1D0}" destId="{9E74A7EC-06A4-40DF-8F0A-CEC3DC24AC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647A9-F7BF-4232-BCB1-6FE94912FE75}">
      <dsp:nvSpPr>
        <dsp:cNvPr id="0" name=""/>
        <dsp:cNvSpPr/>
      </dsp:nvSpPr>
      <dsp:spPr>
        <a:xfrm rot="5400000">
          <a:off x="1232010" y="1064435"/>
          <a:ext cx="490343" cy="558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8F4E9-4F69-4B2B-AB55-043E3CFA75F2}">
      <dsp:nvSpPr>
        <dsp:cNvPr id="0" name=""/>
        <dsp:cNvSpPr/>
      </dsp:nvSpPr>
      <dsp:spPr>
        <a:xfrm>
          <a:off x="908683" y="490355"/>
          <a:ext cx="1142736" cy="577788"/>
        </a:xfrm>
        <a:prstGeom prst="roundRect">
          <a:avLst>
            <a:gd name="adj" fmla="val 16670"/>
          </a:avLst>
        </a:prstGeom>
        <a:solidFill>
          <a:srgbClr val="0C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Priorização de OAE </a:t>
          </a:r>
        </a:p>
      </dsp:txBody>
      <dsp:txXfrm>
        <a:off x="936893" y="518565"/>
        <a:ext cx="1086316" cy="521368"/>
      </dsp:txXfrm>
    </dsp:sp>
    <dsp:sp modelId="{F66E113C-EEC2-463F-8DB1-6DE0459B2CBB}">
      <dsp:nvSpPr>
        <dsp:cNvPr id="0" name=""/>
        <dsp:cNvSpPr/>
      </dsp:nvSpPr>
      <dsp:spPr>
        <a:xfrm>
          <a:off x="2465607" y="490262"/>
          <a:ext cx="2335603" cy="46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0" kern="1200" dirty="0"/>
            <a:t>Plano Nacional de Manutenção Rodoviária</a:t>
          </a:r>
        </a:p>
      </dsp:txBody>
      <dsp:txXfrm>
        <a:off x="2465607" y="490262"/>
        <a:ext cx="2335603" cy="466993"/>
      </dsp:txXfrm>
    </dsp:sp>
    <dsp:sp modelId="{8BE1A7FD-4B72-459A-9E0A-2204921127F0}">
      <dsp:nvSpPr>
        <dsp:cNvPr id="0" name=""/>
        <dsp:cNvSpPr/>
      </dsp:nvSpPr>
      <dsp:spPr>
        <a:xfrm rot="5400000">
          <a:off x="2098497" y="1742902"/>
          <a:ext cx="490343" cy="558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699FF-BD77-4AF7-8F44-5EB819ED04C3}">
      <dsp:nvSpPr>
        <dsp:cNvPr id="0" name=""/>
        <dsp:cNvSpPr/>
      </dsp:nvSpPr>
      <dsp:spPr>
        <a:xfrm>
          <a:off x="1776835" y="1169609"/>
          <a:ext cx="991266" cy="577788"/>
        </a:xfrm>
        <a:prstGeom prst="roundRect">
          <a:avLst>
            <a:gd name="adj" fmla="val 16670"/>
          </a:avLst>
        </a:prstGeom>
        <a:solidFill>
          <a:srgbClr val="0C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Nota de Criticidade no SGO</a:t>
          </a:r>
        </a:p>
      </dsp:txBody>
      <dsp:txXfrm>
        <a:off x="1805045" y="1197819"/>
        <a:ext cx="934846" cy="521368"/>
      </dsp:txXfrm>
    </dsp:sp>
    <dsp:sp modelId="{AAFB0B1F-527A-4359-9452-4861F8C06DEF}">
      <dsp:nvSpPr>
        <dsp:cNvPr id="0" name=""/>
        <dsp:cNvSpPr/>
      </dsp:nvSpPr>
      <dsp:spPr>
        <a:xfrm>
          <a:off x="2896188" y="1189832"/>
          <a:ext cx="1863113" cy="46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0" kern="1200" dirty="0"/>
            <a:t>Sistema de Gerenciamento de Obra de Arte Especial</a:t>
          </a:r>
        </a:p>
      </dsp:txBody>
      <dsp:txXfrm>
        <a:off x="2896188" y="1189832"/>
        <a:ext cx="1863113" cy="466993"/>
      </dsp:txXfrm>
    </dsp:sp>
    <dsp:sp modelId="{0DE2246B-7364-4B0D-B6C6-FE83CABA14A1}">
      <dsp:nvSpPr>
        <dsp:cNvPr id="0" name=""/>
        <dsp:cNvSpPr/>
      </dsp:nvSpPr>
      <dsp:spPr>
        <a:xfrm rot="5400000">
          <a:off x="2923577" y="2391218"/>
          <a:ext cx="490343" cy="558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F2DC7-6471-4DF8-B60C-A898A3F5C20E}">
      <dsp:nvSpPr>
        <dsp:cNvPr id="0" name=""/>
        <dsp:cNvSpPr/>
      </dsp:nvSpPr>
      <dsp:spPr>
        <a:xfrm>
          <a:off x="2611053" y="1766799"/>
          <a:ext cx="1408704" cy="577788"/>
        </a:xfrm>
        <a:prstGeom prst="roundRect">
          <a:avLst>
            <a:gd name="adj" fmla="val 16670"/>
          </a:avLst>
        </a:prstGeom>
        <a:solidFill>
          <a:srgbClr val="0C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Reabilitação de OAE</a:t>
          </a:r>
          <a:endParaRPr lang="pt-BR" sz="1200" b="1" kern="1200" dirty="0"/>
        </a:p>
      </dsp:txBody>
      <dsp:txXfrm>
        <a:off x="2639263" y="1795009"/>
        <a:ext cx="1352284" cy="521368"/>
      </dsp:txXfrm>
    </dsp:sp>
    <dsp:sp modelId="{C969C106-69B8-4562-8ED7-8411B8F047CD}">
      <dsp:nvSpPr>
        <dsp:cNvPr id="0" name=""/>
        <dsp:cNvSpPr/>
      </dsp:nvSpPr>
      <dsp:spPr>
        <a:xfrm>
          <a:off x="4119115" y="1836143"/>
          <a:ext cx="929527" cy="46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0" kern="1200" dirty="0"/>
            <a:t>Criticidade 1 e 2</a:t>
          </a:r>
        </a:p>
      </dsp:txBody>
      <dsp:txXfrm>
        <a:off x="4119115" y="1836143"/>
        <a:ext cx="929527" cy="466993"/>
      </dsp:txXfrm>
    </dsp:sp>
    <dsp:sp modelId="{3DC4BF53-07EF-4FDA-9625-429F9495350F}">
      <dsp:nvSpPr>
        <dsp:cNvPr id="0" name=""/>
        <dsp:cNvSpPr/>
      </dsp:nvSpPr>
      <dsp:spPr>
        <a:xfrm rot="5400000">
          <a:off x="3879498" y="3071020"/>
          <a:ext cx="490343" cy="558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E778D-CEAA-410F-8197-50DB7C37489C}">
      <dsp:nvSpPr>
        <dsp:cNvPr id="0" name=""/>
        <dsp:cNvSpPr/>
      </dsp:nvSpPr>
      <dsp:spPr>
        <a:xfrm>
          <a:off x="3748575" y="2468240"/>
          <a:ext cx="1109545" cy="577788"/>
        </a:xfrm>
        <a:prstGeom prst="roundRect">
          <a:avLst>
            <a:gd name="adj" fmla="val 16670"/>
          </a:avLst>
        </a:prstGeom>
        <a:solidFill>
          <a:srgbClr val="0C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Estudos e Projetos</a:t>
          </a:r>
        </a:p>
      </dsp:txBody>
      <dsp:txXfrm>
        <a:off x="3776785" y="2496450"/>
        <a:ext cx="1053125" cy="521368"/>
      </dsp:txXfrm>
    </dsp:sp>
    <dsp:sp modelId="{E59B7B58-8DC8-4C46-8896-3EF1B435F7C2}">
      <dsp:nvSpPr>
        <dsp:cNvPr id="0" name=""/>
        <dsp:cNvSpPr/>
      </dsp:nvSpPr>
      <dsp:spPr>
        <a:xfrm>
          <a:off x="4934101" y="2460910"/>
          <a:ext cx="1530997" cy="46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b="0" kern="1200" dirty="0"/>
            <a:t>Verificação de materiais existentes</a:t>
          </a:r>
        </a:p>
      </dsp:txBody>
      <dsp:txXfrm>
        <a:off x="4934101" y="2460910"/>
        <a:ext cx="1530997" cy="466993"/>
      </dsp:txXfrm>
    </dsp:sp>
    <dsp:sp modelId="{093FF4E7-9AFE-4950-B56C-6F9BA222E389}">
      <dsp:nvSpPr>
        <dsp:cNvPr id="0" name=""/>
        <dsp:cNvSpPr/>
      </dsp:nvSpPr>
      <dsp:spPr>
        <a:xfrm rot="5400000">
          <a:off x="5310586" y="3727304"/>
          <a:ext cx="490343" cy="558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5251-F0D8-462C-A204-05604E03E5BD}">
      <dsp:nvSpPr>
        <dsp:cNvPr id="0" name=""/>
        <dsp:cNvSpPr/>
      </dsp:nvSpPr>
      <dsp:spPr>
        <a:xfrm>
          <a:off x="4698893" y="3118546"/>
          <a:ext cx="1488690" cy="577788"/>
        </a:xfrm>
        <a:prstGeom prst="roundRect">
          <a:avLst>
            <a:gd name="adj" fmla="val 16670"/>
          </a:avLst>
        </a:prstGeom>
        <a:solidFill>
          <a:srgbClr val="0C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Elaboração de Anteprojeto</a:t>
          </a:r>
        </a:p>
      </dsp:txBody>
      <dsp:txXfrm>
        <a:off x="4727103" y="3146756"/>
        <a:ext cx="1432270" cy="521368"/>
      </dsp:txXfrm>
    </dsp:sp>
    <dsp:sp modelId="{2D441D02-A099-4221-97C6-95B00EB0394F}">
      <dsp:nvSpPr>
        <dsp:cNvPr id="0" name=""/>
        <dsp:cNvSpPr/>
      </dsp:nvSpPr>
      <dsp:spPr>
        <a:xfrm>
          <a:off x="5867849" y="3150072"/>
          <a:ext cx="600353" cy="466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b="1" kern="1200" dirty="0">
            <a:solidFill>
              <a:srgbClr val="002060"/>
            </a:solidFill>
          </a:endParaRPr>
        </a:p>
      </dsp:txBody>
      <dsp:txXfrm>
        <a:off x="5867849" y="3150072"/>
        <a:ext cx="600353" cy="466993"/>
      </dsp:txXfrm>
    </dsp:sp>
    <dsp:sp modelId="{15408FA0-E5AA-4201-8EBE-A4FB486E033D}">
      <dsp:nvSpPr>
        <dsp:cNvPr id="0" name=""/>
        <dsp:cNvSpPr/>
      </dsp:nvSpPr>
      <dsp:spPr>
        <a:xfrm>
          <a:off x="5887773" y="3744013"/>
          <a:ext cx="1242475" cy="577788"/>
        </a:xfrm>
        <a:prstGeom prst="roundRect">
          <a:avLst>
            <a:gd name="adj" fmla="val 16670"/>
          </a:avLst>
        </a:prstGeom>
        <a:solidFill>
          <a:srgbClr val="0C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Processo Contratação</a:t>
          </a:r>
        </a:p>
      </dsp:txBody>
      <dsp:txXfrm>
        <a:off x="5915983" y="3772223"/>
        <a:ext cx="1186055" cy="521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647A9-F7BF-4232-BCB1-6FE94912FE75}">
      <dsp:nvSpPr>
        <dsp:cNvPr id="0" name=""/>
        <dsp:cNvSpPr/>
      </dsp:nvSpPr>
      <dsp:spPr>
        <a:xfrm rot="5400000">
          <a:off x="263005" y="1195578"/>
          <a:ext cx="582282" cy="6629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8F4E9-4F69-4B2B-AB55-043E3CFA75F2}">
      <dsp:nvSpPr>
        <dsp:cNvPr id="0" name=""/>
        <dsp:cNvSpPr/>
      </dsp:nvSpPr>
      <dsp:spPr>
        <a:xfrm>
          <a:off x="2925" y="525743"/>
          <a:ext cx="1356999" cy="686123"/>
        </a:xfrm>
        <a:prstGeom prst="roundRect">
          <a:avLst>
            <a:gd name="adj" fmla="val 16670"/>
          </a:avLst>
        </a:prstGeom>
        <a:solidFill>
          <a:srgbClr val="0C56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Priorização de OAE (Reabilitação)</a:t>
          </a:r>
        </a:p>
      </dsp:txBody>
      <dsp:txXfrm>
        <a:off x="36425" y="559243"/>
        <a:ext cx="1289999" cy="619123"/>
      </dsp:txXfrm>
    </dsp:sp>
    <dsp:sp modelId="{F66E113C-EEC2-463F-8DB1-6DE0459B2CBB}">
      <dsp:nvSpPr>
        <dsp:cNvPr id="0" name=""/>
        <dsp:cNvSpPr/>
      </dsp:nvSpPr>
      <dsp:spPr>
        <a:xfrm>
          <a:off x="1812005" y="604661"/>
          <a:ext cx="2044390" cy="55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2246B-7364-4B0D-B6C6-FE83CABA14A1}">
      <dsp:nvSpPr>
        <dsp:cNvPr id="0" name=""/>
        <dsp:cNvSpPr/>
      </dsp:nvSpPr>
      <dsp:spPr>
        <a:xfrm rot="5400000">
          <a:off x="1574153" y="2002271"/>
          <a:ext cx="582282" cy="6629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F2DC7-6471-4DF8-B60C-A898A3F5C20E}">
      <dsp:nvSpPr>
        <dsp:cNvPr id="0" name=""/>
        <dsp:cNvSpPr/>
      </dsp:nvSpPr>
      <dsp:spPr>
        <a:xfrm>
          <a:off x="910138" y="1307512"/>
          <a:ext cx="1395757" cy="686123"/>
        </a:xfrm>
        <a:prstGeom prst="roundRect">
          <a:avLst>
            <a:gd name="adj" fmla="val 16670"/>
          </a:avLst>
        </a:prstGeom>
        <a:solidFill>
          <a:srgbClr val="F392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Priorização BIM</a:t>
          </a:r>
        </a:p>
      </dsp:txBody>
      <dsp:txXfrm>
        <a:off x="943638" y="1341012"/>
        <a:ext cx="1328757" cy="619123"/>
      </dsp:txXfrm>
    </dsp:sp>
    <dsp:sp modelId="{C969C106-69B8-4562-8ED7-8411B8F047CD}">
      <dsp:nvSpPr>
        <dsp:cNvPr id="0" name=""/>
        <dsp:cNvSpPr/>
      </dsp:nvSpPr>
      <dsp:spPr>
        <a:xfrm>
          <a:off x="2476988" y="1395113"/>
          <a:ext cx="1407817" cy="55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4BF53-07EF-4FDA-9625-429F9495350F}">
      <dsp:nvSpPr>
        <dsp:cNvPr id="0" name=""/>
        <dsp:cNvSpPr/>
      </dsp:nvSpPr>
      <dsp:spPr>
        <a:xfrm rot="5400000">
          <a:off x="2750350" y="2826043"/>
          <a:ext cx="582282" cy="6629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E778D-CEAA-410F-8197-50DB7C37489C}">
      <dsp:nvSpPr>
        <dsp:cNvPr id="0" name=""/>
        <dsp:cNvSpPr/>
      </dsp:nvSpPr>
      <dsp:spPr>
        <a:xfrm>
          <a:off x="2239739" y="2095037"/>
          <a:ext cx="1317584" cy="686123"/>
        </a:xfrm>
        <a:prstGeom prst="roundRect">
          <a:avLst>
            <a:gd name="adj" fmla="val 16670"/>
          </a:avLst>
        </a:prstGeom>
        <a:solidFill>
          <a:srgbClr val="F392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Estudos e Projetos</a:t>
          </a:r>
        </a:p>
      </dsp:txBody>
      <dsp:txXfrm>
        <a:off x="2273239" y="2128537"/>
        <a:ext cx="1250584" cy="619123"/>
      </dsp:txXfrm>
    </dsp:sp>
    <dsp:sp modelId="{E59B7B58-8DC8-4C46-8896-3EF1B435F7C2}">
      <dsp:nvSpPr>
        <dsp:cNvPr id="0" name=""/>
        <dsp:cNvSpPr/>
      </dsp:nvSpPr>
      <dsp:spPr>
        <a:xfrm>
          <a:off x="1907131" y="3714496"/>
          <a:ext cx="2109480" cy="55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FF4E7-9AFE-4950-B56C-6F9BA222E389}">
      <dsp:nvSpPr>
        <dsp:cNvPr id="0" name=""/>
        <dsp:cNvSpPr/>
      </dsp:nvSpPr>
      <dsp:spPr>
        <a:xfrm rot="5400000">
          <a:off x="4229747" y="3588872"/>
          <a:ext cx="582282" cy="6629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35251-F0D8-462C-A204-05604E03E5BD}">
      <dsp:nvSpPr>
        <dsp:cNvPr id="0" name=""/>
        <dsp:cNvSpPr/>
      </dsp:nvSpPr>
      <dsp:spPr>
        <a:xfrm>
          <a:off x="3361130" y="2907469"/>
          <a:ext cx="1460795" cy="686123"/>
        </a:xfrm>
        <a:prstGeom prst="roundRect">
          <a:avLst>
            <a:gd name="adj" fmla="val 16670"/>
          </a:avLst>
        </a:prstGeom>
        <a:solidFill>
          <a:srgbClr val="F392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Elaboração de Anteprojeto</a:t>
          </a:r>
        </a:p>
      </dsp:txBody>
      <dsp:txXfrm>
        <a:off x="3394630" y="2940969"/>
        <a:ext cx="1393795" cy="619123"/>
      </dsp:txXfrm>
    </dsp:sp>
    <dsp:sp modelId="{2D441D02-A099-4221-97C6-95B00EB0394F}">
      <dsp:nvSpPr>
        <dsp:cNvPr id="0" name=""/>
        <dsp:cNvSpPr/>
      </dsp:nvSpPr>
      <dsp:spPr>
        <a:xfrm>
          <a:off x="4891496" y="2903409"/>
          <a:ext cx="712919" cy="55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200" b="1" kern="1200" dirty="0">
            <a:solidFill>
              <a:srgbClr val="002060"/>
            </a:solidFill>
          </a:endParaRPr>
        </a:p>
      </dsp:txBody>
      <dsp:txXfrm>
        <a:off x="4891496" y="2903409"/>
        <a:ext cx="712919" cy="554555"/>
      </dsp:txXfrm>
    </dsp:sp>
    <dsp:sp modelId="{15408FA0-E5AA-4201-8EBE-A4FB486E033D}">
      <dsp:nvSpPr>
        <dsp:cNvPr id="0" name=""/>
        <dsp:cNvSpPr/>
      </dsp:nvSpPr>
      <dsp:spPr>
        <a:xfrm>
          <a:off x="4893676" y="3608715"/>
          <a:ext cx="1252380" cy="686123"/>
        </a:xfrm>
        <a:prstGeom prst="roundRect">
          <a:avLst>
            <a:gd name="adj" fmla="val 16670"/>
          </a:avLst>
        </a:prstGeom>
        <a:solidFill>
          <a:srgbClr val="F392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Processo Contratação</a:t>
          </a:r>
        </a:p>
      </dsp:txBody>
      <dsp:txXfrm>
        <a:off x="4927176" y="3642215"/>
        <a:ext cx="1185380" cy="619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322FC-4E48-4314-B17A-DB80E7FB1DE9}">
      <dsp:nvSpPr>
        <dsp:cNvPr id="0" name=""/>
        <dsp:cNvSpPr/>
      </dsp:nvSpPr>
      <dsp:spPr>
        <a:xfrm>
          <a:off x="265" y="275110"/>
          <a:ext cx="1719763" cy="687905"/>
        </a:xfrm>
        <a:prstGeom prst="rect">
          <a:avLst/>
        </a:prstGeom>
        <a:solidFill>
          <a:srgbClr val="0C566E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Objetivos BIM</a:t>
          </a:r>
        </a:p>
      </dsp:txBody>
      <dsp:txXfrm>
        <a:off x="265" y="275110"/>
        <a:ext cx="1719763" cy="687905"/>
      </dsp:txXfrm>
    </dsp:sp>
    <dsp:sp modelId="{4B42A569-47E6-48CC-ADF3-804B65FF1742}">
      <dsp:nvSpPr>
        <dsp:cNvPr id="0" name=""/>
        <dsp:cNvSpPr/>
      </dsp:nvSpPr>
      <dsp:spPr>
        <a:xfrm>
          <a:off x="265" y="963016"/>
          <a:ext cx="1719763" cy="4078242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Reduzir tempo de projeto, análise e aprovação;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Informações em todo ciclo de vida do ativo;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Biblioteca de objetos;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Qualidade dos projetos</a:t>
          </a:r>
        </a:p>
      </dsp:txBody>
      <dsp:txXfrm>
        <a:off x="265" y="963016"/>
        <a:ext cx="1719763" cy="4078242"/>
      </dsp:txXfrm>
    </dsp:sp>
    <dsp:sp modelId="{DA00D6A1-2C25-4A4B-BA75-420077453ECA}">
      <dsp:nvSpPr>
        <dsp:cNvPr id="0" name=""/>
        <dsp:cNvSpPr/>
      </dsp:nvSpPr>
      <dsp:spPr>
        <a:xfrm>
          <a:off x="1977812" y="272124"/>
          <a:ext cx="1945620" cy="687905"/>
        </a:xfrm>
        <a:prstGeom prst="rect">
          <a:avLst/>
        </a:prstGeom>
        <a:solidFill>
          <a:srgbClr val="0C566E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Requisitos p/ Projetos BIM</a:t>
          </a:r>
        </a:p>
      </dsp:txBody>
      <dsp:txXfrm>
        <a:off x="1977812" y="272124"/>
        <a:ext cx="1945620" cy="687905"/>
      </dsp:txXfrm>
    </dsp:sp>
    <dsp:sp modelId="{29FA045F-69D4-4E51-AD03-03430B9C7EF3}">
      <dsp:nvSpPr>
        <dsp:cNvPr id="0" name=""/>
        <dsp:cNvSpPr/>
      </dsp:nvSpPr>
      <dsp:spPr>
        <a:xfrm>
          <a:off x="1960795" y="960029"/>
          <a:ext cx="1979654" cy="4084216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Usos BIM;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Plano de Execução BIM (PEB);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Produção e divulgação dos dados;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Objetos paramétricos;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Classificação da informação;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LOD, NI e ND;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BIM 4D e 5D;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Codificação de prancha e elementos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Perfil Profissional.</a:t>
          </a:r>
        </a:p>
      </dsp:txBody>
      <dsp:txXfrm>
        <a:off x="1960795" y="960029"/>
        <a:ext cx="1979654" cy="4084216"/>
      </dsp:txXfrm>
    </dsp:sp>
    <dsp:sp modelId="{B22FDBCA-C747-4938-B7A5-4D9E55EDFB57}">
      <dsp:nvSpPr>
        <dsp:cNvPr id="0" name=""/>
        <dsp:cNvSpPr/>
      </dsp:nvSpPr>
      <dsp:spPr>
        <a:xfrm>
          <a:off x="4181216" y="272124"/>
          <a:ext cx="1719763" cy="687905"/>
        </a:xfrm>
        <a:prstGeom prst="rect">
          <a:avLst/>
        </a:prstGeom>
        <a:solidFill>
          <a:srgbClr val="0C566E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Pacote de Entregas</a:t>
          </a:r>
        </a:p>
      </dsp:txBody>
      <dsp:txXfrm>
        <a:off x="4181216" y="272124"/>
        <a:ext cx="1719763" cy="687905"/>
      </dsp:txXfrm>
    </dsp:sp>
    <dsp:sp modelId="{FFFCA097-161D-43E4-8846-C9352E0D158C}">
      <dsp:nvSpPr>
        <dsp:cNvPr id="0" name=""/>
        <dsp:cNvSpPr/>
      </dsp:nvSpPr>
      <dsp:spPr>
        <a:xfrm>
          <a:off x="4181216" y="960029"/>
          <a:ext cx="1719763" cy="4084216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Plano de Execução BIM (PEB);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Modelo BIM de Engenharia (Projetos);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Modelo Federado ou integrado;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Modelos BIM de Registro (</a:t>
          </a:r>
          <a:r>
            <a:rPr lang="pt-BR" sz="1400" i="1" kern="1200" dirty="0">
              <a:solidFill>
                <a:srgbClr val="002060"/>
              </a:solidFill>
            </a:rPr>
            <a:t>As </a:t>
          </a:r>
          <a:r>
            <a:rPr lang="pt-BR" sz="1400" i="1" kern="1200" dirty="0" err="1">
              <a:solidFill>
                <a:srgbClr val="002060"/>
              </a:solidFill>
            </a:rPr>
            <a:t>Built</a:t>
          </a:r>
          <a:r>
            <a:rPr lang="pt-BR" sz="1400" kern="1200" dirty="0">
              <a:solidFill>
                <a:srgbClr val="002060"/>
              </a:solidFill>
            </a:rPr>
            <a:t>);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Extração de Documentação do modelo;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Plano de Execução de Obras (BIM 4D);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5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Orçamento (BIM 5D)</a:t>
          </a:r>
        </a:p>
      </dsp:txBody>
      <dsp:txXfrm>
        <a:off x="4181216" y="960029"/>
        <a:ext cx="1719763" cy="4084216"/>
      </dsp:txXfrm>
    </dsp:sp>
    <dsp:sp modelId="{07020DA7-8A3D-4B4A-A7C6-E41C8A595E78}">
      <dsp:nvSpPr>
        <dsp:cNvPr id="0" name=""/>
        <dsp:cNvSpPr/>
      </dsp:nvSpPr>
      <dsp:spPr>
        <a:xfrm>
          <a:off x="6141747" y="272124"/>
          <a:ext cx="1719763" cy="687905"/>
        </a:xfrm>
        <a:prstGeom prst="rect">
          <a:avLst/>
        </a:prstGeom>
        <a:solidFill>
          <a:srgbClr val="0C566E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Documento referencial</a:t>
          </a:r>
        </a:p>
      </dsp:txBody>
      <dsp:txXfrm>
        <a:off x="6141747" y="272124"/>
        <a:ext cx="1719763" cy="687905"/>
      </dsp:txXfrm>
    </dsp:sp>
    <dsp:sp modelId="{9E74A7EC-06A4-40DF-8F0A-CEC3DC24ACB5}">
      <dsp:nvSpPr>
        <dsp:cNvPr id="0" name=""/>
        <dsp:cNvSpPr/>
      </dsp:nvSpPr>
      <dsp:spPr>
        <a:xfrm>
          <a:off x="6141747" y="960029"/>
          <a:ext cx="1719763" cy="4084216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</a:rPr>
            <a:t>Template de OAE</a:t>
          </a:r>
        </a:p>
      </dsp:txBody>
      <dsp:txXfrm>
        <a:off x="6141747" y="960029"/>
        <a:ext cx="1719763" cy="408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42C32-6C61-48AD-B3CF-3FFA8CEE43E4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9063-0B7B-4BA8-9007-745DD1008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5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9063-0B7B-4BA8-9007-745DD1008D9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28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9063-0B7B-4BA8-9007-745DD1008D9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3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9063-0B7B-4BA8-9007-745DD1008D9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29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49063-0B7B-4BA8-9007-745DD1008D9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46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80.png"/><Relationship Id="rId21" Type="http://schemas.openxmlformats.org/officeDocument/2006/relationships/image" Target="../media/image34.svg"/><Relationship Id="rId7" Type="http://schemas.openxmlformats.org/officeDocument/2006/relationships/image" Target="../media/image12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microsoft.com/office/2014/relationships/chartEx" Target="../charts/chartEx3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svg"/><Relationship Id="rId3" Type="http://schemas.microsoft.com/office/2014/relationships/chartEx" Target="../charts/chartEx1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sv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14/relationships/chartEx" Target="../charts/chartEx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8075"/>
            <a:ext cx="9144000" cy="2387600"/>
          </a:xfrm>
        </p:spPr>
        <p:txBody>
          <a:bodyPr/>
          <a:lstStyle/>
          <a:p>
            <a:r>
              <a:rPr lang="pt-BR" dirty="0"/>
              <a:t>PROCESSO DE CONTRATAÇÃO EM BIM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50"/>
            <a:ext cx="9144000" cy="1655762"/>
          </a:xfrm>
        </p:spPr>
        <p:txBody>
          <a:bodyPr/>
          <a:lstStyle/>
          <a:p>
            <a:r>
              <a:rPr lang="pt-BR" dirty="0"/>
              <a:t>OBRAS DE ARTE ESPECIAIS - OAES PRIORITÁRIAS EM BIM</a:t>
            </a:r>
          </a:p>
          <a:p>
            <a:r>
              <a:rPr lang="pt-BR" dirty="0"/>
              <a:t>NÚCLEO BIM DO DNIT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Agrupar 162">
            <a:extLst>
              <a:ext uri="{FF2B5EF4-FFF2-40B4-BE49-F238E27FC236}">
                <a16:creationId xmlns:a16="http://schemas.microsoft.com/office/drawing/2014/main" id="{F85E7C68-F317-4415-AF53-39D3E80B6FCC}"/>
              </a:ext>
            </a:extLst>
          </p:cNvPr>
          <p:cNvGrpSpPr/>
          <p:nvPr/>
        </p:nvGrpSpPr>
        <p:grpSpPr>
          <a:xfrm>
            <a:off x="101600" y="1038658"/>
            <a:ext cx="11988800" cy="5584426"/>
            <a:chOff x="101600" y="1038658"/>
            <a:chExt cx="11988800" cy="5584426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895921A-6DAC-4AE8-A059-B03F7725068B}"/>
                </a:ext>
              </a:extLst>
            </p:cNvPr>
            <p:cNvGrpSpPr/>
            <p:nvPr/>
          </p:nvGrpSpPr>
          <p:grpSpPr>
            <a:xfrm>
              <a:off x="132798" y="1038658"/>
              <a:ext cx="11945257" cy="1815642"/>
              <a:chOff x="630619" y="1826725"/>
              <a:chExt cx="11272347" cy="2160000"/>
            </a:xfrm>
          </p:grpSpPr>
          <p:sp>
            <p:nvSpPr>
              <p:cNvPr id="2" name="Retângulo: Cantos Superiores Arredondados 1">
                <a:extLst>
                  <a:ext uri="{FF2B5EF4-FFF2-40B4-BE49-F238E27FC236}">
                    <a16:creationId xmlns:a16="http://schemas.microsoft.com/office/drawing/2014/main" id="{7F593954-E51A-40AC-8668-61A5B2D4E272}"/>
                  </a:ext>
                </a:extLst>
              </p:cNvPr>
              <p:cNvSpPr/>
              <p:nvPr/>
            </p:nvSpPr>
            <p:spPr>
              <a:xfrm rot="16200000">
                <a:off x="-307490" y="2764834"/>
                <a:ext cx="2160000" cy="283781"/>
              </a:xfrm>
              <a:prstGeom prst="round2SameRect">
                <a:avLst/>
              </a:prstGeom>
              <a:solidFill>
                <a:srgbClr val="0C56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DPP</a:t>
                </a:r>
              </a:p>
            </p:txBody>
          </p:sp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F051443E-647F-4964-9291-C2E8D28C50D9}"/>
                  </a:ext>
                </a:extLst>
              </p:cNvPr>
              <p:cNvSpPr/>
              <p:nvPr/>
            </p:nvSpPr>
            <p:spPr>
              <a:xfrm>
                <a:off x="914400" y="1834464"/>
                <a:ext cx="10988566" cy="21410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CC12DB0-0244-468A-96F3-D432F623244D}"/>
                </a:ext>
              </a:extLst>
            </p:cNvPr>
            <p:cNvGrpSpPr/>
            <p:nvPr/>
          </p:nvGrpSpPr>
          <p:grpSpPr>
            <a:xfrm>
              <a:off x="101600" y="2931212"/>
              <a:ext cx="11945257" cy="1815642"/>
              <a:chOff x="630619" y="1826725"/>
              <a:chExt cx="11272347" cy="2160000"/>
            </a:xfrm>
          </p:grpSpPr>
          <p:sp>
            <p:nvSpPr>
              <p:cNvPr id="21" name="Retângulo: Cantos Superiores Arredondados 20">
                <a:extLst>
                  <a:ext uri="{FF2B5EF4-FFF2-40B4-BE49-F238E27FC236}">
                    <a16:creationId xmlns:a16="http://schemas.microsoft.com/office/drawing/2014/main" id="{F4B02A9B-9B01-4C04-90FC-B3FC63413BA6}"/>
                  </a:ext>
                </a:extLst>
              </p:cNvPr>
              <p:cNvSpPr/>
              <p:nvPr/>
            </p:nvSpPr>
            <p:spPr>
              <a:xfrm rot="16200000">
                <a:off x="-307490" y="2764834"/>
                <a:ext cx="2160000" cy="283781"/>
              </a:xfrm>
              <a:prstGeom prst="round2SameRect">
                <a:avLst/>
              </a:prstGeom>
              <a:solidFill>
                <a:srgbClr val="159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DIR</a:t>
                </a:r>
              </a:p>
            </p:txBody>
          </p:sp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AB3F97CF-05E7-402C-BE37-0D9BB75E2EB3}"/>
                  </a:ext>
                </a:extLst>
              </p:cNvPr>
              <p:cNvSpPr/>
              <p:nvPr/>
            </p:nvSpPr>
            <p:spPr>
              <a:xfrm>
                <a:off x="914400" y="1828799"/>
                <a:ext cx="10988566" cy="21410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0D33207D-992D-4F13-9E94-095F1EF3E3AE}"/>
                </a:ext>
              </a:extLst>
            </p:cNvPr>
            <p:cNvGrpSpPr/>
            <p:nvPr/>
          </p:nvGrpSpPr>
          <p:grpSpPr>
            <a:xfrm>
              <a:off x="101600" y="4807442"/>
              <a:ext cx="11945257" cy="1815642"/>
              <a:chOff x="630619" y="1826725"/>
              <a:chExt cx="11272347" cy="2160000"/>
            </a:xfrm>
          </p:grpSpPr>
          <p:sp>
            <p:nvSpPr>
              <p:cNvPr id="24" name="Retângulo: Cantos Superiores Arredondados 23">
                <a:extLst>
                  <a:ext uri="{FF2B5EF4-FFF2-40B4-BE49-F238E27FC236}">
                    <a16:creationId xmlns:a16="http://schemas.microsoft.com/office/drawing/2014/main" id="{9DB68344-35B6-4663-ACD6-01A769EF1710}"/>
                  </a:ext>
                </a:extLst>
              </p:cNvPr>
              <p:cNvSpPr/>
              <p:nvPr/>
            </p:nvSpPr>
            <p:spPr>
              <a:xfrm rot="16200000">
                <a:off x="-307490" y="2764834"/>
                <a:ext cx="2160000" cy="283781"/>
              </a:xfrm>
              <a:prstGeom prst="round2Same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DIREX</a:t>
                </a:r>
              </a:p>
            </p:txBody>
          </p: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3767A16-1085-416A-B2D8-1F120F2B223D}"/>
                  </a:ext>
                </a:extLst>
              </p:cNvPr>
              <p:cNvSpPr/>
              <p:nvPr/>
            </p:nvSpPr>
            <p:spPr>
              <a:xfrm>
                <a:off x="914400" y="1828799"/>
                <a:ext cx="10988566" cy="21410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CE5FB88-A58C-4345-AA7C-B6004C728877}"/>
                </a:ext>
              </a:extLst>
            </p:cNvPr>
            <p:cNvSpPr/>
            <p:nvPr/>
          </p:nvSpPr>
          <p:spPr>
            <a:xfrm>
              <a:off x="540823" y="3688814"/>
              <a:ext cx="288000" cy="28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CC6FA987-8584-4FB3-8F61-4F5B5E77C5A1}"/>
                </a:ext>
              </a:extLst>
            </p:cNvPr>
            <p:cNvCxnSpPr>
              <a:cxnSpLocks/>
              <a:stCxn id="26" idx="6"/>
              <a:endCxn id="80" idx="1"/>
            </p:cNvCxnSpPr>
            <p:nvPr/>
          </p:nvCxnSpPr>
          <p:spPr>
            <a:xfrm>
              <a:off x="828823" y="3832814"/>
              <a:ext cx="27429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380752AE-56D4-42DC-95F5-F1AF0B3A4B5F}"/>
                </a:ext>
              </a:extLst>
            </p:cNvPr>
            <p:cNvCxnSpPr>
              <a:cxnSpLocks/>
              <a:stCxn id="80" idx="0"/>
              <a:endCxn id="83" idx="2"/>
            </p:cNvCxnSpPr>
            <p:nvPr/>
          </p:nvCxnSpPr>
          <p:spPr>
            <a:xfrm flipV="1">
              <a:off x="1560322" y="2528978"/>
              <a:ext cx="5346" cy="99751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CCAA5AC0-076E-4017-8873-D125400E4D54}"/>
                </a:ext>
              </a:extLst>
            </p:cNvPr>
            <p:cNvCxnSpPr>
              <a:cxnSpLocks/>
              <a:stCxn id="83" idx="3"/>
            </p:cNvCxnSpPr>
            <p:nvPr/>
          </p:nvCxnSpPr>
          <p:spPr>
            <a:xfrm>
              <a:off x="2022868" y="2222654"/>
              <a:ext cx="35911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24FDD82F-F848-434B-93A4-1E1E3C0EB13C}"/>
                </a:ext>
              </a:extLst>
            </p:cNvPr>
            <p:cNvSpPr/>
            <p:nvPr/>
          </p:nvSpPr>
          <p:spPr>
            <a:xfrm rot="18956464">
              <a:off x="2429330" y="2084234"/>
              <a:ext cx="288985" cy="28898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6" name="Conector: Angulado 45">
              <a:extLst>
                <a:ext uri="{FF2B5EF4-FFF2-40B4-BE49-F238E27FC236}">
                  <a16:creationId xmlns:a16="http://schemas.microsoft.com/office/drawing/2014/main" id="{52E1EAE5-5661-4478-ABA8-EA269FE63F8B}"/>
                </a:ext>
              </a:extLst>
            </p:cNvPr>
            <p:cNvCxnSpPr>
              <a:cxnSpLocks/>
              <a:endCxn id="86" idx="1"/>
            </p:cNvCxnSpPr>
            <p:nvPr/>
          </p:nvCxnSpPr>
          <p:spPr>
            <a:xfrm rot="5400000" flipH="1" flipV="1">
              <a:off x="2511288" y="1588452"/>
              <a:ext cx="496020" cy="375897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34CABB1B-FBA4-4E4A-B13E-68B201807349}"/>
                </a:ext>
              </a:extLst>
            </p:cNvPr>
            <p:cNvCxnSpPr>
              <a:cxnSpLocks/>
              <a:stCxn id="86" idx="3"/>
              <a:endCxn id="89" idx="1"/>
            </p:cNvCxnSpPr>
            <p:nvPr/>
          </p:nvCxnSpPr>
          <p:spPr>
            <a:xfrm>
              <a:off x="3861647" y="1528390"/>
              <a:ext cx="28062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>
              <a:extLst>
                <a:ext uri="{FF2B5EF4-FFF2-40B4-BE49-F238E27FC236}">
                  <a16:creationId xmlns:a16="http://schemas.microsoft.com/office/drawing/2014/main" id="{83BCF93C-51E3-4048-A64B-123451B349BF}"/>
                </a:ext>
              </a:extLst>
            </p:cNvPr>
            <p:cNvCxnSpPr>
              <a:cxnSpLocks/>
              <a:stCxn id="89" idx="3"/>
              <a:endCxn id="90" idx="1"/>
            </p:cNvCxnSpPr>
            <p:nvPr/>
          </p:nvCxnSpPr>
          <p:spPr>
            <a:xfrm>
              <a:off x="5056671" y="1528390"/>
              <a:ext cx="29586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de Seta Reta 54">
              <a:extLst>
                <a:ext uri="{FF2B5EF4-FFF2-40B4-BE49-F238E27FC236}">
                  <a16:creationId xmlns:a16="http://schemas.microsoft.com/office/drawing/2014/main" id="{B253146F-C0D6-4FE2-A54A-3A7634F1023E}"/>
                </a:ext>
              </a:extLst>
            </p:cNvPr>
            <p:cNvCxnSpPr>
              <a:cxnSpLocks/>
              <a:stCxn id="90" idx="3"/>
              <a:endCxn id="91" idx="1"/>
            </p:cNvCxnSpPr>
            <p:nvPr/>
          </p:nvCxnSpPr>
          <p:spPr>
            <a:xfrm>
              <a:off x="6266934" y="1528390"/>
              <a:ext cx="32489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3FE359C1-6814-4BB4-8CD0-9C855CCEE8AB}"/>
                </a:ext>
              </a:extLst>
            </p:cNvPr>
            <p:cNvCxnSpPr>
              <a:cxnSpLocks/>
              <a:stCxn id="91" idx="3"/>
              <a:endCxn id="92" idx="1"/>
            </p:cNvCxnSpPr>
            <p:nvPr/>
          </p:nvCxnSpPr>
          <p:spPr>
            <a:xfrm>
              <a:off x="7506225" y="1528390"/>
              <a:ext cx="33795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: Angulado 69">
              <a:extLst>
                <a:ext uri="{FF2B5EF4-FFF2-40B4-BE49-F238E27FC236}">
                  <a16:creationId xmlns:a16="http://schemas.microsoft.com/office/drawing/2014/main" id="{F7B14AAE-2859-4FC3-8F56-47E5F72A4FAD}"/>
                </a:ext>
              </a:extLst>
            </p:cNvPr>
            <p:cNvCxnSpPr>
              <a:cxnSpLocks/>
              <a:endCxn id="75" idx="1"/>
            </p:cNvCxnSpPr>
            <p:nvPr/>
          </p:nvCxnSpPr>
          <p:spPr>
            <a:xfrm rot="16200000" flipH="1">
              <a:off x="2044108" y="2951199"/>
              <a:ext cx="1418161" cy="381215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luxograma: Documento 72">
              <a:extLst>
                <a:ext uri="{FF2B5EF4-FFF2-40B4-BE49-F238E27FC236}">
                  <a16:creationId xmlns:a16="http://schemas.microsoft.com/office/drawing/2014/main" id="{760FC448-7B86-40F3-87CA-E994478421AA}"/>
                </a:ext>
              </a:extLst>
            </p:cNvPr>
            <p:cNvSpPr/>
            <p:nvPr/>
          </p:nvSpPr>
          <p:spPr>
            <a:xfrm>
              <a:off x="4065887" y="3547981"/>
              <a:ext cx="914400" cy="612648"/>
            </a:xfrm>
            <a:prstGeom prst="flowChartDocument">
              <a:avLst/>
            </a:prstGeom>
            <a:solidFill>
              <a:srgbClr val="159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/>
                <a:t>DIR encaminha documentos à DPP</a:t>
              </a:r>
            </a:p>
          </p:txBody>
        </p:sp>
        <p:sp>
          <p:nvSpPr>
            <p:cNvPr id="75" name="Fluxograma: Processo Alternativo 74">
              <a:extLst>
                <a:ext uri="{FF2B5EF4-FFF2-40B4-BE49-F238E27FC236}">
                  <a16:creationId xmlns:a16="http://schemas.microsoft.com/office/drawing/2014/main" id="{7F313752-98CE-42F2-992B-5401CBE724EF}"/>
                </a:ext>
              </a:extLst>
            </p:cNvPr>
            <p:cNvSpPr/>
            <p:nvPr/>
          </p:nvSpPr>
          <p:spPr>
            <a:xfrm>
              <a:off x="2943796" y="3544564"/>
              <a:ext cx="914400" cy="612648"/>
            </a:xfrm>
            <a:prstGeom prst="flowChartAlternateProcess">
              <a:avLst/>
            </a:prstGeom>
            <a:solidFill>
              <a:srgbClr val="159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DIR solicita existência de estudos à CGMRR ou SR</a:t>
              </a:r>
            </a:p>
          </p:txBody>
        </p:sp>
        <p:cxnSp>
          <p:nvCxnSpPr>
            <p:cNvPr id="77" name="Conector de Seta Reta 76">
              <a:extLst>
                <a:ext uri="{FF2B5EF4-FFF2-40B4-BE49-F238E27FC236}">
                  <a16:creationId xmlns:a16="http://schemas.microsoft.com/office/drawing/2014/main" id="{EEE2593C-C5AC-48CA-A25C-B06BEEA3ED3F}"/>
                </a:ext>
              </a:extLst>
            </p:cNvPr>
            <p:cNvCxnSpPr>
              <a:cxnSpLocks/>
              <a:stCxn id="75" idx="3"/>
              <a:endCxn id="73" idx="1"/>
            </p:cNvCxnSpPr>
            <p:nvPr/>
          </p:nvCxnSpPr>
          <p:spPr>
            <a:xfrm>
              <a:off x="3858196" y="3850888"/>
              <a:ext cx="207691" cy="341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luxograma: Processo Alternativo 79">
              <a:extLst>
                <a:ext uri="{FF2B5EF4-FFF2-40B4-BE49-F238E27FC236}">
                  <a16:creationId xmlns:a16="http://schemas.microsoft.com/office/drawing/2014/main" id="{31B7CA92-68FD-48D8-B967-7F72244D9EC6}"/>
                </a:ext>
              </a:extLst>
            </p:cNvPr>
            <p:cNvSpPr/>
            <p:nvPr/>
          </p:nvSpPr>
          <p:spPr>
            <a:xfrm>
              <a:off x="1103122" y="3526490"/>
              <a:ext cx="914400" cy="612648"/>
            </a:xfrm>
            <a:prstGeom prst="flowChartAlternateProcess">
              <a:avLst/>
            </a:prstGeom>
            <a:solidFill>
              <a:srgbClr val="159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DIR solicita anteprojeto da DPP</a:t>
              </a:r>
            </a:p>
          </p:txBody>
        </p:sp>
        <p:sp>
          <p:nvSpPr>
            <p:cNvPr id="83" name="Fluxograma: Processo Alternativo 82">
              <a:extLst>
                <a:ext uri="{FF2B5EF4-FFF2-40B4-BE49-F238E27FC236}">
                  <a16:creationId xmlns:a16="http://schemas.microsoft.com/office/drawing/2014/main" id="{D209A940-FA42-4CB5-B41D-3134926C2251}"/>
                </a:ext>
              </a:extLst>
            </p:cNvPr>
            <p:cNvSpPr/>
            <p:nvPr/>
          </p:nvSpPr>
          <p:spPr>
            <a:xfrm>
              <a:off x="1108468" y="1916330"/>
              <a:ext cx="914400" cy="612648"/>
            </a:xfrm>
            <a:prstGeom prst="flowChartAlternateProcess">
              <a:avLst/>
            </a:prstGeom>
            <a:solidFill>
              <a:srgbClr val="0C5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DPP solicita elaborar anteprojeto à CGDESP</a:t>
              </a:r>
            </a:p>
          </p:txBody>
        </p:sp>
        <p:sp>
          <p:nvSpPr>
            <p:cNvPr id="86" name="Fluxograma: Processo Alternativo 85">
              <a:extLst>
                <a:ext uri="{FF2B5EF4-FFF2-40B4-BE49-F238E27FC236}">
                  <a16:creationId xmlns:a16="http://schemas.microsoft.com/office/drawing/2014/main" id="{4910C638-2572-416D-B075-ADE18CB79ED0}"/>
                </a:ext>
              </a:extLst>
            </p:cNvPr>
            <p:cNvSpPr/>
            <p:nvPr/>
          </p:nvSpPr>
          <p:spPr>
            <a:xfrm>
              <a:off x="2947247" y="1222066"/>
              <a:ext cx="914400" cy="612648"/>
            </a:xfrm>
            <a:prstGeom prst="flowChartAlternateProcess">
              <a:avLst/>
            </a:prstGeom>
            <a:solidFill>
              <a:srgbClr val="0F7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CGDESP elabora anteprojeto</a:t>
              </a:r>
            </a:p>
          </p:txBody>
        </p:sp>
        <p:sp>
          <p:nvSpPr>
            <p:cNvPr id="89" name="Fluxograma: Processo Alternativo 88">
              <a:extLst>
                <a:ext uri="{FF2B5EF4-FFF2-40B4-BE49-F238E27FC236}">
                  <a16:creationId xmlns:a16="http://schemas.microsoft.com/office/drawing/2014/main" id="{3C8A96F7-5F09-437C-BD33-B07B27E63D5B}"/>
                </a:ext>
              </a:extLst>
            </p:cNvPr>
            <p:cNvSpPr/>
            <p:nvPr/>
          </p:nvSpPr>
          <p:spPr>
            <a:xfrm>
              <a:off x="4142271" y="1222066"/>
              <a:ext cx="914400" cy="612648"/>
            </a:xfrm>
            <a:prstGeom prst="flowChartAlternateProcess">
              <a:avLst/>
            </a:prstGeom>
            <a:solidFill>
              <a:srgbClr val="F39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NUBIM avalia requisitos BIM</a:t>
              </a:r>
            </a:p>
          </p:txBody>
        </p:sp>
        <p:sp>
          <p:nvSpPr>
            <p:cNvPr id="90" name="Fluxograma: Processo Alternativo 89">
              <a:extLst>
                <a:ext uri="{FF2B5EF4-FFF2-40B4-BE49-F238E27FC236}">
                  <a16:creationId xmlns:a16="http://schemas.microsoft.com/office/drawing/2014/main" id="{DC1BE5A1-C51B-4103-AE7E-8F408EC41441}"/>
                </a:ext>
              </a:extLst>
            </p:cNvPr>
            <p:cNvSpPr/>
            <p:nvPr/>
          </p:nvSpPr>
          <p:spPr>
            <a:xfrm>
              <a:off x="5352534" y="1222066"/>
              <a:ext cx="914400" cy="612648"/>
            </a:xfrm>
            <a:prstGeom prst="flowChartAlternateProcess">
              <a:avLst/>
            </a:prstGeom>
            <a:solidFill>
              <a:srgbClr val="128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CGMAB analisa componente ambiental</a:t>
              </a:r>
            </a:p>
          </p:txBody>
        </p:sp>
        <p:sp>
          <p:nvSpPr>
            <p:cNvPr id="91" name="Fluxograma: Processo Alternativo 90">
              <a:extLst>
                <a:ext uri="{FF2B5EF4-FFF2-40B4-BE49-F238E27FC236}">
                  <a16:creationId xmlns:a16="http://schemas.microsoft.com/office/drawing/2014/main" id="{04B7D614-01C0-42CA-BC33-25EA6B297101}"/>
                </a:ext>
              </a:extLst>
            </p:cNvPr>
            <p:cNvSpPr/>
            <p:nvPr/>
          </p:nvSpPr>
          <p:spPr>
            <a:xfrm>
              <a:off x="6591825" y="1222066"/>
              <a:ext cx="914400" cy="61264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CGCIT elabora orçamento</a:t>
              </a:r>
            </a:p>
          </p:txBody>
        </p:sp>
        <p:sp>
          <p:nvSpPr>
            <p:cNvPr id="92" name="Fluxograma: Processo Alternativo 91">
              <a:extLst>
                <a:ext uri="{FF2B5EF4-FFF2-40B4-BE49-F238E27FC236}">
                  <a16:creationId xmlns:a16="http://schemas.microsoft.com/office/drawing/2014/main" id="{5A7F8747-0E7A-45D5-A233-2A3AED81E5AF}"/>
                </a:ext>
              </a:extLst>
            </p:cNvPr>
            <p:cNvSpPr/>
            <p:nvPr/>
          </p:nvSpPr>
          <p:spPr>
            <a:xfrm>
              <a:off x="7844179" y="1222066"/>
              <a:ext cx="914400" cy="612648"/>
            </a:xfrm>
            <a:prstGeom prst="flowChartAlternateProcess">
              <a:avLst/>
            </a:prstGeom>
            <a:solidFill>
              <a:srgbClr val="0C5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DPP aprova anteprojeto</a:t>
              </a:r>
            </a:p>
          </p:txBody>
        </p:sp>
        <p:cxnSp>
          <p:nvCxnSpPr>
            <p:cNvPr id="104" name="Conector: Angulado 103">
              <a:extLst>
                <a:ext uri="{FF2B5EF4-FFF2-40B4-BE49-F238E27FC236}">
                  <a16:creationId xmlns:a16="http://schemas.microsoft.com/office/drawing/2014/main" id="{2CD796A0-0E75-4160-9DFC-4AE1E74E2FB4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rot="16200000" flipV="1">
              <a:off x="2988870" y="2013763"/>
              <a:ext cx="1304953" cy="1763483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luxograma: Documento 106">
              <a:extLst>
                <a:ext uri="{FF2B5EF4-FFF2-40B4-BE49-F238E27FC236}">
                  <a16:creationId xmlns:a16="http://schemas.microsoft.com/office/drawing/2014/main" id="{6D14153E-BF14-447A-AA25-686ED741C39F}"/>
                </a:ext>
              </a:extLst>
            </p:cNvPr>
            <p:cNvSpPr/>
            <p:nvPr/>
          </p:nvSpPr>
          <p:spPr>
            <a:xfrm>
              <a:off x="7836559" y="2123361"/>
              <a:ext cx="914400" cy="612648"/>
            </a:xfrm>
            <a:prstGeom prst="flowChartDocument">
              <a:avLst/>
            </a:prstGeom>
            <a:solidFill>
              <a:srgbClr val="0C5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/>
                <a:t>DPP envia à DIR Portaria e Caderno BIM</a:t>
              </a:r>
            </a:p>
          </p:txBody>
        </p:sp>
        <p:cxnSp>
          <p:nvCxnSpPr>
            <p:cNvPr id="110" name="Conector de Seta Reta 109">
              <a:extLst>
                <a:ext uri="{FF2B5EF4-FFF2-40B4-BE49-F238E27FC236}">
                  <a16:creationId xmlns:a16="http://schemas.microsoft.com/office/drawing/2014/main" id="{184C812A-65F7-4751-BAAB-8F608A5A5B61}"/>
                </a:ext>
              </a:extLst>
            </p:cNvPr>
            <p:cNvCxnSpPr>
              <a:cxnSpLocks/>
              <a:stCxn id="92" idx="2"/>
              <a:endCxn id="107" idx="0"/>
            </p:cNvCxnSpPr>
            <p:nvPr/>
          </p:nvCxnSpPr>
          <p:spPr>
            <a:xfrm flipH="1">
              <a:off x="8293759" y="1834714"/>
              <a:ext cx="7620" cy="28864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de Seta Reta 112">
              <a:extLst>
                <a:ext uri="{FF2B5EF4-FFF2-40B4-BE49-F238E27FC236}">
                  <a16:creationId xmlns:a16="http://schemas.microsoft.com/office/drawing/2014/main" id="{2FBDD667-4335-41D0-ADE8-4949B6B68FCC}"/>
                </a:ext>
              </a:extLst>
            </p:cNvPr>
            <p:cNvCxnSpPr>
              <a:cxnSpLocks/>
              <a:stCxn id="107" idx="2"/>
              <a:endCxn id="117" idx="0"/>
            </p:cNvCxnSpPr>
            <p:nvPr/>
          </p:nvCxnSpPr>
          <p:spPr>
            <a:xfrm>
              <a:off x="8293759" y="2695506"/>
              <a:ext cx="7620" cy="83098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uxograma: Processo Alternativo 116">
              <a:extLst>
                <a:ext uri="{FF2B5EF4-FFF2-40B4-BE49-F238E27FC236}">
                  <a16:creationId xmlns:a16="http://schemas.microsoft.com/office/drawing/2014/main" id="{9AC2BA88-0F59-4877-86F6-39C4B99FF96C}"/>
                </a:ext>
              </a:extLst>
            </p:cNvPr>
            <p:cNvSpPr/>
            <p:nvPr/>
          </p:nvSpPr>
          <p:spPr>
            <a:xfrm>
              <a:off x="7844179" y="3526490"/>
              <a:ext cx="914400" cy="612648"/>
            </a:xfrm>
            <a:prstGeom prst="flowChartAlternateProcess">
              <a:avLst/>
            </a:prstGeom>
            <a:solidFill>
              <a:srgbClr val="159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DIR envia anteprojeto para análise de risco</a:t>
              </a:r>
            </a:p>
          </p:txBody>
        </p:sp>
        <p:sp>
          <p:nvSpPr>
            <p:cNvPr id="119" name="Fluxograma: Processo Alternativo 118">
              <a:extLst>
                <a:ext uri="{FF2B5EF4-FFF2-40B4-BE49-F238E27FC236}">
                  <a16:creationId xmlns:a16="http://schemas.microsoft.com/office/drawing/2014/main" id="{951382BA-6739-422E-A705-8EE8C614266D}"/>
                </a:ext>
              </a:extLst>
            </p:cNvPr>
            <p:cNvSpPr/>
            <p:nvPr/>
          </p:nvSpPr>
          <p:spPr>
            <a:xfrm>
              <a:off x="7844179" y="5280304"/>
              <a:ext cx="914400" cy="612648"/>
            </a:xfrm>
            <a:prstGeom prst="flowChartAlternateProces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DIREX realiza análise de risco</a:t>
              </a:r>
            </a:p>
          </p:txBody>
        </p:sp>
        <p:sp>
          <p:nvSpPr>
            <p:cNvPr id="120" name="Fluxograma: Processo Alternativo 119">
              <a:extLst>
                <a:ext uri="{FF2B5EF4-FFF2-40B4-BE49-F238E27FC236}">
                  <a16:creationId xmlns:a16="http://schemas.microsoft.com/office/drawing/2014/main" id="{7C4C8A74-F88B-43A3-BEA6-6FBC514BF7BB}"/>
                </a:ext>
              </a:extLst>
            </p:cNvPr>
            <p:cNvSpPr/>
            <p:nvPr/>
          </p:nvSpPr>
          <p:spPr>
            <a:xfrm>
              <a:off x="9076069" y="5280838"/>
              <a:ext cx="914400" cy="612648"/>
            </a:xfrm>
            <a:prstGeom prst="flowChartAlternateProcess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DIREX envia análise de risco à DIR</a:t>
              </a:r>
            </a:p>
          </p:txBody>
        </p:sp>
        <p:sp>
          <p:nvSpPr>
            <p:cNvPr id="122" name="Fluxograma: Processo Alternativo 121">
              <a:extLst>
                <a:ext uri="{FF2B5EF4-FFF2-40B4-BE49-F238E27FC236}">
                  <a16:creationId xmlns:a16="http://schemas.microsoft.com/office/drawing/2014/main" id="{73BEC04C-CC74-4AB5-A70F-479CC3C3B03C}"/>
                </a:ext>
              </a:extLst>
            </p:cNvPr>
            <p:cNvSpPr/>
            <p:nvPr/>
          </p:nvSpPr>
          <p:spPr>
            <a:xfrm>
              <a:off x="10327011" y="3536675"/>
              <a:ext cx="914400" cy="612648"/>
            </a:xfrm>
            <a:prstGeom prst="flowChartAlternateProcess">
              <a:avLst/>
            </a:prstGeom>
            <a:solidFill>
              <a:srgbClr val="159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>
                  <a:solidFill>
                    <a:schemeClr val="bg1">
                      <a:lumMod val="95000"/>
                    </a:schemeClr>
                  </a:solidFill>
                </a:rPr>
                <a:t>DIR encaminha à CGCL publicar edital</a:t>
              </a:r>
            </a:p>
          </p:txBody>
        </p:sp>
        <p:sp>
          <p:nvSpPr>
            <p:cNvPr id="129" name="Fluxograma: Documento 128">
              <a:extLst>
                <a:ext uri="{FF2B5EF4-FFF2-40B4-BE49-F238E27FC236}">
                  <a16:creationId xmlns:a16="http://schemas.microsoft.com/office/drawing/2014/main" id="{BC60F2D5-2C7B-42DE-9B2A-889446281067}"/>
                </a:ext>
              </a:extLst>
            </p:cNvPr>
            <p:cNvSpPr/>
            <p:nvPr/>
          </p:nvSpPr>
          <p:spPr>
            <a:xfrm>
              <a:off x="9076069" y="3536675"/>
              <a:ext cx="914400" cy="612648"/>
            </a:xfrm>
            <a:prstGeom prst="flowChartDocument">
              <a:avLst/>
            </a:prstGeom>
            <a:solidFill>
              <a:srgbClr val="159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b="1" dirty="0"/>
                <a:t>DIR elabora TR</a:t>
              </a:r>
            </a:p>
          </p:txBody>
        </p:sp>
        <p:cxnSp>
          <p:nvCxnSpPr>
            <p:cNvPr id="131" name="Conector de Seta Reta 130">
              <a:extLst>
                <a:ext uri="{FF2B5EF4-FFF2-40B4-BE49-F238E27FC236}">
                  <a16:creationId xmlns:a16="http://schemas.microsoft.com/office/drawing/2014/main" id="{F4B4A819-C30F-44FC-8DE5-7D3ED34D4AE3}"/>
                </a:ext>
              </a:extLst>
            </p:cNvPr>
            <p:cNvCxnSpPr>
              <a:cxnSpLocks/>
              <a:stCxn id="119" idx="3"/>
              <a:endCxn id="120" idx="1"/>
            </p:cNvCxnSpPr>
            <p:nvPr/>
          </p:nvCxnSpPr>
          <p:spPr>
            <a:xfrm>
              <a:off x="8758579" y="5586628"/>
              <a:ext cx="317490" cy="53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de Seta Reta 133">
              <a:extLst>
                <a:ext uri="{FF2B5EF4-FFF2-40B4-BE49-F238E27FC236}">
                  <a16:creationId xmlns:a16="http://schemas.microsoft.com/office/drawing/2014/main" id="{0FA7AD3A-8559-4619-B9D6-858F0F3DC730}"/>
                </a:ext>
              </a:extLst>
            </p:cNvPr>
            <p:cNvCxnSpPr>
              <a:cxnSpLocks/>
              <a:endCxn id="119" idx="0"/>
            </p:cNvCxnSpPr>
            <p:nvPr/>
          </p:nvCxnSpPr>
          <p:spPr>
            <a:xfrm>
              <a:off x="8301376" y="4139138"/>
              <a:ext cx="3" cy="114116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de Seta Reta 136">
              <a:extLst>
                <a:ext uri="{FF2B5EF4-FFF2-40B4-BE49-F238E27FC236}">
                  <a16:creationId xmlns:a16="http://schemas.microsoft.com/office/drawing/2014/main" id="{37399E0E-01DF-44D4-92FB-CC54CA2225C4}"/>
                </a:ext>
              </a:extLst>
            </p:cNvPr>
            <p:cNvCxnSpPr>
              <a:cxnSpLocks/>
              <a:stCxn id="120" idx="0"/>
              <a:endCxn id="129" idx="2"/>
            </p:cNvCxnSpPr>
            <p:nvPr/>
          </p:nvCxnSpPr>
          <p:spPr>
            <a:xfrm flipV="1">
              <a:off x="9533269" y="4108820"/>
              <a:ext cx="0" cy="117201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de Seta Reta 141">
              <a:extLst>
                <a:ext uri="{FF2B5EF4-FFF2-40B4-BE49-F238E27FC236}">
                  <a16:creationId xmlns:a16="http://schemas.microsoft.com/office/drawing/2014/main" id="{AD7FB6AC-C5F3-44C7-999F-072459144AE7}"/>
                </a:ext>
              </a:extLst>
            </p:cNvPr>
            <p:cNvCxnSpPr>
              <a:cxnSpLocks/>
              <a:stCxn id="129" idx="3"/>
              <a:endCxn id="122" idx="1"/>
            </p:cNvCxnSpPr>
            <p:nvPr/>
          </p:nvCxnSpPr>
          <p:spPr>
            <a:xfrm>
              <a:off x="9990469" y="3842999"/>
              <a:ext cx="336542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Elipse 144">
              <a:extLst>
                <a:ext uri="{FF2B5EF4-FFF2-40B4-BE49-F238E27FC236}">
                  <a16:creationId xmlns:a16="http://schemas.microsoft.com/office/drawing/2014/main" id="{4120B1F4-0C72-4DB6-A12A-8ACCBFFF9AE9}"/>
                </a:ext>
              </a:extLst>
            </p:cNvPr>
            <p:cNvSpPr/>
            <p:nvPr/>
          </p:nvSpPr>
          <p:spPr>
            <a:xfrm>
              <a:off x="11636629" y="3670930"/>
              <a:ext cx="288000" cy="28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6" name="Conector de Seta Reta 145">
              <a:extLst>
                <a:ext uri="{FF2B5EF4-FFF2-40B4-BE49-F238E27FC236}">
                  <a16:creationId xmlns:a16="http://schemas.microsoft.com/office/drawing/2014/main" id="{3A8D8B63-B3E3-4719-9913-5C41376E9C65}"/>
                </a:ext>
              </a:extLst>
            </p:cNvPr>
            <p:cNvCxnSpPr>
              <a:cxnSpLocks/>
              <a:stCxn id="122" idx="3"/>
            </p:cNvCxnSpPr>
            <p:nvPr/>
          </p:nvCxnSpPr>
          <p:spPr>
            <a:xfrm flipV="1">
              <a:off x="11241411" y="3832814"/>
              <a:ext cx="409766" cy="1018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CaixaDeTexto 152">
              <a:extLst>
                <a:ext uri="{FF2B5EF4-FFF2-40B4-BE49-F238E27FC236}">
                  <a16:creationId xmlns:a16="http://schemas.microsoft.com/office/drawing/2014/main" id="{926A9A57-BDD6-4141-9770-70954ADFD572}"/>
                </a:ext>
              </a:extLst>
            </p:cNvPr>
            <p:cNvSpPr txBox="1"/>
            <p:nvPr/>
          </p:nvSpPr>
          <p:spPr>
            <a:xfrm>
              <a:off x="2609000" y="2344312"/>
              <a:ext cx="1429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>
                  <a:solidFill>
                    <a:schemeClr val="bg2">
                      <a:lumMod val="25000"/>
                    </a:schemeClr>
                  </a:solidFill>
                </a:rPr>
                <a:t>Existe Estudo / Projeto</a:t>
              </a:r>
            </a:p>
            <a:p>
              <a:r>
                <a:rPr lang="pt-BR" sz="900" dirty="0">
                  <a:solidFill>
                    <a:schemeClr val="bg2">
                      <a:lumMod val="25000"/>
                    </a:schemeClr>
                  </a:solidFill>
                </a:rPr>
                <a:t>Remanescente?</a:t>
              </a:r>
            </a:p>
          </p:txBody>
        </p:sp>
        <p:sp>
          <p:nvSpPr>
            <p:cNvPr id="154" name="CaixaDeTexto 153">
              <a:extLst>
                <a:ext uri="{FF2B5EF4-FFF2-40B4-BE49-F238E27FC236}">
                  <a16:creationId xmlns:a16="http://schemas.microsoft.com/office/drawing/2014/main" id="{A01211C6-B7BE-4C50-A9E0-DC4852A1E145}"/>
                </a:ext>
              </a:extLst>
            </p:cNvPr>
            <p:cNvSpPr txBox="1"/>
            <p:nvPr/>
          </p:nvSpPr>
          <p:spPr>
            <a:xfrm>
              <a:off x="484330" y="3976814"/>
              <a:ext cx="4908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50" dirty="0">
                  <a:solidFill>
                    <a:schemeClr val="bg2">
                      <a:lumMod val="25000"/>
                    </a:schemeClr>
                  </a:solidFill>
                </a:rPr>
                <a:t>Início</a:t>
              </a:r>
            </a:p>
          </p:txBody>
        </p:sp>
        <p:sp>
          <p:nvSpPr>
            <p:cNvPr id="155" name="CaixaDeTexto 154">
              <a:extLst>
                <a:ext uri="{FF2B5EF4-FFF2-40B4-BE49-F238E27FC236}">
                  <a16:creationId xmlns:a16="http://schemas.microsoft.com/office/drawing/2014/main" id="{3C05BF85-8A71-43FB-BB27-68D0F6D43A76}"/>
                </a:ext>
              </a:extLst>
            </p:cNvPr>
            <p:cNvSpPr txBox="1"/>
            <p:nvPr/>
          </p:nvSpPr>
          <p:spPr>
            <a:xfrm>
              <a:off x="11435128" y="4002966"/>
              <a:ext cx="655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dirty="0">
                  <a:solidFill>
                    <a:schemeClr val="bg2">
                      <a:lumMod val="25000"/>
                    </a:schemeClr>
                  </a:solidFill>
                </a:rPr>
                <a:t>Projeto</a:t>
              </a:r>
            </a:p>
            <a:p>
              <a:pPr algn="ctr"/>
              <a:r>
                <a:rPr lang="pt-BR" sz="800" dirty="0">
                  <a:solidFill>
                    <a:schemeClr val="bg2">
                      <a:lumMod val="25000"/>
                    </a:schemeClr>
                  </a:solidFill>
                </a:rPr>
                <a:t>Contratado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C88C8FF4-CD61-4710-8502-082FBF470A5A}"/>
              </a:ext>
            </a:extLst>
          </p:cNvPr>
          <p:cNvSpPr txBox="1">
            <a:spLocks/>
          </p:cNvSpPr>
          <p:nvPr/>
        </p:nvSpPr>
        <p:spPr>
          <a:xfrm>
            <a:off x="2381984" y="223870"/>
            <a:ext cx="7100034" cy="60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FLUXO DO PROCESSO DE CONTRATAÇÃO BIM</a:t>
            </a:r>
            <a:endParaRPr lang="en-US" sz="28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EDF3FA-1375-434D-9C2A-828EA92E3B9D}"/>
              </a:ext>
            </a:extLst>
          </p:cNvPr>
          <p:cNvCxnSpPr>
            <a:cxnSpLocks/>
          </p:cNvCxnSpPr>
          <p:nvPr/>
        </p:nvCxnSpPr>
        <p:spPr>
          <a:xfrm>
            <a:off x="2210693" y="7481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2" name="Elipse 161">
            <a:extLst>
              <a:ext uri="{FF2B5EF4-FFF2-40B4-BE49-F238E27FC236}">
                <a16:creationId xmlns:a16="http://schemas.microsoft.com/office/drawing/2014/main" id="{4BBB9A66-CB9B-4B32-8414-1BBF97FA428C}"/>
              </a:ext>
            </a:extLst>
          </p:cNvPr>
          <p:cNvSpPr/>
          <p:nvPr/>
        </p:nvSpPr>
        <p:spPr>
          <a:xfrm>
            <a:off x="531367" y="3695032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Fluxograma: Ou 164">
            <a:extLst>
              <a:ext uri="{FF2B5EF4-FFF2-40B4-BE49-F238E27FC236}">
                <a16:creationId xmlns:a16="http://schemas.microsoft.com/office/drawing/2014/main" id="{2364391C-E808-4C78-9367-1B2EE01F07E1}"/>
              </a:ext>
            </a:extLst>
          </p:cNvPr>
          <p:cNvSpPr/>
          <p:nvPr/>
        </p:nvSpPr>
        <p:spPr>
          <a:xfrm>
            <a:off x="2460345" y="2112484"/>
            <a:ext cx="227521" cy="227521"/>
          </a:xfrm>
          <a:prstGeom prst="flowChartOr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6" name="Imagem 165">
            <a:extLst>
              <a:ext uri="{FF2B5EF4-FFF2-40B4-BE49-F238E27FC236}">
                <a16:creationId xmlns:a16="http://schemas.microsoft.com/office/drawing/2014/main" id="{E0AF8697-3662-4B3D-BB7E-F04802BFB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77" y="1843065"/>
            <a:ext cx="408633" cy="4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6927 -2.22222E-6 L 0.07148 -0.24074 L 0.1556 -0.23703 L 0.1526 0.00741 L 0.21693 0.00926 L 0.31237 -2.22222E-6 L 0.31341 -0.23148 L 0.1556 -0.23148 L 0.15143 -0.33703 L 0.21797 -0.33703 L 0.32083 -0.33518 L 0.41523 -0.33703 L 0.51289 -0.33518 L 0.61784 -0.33889 L 0.61784 -0.20741 L 0.61575 0.00185 L 0.61784 0.25926 L 0.71953 0.26297 L 0.72148 -0.00555 L 0.8306 0.00185 L 0.91081 -0.00185 " pathEditMode="relative" rAng="0" ptsTypes="AAAAAAAAAAAAAAAAAAAAAA">
                                      <p:cBhvr>
                                        <p:cTn id="6" dur="1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34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5" name="Gráfico 144">
                <a:extLst>
                  <a:ext uri="{FF2B5EF4-FFF2-40B4-BE49-F238E27FC236}">
                    <a16:creationId xmlns:a16="http://schemas.microsoft.com/office/drawing/2014/main" id="{0296B194-5CC1-45AF-8D01-0880CB8CE9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83248065"/>
                  </p:ext>
                </p:extLst>
              </p:nvPr>
            </p:nvGraphicFramePr>
            <p:xfrm>
              <a:off x="6113629" y="1156469"/>
              <a:ext cx="7949001" cy="56658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45" name="Gráfico 144">
                <a:extLst>
                  <a:ext uri="{FF2B5EF4-FFF2-40B4-BE49-F238E27FC236}">
                    <a16:creationId xmlns:a16="http://schemas.microsoft.com/office/drawing/2014/main" id="{0296B194-5CC1-45AF-8D01-0880CB8CE9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3629" y="1156469"/>
                <a:ext cx="7949001" cy="5665884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xtBox 18">
            <a:extLst>
              <a:ext uri="{FF2B5EF4-FFF2-40B4-BE49-F238E27FC236}">
                <a16:creationId xmlns:a16="http://schemas.microsoft.com/office/drawing/2014/main" id="{B5563062-EA2A-4F31-A50C-1D5254DE5B65}"/>
              </a:ext>
            </a:extLst>
          </p:cNvPr>
          <p:cNvSpPr txBox="1"/>
          <p:nvPr/>
        </p:nvSpPr>
        <p:spPr>
          <a:xfrm>
            <a:off x="2614016" y="756560"/>
            <a:ext cx="70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Lista de empreendimentos em processo de licitação</a:t>
            </a:r>
          </a:p>
        </p:txBody>
      </p:sp>
      <p:cxnSp>
        <p:nvCxnSpPr>
          <p:cNvPr id="77" name="Straight Arrow Connector 3">
            <a:extLst>
              <a:ext uri="{FF2B5EF4-FFF2-40B4-BE49-F238E27FC236}">
                <a16:creationId xmlns:a16="http://schemas.microsoft.com/office/drawing/2014/main" id="{09168B38-4851-4C2E-8928-175854053DDE}"/>
              </a:ext>
            </a:extLst>
          </p:cNvPr>
          <p:cNvCxnSpPr>
            <a:cxnSpLocks/>
          </p:cNvCxnSpPr>
          <p:nvPr/>
        </p:nvCxnSpPr>
        <p:spPr>
          <a:xfrm>
            <a:off x="2672641" y="756164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9373BFA4-B34A-4C6D-B2DC-15DFD847B756}"/>
              </a:ext>
            </a:extLst>
          </p:cNvPr>
          <p:cNvSpPr txBox="1">
            <a:spLocks/>
          </p:cNvSpPr>
          <p:nvPr/>
        </p:nvSpPr>
        <p:spPr>
          <a:xfrm>
            <a:off x="1850028" y="3454155"/>
            <a:ext cx="2620431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rgbClr val="002060"/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BR-242/BA - Rio Capivari (km 188,46)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62EA8DF7-1EDE-4AEA-9243-FCA2510C5A55}"/>
              </a:ext>
            </a:extLst>
          </p:cNvPr>
          <p:cNvSpPr txBox="1">
            <a:spLocks/>
          </p:cNvSpPr>
          <p:nvPr/>
        </p:nvSpPr>
        <p:spPr>
          <a:xfrm>
            <a:off x="1898606" y="4434338"/>
            <a:ext cx="2784431" cy="395929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rgbClr val="002060"/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BR-324/BA - Rio </a:t>
            </a:r>
            <a:r>
              <a:rPr lang="en-US" dirty="0" err="1"/>
              <a:t>Calandro</a:t>
            </a:r>
            <a:r>
              <a:rPr lang="en-US" dirty="0"/>
              <a:t> (km 481,12)</a:t>
            </a:r>
          </a:p>
        </p:txBody>
      </p:sp>
      <p:pic>
        <p:nvPicPr>
          <p:cNvPr id="80" name="Gráfico 79" descr="Cena de ponte estrutura de tópicos">
            <a:extLst>
              <a:ext uri="{FF2B5EF4-FFF2-40B4-BE49-F238E27FC236}">
                <a16:creationId xmlns:a16="http://schemas.microsoft.com/office/drawing/2014/main" id="{5F2F74C3-3715-4A17-8F1D-EEBA2CEFA2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4759"/>
          <a:stretch/>
        </p:blipFill>
        <p:spPr>
          <a:xfrm>
            <a:off x="393244" y="2501655"/>
            <a:ext cx="1200823" cy="903514"/>
          </a:xfrm>
          <a:prstGeom prst="rect">
            <a:avLst/>
          </a:prstGeom>
        </p:spPr>
      </p:pic>
      <p:pic>
        <p:nvPicPr>
          <p:cNvPr id="81" name="Gráfico 80" descr="Cena de ponte estrutura de tópicos">
            <a:extLst>
              <a:ext uri="{FF2B5EF4-FFF2-40B4-BE49-F238E27FC236}">
                <a16:creationId xmlns:a16="http://schemas.microsoft.com/office/drawing/2014/main" id="{795138E8-A5D8-436E-AC07-8F07322A5A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4759"/>
          <a:stretch/>
        </p:blipFill>
        <p:spPr>
          <a:xfrm>
            <a:off x="441257" y="3606195"/>
            <a:ext cx="1200823" cy="903514"/>
          </a:xfrm>
          <a:prstGeom prst="rect">
            <a:avLst/>
          </a:prstGeom>
        </p:spPr>
      </p:pic>
      <p:cxnSp>
        <p:nvCxnSpPr>
          <p:cNvPr id="82" name="Google Shape;238;p7">
            <a:extLst>
              <a:ext uri="{FF2B5EF4-FFF2-40B4-BE49-F238E27FC236}">
                <a16:creationId xmlns:a16="http://schemas.microsoft.com/office/drawing/2014/main" id="{8EDED655-EFED-4EA9-B9F0-93AC8D7BBB6A}"/>
              </a:ext>
            </a:extLst>
          </p:cNvPr>
          <p:cNvCxnSpPr>
            <a:cxnSpLocks/>
          </p:cNvCxnSpPr>
          <p:nvPr/>
        </p:nvCxnSpPr>
        <p:spPr>
          <a:xfrm rot="10800000" flipH="1">
            <a:off x="1875702" y="3383988"/>
            <a:ext cx="2520000" cy="5272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83" name="Google Shape;238;p7">
            <a:extLst>
              <a:ext uri="{FF2B5EF4-FFF2-40B4-BE49-F238E27FC236}">
                <a16:creationId xmlns:a16="http://schemas.microsoft.com/office/drawing/2014/main" id="{E381780E-C636-4676-8634-BF99EDE5B31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929654" y="4444746"/>
            <a:ext cx="2520000" cy="5272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84" name="Gráfico 83" descr="Bússola estrutura de tópicos">
            <a:extLst>
              <a:ext uri="{FF2B5EF4-FFF2-40B4-BE49-F238E27FC236}">
                <a16:creationId xmlns:a16="http://schemas.microsoft.com/office/drawing/2014/main" id="{8B152BC4-43BC-4048-B807-0AF41EE39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3314" y="1260030"/>
            <a:ext cx="914400" cy="914400"/>
          </a:xfrm>
          <a:prstGeom prst="rect">
            <a:avLst/>
          </a:prstGeom>
        </p:spPr>
      </p:pic>
      <p:pic>
        <p:nvPicPr>
          <p:cNvPr id="90" name="Gráfico 89" descr="Computador com preenchimento sólido">
            <a:extLst>
              <a:ext uri="{FF2B5EF4-FFF2-40B4-BE49-F238E27FC236}">
                <a16:creationId xmlns:a16="http://schemas.microsoft.com/office/drawing/2014/main" id="{DB1064F4-6F10-4817-83F9-192D4CA45E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999" y="6398560"/>
            <a:ext cx="360000" cy="360000"/>
          </a:xfrm>
          <a:prstGeom prst="rect">
            <a:avLst/>
          </a:prstGeom>
        </p:spPr>
      </p:pic>
      <p:pic>
        <p:nvPicPr>
          <p:cNvPr id="91" name="Gráfico 90" descr="Projeto com preenchimento sólido">
            <a:extLst>
              <a:ext uri="{FF2B5EF4-FFF2-40B4-BE49-F238E27FC236}">
                <a16:creationId xmlns:a16="http://schemas.microsoft.com/office/drawing/2014/main" id="{64F3CF9E-1607-4F23-A553-EF04A6E6EA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2326" y="6398560"/>
            <a:ext cx="360000" cy="360000"/>
          </a:xfrm>
          <a:prstGeom prst="rect">
            <a:avLst/>
          </a:prstGeom>
        </p:spPr>
      </p:pic>
      <p:pic>
        <p:nvPicPr>
          <p:cNvPr id="92" name="Gráfico 91" descr="Dólar com preenchimento sólido">
            <a:extLst>
              <a:ext uri="{FF2B5EF4-FFF2-40B4-BE49-F238E27FC236}">
                <a16:creationId xmlns:a16="http://schemas.microsoft.com/office/drawing/2014/main" id="{CF2AA3C8-60F7-436E-AA6E-939FB0CE4C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12153" y="6443470"/>
            <a:ext cx="360000" cy="270181"/>
          </a:xfrm>
          <a:prstGeom prst="rect">
            <a:avLst/>
          </a:prstGeom>
        </p:spPr>
      </p:pic>
      <p:pic>
        <p:nvPicPr>
          <p:cNvPr id="93" name="Gráfico 92" descr="Documento com preenchimento sólido">
            <a:extLst>
              <a:ext uri="{FF2B5EF4-FFF2-40B4-BE49-F238E27FC236}">
                <a16:creationId xmlns:a16="http://schemas.microsoft.com/office/drawing/2014/main" id="{E0F711BF-AA3D-4F32-BC3B-C885E4A63F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83880" y="6398560"/>
            <a:ext cx="360000" cy="360000"/>
          </a:xfrm>
          <a:prstGeom prst="rect">
            <a:avLst/>
          </a:prstGeom>
        </p:spPr>
      </p:pic>
      <p:pic>
        <p:nvPicPr>
          <p:cNvPr id="94" name="Gráfico 93" descr="Contrato com preenchimento sólido">
            <a:extLst>
              <a:ext uri="{FF2B5EF4-FFF2-40B4-BE49-F238E27FC236}">
                <a16:creationId xmlns:a16="http://schemas.microsoft.com/office/drawing/2014/main" id="{C872DDC7-9207-415F-B1F6-5C32ECEB775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06407" y="6398560"/>
            <a:ext cx="360000" cy="360000"/>
          </a:xfrm>
          <a:prstGeom prst="rect">
            <a:avLst/>
          </a:prstGeom>
        </p:spPr>
      </p:pic>
      <p:grpSp>
        <p:nvGrpSpPr>
          <p:cNvPr id="95" name="Agrupar 94">
            <a:extLst>
              <a:ext uri="{FF2B5EF4-FFF2-40B4-BE49-F238E27FC236}">
                <a16:creationId xmlns:a16="http://schemas.microsoft.com/office/drawing/2014/main" id="{14C4CAF7-7775-407D-B40B-ED15A567DE51}"/>
              </a:ext>
            </a:extLst>
          </p:cNvPr>
          <p:cNvGrpSpPr/>
          <p:nvPr/>
        </p:nvGrpSpPr>
        <p:grpSpPr>
          <a:xfrm>
            <a:off x="367200" y="1435253"/>
            <a:ext cx="6317611" cy="1220847"/>
            <a:chOff x="432189" y="4737588"/>
            <a:chExt cx="6317611" cy="1220847"/>
          </a:xfrm>
        </p:grpSpPr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893D1F8-CEAF-4F19-AD8A-081498E0D339}"/>
                </a:ext>
              </a:extLst>
            </p:cNvPr>
            <p:cNvSpPr txBox="1">
              <a:spLocks/>
            </p:cNvSpPr>
            <p:nvPr/>
          </p:nvSpPr>
          <p:spPr>
            <a:xfrm>
              <a:off x="1888077" y="5665563"/>
              <a:ext cx="2572614" cy="292872"/>
            </a:xfrm>
            <a:prstGeom prst="rect">
              <a:avLst/>
            </a:prstGeom>
          </p:spPr>
          <p:txBody>
            <a:bodyPr vert="horz" lIns="91428" tIns="45714" rIns="91428" bIns="45714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77">
                <a:buFont typeface="Arial" panose="020B0604020202020204" pitchFamily="34" charset="0"/>
                <a:buNone/>
              </a:pPr>
              <a:r>
                <a:rPr lang="en-US" sz="105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BR-101/BA - </a:t>
              </a:r>
              <a:r>
                <a:rPr lang="pt-BR" sz="105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Rio do Ouro</a:t>
              </a:r>
              <a:r>
                <a:rPr lang="en-US" sz="1050" b="1" dirty="0">
                  <a:solidFill>
                    <a:srgbClr val="002060"/>
                  </a:solidFill>
                  <a:latin typeface="Arial"/>
                  <a:cs typeface="Arial" pitchFamily="34" charset="0"/>
                </a:rPr>
                <a:t> (km 801,82)</a:t>
              </a:r>
            </a:p>
          </p:txBody>
        </p:sp>
        <p:pic>
          <p:nvPicPr>
            <p:cNvPr id="97" name="Gráfico 96" descr="Cena de ponte estrutura de tópicos">
              <a:extLst>
                <a:ext uri="{FF2B5EF4-FFF2-40B4-BE49-F238E27FC236}">
                  <a16:creationId xmlns:a16="http://schemas.microsoft.com/office/drawing/2014/main" id="{13B6CDBD-4996-43DD-9BFE-8BE12B8F9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4759"/>
            <a:stretch/>
          </p:blipFill>
          <p:spPr>
            <a:xfrm>
              <a:off x="432189" y="4737588"/>
              <a:ext cx="1200823" cy="903514"/>
            </a:xfrm>
            <a:prstGeom prst="rect">
              <a:avLst/>
            </a:prstGeom>
          </p:spPr>
        </p:pic>
        <p:cxnSp>
          <p:nvCxnSpPr>
            <p:cNvPr id="98" name="Google Shape;238;p7">
              <a:extLst>
                <a:ext uri="{FF2B5EF4-FFF2-40B4-BE49-F238E27FC236}">
                  <a16:creationId xmlns:a16="http://schemas.microsoft.com/office/drawing/2014/main" id="{0F4366D1-A7D0-44C5-865C-25B8A9A16AA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24408" y="5615700"/>
              <a:ext cx="2520000" cy="5272"/>
            </a:xfrm>
            <a:prstGeom prst="straightConnector1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pic>
          <p:nvPicPr>
            <p:cNvPr id="99" name="Gráfico 98" descr="Dólar com preenchimento sólido">
              <a:extLst>
                <a:ext uri="{FF2B5EF4-FFF2-40B4-BE49-F238E27FC236}">
                  <a16:creationId xmlns:a16="http://schemas.microsoft.com/office/drawing/2014/main" id="{2BB68976-E241-4631-9CCB-E08332580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30757" y="5187360"/>
              <a:ext cx="479678" cy="360000"/>
            </a:xfrm>
            <a:prstGeom prst="rect">
              <a:avLst/>
            </a:prstGeom>
          </p:spPr>
        </p:pic>
        <p:pic>
          <p:nvPicPr>
            <p:cNvPr id="100" name="Gráfico 99" descr="Projeto com preenchimento sólido">
              <a:extLst>
                <a:ext uri="{FF2B5EF4-FFF2-40B4-BE49-F238E27FC236}">
                  <a16:creationId xmlns:a16="http://schemas.microsoft.com/office/drawing/2014/main" id="{9883F41A-8058-4C49-BBFB-0E7C4A72E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28570" y="5175862"/>
              <a:ext cx="360000" cy="360000"/>
            </a:xfrm>
            <a:prstGeom prst="rect">
              <a:avLst/>
            </a:prstGeom>
          </p:spPr>
        </p:pic>
        <p:pic>
          <p:nvPicPr>
            <p:cNvPr id="101" name="Gráfico 100" descr="Computador com preenchimento sólido">
              <a:extLst>
                <a:ext uri="{FF2B5EF4-FFF2-40B4-BE49-F238E27FC236}">
                  <a16:creationId xmlns:a16="http://schemas.microsoft.com/office/drawing/2014/main" id="{0FB22887-56C0-4F37-9FBC-AB3D2E676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90694" y="5175862"/>
              <a:ext cx="360000" cy="360000"/>
            </a:xfrm>
            <a:prstGeom prst="rect">
              <a:avLst/>
            </a:prstGeom>
          </p:spPr>
        </p:pic>
        <p:pic>
          <p:nvPicPr>
            <p:cNvPr id="102" name="Gráfico 101" descr="Documento com preenchimento sólido">
              <a:extLst>
                <a:ext uri="{FF2B5EF4-FFF2-40B4-BE49-F238E27FC236}">
                  <a16:creationId xmlns:a16="http://schemas.microsoft.com/office/drawing/2014/main" id="{82DC3E81-8670-4B67-A252-D53151B04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990023" y="5175862"/>
              <a:ext cx="360000" cy="360000"/>
            </a:xfrm>
            <a:prstGeom prst="rect">
              <a:avLst/>
            </a:prstGeom>
          </p:spPr>
        </p:pic>
        <p:pic>
          <p:nvPicPr>
            <p:cNvPr id="103" name="Gráfico 102" descr="Contrato com preenchimento sólido">
              <a:extLst>
                <a:ext uri="{FF2B5EF4-FFF2-40B4-BE49-F238E27FC236}">
                  <a16:creationId xmlns:a16="http://schemas.microsoft.com/office/drawing/2014/main" id="{68131201-1D66-48EE-A88A-E6BA062A1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389800" y="5175862"/>
              <a:ext cx="360000" cy="360000"/>
            </a:xfrm>
            <a:prstGeom prst="rect">
              <a:avLst/>
            </a:prstGeom>
          </p:spPr>
        </p:pic>
      </p:grp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817383D6-32FB-487E-B723-5BC99EF684E5}"/>
              </a:ext>
            </a:extLst>
          </p:cNvPr>
          <p:cNvSpPr txBox="1">
            <a:spLocks/>
          </p:cNvSpPr>
          <p:nvPr/>
        </p:nvSpPr>
        <p:spPr>
          <a:xfrm>
            <a:off x="583896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Anteprojeto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2249AAB6-B030-4CEB-A23C-D91427676478}"/>
              </a:ext>
            </a:extLst>
          </p:cNvPr>
          <p:cNvSpPr txBox="1">
            <a:spLocks/>
          </p:cNvSpPr>
          <p:nvPr/>
        </p:nvSpPr>
        <p:spPr>
          <a:xfrm>
            <a:off x="1907622" y="6477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Requisitos BIM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18C08B93-3B16-430B-BC25-C9315EFB758C}"/>
              </a:ext>
            </a:extLst>
          </p:cNvPr>
          <p:cNvSpPr txBox="1">
            <a:spLocks/>
          </p:cNvSpPr>
          <p:nvPr/>
        </p:nvSpPr>
        <p:spPr>
          <a:xfrm>
            <a:off x="2990850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Orçamento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A5DEC62C-3D4D-4399-88C5-053507567C0F}"/>
              </a:ext>
            </a:extLst>
          </p:cNvPr>
          <p:cNvSpPr txBox="1">
            <a:spLocks/>
          </p:cNvSpPr>
          <p:nvPr/>
        </p:nvSpPr>
        <p:spPr>
          <a:xfrm>
            <a:off x="4226077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Edital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9185FDAB-A821-4A64-A1B4-B966B8C0A7AA}"/>
              </a:ext>
            </a:extLst>
          </p:cNvPr>
          <p:cNvSpPr txBox="1">
            <a:spLocks/>
          </p:cNvSpPr>
          <p:nvPr/>
        </p:nvSpPr>
        <p:spPr>
          <a:xfrm>
            <a:off x="5435900" y="6463454"/>
            <a:ext cx="1075933" cy="23021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100" dirty="0">
                <a:solidFill>
                  <a:srgbClr val="002060"/>
                </a:solidFill>
                <a:latin typeface="Arial"/>
                <a:cs typeface="Arial" pitchFamily="34" charset="0"/>
              </a:rPr>
              <a:t>Contratação</a:t>
            </a:r>
            <a:endParaRPr lang="en-US" sz="11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9" name="Gráfico 108" descr="Dólar com preenchimento sólido">
            <a:extLst>
              <a:ext uri="{FF2B5EF4-FFF2-40B4-BE49-F238E27FC236}">
                <a16:creationId xmlns:a16="http://schemas.microsoft.com/office/drawing/2014/main" id="{8E87B180-3333-4FA1-8B0E-080B4C2200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4815" y="4043101"/>
            <a:ext cx="479678" cy="360000"/>
          </a:xfrm>
          <a:prstGeom prst="rect">
            <a:avLst/>
          </a:prstGeom>
        </p:spPr>
      </p:pic>
      <p:pic>
        <p:nvPicPr>
          <p:cNvPr id="110" name="Gráfico 109" descr="Projeto com preenchimento sólido">
            <a:extLst>
              <a:ext uri="{FF2B5EF4-FFF2-40B4-BE49-F238E27FC236}">
                <a16:creationId xmlns:a16="http://schemas.microsoft.com/office/drawing/2014/main" id="{373209BE-D59D-4E90-B1E7-80FC9856FA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12628" y="4031603"/>
            <a:ext cx="360000" cy="360000"/>
          </a:xfrm>
          <a:prstGeom prst="rect">
            <a:avLst/>
          </a:prstGeom>
        </p:spPr>
      </p:pic>
      <p:pic>
        <p:nvPicPr>
          <p:cNvPr id="111" name="Gráfico 110" descr="Computador com preenchimento sólido">
            <a:extLst>
              <a:ext uri="{FF2B5EF4-FFF2-40B4-BE49-F238E27FC236}">
                <a16:creationId xmlns:a16="http://schemas.microsoft.com/office/drawing/2014/main" id="{1753BE92-461F-4B8E-AFB2-709BA0B279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4752" y="4031603"/>
            <a:ext cx="360000" cy="360000"/>
          </a:xfrm>
          <a:prstGeom prst="rect">
            <a:avLst/>
          </a:prstGeom>
        </p:spPr>
      </p:pic>
      <p:pic>
        <p:nvPicPr>
          <p:cNvPr id="112" name="Gráfico 111" descr="Documento com preenchimento sólido">
            <a:extLst>
              <a:ext uri="{FF2B5EF4-FFF2-40B4-BE49-F238E27FC236}">
                <a16:creationId xmlns:a16="http://schemas.microsoft.com/office/drawing/2014/main" id="{F1027B37-9363-4E92-B9F7-E7D21475623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74081" y="4031603"/>
            <a:ext cx="360000" cy="360000"/>
          </a:xfrm>
          <a:prstGeom prst="rect">
            <a:avLst/>
          </a:prstGeom>
        </p:spPr>
      </p:pic>
      <p:pic>
        <p:nvPicPr>
          <p:cNvPr id="113" name="Gráfico 112" descr="Contrato com preenchimento sólido">
            <a:extLst>
              <a:ext uri="{FF2B5EF4-FFF2-40B4-BE49-F238E27FC236}">
                <a16:creationId xmlns:a16="http://schemas.microsoft.com/office/drawing/2014/main" id="{503CB383-6D51-405C-BF36-326E14AB2E5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73858" y="4031603"/>
            <a:ext cx="360000" cy="360000"/>
          </a:xfrm>
          <a:prstGeom prst="rect">
            <a:avLst/>
          </a:prstGeom>
        </p:spPr>
      </p:pic>
      <p:pic>
        <p:nvPicPr>
          <p:cNvPr id="114" name="Gráfico 113" descr="Dólar com preenchimento sólido">
            <a:extLst>
              <a:ext uri="{FF2B5EF4-FFF2-40B4-BE49-F238E27FC236}">
                <a16:creationId xmlns:a16="http://schemas.microsoft.com/office/drawing/2014/main" id="{20B94CC9-9BC3-4F0B-9717-0AD4E29D8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6673" y="2997794"/>
            <a:ext cx="479678" cy="360000"/>
          </a:xfrm>
          <a:prstGeom prst="rect">
            <a:avLst/>
          </a:prstGeom>
        </p:spPr>
      </p:pic>
      <p:pic>
        <p:nvPicPr>
          <p:cNvPr id="115" name="Gráfico 114" descr="Projeto com preenchimento sólido">
            <a:extLst>
              <a:ext uri="{FF2B5EF4-FFF2-40B4-BE49-F238E27FC236}">
                <a16:creationId xmlns:a16="http://schemas.microsoft.com/office/drawing/2014/main" id="{C1B0ACAD-F07F-4350-94DE-3E16EBBA04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94486" y="2986296"/>
            <a:ext cx="360000" cy="360000"/>
          </a:xfrm>
          <a:prstGeom prst="rect">
            <a:avLst/>
          </a:prstGeom>
        </p:spPr>
      </p:pic>
      <p:pic>
        <p:nvPicPr>
          <p:cNvPr id="116" name="Gráfico 115" descr="Computador com preenchimento sólido">
            <a:extLst>
              <a:ext uri="{FF2B5EF4-FFF2-40B4-BE49-F238E27FC236}">
                <a16:creationId xmlns:a16="http://schemas.microsoft.com/office/drawing/2014/main" id="{F3AFCA10-10C9-4F1B-A132-E3AA81EEE5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6610" y="2986296"/>
            <a:ext cx="360000" cy="360000"/>
          </a:xfrm>
          <a:prstGeom prst="rect">
            <a:avLst/>
          </a:prstGeom>
        </p:spPr>
      </p:pic>
      <p:pic>
        <p:nvPicPr>
          <p:cNvPr id="117" name="Gráfico 116" descr="Documento com preenchimento sólido">
            <a:extLst>
              <a:ext uri="{FF2B5EF4-FFF2-40B4-BE49-F238E27FC236}">
                <a16:creationId xmlns:a16="http://schemas.microsoft.com/office/drawing/2014/main" id="{37F4D98F-C9E4-4826-83B3-0DEE4461DBF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55939" y="2986296"/>
            <a:ext cx="360000" cy="360000"/>
          </a:xfrm>
          <a:prstGeom prst="rect">
            <a:avLst/>
          </a:prstGeom>
        </p:spPr>
      </p:pic>
      <p:pic>
        <p:nvPicPr>
          <p:cNvPr id="118" name="Gráfico 117" descr="Contrato com preenchimento sólido">
            <a:extLst>
              <a:ext uri="{FF2B5EF4-FFF2-40B4-BE49-F238E27FC236}">
                <a16:creationId xmlns:a16="http://schemas.microsoft.com/office/drawing/2014/main" id="{828A5D7E-8802-489C-9889-1079EEDC864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55716" y="2986296"/>
            <a:ext cx="360000" cy="360000"/>
          </a:xfrm>
          <a:prstGeom prst="rect">
            <a:avLst/>
          </a:prstGeom>
        </p:spPr>
      </p:pic>
      <p:pic>
        <p:nvPicPr>
          <p:cNvPr id="119" name="Gráfico 118" descr="Computador com preenchimento sólido">
            <a:extLst>
              <a:ext uri="{FF2B5EF4-FFF2-40B4-BE49-F238E27FC236}">
                <a16:creationId xmlns:a16="http://schemas.microsoft.com/office/drawing/2014/main" id="{EF21E180-FC09-41C8-A953-44B15FDA25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3272" y="5072300"/>
            <a:ext cx="360000" cy="360000"/>
          </a:xfrm>
          <a:prstGeom prst="rect">
            <a:avLst/>
          </a:prstGeom>
        </p:spPr>
      </p:pic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CF4D885D-8361-4C46-B442-E586F00EA2DB}"/>
              </a:ext>
            </a:extLst>
          </p:cNvPr>
          <p:cNvGrpSpPr/>
          <p:nvPr/>
        </p:nvGrpSpPr>
        <p:grpSpPr>
          <a:xfrm>
            <a:off x="441257" y="4583281"/>
            <a:ext cx="6212610" cy="1133278"/>
            <a:chOff x="474662" y="1523506"/>
            <a:chExt cx="6212610" cy="1133278"/>
          </a:xfrm>
        </p:grpSpPr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0F4BA57B-62AA-446C-9D89-13F73189A290}"/>
                </a:ext>
              </a:extLst>
            </p:cNvPr>
            <p:cNvSpPr txBox="1"/>
            <p:nvPr/>
          </p:nvSpPr>
          <p:spPr>
            <a:xfrm>
              <a:off x="1892824" y="2529774"/>
              <a:ext cx="3426308" cy="127010"/>
            </a:xfrm>
            <a:prstGeom prst="rect">
              <a:avLst/>
            </a:prstGeom>
          </p:spPr>
          <p:txBody>
            <a:bodyPr vert="horz" lIns="91428" tIns="45714" rIns="91428" bIns="45714" rtlCol="0" anchor="ctr">
              <a:noAutofit/>
            </a:bodyPr>
            <a:lstStyle>
              <a:defPPr>
                <a:defRPr lang="en-US"/>
              </a:defPPr>
              <a:lvl1pPr indent="0" defTabSz="914377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1">
                  <a:solidFill>
                    <a:srgbClr val="002060"/>
                  </a:solidFill>
                  <a:latin typeface="Arial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pt-BR" dirty="0"/>
                <a:t>BR-235/SE – Ponte Riacho São Pedro (km 17,91)</a:t>
              </a:r>
            </a:p>
          </p:txBody>
        </p:sp>
        <p:pic>
          <p:nvPicPr>
            <p:cNvPr id="122" name="Gráfico 121" descr="Cena de ponte estrutura de tópicos">
              <a:extLst>
                <a:ext uri="{FF2B5EF4-FFF2-40B4-BE49-F238E27FC236}">
                  <a16:creationId xmlns:a16="http://schemas.microsoft.com/office/drawing/2014/main" id="{1A4D077A-2FB5-4303-8E9E-DEFA4602D5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4759"/>
            <a:stretch/>
          </p:blipFill>
          <p:spPr>
            <a:xfrm>
              <a:off x="474662" y="1523506"/>
              <a:ext cx="1200823" cy="903514"/>
            </a:xfrm>
            <a:prstGeom prst="rect">
              <a:avLst/>
            </a:prstGeom>
          </p:spPr>
        </p:pic>
        <p:cxnSp>
          <p:nvCxnSpPr>
            <p:cNvPr id="123" name="Google Shape;238;p7">
              <a:extLst>
                <a:ext uri="{FF2B5EF4-FFF2-40B4-BE49-F238E27FC236}">
                  <a16:creationId xmlns:a16="http://schemas.microsoft.com/office/drawing/2014/main" id="{AF73CC72-541E-4282-A767-5E6BC86A44D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914647" y="2423475"/>
              <a:ext cx="2520000" cy="5272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pic>
          <p:nvPicPr>
            <p:cNvPr id="124" name="Gráfico 123" descr="Dólar com preenchimento sólido">
              <a:extLst>
                <a:ext uri="{FF2B5EF4-FFF2-40B4-BE49-F238E27FC236}">
                  <a16:creationId xmlns:a16="http://schemas.microsoft.com/office/drawing/2014/main" id="{0A7A377C-6385-4BAC-998F-2A82F079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468229" y="2009795"/>
              <a:ext cx="479678" cy="360000"/>
            </a:xfrm>
            <a:prstGeom prst="rect">
              <a:avLst/>
            </a:prstGeom>
          </p:spPr>
        </p:pic>
        <p:pic>
          <p:nvPicPr>
            <p:cNvPr id="125" name="Gráfico 124" descr="Projeto com preenchimento sólido">
              <a:extLst>
                <a:ext uri="{FF2B5EF4-FFF2-40B4-BE49-F238E27FC236}">
                  <a16:creationId xmlns:a16="http://schemas.microsoft.com/office/drawing/2014/main" id="{B773DAD0-5A61-42B2-8100-9B79D8E2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66042" y="1998297"/>
              <a:ext cx="360000" cy="360000"/>
            </a:xfrm>
            <a:prstGeom prst="rect">
              <a:avLst/>
            </a:prstGeom>
          </p:spPr>
        </p:pic>
        <p:pic>
          <p:nvPicPr>
            <p:cNvPr id="126" name="Gráfico 125" descr="Documento com preenchimento sólido">
              <a:extLst>
                <a:ext uri="{FF2B5EF4-FFF2-40B4-BE49-F238E27FC236}">
                  <a16:creationId xmlns:a16="http://schemas.microsoft.com/office/drawing/2014/main" id="{0D8E9E2C-D46F-4384-8F6D-F2FEE3C29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927495" y="1998297"/>
              <a:ext cx="360000" cy="360000"/>
            </a:xfrm>
            <a:prstGeom prst="rect">
              <a:avLst/>
            </a:prstGeom>
          </p:spPr>
        </p:pic>
        <p:pic>
          <p:nvPicPr>
            <p:cNvPr id="127" name="Gráfico 126" descr="Contrato com preenchimento sólido">
              <a:extLst>
                <a:ext uri="{FF2B5EF4-FFF2-40B4-BE49-F238E27FC236}">
                  <a16:creationId xmlns:a16="http://schemas.microsoft.com/office/drawing/2014/main" id="{C79833F8-BAB4-4B9A-9205-F68484AAF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327272" y="1998297"/>
              <a:ext cx="360000" cy="360000"/>
            </a:xfrm>
            <a:prstGeom prst="rect">
              <a:avLst/>
            </a:prstGeom>
          </p:spPr>
        </p:pic>
      </p:grpSp>
      <p:pic>
        <p:nvPicPr>
          <p:cNvPr id="128" name="Gráfico 127" descr="Dólar com preenchimento sólido">
            <a:extLst>
              <a:ext uri="{FF2B5EF4-FFF2-40B4-BE49-F238E27FC236}">
                <a16:creationId xmlns:a16="http://schemas.microsoft.com/office/drawing/2014/main" id="{6AC72ACC-40FF-4BF4-8A8B-50AC45566D4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56399"/>
          <a:stretch/>
        </p:blipFill>
        <p:spPr>
          <a:xfrm>
            <a:off x="5439772" y="5272088"/>
            <a:ext cx="479678" cy="156961"/>
          </a:xfrm>
          <a:prstGeom prst="rect">
            <a:avLst/>
          </a:prstGeom>
        </p:spPr>
      </p:pic>
      <p:sp>
        <p:nvSpPr>
          <p:cNvPr id="129" name="Rectangle 11">
            <a:extLst>
              <a:ext uri="{FF2B5EF4-FFF2-40B4-BE49-F238E27FC236}">
                <a16:creationId xmlns:a16="http://schemas.microsoft.com/office/drawing/2014/main" id="{05FD1E90-310B-4156-8B7A-8530CED6417B}"/>
              </a:ext>
            </a:extLst>
          </p:cNvPr>
          <p:cNvSpPr/>
          <p:nvPr/>
        </p:nvSpPr>
        <p:spPr>
          <a:xfrm>
            <a:off x="1838307" y="2004453"/>
            <a:ext cx="788067" cy="139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>
                <a:latin typeface="Arial"/>
              </a:rPr>
              <a:t>Mai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Rectangle 11">
            <a:extLst>
              <a:ext uri="{FF2B5EF4-FFF2-40B4-BE49-F238E27FC236}">
                <a16:creationId xmlns:a16="http://schemas.microsoft.com/office/drawing/2014/main" id="{DE4A0218-B332-40CF-B835-1A3464198274}"/>
              </a:ext>
            </a:extLst>
          </p:cNvPr>
          <p:cNvSpPr/>
          <p:nvPr/>
        </p:nvSpPr>
        <p:spPr>
          <a:xfrm>
            <a:off x="2627242" y="2007445"/>
            <a:ext cx="788067" cy="1397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31" name="Rectangle 11">
            <a:extLst>
              <a:ext uri="{FF2B5EF4-FFF2-40B4-BE49-F238E27FC236}">
                <a16:creationId xmlns:a16="http://schemas.microsoft.com/office/drawing/2014/main" id="{9935A000-58D2-419C-A920-9ED1DCCFE04D}"/>
              </a:ext>
            </a:extLst>
          </p:cNvPr>
          <p:cNvSpPr/>
          <p:nvPr/>
        </p:nvSpPr>
        <p:spPr>
          <a:xfrm>
            <a:off x="3417472" y="2004453"/>
            <a:ext cx="788067" cy="13979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 err="1">
                <a:latin typeface="Arial"/>
              </a:rPr>
              <a:t>Ago</a:t>
            </a:r>
            <a:r>
              <a:rPr lang="pt-BR" altLang="ko-KR" sz="800" kern="0" dirty="0">
                <a:latin typeface="Arial"/>
              </a:rPr>
              <a:t>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3FBBD48E-D758-4CD5-B3A0-5DF69B15386E}"/>
              </a:ext>
            </a:extLst>
          </p:cNvPr>
          <p:cNvSpPr txBox="1">
            <a:spLocks/>
          </p:cNvSpPr>
          <p:nvPr/>
        </p:nvSpPr>
        <p:spPr>
          <a:xfrm>
            <a:off x="1726531" y="1579403"/>
            <a:ext cx="942915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>
                <a:solidFill>
                  <a:srgbClr val="385723"/>
                </a:solidFill>
              </a:rPr>
              <a:t>CONTRATO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C11AD3F4-1600-4F63-9BEA-C65282177BD3}"/>
              </a:ext>
            </a:extLst>
          </p:cNvPr>
          <p:cNvSpPr txBox="1">
            <a:spLocks/>
          </p:cNvSpPr>
          <p:nvPr/>
        </p:nvSpPr>
        <p:spPr>
          <a:xfrm>
            <a:off x="2669447" y="1570794"/>
            <a:ext cx="892723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defPPr>
              <a:defRPr lang="en-US"/>
            </a:defPPr>
            <a:lvl1pPr indent="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chemeClr val="accent6">
                    <a:lumMod val="75000"/>
                  </a:schemeClr>
                </a:solidFill>
                <a:latin typeface="Arial"/>
                <a:cs typeface="Arial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>
                <a:solidFill>
                  <a:srgbClr val="385723"/>
                </a:solidFill>
              </a:rPr>
              <a:t>PROJETO</a:t>
            </a: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A1D5D0C9-4463-4319-B726-2C7F21DDE04D}"/>
              </a:ext>
            </a:extLst>
          </p:cNvPr>
          <p:cNvSpPr txBox="1">
            <a:spLocks/>
          </p:cNvSpPr>
          <p:nvPr/>
        </p:nvSpPr>
        <p:spPr>
          <a:xfrm>
            <a:off x="3562170" y="1578964"/>
            <a:ext cx="699125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Font typeface="Arial" panose="020B0604020202020204" pitchFamily="34" charset="0"/>
              <a:buNone/>
            </a:pPr>
            <a:r>
              <a:rPr lang="pt-BR" sz="1050" b="1" dirty="0">
                <a:solidFill>
                  <a:srgbClr val="385723"/>
                </a:solidFill>
                <a:latin typeface="Arial"/>
                <a:cs typeface="Arial" pitchFamily="34" charset="0"/>
              </a:rPr>
              <a:t>OBRA</a:t>
            </a:r>
            <a:endParaRPr lang="en-US" sz="1050" b="1" dirty="0">
              <a:solidFill>
                <a:srgbClr val="385723"/>
              </a:solidFill>
              <a:latin typeface="Arial"/>
              <a:cs typeface="Arial" pitchFamily="34" charset="0"/>
            </a:endParaRPr>
          </a:p>
        </p:txBody>
      </p:sp>
      <p:sp>
        <p:nvSpPr>
          <p:cNvPr id="135" name="Rectangle 11">
            <a:extLst>
              <a:ext uri="{FF2B5EF4-FFF2-40B4-BE49-F238E27FC236}">
                <a16:creationId xmlns:a16="http://schemas.microsoft.com/office/drawing/2014/main" id="{47C8BAE2-80B5-4980-A77A-4D5E031E9294}"/>
              </a:ext>
            </a:extLst>
          </p:cNvPr>
          <p:cNvSpPr/>
          <p:nvPr/>
        </p:nvSpPr>
        <p:spPr>
          <a:xfrm>
            <a:off x="1940314" y="3056195"/>
            <a:ext cx="788067" cy="139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>
                <a:latin typeface="Arial"/>
              </a:rPr>
              <a:t>Mai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6" name="Rectangle 11">
            <a:extLst>
              <a:ext uri="{FF2B5EF4-FFF2-40B4-BE49-F238E27FC236}">
                <a16:creationId xmlns:a16="http://schemas.microsoft.com/office/drawing/2014/main" id="{81BDB70F-F205-445B-8600-4A0AE05DF146}"/>
              </a:ext>
            </a:extLst>
          </p:cNvPr>
          <p:cNvSpPr/>
          <p:nvPr/>
        </p:nvSpPr>
        <p:spPr>
          <a:xfrm>
            <a:off x="2729249" y="3059187"/>
            <a:ext cx="788067" cy="1397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</a:t>
            </a:r>
            <a:r>
              <a:rPr lang="pt-BR" altLang="ko-KR" sz="800" kern="0">
                <a:latin typeface="Arial"/>
              </a:rPr>
              <a:t>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37" name="Rectangle 11">
            <a:extLst>
              <a:ext uri="{FF2B5EF4-FFF2-40B4-BE49-F238E27FC236}">
                <a16:creationId xmlns:a16="http://schemas.microsoft.com/office/drawing/2014/main" id="{1DD0B23E-AA42-4162-B783-F8725353A5E9}"/>
              </a:ext>
            </a:extLst>
          </p:cNvPr>
          <p:cNvSpPr/>
          <p:nvPr/>
        </p:nvSpPr>
        <p:spPr>
          <a:xfrm>
            <a:off x="3519479" y="3056195"/>
            <a:ext cx="788067" cy="13979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 err="1">
                <a:latin typeface="Arial"/>
              </a:rPr>
              <a:t>Ago</a:t>
            </a:r>
            <a:r>
              <a:rPr lang="pt-BR" altLang="ko-KR" sz="800" kern="0" dirty="0">
                <a:latin typeface="Arial"/>
              </a:rPr>
              <a:t>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38" name="Rectangle 11">
            <a:extLst>
              <a:ext uri="{FF2B5EF4-FFF2-40B4-BE49-F238E27FC236}">
                <a16:creationId xmlns:a16="http://schemas.microsoft.com/office/drawing/2014/main" id="{06D9641B-F7F5-49FA-A530-633035012141}"/>
              </a:ext>
            </a:extLst>
          </p:cNvPr>
          <p:cNvSpPr/>
          <p:nvPr/>
        </p:nvSpPr>
        <p:spPr>
          <a:xfrm>
            <a:off x="1965671" y="4117416"/>
            <a:ext cx="788067" cy="139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>
                <a:latin typeface="Arial"/>
              </a:rPr>
              <a:t>Mai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9" name="Rectangle 11">
            <a:extLst>
              <a:ext uri="{FF2B5EF4-FFF2-40B4-BE49-F238E27FC236}">
                <a16:creationId xmlns:a16="http://schemas.microsoft.com/office/drawing/2014/main" id="{F6D2D65F-3FE5-40E7-96EB-7E806CF4EBFB}"/>
              </a:ext>
            </a:extLst>
          </p:cNvPr>
          <p:cNvSpPr/>
          <p:nvPr/>
        </p:nvSpPr>
        <p:spPr>
          <a:xfrm>
            <a:off x="2754606" y="4120408"/>
            <a:ext cx="788067" cy="1397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</a:t>
            </a:r>
            <a:r>
              <a:rPr lang="pt-BR" altLang="ko-KR" sz="800" kern="0">
                <a:latin typeface="Arial"/>
              </a:rPr>
              <a:t>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40" name="Rectangle 11">
            <a:extLst>
              <a:ext uri="{FF2B5EF4-FFF2-40B4-BE49-F238E27FC236}">
                <a16:creationId xmlns:a16="http://schemas.microsoft.com/office/drawing/2014/main" id="{A29E5F92-B0A3-45B7-9058-9C8FFEEB1FBD}"/>
              </a:ext>
            </a:extLst>
          </p:cNvPr>
          <p:cNvSpPr/>
          <p:nvPr/>
        </p:nvSpPr>
        <p:spPr>
          <a:xfrm>
            <a:off x="3544836" y="4117416"/>
            <a:ext cx="788067" cy="13979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 err="1">
                <a:latin typeface="Arial"/>
              </a:rPr>
              <a:t>Ago</a:t>
            </a:r>
            <a:r>
              <a:rPr lang="pt-BR" altLang="ko-KR" sz="800" kern="0" dirty="0">
                <a:latin typeface="Arial"/>
              </a:rPr>
              <a:t>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D808A1D1-4F96-4CF2-B0B7-992A201B7647}"/>
              </a:ext>
            </a:extLst>
          </p:cNvPr>
          <p:cNvSpPr/>
          <p:nvPr/>
        </p:nvSpPr>
        <p:spPr>
          <a:xfrm>
            <a:off x="1965671" y="5176437"/>
            <a:ext cx="788067" cy="139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ko-KR" sz="800" kern="0" dirty="0" err="1">
                <a:latin typeface="Arial"/>
              </a:rPr>
              <a:t>Jun</a:t>
            </a:r>
            <a:r>
              <a:rPr kumimoji="0" lang="pt-BR" altLang="ko-K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+mn-cs"/>
              </a:rPr>
              <a:t>/22</a:t>
            </a:r>
            <a:endParaRPr kumimoji="0" lang="ko-KR" alt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2" name="Rectangle 11">
            <a:extLst>
              <a:ext uri="{FF2B5EF4-FFF2-40B4-BE49-F238E27FC236}">
                <a16:creationId xmlns:a16="http://schemas.microsoft.com/office/drawing/2014/main" id="{3A769548-E45D-4D5B-ACE3-984A94173593}"/>
              </a:ext>
            </a:extLst>
          </p:cNvPr>
          <p:cNvSpPr/>
          <p:nvPr/>
        </p:nvSpPr>
        <p:spPr>
          <a:xfrm>
            <a:off x="2754606" y="5179429"/>
            <a:ext cx="788067" cy="13979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Dez</a:t>
            </a:r>
            <a:r>
              <a:rPr lang="pt-BR" altLang="ko-KR" sz="800" kern="0">
                <a:latin typeface="Arial"/>
              </a:rPr>
              <a:t>/22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43" name="Rectangle 11">
            <a:extLst>
              <a:ext uri="{FF2B5EF4-FFF2-40B4-BE49-F238E27FC236}">
                <a16:creationId xmlns:a16="http://schemas.microsoft.com/office/drawing/2014/main" id="{21DBE940-AA7E-4307-BD68-03D2F5D8531F}"/>
              </a:ext>
            </a:extLst>
          </p:cNvPr>
          <p:cNvSpPr/>
          <p:nvPr/>
        </p:nvSpPr>
        <p:spPr>
          <a:xfrm>
            <a:off x="3544836" y="5176437"/>
            <a:ext cx="788067" cy="13979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pt-BR" altLang="ko-KR" sz="800" kern="0" dirty="0">
                <a:latin typeface="Arial"/>
              </a:rPr>
              <a:t>Set/23</a:t>
            </a:r>
            <a:endParaRPr lang="ko-KR" altLang="en-US" sz="800" kern="0" dirty="0">
              <a:latin typeface="Arial"/>
            </a:endParaRPr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040B8A65-154C-44B3-A108-46EE7F7B4C01}"/>
              </a:ext>
            </a:extLst>
          </p:cNvPr>
          <p:cNvSpPr txBox="1">
            <a:spLocks/>
          </p:cNvSpPr>
          <p:nvPr/>
        </p:nvSpPr>
        <p:spPr>
          <a:xfrm>
            <a:off x="4725705" y="1530042"/>
            <a:ext cx="1928162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Font typeface="Arial" panose="020B0604020202020204" pitchFamily="34" charset="0"/>
              <a:buNone/>
            </a:pPr>
            <a:r>
              <a:rPr lang="pt-BR" sz="1050" b="1" dirty="0">
                <a:solidFill>
                  <a:srgbClr val="385723"/>
                </a:solidFill>
                <a:latin typeface="Arial"/>
                <a:cs typeface="Arial" pitchFamily="34" charset="0"/>
              </a:rPr>
              <a:t>STATUS</a:t>
            </a:r>
            <a:endParaRPr lang="en-US" sz="1050" b="1" dirty="0">
              <a:solidFill>
                <a:srgbClr val="385723"/>
              </a:solidFill>
              <a:latin typeface="Arial"/>
              <a:cs typeface="Arial" pitchFamily="34" charset="0"/>
            </a:endParaRP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B9547580-6194-4540-963A-B1F955B418C2}"/>
              </a:ext>
            </a:extLst>
          </p:cNvPr>
          <p:cNvSpPr txBox="1"/>
          <p:nvPr/>
        </p:nvSpPr>
        <p:spPr>
          <a:xfrm>
            <a:off x="8899538" y="6440320"/>
            <a:ext cx="185305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1200" dirty="0">
                <a:solidFill>
                  <a:srgbClr val="002060"/>
                </a:solidFill>
                <a:latin typeface="Arial"/>
                <a:cs typeface="Arial" pitchFamily="34" charset="0"/>
              </a:rPr>
              <a:t>Referência: março/2022</a:t>
            </a: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E7E36541-29EF-4F8A-8ACE-13549BA6EB8D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7684145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CONTRATAÇÕES BIM EM ANDAMENTO</a:t>
            </a:r>
            <a:endParaRPr lang="en-US" sz="32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CF568785-801A-4320-A959-BC6B80510BEE}"/>
              </a:ext>
            </a:extLst>
          </p:cNvPr>
          <p:cNvSpPr txBox="1">
            <a:spLocks/>
          </p:cNvSpPr>
          <p:nvPr/>
        </p:nvSpPr>
        <p:spPr>
          <a:xfrm>
            <a:off x="2010707" y="1256997"/>
            <a:ext cx="1928162" cy="292872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Font typeface="Arial" panose="020B0604020202020204" pitchFamily="34" charset="0"/>
              <a:buNone/>
            </a:pPr>
            <a:r>
              <a:rPr lang="pt-BR" sz="1050" b="1" dirty="0">
                <a:solidFill>
                  <a:srgbClr val="385723"/>
                </a:solidFill>
                <a:latin typeface="Arial"/>
                <a:cs typeface="Arial" pitchFamily="34" charset="0"/>
              </a:rPr>
              <a:t>PREVISÃO</a:t>
            </a:r>
            <a:endParaRPr lang="en-US" sz="1050" b="1" dirty="0">
              <a:solidFill>
                <a:srgbClr val="385723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6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2EAFEAC-A2ED-43CF-AF3C-B119F4D9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360" y="2497861"/>
            <a:ext cx="3882390" cy="1809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Obrigada!</a:t>
            </a:r>
          </a:p>
          <a:p>
            <a:pPr marL="0" indent="0">
              <a:buNone/>
            </a:pPr>
            <a:endParaRPr lang="pt-BR" dirty="0">
              <a:solidFill>
                <a:srgbClr val="00377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Núcleo BIM/DNIT</a:t>
            </a:r>
          </a:p>
          <a:p>
            <a:pPr marL="0" indent="0">
              <a:buNone/>
            </a:pPr>
            <a:r>
              <a:rPr lang="pt-BR" dirty="0">
                <a:solidFill>
                  <a:srgbClr val="00377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bim@dnit.gov.br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EFA59D-2A65-47D8-930B-1941400E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16" y="2295292"/>
            <a:ext cx="2005588" cy="20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96" y="-17006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0C566E"/>
                </a:solidFill>
              </a:rPr>
              <a:t>AGENDA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55E3662-3D94-4472-A2B6-70F3937616B8}"/>
              </a:ext>
            </a:extLst>
          </p:cNvPr>
          <p:cNvSpPr txBox="1"/>
          <p:nvPr/>
        </p:nvSpPr>
        <p:spPr>
          <a:xfrm>
            <a:off x="1431033" y="1742797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0C6075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01</a:t>
            </a:r>
            <a:endParaRPr lang="ko-KR" altLang="en-US" sz="12000" b="1" dirty="0">
              <a:solidFill>
                <a:srgbClr val="0C6075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DA2C982-F877-4FF6-83F9-57D0DE8DDD0A}"/>
              </a:ext>
            </a:extLst>
          </p:cNvPr>
          <p:cNvSpPr txBox="1"/>
          <p:nvPr/>
        </p:nvSpPr>
        <p:spPr>
          <a:xfrm>
            <a:off x="1645228" y="3315354"/>
            <a:ext cx="33048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NOVA LEI DE LICITAÇÕES E CONTRATOS</a:t>
            </a:r>
          </a:p>
          <a:p>
            <a:endParaRPr lang="ko-KR" altLang="en-US" sz="2000" b="1" dirty="0">
              <a:solidFill>
                <a:srgbClr val="0C6075"/>
              </a:solidFill>
              <a:latin typeface="Open Sans Semibold" pitchFamily="34" charset="0"/>
              <a:cs typeface="Open Sans Semibold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5EC2977-8C64-430C-A9DF-C0F066ED1FF9}"/>
              </a:ext>
            </a:extLst>
          </p:cNvPr>
          <p:cNvSpPr txBox="1"/>
          <p:nvPr/>
        </p:nvSpPr>
        <p:spPr>
          <a:xfrm>
            <a:off x="6546213" y="1652548"/>
            <a:ext cx="2348770" cy="19389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0" b="1" dirty="0">
                <a:solidFill>
                  <a:srgbClr val="F3922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02</a:t>
            </a:r>
            <a:endParaRPr lang="ko-KR" altLang="en-US" sz="12000" b="1" dirty="0">
              <a:solidFill>
                <a:srgbClr val="F39220"/>
              </a:solidFill>
              <a:latin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E647218-3115-40D8-922B-2AB689A0A9F7}"/>
              </a:ext>
            </a:extLst>
          </p:cNvPr>
          <p:cNvGrpSpPr/>
          <p:nvPr/>
        </p:nvGrpSpPr>
        <p:grpSpPr>
          <a:xfrm>
            <a:off x="6703328" y="3378993"/>
            <a:ext cx="4057639" cy="2301673"/>
            <a:chOff x="2676934" y="3223659"/>
            <a:chExt cx="2103511" cy="2301673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6DD0AC84-A1BD-4789-B4A5-3046E5F03129}"/>
                </a:ext>
              </a:extLst>
            </p:cNvPr>
            <p:cNvSpPr txBox="1"/>
            <p:nvPr/>
          </p:nvSpPr>
          <p:spPr>
            <a:xfrm>
              <a:off x="2676934" y="3223659"/>
              <a:ext cx="21035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2000" b="1" dirty="0">
                  <a:solidFill>
                    <a:srgbClr val="0C56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PROCESSO DE CONTRATAÇÃO BIM</a:t>
              </a:r>
              <a:endParaRPr lang="en-US" altLang="ko-KR" sz="2000" b="1" dirty="0">
                <a:solidFill>
                  <a:srgbClr val="0C607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ko-KR" altLang="en-US" sz="2000" b="1" dirty="0">
                <a:solidFill>
                  <a:srgbClr val="0C6075"/>
                </a:solidFill>
                <a:latin typeface="Open Sans Semibold" pitchFamily="34" charset="0"/>
                <a:cs typeface="Open Sans Semibold" pitchFamily="34" charset="0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6B7F9414-26CF-44A6-AC11-264873E185F4}"/>
                </a:ext>
              </a:extLst>
            </p:cNvPr>
            <p:cNvSpPr txBox="1"/>
            <p:nvPr/>
          </p:nvSpPr>
          <p:spPr>
            <a:xfrm>
              <a:off x="2730815" y="3909505"/>
              <a:ext cx="204963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2.1 APLICAÇÃO DE REQUISITOS BIM</a:t>
              </a:r>
            </a:p>
            <a:p>
              <a:endParaRPr lang="en-US" altLang="ko-KR" sz="5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2.2 DOCUMENTOS DE REFERÊNCIA</a:t>
              </a:r>
            </a:p>
            <a:p>
              <a:endParaRPr lang="en-US" altLang="ko-KR" sz="5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2.3 FLUXO DE PROCESSO</a:t>
              </a:r>
            </a:p>
            <a:p>
              <a:endParaRPr lang="en-US" altLang="ko-KR" sz="5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  <a:p>
              <a:r>
                <a:rPr lang="en-US" altLang="ko-KR" sz="1400" dirty="0">
                  <a:solidFill>
                    <a:srgbClr val="0C6075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2.4 CONTRATAÇÕES BIM EM ANDAMENTO</a:t>
              </a:r>
            </a:p>
            <a:p>
              <a:endParaRPr lang="en-US" altLang="ko-KR" sz="14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endParaRPr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C262AFEC-08E6-401B-8C52-FFE9B0C1970C}"/>
              </a:ext>
            </a:extLst>
          </p:cNvPr>
          <p:cNvSpPr txBox="1"/>
          <p:nvPr/>
        </p:nvSpPr>
        <p:spPr>
          <a:xfrm>
            <a:off x="1856861" y="4023240"/>
            <a:ext cx="30932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1.1 LEI Nº 14.133/2021</a:t>
            </a:r>
          </a:p>
          <a:p>
            <a:endParaRPr lang="en-US" altLang="ko-KR" sz="600" dirty="0">
              <a:solidFill>
                <a:srgbClr val="0C6075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  <a:p>
            <a:r>
              <a:rPr lang="en-US" altLang="ko-KR" sz="1400" dirty="0">
                <a:solidFill>
                  <a:srgbClr val="0C6075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1.2 DECRETO Nº 10.306/2020</a:t>
            </a:r>
          </a:p>
        </p:txBody>
      </p:sp>
    </p:spTree>
    <p:extLst>
      <p:ext uri="{BB962C8B-B14F-4D97-AF65-F5344CB8AC3E}">
        <p14:creationId xmlns:p14="http://schemas.microsoft.com/office/powerpoint/2010/main" val="296106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: Único Canto Arredondado 28">
            <a:extLst>
              <a:ext uri="{FF2B5EF4-FFF2-40B4-BE49-F238E27FC236}">
                <a16:creationId xmlns:a16="http://schemas.microsoft.com/office/drawing/2014/main" id="{9F96F5EA-BAEF-4B28-8B1B-9F765DE000F8}"/>
              </a:ext>
            </a:extLst>
          </p:cNvPr>
          <p:cNvSpPr/>
          <p:nvPr/>
        </p:nvSpPr>
        <p:spPr>
          <a:xfrm>
            <a:off x="2243239" y="5330946"/>
            <a:ext cx="8400081" cy="1164832"/>
          </a:xfrm>
          <a:prstGeom prst="round1Rect">
            <a:avLst/>
          </a:prstGeom>
          <a:noFill/>
          <a:ln>
            <a:solidFill>
              <a:srgbClr val="1590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Único Canto Arredondado 27">
            <a:extLst>
              <a:ext uri="{FF2B5EF4-FFF2-40B4-BE49-F238E27FC236}">
                <a16:creationId xmlns:a16="http://schemas.microsoft.com/office/drawing/2014/main" id="{DB3978B8-8749-4AC3-9894-DB5C4BBBCB81}"/>
              </a:ext>
            </a:extLst>
          </p:cNvPr>
          <p:cNvSpPr/>
          <p:nvPr/>
        </p:nvSpPr>
        <p:spPr>
          <a:xfrm>
            <a:off x="1809286" y="3918585"/>
            <a:ext cx="8400081" cy="1164832"/>
          </a:xfrm>
          <a:prstGeom prst="round1Rect">
            <a:avLst/>
          </a:prstGeom>
          <a:solidFill>
            <a:srgbClr val="15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: Único Canto Arredondado 26">
            <a:extLst>
              <a:ext uri="{FF2B5EF4-FFF2-40B4-BE49-F238E27FC236}">
                <a16:creationId xmlns:a16="http://schemas.microsoft.com/office/drawing/2014/main" id="{B8C634F5-C265-4823-9EFA-92930666183C}"/>
              </a:ext>
            </a:extLst>
          </p:cNvPr>
          <p:cNvSpPr/>
          <p:nvPr/>
        </p:nvSpPr>
        <p:spPr>
          <a:xfrm>
            <a:off x="1497219" y="2245375"/>
            <a:ext cx="7479838" cy="1353076"/>
          </a:xfrm>
          <a:prstGeom prst="round1Rect">
            <a:avLst/>
          </a:prstGeom>
          <a:solidFill>
            <a:srgbClr val="0C5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309" y="2377111"/>
            <a:ext cx="6974237" cy="1116063"/>
          </a:xfr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Os órgãos da Administração com competências regulamentares relativas às atividades de administração de materiais, de obras e serviços e de licitações e contratos deverão: [...]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CE569D7-7A93-48C2-88E4-085622DFA726}"/>
              </a:ext>
            </a:extLst>
          </p:cNvPr>
          <p:cNvSpPr txBox="1">
            <a:spLocks/>
          </p:cNvSpPr>
          <p:nvPr/>
        </p:nvSpPr>
        <p:spPr>
          <a:xfrm>
            <a:off x="4974955" y="1260926"/>
            <a:ext cx="5668365" cy="7680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b="1" dirty="0">
                <a:solidFill>
                  <a:srgbClr val="0C566E"/>
                </a:solidFill>
              </a:rPr>
              <a:t>Estabelece normas gerais de licitação e contratação para as Administrações Públicas diretas, autárquicas e fundacionais da União, dos Estados, do Distrito Federal e dos Municípios.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8C01150-A868-408C-A403-CFCAF243DBE8}"/>
              </a:ext>
            </a:extLst>
          </p:cNvPr>
          <p:cNvSpPr txBox="1">
            <a:spLocks/>
          </p:cNvSpPr>
          <p:nvPr/>
        </p:nvSpPr>
        <p:spPr>
          <a:xfrm>
            <a:off x="1928964" y="4033229"/>
            <a:ext cx="7973401" cy="9249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lvl="2" indent="0" algn="just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V -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promover a adoção gradativa de tecnologias e processos 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</a:rPr>
              <a:t>integrados que permitam a criação, a utilização e a atualização de modelos digitais de obras e serviços de engenharia.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3DFF545-D96A-4FD4-954C-6520BC97E13E}"/>
              </a:ext>
            </a:extLst>
          </p:cNvPr>
          <p:cNvSpPr txBox="1">
            <a:spLocks/>
          </p:cNvSpPr>
          <p:nvPr/>
        </p:nvSpPr>
        <p:spPr>
          <a:xfrm>
            <a:off x="2324746" y="5436223"/>
            <a:ext cx="8128384" cy="1060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lvl="3" indent="0" algn="just">
              <a:buNone/>
            </a:pPr>
            <a:r>
              <a:rPr lang="pt-BR" dirty="0">
                <a:solidFill>
                  <a:srgbClr val="0C566E"/>
                </a:solidFill>
                <a:latin typeface="Arial" panose="020B0604020202020204" pitchFamily="34" charset="0"/>
              </a:rPr>
              <a:t>§ 3º Nas licitações de obras e serviços de engenharia e arquitetura, sempre que adequada ao objeto da licitação, </a:t>
            </a:r>
            <a:r>
              <a:rPr lang="pt-BR" sz="2200" b="1" dirty="0">
                <a:solidFill>
                  <a:srgbClr val="F39220"/>
                </a:solidFill>
                <a:latin typeface="Arial" panose="020B0604020202020204" pitchFamily="34" charset="0"/>
              </a:rPr>
              <a:t>será preferencialmente adotada a Modelagem da Informação da Construção</a:t>
            </a:r>
            <a:r>
              <a:rPr lang="pt-BR" sz="2200" dirty="0">
                <a:solidFill>
                  <a:srgbClr val="F39220"/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rgbClr val="0C566E"/>
                </a:solidFill>
                <a:latin typeface="Arial" panose="020B0604020202020204" pitchFamily="34" charset="0"/>
              </a:rPr>
              <a:t>(</a:t>
            </a:r>
            <a:r>
              <a:rPr lang="pt-BR" sz="2100" b="1" i="1" dirty="0">
                <a:solidFill>
                  <a:srgbClr val="0C566E"/>
                </a:solidFill>
                <a:latin typeface="Arial" panose="020B0604020202020204" pitchFamily="34" charset="0"/>
              </a:rPr>
              <a:t>Building Information </a:t>
            </a:r>
            <a:r>
              <a:rPr lang="pt-BR" sz="2100" b="1" i="1" dirty="0" err="1">
                <a:solidFill>
                  <a:srgbClr val="0C566E"/>
                </a:solidFill>
                <a:latin typeface="Arial" panose="020B0604020202020204" pitchFamily="34" charset="0"/>
              </a:rPr>
              <a:t>Modelling</a:t>
            </a:r>
            <a:r>
              <a:rPr lang="pt-BR" sz="2100" b="1" i="1" dirty="0">
                <a:solidFill>
                  <a:srgbClr val="0C566E"/>
                </a:solidFill>
                <a:latin typeface="Arial" panose="020B0604020202020204" pitchFamily="34" charset="0"/>
              </a:rPr>
              <a:t> - BIM</a:t>
            </a:r>
            <a:r>
              <a:rPr lang="pt-BR" dirty="0">
                <a:solidFill>
                  <a:srgbClr val="0C566E"/>
                </a:solidFill>
                <a:latin typeface="Arial" panose="020B0604020202020204" pitchFamily="34" charset="0"/>
              </a:rPr>
              <a:t>) ou tecnologias e processos integrados similares ou mais avançados que venham a substituí-la.</a:t>
            </a:r>
            <a:endParaRPr lang="pt-BR" dirty="0">
              <a:solidFill>
                <a:srgbClr val="0C566E"/>
              </a:solidFill>
            </a:endParaRPr>
          </a:p>
        </p:txBody>
      </p:sp>
      <p:pic>
        <p:nvPicPr>
          <p:cNvPr id="10" name="Gráfico 9" descr="Caneta com preenchimento sólido">
            <a:extLst>
              <a:ext uri="{FF2B5EF4-FFF2-40B4-BE49-F238E27FC236}">
                <a16:creationId xmlns:a16="http://schemas.microsoft.com/office/drawing/2014/main" id="{137B04AB-5E8D-4F3E-9844-98165AED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785" y="1329605"/>
            <a:ext cx="619472" cy="619472"/>
          </a:xfrm>
          <a:prstGeom prst="rect">
            <a:avLst/>
          </a:prstGeom>
        </p:spPr>
      </p:pic>
      <p:pic>
        <p:nvPicPr>
          <p:cNvPr id="16" name="Gráfico 15" descr="Lâmpada e engrenagem com preenchimento sólido">
            <a:extLst>
              <a:ext uri="{FF2B5EF4-FFF2-40B4-BE49-F238E27FC236}">
                <a16:creationId xmlns:a16="http://schemas.microsoft.com/office/drawing/2014/main" id="{59BA6CAA-EB58-4905-BE49-C45037778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350" y="3933456"/>
            <a:ext cx="914400" cy="914400"/>
          </a:xfrm>
          <a:prstGeom prst="rect">
            <a:avLst/>
          </a:prstGeom>
        </p:spPr>
      </p:pic>
      <p:pic>
        <p:nvPicPr>
          <p:cNvPr id="18" name="Gráfico 17" descr="Guindaste com preenchimento sólido">
            <a:extLst>
              <a:ext uri="{FF2B5EF4-FFF2-40B4-BE49-F238E27FC236}">
                <a16:creationId xmlns:a16="http://schemas.microsoft.com/office/drawing/2014/main" id="{871ED187-0B36-4BEB-8A60-7BAE2FD40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4229" y="5406881"/>
            <a:ext cx="914400" cy="914400"/>
          </a:xfrm>
          <a:prstGeom prst="rect">
            <a:avLst/>
          </a:prstGeom>
        </p:spPr>
      </p:pic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26BDCE25-A4B2-40BE-81A0-2FFEFF3ADAC0}"/>
              </a:ext>
            </a:extLst>
          </p:cNvPr>
          <p:cNvSpPr txBox="1">
            <a:spLocks/>
          </p:cNvSpPr>
          <p:nvPr/>
        </p:nvSpPr>
        <p:spPr>
          <a:xfrm>
            <a:off x="1809286" y="795030"/>
            <a:ext cx="3690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0C566E"/>
                </a:solidFill>
              </a:rPr>
              <a:t>Lei nº 14.133/2021</a:t>
            </a:r>
            <a:endParaRPr kumimoji="0" lang="pt-BR" sz="3200" i="0" u="none" strike="noStrike" kern="1200" cap="none" spc="0" normalizeH="0" baseline="0" noProof="0" dirty="0">
              <a:ln>
                <a:noFill/>
              </a:ln>
              <a:solidFill>
                <a:srgbClr val="0C566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E13A03-BEEA-484D-8A09-8654157217C2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6371614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Nova Lei de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Licitações</a:t>
            </a:r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 e </a:t>
            </a:r>
            <a:r>
              <a:rPr lang="en-US" sz="3200" b="1" dirty="0" err="1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Contratos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23" name="Straight Arrow Connector 3">
            <a:extLst>
              <a:ext uri="{FF2B5EF4-FFF2-40B4-BE49-F238E27FC236}">
                <a16:creationId xmlns:a16="http://schemas.microsoft.com/office/drawing/2014/main" id="{31D5A7F5-431C-40D8-9CBC-1FD2BEA8D106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CA062E7-5068-4149-8BDC-3962225CB6BF}"/>
              </a:ext>
            </a:extLst>
          </p:cNvPr>
          <p:cNvSpPr txBox="1"/>
          <p:nvPr/>
        </p:nvSpPr>
        <p:spPr>
          <a:xfrm>
            <a:off x="358930" y="1277016"/>
            <a:ext cx="13923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i="0" dirty="0">
                <a:solidFill>
                  <a:srgbClr val="0C566E"/>
                </a:solidFill>
                <a:effectLst/>
                <a:latin typeface="Arial" panose="020B0604020202020204" pitchFamily="34" charset="0"/>
              </a:rPr>
              <a:t>Art. 19. 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71616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F7E13A03-BEEA-484D-8A09-8654157217C2}"/>
              </a:ext>
            </a:extLst>
          </p:cNvPr>
          <p:cNvSpPr txBox="1">
            <a:spLocks/>
          </p:cNvSpPr>
          <p:nvPr/>
        </p:nvSpPr>
        <p:spPr>
          <a:xfrm>
            <a:off x="2555410" y="321328"/>
            <a:ext cx="6371614" cy="4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Building Information Modelling</a:t>
            </a:r>
            <a:r>
              <a:rPr lang="en-US" sz="32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 - BIM</a:t>
            </a:r>
            <a:endParaRPr lang="en-US" sz="32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23" name="Straight Arrow Connector 3">
            <a:extLst>
              <a:ext uri="{FF2B5EF4-FFF2-40B4-BE49-F238E27FC236}">
                <a16:creationId xmlns:a16="http://schemas.microsoft.com/office/drawing/2014/main" id="{31D5A7F5-431C-40D8-9CBC-1FD2BEA8D106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ADD08881-1213-4614-A3CD-C9C3844550D4}"/>
              </a:ext>
            </a:extLst>
          </p:cNvPr>
          <p:cNvSpPr txBox="1">
            <a:spLocks/>
          </p:cNvSpPr>
          <p:nvPr/>
        </p:nvSpPr>
        <p:spPr>
          <a:xfrm>
            <a:off x="5005952" y="1344844"/>
            <a:ext cx="6480276" cy="101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dirty="0">
                <a:solidFill>
                  <a:srgbClr val="0C566E"/>
                </a:solidFill>
              </a:rPr>
              <a:t>Estabelece a </a:t>
            </a:r>
            <a:r>
              <a:rPr lang="pt-BR" sz="1600" b="1" dirty="0">
                <a:solidFill>
                  <a:srgbClr val="0C566E"/>
                </a:solidFill>
              </a:rPr>
              <a:t>utilização do Building Information </a:t>
            </a:r>
            <a:r>
              <a:rPr lang="pt-BR" sz="1600" b="1" dirty="0" err="1">
                <a:solidFill>
                  <a:srgbClr val="0C566E"/>
                </a:solidFill>
              </a:rPr>
              <a:t>Modelling</a:t>
            </a:r>
            <a:r>
              <a:rPr lang="pt-BR" sz="1600" b="1" dirty="0">
                <a:solidFill>
                  <a:srgbClr val="0C566E"/>
                </a:solidFill>
              </a:rPr>
              <a:t> </a:t>
            </a:r>
            <a:r>
              <a:rPr lang="pt-BR" sz="1600" dirty="0">
                <a:solidFill>
                  <a:srgbClr val="0C566E"/>
                </a:solidFill>
              </a:rPr>
              <a:t>na execução direta ou indireta de </a:t>
            </a:r>
            <a:r>
              <a:rPr lang="pt-BR" sz="1600" b="1" dirty="0">
                <a:solidFill>
                  <a:srgbClr val="0C566E"/>
                </a:solidFill>
              </a:rPr>
              <a:t>obras e serviços de engenharia realizada pelos órgãos e pelas entidades da administração pública federal</a:t>
            </a:r>
            <a:r>
              <a:rPr lang="pt-BR" sz="1600" dirty="0">
                <a:solidFill>
                  <a:srgbClr val="0C566E"/>
                </a:solidFill>
              </a:rPr>
              <a:t>, no âmbito da Estratégia Nacional de Disseminação do Building Information </a:t>
            </a:r>
            <a:r>
              <a:rPr lang="pt-BR" sz="1600" dirty="0" err="1">
                <a:solidFill>
                  <a:srgbClr val="0C566E"/>
                </a:solidFill>
              </a:rPr>
              <a:t>Modelling</a:t>
            </a:r>
            <a:r>
              <a:rPr lang="pt-BR" sz="1600" dirty="0">
                <a:solidFill>
                  <a:srgbClr val="0C566E"/>
                </a:solidFill>
              </a:rPr>
              <a:t>- </a:t>
            </a:r>
            <a:r>
              <a:rPr lang="pt-BR" sz="1600" dirty="0" err="1">
                <a:solidFill>
                  <a:srgbClr val="0C566E"/>
                </a:solidFill>
              </a:rPr>
              <a:t>EstratégiaBIMBR</a:t>
            </a:r>
            <a:r>
              <a:rPr lang="pt-BR" sz="1600" dirty="0">
                <a:solidFill>
                  <a:srgbClr val="0C566E"/>
                </a:solidFill>
              </a:rPr>
              <a:t>.</a:t>
            </a:r>
          </a:p>
        </p:txBody>
      </p:sp>
      <p:pic>
        <p:nvPicPr>
          <p:cNvPr id="24" name="Gráfico 23" descr="Caneta com preenchimento sólido">
            <a:extLst>
              <a:ext uri="{FF2B5EF4-FFF2-40B4-BE49-F238E27FC236}">
                <a16:creationId xmlns:a16="http://schemas.microsoft.com/office/drawing/2014/main" id="{D1729EE4-CC50-4117-BA15-D52FFAD41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785" y="1543770"/>
            <a:ext cx="619472" cy="619472"/>
          </a:xfrm>
          <a:prstGeom prst="rect">
            <a:avLst/>
          </a:prstGeom>
        </p:spPr>
      </p:pic>
      <p:sp>
        <p:nvSpPr>
          <p:cNvPr id="26" name="Espaço Reservado para Texto 3">
            <a:extLst>
              <a:ext uri="{FF2B5EF4-FFF2-40B4-BE49-F238E27FC236}">
                <a16:creationId xmlns:a16="http://schemas.microsoft.com/office/drawing/2014/main" id="{12B5A310-0AF0-439F-B85F-E4C53E9852C7}"/>
              </a:ext>
            </a:extLst>
          </p:cNvPr>
          <p:cNvSpPr txBox="1">
            <a:spLocks/>
          </p:cNvSpPr>
          <p:nvPr/>
        </p:nvSpPr>
        <p:spPr>
          <a:xfrm>
            <a:off x="1809286" y="795030"/>
            <a:ext cx="5102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srgbClr val="0C566E"/>
                </a:solidFill>
              </a:rPr>
              <a:t>Decreto nº 10.306/2020</a:t>
            </a:r>
            <a:endParaRPr kumimoji="0" lang="pt-BR" sz="3200" i="0" u="none" strike="noStrike" kern="1200" cap="none" spc="0" normalizeH="0" baseline="0" noProof="0" dirty="0">
              <a:ln>
                <a:noFill/>
              </a:ln>
              <a:solidFill>
                <a:srgbClr val="0C566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E32B4D0-20C1-436A-B385-4B9788E32511}"/>
              </a:ext>
            </a:extLst>
          </p:cNvPr>
          <p:cNvGrpSpPr/>
          <p:nvPr/>
        </p:nvGrpSpPr>
        <p:grpSpPr>
          <a:xfrm>
            <a:off x="5569617" y="3281344"/>
            <a:ext cx="6278424" cy="1754326"/>
            <a:chOff x="1266032" y="2836930"/>
            <a:chExt cx="6278424" cy="1937562"/>
          </a:xfrm>
        </p:grpSpPr>
        <p:sp>
          <p:nvSpPr>
            <p:cNvPr id="32" name="Retângulo: Único Canto Arredondado 31">
              <a:extLst>
                <a:ext uri="{FF2B5EF4-FFF2-40B4-BE49-F238E27FC236}">
                  <a16:creationId xmlns:a16="http://schemas.microsoft.com/office/drawing/2014/main" id="{45F2B4F9-0313-4712-9493-7D02A4FE5DAE}"/>
                </a:ext>
              </a:extLst>
            </p:cNvPr>
            <p:cNvSpPr/>
            <p:nvPr/>
          </p:nvSpPr>
          <p:spPr>
            <a:xfrm>
              <a:off x="1266032" y="2836930"/>
              <a:ext cx="6278424" cy="1937562"/>
            </a:xfrm>
            <a:prstGeom prst="round1Rect">
              <a:avLst/>
            </a:prstGeom>
            <a:solidFill>
              <a:srgbClr val="0C5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C3B799AB-E38A-4737-B10F-2536273C5E26}"/>
                </a:ext>
              </a:extLst>
            </p:cNvPr>
            <p:cNvSpPr txBox="1"/>
            <p:nvPr/>
          </p:nvSpPr>
          <p:spPr>
            <a:xfrm>
              <a:off x="1459796" y="2938907"/>
              <a:ext cx="5508776" cy="1835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400" b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II - </a:t>
              </a:r>
              <a:r>
                <a:rPr lang="pt-BR" b="1" i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Building Information Modeling </a:t>
              </a:r>
              <a:r>
                <a:rPr lang="pt-BR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 BIM </a:t>
              </a:r>
              <a:r>
                <a:rPr lang="pt-BR" sz="1400" b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ou Modelagem da Informação da Construção - conjunto de tecnologias e processos integrados que permite a criação, a utilização e a atualização de modelos digitais de uma construção, de modo colaborativo, que sirva a todos os participantes do empreendimento, em qualquer etapa do ciclo de vida da construção</a:t>
              </a:r>
              <a:endPara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3FBF235-8A7B-47C2-8AFB-8180A7EEC893}"/>
              </a:ext>
            </a:extLst>
          </p:cNvPr>
          <p:cNvSpPr txBox="1"/>
          <p:nvPr/>
        </p:nvSpPr>
        <p:spPr>
          <a:xfrm>
            <a:off x="4833144" y="2327207"/>
            <a:ext cx="13923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i="0" dirty="0">
                <a:solidFill>
                  <a:srgbClr val="0C566E"/>
                </a:solidFill>
                <a:effectLst/>
                <a:latin typeface="Arial" panose="020B0604020202020204" pitchFamily="34" charset="0"/>
              </a:rPr>
              <a:t>Art. 3. </a:t>
            </a:r>
            <a:endParaRPr lang="pt-BR" sz="5400" b="1" dirty="0"/>
          </a:p>
        </p:txBody>
      </p:sp>
      <p:sp>
        <p:nvSpPr>
          <p:cNvPr id="34" name="Retângulo: Único Canto Arredondado 33">
            <a:extLst>
              <a:ext uri="{FF2B5EF4-FFF2-40B4-BE49-F238E27FC236}">
                <a16:creationId xmlns:a16="http://schemas.microsoft.com/office/drawing/2014/main" id="{5EE859E6-AD2F-4BC1-950F-53BA0E932D8A}"/>
              </a:ext>
            </a:extLst>
          </p:cNvPr>
          <p:cNvSpPr/>
          <p:nvPr/>
        </p:nvSpPr>
        <p:spPr>
          <a:xfrm>
            <a:off x="5569617" y="5271032"/>
            <a:ext cx="6278424" cy="1339905"/>
          </a:xfrm>
          <a:prstGeom prst="round1Rect">
            <a:avLst/>
          </a:prstGeom>
          <a:solidFill>
            <a:srgbClr val="159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A4CD87C4-98C4-48F8-AFC6-649C43766342}"/>
              </a:ext>
            </a:extLst>
          </p:cNvPr>
          <p:cNvSpPr txBox="1">
            <a:spLocks/>
          </p:cNvSpPr>
          <p:nvPr/>
        </p:nvSpPr>
        <p:spPr>
          <a:xfrm>
            <a:off x="5689294" y="5385677"/>
            <a:ext cx="6001091" cy="1216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lvl="2" indent="0" algn="just">
              <a:buNone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V -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</a:rPr>
              <a:t>modelo BIM 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</a:rPr>
              <a:t>- base de dados fundamentada em objetos virtuais, que contém informações codificadas e incorpora seus relacionamentos, o que possibilita diversas visualizações, organizações e cálculos que integram informações gráficas e não gráficas</a:t>
            </a:r>
          </a:p>
        </p:txBody>
      </p:sp>
      <p:pic>
        <p:nvPicPr>
          <p:cNvPr id="36" name="Gráfico 35" descr="Lâmpada e engrenagem com preenchimento sólido">
            <a:extLst>
              <a:ext uri="{FF2B5EF4-FFF2-40B4-BE49-F238E27FC236}">
                <a16:creationId xmlns:a16="http://schemas.microsoft.com/office/drawing/2014/main" id="{C69CAC90-B337-40B0-9AC4-FF03C6096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0501" y="4365335"/>
            <a:ext cx="1503421" cy="1503421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38C6C60A-4B0B-4108-916A-383EEE2A295E}"/>
              </a:ext>
            </a:extLst>
          </p:cNvPr>
          <p:cNvSpPr txBox="1"/>
          <p:nvPr/>
        </p:nvSpPr>
        <p:spPr>
          <a:xfrm>
            <a:off x="122453" y="1485006"/>
            <a:ext cx="13923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i="0" dirty="0">
                <a:solidFill>
                  <a:srgbClr val="0C566E"/>
                </a:solidFill>
                <a:effectLst/>
                <a:latin typeface="Arial" panose="020B0604020202020204" pitchFamily="34" charset="0"/>
              </a:rPr>
              <a:t>Art. 2. </a:t>
            </a:r>
            <a:endParaRPr lang="pt-BR" sz="5400" b="1" dirty="0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D1E903E-040D-40A0-96A2-F5BD74310811}"/>
              </a:ext>
            </a:extLst>
          </p:cNvPr>
          <p:cNvGrpSpPr/>
          <p:nvPr/>
        </p:nvGrpSpPr>
        <p:grpSpPr>
          <a:xfrm>
            <a:off x="818643" y="2420933"/>
            <a:ext cx="3247670" cy="4153502"/>
            <a:chOff x="1266032" y="2836929"/>
            <a:chExt cx="3247670" cy="4587328"/>
          </a:xfrm>
        </p:grpSpPr>
        <p:sp>
          <p:nvSpPr>
            <p:cNvPr id="41" name="Retângulo: Único Canto Arredondado 40">
              <a:extLst>
                <a:ext uri="{FF2B5EF4-FFF2-40B4-BE49-F238E27FC236}">
                  <a16:creationId xmlns:a16="http://schemas.microsoft.com/office/drawing/2014/main" id="{ED22DF3E-8C65-49F0-BBF1-029533969A00}"/>
                </a:ext>
              </a:extLst>
            </p:cNvPr>
            <p:cNvSpPr/>
            <p:nvPr/>
          </p:nvSpPr>
          <p:spPr>
            <a:xfrm>
              <a:off x="1266032" y="2836929"/>
              <a:ext cx="3247670" cy="4587328"/>
            </a:xfrm>
            <a:prstGeom prst="round1Rect">
              <a:avLst/>
            </a:prstGeom>
            <a:solidFill>
              <a:srgbClr val="0C5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8A617AA4-5673-4DDF-8F11-164C934AE550}"/>
                </a:ext>
              </a:extLst>
            </p:cNvPr>
            <p:cNvSpPr txBox="1"/>
            <p:nvPr/>
          </p:nvSpPr>
          <p:spPr>
            <a:xfrm>
              <a:off x="1470154" y="3142470"/>
              <a:ext cx="2824408" cy="4189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600" b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Ficam vinculados às ações de disseminação do BIM previstas neste Decreto:</a:t>
              </a:r>
            </a:p>
            <a:p>
              <a:pPr algn="just"/>
              <a:endPara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 – </a:t>
              </a:r>
              <a:r>
                <a:rPr lang="pt-BR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</a:t>
              </a:r>
              <a: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da Infraestrutura, por meio das atividades coordenadas e executadas:</a:t>
              </a:r>
            </a:p>
            <a:p>
              <a:pPr algn="just"/>
              <a:endPara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[...]</a:t>
              </a:r>
            </a:p>
            <a:p>
              <a:pPr algn="just"/>
              <a:endPara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pelo </a:t>
              </a:r>
              <a:r>
                <a:rPr lang="pt-BR" sz="1600" b="1" dirty="0">
                  <a:solidFill>
                    <a:srgbClr val="F392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Departamento Nacional de Infraestrutura de Transportes - DNIT</a:t>
              </a:r>
              <a: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para reforço e reabilitação estrutural de obras de arte especiais.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21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Espaço Reservado para Imagem 3">
            <a:extLst>
              <a:ext uri="{FF2B5EF4-FFF2-40B4-BE49-F238E27FC236}">
                <a16:creationId xmlns:a16="http://schemas.microsoft.com/office/drawing/2014/main" id="{204A8F6D-A9A1-4A4C-91F9-8B2E1AB41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8078"/>
          <a:stretch>
            <a:fillRect/>
          </a:stretch>
        </p:blipFill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2" name="제목 3">
            <a:extLst>
              <a:ext uri="{FF2B5EF4-FFF2-40B4-BE49-F238E27FC236}">
                <a16:creationId xmlns:a16="http://schemas.microsoft.com/office/drawing/2014/main" id="{FDA12DC5-102D-420C-B95F-395CF6A3DF68}"/>
              </a:ext>
            </a:extLst>
          </p:cNvPr>
          <p:cNvSpPr txBox="1">
            <a:spLocks/>
          </p:cNvSpPr>
          <p:nvPr/>
        </p:nvSpPr>
        <p:spPr>
          <a:xfrm>
            <a:off x="6738029" y="781881"/>
            <a:ext cx="4486680" cy="14396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altLang="ko-KR" sz="4399" dirty="0">
                <a:solidFill>
                  <a:srgbClr val="0C566E"/>
                </a:solidFill>
                <a:latin typeface="Arial"/>
              </a:rPr>
              <a:t>Projeto Piloto PROARTE</a:t>
            </a:r>
            <a:endParaRPr lang="ko-KR" altLang="en-US" sz="4399" dirty="0">
              <a:solidFill>
                <a:srgbClr val="0C566E"/>
              </a:solidFill>
              <a:latin typeface="Arial"/>
            </a:endParaRPr>
          </a:p>
        </p:txBody>
      </p:sp>
      <p:sp>
        <p:nvSpPr>
          <p:cNvPr id="55" name="Chevron 2">
            <a:extLst>
              <a:ext uri="{FF2B5EF4-FFF2-40B4-BE49-F238E27FC236}">
                <a16:creationId xmlns:a16="http://schemas.microsoft.com/office/drawing/2014/main" id="{D4023110-73F4-492A-91D2-73B6A23941DD}"/>
              </a:ext>
            </a:extLst>
          </p:cNvPr>
          <p:cNvSpPr/>
          <p:nvPr/>
        </p:nvSpPr>
        <p:spPr>
          <a:xfrm rot="5400000">
            <a:off x="6735608" y="2615514"/>
            <a:ext cx="383677" cy="378835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12"/>
            <a:endParaRPr lang="ko-KR" altLang="en-US" sz="2699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Chevron 2">
            <a:extLst>
              <a:ext uri="{FF2B5EF4-FFF2-40B4-BE49-F238E27FC236}">
                <a16:creationId xmlns:a16="http://schemas.microsoft.com/office/drawing/2014/main" id="{83B869CE-D557-423C-AC80-81D7954C9823}"/>
              </a:ext>
            </a:extLst>
          </p:cNvPr>
          <p:cNvSpPr/>
          <p:nvPr/>
        </p:nvSpPr>
        <p:spPr>
          <a:xfrm rot="5400000">
            <a:off x="6735608" y="4056703"/>
            <a:ext cx="383677" cy="378835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12"/>
            <a:endParaRPr lang="ko-KR" altLang="en-US" sz="2699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Chevron 2">
            <a:extLst>
              <a:ext uri="{FF2B5EF4-FFF2-40B4-BE49-F238E27FC236}">
                <a16:creationId xmlns:a16="http://schemas.microsoft.com/office/drawing/2014/main" id="{D7D90A34-23A2-4DA9-9B57-18C12757A76F}"/>
              </a:ext>
            </a:extLst>
          </p:cNvPr>
          <p:cNvSpPr/>
          <p:nvPr/>
        </p:nvSpPr>
        <p:spPr>
          <a:xfrm rot="5400000">
            <a:off x="6735608" y="5497892"/>
            <a:ext cx="383677" cy="378835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12"/>
            <a:endParaRPr lang="ko-KR" altLang="en-US" sz="2699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4FBEC6C1-427C-4B3D-BEB1-9850EDD81D2C}"/>
              </a:ext>
            </a:extLst>
          </p:cNvPr>
          <p:cNvSpPr/>
          <p:nvPr/>
        </p:nvSpPr>
        <p:spPr>
          <a:xfrm rot="2700000">
            <a:off x="7369716" y="2785892"/>
            <a:ext cx="282289" cy="5060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26"/>
            <a:endParaRPr lang="ko-KR" altLang="en-US" sz="2699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14C31C01-98DF-4B50-BAAF-074C1C0E9DD4}"/>
              </a:ext>
            </a:extLst>
          </p:cNvPr>
          <p:cNvSpPr txBox="1"/>
          <p:nvPr/>
        </p:nvSpPr>
        <p:spPr>
          <a:xfrm>
            <a:off x="912624" y="5965612"/>
            <a:ext cx="3742528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12"/>
            <a:r>
              <a:rPr lang="pt-BR" altLang="ko-KR" sz="12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BR-101/SC</a:t>
            </a:r>
            <a:endParaRPr lang="ko-KR" altLang="en-US" sz="12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61" name="Group 24">
            <a:extLst>
              <a:ext uri="{FF2B5EF4-FFF2-40B4-BE49-F238E27FC236}">
                <a16:creationId xmlns:a16="http://schemas.microsoft.com/office/drawing/2014/main" id="{7C6DF945-4CD7-458F-841E-4E6BA1D0FF28}"/>
              </a:ext>
            </a:extLst>
          </p:cNvPr>
          <p:cNvGrpSpPr/>
          <p:nvPr/>
        </p:nvGrpSpPr>
        <p:grpSpPr>
          <a:xfrm>
            <a:off x="7281595" y="2516414"/>
            <a:ext cx="4486680" cy="861539"/>
            <a:chOff x="2551705" y="4283314"/>
            <a:chExt cx="2825661" cy="861850"/>
          </a:xfrm>
        </p:grpSpPr>
        <p:sp>
          <p:nvSpPr>
            <p:cNvPr id="62" name="TextBox 7">
              <a:extLst>
                <a:ext uri="{FF2B5EF4-FFF2-40B4-BE49-F238E27FC236}">
                  <a16:creationId xmlns:a16="http://schemas.microsoft.com/office/drawing/2014/main" id="{C371FE85-A84E-4F81-BD60-22794FC7B17F}"/>
                </a:ext>
              </a:extLst>
            </p:cNvPr>
            <p:cNvSpPr txBox="1"/>
            <p:nvPr/>
          </p:nvSpPr>
          <p:spPr>
            <a:xfrm>
              <a:off x="2551706" y="4560313"/>
              <a:ext cx="2741896" cy="58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pt-BR" altLang="ko-KR" sz="1600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Disseminar a metodologia BIM no âmbito do PROARTE</a:t>
              </a:r>
              <a:endParaRPr lang="ko-KR" altLang="en-US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3" name="TextBox 8">
              <a:extLst>
                <a:ext uri="{FF2B5EF4-FFF2-40B4-BE49-F238E27FC236}">
                  <a16:creationId xmlns:a16="http://schemas.microsoft.com/office/drawing/2014/main" id="{5D82ADBC-6ACC-4DF2-B431-E0E795E833A8}"/>
                </a:ext>
              </a:extLst>
            </p:cNvPr>
            <p:cNvSpPr txBox="1"/>
            <p:nvPr/>
          </p:nvSpPr>
          <p:spPr>
            <a:xfrm>
              <a:off x="2551705" y="4283314"/>
              <a:ext cx="2825661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APLICAÇÃO </a:t>
              </a:r>
              <a:r>
                <a:rPr lang="en-US" altLang="ko-KR" sz="1400" b="1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(Decreto nº 10.306/2020)</a:t>
              </a:r>
              <a:endParaRPr lang="ko-KR" altLang="en-US" sz="1200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4" name="Group 27">
            <a:extLst>
              <a:ext uri="{FF2B5EF4-FFF2-40B4-BE49-F238E27FC236}">
                <a16:creationId xmlns:a16="http://schemas.microsoft.com/office/drawing/2014/main" id="{416200F3-364F-4BF8-8956-37A07A48BE72}"/>
              </a:ext>
            </a:extLst>
          </p:cNvPr>
          <p:cNvGrpSpPr/>
          <p:nvPr/>
        </p:nvGrpSpPr>
        <p:grpSpPr>
          <a:xfrm>
            <a:off x="7281594" y="3957604"/>
            <a:ext cx="4281685" cy="1107704"/>
            <a:chOff x="2551705" y="4283314"/>
            <a:chExt cx="2696557" cy="1108104"/>
          </a:xfrm>
        </p:grpSpPr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E2DC39D9-7849-40CC-9C4B-A0E7455E56E4}"/>
                </a:ext>
              </a:extLst>
            </p:cNvPr>
            <p:cNvSpPr txBox="1"/>
            <p:nvPr/>
          </p:nvSpPr>
          <p:spPr>
            <a:xfrm>
              <a:off x="2551706" y="4560313"/>
              <a:ext cx="2696556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012"/>
              <a:r>
                <a:rPr lang="pt-BR" altLang="ko-KR" sz="1600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Gerenciamento de serviços de reforço e de reabilitação em Obras de Arte Especiais (OAEs) </a:t>
              </a:r>
              <a:endParaRPr lang="ko-KR" altLang="en-US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66" name="TextBox 11">
              <a:extLst>
                <a:ext uri="{FF2B5EF4-FFF2-40B4-BE49-F238E27FC236}">
                  <a16:creationId xmlns:a16="http://schemas.microsoft.com/office/drawing/2014/main" id="{2910AE10-4E66-41C6-94CB-99229A7B75F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O PROARTE</a:t>
              </a:r>
              <a:endParaRPr lang="ko-KR" altLang="en-US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7" name="Group 30">
            <a:extLst>
              <a:ext uri="{FF2B5EF4-FFF2-40B4-BE49-F238E27FC236}">
                <a16:creationId xmlns:a16="http://schemas.microsoft.com/office/drawing/2014/main" id="{3B1E368C-9C66-407E-A7FB-FDE28398A641}"/>
              </a:ext>
            </a:extLst>
          </p:cNvPr>
          <p:cNvGrpSpPr/>
          <p:nvPr/>
        </p:nvGrpSpPr>
        <p:grpSpPr>
          <a:xfrm>
            <a:off x="7281594" y="5398793"/>
            <a:ext cx="4281684" cy="861539"/>
            <a:chOff x="2551705" y="4283314"/>
            <a:chExt cx="2696556" cy="861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3">
                  <a:extLst>
                    <a:ext uri="{FF2B5EF4-FFF2-40B4-BE49-F238E27FC236}">
                      <a16:creationId xmlns:a16="http://schemas.microsoft.com/office/drawing/2014/main" id="{CFE680FD-4B79-483A-905E-DE34B5BBC317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2696555" cy="58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012"/>
                  <a14:m>
                    <m:oMath xmlns:m="http://schemas.openxmlformats.org/officeDocument/2006/math">
                      <m:r>
                        <a:rPr lang="en-US" altLang="ko-KR" sz="16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≅</m:t>
                      </m:r>
                      <m:r>
                        <a:rPr lang="pt-BR" altLang="ko-KR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</m:oMath>
                  </a14:m>
                  <a:r>
                    <a:rPr lang="en-US" altLang="ko-KR" sz="1600" dirty="0">
                      <a:solidFill>
                        <a:schemeClr val="bg2">
                          <a:lumMod val="50000"/>
                        </a:schemeClr>
                      </a:solidFill>
                      <a:latin typeface="Arial"/>
                      <a:cs typeface="Arial" pitchFamily="34" charset="0"/>
                    </a:rPr>
                    <a:t>8.000 Pontes e Viadutos </a:t>
                  </a:r>
                </a:p>
                <a:p>
                  <a:pPr defTabSz="914012"/>
                  <a:r>
                    <a:rPr lang="en-US" altLang="ko-KR" sz="1600" dirty="0">
                      <a:solidFill>
                        <a:schemeClr val="bg2">
                          <a:lumMod val="50000"/>
                        </a:schemeClr>
                      </a:solidFill>
                      <a:latin typeface="Arial"/>
                      <a:cs typeface="Arial" pitchFamily="34" charset="0"/>
                    </a:rPr>
                    <a:t>    55.000 km de malha rodoviária</a:t>
                  </a:r>
                  <a:endParaRPr lang="ko-KR" altLang="en-US" sz="1600" dirty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13">
                  <a:extLst>
                    <a:ext uri="{FF2B5EF4-FFF2-40B4-BE49-F238E27FC236}">
                      <a16:creationId xmlns:a16="http://schemas.microsoft.com/office/drawing/2014/main" id="{CFE680FD-4B79-483A-905E-DE34B5BBC3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1706" y="4560313"/>
                  <a:ext cx="2696555" cy="584851"/>
                </a:xfrm>
                <a:prstGeom prst="rect">
                  <a:avLst/>
                </a:prstGeom>
                <a:blipFill>
                  <a:blip r:embed="rId3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id="{C96FA811-9458-4F7F-B1EF-C78D2D821D0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012"/>
              <a:r>
                <a:rPr lang="en-US" altLang="ko-KR" b="1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 pitchFamily="34" charset="0"/>
                </a:rPr>
                <a:t>ABRANGÊNCIA DO PROARTE</a:t>
              </a:r>
              <a:endParaRPr lang="ko-KR" altLang="en-US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36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ACBF5F8F-A03A-420A-A907-2C3BC97331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8176414"/>
                  </p:ext>
                </p:extLst>
              </p:nvPr>
            </p:nvGraphicFramePr>
            <p:xfrm>
              <a:off x="5261583" y="701408"/>
              <a:ext cx="9073005" cy="57690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ACBF5F8F-A03A-420A-A907-2C3BC97331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1583" y="701408"/>
                <a:ext cx="9073005" cy="576901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FAB51C-63BD-488F-8211-DE7FC1945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885208"/>
              </p:ext>
            </p:extLst>
          </p:nvPr>
        </p:nvGraphicFramePr>
        <p:xfrm>
          <a:off x="561785" y="1901968"/>
          <a:ext cx="7133051" cy="482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C5C2B9C-DCD4-406E-B9CA-3193EDAC8F13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>
                <a:solidFill>
                  <a:srgbClr val="17323F"/>
                </a:solidFill>
              </a:rPr>
              <a:t>Tradicional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7323F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A698DC-A597-4F6D-878C-BCFE8CCCF5A3}"/>
              </a:ext>
            </a:extLst>
          </p:cNvPr>
          <p:cNvSpPr txBox="1">
            <a:spLocks/>
          </p:cNvSpPr>
          <p:nvPr/>
        </p:nvSpPr>
        <p:spPr>
          <a:xfrm>
            <a:off x="2555410" y="223870"/>
            <a:ext cx="7100034" cy="60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PROCESSO DE CONTRATAÇÃO EM BIM</a:t>
            </a:r>
            <a:endParaRPr lang="en-US" sz="28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7" name="Straight Arrow Connector 3">
            <a:extLst>
              <a:ext uri="{FF2B5EF4-FFF2-40B4-BE49-F238E27FC236}">
                <a16:creationId xmlns:a16="http://schemas.microsoft.com/office/drawing/2014/main" id="{19971B5A-2DA6-4A19-803B-2452809C4935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7C067F9-0F02-4E00-B167-3ACEBDA08F88}"/>
              </a:ext>
            </a:extLst>
          </p:cNvPr>
          <p:cNvSpPr txBox="1">
            <a:spLocks/>
          </p:cNvSpPr>
          <p:nvPr/>
        </p:nvSpPr>
        <p:spPr>
          <a:xfrm>
            <a:off x="1101526" y="1315167"/>
            <a:ext cx="295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Contratação de OAEs PROARTE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DD9978-2BA9-40FF-8EB5-6F0942F80ACF}"/>
              </a:ext>
            </a:extLst>
          </p:cNvPr>
          <p:cNvSpPr txBox="1">
            <a:spLocks/>
          </p:cNvSpPr>
          <p:nvPr/>
        </p:nvSpPr>
        <p:spPr>
          <a:xfrm>
            <a:off x="8357706" y="6177185"/>
            <a:ext cx="1843177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Total de 3.000 OAEs  para reabilitação</a:t>
            </a:r>
            <a:endParaRPr lang="en-US" sz="14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  <p:pic>
        <p:nvPicPr>
          <p:cNvPr id="13" name="Gráfico 12" descr="Bússola estrutura de tópicos">
            <a:extLst>
              <a:ext uri="{FF2B5EF4-FFF2-40B4-BE49-F238E27FC236}">
                <a16:creationId xmlns:a16="http://schemas.microsoft.com/office/drawing/2014/main" id="{6EF31834-FEC1-4417-9D42-462AD4F28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7600" y="842049"/>
            <a:ext cx="914400" cy="914400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B736FB2-E068-4A5B-AD4A-0BE748B65309}"/>
              </a:ext>
            </a:extLst>
          </p:cNvPr>
          <p:cNvSpPr/>
          <p:nvPr/>
        </p:nvSpPr>
        <p:spPr>
          <a:xfrm>
            <a:off x="1317357" y="2148189"/>
            <a:ext cx="4277532" cy="2237831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Cena de ponte estrutura de tópicos">
            <a:extLst>
              <a:ext uri="{FF2B5EF4-FFF2-40B4-BE49-F238E27FC236}">
                <a16:creationId xmlns:a16="http://schemas.microsoft.com/office/drawing/2014/main" id="{D669A0CF-3F68-49BA-8C30-68C13732EAB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24759"/>
          <a:stretch/>
        </p:blipFill>
        <p:spPr>
          <a:xfrm>
            <a:off x="607564" y="4516752"/>
            <a:ext cx="2393866" cy="18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9E09DC08-0BF6-4B41-8B7B-F55B9F72A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16402"/>
              </p:ext>
            </p:extLst>
          </p:nvPr>
        </p:nvGraphicFramePr>
        <p:xfrm>
          <a:off x="1543585" y="1669994"/>
          <a:ext cx="6148982" cy="482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C5C2B9C-DCD4-406E-B9CA-3193EDAC8F13}"/>
              </a:ext>
            </a:extLst>
          </p:cNvPr>
          <p:cNvSpPr txBox="1">
            <a:spLocks/>
          </p:cNvSpPr>
          <p:nvPr/>
        </p:nvSpPr>
        <p:spPr>
          <a:xfrm>
            <a:off x="2555410" y="824692"/>
            <a:ext cx="59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7323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Aplicação de Requisitos BIM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A698DC-A597-4F6D-878C-BCFE8CCCF5A3}"/>
              </a:ext>
            </a:extLst>
          </p:cNvPr>
          <p:cNvSpPr txBox="1">
            <a:spLocks/>
          </p:cNvSpPr>
          <p:nvPr/>
        </p:nvSpPr>
        <p:spPr>
          <a:xfrm>
            <a:off x="2555410" y="223870"/>
            <a:ext cx="7100034" cy="60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PROCESSO DE CONTRATAÇÃO EM BIM</a:t>
            </a:r>
            <a:endParaRPr lang="en-US" sz="28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7" name="Straight Arrow Connector 3">
            <a:extLst>
              <a:ext uri="{FF2B5EF4-FFF2-40B4-BE49-F238E27FC236}">
                <a16:creationId xmlns:a16="http://schemas.microsoft.com/office/drawing/2014/main" id="{19971B5A-2DA6-4A19-803B-2452809C4935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Gráfico 12" descr="Bússola estrutura de tópicos">
            <a:extLst>
              <a:ext uri="{FF2B5EF4-FFF2-40B4-BE49-F238E27FC236}">
                <a16:creationId xmlns:a16="http://schemas.microsoft.com/office/drawing/2014/main" id="{6EF31834-FEC1-4417-9D42-462AD4F28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9751" y="876387"/>
            <a:ext cx="914400" cy="914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DC898D3-C8B1-4D47-9F70-1E7F8D0826C5}"/>
              </a:ext>
            </a:extLst>
          </p:cNvPr>
          <p:cNvSpPr txBox="1">
            <a:spLocks/>
          </p:cNvSpPr>
          <p:nvPr/>
        </p:nvSpPr>
        <p:spPr>
          <a:xfrm>
            <a:off x="816796" y="1333587"/>
            <a:ext cx="295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Contratação </a:t>
            </a:r>
            <a:r>
              <a:rPr lang="en-US" b="1" dirty="0" err="1">
                <a:solidFill>
                  <a:srgbClr val="002060"/>
                </a:solidFill>
              </a:rPr>
              <a:t>Prioritária</a:t>
            </a:r>
            <a:r>
              <a:rPr lang="en-US" b="1" dirty="0">
                <a:solidFill>
                  <a:srgbClr val="002060"/>
                </a:solidFill>
              </a:rPr>
              <a:t> BIM de OAEs</a:t>
            </a:r>
          </a:p>
        </p:txBody>
      </p:sp>
      <p:pic>
        <p:nvPicPr>
          <p:cNvPr id="19" name="Gráfico 18" descr="Cena de ponte estrutura de tópicos">
            <a:extLst>
              <a:ext uri="{FF2B5EF4-FFF2-40B4-BE49-F238E27FC236}">
                <a16:creationId xmlns:a16="http://schemas.microsoft.com/office/drawing/2014/main" id="{608FBCF8-E527-401E-B135-69FF65943F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24759"/>
          <a:stretch/>
        </p:blipFill>
        <p:spPr>
          <a:xfrm>
            <a:off x="607564" y="4516752"/>
            <a:ext cx="2393866" cy="1801174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EB4AE12-8506-44B8-84E3-B76382931999}"/>
              </a:ext>
            </a:extLst>
          </p:cNvPr>
          <p:cNvGrpSpPr/>
          <p:nvPr/>
        </p:nvGrpSpPr>
        <p:grpSpPr>
          <a:xfrm>
            <a:off x="6336779" y="4570346"/>
            <a:ext cx="1531923" cy="554555"/>
            <a:chOff x="1907131" y="3714496"/>
            <a:chExt cx="2109480" cy="554555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08757D9-4FBD-4839-905E-DA10639B0EB6}"/>
                </a:ext>
              </a:extLst>
            </p:cNvPr>
            <p:cNvSpPr/>
            <p:nvPr/>
          </p:nvSpPr>
          <p:spPr>
            <a:xfrm>
              <a:off x="1907131" y="3714496"/>
              <a:ext cx="2109480" cy="5545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ABBD515A-D5F4-4530-8D17-A2BF2BE00054}"/>
                </a:ext>
              </a:extLst>
            </p:cNvPr>
            <p:cNvSpPr txBox="1"/>
            <p:nvPr/>
          </p:nvSpPr>
          <p:spPr>
            <a:xfrm>
              <a:off x="1907131" y="3714496"/>
              <a:ext cx="2109480" cy="554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1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pt-BR" sz="1600" b="1" kern="1200" baseline="0" dirty="0"/>
                <a:t>Requisitos técnicos BIM</a:t>
              </a:r>
              <a:endParaRPr lang="pt-BR" sz="1600" b="1" kern="1200" dirty="0"/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EC88EFC2-451D-4256-BA0D-363BF4AEB863}"/>
              </a:ext>
            </a:extLst>
          </p:cNvPr>
          <p:cNvSpPr/>
          <p:nvPr/>
        </p:nvSpPr>
        <p:spPr>
          <a:xfrm>
            <a:off x="5261584" y="6169531"/>
            <a:ext cx="1845594" cy="55455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38C0EE9-9882-4E11-B405-83B1A72C5F49}"/>
              </a:ext>
            </a:extLst>
          </p:cNvPr>
          <p:cNvSpPr txBox="1"/>
          <p:nvPr/>
        </p:nvSpPr>
        <p:spPr>
          <a:xfrm>
            <a:off x="5825922" y="6293516"/>
            <a:ext cx="1123788" cy="474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indent="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pt-BR" sz="1400" b="1" dirty="0">
                <a:solidFill>
                  <a:srgbClr val="0C566E"/>
                </a:solidFill>
              </a:rPr>
              <a:t>Caderno BIM (CRTBIM)</a:t>
            </a:r>
            <a:endParaRPr lang="pt-BR" sz="1400" b="1" kern="1200" dirty="0">
              <a:solidFill>
                <a:srgbClr val="0C566E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1EE98BF-2DDA-4CEE-86EA-7CFA6B593A22}"/>
              </a:ext>
            </a:extLst>
          </p:cNvPr>
          <p:cNvSpPr txBox="1"/>
          <p:nvPr/>
        </p:nvSpPr>
        <p:spPr>
          <a:xfrm>
            <a:off x="7317861" y="6273604"/>
            <a:ext cx="1040581" cy="474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1" indent="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pt-BR" sz="1400" b="1" kern="1200" dirty="0">
                <a:solidFill>
                  <a:srgbClr val="0C566E"/>
                </a:solidFill>
              </a:rPr>
              <a:t>Modelo de TR BIM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BA0C058-1450-4AC6-9747-9A29D54677D6}"/>
              </a:ext>
            </a:extLst>
          </p:cNvPr>
          <p:cNvGrpSpPr/>
          <p:nvPr/>
        </p:nvGrpSpPr>
        <p:grpSpPr>
          <a:xfrm>
            <a:off x="5186502" y="3846788"/>
            <a:ext cx="1530997" cy="466993"/>
            <a:chOff x="4934101" y="2460910"/>
            <a:chExt cx="1530997" cy="466993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23D6BA8-105C-4FAB-BC45-36FBE61A43E1}"/>
                </a:ext>
              </a:extLst>
            </p:cNvPr>
            <p:cNvSpPr/>
            <p:nvPr/>
          </p:nvSpPr>
          <p:spPr>
            <a:xfrm>
              <a:off x="4934101" y="2460910"/>
              <a:ext cx="1530997" cy="4669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5DDC7A28-DCC4-498B-A5C7-8298A9CB4909}"/>
                </a:ext>
              </a:extLst>
            </p:cNvPr>
            <p:cNvSpPr txBox="1"/>
            <p:nvPr/>
          </p:nvSpPr>
          <p:spPr>
            <a:xfrm>
              <a:off x="4934101" y="2460910"/>
              <a:ext cx="1530997" cy="466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200" b="0" kern="1200" dirty="0"/>
                <a:t>Levantamentos BIM</a:t>
              </a:r>
            </a:p>
          </p:txBody>
        </p:sp>
      </p:grpSp>
      <p:sp>
        <p:nvSpPr>
          <p:cNvPr id="3" name="Chave Direita 2">
            <a:extLst>
              <a:ext uri="{FF2B5EF4-FFF2-40B4-BE49-F238E27FC236}">
                <a16:creationId xmlns:a16="http://schemas.microsoft.com/office/drawing/2014/main" id="{313A1C34-EC8E-473D-BF55-3C1C26AC73C4}"/>
              </a:ext>
            </a:extLst>
          </p:cNvPr>
          <p:cNvSpPr/>
          <p:nvPr/>
        </p:nvSpPr>
        <p:spPr>
          <a:xfrm rot="16200000">
            <a:off x="6964677" y="5395005"/>
            <a:ext cx="276125" cy="14606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77C5B87B-61B8-40A0-BAEF-FA9EBDC36636}"/>
              </a:ext>
            </a:extLst>
          </p:cNvPr>
          <p:cNvGrpSpPr/>
          <p:nvPr/>
        </p:nvGrpSpPr>
        <p:grpSpPr>
          <a:xfrm>
            <a:off x="3988442" y="3083760"/>
            <a:ext cx="1530997" cy="466993"/>
            <a:chOff x="4934101" y="2460910"/>
            <a:chExt cx="1530997" cy="466993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51CF30E-2D45-46FF-85DA-56F543AECE57}"/>
                </a:ext>
              </a:extLst>
            </p:cNvPr>
            <p:cNvSpPr/>
            <p:nvPr/>
          </p:nvSpPr>
          <p:spPr>
            <a:xfrm>
              <a:off x="4934101" y="2460910"/>
              <a:ext cx="1530997" cy="4669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739D4DDB-63B7-4759-9539-C67BB50786E2}"/>
                </a:ext>
              </a:extLst>
            </p:cNvPr>
            <p:cNvSpPr txBox="1"/>
            <p:nvPr/>
          </p:nvSpPr>
          <p:spPr>
            <a:xfrm>
              <a:off x="4934101" y="2460910"/>
              <a:ext cx="1530997" cy="466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200" dirty="0"/>
                <a:t>Relevância</a:t>
              </a:r>
              <a:endParaRPr lang="pt-BR" sz="1200" b="0" kern="1200" dirty="0"/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B5275A7-C14C-43FD-9A17-4E07F3C0B0B9}"/>
              </a:ext>
            </a:extLst>
          </p:cNvPr>
          <p:cNvGrpSpPr/>
          <p:nvPr/>
        </p:nvGrpSpPr>
        <p:grpSpPr>
          <a:xfrm>
            <a:off x="3094739" y="2275953"/>
            <a:ext cx="2335603" cy="466993"/>
            <a:chOff x="2465607" y="490262"/>
            <a:chExt cx="2335603" cy="466993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FC625980-32FC-494A-8904-AC74C4EC4B52}"/>
                </a:ext>
              </a:extLst>
            </p:cNvPr>
            <p:cNvSpPr/>
            <p:nvPr/>
          </p:nvSpPr>
          <p:spPr>
            <a:xfrm>
              <a:off x="2465607" y="490262"/>
              <a:ext cx="2335603" cy="4669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FD7B9165-17F6-47FE-8B84-9A290CE14DC7}"/>
                </a:ext>
              </a:extLst>
            </p:cNvPr>
            <p:cNvSpPr txBox="1"/>
            <p:nvPr/>
          </p:nvSpPr>
          <p:spPr>
            <a:xfrm>
              <a:off x="2465607" y="490262"/>
              <a:ext cx="2335603" cy="466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200" b="0" kern="1200" dirty="0"/>
                <a:t>Plano Nacional de Manutenção Rodoviária</a:t>
              </a:r>
            </a:p>
          </p:txBody>
        </p:sp>
      </p:grp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9" name="Gráfico 28">
                <a:extLst>
                  <a:ext uri="{FF2B5EF4-FFF2-40B4-BE49-F238E27FC236}">
                    <a16:creationId xmlns:a16="http://schemas.microsoft.com/office/drawing/2014/main" id="{44984FB9-8305-4E4C-86EA-6206A8851A2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6054454"/>
                  </p:ext>
                </p:extLst>
              </p:nvPr>
            </p:nvGraphicFramePr>
            <p:xfrm>
              <a:off x="5261583" y="701408"/>
              <a:ext cx="9073005" cy="57690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2"/>
              </a:graphicData>
            </a:graphic>
          </p:graphicFrame>
        </mc:Choice>
        <mc:Fallback xmlns="">
          <p:pic>
            <p:nvPicPr>
              <p:cNvPr id="29" name="Gráfico 28">
                <a:extLst>
                  <a:ext uri="{FF2B5EF4-FFF2-40B4-BE49-F238E27FC236}">
                    <a16:creationId xmlns:a16="http://schemas.microsoft.com/office/drawing/2014/main" id="{44984FB9-8305-4E4C-86EA-6206A8851A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1583" y="701408"/>
                <a:ext cx="9073005" cy="5769013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id="{885307A8-8530-47C3-9AC0-723DE368F153}"/>
              </a:ext>
            </a:extLst>
          </p:cNvPr>
          <p:cNvSpPr txBox="1">
            <a:spLocks/>
          </p:cNvSpPr>
          <p:nvPr/>
        </p:nvSpPr>
        <p:spPr>
          <a:xfrm>
            <a:off x="8837462" y="6273604"/>
            <a:ext cx="1843177" cy="546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>
                <a:solidFill>
                  <a:srgbClr val="1E3766"/>
                </a:solidFill>
                <a:latin typeface="Calibri"/>
                <a:ea typeface="+mj-lt"/>
                <a:cs typeface="+mj-lt"/>
              </a:rPr>
              <a:t>Total de 3.000 OAEs  para reabilitação</a:t>
            </a:r>
            <a:endParaRPr lang="en-US" sz="1400" b="1" dirty="0">
              <a:solidFill>
                <a:srgbClr val="1E37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45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88C8FF4-CD61-4710-8502-082FBF470A5A}"/>
              </a:ext>
            </a:extLst>
          </p:cNvPr>
          <p:cNvSpPr txBox="1">
            <a:spLocks/>
          </p:cNvSpPr>
          <p:nvPr/>
        </p:nvSpPr>
        <p:spPr>
          <a:xfrm>
            <a:off x="2555410" y="223870"/>
            <a:ext cx="7100034" cy="60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DOCUMENTOS DE REFERÊNCIA BIM</a:t>
            </a:r>
            <a:endParaRPr lang="en-US" sz="28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EDF3FA-1375-434D-9C2A-828EA92E3B9D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57">
            <a:extLst>
              <a:ext uri="{FF2B5EF4-FFF2-40B4-BE49-F238E27FC236}">
                <a16:creationId xmlns:a16="http://schemas.microsoft.com/office/drawing/2014/main" id="{256DC2CA-8104-4724-9D52-789C53A10587}"/>
              </a:ext>
            </a:extLst>
          </p:cNvPr>
          <p:cNvSpPr txBox="1"/>
          <p:nvPr/>
        </p:nvSpPr>
        <p:spPr>
          <a:xfrm>
            <a:off x="7892295" y="1386167"/>
            <a:ext cx="44956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C566E"/>
                </a:solidFill>
                <a:latin typeface="Arial" pitchFamily="34" charset="0"/>
                <a:cs typeface="Arial" pitchFamily="34" charset="0"/>
              </a:rPr>
              <a:t>TERMO DE REFERÊNCIA BIM</a:t>
            </a:r>
            <a:endParaRPr lang="ko-KR" altLang="en-US" sz="2000" b="1" dirty="0">
              <a:solidFill>
                <a:srgbClr val="0C566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261;p28">
            <a:extLst>
              <a:ext uri="{FF2B5EF4-FFF2-40B4-BE49-F238E27FC236}">
                <a16:creationId xmlns:a16="http://schemas.microsoft.com/office/drawing/2014/main" id="{D4FA5E59-0F2F-4262-8A08-EAC57E715B4C}"/>
              </a:ext>
            </a:extLst>
          </p:cNvPr>
          <p:cNvSpPr txBox="1">
            <a:spLocks/>
          </p:cNvSpPr>
          <p:nvPr/>
        </p:nvSpPr>
        <p:spPr>
          <a:xfrm flipH="1">
            <a:off x="8305263" y="1826617"/>
            <a:ext cx="3508197" cy="99697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Assistant Light" panose="00000400000000000000" charset="-79"/>
                <a:ea typeface="Arial"/>
                <a:cs typeface="Assistant Light" panose="00000400000000000000" charset="-79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pt-BR" b="1" dirty="0">
                <a:solidFill>
                  <a:schemeClr val="bg2">
                    <a:lumMod val="50000"/>
                  </a:schemeClr>
                </a:solidFill>
                <a:sym typeface="Arial"/>
              </a:rPr>
              <a:t>DOCUMENTO DE REFERÊNCIA:</a:t>
            </a:r>
          </a:p>
          <a:p>
            <a:pPr algn="l"/>
            <a:endParaRPr lang="pt-BR" sz="600" dirty="0">
              <a:solidFill>
                <a:schemeClr val="bg2">
                  <a:lumMod val="50000"/>
                </a:schemeClr>
              </a:solidFill>
              <a:sym typeface="Arial"/>
            </a:endParaRPr>
          </a:p>
          <a:p>
            <a:pPr algn="l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Caderno de Requisito Técnicos BIM</a:t>
            </a:r>
          </a:p>
          <a:p>
            <a:pPr algn="l"/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Termo de Referência Versão_DPP_9.0_2021 </a:t>
            </a:r>
            <a:r>
              <a:rPr lang="pt-BR" sz="1100" dirty="0">
                <a:solidFill>
                  <a:srgbClr val="1E3766"/>
                </a:solidFill>
              </a:rPr>
              <a:t>(</a:t>
            </a:r>
            <a:r>
              <a:rPr lang="pt-BR" sz="1100" b="1" dirty="0">
                <a:solidFill>
                  <a:srgbClr val="1E3766"/>
                </a:solidFill>
              </a:rPr>
              <a:t>SIGILOSO</a:t>
            </a:r>
            <a:r>
              <a:rPr lang="pt-BR" sz="1100" dirty="0">
                <a:solidFill>
                  <a:srgbClr val="1E3766"/>
                </a:solidFill>
              </a:rPr>
              <a:t>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8284928-C92B-4744-809E-46D6B2F8E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4" t="28935" r="7228" b="6524"/>
          <a:stretch/>
        </p:blipFill>
        <p:spPr>
          <a:xfrm>
            <a:off x="8305263" y="2674942"/>
            <a:ext cx="3669723" cy="34499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57">
            <a:extLst>
              <a:ext uri="{FF2B5EF4-FFF2-40B4-BE49-F238E27FC236}">
                <a16:creationId xmlns:a16="http://schemas.microsoft.com/office/drawing/2014/main" id="{7CBC519F-556B-44D3-A1E4-93FA743671B7}"/>
              </a:ext>
            </a:extLst>
          </p:cNvPr>
          <p:cNvSpPr txBox="1"/>
          <p:nvPr/>
        </p:nvSpPr>
        <p:spPr>
          <a:xfrm>
            <a:off x="1535027" y="1101962"/>
            <a:ext cx="54515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0C566E"/>
                </a:solidFill>
                <a:latin typeface="Arial" pitchFamily="34" charset="0"/>
                <a:cs typeface="Arial" pitchFamily="34" charset="0"/>
              </a:rPr>
              <a:t>CADERNO DE REQUISITOS TÉCNICOS BIM</a:t>
            </a:r>
            <a:endParaRPr lang="ko-KR" altLang="en-US" b="1" dirty="0">
              <a:solidFill>
                <a:srgbClr val="0C566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6D887FA-3BD8-4D38-A815-011C3CE03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465837"/>
              </p:ext>
            </p:extLst>
          </p:nvPr>
        </p:nvGraphicFramePr>
        <p:xfrm>
          <a:off x="281961" y="1317760"/>
          <a:ext cx="7861776" cy="531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139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88C8FF4-CD61-4710-8502-082FBF470A5A}"/>
              </a:ext>
            </a:extLst>
          </p:cNvPr>
          <p:cNvSpPr txBox="1">
            <a:spLocks/>
          </p:cNvSpPr>
          <p:nvPr/>
        </p:nvSpPr>
        <p:spPr>
          <a:xfrm>
            <a:off x="2555410" y="223870"/>
            <a:ext cx="7100034" cy="60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F5971"/>
                </a:solidFill>
                <a:latin typeface="Calibri"/>
                <a:ea typeface="+mj-lt"/>
                <a:cs typeface="+mj-lt"/>
              </a:rPr>
              <a:t>FLUXO DO PROCESSO DE CONTRATAÇÃO BIM</a:t>
            </a:r>
            <a:endParaRPr lang="en-US" sz="2800" b="1" dirty="0">
              <a:solidFill>
                <a:srgbClr val="0F5971"/>
              </a:solidFill>
              <a:latin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EDF3FA-1375-434D-9C2A-828EA92E3B9D}"/>
              </a:ext>
            </a:extLst>
          </p:cNvPr>
          <p:cNvCxnSpPr>
            <a:cxnSpLocks/>
          </p:cNvCxnSpPr>
          <p:nvPr/>
        </p:nvCxnSpPr>
        <p:spPr>
          <a:xfrm>
            <a:off x="2657385" y="786282"/>
            <a:ext cx="3206801" cy="8793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D5A91094-80EA-4C5C-A33E-4F0D32B5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107487"/>
            <a:ext cx="12106275" cy="5776286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7300ABE-B2A1-4732-B27E-031B26B1FAF2}"/>
              </a:ext>
            </a:extLst>
          </p:cNvPr>
          <p:cNvSpPr/>
          <p:nvPr/>
        </p:nvSpPr>
        <p:spPr>
          <a:xfrm>
            <a:off x="526415" y="4127500"/>
            <a:ext cx="311150" cy="311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448AFC0-1939-4275-847F-D17430834005}"/>
              </a:ext>
            </a:extLst>
          </p:cNvPr>
          <p:cNvSpPr/>
          <p:nvPr/>
        </p:nvSpPr>
        <p:spPr>
          <a:xfrm>
            <a:off x="511175" y="4112260"/>
            <a:ext cx="342000" cy="34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FE63EBB-D126-4A17-AAC0-0F657D415C13}"/>
              </a:ext>
            </a:extLst>
          </p:cNvPr>
          <p:cNvSpPr/>
          <p:nvPr/>
        </p:nvSpPr>
        <p:spPr>
          <a:xfrm>
            <a:off x="512630" y="4115700"/>
            <a:ext cx="342000" cy="34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68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232 L 0.07018 -0.00023 L 0.06901 -0.23102 L 0.18099 -0.23727 L 0.18099 -0.00232 L 0.33815 -0.00023 L 0.33333 -0.23102 L 0.17969 -0.2331 L 0.17852 -0.35579 L 0.63333 -0.35371 L 0.63568 0.25787 L 0.73815 0.26227 L 0.73815 -0.0088 L 0.91797 -0.00232 " pathEditMode="relative" ptsTypes="AAAAAAAAAAAAAA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967</Words>
  <Application>Microsoft Office PowerPoint</Application>
  <PresentationFormat>Widescreen</PresentationFormat>
  <Paragraphs>171</Paragraphs>
  <Slides>12</Slides>
  <Notes>4</Notes>
  <HiddenSlides>1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Assistant Light</vt:lpstr>
      <vt:lpstr>Calibri</vt:lpstr>
      <vt:lpstr>Calibri Light</vt:lpstr>
      <vt:lpstr>Cambria Math</vt:lpstr>
      <vt:lpstr>Open Sans</vt:lpstr>
      <vt:lpstr>Open Sans Extrabold</vt:lpstr>
      <vt:lpstr>Open Sans SemiBold</vt:lpstr>
      <vt:lpstr>Open Sans SemiBold</vt:lpstr>
      <vt:lpstr>Tema do Office</vt:lpstr>
      <vt:lpstr>PROCESSO DE CONTRATAÇÃO EM BIM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31</cp:revision>
  <dcterms:created xsi:type="dcterms:W3CDTF">2022-03-04T12:39:06Z</dcterms:created>
  <dcterms:modified xsi:type="dcterms:W3CDTF">2022-03-25T14:10:03Z</dcterms:modified>
</cp:coreProperties>
</file>