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60" r:id="rId6"/>
    <p:sldId id="282" r:id="rId7"/>
    <p:sldId id="289" r:id="rId8"/>
    <p:sldId id="271" r:id="rId9"/>
    <p:sldId id="277" r:id="rId10"/>
    <p:sldId id="286" r:id="rId11"/>
    <p:sldId id="287" r:id="rId12"/>
    <p:sldId id="276" r:id="rId13"/>
    <p:sldId id="262" r:id="rId14"/>
    <p:sldId id="264" r:id="rId15"/>
    <p:sldId id="283" r:id="rId16"/>
    <p:sldId id="290" r:id="rId17"/>
    <p:sldId id="281" r:id="rId18"/>
    <p:sldId id="278" r:id="rId19"/>
    <p:sldId id="266" r:id="rId20"/>
    <p:sldId id="279" r:id="rId21"/>
    <p:sldId id="285" r:id="rId22"/>
    <p:sldId id="291" r:id="rId23"/>
    <p:sldId id="267" r:id="rId24"/>
    <p:sldId id="292" r:id="rId25"/>
    <p:sldId id="293" r:id="rId26"/>
    <p:sldId id="272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V&#237;deos/DJI_0619_Jupia.MP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790" y="1609859"/>
            <a:ext cx="8446890" cy="2828326"/>
          </a:xfrm>
        </p:spPr>
        <p:txBody>
          <a:bodyPr>
            <a:normAutofit fontScale="90000"/>
          </a:bodyPr>
          <a:lstStyle/>
          <a:p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LEVANTAMENTOS DE CAMPO – 2022</a:t>
            </a:r>
            <a:b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  <a:t>CANAL PEREIRA BARRETO</a:t>
            </a:r>
            <a:b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  <a:t>ECLUSA TRÊS IRMÃOS</a:t>
            </a:r>
            <a:b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  <a:t>ECLUSA JUPIÁ</a:t>
            </a:r>
            <a:b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Leonardo 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1989" y="5112914"/>
            <a:ext cx="6117466" cy="1745086"/>
          </a:xfrm>
        </p:spPr>
        <p:txBody>
          <a:bodyPr>
            <a:normAutofit fontScale="25000" lnSpcReduction="20000"/>
          </a:bodyPr>
          <a:lstStyle/>
          <a:p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800" b="1" dirty="0">
                <a:latin typeface="Arial" panose="020B0604020202020204" pitchFamily="34" charset="0"/>
                <a:cs typeface="Arial" panose="020B0604020202020204" pitchFamily="34" charset="0"/>
              </a:rPr>
              <a:t>CONSÓRCIO: STE – SIMEMP</a:t>
            </a:r>
          </a:p>
          <a:p>
            <a:r>
              <a:rPr lang="pt-BR" sz="12800" b="1" dirty="0">
                <a:latin typeface="Arial" panose="020B0604020202020204" pitchFamily="34" charset="0"/>
                <a:cs typeface="Arial" panose="020B0604020202020204" pitchFamily="34" charset="0"/>
              </a:rPr>
              <a:t>Contrato TT 325/2020 –</a:t>
            </a:r>
          </a:p>
          <a:p>
            <a:r>
              <a:rPr lang="pt-BR" sz="1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800" b="1" dirty="0" err="1">
                <a:latin typeface="Arial" panose="020B0604020202020204" pitchFamily="34" charset="0"/>
                <a:cs typeface="Arial" panose="020B0604020202020204" pitchFamily="34" charset="0"/>
              </a:rPr>
              <a:t>Prod</a:t>
            </a:r>
            <a:r>
              <a:rPr lang="pt-BR" sz="12800" b="1" dirty="0">
                <a:latin typeface="Arial" panose="020B0604020202020204" pitchFamily="34" charset="0"/>
                <a:cs typeface="Arial" panose="020B0604020202020204" pitchFamily="34" charset="0"/>
              </a:rPr>
              <a:t> 03: Ação 05 e 06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68" y="804827"/>
            <a:ext cx="8629666" cy="5148000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80593" y="6048164"/>
            <a:ext cx="8564452" cy="634620"/>
          </a:xfrm>
        </p:spPr>
        <p:txBody>
          <a:bodyPr>
            <a:noAutofit/>
          </a:bodyPr>
          <a:lstStyle/>
          <a:p>
            <a:pPr algn="just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Rastreio de ponto GNSS em </a:t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alvo de PVC – CPB_HV064.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49861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65" y="837126"/>
            <a:ext cx="8711436" cy="5040000"/>
          </a:xfrm>
        </p:spPr>
      </p:pic>
      <p:sp>
        <p:nvSpPr>
          <p:cNvPr id="7" name="Retângulo 6"/>
          <p:cNvSpPr/>
          <p:nvPr/>
        </p:nvSpPr>
        <p:spPr>
          <a:xfrm>
            <a:off x="1217565" y="5769736"/>
            <a:ext cx="88161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Rastreio de ponto de apoio com pintura no asfalto em “L” – 3I_HV015A.</a:t>
            </a:r>
            <a:endParaRPr lang="pt-BR" sz="3200" b="1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39273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Eclusa de Três Irmãos - SP</a:t>
            </a:r>
          </a:p>
        </p:txBody>
      </p:sp>
      <p:pic>
        <p:nvPicPr>
          <p:cNvPr id="4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42" y="1224631"/>
            <a:ext cx="8691535" cy="472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1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77257" y="957943"/>
            <a:ext cx="9637485" cy="5751950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6700" b="1" dirty="0">
                <a:latin typeface="Arial" panose="020B0604020202020204" pitchFamily="34" charset="0"/>
                <a:cs typeface="Arial" panose="020B0604020202020204" pitchFamily="34" charset="0"/>
              </a:rPr>
              <a:t>Localizada no munícipio de Pereira Barreto;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6700" b="1" dirty="0">
                <a:latin typeface="Arial" panose="020B0604020202020204" pitchFamily="34" charset="0"/>
                <a:cs typeface="Arial" panose="020B0604020202020204" pitchFamily="34" charset="0"/>
              </a:rPr>
              <a:t>Tem 142 m de comprimento por 12 de largura; e desnível de 50 metros.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6700" b="1" dirty="0">
                <a:latin typeface="Arial" panose="020B0604020202020204" pitchFamily="34" charset="0"/>
                <a:cs typeface="Arial" panose="020B0604020202020204" pitchFamily="34" charset="0"/>
              </a:rPr>
              <a:t>Tem a capacidade de armazenamento para 210 mil m3 de água.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6700" b="1" dirty="0">
                <a:latin typeface="Arial" panose="020B0604020202020204" pitchFamily="34" charset="0"/>
                <a:cs typeface="Arial" panose="020B0604020202020204" pitchFamily="34" charset="0"/>
              </a:rPr>
              <a:t>Embarcações que mais usam são compostas por comboio com duas chatas e um empurrador; e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6700" b="1" dirty="0">
                <a:latin typeface="Arial" panose="020B0604020202020204" pitchFamily="34" charset="0"/>
                <a:cs typeface="Arial" panose="020B0604020202020204" pitchFamily="34" charset="0"/>
              </a:rPr>
              <a:t>Embarcações pequenas necessário autorização da Administração Hidroviária.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0552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7600" y="965915"/>
            <a:ext cx="9352925" cy="489397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Levantamento topográfico feito entre os dias 18/01 até 27/01;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Rastreio de 02 bases fixas;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Coleta ainda de 47 pontos entre verificação e apoio (CK _ HV); e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Ainda houveram 03 voos para o mapeamento da área.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16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1772" y="1098160"/>
            <a:ext cx="9123468" cy="512233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Facilidades encontradas: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Profissionais envolvidos já conheciam a área;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 facilitada no deslocamento até à área da Eclusa;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Garantia de segurança com os equipamentos,  tranquilidade da equipe por estar dentro da Eclusa; 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Acolhida, apoio e receptividade por parte dos funcionários da PREVINE e NOVA ENGENHARIA;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0042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4686" y="1146220"/>
            <a:ext cx="10149113" cy="503074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Dificuldades encontradas: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Extremo da intempérie climática: calor intenso; 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Presença de espécies peçonhentas.</a:t>
            </a:r>
            <a:endParaRPr 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7195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4874" y="5893827"/>
            <a:ext cx="8540167" cy="906216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Vista parcial de parte da Eclusa.</a:t>
            </a:r>
            <a:endParaRPr lang="pt-BR" sz="32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8" t="1927" r="10791" b="19578"/>
          <a:stretch/>
        </p:blipFill>
        <p:spPr>
          <a:xfrm>
            <a:off x="1269507" y="853827"/>
            <a:ext cx="8990903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24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Eclusa de </a:t>
            </a:r>
            <a:r>
              <a:rPr lang="pt-B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Jupiá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 – SP/MS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1282700"/>
            <a:ext cx="8356600" cy="4894263"/>
          </a:xfrm>
        </p:spPr>
      </p:pic>
    </p:spTree>
    <p:extLst>
      <p:ext uri="{BB962C8B-B14F-4D97-AF65-F5344CB8AC3E}">
        <p14:creationId xmlns:p14="http://schemas.microsoft.com/office/powerpoint/2010/main" val="1379757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32114" y="1056068"/>
            <a:ext cx="9389925" cy="5203063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4600" b="1" dirty="0">
                <a:latin typeface="Arial" panose="020B0604020202020204" pitchFamily="34" charset="0"/>
                <a:cs typeface="Arial" panose="020B0604020202020204" pitchFamily="34" charset="0"/>
              </a:rPr>
              <a:t>Localizada no munícipio de Três Lagoas (MS);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4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Tecnologia totalmente brasileira</a:t>
            </a:r>
            <a:r>
              <a:rPr lang="pt-BR" sz="4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600" b="1" dirty="0">
                <a:latin typeface="Arial" panose="020B0604020202020204" pitchFamily="34" charset="0"/>
                <a:cs typeface="Arial" panose="020B0604020202020204" pitchFamily="34" charset="0"/>
              </a:rPr>
              <a:t>com conclusão em 1974;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4600" b="1" dirty="0">
                <a:latin typeface="Arial" panose="020B0604020202020204" pitchFamily="34" charset="0"/>
                <a:cs typeface="Arial" panose="020B0604020202020204" pitchFamily="34" charset="0"/>
              </a:rPr>
              <a:t>Concessão adquirida pela CTG Brasil – China </a:t>
            </a:r>
            <a:r>
              <a:rPr lang="pt-BR" sz="4600" b="1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pt-BR" sz="4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600" b="1" dirty="0" err="1">
                <a:latin typeface="Arial" panose="020B0604020202020204" pitchFamily="34" charset="0"/>
                <a:cs typeface="Arial" panose="020B0604020202020204" pitchFamily="34" charset="0"/>
              </a:rPr>
              <a:t>Gorges</a:t>
            </a:r>
            <a:r>
              <a:rPr lang="pt-BR" sz="4600" b="1" dirty="0">
                <a:latin typeface="Arial" panose="020B0604020202020204" pitchFamily="34" charset="0"/>
                <a:cs typeface="Arial" panose="020B0604020202020204" pitchFamily="34" charset="0"/>
              </a:rPr>
              <a:t> Corporation em 2015 com validade por 30 anos; e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4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Junto com Usina de Ilha compõe o sexto maior complexo hidrelétrico do mundo.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657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38" y="1691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Sumário: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B45D9-BD68-4981-9767-5A746CABE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277" y="1494745"/>
            <a:ext cx="9799322" cy="51150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e aspectos de cada área em questão;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Síntese do que foi feito com explanação;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Ilustração quando necessário exemplificando; 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Apresentação do vídeo feito na Eclusa de </a:t>
            </a: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Jupiá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- MS;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sz="400" dirty="0"/>
          </a:p>
        </p:txBody>
      </p:sp>
    </p:spTree>
    <p:extLst>
      <p:ext uri="{BB962C8B-B14F-4D97-AF65-F5344CB8AC3E}">
        <p14:creationId xmlns:p14="http://schemas.microsoft.com/office/powerpoint/2010/main" val="775368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32114" y="1227311"/>
            <a:ext cx="9195227" cy="3160059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Rastreio de 02 bases nos dias 25 e 26/01;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Coleta ainda de 43 pontos entre checagem e verificação; e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03 voos para o mapeamento da área.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482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8571" y="1146220"/>
            <a:ext cx="10265228" cy="50307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Facilidades encontradas: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Hospitalidade e apoio por parte dos funcionários da PREVINE;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Tranquilidade quanto a segurança dos equipamentos e da equipe por estar dentro da Eclusa;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Disponibilidade dos moradores quando da coleta dos pontos próximo à Eclusa;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1496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5658" y="1068946"/>
            <a:ext cx="10178142" cy="51080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Dificuldades encontradas: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a área previamente in loco pela equipe de campo;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Intempérie climática: calor intenso; 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Ocorrência de espécies peçonhentas.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834354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54" b="15043"/>
          <a:stretch/>
        </p:blipFill>
        <p:spPr>
          <a:xfrm>
            <a:off x="1271088" y="834570"/>
            <a:ext cx="8881694" cy="4896000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470681" y="5929597"/>
            <a:ext cx="8482507" cy="7843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100" b="1" dirty="0">
                <a:latin typeface="Arial" panose="020B0604020202020204" pitchFamily="34" charset="0"/>
                <a:cs typeface="Arial" panose="020B0604020202020204" pitchFamily="34" charset="0"/>
              </a:rPr>
              <a:t>Perspectiva de parte da Eclusa</a:t>
            </a:r>
            <a:r>
              <a:rPr lang="pt-BR" sz="4100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3083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3042" y="1352282"/>
            <a:ext cx="7972023" cy="338405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Panorama da Eclusa de </a:t>
            </a:r>
            <a:r>
              <a:rPr lang="pt-B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Jupiá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 action="ppaction://hlinkfile"/>
              </a:rPr>
              <a:t>Vídeo da Eclusa de </a:t>
            </a:r>
            <a:r>
              <a:rPr lang="pt-BR" dirty="0" err="1">
                <a:hlinkClick r:id="rId2" action="ppaction://hlinkfile"/>
              </a:rPr>
              <a:t>Jupiá</a:t>
            </a:r>
            <a:r>
              <a:rPr lang="pt-BR" dirty="0">
                <a:hlinkClick r:id="rId2" action="ppaction://hlinkfile"/>
              </a:rPr>
              <a:t> - MS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7578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1056067"/>
            <a:ext cx="9525000" cy="769557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Etapas do processo: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28800" y="1825625"/>
            <a:ext cx="95250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Coleta de dados: 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Processamento dos dados: 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Geração do produtos: em execução</a:t>
            </a:r>
          </a:p>
        </p:txBody>
      </p:sp>
    </p:spTree>
    <p:extLst>
      <p:ext uri="{BB962C8B-B14F-4D97-AF65-F5344CB8AC3E}">
        <p14:creationId xmlns:p14="http://schemas.microsoft.com/office/powerpoint/2010/main" val="1018175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89610" y="1016000"/>
            <a:ext cx="8725990" cy="5300133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 a todos os presentes no evento que estão aqui ou remotamente;</a:t>
            </a:r>
          </a:p>
          <a:p>
            <a:pPr marL="0" indent="0">
              <a:buNone/>
            </a:pPr>
            <a:endParaRPr lang="pt-B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Agradecimento especial a Equipe PREVINE através do SR. Roberto de Carvalho Oliveira da Eclusa de Três Irmãos;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Aos técnicos em Segurança do Trabalho representados pela PREVINE na Eclusa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Jupiá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 e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Equipe do Consórcio STE – SIMEMP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10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5166" y="734097"/>
            <a:ext cx="7572778" cy="6697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Canal Pereira Barreto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60" y="1275008"/>
            <a:ext cx="8538693" cy="4790942"/>
          </a:xfrm>
        </p:spPr>
      </p:pic>
    </p:spTree>
    <p:extLst>
      <p:ext uri="{BB962C8B-B14F-4D97-AF65-F5344CB8AC3E}">
        <p14:creationId xmlns:p14="http://schemas.microsoft.com/office/powerpoint/2010/main" val="166551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t-BR" b="1" dirty="0"/>
            </a:br>
            <a:endParaRPr lang="pt-BR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15DFD0-4BE2-4399-9C92-6FB311749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06" y="862885"/>
            <a:ext cx="9431383" cy="59951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maior canal artificial de água doce do mundo; </a:t>
            </a:r>
            <a:endParaRPr lang="pt-BR" sz="1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Promove ligação do Rio Tietê com Rio São José dos Dourados;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É a ligação mais importante da hidrovia Tietê - Paraná;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Navegação de barcos pequenos e carregadas de grãos;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Interliga os reservatórios de Três Irmãos e Ilha Solteira;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207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4216" y="875762"/>
            <a:ext cx="9801498" cy="5890797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12800" b="1" dirty="0">
                <a:latin typeface="Arial" panose="020B0604020202020204" pitchFamily="34" charset="0"/>
                <a:cs typeface="Arial" panose="020B0604020202020204" pitchFamily="34" charset="0"/>
              </a:rPr>
              <a:t>Tem 9600 m de comprimento, 50m de largura, </a:t>
            </a:r>
            <a:r>
              <a:rPr lang="pt-BR" sz="1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 de profundidade na cota máx. montante (cheia) e 8 m conta mínima.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4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12800" b="1" dirty="0">
                <a:latin typeface="Arial" panose="020B0604020202020204" pitchFamily="34" charset="0"/>
                <a:cs typeface="Arial" panose="020B0604020202020204" pitchFamily="34" charset="0"/>
              </a:rPr>
              <a:t>Rastreio de </a:t>
            </a:r>
            <a:r>
              <a:rPr lang="pt-BR" sz="1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bases de referência </a:t>
            </a:r>
            <a:r>
              <a:rPr lang="pt-BR" sz="12800" b="1" dirty="0">
                <a:latin typeface="Arial" panose="020B0604020202020204" pitchFamily="34" charset="0"/>
                <a:cs typeface="Arial" panose="020B0604020202020204" pitchFamily="34" charset="0"/>
              </a:rPr>
              <a:t>entre os dias 10/01 e 17/01 nos períodos matutino e vespertino;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12800" b="1" dirty="0">
                <a:latin typeface="Arial" panose="020B0604020202020204" pitchFamily="34" charset="0"/>
                <a:cs typeface="Arial" panose="020B0604020202020204" pitchFamily="34" charset="0"/>
              </a:rPr>
              <a:t>Coleta de </a:t>
            </a:r>
            <a:r>
              <a:rPr lang="pt-BR" sz="1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pontos de (verificação) e 79 pontos (apoio) (CK_HV)</a:t>
            </a:r>
            <a:r>
              <a:rPr lang="pt-BR" sz="1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800" b="1" dirty="0">
                <a:latin typeface="Arial" panose="020B0604020202020204" pitchFamily="34" charset="0"/>
                <a:cs typeface="Arial" panose="020B0604020202020204" pitchFamily="34" charset="0"/>
              </a:rPr>
              <a:t>ao longo de toda a área; e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12800" b="1" dirty="0">
                <a:latin typeface="Arial" panose="020B0604020202020204" pitchFamily="34" charset="0"/>
                <a:cs typeface="Arial" panose="020B0604020202020204" pitchFamily="34" charset="0"/>
              </a:rPr>
              <a:t>Realização de 17 voos com </a:t>
            </a:r>
            <a:r>
              <a:rPr lang="pt-BR" sz="12800" b="1" dirty="0" err="1">
                <a:latin typeface="Arial" panose="020B0604020202020204" pitchFamily="34" charset="0"/>
                <a:cs typeface="Arial" panose="020B0604020202020204" pitchFamily="34" charset="0"/>
              </a:rPr>
              <a:t>drone</a:t>
            </a:r>
            <a:r>
              <a:rPr lang="pt-BR" sz="12800" b="1" dirty="0">
                <a:latin typeface="Arial" panose="020B0604020202020204" pitchFamily="34" charset="0"/>
                <a:cs typeface="Arial" panose="020B0604020202020204" pitchFamily="34" charset="0"/>
              </a:rPr>
              <a:t> DJI </a:t>
            </a:r>
            <a:r>
              <a:rPr lang="pt-BR" sz="12800" b="1" dirty="0" err="1">
                <a:latin typeface="Arial" panose="020B0604020202020204" pitchFamily="34" charset="0"/>
                <a:cs typeface="Arial" panose="020B0604020202020204" pitchFamily="34" charset="0"/>
              </a:rPr>
              <a:t>Phantom</a:t>
            </a:r>
            <a:r>
              <a:rPr lang="pt-BR" sz="12800" b="1" dirty="0">
                <a:latin typeface="Arial" panose="020B0604020202020204" pitchFamily="34" charset="0"/>
                <a:cs typeface="Arial" panose="020B0604020202020204" pitchFamily="34" charset="0"/>
              </a:rPr>
              <a:t> 4 PRO;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889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36469" y="1081826"/>
            <a:ext cx="9588137" cy="50951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Facilidades encontradas: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Receptividade dos moradores locais quando a coleta dos pontos tem que ser em suas residências; 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Hospedagem/alimentação propícias a logística de deslocamento até o local do levantamento; </a:t>
            </a:r>
            <a:endParaRPr lang="pt-B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532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1154" y="1081825"/>
            <a:ext cx="9614263" cy="50951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Dificuldades encontradas:</a:t>
            </a: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a área previamente in loco pela equipe de campo;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Localidade ermo em alguns pontos do levantamento;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 por estrada de terra com má condição;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Intempérie climática: calor intenso; 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Ocorrência de espécies peçonhentas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700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9099" y="5428343"/>
            <a:ext cx="9530366" cy="1051775"/>
          </a:xfrm>
        </p:spPr>
        <p:txBody>
          <a:bodyPr>
            <a:noAutofit/>
          </a:bodyPr>
          <a:lstStyle/>
          <a:p>
            <a:pPr algn="l"/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Exemplo em campo dos receptores. </a:t>
            </a:r>
            <a:endParaRPr lang="pt-BR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37" y="763361"/>
            <a:ext cx="983932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7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3621" y="5349229"/>
            <a:ext cx="8830689" cy="1236372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Exemplo de coleta GNSS da base em CPB.</a:t>
            </a:r>
            <a:br>
              <a:rPr lang="pt-BR" dirty="0"/>
            </a:b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1" t="6679" r="-333" b="297"/>
          <a:stretch/>
        </p:blipFill>
        <p:spPr>
          <a:xfrm>
            <a:off x="1343621" y="841827"/>
            <a:ext cx="8949342" cy="4896000"/>
          </a:xfrm>
        </p:spPr>
      </p:pic>
    </p:spTree>
    <p:extLst>
      <p:ext uri="{BB962C8B-B14F-4D97-AF65-F5344CB8AC3E}">
        <p14:creationId xmlns:p14="http://schemas.microsoft.com/office/powerpoint/2010/main" val="1274707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1866</TotalTime>
  <Words>777</Words>
  <Application>Microsoft Office PowerPoint</Application>
  <PresentationFormat>Widescreen</PresentationFormat>
  <Paragraphs>106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Tema do Office</vt:lpstr>
      <vt:lpstr>      LEVANTAMENTOS DE CAMPO – 2022 CANAL PEREIRA BARRETO ECLUSA TRÊS IRMÃOS ECLUSA JUPIÁ  Leonardo </vt:lpstr>
      <vt:lpstr>Sumário:</vt:lpstr>
      <vt:lpstr>Canal Pereira Barreto</vt:lpstr>
      <vt:lpstr> </vt:lpstr>
      <vt:lpstr>  </vt:lpstr>
      <vt:lpstr>Apresentação do PowerPoint</vt:lpstr>
      <vt:lpstr>Apresentação do PowerPoint</vt:lpstr>
      <vt:lpstr> Exemplo em campo dos receptores. </vt:lpstr>
      <vt:lpstr>  Exemplo de coleta GNSS da base em CPB. </vt:lpstr>
      <vt:lpstr>Rastreio de ponto GNSS em  alvo de PVC – CPB_HV064.</vt:lpstr>
      <vt:lpstr>Apresentação do PowerPoint</vt:lpstr>
      <vt:lpstr>Eclusa de Três Irmãos - SP</vt:lpstr>
      <vt:lpstr>Apresentação do PowerPoint</vt:lpstr>
      <vt:lpstr>Apresentação do PowerPoint</vt:lpstr>
      <vt:lpstr>Apresentação do PowerPoint</vt:lpstr>
      <vt:lpstr>Apresentação do PowerPoint</vt:lpstr>
      <vt:lpstr>Vista parcial de parte da Eclusa.</vt:lpstr>
      <vt:lpstr>Eclusa de Jupiá – SP/MS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Panorama da Eclusa de Jupiá </vt:lpstr>
      <vt:lpstr>Etapas do processo: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188</cp:revision>
  <dcterms:created xsi:type="dcterms:W3CDTF">2022-03-04T12:39:06Z</dcterms:created>
  <dcterms:modified xsi:type="dcterms:W3CDTF">2022-03-28T22:00:06Z</dcterms:modified>
</cp:coreProperties>
</file>