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8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4.jpg" ContentType="image/jpg"/>
  <Override PartName="/ppt/notesSlides/notesSlide12.xml" ContentType="application/vnd.openxmlformats-officedocument.presentationml.notesSlide+xml"/>
  <Override PartName="/ppt/media/image17.jpg" ContentType="image/jpg"/>
  <Override PartName="/ppt/notesSlides/notesSlide13.xml" ContentType="application/vnd.openxmlformats-officedocument.presentationml.notesSlide+xml"/>
  <Override PartName="/ppt/media/image22.jpg" ContentType="image/jpg"/>
  <Override PartName="/ppt/notesSlides/notesSlide14.xml" ContentType="application/vnd.openxmlformats-officedocument.presentationml.notesSlide+xml"/>
  <Override PartName="/ppt/media/image23.jpg" ContentType="image/jpg"/>
  <Override PartName="/ppt/notesSlides/notesSlide15.xml" ContentType="application/vnd.openxmlformats-officedocument.presentationml.notesSlide+xml"/>
  <Override PartName="/ppt/media/image24.jpg" ContentType="image/jpg"/>
  <Override PartName="/ppt/notesSlides/notesSlide16.xml" ContentType="application/vnd.openxmlformats-officedocument.presentationml.notesSlide+xml"/>
  <Override PartName="/ppt/media/image25.jpg" ContentType="image/jpg"/>
  <Override PartName="/ppt/notesSlides/notesSlide17.xml" ContentType="application/vnd.openxmlformats-officedocument.presentationml.notesSlide+xml"/>
  <Override PartName="/ppt/media/image26.jpg" ContentType="image/jpg"/>
  <Override PartName="/ppt/notesSlides/notesSlide18.xml" ContentType="application/vnd.openxmlformats-officedocument.presentationml.notesSlide+xml"/>
  <Override PartName="/ppt/media/image27.jpg" ContentType="image/jp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31.jpg" ContentType="image/jpg"/>
  <Override PartName="/ppt/notesSlides/notesSlide21.xml" ContentType="application/vnd.openxmlformats-officedocument.presentationml.notesSlide+xml"/>
  <Override PartName="/ppt/media/image34.jpg" ContentType="image/jpg"/>
  <Override PartName="/ppt/notesSlides/notesSlide22.xml" ContentType="application/vnd.openxmlformats-officedocument.presentationml.notesSlide+xml"/>
  <Override PartName="/ppt/media/image37.jpg" ContentType="image/jpg"/>
  <Override PartName="/ppt/notesSlides/notesSlide23.xml" ContentType="application/vnd.openxmlformats-officedocument.presentationml.notesSlide+xml"/>
  <Override PartName="/ppt/media/image38.jpg" ContentType="image/jpg"/>
  <Override PartName="/ppt/notesSlides/notesSlide24.xml" ContentType="application/vnd.openxmlformats-officedocument.presentationml.notesSlide+xml"/>
  <Override PartName="/ppt/media/image39.jpg" ContentType="image/jpg"/>
  <Override PartName="/ppt/notesSlides/notesSlide25.xml" ContentType="application/vnd.openxmlformats-officedocument.presentationml.notesSlide+xml"/>
  <Override PartName="/ppt/media/image40.jpg" ContentType="image/jpg"/>
  <Override PartName="/ppt/notesSlides/notesSlide26.xml" ContentType="application/vnd.openxmlformats-officedocument.presentationml.notesSlide+xml"/>
  <Override PartName="/ppt/media/image41.jpg" ContentType="image/jpg"/>
  <Override PartName="/ppt/notesSlides/notesSlide27.xml" ContentType="application/vnd.openxmlformats-officedocument.presentationml.notesSlide+xml"/>
  <Override PartName="/ppt/media/image42.jpg" ContentType="image/jpg"/>
  <Override PartName="/ppt/notesSlides/notesSlide28.xml" ContentType="application/vnd.openxmlformats-officedocument.presentationml.notesSlide+xml"/>
  <Override PartName="/ppt/media/image44.jpg" ContentType="image/jpg"/>
  <Override PartName="/ppt/notesSlides/notesSlide29.xml" ContentType="application/vnd.openxmlformats-officedocument.presentationml.notesSlide+xml"/>
  <Override PartName="/ppt/media/image45.jpg" ContentType="image/jpg"/>
  <Override PartName="/ppt/notesSlides/notesSlide30.xml" ContentType="application/vnd.openxmlformats-officedocument.presentationml.notesSlide+xml"/>
  <Override PartName="/ppt/media/image46.jpg" ContentType="image/jpg"/>
  <Override PartName="/ppt/notesSlides/notesSlide31.xml" ContentType="application/vnd.openxmlformats-officedocument.presentationml.notesSlide+xml"/>
  <Override PartName="/ppt/media/image47.jpg" ContentType="image/jpg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media/image52.jpg" ContentType="image/jpg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322" r:id="rId11"/>
    <p:sldId id="267" r:id="rId12"/>
    <p:sldId id="268" r:id="rId13"/>
    <p:sldId id="269" r:id="rId14"/>
    <p:sldId id="270" r:id="rId15"/>
    <p:sldId id="304" r:id="rId16"/>
    <p:sldId id="305" r:id="rId17"/>
    <p:sldId id="271" r:id="rId18"/>
    <p:sldId id="272" r:id="rId19"/>
    <p:sldId id="274" r:id="rId20"/>
    <p:sldId id="296" r:id="rId21"/>
    <p:sldId id="297" r:id="rId22"/>
    <p:sldId id="299" r:id="rId23"/>
    <p:sldId id="300" r:id="rId24"/>
    <p:sldId id="301" r:id="rId25"/>
    <p:sldId id="303" r:id="rId26"/>
    <p:sldId id="306" r:id="rId27"/>
    <p:sldId id="307" r:id="rId28"/>
    <p:sldId id="308" r:id="rId29"/>
    <p:sldId id="279" r:id="rId30"/>
    <p:sldId id="310" r:id="rId31"/>
    <p:sldId id="311" r:id="rId32"/>
    <p:sldId id="319" r:id="rId33"/>
    <p:sldId id="320" r:id="rId34"/>
    <p:sldId id="321" r:id="rId35"/>
    <p:sldId id="294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994" autoAdjust="0"/>
  </p:normalViewPr>
  <p:slideViewPr>
    <p:cSldViewPr snapToGrid="0">
      <p:cViewPr varScale="1">
        <p:scale>
          <a:sx n="62" d="100"/>
          <a:sy n="62" d="100"/>
        </p:scale>
        <p:origin x="1056" y="7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D7C12-388D-47E0-8A6D-408635BA6960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E3571-B32F-42F4-8660-81D5FAE58C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96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5669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4236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030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4422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7047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322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6271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3404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380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5942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4819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901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2169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Em dispositivos de segurança, o que quero chamar atenção aqui é que não somente defensas e barreiras são modeladas, mas também todos os terminais, sejam eles abatidos ou um terminal, e elementos de transição - transição do tipo tripla onda, num encaixe com uma OAE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7298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Drenagem: detalhe de uma rede vista por baixo do projeto, mostrando como a rede se distribui, até o desague final em um canal.  Possível checar possíveis interferências com o projeto de solo grampeado que tinha no local.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4758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mesma rede com sua interligação com a drenagem superficial aqui na sarjeta do lado direito.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91607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Aqui um exemplo de um prolongamento de uma galeria celular em um local de solos com baixa capacidade de suporte. Por isso teve que ser previsto todo o estaqueamento dessa estrutura, e isso tudo é detalhado em projeto.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93732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Informações:  </a:t>
            </a:r>
            <a:r>
              <a:rPr lang="pt-B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esconsidade</a:t>
            </a: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comprimento,  declividade, cotas de montante e jusante, entre outras coisas.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11627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seção de um viaduto, mostrando toda a sua fundação, (as estacas, o bloco de fundação, os pilares).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32445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detalhe de toda a armadura modelada em um viaduto.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 das cabeceiras possui uma estrutura de contenção, com todas as </a:t>
            </a:r>
            <a:r>
              <a:rPr lang="pt-B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geogrelhas</a:t>
            </a: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também modeladas.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37101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todos os elementos da estrutura modelados, seguindo a sua classificação estrutural, ou seja, estacas, blocos de fundação, pilares, longarinas, lajes de transição, etc.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29597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quantificação tirada direto no </a:t>
            </a:r>
            <a:r>
              <a:rPr lang="pt-B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Navisworks</a:t>
            </a: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apresentando todos os custos com pavimentação.  Quantidades do projeto organizadas já segundo um referencial de custo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2452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7917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9641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teste entre os elementos da contenção e do sistema de drenagem.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12307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 placa pegando uma caixa de drenagem, a defensa caindo dentro de uma canaleta, um muro que pegou uma sarjeta.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1755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35974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colunas de brita sendo executadas, posteriormente é realizado a execução da estrutura de contenção e da evolução da terraplenagem, aterro de sobrecarga, para acelerar os recalques.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execução do viaduto, estacas, blocos de fundação, pilares.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rodapé do vídeo são apresentadas o percentual de execução de cada atividade executada, bem como um percentual de execução total da obra.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44455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259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698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6716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7691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6366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7558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E3571-B32F-42F4-8660-81D5FAE58C7B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4717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E77D7-1632-43DC-8285-82BF9A411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7253EC-64BF-424F-ADEC-5B5DB91AD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411894-4E72-425A-8246-BC135A4F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A17E-FB54-4FBD-8D1B-8A41D3A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D0172-6152-412F-AD1A-57EC78C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1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93400-C558-43E1-BAC4-A12EFE5A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0B996-E885-474D-8D9A-65363A140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AADAE3-A843-441B-8A62-730F778F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4FA384-2A9F-4384-B0D5-5B63AEC7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CC029-ECE6-4EAC-BF18-87163A88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48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AE1E56-B353-4E99-BD02-89963933D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8E0182-44FC-4E16-9CBB-B098403C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1E96B-46DB-4965-AB5A-D3735014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D9AAC7-C3AC-4282-819B-C7D48EF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EA375-8F8B-486E-96F6-C2F8280C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19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703E5-2A29-47AE-85D5-7850D211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E0798-C12E-47C5-AB55-8542634F8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1296DE-6511-40F3-A2B6-E9BDC4C0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C4522-B445-4368-B34C-BD261CE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FE492-306F-4052-B72C-9B06D9DE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72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36169-2F47-4A3B-8170-A48FDEB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0D26BD-2FCA-4969-BD06-53CB29FA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D0070B-B926-426A-B477-5C4C7FB1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5D83DE-194C-499C-8842-61B4DDF0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65B098-C182-4501-847C-F11D2C7A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33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F56E1-E8C1-4B36-AA90-B881BC3A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EE6EA4-FD3F-4B90-9022-F43F7AF2F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F44919-FEBD-4B92-B8D4-E6D3E8C7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E8CD96-70E6-490A-B62A-9551E52B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B7E887-53DA-4498-B891-7A50191F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39AA22-3DEB-435F-8706-856AE147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A9E1-3D66-42FA-9CE6-5C3480C4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B7BACD-9851-4E73-AC98-9C83E643F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F0582-DE7C-47BE-B8F0-3C364E723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1542C2-CA34-48E4-95A7-0F790F908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789AB-739D-4221-B5F1-267EE89DC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AB6852-1B4A-450C-BA16-B82F6475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5EED2F-F1F5-4602-B7B5-37D7A2C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25586-3474-4730-A463-2F2FD37D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72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F841-88C9-4F41-A1C6-97C7AA81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FA66904-B528-4F9A-8E75-53B6D59A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E1677D-2A73-4B5D-BF58-9C9B514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D83D8C-1F03-49DC-A055-56C2AF64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5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2C5F-4406-4E46-92EF-542EC9F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924C0B-AA71-40BD-AA4B-94402E3B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F7416D-F206-4495-9969-C67E178B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15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7FE45-8843-4A2F-A352-E59A6A9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71197-B7D9-4363-A1FB-600523854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315C35-B351-44B5-8E01-5820B392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CBC8FF-20E6-4EAE-A3D7-1557E283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9B1DF8-7A0C-4DE7-976F-68518915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6C49BB-7989-4EAC-B2AC-B3AD8402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97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BC473-23EA-45E2-8AFB-F217DBB5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A544C9-8CD5-471B-B4EE-B82D6ECAF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E99241-AC02-4564-91F8-6362D982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2278FC-3B56-4D85-BA2C-59413BC4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370DD1-4D89-4BF2-83B3-FBCCDD36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80DDAE-472A-4C53-9630-EC142DF8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46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E4566A-041C-4F4D-AFD2-1B94AD04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584696-6805-4494-B6F3-DAC76CBE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CAE9A5-EE82-47CC-9CEC-0E9199441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7FD1-8873-467D-BE5E-3B3757E9FB3E}" type="datetimeFigureOut">
              <a:rPr lang="pt-BR" smtClean="0"/>
              <a:t>25/03/2022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83374E-5746-48AB-B13E-C9D61286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F1ED6-5EE3-4D3E-AF6C-D3F70765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0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mp"/><Relationship Id="rId4" Type="http://schemas.openxmlformats.org/officeDocument/2006/relationships/image" Target="../media/image15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mp"/><Relationship Id="rId4" Type="http://schemas.openxmlformats.org/officeDocument/2006/relationships/image" Target="../media/image29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mp"/><Relationship Id="rId4" Type="http://schemas.openxmlformats.org/officeDocument/2006/relationships/image" Target="../media/image32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tmp"/><Relationship Id="rId4" Type="http://schemas.openxmlformats.org/officeDocument/2006/relationships/image" Target="../media/image49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efoto.com.br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mailto:Jacquelinebertin@engefoto.com.b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3F021-2230-4609-A362-0CC7F74CA8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t-BR" spc="445" dirty="0">
                <a:latin typeface="Trebuchet MS"/>
                <a:cs typeface="Trebuchet MS"/>
              </a:rPr>
              <a:t>BIM</a:t>
            </a:r>
            <a:r>
              <a:rPr lang="pt-BR" spc="-465" dirty="0">
                <a:latin typeface="Trebuchet MS"/>
                <a:cs typeface="Trebuchet MS"/>
              </a:rPr>
              <a:t> </a:t>
            </a:r>
            <a:r>
              <a:rPr lang="pt-BR" spc="610" dirty="0">
                <a:latin typeface="Trebuchet MS"/>
                <a:cs typeface="Trebuchet MS"/>
              </a:rPr>
              <a:t>EM</a:t>
            </a:r>
            <a:r>
              <a:rPr lang="pt-BR" spc="-459" dirty="0">
                <a:latin typeface="Trebuchet MS"/>
                <a:cs typeface="Trebuchet MS"/>
              </a:rPr>
              <a:t> </a:t>
            </a:r>
            <a:r>
              <a:rPr lang="pt-BR" spc="420" dirty="0">
                <a:latin typeface="Trebuchet MS"/>
                <a:cs typeface="Trebuchet MS"/>
              </a:rPr>
              <a:t>PROJETOS</a:t>
            </a:r>
            <a:r>
              <a:rPr lang="pt-BR" spc="-465" dirty="0">
                <a:latin typeface="Trebuchet MS"/>
                <a:cs typeface="Trebuchet MS"/>
              </a:rPr>
              <a:t> </a:t>
            </a:r>
            <a:r>
              <a:rPr lang="pt-BR" spc="565" dirty="0">
                <a:latin typeface="Trebuchet MS"/>
                <a:cs typeface="Trebuchet MS"/>
              </a:rPr>
              <a:t>DE</a:t>
            </a:r>
            <a:br>
              <a:rPr lang="pt-BR" dirty="0">
                <a:latin typeface="Trebuchet MS"/>
                <a:cs typeface="Trebuchet MS"/>
              </a:rPr>
            </a:br>
            <a:r>
              <a:rPr lang="pt-BR" spc="1210" dirty="0"/>
              <a:t>INFRAESTRUTURA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971F86-490B-425D-B4EE-D2824A2D14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 </a:t>
            </a:r>
          </a:p>
          <a:p>
            <a:r>
              <a:rPr lang="pt-BR" dirty="0"/>
              <a:t>EMPRESA: ENGEFOTO – ENGENHARIA E AEROLEVANTAMENTOS</a:t>
            </a:r>
          </a:p>
          <a:p>
            <a:r>
              <a:rPr lang="pt-BR" dirty="0"/>
              <a:t>PALESTRANTE: Eng. Jacqueline Bertin                           28/03/2022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CA18F3-B4E9-4225-9EB1-4567780B8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483" y="5257800"/>
            <a:ext cx="2620328" cy="129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0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351FAF9D-B04F-4378-B539-8DDF61581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185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b="0" spc="40" dirty="0">
                <a:latin typeface="Trebuchet MS"/>
                <a:cs typeface="Trebuchet MS"/>
              </a:rPr>
              <a:t>Modelos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</a:t>
            </a:r>
            <a:r>
              <a:rPr lang="pt-BR" sz="4400" b="0" spc="40" dirty="0">
                <a:latin typeface="Trebuchet MS"/>
                <a:cs typeface="Trebuchet MS"/>
              </a:rPr>
              <a:t>DESENVOLVIDOS   | TOPOGRAFIA</a:t>
            </a:r>
          </a:p>
        </p:txBody>
      </p:sp>
      <p:grpSp>
        <p:nvGrpSpPr>
          <p:cNvPr id="13" name="object 21">
            <a:extLst>
              <a:ext uri="{FF2B5EF4-FFF2-40B4-BE49-F238E27FC236}">
                <a16:creationId xmlns:a16="http://schemas.microsoft.com/office/drawing/2014/main" id="{7F9110DF-5C13-4FA6-8F00-8E1485120FF0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14" name="object 22">
              <a:extLst>
                <a:ext uri="{FF2B5EF4-FFF2-40B4-BE49-F238E27FC236}">
                  <a16:creationId xmlns:a16="http://schemas.microsoft.com/office/drawing/2014/main" id="{DAF60AE9-E05C-4103-BFA1-DF642887E633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3">
              <a:extLst>
                <a:ext uri="{FF2B5EF4-FFF2-40B4-BE49-F238E27FC236}">
                  <a16:creationId xmlns:a16="http://schemas.microsoft.com/office/drawing/2014/main" id="{4A970200-25E8-43CE-8B09-DB43A74177DD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4">
              <a:extLst>
                <a:ext uri="{FF2B5EF4-FFF2-40B4-BE49-F238E27FC236}">
                  <a16:creationId xmlns:a16="http://schemas.microsoft.com/office/drawing/2014/main" id="{D8992B0E-3743-4AE7-B839-83120967410D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5">
              <a:extLst>
                <a:ext uri="{FF2B5EF4-FFF2-40B4-BE49-F238E27FC236}">
                  <a16:creationId xmlns:a16="http://schemas.microsoft.com/office/drawing/2014/main" id="{5B53ADCC-1900-4E45-A7AF-247CF8396361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833DF7B8-B9EC-4BBA-AB67-37F05E9820AC}"/>
              </a:ext>
            </a:extLst>
          </p:cNvPr>
          <p:cNvSpPr/>
          <p:nvPr/>
        </p:nvSpPr>
        <p:spPr>
          <a:xfrm>
            <a:off x="658619" y="1961966"/>
            <a:ext cx="3094064" cy="161222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7204C38-FF1E-4745-BDC6-F7E7EF194E10}"/>
              </a:ext>
            </a:extLst>
          </p:cNvPr>
          <p:cNvSpPr/>
          <p:nvPr/>
        </p:nvSpPr>
        <p:spPr>
          <a:xfrm>
            <a:off x="3916089" y="1949593"/>
            <a:ext cx="3167138" cy="162459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FC8D71AA-1D18-459A-BADB-7A4B7440F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92" y="4038629"/>
            <a:ext cx="6465194" cy="188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9EE96236-237E-41CD-9D5A-A6E247B6CD44}"/>
              </a:ext>
            </a:extLst>
          </p:cNvPr>
          <p:cNvSpPr/>
          <p:nvPr/>
        </p:nvSpPr>
        <p:spPr>
          <a:xfrm>
            <a:off x="998682" y="4605192"/>
            <a:ext cx="39243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US" sz="1400" b="1" kern="0" dirty="0">
                <a:solidFill>
                  <a:srgbClr val="FFFFFF"/>
                </a:solidFill>
                <a:latin typeface="Arial"/>
                <a:cs typeface="+mn-cs"/>
              </a:rPr>
              <a:t>Sistema de Mapeamento Móvel Laser – Scanner FARO</a:t>
            </a:r>
            <a:endParaRPr lang="en-US" sz="1400" dirty="0">
              <a:latin typeface="+mn-lt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55C882A-60D4-4AEE-8D3D-86A9FE6E672A}"/>
              </a:ext>
            </a:extLst>
          </p:cNvPr>
          <p:cNvSpPr txBox="1"/>
          <p:nvPr/>
        </p:nvSpPr>
        <p:spPr>
          <a:xfrm>
            <a:off x="7639367" y="4831618"/>
            <a:ext cx="2853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/>
              <a:t>Levantamento aerofotogramétrico &gt; </a:t>
            </a:r>
            <a:r>
              <a:rPr lang="pt-BR" sz="1200" dirty="0" err="1"/>
              <a:t>Ortofotos</a:t>
            </a:r>
            <a:endParaRPr lang="pt-B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/>
              <a:t>Mapeamento laser aerotransportado (LIDAR)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/>
              <a:t>MMS laser terrestre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/>
              <a:t>Drone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/>
              <a:t>Topografia convencional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E719AF18-7DA7-49C7-A853-92C06C608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2092" y="1949593"/>
            <a:ext cx="3946066" cy="252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20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BD8A8AF-0EBA-4B8E-98DB-DB07EA9B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185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b="0" spc="40" dirty="0">
                <a:latin typeface="Trebuchet MS"/>
                <a:cs typeface="Trebuchet MS"/>
              </a:rPr>
              <a:t>Modelos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</a:t>
            </a:r>
            <a:r>
              <a:rPr lang="pt-BR" sz="4400" b="0" spc="40" dirty="0">
                <a:latin typeface="Trebuchet MS"/>
                <a:cs typeface="Trebuchet MS"/>
              </a:rPr>
              <a:t>DESENVOLVIDOS |PAVIMENTAÇÃO</a:t>
            </a:r>
          </a:p>
        </p:txBody>
      </p:sp>
      <p:grpSp>
        <p:nvGrpSpPr>
          <p:cNvPr id="5" name="object 21">
            <a:extLst>
              <a:ext uri="{FF2B5EF4-FFF2-40B4-BE49-F238E27FC236}">
                <a16:creationId xmlns:a16="http://schemas.microsoft.com/office/drawing/2014/main" id="{B68340A0-7457-4AC3-94C1-91F88D1014BE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6" name="object 22">
              <a:extLst>
                <a:ext uri="{FF2B5EF4-FFF2-40B4-BE49-F238E27FC236}">
                  <a16:creationId xmlns:a16="http://schemas.microsoft.com/office/drawing/2014/main" id="{7E47B4F2-63A4-4950-8796-9BA88593546A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23">
              <a:extLst>
                <a:ext uri="{FF2B5EF4-FFF2-40B4-BE49-F238E27FC236}">
                  <a16:creationId xmlns:a16="http://schemas.microsoft.com/office/drawing/2014/main" id="{8F2B420D-3D6C-4492-9803-7CC5157CC9DD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4">
              <a:extLst>
                <a:ext uri="{FF2B5EF4-FFF2-40B4-BE49-F238E27FC236}">
                  <a16:creationId xmlns:a16="http://schemas.microsoft.com/office/drawing/2014/main" id="{763D68F8-BEAD-463A-A37D-0DB9C791F11E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5">
              <a:extLst>
                <a:ext uri="{FF2B5EF4-FFF2-40B4-BE49-F238E27FC236}">
                  <a16:creationId xmlns:a16="http://schemas.microsoft.com/office/drawing/2014/main" id="{D93EFFC7-4326-459E-AAD3-46B280E7B802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4">
            <a:extLst>
              <a:ext uri="{FF2B5EF4-FFF2-40B4-BE49-F238E27FC236}">
                <a16:creationId xmlns:a16="http://schemas.microsoft.com/office/drawing/2014/main" id="{815DE662-47B1-4973-941F-580E2DFB1D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8150" y="1766851"/>
            <a:ext cx="11315699" cy="4562857"/>
          </a:xfrm>
          <a:prstGeom prst="rect">
            <a:avLst/>
          </a:prstGeom>
        </p:spPr>
      </p:pic>
      <p:pic>
        <p:nvPicPr>
          <p:cNvPr id="11" name="Imagem 10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16ED095B-8BDE-42B1-8205-81BB2AC65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717" y="2133600"/>
            <a:ext cx="3627749" cy="1656420"/>
          </a:xfrm>
          <a:prstGeom prst="rect">
            <a:avLst/>
          </a:prstGeom>
        </p:spPr>
      </p:pic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B69FE56C-1F56-40D8-BD91-A882ECF70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3429000"/>
            <a:ext cx="3991005" cy="335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0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object 6">
            <a:extLst>
              <a:ext uri="{FF2B5EF4-FFF2-40B4-BE49-F238E27FC236}">
                <a16:creationId xmlns:a16="http://schemas.microsoft.com/office/drawing/2014/main" id="{A1ED530C-4761-4CAB-B93D-8C144FB736E9}"/>
              </a:ext>
            </a:extLst>
          </p:cNvPr>
          <p:cNvGrpSpPr/>
          <p:nvPr/>
        </p:nvGrpSpPr>
        <p:grpSpPr>
          <a:xfrm>
            <a:off x="5115095" y="2457450"/>
            <a:ext cx="6714955" cy="3874864"/>
            <a:chOff x="8296445" y="3510374"/>
            <a:chExt cx="10760710" cy="6193790"/>
          </a:xfrm>
        </p:grpSpPr>
        <p:pic>
          <p:nvPicPr>
            <p:cNvPr id="13" name="object 7">
              <a:extLst>
                <a:ext uri="{FF2B5EF4-FFF2-40B4-BE49-F238E27FC236}">
                  <a16:creationId xmlns:a16="http://schemas.microsoft.com/office/drawing/2014/main" id="{DD3C63DE-9557-4C4A-8AE7-39542A7D338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17124" y="7863949"/>
              <a:ext cx="3739875" cy="1749297"/>
            </a:xfrm>
            <a:prstGeom prst="rect">
              <a:avLst/>
            </a:prstGeom>
          </p:spPr>
        </p:pic>
        <p:pic>
          <p:nvPicPr>
            <p:cNvPr id="14" name="object 8">
              <a:extLst>
                <a:ext uri="{FF2B5EF4-FFF2-40B4-BE49-F238E27FC236}">
                  <a16:creationId xmlns:a16="http://schemas.microsoft.com/office/drawing/2014/main" id="{CC0FB0F7-B81F-421E-8CDB-714CCD8F41C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51545" y="3516275"/>
              <a:ext cx="7098820" cy="3508301"/>
            </a:xfrm>
            <a:prstGeom prst="rect">
              <a:avLst/>
            </a:prstGeom>
          </p:spPr>
        </p:pic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3EE01A01-EAD5-40A1-8C5F-BB55FE02ACB2}"/>
                </a:ext>
              </a:extLst>
            </p:cNvPr>
            <p:cNvSpPr/>
            <p:nvPr/>
          </p:nvSpPr>
          <p:spPr>
            <a:xfrm>
              <a:off x="11951545" y="3516275"/>
              <a:ext cx="7099300" cy="3508375"/>
            </a:xfrm>
            <a:custGeom>
              <a:avLst/>
              <a:gdLst/>
              <a:ahLst/>
              <a:cxnLst/>
              <a:rect l="l" t="t" r="r" b="b"/>
              <a:pathLst>
                <a:path w="7099300" h="3508375">
                  <a:moveTo>
                    <a:pt x="418217" y="0"/>
                  </a:moveTo>
                  <a:lnTo>
                    <a:pt x="0" y="3508301"/>
                  </a:lnTo>
                  <a:lnTo>
                    <a:pt x="6680592" y="3508301"/>
                  </a:lnTo>
                  <a:lnTo>
                    <a:pt x="7098820" y="0"/>
                  </a:lnTo>
                  <a:lnTo>
                    <a:pt x="418217" y="0"/>
                  </a:lnTo>
                  <a:close/>
                </a:path>
              </a:pathLst>
            </a:custGeom>
            <a:ln w="11800">
              <a:solidFill>
                <a:srgbClr val="5A5C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0">
              <a:extLst>
                <a:ext uri="{FF2B5EF4-FFF2-40B4-BE49-F238E27FC236}">
                  <a16:creationId xmlns:a16="http://schemas.microsoft.com/office/drawing/2014/main" id="{07543B7C-7CFB-40B9-B0B5-EBAB9033E69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02345" y="6189696"/>
              <a:ext cx="7098830" cy="3508309"/>
            </a:xfrm>
            <a:prstGeom prst="rect">
              <a:avLst/>
            </a:prstGeom>
          </p:spPr>
        </p:pic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EE11C0A1-CB14-4D6C-BD2A-09AA52C682B9}"/>
                </a:ext>
              </a:extLst>
            </p:cNvPr>
            <p:cNvSpPr/>
            <p:nvPr/>
          </p:nvSpPr>
          <p:spPr>
            <a:xfrm>
              <a:off x="8302345" y="6189704"/>
              <a:ext cx="7099300" cy="3508375"/>
            </a:xfrm>
            <a:custGeom>
              <a:avLst/>
              <a:gdLst/>
              <a:ahLst/>
              <a:cxnLst/>
              <a:rect l="l" t="t" r="r" b="b"/>
              <a:pathLst>
                <a:path w="7099300" h="3508375">
                  <a:moveTo>
                    <a:pt x="418228" y="0"/>
                  </a:moveTo>
                  <a:lnTo>
                    <a:pt x="0" y="3508301"/>
                  </a:lnTo>
                  <a:lnTo>
                    <a:pt x="6680602" y="3508301"/>
                  </a:lnTo>
                  <a:lnTo>
                    <a:pt x="7098830" y="0"/>
                  </a:lnTo>
                  <a:lnTo>
                    <a:pt x="418228" y="0"/>
                  </a:lnTo>
                  <a:close/>
                </a:path>
              </a:pathLst>
            </a:custGeom>
            <a:ln w="11800">
              <a:solidFill>
                <a:srgbClr val="5A5C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5">
            <a:extLst>
              <a:ext uri="{FF2B5EF4-FFF2-40B4-BE49-F238E27FC236}">
                <a16:creationId xmlns:a16="http://schemas.microsoft.com/office/drawing/2014/main" id="{947B6507-8551-4F4D-9DEF-97A34D8A6424}"/>
              </a:ext>
            </a:extLst>
          </p:cNvPr>
          <p:cNvSpPr txBox="1"/>
          <p:nvPr/>
        </p:nvSpPr>
        <p:spPr>
          <a:xfrm>
            <a:off x="512129" y="2108269"/>
            <a:ext cx="6962775" cy="41671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3210" indent="-271145">
              <a:lnSpc>
                <a:spcPct val="100000"/>
              </a:lnSpc>
              <a:spcBef>
                <a:spcPts val="95"/>
              </a:spcBef>
              <a:buChar char="•"/>
              <a:tabLst>
                <a:tab pos="283845" algn="l"/>
              </a:tabLst>
            </a:pPr>
            <a:r>
              <a:rPr sz="2000" spc="50" dirty="0">
                <a:latin typeface="Trebuchet MS"/>
                <a:cs typeface="Trebuchet MS"/>
              </a:rPr>
              <a:t>Escavações</a:t>
            </a:r>
            <a:r>
              <a:rPr sz="2000" spc="-175" dirty="0">
                <a:latin typeface="Trebuchet MS"/>
                <a:cs typeface="Trebuchet MS"/>
              </a:rPr>
              <a:t> </a:t>
            </a:r>
            <a:r>
              <a:rPr sz="2000" spc="-55" dirty="0">
                <a:latin typeface="Trebuchet MS"/>
                <a:cs typeface="Trebuchet MS"/>
              </a:rPr>
              <a:t>classificadas;</a:t>
            </a:r>
            <a:endParaRPr sz="2000" dirty="0">
              <a:latin typeface="Trebuchet MS"/>
              <a:cs typeface="Trebuchet MS"/>
            </a:endParaRPr>
          </a:p>
          <a:p>
            <a:pPr marL="283210" indent="-271145">
              <a:lnSpc>
                <a:spcPct val="100000"/>
              </a:lnSpc>
              <a:spcBef>
                <a:spcPts val="2635"/>
              </a:spcBef>
              <a:buChar char="•"/>
              <a:tabLst>
                <a:tab pos="283845" algn="l"/>
              </a:tabLst>
            </a:pPr>
            <a:r>
              <a:rPr sz="2000" spc="335" dirty="0">
                <a:latin typeface="Trebuchet MS"/>
                <a:cs typeface="Trebuchet MS"/>
              </a:rPr>
              <a:t>C</a:t>
            </a:r>
            <a:r>
              <a:rPr sz="2000" spc="100" dirty="0">
                <a:latin typeface="Trebuchet MS"/>
                <a:cs typeface="Trebuchet MS"/>
              </a:rPr>
              <a:t>orpos</a:t>
            </a:r>
            <a:r>
              <a:rPr sz="2000" spc="-170" dirty="0">
                <a:latin typeface="Trebuchet MS"/>
                <a:cs typeface="Trebuchet MS"/>
              </a:rPr>
              <a:t> </a:t>
            </a:r>
            <a:r>
              <a:rPr sz="2000" spc="35" dirty="0">
                <a:latin typeface="Trebuchet MS"/>
                <a:cs typeface="Trebuchet MS"/>
              </a:rPr>
              <a:t>de</a:t>
            </a:r>
            <a:r>
              <a:rPr sz="2000" spc="-170" dirty="0">
                <a:latin typeface="Trebuchet MS"/>
                <a:cs typeface="Trebuchet MS"/>
              </a:rPr>
              <a:t> </a:t>
            </a:r>
            <a:r>
              <a:rPr sz="2000" spc="-85" dirty="0">
                <a:latin typeface="Trebuchet MS"/>
                <a:cs typeface="Trebuchet MS"/>
              </a:rPr>
              <a:t>a</a:t>
            </a:r>
            <a:r>
              <a:rPr sz="2000" spc="-270" dirty="0">
                <a:latin typeface="Trebuchet MS"/>
                <a:cs typeface="Trebuchet MS"/>
              </a:rPr>
              <a:t>t</a:t>
            </a:r>
            <a:r>
              <a:rPr sz="2000" spc="-125" dirty="0">
                <a:latin typeface="Trebuchet MS"/>
                <a:cs typeface="Trebuchet MS"/>
              </a:rPr>
              <a:t>er</a:t>
            </a:r>
            <a:r>
              <a:rPr sz="2000" spc="-170" dirty="0">
                <a:latin typeface="Trebuchet MS"/>
                <a:cs typeface="Trebuchet MS"/>
              </a:rPr>
              <a:t>r</a:t>
            </a:r>
            <a:r>
              <a:rPr sz="2000" spc="225" dirty="0">
                <a:latin typeface="Trebuchet MS"/>
                <a:cs typeface="Trebuchet MS"/>
              </a:rPr>
              <a:t>o</a:t>
            </a:r>
            <a:r>
              <a:rPr sz="2000" spc="-455" dirty="0">
                <a:latin typeface="Trebuchet MS"/>
                <a:cs typeface="Trebuchet MS"/>
              </a:rPr>
              <a:t>,</a:t>
            </a:r>
            <a:r>
              <a:rPr sz="2000" spc="-170" dirty="0">
                <a:latin typeface="Trebuchet MS"/>
                <a:cs typeface="Trebuchet MS"/>
              </a:rPr>
              <a:t> </a:t>
            </a:r>
            <a:r>
              <a:rPr sz="2000" spc="50" dirty="0">
                <a:latin typeface="Trebuchet MS"/>
                <a:cs typeface="Trebuchet MS"/>
              </a:rPr>
              <a:t>camadas</a:t>
            </a:r>
            <a:r>
              <a:rPr sz="2000" spc="-170" dirty="0">
                <a:latin typeface="Trebuchet MS"/>
                <a:cs typeface="Trebuchet MS"/>
              </a:rPr>
              <a:t> </a:t>
            </a:r>
            <a:r>
              <a:rPr sz="2000" spc="-114" dirty="0">
                <a:latin typeface="Trebuchet MS"/>
                <a:cs typeface="Trebuchet MS"/>
              </a:rPr>
              <a:t>finais;</a:t>
            </a:r>
            <a:endParaRPr sz="2000" dirty="0">
              <a:latin typeface="Trebuchet MS"/>
              <a:cs typeface="Trebuchet MS"/>
            </a:endParaRPr>
          </a:p>
          <a:p>
            <a:pPr marL="283210" indent="-271145">
              <a:lnSpc>
                <a:spcPct val="100000"/>
              </a:lnSpc>
              <a:spcBef>
                <a:spcPts val="2640"/>
              </a:spcBef>
              <a:buChar char="•"/>
              <a:tabLst>
                <a:tab pos="283845" algn="l"/>
              </a:tabLst>
            </a:pPr>
            <a:r>
              <a:rPr sz="2000" spc="-30" dirty="0">
                <a:latin typeface="Trebuchet MS"/>
                <a:cs typeface="Trebuchet MS"/>
              </a:rPr>
              <a:t>Rebaixos;</a:t>
            </a:r>
            <a:endParaRPr sz="2000" dirty="0">
              <a:latin typeface="Trebuchet MS"/>
              <a:cs typeface="Trebuchet MS"/>
            </a:endParaRPr>
          </a:p>
          <a:p>
            <a:pPr marL="283210" indent="-271145">
              <a:lnSpc>
                <a:spcPct val="100000"/>
              </a:lnSpc>
              <a:spcBef>
                <a:spcPts val="2635"/>
              </a:spcBef>
              <a:buChar char="•"/>
              <a:tabLst>
                <a:tab pos="283845" algn="l"/>
              </a:tabLst>
            </a:pPr>
            <a:r>
              <a:rPr sz="2000" spc="20" dirty="0">
                <a:latin typeface="Trebuchet MS"/>
                <a:cs typeface="Trebuchet MS"/>
              </a:rPr>
              <a:t>Limpezas</a:t>
            </a:r>
            <a:r>
              <a:rPr sz="2000" spc="-185" dirty="0">
                <a:latin typeface="Trebuchet MS"/>
                <a:cs typeface="Trebuchet MS"/>
              </a:rPr>
              <a:t> </a:t>
            </a:r>
            <a:r>
              <a:rPr sz="2000" spc="35" dirty="0">
                <a:latin typeface="Trebuchet MS"/>
                <a:cs typeface="Trebuchet MS"/>
              </a:rPr>
              <a:t>de</a:t>
            </a:r>
            <a:r>
              <a:rPr sz="2000" spc="-180" dirty="0">
                <a:latin typeface="Trebuchet MS"/>
                <a:cs typeface="Trebuchet MS"/>
              </a:rPr>
              <a:t> </a:t>
            </a:r>
            <a:r>
              <a:rPr sz="2000" spc="45" dirty="0">
                <a:latin typeface="Trebuchet MS"/>
                <a:cs typeface="Trebuchet MS"/>
              </a:rPr>
              <a:t>camada</a:t>
            </a:r>
            <a:r>
              <a:rPr sz="2000" spc="-180" dirty="0">
                <a:latin typeface="Trebuchet MS"/>
                <a:cs typeface="Trebuchet MS"/>
              </a:rPr>
              <a:t> </a:t>
            </a:r>
            <a:r>
              <a:rPr sz="2000" spc="-85" dirty="0">
                <a:latin typeface="Trebuchet MS"/>
                <a:cs typeface="Trebuchet MS"/>
              </a:rPr>
              <a:t>vegetal;</a:t>
            </a:r>
            <a:endParaRPr sz="2000" dirty="0">
              <a:latin typeface="Trebuchet MS"/>
              <a:cs typeface="Trebuchet MS"/>
            </a:endParaRPr>
          </a:p>
          <a:p>
            <a:pPr marL="283210" indent="-271145">
              <a:lnSpc>
                <a:spcPct val="100000"/>
              </a:lnSpc>
              <a:spcBef>
                <a:spcPts val="2635"/>
              </a:spcBef>
              <a:buChar char="•"/>
              <a:tabLst>
                <a:tab pos="283845" algn="l"/>
              </a:tabLst>
            </a:pPr>
            <a:r>
              <a:rPr sz="2000" spc="-30" dirty="0">
                <a:latin typeface="Trebuchet MS"/>
                <a:cs typeface="Trebuchet MS"/>
              </a:rPr>
              <a:t>Áreas</a:t>
            </a:r>
            <a:r>
              <a:rPr sz="2000" spc="-180" dirty="0">
                <a:latin typeface="Trebuchet MS"/>
                <a:cs typeface="Trebuchet MS"/>
              </a:rPr>
              <a:t> </a:t>
            </a:r>
            <a:r>
              <a:rPr sz="2000" spc="35" dirty="0">
                <a:latin typeface="Trebuchet MS"/>
                <a:cs typeface="Trebuchet MS"/>
              </a:rPr>
              <a:t>de</a:t>
            </a:r>
            <a:r>
              <a:rPr sz="2000" spc="-175" dirty="0">
                <a:latin typeface="Trebuchet MS"/>
                <a:cs typeface="Trebuchet MS"/>
              </a:rPr>
              <a:t> </a:t>
            </a:r>
            <a:r>
              <a:rPr sz="2000" spc="20" dirty="0">
                <a:latin typeface="Trebuchet MS"/>
                <a:cs typeface="Trebuchet MS"/>
              </a:rPr>
              <a:t>empréstimo</a:t>
            </a:r>
            <a:r>
              <a:rPr sz="2000" spc="-180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e</a:t>
            </a:r>
            <a:r>
              <a:rPr sz="2000" spc="-175" dirty="0">
                <a:latin typeface="Trebuchet MS"/>
                <a:cs typeface="Trebuchet MS"/>
              </a:rPr>
              <a:t> </a:t>
            </a:r>
            <a:r>
              <a:rPr sz="2000" spc="-40" dirty="0">
                <a:latin typeface="Trebuchet MS"/>
                <a:cs typeface="Trebuchet MS"/>
              </a:rPr>
              <a:t>bota-fora;</a:t>
            </a:r>
            <a:endParaRPr sz="2000" dirty="0">
              <a:latin typeface="Trebuchet MS"/>
              <a:cs typeface="Trebuchet MS"/>
            </a:endParaRPr>
          </a:p>
          <a:p>
            <a:pPr marL="283210" indent="-271145">
              <a:lnSpc>
                <a:spcPct val="100000"/>
              </a:lnSpc>
              <a:spcBef>
                <a:spcPts val="2635"/>
              </a:spcBef>
              <a:buChar char="•"/>
              <a:tabLst>
                <a:tab pos="283845" algn="l"/>
              </a:tabLst>
            </a:pPr>
            <a:r>
              <a:rPr sz="2000" spc="-45" dirty="0">
                <a:latin typeface="Trebuchet MS"/>
                <a:cs typeface="Trebuchet MS"/>
              </a:rPr>
              <a:t>Tratamentos</a:t>
            </a:r>
            <a:r>
              <a:rPr sz="2000" spc="-180" dirty="0">
                <a:latin typeface="Trebuchet MS"/>
                <a:cs typeface="Trebuchet MS"/>
              </a:rPr>
              <a:t> </a:t>
            </a:r>
            <a:r>
              <a:rPr sz="2000" spc="35" dirty="0">
                <a:latin typeface="Trebuchet MS"/>
                <a:cs typeface="Trebuchet MS"/>
              </a:rPr>
              <a:t>de</a:t>
            </a:r>
            <a:r>
              <a:rPr sz="2000" spc="-175" dirty="0">
                <a:latin typeface="Trebuchet MS"/>
                <a:cs typeface="Trebuchet MS"/>
              </a:rPr>
              <a:t> </a:t>
            </a:r>
            <a:r>
              <a:rPr sz="2000" spc="45" dirty="0">
                <a:latin typeface="Trebuchet MS"/>
                <a:cs typeface="Trebuchet MS"/>
              </a:rPr>
              <a:t>fundação</a:t>
            </a:r>
            <a:r>
              <a:rPr sz="2000" spc="-180" dirty="0">
                <a:latin typeface="Trebuchet MS"/>
                <a:cs typeface="Trebuchet MS"/>
              </a:rPr>
              <a:t> </a:t>
            </a:r>
            <a:r>
              <a:rPr sz="2000" spc="35" dirty="0">
                <a:latin typeface="Trebuchet MS"/>
                <a:cs typeface="Trebuchet MS"/>
              </a:rPr>
              <a:t>de</a:t>
            </a:r>
            <a:r>
              <a:rPr sz="2000" spc="-175" dirty="0">
                <a:latin typeface="Trebuchet MS"/>
                <a:cs typeface="Trebuchet MS"/>
              </a:rPr>
              <a:t> </a:t>
            </a:r>
            <a:r>
              <a:rPr sz="2000" spc="-120" dirty="0">
                <a:latin typeface="Trebuchet MS"/>
                <a:cs typeface="Trebuchet MS"/>
              </a:rPr>
              <a:t>aterro;</a:t>
            </a:r>
            <a:endParaRPr sz="2000" dirty="0">
              <a:latin typeface="Trebuchet MS"/>
              <a:cs typeface="Trebuchet MS"/>
            </a:endParaRPr>
          </a:p>
          <a:p>
            <a:pPr marL="283210" indent="-271145">
              <a:lnSpc>
                <a:spcPct val="100000"/>
              </a:lnSpc>
              <a:spcBef>
                <a:spcPts val="2635"/>
              </a:spcBef>
              <a:buChar char="•"/>
              <a:tabLst>
                <a:tab pos="283845" algn="l"/>
              </a:tabLst>
            </a:pPr>
            <a:r>
              <a:rPr sz="2000" spc="-160" dirty="0">
                <a:latin typeface="Trebuchet MS"/>
                <a:cs typeface="Trebuchet MS"/>
              </a:rPr>
              <a:t>Etc.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0E5BD701-D1E7-4FAF-A07C-5C00DE0A9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185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b="0" spc="40" dirty="0">
                <a:latin typeface="Trebuchet MS"/>
                <a:cs typeface="Trebuchet MS"/>
              </a:rPr>
              <a:t>Modelos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</a:t>
            </a:r>
            <a:r>
              <a:rPr lang="pt-BR" sz="4400" b="0" spc="40" dirty="0">
                <a:latin typeface="Trebuchet MS"/>
                <a:cs typeface="Trebuchet MS"/>
              </a:rPr>
              <a:t>DESENVOLVIDOS |</a:t>
            </a:r>
            <a:r>
              <a:rPr lang="pt-BR" sz="3600" b="0" spc="40" dirty="0">
                <a:latin typeface="Trebuchet MS"/>
                <a:cs typeface="Trebuchet MS"/>
              </a:rPr>
              <a:t>TERRAPLENAGEM</a:t>
            </a:r>
            <a:endParaRPr lang="pt-BR" sz="4400" b="0" spc="40" dirty="0">
              <a:latin typeface="Trebuchet MS"/>
              <a:cs typeface="Trebuchet MS"/>
            </a:endParaRPr>
          </a:p>
        </p:txBody>
      </p:sp>
      <p:grpSp>
        <p:nvGrpSpPr>
          <p:cNvPr id="36" name="object 21">
            <a:extLst>
              <a:ext uri="{FF2B5EF4-FFF2-40B4-BE49-F238E27FC236}">
                <a16:creationId xmlns:a16="http://schemas.microsoft.com/office/drawing/2014/main" id="{FF1E5250-A97E-42CF-B2AE-0E41C7010372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37" name="object 22">
              <a:extLst>
                <a:ext uri="{FF2B5EF4-FFF2-40B4-BE49-F238E27FC236}">
                  <a16:creationId xmlns:a16="http://schemas.microsoft.com/office/drawing/2014/main" id="{1676E540-B367-4434-8237-C5E69CB44604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3">
              <a:extLst>
                <a:ext uri="{FF2B5EF4-FFF2-40B4-BE49-F238E27FC236}">
                  <a16:creationId xmlns:a16="http://schemas.microsoft.com/office/drawing/2014/main" id="{40A8BB7C-1DAF-4023-84FF-FCC108719085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4">
              <a:extLst>
                <a:ext uri="{FF2B5EF4-FFF2-40B4-BE49-F238E27FC236}">
                  <a16:creationId xmlns:a16="http://schemas.microsoft.com/office/drawing/2014/main" id="{4899C77F-4FD6-4D81-A115-9FD9CB4861DC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5">
              <a:extLst>
                <a:ext uri="{FF2B5EF4-FFF2-40B4-BE49-F238E27FC236}">
                  <a16:creationId xmlns:a16="http://schemas.microsoft.com/office/drawing/2014/main" id="{B4B39FC1-D34A-475D-9DFF-A5E871A36A95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94526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21">
            <a:extLst>
              <a:ext uri="{FF2B5EF4-FFF2-40B4-BE49-F238E27FC236}">
                <a16:creationId xmlns:a16="http://schemas.microsoft.com/office/drawing/2014/main" id="{DBF3749E-8CEB-4CCA-A926-638173C4D7B7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6" name="object 22">
              <a:extLst>
                <a:ext uri="{FF2B5EF4-FFF2-40B4-BE49-F238E27FC236}">
                  <a16:creationId xmlns:a16="http://schemas.microsoft.com/office/drawing/2014/main" id="{3472187D-2F5E-49FE-8D4E-C074B914900E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23">
              <a:extLst>
                <a:ext uri="{FF2B5EF4-FFF2-40B4-BE49-F238E27FC236}">
                  <a16:creationId xmlns:a16="http://schemas.microsoft.com/office/drawing/2014/main" id="{CA91A356-06F1-4E52-AC1C-6346D9EEDC65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4">
              <a:extLst>
                <a:ext uri="{FF2B5EF4-FFF2-40B4-BE49-F238E27FC236}">
                  <a16:creationId xmlns:a16="http://schemas.microsoft.com/office/drawing/2014/main" id="{0F56D7FB-5F25-41D9-9A58-D4E7BF3B49F1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5">
              <a:extLst>
                <a:ext uri="{FF2B5EF4-FFF2-40B4-BE49-F238E27FC236}">
                  <a16:creationId xmlns:a16="http://schemas.microsoft.com/office/drawing/2014/main" id="{73776225-537B-4D65-A439-9F74FD5037BA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B4E69A39-8A6B-4C31-A979-AFFF2F9BB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1850" cy="18065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b="0" spc="40" dirty="0">
                <a:latin typeface="Trebuchet MS"/>
                <a:cs typeface="Trebuchet MS"/>
              </a:rPr>
              <a:t>Modelos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</a:t>
            </a:r>
            <a:r>
              <a:rPr lang="pt-BR" sz="4400" b="0" spc="40" dirty="0">
                <a:latin typeface="Trebuchet MS"/>
                <a:cs typeface="Trebuchet MS"/>
              </a:rPr>
              <a:t>DESENVOLVIDOS |</a:t>
            </a:r>
            <a:r>
              <a:rPr lang="pt-BR" sz="3600" b="0" spc="40" dirty="0">
                <a:latin typeface="Trebuchet MS"/>
                <a:cs typeface="Trebuchet MS"/>
              </a:rPr>
              <a:t>TRATAMENTOS                  								GEOTÉCNICOS</a:t>
            </a:r>
            <a:endParaRPr lang="pt-BR" sz="4400" b="0" spc="40" dirty="0">
              <a:latin typeface="Trebuchet MS"/>
              <a:cs typeface="Trebuchet MS"/>
            </a:endParaRPr>
          </a:p>
        </p:txBody>
      </p:sp>
      <p:pic>
        <p:nvPicPr>
          <p:cNvPr id="14" name="Imagem 13" descr="Uma imagem contendo pente, gato&#10;&#10;Descrição gerada automaticamente">
            <a:extLst>
              <a:ext uri="{FF2B5EF4-FFF2-40B4-BE49-F238E27FC236}">
                <a16:creationId xmlns:a16="http://schemas.microsoft.com/office/drawing/2014/main" id="{11580618-2847-4316-AF8C-82F0738E13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3619"/>
            <a:ext cx="9811193" cy="4756705"/>
          </a:xfrm>
          <a:prstGeom prst="rect">
            <a:avLst/>
          </a:prstGeom>
        </p:spPr>
      </p:pic>
      <p:pic>
        <p:nvPicPr>
          <p:cNvPr id="15" name="Imagem 14" descr="Texto&#10;&#10;Descrição gerada automaticamente">
            <a:extLst>
              <a:ext uri="{FF2B5EF4-FFF2-40B4-BE49-F238E27FC236}">
                <a16:creationId xmlns:a16="http://schemas.microsoft.com/office/drawing/2014/main" id="{0604CE7C-5CAF-4937-9243-938603BCF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7" y="1648678"/>
            <a:ext cx="2505182" cy="2185840"/>
          </a:xfrm>
          <a:prstGeom prst="rect">
            <a:avLst/>
          </a:prstGeom>
        </p:spPr>
      </p:pic>
      <p:pic>
        <p:nvPicPr>
          <p:cNvPr id="16" name="object 15">
            <a:extLst>
              <a:ext uri="{FF2B5EF4-FFF2-40B4-BE49-F238E27FC236}">
                <a16:creationId xmlns:a16="http://schemas.microsoft.com/office/drawing/2014/main" id="{46DCD8C4-0BC2-4BFA-92C9-B81147E1732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49938" y="3056908"/>
            <a:ext cx="3070683" cy="343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57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6014F19-FAD7-4123-9958-BCD2E8C83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185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b="0" spc="40" dirty="0">
                <a:latin typeface="Trebuchet MS"/>
                <a:cs typeface="Trebuchet MS"/>
              </a:rPr>
              <a:t>Modelos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</a:t>
            </a:r>
            <a:r>
              <a:rPr lang="pt-BR" sz="4400" b="0" spc="40" dirty="0">
                <a:latin typeface="Trebuchet MS"/>
                <a:cs typeface="Trebuchet MS"/>
              </a:rPr>
              <a:t>DESENVOLVIDOS |CONTENÇÕES</a:t>
            </a:r>
          </a:p>
        </p:txBody>
      </p:sp>
      <p:grpSp>
        <p:nvGrpSpPr>
          <p:cNvPr id="5" name="object 21">
            <a:extLst>
              <a:ext uri="{FF2B5EF4-FFF2-40B4-BE49-F238E27FC236}">
                <a16:creationId xmlns:a16="http://schemas.microsoft.com/office/drawing/2014/main" id="{52D79280-B724-47FF-AB13-637859E9F775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6" name="object 22">
              <a:extLst>
                <a:ext uri="{FF2B5EF4-FFF2-40B4-BE49-F238E27FC236}">
                  <a16:creationId xmlns:a16="http://schemas.microsoft.com/office/drawing/2014/main" id="{4077ED5A-79B6-4244-A334-03EC536FFF3D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23">
              <a:extLst>
                <a:ext uri="{FF2B5EF4-FFF2-40B4-BE49-F238E27FC236}">
                  <a16:creationId xmlns:a16="http://schemas.microsoft.com/office/drawing/2014/main" id="{E4317B88-B9D0-47FC-8E1F-112915EE3292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4">
              <a:extLst>
                <a:ext uri="{FF2B5EF4-FFF2-40B4-BE49-F238E27FC236}">
                  <a16:creationId xmlns:a16="http://schemas.microsoft.com/office/drawing/2014/main" id="{D0A3F8F1-530A-491A-A795-A45402959A71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5">
              <a:extLst>
                <a:ext uri="{FF2B5EF4-FFF2-40B4-BE49-F238E27FC236}">
                  <a16:creationId xmlns:a16="http://schemas.microsoft.com/office/drawing/2014/main" id="{E61D55F0-5C5E-48C8-A219-7C7C860B2956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5">
            <a:extLst>
              <a:ext uri="{FF2B5EF4-FFF2-40B4-BE49-F238E27FC236}">
                <a16:creationId xmlns:a16="http://schemas.microsoft.com/office/drawing/2014/main" id="{B0BDB999-C97C-4537-BC0C-C828CA7DA3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4130" y="1815755"/>
            <a:ext cx="8449970" cy="500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42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6014F19-FAD7-4123-9958-BCD2E8C83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185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b="0" spc="40" dirty="0">
                <a:latin typeface="Trebuchet MS"/>
                <a:cs typeface="Trebuchet MS"/>
              </a:rPr>
              <a:t>Modelos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</a:t>
            </a:r>
            <a:r>
              <a:rPr lang="pt-BR" sz="4400" b="0" spc="40" dirty="0">
                <a:latin typeface="Trebuchet MS"/>
                <a:cs typeface="Trebuchet MS"/>
              </a:rPr>
              <a:t>DESENVOLVIDOS |CONTENÇÕES</a:t>
            </a:r>
          </a:p>
        </p:txBody>
      </p:sp>
      <p:grpSp>
        <p:nvGrpSpPr>
          <p:cNvPr id="5" name="object 21">
            <a:extLst>
              <a:ext uri="{FF2B5EF4-FFF2-40B4-BE49-F238E27FC236}">
                <a16:creationId xmlns:a16="http://schemas.microsoft.com/office/drawing/2014/main" id="{52D79280-B724-47FF-AB13-637859E9F775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6" name="object 22">
              <a:extLst>
                <a:ext uri="{FF2B5EF4-FFF2-40B4-BE49-F238E27FC236}">
                  <a16:creationId xmlns:a16="http://schemas.microsoft.com/office/drawing/2014/main" id="{4077ED5A-79B6-4244-A334-03EC536FFF3D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23">
              <a:extLst>
                <a:ext uri="{FF2B5EF4-FFF2-40B4-BE49-F238E27FC236}">
                  <a16:creationId xmlns:a16="http://schemas.microsoft.com/office/drawing/2014/main" id="{E4317B88-B9D0-47FC-8E1F-112915EE3292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4">
              <a:extLst>
                <a:ext uri="{FF2B5EF4-FFF2-40B4-BE49-F238E27FC236}">
                  <a16:creationId xmlns:a16="http://schemas.microsoft.com/office/drawing/2014/main" id="{D0A3F8F1-530A-491A-A795-A45402959A71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5">
              <a:extLst>
                <a:ext uri="{FF2B5EF4-FFF2-40B4-BE49-F238E27FC236}">
                  <a16:creationId xmlns:a16="http://schemas.microsoft.com/office/drawing/2014/main" id="{E61D55F0-5C5E-48C8-A219-7C7C860B2956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5">
            <a:extLst>
              <a:ext uri="{FF2B5EF4-FFF2-40B4-BE49-F238E27FC236}">
                <a16:creationId xmlns:a16="http://schemas.microsoft.com/office/drawing/2014/main" id="{E7995CC3-04A3-4686-996A-E7A4F5BA852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1950" y="1668181"/>
            <a:ext cx="10991850" cy="469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23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3">
            <a:extLst>
              <a:ext uri="{FF2B5EF4-FFF2-40B4-BE49-F238E27FC236}">
                <a16:creationId xmlns:a16="http://schemas.microsoft.com/office/drawing/2014/main" id="{9158EE26-F3AA-406F-8B9E-ACD1A597BFF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74784"/>
            <a:ext cx="12192000" cy="548321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6014F19-FAD7-4123-9958-BCD2E8C83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185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b="0" spc="40" dirty="0">
                <a:latin typeface="Trebuchet MS"/>
                <a:cs typeface="Trebuchet MS"/>
              </a:rPr>
              <a:t>Modelos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</a:t>
            </a:r>
            <a:r>
              <a:rPr lang="pt-BR" sz="4400" b="0" spc="40" dirty="0">
                <a:latin typeface="Trebuchet MS"/>
                <a:cs typeface="Trebuchet MS"/>
              </a:rPr>
              <a:t>DESENVOLVIDOS |CONTENÇÕES</a:t>
            </a:r>
          </a:p>
        </p:txBody>
      </p:sp>
      <p:grpSp>
        <p:nvGrpSpPr>
          <p:cNvPr id="5" name="object 21">
            <a:extLst>
              <a:ext uri="{FF2B5EF4-FFF2-40B4-BE49-F238E27FC236}">
                <a16:creationId xmlns:a16="http://schemas.microsoft.com/office/drawing/2014/main" id="{52D79280-B724-47FF-AB13-637859E9F775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6" name="object 22">
              <a:extLst>
                <a:ext uri="{FF2B5EF4-FFF2-40B4-BE49-F238E27FC236}">
                  <a16:creationId xmlns:a16="http://schemas.microsoft.com/office/drawing/2014/main" id="{4077ED5A-79B6-4244-A334-03EC536FFF3D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23">
              <a:extLst>
                <a:ext uri="{FF2B5EF4-FFF2-40B4-BE49-F238E27FC236}">
                  <a16:creationId xmlns:a16="http://schemas.microsoft.com/office/drawing/2014/main" id="{E4317B88-B9D0-47FC-8E1F-112915EE3292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4">
              <a:extLst>
                <a:ext uri="{FF2B5EF4-FFF2-40B4-BE49-F238E27FC236}">
                  <a16:creationId xmlns:a16="http://schemas.microsoft.com/office/drawing/2014/main" id="{D0A3F8F1-530A-491A-A795-A45402959A71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5">
              <a:extLst>
                <a:ext uri="{FF2B5EF4-FFF2-40B4-BE49-F238E27FC236}">
                  <a16:creationId xmlns:a16="http://schemas.microsoft.com/office/drawing/2014/main" id="{E61D55F0-5C5E-48C8-A219-7C7C860B2956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85109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286639C-8DAD-47B3-99B7-81D09F740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185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b="0" spc="40" dirty="0">
                <a:latin typeface="Trebuchet MS"/>
                <a:cs typeface="Trebuchet MS"/>
              </a:rPr>
              <a:t>Modelos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</a:t>
            </a:r>
            <a:r>
              <a:rPr lang="pt-BR" sz="4400" b="0" spc="40" dirty="0">
                <a:latin typeface="Trebuchet MS"/>
                <a:cs typeface="Trebuchet MS"/>
              </a:rPr>
              <a:t>DESENVOLVIDOS |CONTENÇÕES</a:t>
            </a:r>
          </a:p>
        </p:txBody>
      </p:sp>
      <p:grpSp>
        <p:nvGrpSpPr>
          <p:cNvPr id="5" name="object 21">
            <a:extLst>
              <a:ext uri="{FF2B5EF4-FFF2-40B4-BE49-F238E27FC236}">
                <a16:creationId xmlns:a16="http://schemas.microsoft.com/office/drawing/2014/main" id="{9DBFA08C-EFF6-4E9C-9EC8-D06C79500E47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6" name="object 22">
              <a:extLst>
                <a:ext uri="{FF2B5EF4-FFF2-40B4-BE49-F238E27FC236}">
                  <a16:creationId xmlns:a16="http://schemas.microsoft.com/office/drawing/2014/main" id="{0A0A89D4-CD6D-4FB1-B3A2-FE09A0226F43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23">
              <a:extLst>
                <a:ext uri="{FF2B5EF4-FFF2-40B4-BE49-F238E27FC236}">
                  <a16:creationId xmlns:a16="http://schemas.microsoft.com/office/drawing/2014/main" id="{0433964C-CE71-4ECF-9A1A-C4A66CE573B9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4">
              <a:extLst>
                <a:ext uri="{FF2B5EF4-FFF2-40B4-BE49-F238E27FC236}">
                  <a16:creationId xmlns:a16="http://schemas.microsoft.com/office/drawing/2014/main" id="{B3D82A5A-E729-4104-8692-C4D99CF63BC3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5">
              <a:extLst>
                <a:ext uri="{FF2B5EF4-FFF2-40B4-BE49-F238E27FC236}">
                  <a16:creationId xmlns:a16="http://schemas.microsoft.com/office/drawing/2014/main" id="{FB0333B3-2BD9-491C-A9A2-FB890082DDF1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5">
            <a:extLst>
              <a:ext uri="{FF2B5EF4-FFF2-40B4-BE49-F238E27FC236}">
                <a16:creationId xmlns:a16="http://schemas.microsoft.com/office/drawing/2014/main" id="{77013F91-CC5B-4708-8E41-6E1B8FD2D7C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41560"/>
            <a:ext cx="12192000" cy="50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15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4A060624-BF5A-4789-B480-31E65A3D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185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b="0" spc="40" dirty="0">
                <a:latin typeface="Trebuchet MS"/>
                <a:cs typeface="Trebuchet MS"/>
              </a:rPr>
              <a:t>Modelos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</a:t>
            </a:r>
            <a:r>
              <a:rPr lang="pt-BR" sz="4400" b="0" spc="40" dirty="0">
                <a:latin typeface="Trebuchet MS"/>
                <a:cs typeface="Trebuchet MS"/>
              </a:rPr>
              <a:t>DESENVOLVIDOS |CONTENÇÕES</a:t>
            </a:r>
          </a:p>
        </p:txBody>
      </p:sp>
      <p:grpSp>
        <p:nvGrpSpPr>
          <p:cNvPr id="11" name="object 21">
            <a:extLst>
              <a:ext uri="{FF2B5EF4-FFF2-40B4-BE49-F238E27FC236}">
                <a16:creationId xmlns:a16="http://schemas.microsoft.com/office/drawing/2014/main" id="{FA47E47F-515A-488B-8AAC-8B451F1497C2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6397500D-4C99-4DB8-9042-40A60F30BEED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4874D70D-BD70-49D6-BD3B-75DB07419FC9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4">
              <a:extLst>
                <a:ext uri="{FF2B5EF4-FFF2-40B4-BE49-F238E27FC236}">
                  <a16:creationId xmlns:a16="http://schemas.microsoft.com/office/drawing/2014/main" id="{657BDAD6-4F94-4DC5-BB94-82653FDAB089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07E99DB4-219A-4821-8894-8A45B39F9D72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5">
            <a:extLst>
              <a:ext uri="{FF2B5EF4-FFF2-40B4-BE49-F238E27FC236}">
                <a16:creationId xmlns:a16="http://schemas.microsoft.com/office/drawing/2014/main" id="{8F69E7B6-0DA7-4FA5-B389-105834CF71F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4919" y="1732043"/>
            <a:ext cx="5782162" cy="47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0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F95182C-D86C-42F2-9531-62624E35D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1850" cy="16541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b="0" spc="40" dirty="0">
                <a:latin typeface="Trebuchet MS"/>
                <a:cs typeface="Trebuchet MS"/>
              </a:rPr>
              <a:t>Modelos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</a:t>
            </a:r>
            <a:r>
              <a:rPr lang="pt-BR" sz="4400" b="0" spc="40" dirty="0">
                <a:latin typeface="Trebuchet MS"/>
                <a:cs typeface="Trebuchet MS"/>
              </a:rPr>
              <a:t>DESENVOLVIDOS |SINALIZAÇÃO                        								HORIZONTAL</a:t>
            </a:r>
          </a:p>
        </p:txBody>
      </p:sp>
      <p:grpSp>
        <p:nvGrpSpPr>
          <p:cNvPr id="5" name="object 21">
            <a:extLst>
              <a:ext uri="{FF2B5EF4-FFF2-40B4-BE49-F238E27FC236}">
                <a16:creationId xmlns:a16="http://schemas.microsoft.com/office/drawing/2014/main" id="{53AB002C-F8E6-4557-88D0-EF6B1309D48F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6" name="object 22">
              <a:extLst>
                <a:ext uri="{FF2B5EF4-FFF2-40B4-BE49-F238E27FC236}">
                  <a16:creationId xmlns:a16="http://schemas.microsoft.com/office/drawing/2014/main" id="{8F275C69-697E-4448-9DAB-9E47BFBE5312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23">
              <a:extLst>
                <a:ext uri="{FF2B5EF4-FFF2-40B4-BE49-F238E27FC236}">
                  <a16:creationId xmlns:a16="http://schemas.microsoft.com/office/drawing/2014/main" id="{7C8EECF8-0DC7-4237-8592-26A38326C155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4">
              <a:extLst>
                <a:ext uri="{FF2B5EF4-FFF2-40B4-BE49-F238E27FC236}">
                  <a16:creationId xmlns:a16="http://schemas.microsoft.com/office/drawing/2014/main" id="{16AA2FAE-DC12-4DEA-8F24-EECA63384A4D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5">
              <a:extLst>
                <a:ext uri="{FF2B5EF4-FFF2-40B4-BE49-F238E27FC236}">
                  <a16:creationId xmlns:a16="http://schemas.microsoft.com/office/drawing/2014/main" id="{CE8B88EA-1479-4A36-A29F-EBD5593C568C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Imagem 9" descr="Estrada de asfalto&#10;&#10;Descrição gerada automaticamente com confiança média">
            <a:extLst>
              <a:ext uri="{FF2B5EF4-FFF2-40B4-BE49-F238E27FC236}">
                <a16:creationId xmlns:a16="http://schemas.microsoft.com/office/drawing/2014/main" id="{30381749-9193-4F52-A4B7-FBE3CF650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" y="2229331"/>
            <a:ext cx="8953500" cy="4628669"/>
          </a:xfrm>
          <a:prstGeom prst="rect">
            <a:avLst/>
          </a:prstGeom>
        </p:spPr>
      </p:pic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E9C0A232-78CC-4A0E-81C0-566BA2B6C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134" y="2064416"/>
            <a:ext cx="3056938" cy="2479249"/>
          </a:xfrm>
          <a:prstGeom prst="rect">
            <a:avLst/>
          </a:prstGeom>
        </p:spPr>
      </p:pic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B6CAACE7-8029-4439-8112-55B49B150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374" y="4588781"/>
            <a:ext cx="4449929" cy="209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5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2700">
              <a:lnSpc>
                <a:spcPts val="7025"/>
              </a:lnSpc>
              <a:spcBef>
                <a:spcPts val="13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	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	Histórico</a:t>
            </a:r>
            <a:r>
              <a:rPr lang="pt-BR" sz="4400" b="0" spc="-355" dirty="0">
                <a:latin typeface="Trebuchet MS"/>
                <a:cs typeface="Trebuchet MS"/>
              </a:rPr>
              <a:t> </a:t>
            </a:r>
            <a:r>
              <a:rPr lang="pt-BR" sz="4400" b="0" spc="85" dirty="0">
                <a:latin typeface="Trebuchet MS"/>
                <a:cs typeface="Trebuchet MS"/>
              </a:rPr>
              <a:t>de ATUAÇÃO</a:t>
            </a:r>
            <a:br>
              <a:rPr lang="pt-BR" sz="4400" dirty="0">
                <a:latin typeface="Trebuchet MS"/>
                <a:cs typeface="Trebuchet MS"/>
              </a:rPr>
            </a:br>
            <a:r>
              <a:rPr lang="pt-BR" sz="4400" dirty="0">
                <a:latin typeface="Trebuchet MS"/>
                <a:cs typeface="Trebuchet MS"/>
              </a:rPr>
              <a:t>						</a:t>
            </a:r>
            <a:endParaRPr lang="pt-BR" dirty="0"/>
          </a:p>
        </p:txBody>
      </p:sp>
      <p:grpSp>
        <p:nvGrpSpPr>
          <p:cNvPr id="4" name="object 21">
            <a:extLst>
              <a:ext uri="{FF2B5EF4-FFF2-40B4-BE49-F238E27FC236}">
                <a16:creationId xmlns:a16="http://schemas.microsoft.com/office/drawing/2014/main" id="{3B1A2C2D-24F2-4790-8851-1ADDABBEC089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5" name="object 22">
              <a:extLst>
                <a:ext uri="{FF2B5EF4-FFF2-40B4-BE49-F238E27FC236}">
                  <a16:creationId xmlns:a16="http://schemas.microsoft.com/office/drawing/2014/main" id="{05101E15-10B7-49B8-92A1-7F54CADFCD29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23">
              <a:extLst>
                <a:ext uri="{FF2B5EF4-FFF2-40B4-BE49-F238E27FC236}">
                  <a16:creationId xmlns:a16="http://schemas.microsoft.com/office/drawing/2014/main" id="{8C589718-CD65-4669-9AE2-6948FB23F3B2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24">
              <a:extLst>
                <a:ext uri="{FF2B5EF4-FFF2-40B4-BE49-F238E27FC236}">
                  <a16:creationId xmlns:a16="http://schemas.microsoft.com/office/drawing/2014/main" id="{36432E4B-939B-49A7-8582-1D09BB16AA85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5">
              <a:extLst>
                <a:ext uri="{FF2B5EF4-FFF2-40B4-BE49-F238E27FC236}">
                  <a16:creationId xmlns:a16="http://schemas.microsoft.com/office/drawing/2014/main" id="{60685E86-A404-48BD-A032-F56A42328C6E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3">
            <a:extLst>
              <a:ext uri="{FF2B5EF4-FFF2-40B4-BE49-F238E27FC236}">
                <a16:creationId xmlns:a16="http://schemas.microsoft.com/office/drawing/2014/main" id="{243EE3DE-F481-4F82-8908-66CEF64DF6ED}"/>
              </a:ext>
            </a:extLst>
          </p:cNvPr>
          <p:cNvGrpSpPr/>
          <p:nvPr/>
        </p:nvGrpSpPr>
        <p:grpSpPr>
          <a:xfrm>
            <a:off x="1480405" y="2260586"/>
            <a:ext cx="8929966" cy="1523903"/>
            <a:chOff x="2423834" y="4119602"/>
            <a:chExt cx="15403194" cy="2513330"/>
          </a:xfrm>
        </p:grpSpPr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62E701D6-3B9C-4137-B4B9-5D14A73F7B48}"/>
                </a:ext>
              </a:extLst>
            </p:cNvPr>
            <p:cNvSpPr/>
            <p:nvPr/>
          </p:nvSpPr>
          <p:spPr>
            <a:xfrm>
              <a:off x="2450187" y="5300573"/>
              <a:ext cx="15350490" cy="0"/>
            </a:xfrm>
            <a:custGeom>
              <a:avLst/>
              <a:gdLst/>
              <a:ahLst/>
              <a:cxnLst/>
              <a:rect l="l" t="t" r="r" b="b"/>
              <a:pathLst>
                <a:path w="15350490">
                  <a:moveTo>
                    <a:pt x="0" y="0"/>
                  </a:moveTo>
                  <a:lnTo>
                    <a:pt x="15350317" y="0"/>
                  </a:lnTo>
                </a:path>
              </a:pathLst>
            </a:custGeom>
            <a:ln w="52354">
              <a:solidFill>
                <a:srgbClr val="1937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D934F3ED-13DE-4A6B-8F02-29D64720BC24}"/>
                </a:ext>
              </a:extLst>
            </p:cNvPr>
            <p:cNvSpPr/>
            <p:nvPr/>
          </p:nvSpPr>
          <p:spPr>
            <a:xfrm>
              <a:off x="8795537" y="4119606"/>
              <a:ext cx="2513330" cy="2513330"/>
            </a:xfrm>
            <a:custGeom>
              <a:avLst/>
              <a:gdLst/>
              <a:ahLst/>
              <a:cxnLst/>
              <a:rect l="l" t="t" r="r" b="b"/>
              <a:pathLst>
                <a:path w="2513329" h="2513329">
                  <a:moveTo>
                    <a:pt x="2513012" y="1256512"/>
                  </a:moveTo>
                  <a:lnTo>
                    <a:pt x="2512110" y="1208316"/>
                  </a:lnTo>
                  <a:lnTo>
                    <a:pt x="2510244" y="1175550"/>
                  </a:lnTo>
                  <a:lnTo>
                    <a:pt x="2509405" y="1160576"/>
                  </a:lnTo>
                  <a:lnTo>
                    <a:pt x="2504948" y="1113332"/>
                  </a:lnTo>
                  <a:lnTo>
                    <a:pt x="2498750" y="1066609"/>
                  </a:lnTo>
                  <a:lnTo>
                    <a:pt x="2490876" y="1020445"/>
                  </a:lnTo>
                  <a:lnTo>
                    <a:pt x="2481326" y="974864"/>
                  </a:lnTo>
                  <a:lnTo>
                    <a:pt x="2470150" y="929906"/>
                  </a:lnTo>
                  <a:lnTo>
                    <a:pt x="2457373" y="885609"/>
                  </a:lnTo>
                  <a:lnTo>
                    <a:pt x="2443035" y="841997"/>
                  </a:lnTo>
                  <a:lnTo>
                    <a:pt x="2427160" y="799109"/>
                  </a:lnTo>
                  <a:lnTo>
                    <a:pt x="2409787" y="756958"/>
                  </a:lnTo>
                  <a:lnTo>
                    <a:pt x="2395690" y="726020"/>
                  </a:lnTo>
                  <a:lnTo>
                    <a:pt x="2390952" y="715594"/>
                  </a:lnTo>
                  <a:lnTo>
                    <a:pt x="2370671" y="675055"/>
                  </a:lnTo>
                  <a:lnTo>
                    <a:pt x="2348992" y="635368"/>
                  </a:lnTo>
                  <a:lnTo>
                    <a:pt x="2325941" y="596557"/>
                  </a:lnTo>
                  <a:lnTo>
                    <a:pt x="2301557" y="558660"/>
                  </a:lnTo>
                  <a:lnTo>
                    <a:pt x="2275865" y="521703"/>
                  </a:lnTo>
                  <a:lnTo>
                    <a:pt x="2248903" y="485736"/>
                  </a:lnTo>
                  <a:lnTo>
                    <a:pt x="2220709" y="450773"/>
                  </a:lnTo>
                  <a:lnTo>
                    <a:pt x="2191296" y="416864"/>
                  </a:lnTo>
                  <a:lnTo>
                    <a:pt x="2160714" y="384035"/>
                  </a:lnTo>
                  <a:lnTo>
                    <a:pt x="2128990" y="352298"/>
                  </a:lnTo>
                  <a:lnTo>
                    <a:pt x="2096147" y="321716"/>
                  </a:lnTo>
                  <a:lnTo>
                    <a:pt x="2062238" y="292303"/>
                  </a:lnTo>
                  <a:lnTo>
                    <a:pt x="2027275" y="264109"/>
                  </a:lnTo>
                  <a:lnTo>
                    <a:pt x="1991309" y="237147"/>
                  </a:lnTo>
                  <a:lnTo>
                    <a:pt x="1954364" y="211455"/>
                  </a:lnTo>
                  <a:lnTo>
                    <a:pt x="1916468" y="187071"/>
                  </a:lnTo>
                  <a:lnTo>
                    <a:pt x="1877656" y="164020"/>
                  </a:lnTo>
                  <a:lnTo>
                    <a:pt x="1837956" y="142341"/>
                  </a:lnTo>
                  <a:lnTo>
                    <a:pt x="1797418" y="122072"/>
                  </a:lnTo>
                  <a:lnTo>
                    <a:pt x="1756054" y="103225"/>
                  </a:lnTo>
                  <a:lnTo>
                    <a:pt x="1713915" y="85852"/>
                  </a:lnTo>
                  <a:lnTo>
                    <a:pt x="1671015" y="69977"/>
                  </a:lnTo>
                  <a:lnTo>
                    <a:pt x="1627403" y="55638"/>
                  </a:lnTo>
                  <a:lnTo>
                    <a:pt x="1583105" y="42862"/>
                  </a:lnTo>
                  <a:lnTo>
                    <a:pt x="1538147" y="31686"/>
                  </a:lnTo>
                  <a:lnTo>
                    <a:pt x="1492567" y="22148"/>
                  </a:lnTo>
                  <a:lnTo>
                    <a:pt x="1446403" y="14262"/>
                  </a:lnTo>
                  <a:lnTo>
                    <a:pt x="1399679" y="8077"/>
                  </a:lnTo>
                  <a:lnTo>
                    <a:pt x="1352435" y="3606"/>
                  </a:lnTo>
                  <a:lnTo>
                    <a:pt x="1304696" y="914"/>
                  </a:lnTo>
                  <a:lnTo>
                    <a:pt x="1256512" y="0"/>
                  </a:lnTo>
                  <a:lnTo>
                    <a:pt x="1208316" y="914"/>
                  </a:lnTo>
                  <a:lnTo>
                    <a:pt x="1160576" y="3606"/>
                  </a:lnTo>
                  <a:lnTo>
                    <a:pt x="1113332" y="8077"/>
                  </a:lnTo>
                  <a:lnTo>
                    <a:pt x="1066609" y="14262"/>
                  </a:lnTo>
                  <a:lnTo>
                    <a:pt x="1020445" y="22148"/>
                  </a:lnTo>
                  <a:lnTo>
                    <a:pt x="974864" y="31686"/>
                  </a:lnTo>
                  <a:lnTo>
                    <a:pt x="929906" y="42862"/>
                  </a:lnTo>
                  <a:lnTo>
                    <a:pt x="885609" y="55638"/>
                  </a:lnTo>
                  <a:lnTo>
                    <a:pt x="841997" y="69977"/>
                  </a:lnTo>
                  <a:lnTo>
                    <a:pt x="799096" y="85852"/>
                  </a:lnTo>
                  <a:lnTo>
                    <a:pt x="756958" y="103225"/>
                  </a:lnTo>
                  <a:lnTo>
                    <a:pt x="715594" y="122072"/>
                  </a:lnTo>
                  <a:lnTo>
                    <a:pt x="675055" y="142341"/>
                  </a:lnTo>
                  <a:lnTo>
                    <a:pt x="635355" y="164020"/>
                  </a:lnTo>
                  <a:lnTo>
                    <a:pt x="596544" y="187071"/>
                  </a:lnTo>
                  <a:lnTo>
                    <a:pt x="558647" y="211455"/>
                  </a:lnTo>
                  <a:lnTo>
                    <a:pt x="521703" y="237147"/>
                  </a:lnTo>
                  <a:lnTo>
                    <a:pt x="485736" y="264109"/>
                  </a:lnTo>
                  <a:lnTo>
                    <a:pt x="450773" y="292303"/>
                  </a:lnTo>
                  <a:lnTo>
                    <a:pt x="416864" y="321716"/>
                  </a:lnTo>
                  <a:lnTo>
                    <a:pt x="384022" y="352298"/>
                  </a:lnTo>
                  <a:lnTo>
                    <a:pt x="352298" y="384035"/>
                  </a:lnTo>
                  <a:lnTo>
                    <a:pt x="321716" y="416864"/>
                  </a:lnTo>
                  <a:lnTo>
                    <a:pt x="292303" y="450773"/>
                  </a:lnTo>
                  <a:lnTo>
                    <a:pt x="264109" y="485736"/>
                  </a:lnTo>
                  <a:lnTo>
                    <a:pt x="237147" y="521703"/>
                  </a:lnTo>
                  <a:lnTo>
                    <a:pt x="211455" y="558660"/>
                  </a:lnTo>
                  <a:lnTo>
                    <a:pt x="187071" y="596557"/>
                  </a:lnTo>
                  <a:lnTo>
                    <a:pt x="164020" y="635368"/>
                  </a:lnTo>
                  <a:lnTo>
                    <a:pt x="142341" y="675055"/>
                  </a:lnTo>
                  <a:lnTo>
                    <a:pt x="122059" y="715594"/>
                  </a:lnTo>
                  <a:lnTo>
                    <a:pt x="103225" y="756958"/>
                  </a:lnTo>
                  <a:lnTo>
                    <a:pt x="85852" y="799096"/>
                  </a:lnTo>
                  <a:lnTo>
                    <a:pt x="69977" y="841997"/>
                  </a:lnTo>
                  <a:lnTo>
                    <a:pt x="55638" y="885609"/>
                  </a:lnTo>
                  <a:lnTo>
                    <a:pt x="42862" y="929906"/>
                  </a:lnTo>
                  <a:lnTo>
                    <a:pt x="31686" y="974864"/>
                  </a:lnTo>
                  <a:lnTo>
                    <a:pt x="22136" y="1020445"/>
                  </a:lnTo>
                  <a:lnTo>
                    <a:pt x="14262" y="1066609"/>
                  </a:lnTo>
                  <a:lnTo>
                    <a:pt x="8064" y="1113332"/>
                  </a:lnTo>
                  <a:lnTo>
                    <a:pt x="3606" y="1160576"/>
                  </a:lnTo>
                  <a:lnTo>
                    <a:pt x="901" y="1208316"/>
                  </a:lnTo>
                  <a:lnTo>
                    <a:pt x="0" y="1256512"/>
                  </a:lnTo>
                  <a:lnTo>
                    <a:pt x="901" y="1304709"/>
                  </a:lnTo>
                  <a:lnTo>
                    <a:pt x="3606" y="1352448"/>
                  </a:lnTo>
                  <a:lnTo>
                    <a:pt x="8064" y="1399692"/>
                  </a:lnTo>
                  <a:lnTo>
                    <a:pt x="14262" y="1446415"/>
                  </a:lnTo>
                  <a:lnTo>
                    <a:pt x="22136" y="1492580"/>
                  </a:lnTo>
                  <a:lnTo>
                    <a:pt x="31686" y="1538147"/>
                  </a:lnTo>
                  <a:lnTo>
                    <a:pt x="42862" y="1583105"/>
                  </a:lnTo>
                  <a:lnTo>
                    <a:pt x="55638" y="1627403"/>
                  </a:lnTo>
                  <a:lnTo>
                    <a:pt x="69977" y="1671027"/>
                  </a:lnTo>
                  <a:lnTo>
                    <a:pt x="85852" y="1713915"/>
                  </a:lnTo>
                  <a:lnTo>
                    <a:pt x="103225" y="1756054"/>
                  </a:lnTo>
                  <a:lnTo>
                    <a:pt x="122059" y="1797418"/>
                  </a:lnTo>
                  <a:lnTo>
                    <a:pt x="142341" y="1837956"/>
                  </a:lnTo>
                  <a:lnTo>
                    <a:pt x="164020" y="1877656"/>
                  </a:lnTo>
                  <a:lnTo>
                    <a:pt x="187071" y="1916468"/>
                  </a:lnTo>
                  <a:lnTo>
                    <a:pt x="211455" y="1954364"/>
                  </a:lnTo>
                  <a:lnTo>
                    <a:pt x="237147" y="1991309"/>
                  </a:lnTo>
                  <a:lnTo>
                    <a:pt x="264109" y="2027275"/>
                  </a:lnTo>
                  <a:lnTo>
                    <a:pt x="292303" y="2062238"/>
                  </a:lnTo>
                  <a:lnTo>
                    <a:pt x="321716" y="2096147"/>
                  </a:lnTo>
                  <a:lnTo>
                    <a:pt x="352298" y="2128990"/>
                  </a:lnTo>
                  <a:lnTo>
                    <a:pt x="384022" y="2160714"/>
                  </a:lnTo>
                  <a:lnTo>
                    <a:pt x="416864" y="2191296"/>
                  </a:lnTo>
                  <a:lnTo>
                    <a:pt x="450773" y="2220709"/>
                  </a:lnTo>
                  <a:lnTo>
                    <a:pt x="485736" y="2248916"/>
                  </a:lnTo>
                  <a:lnTo>
                    <a:pt x="521703" y="2275878"/>
                  </a:lnTo>
                  <a:lnTo>
                    <a:pt x="558647" y="2301557"/>
                  </a:lnTo>
                  <a:lnTo>
                    <a:pt x="596544" y="2325954"/>
                  </a:lnTo>
                  <a:lnTo>
                    <a:pt x="635355" y="2348992"/>
                  </a:lnTo>
                  <a:lnTo>
                    <a:pt x="675055" y="2370671"/>
                  </a:lnTo>
                  <a:lnTo>
                    <a:pt x="715594" y="2390952"/>
                  </a:lnTo>
                  <a:lnTo>
                    <a:pt x="756958" y="2409787"/>
                  </a:lnTo>
                  <a:lnTo>
                    <a:pt x="799096" y="2427160"/>
                  </a:lnTo>
                  <a:lnTo>
                    <a:pt x="841997" y="2443035"/>
                  </a:lnTo>
                  <a:lnTo>
                    <a:pt x="885609" y="2457373"/>
                  </a:lnTo>
                  <a:lnTo>
                    <a:pt x="929906" y="2470150"/>
                  </a:lnTo>
                  <a:lnTo>
                    <a:pt x="974864" y="2481326"/>
                  </a:lnTo>
                  <a:lnTo>
                    <a:pt x="1020445" y="2490876"/>
                  </a:lnTo>
                  <a:lnTo>
                    <a:pt x="1066609" y="2498763"/>
                  </a:lnTo>
                  <a:lnTo>
                    <a:pt x="1113332" y="2504948"/>
                  </a:lnTo>
                  <a:lnTo>
                    <a:pt x="1160576" y="2509405"/>
                  </a:lnTo>
                  <a:lnTo>
                    <a:pt x="1208316" y="2512110"/>
                  </a:lnTo>
                  <a:lnTo>
                    <a:pt x="1256512" y="2513012"/>
                  </a:lnTo>
                  <a:lnTo>
                    <a:pt x="1304696" y="2512110"/>
                  </a:lnTo>
                  <a:lnTo>
                    <a:pt x="1352435" y="2509405"/>
                  </a:lnTo>
                  <a:lnTo>
                    <a:pt x="1399679" y="2504948"/>
                  </a:lnTo>
                  <a:lnTo>
                    <a:pt x="1446403" y="2498763"/>
                  </a:lnTo>
                  <a:lnTo>
                    <a:pt x="1492567" y="2490876"/>
                  </a:lnTo>
                  <a:lnTo>
                    <a:pt x="1538147" y="2481326"/>
                  </a:lnTo>
                  <a:lnTo>
                    <a:pt x="1583105" y="2470150"/>
                  </a:lnTo>
                  <a:lnTo>
                    <a:pt x="1627403" y="2457373"/>
                  </a:lnTo>
                  <a:lnTo>
                    <a:pt x="1671015" y="2443035"/>
                  </a:lnTo>
                  <a:lnTo>
                    <a:pt x="1713915" y="2427160"/>
                  </a:lnTo>
                  <a:lnTo>
                    <a:pt x="1756054" y="2409787"/>
                  </a:lnTo>
                  <a:lnTo>
                    <a:pt x="1797418" y="2390952"/>
                  </a:lnTo>
                  <a:lnTo>
                    <a:pt x="1837956" y="2370671"/>
                  </a:lnTo>
                  <a:lnTo>
                    <a:pt x="1877656" y="2348992"/>
                  </a:lnTo>
                  <a:lnTo>
                    <a:pt x="1916468" y="2325954"/>
                  </a:lnTo>
                  <a:lnTo>
                    <a:pt x="1954364" y="2301557"/>
                  </a:lnTo>
                  <a:lnTo>
                    <a:pt x="1991309" y="2275878"/>
                  </a:lnTo>
                  <a:lnTo>
                    <a:pt x="2027275" y="2248916"/>
                  </a:lnTo>
                  <a:lnTo>
                    <a:pt x="2062238" y="2220709"/>
                  </a:lnTo>
                  <a:lnTo>
                    <a:pt x="2096147" y="2191296"/>
                  </a:lnTo>
                  <a:lnTo>
                    <a:pt x="2128990" y="2160714"/>
                  </a:lnTo>
                  <a:lnTo>
                    <a:pt x="2160714" y="2128990"/>
                  </a:lnTo>
                  <a:lnTo>
                    <a:pt x="2191296" y="2096147"/>
                  </a:lnTo>
                  <a:lnTo>
                    <a:pt x="2220709" y="2062238"/>
                  </a:lnTo>
                  <a:lnTo>
                    <a:pt x="2248903" y="2027275"/>
                  </a:lnTo>
                  <a:lnTo>
                    <a:pt x="2275865" y="1991309"/>
                  </a:lnTo>
                  <a:lnTo>
                    <a:pt x="2301557" y="1954364"/>
                  </a:lnTo>
                  <a:lnTo>
                    <a:pt x="2325941" y="1916468"/>
                  </a:lnTo>
                  <a:lnTo>
                    <a:pt x="2348992" y="1877656"/>
                  </a:lnTo>
                  <a:lnTo>
                    <a:pt x="2370671" y="1837956"/>
                  </a:lnTo>
                  <a:lnTo>
                    <a:pt x="2390952" y="1797418"/>
                  </a:lnTo>
                  <a:lnTo>
                    <a:pt x="2409787" y="1756054"/>
                  </a:lnTo>
                  <a:lnTo>
                    <a:pt x="2427160" y="1713915"/>
                  </a:lnTo>
                  <a:lnTo>
                    <a:pt x="2443035" y="1671027"/>
                  </a:lnTo>
                  <a:lnTo>
                    <a:pt x="2457373" y="1627403"/>
                  </a:lnTo>
                  <a:lnTo>
                    <a:pt x="2470150" y="1583105"/>
                  </a:lnTo>
                  <a:lnTo>
                    <a:pt x="2481326" y="1538147"/>
                  </a:lnTo>
                  <a:lnTo>
                    <a:pt x="2490876" y="1492580"/>
                  </a:lnTo>
                  <a:lnTo>
                    <a:pt x="2498750" y="1446415"/>
                  </a:lnTo>
                  <a:lnTo>
                    <a:pt x="2504948" y="1399692"/>
                  </a:lnTo>
                  <a:lnTo>
                    <a:pt x="2509405" y="1352448"/>
                  </a:lnTo>
                  <a:lnTo>
                    <a:pt x="2512110" y="1304709"/>
                  </a:lnTo>
                  <a:lnTo>
                    <a:pt x="2513012" y="1256512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6">
              <a:extLst>
                <a:ext uri="{FF2B5EF4-FFF2-40B4-BE49-F238E27FC236}">
                  <a16:creationId xmlns:a16="http://schemas.microsoft.com/office/drawing/2014/main" id="{7DE19129-8D7A-441E-9E23-3CF186E03D37}"/>
                </a:ext>
              </a:extLst>
            </p:cNvPr>
            <p:cNvSpPr/>
            <p:nvPr/>
          </p:nvSpPr>
          <p:spPr>
            <a:xfrm>
              <a:off x="9047901" y="4119602"/>
              <a:ext cx="1160780" cy="501650"/>
            </a:xfrm>
            <a:custGeom>
              <a:avLst/>
              <a:gdLst/>
              <a:ahLst/>
              <a:cxnLst/>
              <a:rect l="l" t="t" r="r" b="b"/>
              <a:pathLst>
                <a:path w="1160779" h="501650">
                  <a:moveTo>
                    <a:pt x="1100082" y="3607"/>
                  </a:moveTo>
                  <a:lnTo>
                    <a:pt x="908214" y="3607"/>
                  </a:lnTo>
                  <a:lnTo>
                    <a:pt x="860968" y="8068"/>
                  </a:lnTo>
                  <a:lnTo>
                    <a:pt x="814246" y="14257"/>
                  </a:lnTo>
                  <a:lnTo>
                    <a:pt x="768081" y="22141"/>
                  </a:lnTo>
                  <a:lnTo>
                    <a:pt x="722504" y="31688"/>
                  </a:lnTo>
                  <a:lnTo>
                    <a:pt x="677549" y="42865"/>
                  </a:lnTo>
                  <a:lnTo>
                    <a:pt x="633249" y="55640"/>
                  </a:lnTo>
                  <a:lnTo>
                    <a:pt x="589634" y="69980"/>
                  </a:lnTo>
                  <a:lnTo>
                    <a:pt x="577944" y="75516"/>
                  </a:lnTo>
                  <a:lnTo>
                    <a:pt x="534499" y="96068"/>
                  </a:lnTo>
                  <a:lnTo>
                    <a:pt x="491829" y="114788"/>
                  </a:lnTo>
                  <a:lnTo>
                    <a:pt x="450041" y="131561"/>
                  </a:lnTo>
                  <a:lnTo>
                    <a:pt x="429283" y="139048"/>
                  </a:lnTo>
                  <a:lnTo>
                    <a:pt x="422695" y="142342"/>
                  </a:lnTo>
                  <a:lnTo>
                    <a:pt x="383003" y="164020"/>
                  </a:lnTo>
                  <a:lnTo>
                    <a:pt x="344192" y="187068"/>
                  </a:lnTo>
                  <a:lnTo>
                    <a:pt x="306295" y="211454"/>
                  </a:lnTo>
                  <a:lnTo>
                    <a:pt x="269346" y="237144"/>
                  </a:lnTo>
                  <a:lnTo>
                    <a:pt x="233376" y="264107"/>
                  </a:lnTo>
                  <a:lnTo>
                    <a:pt x="198418" y="292309"/>
                  </a:lnTo>
                  <a:lnTo>
                    <a:pt x="164505" y="321719"/>
                  </a:lnTo>
                  <a:lnTo>
                    <a:pt x="131669" y="352304"/>
                  </a:lnTo>
                  <a:lnTo>
                    <a:pt x="99942" y="384030"/>
                  </a:lnTo>
                  <a:lnTo>
                    <a:pt x="69358" y="416867"/>
                  </a:lnTo>
                  <a:lnTo>
                    <a:pt x="39948" y="450780"/>
                  </a:lnTo>
                  <a:lnTo>
                    <a:pt x="11746" y="485738"/>
                  </a:lnTo>
                  <a:lnTo>
                    <a:pt x="0" y="501409"/>
                  </a:lnTo>
                  <a:lnTo>
                    <a:pt x="34968" y="499176"/>
                  </a:lnTo>
                  <a:lnTo>
                    <a:pt x="95494" y="492437"/>
                  </a:lnTo>
                  <a:lnTo>
                    <a:pt x="159539" y="482181"/>
                  </a:lnTo>
                  <a:lnTo>
                    <a:pt x="227269" y="467979"/>
                  </a:lnTo>
                  <a:lnTo>
                    <a:pt x="282142" y="454102"/>
                  </a:lnTo>
                  <a:lnTo>
                    <a:pt x="335840" y="438552"/>
                  </a:lnTo>
                  <a:lnTo>
                    <a:pt x="388409" y="421454"/>
                  </a:lnTo>
                  <a:lnTo>
                    <a:pt x="439896" y="402931"/>
                  </a:lnTo>
                  <a:lnTo>
                    <a:pt x="490346" y="383106"/>
                  </a:lnTo>
                  <a:lnTo>
                    <a:pt x="539805" y="362105"/>
                  </a:lnTo>
                  <a:lnTo>
                    <a:pt x="588319" y="340051"/>
                  </a:lnTo>
                  <a:lnTo>
                    <a:pt x="635932" y="317067"/>
                  </a:lnTo>
                  <a:lnTo>
                    <a:pt x="682692" y="293277"/>
                  </a:lnTo>
                  <a:lnTo>
                    <a:pt x="728644" y="268806"/>
                  </a:lnTo>
                  <a:lnTo>
                    <a:pt x="773833" y="243778"/>
                  </a:lnTo>
                  <a:lnTo>
                    <a:pt x="818305" y="218315"/>
                  </a:lnTo>
                  <a:lnTo>
                    <a:pt x="862107" y="192543"/>
                  </a:lnTo>
                  <a:lnTo>
                    <a:pt x="947881" y="140564"/>
                  </a:lnTo>
                  <a:lnTo>
                    <a:pt x="1113391" y="38338"/>
                  </a:lnTo>
                  <a:lnTo>
                    <a:pt x="1153778" y="13865"/>
                  </a:lnTo>
                  <a:lnTo>
                    <a:pt x="1160585" y="9824"/>
                  </a:lnTo>
                  <a:lnTo>
                    <a:pt x="1147328" y="8068"/>
                  </a:lnTo>
                  <a:lnTo>
                    <a:pt x="1100082" y="3607"/>
                  </a:lnTo>
                  <a:close/>
                </a:path>
                <a:path w="1160779" h="501650">
                  <a:moveTo>
                    <a:pt x="1052344" y="907"/>
                  </a:moveTo>
                  <a:lnTo>
                    <a:pt x="955952" y="907"/>
                  </a:lnTo>
                  <a:lnTo>
                    <a:pt x="908214" y="3607"/>
                  </a:lnTo>
                  <a:lnTo>
                    <a:pt x="1100082" y="3607"/>
                  </a:lnTo>
                  <a:lnTo>
                    <a:pt x="1052344" y="907"/>
                  </a:lnTo>
                  <a:close/>
                </a:path>
                <a:path w="1160779" h="501650">
                  <a:moveTo>
                    <a:pt x="1004148" y="0"/>
                  </a:moveTo>
                  <a:lnTo>
                    <a:pt x="955952" y="907"/>
                  </a:lnTo>
                  <a:lnTo>
                    <a:pt x="1052344" y="907"/>
                  </a:lnTo>
                  <a:lnTo>
                    <a:pt x="1004148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B4FBBD1A-285A-4FA6-A83B-8C93DD8B8D7C}"/>
                </a:ext>
              </a:extLst>
            </p:cNvPr>
            <p:cNvSpPr/>
            <p:nvPr/>
          </p:nvSpPr>
          <p:spPr>
            <a:xfrm>
              <a:off x="8795661" y="4398468"/>
              <a:ext cx="2379345" cy="989965"/>
            </a:xfrm>
            <a:custGeom>
              <a:avLst/>
              <a:gdLst/>
              <a:ahLst/>
              <a:cxnLst/>
              <a:rect l="l" t="t" r="r" b="b"/>
              <a:pathLst>
                <a:path w="2379345" h="989964">
                  <a:moveTo>
                    <a:pt x="2045455" y="0"/>
                  </a:moveTo>
                  <a:lnTo>
                    <a:pt x="1974028" y="14412"/>
                  </a:lnTo>
                  <a:lnTo>
                    <a:pt x="1932727" y="24798"/>
                  </a:lnTo>
                  <a:lnTo>
                    <a:pt x="1891154" y="36567"/>
                  </a:lnTo>
                  <a:lnTo>
                    <a:pt x="1849307" y="49636"/>
                  </a:lnTo>
                  <a:lnTo>
                    <a:pt x="1807184" y="63924"/>
                  </a:lnTo>
                  <a:lnTo>
                    <a:pt x="1764782" y="79346"/>
                  </a:lnTo>
                  <a:lnTo>
                    <a:pt x="1722097" y="95819"/>
                  </a:lnTo>
                  <a:lnTo>
                    <a:pt x="1679127" y="113262"/>
                  </a:lnTo>
                  <a:lnTo>
                    <a:pt x="1635869" y="131590"/>
                  </a:lnTo>
                  <a:lnTo>
                    <a:pt x="1592321" y="150721"/>
                  </a:lnTo>
                  <a:lnTo>
                    <a:pt x="1548479" y="170572"/>
                  </a:lnTo>
                  <a:lnTo>
                    <a:pt x="1459904" y="212101"/>
                  </a:lnTo>
                  <a:lnTo>
                    <a:pt x="1093308" y="390414"/>
                  </a:lnTo>
                  <a:lnTo>
                    <a:pt x="998474" y="434722"/>
                  </a:lnTo>
                  <a:lnTo>
                    <a:pt x="950563" y="456379"/>
                  </a:lnTo>
                  <a:lnTo>
                    <a:pt x="902320" y="477595"/>
                  </a:lnTo>
                  <a:lnTo>
                    <a:pt x="853742" y="498286"/>
                  </a:lnTo>
                  <a:lnTo>
                    <a:pt x="804825" y="518369"/>
                  </a:lnTo>
                  <a:lnTo>
                    <a:pt x="755568" y="537761"/>
                  </a:lnTo>
                  <a:lnTo>
                    <a:pt x="705967" y="556379"/>
                  </a:lnTo>
                  <a:lnTo>
                    <a:pt x="656019" y="574141"/>
                  </a:lnTo>
                  <a:lnTo>
                    <a:pt x="605722" y="590963"/>
                  </a:lnTo>
                  <a:lnTo>
                    <a:pt x="555073" y="606762"/>
                  </a:lnTo>
                  <a:lnTo>
                    <a:pt x="504070" y="621456"/>
                  </a:lnTo>
                  <a:lnTo>
                    <a:pt x="452708" y="634961"/>
                  </a:lnTo>
                  <a:lnTo>
                    <a:pt x="407851" y="645913"/>
                  </a:lnTo>
                  <a:lnTo>
                    <a:pt x="310914" y="666270"/>
                  </a:lnTo>
                  <a:lnTo>
                    <a:pt x="218974" y="682498"/>
                  </a:lnTo>
                  <a:lnTo>
                    <a:pt x="132003" y="694920"/>
                  </a:lnTo>
                  <a:lnTo>
                    <a:pt x="49975" y="703857"/>
                  </a:lnTo>
                  <a:lnTo>
                    <a:pt x="29604" y="705381"/>
                  </a:lnTo>
                  <a:lnTo>
                    <a:pt x="22023" y="741575"/>
                  </a:lnTo>
                  <a:lnTo>
                    <a:pt x="14139" y="787740"/>
                  </a:lnTo>
                  <a:lnTo>
                    <a:pt x="7950" y="834461"/>
                  </a:lnTo>
                  <a:lnTo>
                    <a:pt x="3490" y="881707"/>
                  </a:lnTo>
                  <a:lnTo>
                    <a:pt x="789" y="929444"/>
                  </a:lnTo>
                  <a:lnTo>
                    <a:pt x="47" y="968862"/>
                  </a:lnTo>
                  <a:lnTo>
                    <a:pt x="0" y="983879"/>
                  </a:lnTo>
                  <a:lnTo>
                    <a:pt x="98" y="989087"/>
                  </a:lnTo>
                  <a:lnTo>
                    <a:pt x="29601" y="989505"/>
                  </a:lnTo>
                  <a:lnTo>
                    <a:pt x="85579" y="988043"/>
                  </a:lnTo>
                  <a:lnTo>
                    <a:pt x="145156" y="983879"/>
                  </a:lnTo>
                  <a:lnTo>
                    <a:pt x="207458" y="977368"/>
                  </a:lnTo>
                  <a:lnTo>
                    <a:pt x="271616" y="968862"/>
                  </a:lnTo>
                  <a:lnTo>
                    <a:pt x="336758" y="958713"/>
                  </a:lnTo>
                  <a:lnTo>
                    <a:pt x="402012" y="947274"/>
                  </a:lnTo>
                  <a:lnTo>
                    <a:pt x="466506" y="934898"/>
                  </a:lnTo>
                  <a:lnTo>
                    <a:pt x="529371" y="921938"/>
                  </a:lnTo>
                  <a:lnTo>
                    <a:pt x="589734" y="908746"/>
                  </a:lnTo>
                  <a:lnTo>
                    <a:pt x="699469" y="883078"/>
                  </a:lnTo>
                  <a:lnTo>
                    <a:pt x="823526" y="851656"/>
                  </a:lnTo>
                  <a:lnTo>
                    <a:pt x="878015" y="837195"/>
                  </a:lnTo>
                  <a:lnTo>
                    <a:pt x="907106" y="830016"/>
                  </a:lnTo>
                  <a:lnTo>
                    <a:pt x="941739" y="820954"/>
                  </a:lnTo>
                  <a:lnTo>
                    <a:pt x="1074281" y="783976"/>
                  </a:lnTo>
                  <a:lnTo>
                    <a:pt x="2219691" y="434307"/>
                  </a:lnTo>
                  <a:lnTo>
                    <a:pt x="2244240" y="427868"/>
                  </a:lnTo>
                  <a:lnTo>
                    <a:pt x="2289568" y="418711"/>
                  </a:lnTo>
                  <a:lnTo>
                    <a:pt x="2336693" y="413878"/>
                  </a:lnTo>
                  <a:lnTo>
                    <a:pt x="2379083" y="413246"/>
                  </a:lnTo>
                  <a:lnTo>
                    <a:pt x="2370554" y="396191"/>
                  </a:lnTo>
                  <a:lnTo>
                    <a:pt x="2348876" y="356499"/>
                  </a:lnTo>
                  <a:lnTo>
                    <a:pt x="2325828" y="317688"/>
                  </a:lnTo>
                  <a:lnTo>
                    <a:pt x="2301443" y="279791"/>
                  </a:lnTo>
                  <a:lnTo>
                    <a:pt x="2275753" y="242842"/>
                  </a:lnTo>
                  <a:lnTo>
                    <a:pt x="2248790" y="206872"/>
                  </a:lnTo>
                  <a:lnTo>
                    <a:pt x="2220588" y="171914"/>
                  </a:lnTo>
                  <a:lnTo>
                    <a:pt x="2191179" y="138000"/>
                  </a:lnTo>
                  <a:lnTo>
                    <a:pt x="2160594" y="105164"/>
                  </a:lnTo>
                  <a:lnTo>
                    <a:pt x="2128868" y="73437"/>
                  </a:lnTo>
                  <a:lnTo>
                    <a:pt x="2096032" y="42853"/>
                  </a:lnTo>
                  <a:lnTo>
                    <a:pt x="2062118" y="13443"/>
                  </a:lnTo>
                  <a:lnTo>
                    <a:pt x="2045455" y="0"/>
                  </a:lnTo>
                  <a:close/>
                </a:path>
                <a:path w="2379345" h="989964">
                  <a:moveTo>
                    <a:pt x="2379083" y="413246"/>
                  </a:moveTo>
                  <a:lnTo>
                    <a:pt x="2367501" y="413246"/>
                  </a:lnTo>
                  <a:lnTo>
                    <a:pt x="2379252" y="413584"/>
                  </a:lnTo>
                  <a:lnTo>
                    <a:pt x="2379083" y="413246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8">
              <a:extLst>
                <a:ext uri="{FF2B5EF4-FFF2-40B4-BE49-F238E27FC236}">
                  <a16:creationId xmlns:a16="http://schemas.microsoft.com/office/drawing/2014/main" id="{1B3B1127-733C-4864-8F97-D7DA7107925E}"/>
                </a:ext>
              </a:extLst>
            </p:cNvPr>
            <p:cNvSpPr/>
            <p:nvPr/>
          </p:nvSpPr>
          <p:spPr>
            <a:xfrm>
              <a:off x="8833160" y="4136309"/>
              <a:ext cx="1972310" cy="934719"/>
            </a:xfrm>
            <a:custGeom>
              <a:avLst/>
              <a:gdLst/>
              <a:ahLst/>
              <a:cxnLst/>
              <a:rect l="l" t="t" r="r" b="b"/>
              <a:pathLst>
                <a:path w="1972309" h="934720">
                  <a:moveTo>
                    <a:pt x="1423137" y="0"/>
                  </a:moveTo>
                  <a:lnTo>
                    <a:pt x="1382264" y="24248"/>
                  </a:lnTo>
                  <a:lnTo>
                    <a:pt x="1341877" y="48721"/>
                  </a:lnTo>
                  <a:lnTo>
                    <a:pt x="1176365" y="150947"/>
                  </a:lnTo>
                  <a:lnTo>
                    <a:pt x="1090591" y="202926"/>
                  </a:lnTo>
                  <a:lnTo>
                    <a:pt x="1046788" y="228698"/>
                  </a:lnTo>
                  <a:lnTo>
                    <a:pt x="1002316" y="254161"/>
                  </a:lnTo>
                  <a:lnTo>
                    <a:pt x="957126" y="279189"/>
                  </a:lnTo>
                  <a:lnTo>
                    <a:pt x="911174" y="303660"/>
                  </a:lnTo>
                  <a:lnTo>
                    <a:pt x="864414" y="327450"/>
                  </a:lnTo>
                  <a:lnTo>
                    <a:pt x="816800" y="350434"/>
                  </a:lnTo>
                  <a:lnTo>
                    <a:pt x="768286" y="372488"/>
                  </a:lnTo>
                  <a:lnTo>
                    <a:pt x="718827" y="393489"/>
                  </a:lnTo>
                  <a:lnTo>
                    <a:pt x="668377" y="413314"/>
                  </a:lnTo>
                  <a:lnTo>
                    <a:pt x="616890" y="431837"/>
                  </a:lnTo>
                  <a:lnTo>
                    <a:pt x="564320" y="448935"/>
                  </a:lnTo>
                  <a:lnTo>
                    <a:pt x="510622" y="464485"/>
                  </a:lnTo>
                  <a:lnTo>
                    <a:pt x="455749" y="478362"/>
                  </a:lnTo>
                  <a:lnTo>
                    <a:pt x="388019" y="492562"/>
                  </a:lnTo>
                  <a:lnTo>
                    <a:pt x="323974" y="502817"/>
                  </a:lnTo>
                  <a:lnTo>
                    <a:pt x="263449" y="509555"/>
                  </a:lnTo>
                  <a:lnTo>
                    <a:pt x="206279" y="513205"/>
                  </a:lnTo>
                  <a:lnTo>
                    <a:pt x="193660" y="513436"/>
                  </a:lnTo>
                  <a:lnTo>
                    <a:pt x="173834" y="541951"/>
                  </a:lnTo>
                  <a:lnTo>
                    <a:pt x="149449" y="579847"/>
                  </a:lnTo>
                  <a:lnTo>
                    <a:pt x="126401" y="618658"/>
                  </a:lnTo>
                  <a:lnTo>
                    <a:pt x="104723" y="658351"/>
                  </a:lnTo>
                  <a:lnTo>
                    <a:pt x="84448" y="698893"/>
                  </a:lnTo>
                  <a:lnTo>
                    <a:pt x="65608" y="740251"/>
                  </a:lnTo>
                  <a:lnTo>
                    <a:pt x="48235" y="782394"/>
                  </a:lnTo>
                  <a:lnTo>
                    <a:pt x="32362" y="825289"/>
                  </a:lnTo>
                  <a:lnTo>
                    <a:pt x="18022" y="868903"/>
                  </a:lnTo>
                  <a:lnTo>
                    <a:pt x="5248" y="913203"/>
                  </a:lnTo>
                  <a:lnTo>
                    <a:pt x="0" y="934312"/>
                  </a:lnTo>
                  <a:lnTo>
                    <a:pt x="72334" y="926432"/>
                  </a:lnTo>
                  <a:lnTo>
                    <a:pt x="159305" y="914011"/>
                  </a:lnTo>
                  <a:lnTo>
                    <a:pt x="251246" y="897783"/>
                  </a:lnTo>
                  <a:lnTo>
                    <a:pt x="348182" y="877428"/>
                  </a:lnTo>
                  <a:lnTo>
                    <a:pt x="393039" y="866476"/>
                  </a:lnTo>
                  <a:lnTo>
                    <a:pt x="444401" y="852970"/>
                  </a:lnTo>
                  <a:lnTo>
                    <a:pt x="495405" y="838276"/>
                  </a:lnTo>
                  <a:lnTo>
                    <a:pt x="546054" y="822476"/>
                  </a:lnTo>
                  <a:lnTo>
                    <a:pt x="596350" y="805654"/>
                  </a:lnTo>
                  <a:lnTo>
                    <a:pt x="646298" y="787891"/>
                  </a:lnTo>
                  <a:lnTo>
                    <a:pt x="695899" y="769273"/>
                  </a:lnTo>
                  <a:lnTo>
                    <a:pt x="745156" y="749880"/>
                  </a:lnTo>
                  <a:lnTo>
                    <a:pt x="794073" y="729797"/>
                  </a:lnTo>
                  <a:lnTo>
                    <a:pt x="842651" y="709106"/>
                  </a:lnTo>
                  <a:lnTo>
                    <a:pt x="890894" y="687890"/>
                  </a:lnTo>
                  <a:lnTo>
                    <a:pt x="938805" y="666233"/>
                  </a:lnTo>
                  <a:lnTo>
                    <a:pt x="1033639" y="621924"/>
                  </a:lnTo>
                  <a:lnTo>
                    <a:pt x="1400235" y="443612"/>
                  </a:lnTo>
                  <a:lnTo>
                    <a:pt x="1488810" y="402083"/>
                  </a:lnTo>
                  <a:lnTo>
                    <a:pt x="1532652" y="382233"/>
                  </a:lnTo>
                  <a:lnTo>
                    <a:pt x="1576200" y="363102"/>
                  </a:lnTo>
                  <a:lnTo>
                    <a:pt x="1619458" y="344774"/>
                  </a:lnTo>
                  <a:lnTo>
                    <a:pt x="1662428" y="327332"/>
                  </a:lnTo>
                  <a:lnTo>
                    <a:pt x="1705113" y="310859"/>
                  </a:lnTo>
                  <a:lnTo>
                    <a:pt x="1747515" y="295437"/>
                  </a:lnTo>
                  <a:lnTo>
                    <a:pt x="1789639" y="281150"/>
                  </a:lnTo>
                  <a:lnTo>
                    <a:pt x="1831485" y="268080"/>
                  </a:lnTo>
                  <a:lnTo>
                    <a:pt x="1873058" y="256312"/>
                  </a:lnTo>
                  <a:lnTo>
                    <a:pt x="1914360" y="245926"/>
                  </a:lnTo>
                  <a:lnTo>
                    <a:pt x="1955393" y="237008"/>
                  </a:lnTo>
                  <a:lnTo>
                    <a:pt x="1971833" y="234036"/>
                  </a:lnTo>
                  <a:lnTo>
                    <a:pt x="1953691" y="220437"/>
                  </a:lnTo>
                  <a:lnTo>
                    <a:pt x="1916742" y="194746"/>
                  </a:lnTo>
                  <a:lnTo>
                    <a:pt x="1878846" y="170361"/>
                  </a:lnTo>
                  <a:lnTo>
                    <a:pt x="1840035" y="147313"/>
                  </a:lnTo>
                  <a:lnTo>
                    <a:pt x="1800342" y="125635"/>
                  </a:lnTo>
                  <a:lnTo>
                    <a:pt x="1759800" y="105359"/>
                  </a:lnTo>
                  <a:lnTo>
                    <a:pt x="1718441" y="86519"/>
                  </a:lnTo>
                  <a:lnTo>
                    <a:pt x="1676298" y="69146"/>
                  </a:lnTo>
                  <a:lnTo>
                    <a:pt x="1633403" y="53273"/>
                  </a:lnTo>
                  <a:lnTo>
                    <a:pt x="1589789" y="38933"/>
                  </a:lnTo>
                  <a:lnTo>
                    <a:pt x="1545488" y="26158"/>
                  </a:lnTo>
                  <a:lnTo>
                    <a:pt x="1500533" y="14981"/>
                  </a:lnTo>
                  <a:lnTo>
                    <a:pt x="1454957" y="5434"/>
                  </a:lnTo>
                  <a:lnTo>
                    <a:pt x="1423137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9">
              <a:extLst>
                <a:ext uri="{FF2B5EF4-FFF2-40B4-BE49-F238E27FC236}">
                  <a16:creationId xmlns:a16="http://schemas.microsoft.com/office/drawing/2014/main" id="{52F4A2FA-9DEA-4180-80C1-52194E6E3C02}"/>
                </a:ext>
              </a:extLst>
            </p:cNvPr>
            <p:cNvSpPr/>
            <p:nvPr/>
          </p:nvSpPr>
          <p:spPr>
            <a:xfrm>
              <a:off x="14502638" y="4119606"/>
              <a:ext cx="2513330" cy="2513330"/>
            </a:xfrm>
            <a:custGeom>
              <a:avLst/>
              <a:gdLst/>
              <a:ahLst/>
              <a:cxnLst/>
              <a:rect l="l" t="t" r="r" b="b"/>
              <a:pathLst>
                <a:path w="2513330" h="2513329">
                  <a:moveTo>
                    <a:pt x="2513012" y="1256512"/>
                  </a:moveTo>
                  <a:lnTo>
                    <a:pt x="2512098" y="1208316"/>
                  </a:lnTo>
                  <a:lnTo>
                    <a:pt x="2510231" y="1175550"/>
                  </a:lnTo>
                  <a:lnTo>
                    <a:pt x="2509393" y="1160576"/>
                  </a:lnTo>
                  <a:lnTo>
                    <a:pt x="2504935" y="1113332"/>
                  </a:lnTo>
                  <a:lnTo>
                    <a:pt x="2498750" y="1066609"/>
                  </a:lnTo>
                  <a:lnTo>
                    <a:pt x="2490863" y="1020445"/>
                  </a:lnTo>
                  <a:lnTo>
                    <a:pt x="2481313" y="974864"/>
                  </a:lnTo>
                  <a:lnTo>
                    <a:pt x="2470137" y="929906"/>
                  </a:lnTo>
                  <a:lnTo>
                    <a:pt x="2457361" y="885609"/>
                  </a:lnTo>
                  <a:lnTo>
                    <a:pt x="2443022" y="841997"/>
                  </a:lnTo>
                  <a:lnTo>
                    <a:pt x="2427160" y="799096"/>
                  </a:lnTo>
                  <a:lnTo>
                    <a:pt x="2409787" y="756958"/>
                  </a:lnTo>
                  <a:lnTo>
                    <a:pt x="2395690" y="726020"/>
                  </a:lnTo>
                  <a:lnTo>
                    <a:pt x="2370671" y="675055"/>
                  </a:lnTo>
                  <a:lnTo>
                    <a:pt x="2348992" y="635368"/>
                  </a:lnTo>
                  <a:lnTo>
                    <a:pt x="2325941" y="596557"/>
                  </a:lnTo>
                  <a:lnTo>
                    <a:pt x="2301557" y="558660"/>
                  </a:lnTo>
                  <a:lnTo>
                    <a:pt x="2275865" y="521703"/>
                  </a:lnTo>
                  <a:lnTo>
                    <a:pt x="2248903" y="485736"/>
                  </a:lnTo>
                  <a:lnTo>
                    <a:pt x="2220696" y="450773"/>
                  </a:lnTo>
                  <a:lnTo>
                    <a:pt x="2191296" y="416864"/>
                  </a:lnTo>
                  <a:lnTo>
                    <a:pt x="2160701" y="384035"/>
                  </a:lnTo>
                  <a:lnTo>
                    <a:pt x="2128977" y="352298"/>
                  </a:lnTo>
                  <a:lnTo>
                    <a:pt x="2096147" y="321716"/>
                  </a:lnTo>
                  <a:lnTo>
                    <a:pt x="2062226" y="292303"/>
                  </a:lnTo>
                  <a:lnTo>
                    <a:pt x="2027275" y="264109"/>
                  </a:lnTo>
                  <a:lnTo>
                    <a:pt x="1991296" y="237147"/>
                  </a:lnTo>
                  <a:lnTo>
                    <a:pt x="1954352" y="211455"/>
                  </a:lnTo>
                  <a:lnTo>
                    <a:pt x="1916455" y="187071"/>
                  </a:lnTo>
                  <a:lnTo>
                    <a:pt x="1877644" y="164020"/>
                  </a:lnTo>
                  <a:lnTo>
                    <a:pt x="1837956" y="142341"/>
                  </a:lnTo>
                  <a:lnTo>
                    <a:pt x="1797405" y="122072"/>
                  </a:lnTo>
                  <a:lnTo>
                    <a:pt x="1756054" y="103225"/>
                  </a:lnTo>
                  <a:lnTo>
                    <a:pt x="1713903" y="85852"/>
                  </a:lnTo>
                  <a:lnTo>
                    <a:pt x="1671015" y="69977"/>
                  </a:lnTo>
                  <a:lnTo>
                    <a:pt x="1627403" y="55638"/>
                  </a:lnTo>
                  <a:lnTo>
                    <a:pt x="1583093" y="42862"/>
                  </a:lnTo>
                  <a:lnTo>
                    <a:pt x="1538147" y="31686"/>
                  </a:lnTo>
                  <a:lnTo>
                    <a:pt x="1492567" y="22148"/>
                  </a:lnTo>
                  <a:lnTo>
                    <a:pt x="1446403" y="14262"/>
                  </a:lnTo>
                  <a:lnTo>
                    <a:pt x="1399679" y="8077"/>
                  </a:lnTo>
                  <a:lnTo>
                    <a:pt x="1352435" y="3606"/>
                  </a:lnTo>
                  <a:lnTo>
                    <a:pt x="1304696" y="914"/>
                  </a:lnTo>
                  <a:lnTo>
                    <a:pt x="1256499" y="0"/>
                  </a:lnTo>
                  <a:lnTo>
                    <a:pt x="1208303" y="914"/>
                  </a:lnTo>
                  <a:lnTo>
                    <a:pt x="1160564" y="3606"/>
                  </a:lnTo>
                  <a:lnTo>
                    <a:pt x="1113320" y="8077"/>
                  </a:lnTo>
                  <a:lnTo>
                    <a:pt x="1066596" y="14262"/>
                  </a:lnTo>
                  <a:lnTo>
                    <a:pt x="1020432" y="22148"/>
                  </a:lnTo>
                  <a:lnTo>
                    <a:pt x="974852" y="31686"/>
                  </a:lnTo>
                  <a:lnTo>
                    <a:pt x="929906" y="42862"/>
                  </a:lnTo>
                  <a:lnTo>
                    <a:pt x="885596" y="55638"/>
                  </a:lnTo>
                  <a:lnTo>
                    <a:pt x="841984" y="69977"/>
                  </a:lnTo>
                  <a:lnTo>
                    <a:pt x="799096" y="85852"/>
                  </a:lnTo>
                  <a:lnTo>
                    <a:pt x="756945" y="103225"/>
                  </a:lnTo>
                  <a:lnTo>
                    <a:pt x="715594" y="122072"/>
                  </a:lnTo>
                  <a:lnTo>
                    <a:pt x="675043" y="142341"/>
                  </a:lnTo>
                  <a:lnTo>
                    <a:pt x="635355" y="164020"/>
                  </a:lnTo>
                  <a:lnTo>
                    <a:pt x="596544" y="187071"/>
                  </a:lnTo>
                  <a:lnTo>
                    <a:pt x="558647" y="211455"/>
                  </a:lnTo>
                  <a:lnTo>
                    <a:pt x="521703" y="237147"/>
                  </a:lnTo>
                  <a:lnTo>
                    <a:pt x="485724" y="264109"/>
                  </a:lnTo>
                  <a:lnTo>
                    <a:pt x="450773" y="292303"/>
                  </a:lnTo>
                  <a:lnTo>
                    <a:pt x="416852" y="321716"/>
                  </a:lnTo>
                  <a:lnTo>
                    <a:pt x="384022" y="352298"/>
                  </a:lnTo>
                  <a:lnTo>
                    <a:pt x="352298" y="384035"/>
                  </a:lnTo>
                  <a:lnTo>
                    <a:pt x="321703" y="416864"/>
                  </a:lnTo>
                  <a:lnTo>
                    <a:pt x="292303" y="450773"/>
                  </a:lnTo>
                  <a:lnTo>
                    <a:pt x="264096" y="485736"/>
                  </a:lnTo>
                  <a:lnTo>
                    <a:pt x="237134" y="521703"/>
                  </a:lnTo>
                  <a:lnTo>
                    <a:pt x="211442" y="558660"/>
                  </a:lnTo>
                  <a:lnTo>
                    <a:pt x="187058" y="596557"/>
                  </a:lnTo>
                  <a:lnTo>
                    <a:pt x="164007" y="635368"/>
                  </a:lnTo>
                  <a:lnTo>
                    <a:pt x="142328" y="675055"/>
                  </a:lnTo>
                  <a:lnTo>
                    <a:pt x="122059" y="715594"/>
                  </a:lnTo>
                  <a:lnTo>
                    <a:pt x="103212" y="756958"/>
                  </a:lnTo>
                  <a:lnTo>
                    <a:pt x="85852" y="799096"/>
                  </a:lnTo>
                  <a:lnTo>
                    <a:pt x="69977" y="841997"/>
                  </a:lnTo>
                  <a:lnTo>
                    <a:pt x="55638" y="885609"/>
                  </a:lnTo>
                  <a:lnTo>
                    <a:pt x="42862" y="929906"/>
                  </a:lnTo>
                  <a:lnTo>
                    <a:pt x="31686" y="974864"/>
                  </a:lnTo>
                  <a:lnTo>
                    <a:pt x="22136" y="1020445"/>
                  </a:lnTo>
                  <a:lnTo>
                    <a:pt x="14249" y="1066609"/>
                  </a:lnTo>
                  <a:lnTo>
                    <a:pt x="8064" y="1113332"/>
                  </a:lnTo>
                  <a:lnTo>
                    <a:pt x="3606" y="1160576"/>
                  </a:lnTo>
                  <a:lnTo>
                    <a:pt x="901" y="1208316"/>
                  </a:lnTo>
                  <a:lnTo>
                    <a:pt x="0" y="1256512"/>
                  </a:lnTo>
                  <a:lnTo>
                    <a:pt x="901" y="1304709"/>
                  </a:lnTo>
                  <a:lnTo>
                    <a:pt x="3606" y="1352448"/>
                  </a:lnTo>
                  <a:lnTo>
                    <a:pt x="8064" y="1399692"/>
                  </a:lnTo>
                  <a:lnTo>
                    <a:pt x="14249" y="1446415"/>
                  </a:lnTo>
                  <a:lnTo>
                    <a:pt x="22136" y="1492580"/>
                  </a:lnTo>
                  <a:lnTo>
                    <a:pt x="31686" y="1538147"/>
                  </a:lnTo>
                  <a:lnTo>
                    <a:pt x="42862" y="1583105"/>
                  </a:lnTo>
                  <a:lnTo>
                    <a:pt x="55638" y="1627403"/>
                  </a:lnTo>
                  <a:lnTo>
                    <a:pt x="69977" y="1671027"/>
                  </a:lnTo>
                  <a:lnTo>
                    <a:pt x="85852" y="1713915"/>
                  </a:lnTo>
                  <a:lnTo>
                    <a:pt x="103212" y="1756054"/>
                  </a:lnTo>
                  <a:lnTo>
                    <a:pt x="122059" y="1797418"/>
                  </a:lnTo>
                  <a:lnTo>
                    <a:pt x="142328" y="1837956"/>
                  </a:lnTo>
                  <a:lnTo>
                    <a:pt x="164007" y="1877656"/>
                  </a:lnTo>
                  <a:lnTo>
                    <a:pt x="187058" y="1916468"/>
                  </a:lnTo>
                  <a:lnTo>
                    <a:pt x="211442" y="1954364"/>
                  </a:lnTo>
                  <a:lnTo>
                    <a:pt x="237134" y="1991309"/>
                  </a:lnTo>
                  <a:lnTo>
                    <a:pt x="264096" y="2027275"/>
                  </a:lnTo>
                  <a:lnTo>
                    <a:pt x="292303" y="2062238"/>
                  </a:lnTo>
                  <a:lnTo>
                    <a:pt x="321703" y="2096147"/>
                  </a:lnTo>
                  <a:lnTo>
                    <a:pt x="352298" y="2128990"/>
                  </a:lnTo>
                  <a:lnTo>
                    <a:pt x="384022" y="2160714"/>
                  </a:lnTo>
                  <a:lnTo>
                    <a:pt x="416852" y="2191296"/>
                  </a:lnTo>
                  <a:lnTo>
                    <a:pt x="450773" y="2220709"/>
                  </a:lnTo>
                  <a:lnTo>
                    <a:pt x="485724" y="2248916"/>
                  </a:lnTo>
                  <a:lnTo>
                    <a:pt x="521703" y="2275878"/>
                  </a:lnTo>
                  <a:lnTo>
                    <a:pt x="558647" y="2301557"/>
                  </a:lnTo>
                  <a:lnTo>
                    <a:pt x="596544" y="2325954"/>
                  </a:lnTo>
                  <a:lnTo>
                    <a:pt x="635355" y="2348992"/>
                  </a:lnTo>
                  <a:lnTo>
                    <a:pt x="675043" y="2370671"/>
                  </a:lnTo>
                  <a:lnTo>
                    <a:pt x="715594" y="2390952"/>
                  </a:lnTo>
                  <a:lnTo>
                    <a:pt x="756945" y="2409787"/>
                  </a:lnTo>
                  <a:lnTo>
                    <a:pt x="799096" y="2427160"/>
                  </a:lnTo>
                  <a:lnTo>
                    <a:pt x="841984" y="2443035"/>
                  </a:lnTo>
                  <a:lnTo>
                    <a:pt x="885596" y="2457373"/>
                  </a:lnTo>
                  <a:lnTo>
                    <a:pt x="929906" y="2470150"/>
                  </a:lnTo>
                  <a:lnTo>
                    <a:pt x="974852" y="2481326"/>
                  </a:lnTo>
                  <a:lnTo>
                    <a:pt x="1020432" y="2490876"/>
                  </a:lnTo>
                  <a:lnTo>
                    <a:pt x="1066596" y="2498763"/>
                  </a:lnTo>
                  <a:lnTo>
                    <a:pt x="1113320" y="2504948"/>
                  </a:lnTo>
                  <a:lnTo>
                    <a:pt x="1160564" y="2509405"/>
                  </a:lnTo>
                  <a:lnTo>
                    <a:pt x="1208303" y="2512110"/>
                  </a:lnTo>
                  <a:lnTo>
                    <a:pt x="1256499" y="2513012"/>
                  </a:lnTo>
                  <a:lnTo>
                    <a:pt x="1304696" y="2512110"/>
                  </a:lnTo>
                  <a:lnTo>
                    <a:pt x="1352435" y="2509405"/>
                  </a:lnTo>
                  <a:lnTo>
                    <a:pt x="1399679" y="2504948"/>
                  </a:lnTo>
                  <a:lnTo>
                    <a:pt x="1446403" y="2498763"/>
                  </a:lnTo>
                  <a:lnTo>
                    <a:pt x="1492567" y="2490876"/>
                  </a:lnTo>
                  <a:lnTo>
                    <a:pt x="1538147" y="2481326"/>
                  </a:lnTo>
                  <a:lnTo>
                    <a:pt x="1583093" y="2470150"/>
                  </a:lnTo>
                  <a:lnTo>
                    <a:pt x="1627403" y="2457373"/>
                  </a:lnTo>
                  <a:lnTo>
                    <a:pt x="1671015" y="2443035"/>
                  </a:lnTo>
                  <a:lnTo>
                    <a:pt x="1713903" y="2427160"/>
                  </a:lnTo>
                  <a:lnTo>
                    <a:pt x="1756054" y="2409787"/>
                  </a:lnTo>
                  <a:lnTo>
                    <a:pt x="1797405" y="2390952"/>
                  </a:lnTo>
                  <a:lnTo>
                    <a:pt x="1837956" y="2370671"/>
                  </a:lnTo>
                  <a:lnTo>
                    <a:pt x="1877644" y="2348992"/>
                  </a:lnTo>
                  <a:lnTo>
                    <a:pt x="1916455" y="2325954"/>
                  </a:lnTo>
                  <a:lnTo>
                    <a:pt x="1954352" y="2301557"/>
                  </a:lnTo>
                  <a:lnTo>
                    <a:pt x="1991296" y="2275878"/>
                  </a:lnTo>
                  <a:lnTo>
                    <a:pt x="2027275" y="2248916"/>
                  </a:lnTo>
                  <a:lnTo>
                    <a:pt x="2062226" y="2220709"/>
                  </a:lnTo>
                  <a:lnTo>
                    <a:pt x="2096147" y="2191296"/>
                  </a:lnTo>
                  <a:lnTo>
                    <a:pt x="2128977" y="2160714"/>
                  </a:lnTo>
                  <a:lnTo>
                    <a:pt x="2160701" y="2128990"/>
                  </a:lnTo>
                  <a:lnTo>
                    <a:pt x="2191296" y="2096147"/>
                  </a:lnTo>
                  <a:lnTo>
                    <a:pt x="2220696" y="2062238"/>
                  </a:lnTo>
                  <a:lnTo>
                    <a:pt x="2248903" y="2027275"/>
                  </a:lnTo>
                  <a:lnTo>
                    <a:pt x="2275865" y="1991309"/>
                  </a:lnTo>
                  <a:lnTo>
                    <a:pt x="2301557" y="1954364"/>
                  </a:lnTo>
                  <a:lnTo>
                    <a:pt x="2325941" y="1916468"/>
                  </a:lnTo>
                  <a:lnTo>
                    <a:pt x="2348992" y="1877656"/>
                  </a:lnTo>
                  <a:lnTo>
                    <a:pt x="2370671" y="1837956"/>
                  </a:lnTo>
                  <a:lnTo>
                    <a:pt x="2390940" y="1797418"/>
                  </a:lnTo>
                  <a:lnTo>
                    <a:pt x="2409787" y="1756054"/>
                  </a:lnTo>
                  <a:lnTo>
                    <a:pt x="2427160" y="1713915"/>
                  </a:lnTo>
                  <a:lnTo>
                    <a:pt x="2443022" y="1671027"/>
                  </a:lnTo>
                  <a:lnTo>
                    <a:pt x="2457361" y="1627403"/>
                  </a:lnTo>
                  <a:lnTo>
                    <a:pt x="2470137" y="1583105"/>
                  </a:lnTo>
                  <a:lnTo>
                    <a:pt x="2481313" y="1538147"/>
                  </a:lnTo>
                  <a:lnTo>
                    <a:pt x="2490863" y="1492580"/>
                  </a:lnTo>
                  <a:lnTo>
                    <a:pt x="2498750" y="1446415"/>
                  </a:lnTo>
                  <a:lnTo>
                    <a:pt x="2504935" y="1399692"/>
                  </a:lnTo>
                  <a:lnTo>
                    <a:pt x="2509393" y="1352448"/>
                  </a:lnTo>
                  <a:lnTo>
                    <a:pt x="2512098" y="1304709"/>
                  </a:lnTo>
                  <a:lnTo>
                    <a:pt x="2513012" y="1256512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0">
              <a:extLst>
                <a:ext uri="{FF2B5EF4-FFF2-40B4-BE49-F238E27FC236}">
                  <a16:creationId xmlns:a16="http://schemas.microsoft.com/office/drawing/2014/main" id="{D009F727-C443-467F-9FA1-9B0F0274A05F}"/>
                </a:ext>
              </a:extLst>
            </p:cNvPr>
            <p:cNvSpPr/>
            <p:nvPr/>
          </p:nvSpPr>
          <p:spPr>
            <a:xfrm>
              <a:off x="14754993" y="4119602"/>
              <a:ext cx="1160780" cy="501650"/>
            </a:xfrm>
            <a:custGeom>
              <a:avLst/>
              <a:gdLst/>
              <a:ahLst/>
              <a:cxnLst/>
              <a:rect l="l" t="t" r="r" b="b"/>
              <a:pathLst>
                <a:path w="1160780" h="501650">
                  <a:moveTo>
                    <a:pt x="1100082" y="3607"/>
                  </a:moveTo>
                  <a:lnTo>
                    <a:pt x="908214" y="3607"/>
                  </a:lnTo>
                  <a:lnTo>
                    <a:pt x="860968" y="8068"/>
                  </a:lnTo>
                  <a:lnTo>
                    <a:pt x="814246" y="14257"/>
                  </a:lnTo>
                  <a:lnTo>
                    <a:pt x="768081" y="22141"/>
                  </a:lnTo>
                  <a:lnTo>
                    <a:pt x="722504" y="31688"/>
                  </a:lnTo>
                  <a:lnTo>
                    <a:pt x="677549" y="42865"/>
                  </a:lnTo>
                  <a:lnTo>
                    <a:pt x="633249" y="55640"/>
                  </a:lnTo>
                  <a:lnTo>
                    <a:pt x="589635" y="69980"/>
                  </a:lnTo>
                  <a:lnTo>
                    <a:pt x="577947" y="75516"/>
                  </a:lnTo>
                  <a:lnTo>
                    <a:pt x="534502" y="96068"/>
                  </a:lnTo>
                  <a:lnTo>
                    <a:pt x="491832" y="114788"/>
                  </a:lnTo>
                  <a:lnTo>
                    <a:pt x="450044" y="131561"/>
                  </a:lnTo>
                  <a:lnTo>
                    <a:pt x="429275" y="139051"/>
                  </a:lnTo>
                  <a:lnTo>
                    <a:pt x="422696" y="142342"/>
                  </a:lnTo>
                  <a:lnTo>
                    <a:pt x="383003" y="164020"/>
                  </a:lnTo>
                  <a:lnTo>
                    <a:pt x="344192" y="187068"/>
                  </a:lnTo>
                  <a:lnTo>
                    <a:pt x="306296" y="211454"/>
                  </a:lnTo>
                  <a:lnTo>
                    <a:pt x="269346" y="237144"/>
                  </a:lnTo>
                  <a:lnTo>
                    <a:pt x="233376" y="264107"/>
                  </a:lnTo>
                  <a:lnTo>
                    <a:pt x="198418" y="292309"/>
                  </a:lnTo>
                  <a:lnTo>
                    <a:pt x="164505" y="321719"/>
                  </a:lnTo>
                  <a:lnTo>
                    <a:pt x="131669" y="352304"/>
                  </a:lnTo>
                  <a:lnTo>
                    <a:pt x="99942" y="384030"/>
                  </a:lnTo>
                  <a:lnTo>
                    <a:pt x="69358" y="416867"/>
                  </a:lnTo>
                  <a:lnTo>
                    <a:pt x="39948" y="450780"/>
                  </a:lnTo>
                  <a:lnTo>
                    <a:pt x="11746" y="485738"/>
                  </a:lnTo>
                  <a:lnTo>
                    <a:pt x="0" y="501409"/>
                  </a:lnTo>
                  <a:lnTo>
                    <a:pt x="34971" y="499176"/>
                  </a:lnTo>
                  <a:lnTo>
                    <a:pt x="95497" y="492437"/>
                  </a:lnTo>
                  <a:lnTo>
                    <a:pt x="159542" y="482181"/>
                  </a:lnTo>
                  <a:lnTo>
                    <a:pt x="227272" y="467979"/>
                  </a:lnTo>
                  <a:lnTo>
                    <a:pt x="282145" y="454102"/>
                  </a:lnTo>
                  <a:lnTo>
                    <a:pt x="335843" y="438552"/>
                  </a:lnTo>
                  <a:lnTo>
                    <a:pt x="388412" y="421454"/>
                  </a:lnTo>
                  <a:lnTo>
                    <a:pt x="439899" y="402931"/>
                  </a:lnTo>
                  <a:lnTo>
                    <a:pt x="490349" y="383106"/>
                  </a:lnTo>
                  <a:lnTo>
                    <a:pt x="539808" y="362105"/>
                  </a:lnTo>
                  <a:lnTo>
                    <a:pt x="588322" y="340051"/>
                  </a:lnTo>
                  <a:lnTo>
                    <a:pt x="635935" y="317067"/>
                  </a:lnTo>
                  <a:lnTo>
                    <a:pt x="682695" y="293277"/>
                  </a:lnTo>
                  <a:lnTo>
                    <a:pt x="728647" y="268806"/>
                  </a:lnTo>
                  <a:lnTo>
                    <a:pt x="773836" y="243778"/>
                  </a:lnTo>
                  <a:lnTo>
                    <a:pt x="818308" y="218315"/>
                  </a:lnTo>
                  <a:lnTo>
                    <a:pt x="862110" y="192543"/>
                  </a:lnTo>
                  <a:lnTo>
                    <a:pt x="947884" y="140564"/>
                  </a:lnTo>
                  <a:lnTo>
                    <a:pt x="1113394" y="38338"/>
                  </a:lnTo>
                  <a:lnTo>
                    <a:pt x="1153781" y="13865"/>
                  </a:lnTo>
                  <a:lnTo>
                    <a:pt x="1160588" y="9824"/>
                  </a:lnTo>
                  <a:lnTo>
                    <a:pt x="1147328" y="8068"/>
                  </a:lnTo>
                  <a:lnTo>
                    <a:pt x="1100082" y="3607"/>
                  </a:lnTo>
                  <a:close/>
                </a:path>
                <a:path w="1160780" h="501650">
                  <a:moveTo>
                    <a:pt x="1052345" y="907"/>
                  </a:moveTo>
                  <a:lnTo>
                    <a:pt x="955952" y="907"/>
                  </a:lnTo>
                  <a:lnTo>
                    <a:pt x="908214" y="3607"/>
                  </a:lnTo>
                  <a:lnTo>
                    <a:pt x="1100082" y="3607"/>
                  </a:lnTo>
                  <a:lnTo>
                    <a:pt x="1052345" y="907"/>
                  </a:lnTo>
                  <a:close/>
                </a:path>
                <a:path w="1160780" h="501650">
                  <a:moveTo>
                    <a:pt x="1004148" y="0"/>
                  </a:moveTo>
                  <a:lnTo>
                    <a:pt x="955952" y="907"/>
                  </a:lnTo>
                  <a:lnTo>
                    <a:pt x="1052345" y="907"/>
                  </a:lnTo>
                  <a:lnTo>
                    <a:pt x="1004148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1">
              <a:extLst>
                <a:ext uri="{FF2B5EF4-FFF2-40B4-BE49-F238E27FC236}">
                  <a16:creationId xmlns:a16="http://schemas.microsoft.com/office/drawing/2014/main" id="{1F3B8860-91A3-4278-9CBD-A348B1C7B4CC}"/>
                </a:ext>
              </a:extLst>
            </p:cNvPr>
            <p:cNvSpPr/>
            <p:nvPr/>
          </p:nvSpPr>
          <p:spPr>
            <a:xfrm>
              <a:off x="14502755" y="4398468"/>
              <a:ext cx="2379345" cy="989965"/>
            </a:xfrm>
            <a:custGeom>
              <a:avLst/>
              <a:gdLst/>
              <a:ahLst/>
              <a:cxnLst/>
              <a:rect l="l" t="t" r="r" b="b"/>
              <a:pathLst>
                <a:path w="2379344" h="989964">
                  <a:moveTo>
                    <a:pt x="2045455" y="0"/>
                  </a:moveTo>
                  <a:lnTo>
                    <a:pt x="1974028" y="14412"/>
                  </a:lnTo>
                  <a:lnTo>
                    <a:pt x="1932727" y="24798"/>
                  </a:lnTo>
                  <a:lnTo>
                    <a:pt x="1891154" y="36567"/>
                  </a:lnTo>
                  <a:lnTo>
                    <a:pt x="1849308" y="49636"/>
                  </a:lnTo>
                  <a:lnTo>
                    <a:pt x="1807184" y="63924"/>
                  </a:lnTo>
                  <a:lnTo>
                    <a:pt x="1764782" y="79346"/>
                  </a:lnTo>
                  <a:lnTo>
                    <a:pt x="1722097" y="95819"/>
                  </a:lnTo>
                  <a:lnTo>
                    <a:pt x="1679127" y="113262"/>
                  </a:lnTo>
                  <a:lnTo>
                    <a:pt x="1635869" y="131590"/>
                  </a:lnTo>
                  <a:lnTo>
                    <a:pt x="1592321" y="150721"/>
                  </a:lnTo>
                  <a:lnTo>
                    <a:pt x="1548479" y="170572"/>
                  </a:lnTo>
                  <a:lnTo>
                    <a:pt x="1459904" y="212101"/>
                  </a:lnTo>
                  <a:lnTo>
                    <a:pt x="1093308" y="390414"/>
                  </a:lnTo>
                  <a:lnTo>
                    <a:pt x="998474" y="434722"/>
                  </a:lnTo>
                  <a:lnTo>
                    <a:pt x="950563" y="456379"/>
                  </a:lnTo>
                  <a:lnTo>
                    <a:pt x="902320" y="477595"/>
                  </a:lnTo>
                  <a:lnTo>
                    <a:pt x="853742" y="498286"/>
                  </a:lnTo>
                  <a:lnTo>
                    <a:pt x="804825" y="518369"/>
                  </a:lnTo>
                  <a:lnTo>
                    <a:pt x="755568" y="537761"/>
                  </a:lnTo>
                  <a:lnTo>
                    <a:pt x="705967" y="556379"/>
                  </a:lnTo>
                  <a:lnTo>
                    <a:pt x="656019" y="574141"/>
                  </a:lnTo>
                  <a:lnTo>
                    <a:pt x="605723" y="590963"/>
                  </a:lnTo>
                  <a:lnTo>
                    <a:pt x="555074" y="606762"/>
                  </a:lnTo>
                  <a:lnTo>
                    <a:pt x="504070" y="621456"/>
                  </a:lnTo>
                  <a:lnTo>
                    <a:pt x="452708" y="634961"/>
                  </a:lnTo>
                  <a:lnTo>
                    <a:pt x="407851" y="645913"/>
                  </a:lnTo>
                  <a:lnTo>
                    <a:pt x="310914" y="666270"/>
                  </a:lnTo>
                  <a:lnTo>
                    <a:pt x="218974" y="682498"/>
                  </a:lnTo>
                  <a:lnTo>
                    <a:pt x="132003" y="694920"/>
                  </a:lnTo>
                  <a:lnTo>
                    <a:pt x="49975" y="703857"/>
                  </a:lnTo>
                  <a:lnTo>
                    <a:pt x="29604" y="705381"/>
                  </a:lnTo>
                  <a:lnTo>
                    <a:pt x="22023" y="741575"/>
                  </a:lnTo>
                  <a:lnTo>
                    <a:pt x="14139" y="787740"/>
                  </a:lnTo>
                  <a:lnTo>
                    <a:pt x="7950" y="834461"/>
                  </a:lnTo>
                  <a:lnTo>
                    <a:pt x="3490" y="881707"/>
                  </a:lnTo>
                  <a:lnTo>
                    <a:pt x="789" y="929444"/>
                  </a:lnTo>
                  <a:lnTo>
                    <a:pt x="47" y="968862"/>
                  </a:lnTo>
                  <a:lnTo>
                    <a:pt x="0" y="983879"/>
                  </a:lnTo>
                  <a:lnTo>
                    <a:pt x="98" y="989087"/>
                  </a:lnTo>
                  <a:lnTo>
                    <a:pt x="29601" y="989505"/>
                  </a:lnTo>
                  <a:lnTo>
                    <a:pt x="85579" y="988043"/>
                  </a:lnTo>
                  <a:lnTo>
                    <a:pt x="145156" y="983879"/>
                  </a:lnTo>
                  <a:lnTo>
                    <a:pt x="207458" y="977368"/>
                  </a:lnTo>
                  <a:lnTo>
                    <a:pt x="271616" y="968862"/>
                  </a:lnTo>
                  <a:lnTo>
                    <a:pt x="336758" y="958713"/>
                  </a:lnTo>
                  <a:lnTo>
                    <a:pt x="402012" y="947274"/>
                  </a:lnTo>
                  <a:lnTo>
                    <a:pt x="466507" y="934898"/>
                  </a:lnTo>
                  <a:lnTo>
                    <a:pt x="529371" y="921938"/>
                  </a:lnTo>
                  <a:lnTo>
                    <a:pt x="589734" y="908746"/>
                  </a:lnTo>
                  <a:lnTo>
                    <a:pt x="699469" y="883078"/>
                  </a:lnTo>
                  <a:lnTo>
                    <a:pt x="823526" y="851656"/>
                  </a:lnTo>
                  <a:lnTo>
                    <a:pt x="878015" y="837195"/>
                  </a:lnTo>
                  <a:lnTo>
                    <a:pt x="907106" y="830016"/>
                  </a:lnTo>
                  <a:lnTo>
                    <a:pt x="941739" y="820954"/>
                  </a:lnTo>
                  <a:lnTo>
                    <a:pt x="1074281" y="783976"/>
                  </a:lnTo>
                  <a:lnTo>
                    <a:pt x="2219691" y="434307"/>
                  </a:lnTo>
                  <a:lnTo>
                    <a:pt x="2244241" y="427868"/>
                  </a:lnTo>
                  <a:lnTo>
                    <a:pt x="2289568" y="418711"/>
                  </a:lnTo>
                  <a:lnTo>
                    <a:pt x="2336693" y="413878"/>
                  </a:lnTo>
                  <a:lnTo>
                    <a:pt x="2379083" y="413246"/>
                  </a:lnTo>
                  <a:lnTo>
                    <a:pt x="2370554" y="396191"/>
                  </a:lnTo>
                  <a:lnTo>
                    <a:pt x="2348876" y="356499"/>
                  </a:lnTo>
                  <a:lnTo>
                    <a:pt x="2325828" y="317688"/>
                  </a:lnTo>
                  <a:lnTo>
                    <a:pt x="2301443" y="279791"/>
                  </a:lnTo>
                  <a:lnTo>
                    <a:pt x="2275753" y="242842"/>
                  </a:lnTo>
                  <a:lnTo>
                    <a:pt x="2248790" y="206872"/>
                  </a:lnTo>
                  <a:lnTo>
                    <a:pt x="2220588" y="171914"/>
                  </a:lnTo>
                  <a:lnTo>
                    <a:pt x="2191179" y="138000"/>
                  </a:lnTo>
                  <a:lnTo>
                    <a:pt x="2160594" y="105164"/>
                  </a:lnTo>
                  <a:lnTo>
                    <a:pt x="2128868" y="73437"/>
                  </a:lnTo>
                  <a:lnTo>
                    <a:pt x="2096032" y="42853"/>
                  </a:lnTo>
                  <a:lnTo>
                    <a:pt x="2062118" y="13443"/>
                  </a:lnTo>
                  <a:lnTo>
                    <a:pt x="2045455" y="0"/>
                  </a:lnTo>
                  <a:close/>
                </a:path>
                <a:path w="2379344" h="989964">
                  <a:moveTo>
                    <a:pt x="2379083" y="413246"/>
                  </a:moveTo>
                  <a:lnTo>
                    <a:pt x="2367501" y="413246"/>
                  </a:lnTo>
                  <a:lnTo>
                    <a:pt x="2379252" y="413584"/>
                  </a:lnTo>
                  <a:lnTo>
                    <a:pt x="2379083" y="413246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2">
              <a:extLst>
                <a:ext uri="{FF2B5EF4-FFF2-40B4-BE49-F238E27FC236}">
                  <a16:creationId xmlns:a16="http://schemas.microsoft.com/office/drawing/2014/main" id="{24239498-8D76-411C-92F2-201B2CAB9485}"/>
                </a:ext>
              </a:extLst>
            </p:cNvPr>
            <p:cNvSpPr/>
            <p:nvPr/>
          </p:nvSpPr>
          <p:spPr>
            <a:xfrm>
              <a:off x="14540253" y="4136309"/>
              <a:ext cx="1972310" cy="934719"/>
            </a:xfrm>
            <a:custGeom>
              <a:avLst/>
              <a:gdLst/>
              <a:ahLst/>
              <a:cxnLst/>
              <a:rect l="l" t="t" r="r" b="b"/>
              <a:pathLst>
                <a:path w="1972309" h="934720">
                  <a:moveTo>
                    <a:pt x="1423137" y="0"/>
                  </a:moveTo>
                  <a:lnTo>
                    <a:pt x="1382264" y="24248"/>
                  </a:lnTo>
                  <a:lnTo>
                    <a:pt x="1341877" y="48721"/>
                  </a:lnTo>
                  <a:lnTo>
                    <a:pt x="1176365" y="150947"/>
                  </a:lnTo>
                  <a:lnTo>
                    <a:pt x="1090591" y="202926"/>
                  </a:lnTo>
                  <a:lnTo>
                    <a:pt x="1046789" y="228698"/>
                  </a:lnTo>
                  <a:lnTo>
                    <a:pt x="1002316" y="254161"/>
                  </a:lnTo>
                  <a:lnTo>
                    <a:pt x="957126" y="279189"/>
                  </a:lnTo>
                  <a:lnTo>
                    <a:pt x="911174" y="303660"/>
                  </a:lnTo>
                  <a:lnTo>
                    <a:pt x="864414" y="327450"/>
                  </a:lnTo>
                  <a:lnTo>
                    <a:pt x="816800" y="350434"/>
                  </a:lnTo>
                  <a:lnTo>
                    <a:pt x="768286" y="372488"/>
                  </a:lnTo>
                  <a:lnTo>
                    <a:pt x="718827" y="393489"/>
                  </a:lnTo>
                  <a:lnTo>
                    <a:pt x="668377" y="413314"/>
                  </a:lnTo>
                  <a:lnTo>
                    <a:pt x="616890" y="431837"/>
                  </a:lnTo>
                  <a:lnTo>
                    <a:pt x="564320" y="448935"/>
                  </a:lnTo>
                  <a:lnTo>
                    <a:pt x="510622" y="464485"/>
                  </a:lnTo>
                  <a:lnTo>
                    <a:pt x="455749" y="478362"/>
                  </a:lnTo>
                  <a:lnTo>
                    <a:pt x="388019" y="492562"/>
                  </a:lnTo>
                  <a:lnTo>
                    <a:pt x="323974" y="502817"/>
                  </a:lnTo>
                  <a:lnTo>
                    <a:pt x="263449" y="509555"/>
                  </a:lnTo>
                  <a:lnTo>
                    <a:pt x="206279" y="513205"/>
                  </a:lnTo>
                  <a:lnTo>
                    <a:pt x="193660" y="513436"/>
                  </a:lnTo>
                  <a:lnTo>
                    <a:pt x="173834" y="541951"/>
                  </a:lnTo>
                  <a:lnTo>
                    <a:pt x="149449" y="579847"/>
                  </a:lnTo>
                  <a:lnTo>
                    <a:pt x="126401" y="618658"/>
                  </a:lnTo>
                  <a:lnTo>
                    <a:pt x="104723" y="658350"/>
                  </a:lnTo>
                  <a:lnTo>
                    <a:pt x="84448" y="698893"/>
                  </a:lnTo>
                  <a:lnTo>
                    <a:pt x="65608" y="740251"/>
                  </a:lnTo>
                  <a:lnTo>
                    <a:pt x="48235" y="782394"/>
                  </a:lnTo>
                  <a:lnTo>
                    <a:pt x="32362" y="825289"/>
                  </a:lnTo>
                  <a:lnTo>
                    <a:pt x="18022" y="868903"/>
                  </a:lnTo>
                  <a:lnTo>
                    <a:pt x="5248" y="913203"/>
                  </a:lnTo>
                  <a:lnTo>
                    <a:pt x="0" y="934312"/>
                  </a:lnTo>
                  <a:lnTo>
                    <a:pt x="72335" y="926432"/>
                  </a:lnTo>
                  <a:lnTo>
                    <a:pt x="159305" y="914011"/>
                  </a:lnTo>
                  <a:lnTo>
                    <a:pt x="251246" y="897783"/>
                  </a:lnTo>
                  <a:lnTo>
                    <a:pt x="348182" y="877428"/>
                  </a:lnTo>
                  <a:lnTo>
                    <a:pt x="393039" y="866476"/>
                  </a:lnTo>
                  <a:lnTo>
                    <a:pt x="444401" y="852970"/>
                  </a:lnTo>
                  <a:lnTo>
                    <a:pt x="495405" y="838276"/>
                  </a:lnTo>
                  <a:lnTo>
                    <a:pt x="546054" y="822476"/>
                  </a:lnTo>
                  <a:lnTo>
                    <a:pt x="596350" y="805654"/>
                  </a:lnTo>
                  <a:lnTo>
                    <a:pt x="646298" y="787891"/>
                  </a:lnTo>
                  <a:lnTo>
                    <a:pt x="695899" y="769273"/>
                  </a:lnTo>
                  <a:lnTo>
                    <a:pt x="745156" y="749880"/>
                  </a:lnTo>
                  <a:lnTo>
                    <a:pt x="794073" y="729797"/>
                  </a:lnTo>
                  <a:lnTo>
                    <a:pt x="842651" y="709106"/>
                  </a:lnTo>
                  <a:lnTo>
                    <a:pt x="890894" y="687890"/>
                  </a:lnTo>
                  <a:lnTo>
                    <a:pt x="938805" y="666233"/>
                  </a:lnTo>
                  <a:lnTo>
                    <a:pt x="1033639" y="621924"/>
                  </a:lnTo>
                  <a:lnTo>
                    <a:pt x="1400235" y="443612"/>
                  </a:lnTo>
                  <a:lnTo>
                    <a:pt x="1488810" y="402083"/>
                  </a:lnTo>
                  <a:lnTo>
                    <a:pt x="1532652" y="382233"/>
                  </a:lnTo>
                  <a:lnTo>
                    <a:pt x="1576200" y="363102"/>
                  </a:lnTo>
                  <a:lnTo>
                    <a:pt x="1619458" y="344774"/>
                  </a:lnTo>
                  <a:lnTo>
                    <a:pt x="1662428" y="327332"/>
                  </a:lnTo>
                  <a:lnTo>
                    <a:pt x="1705113" y="310859"/>
                  </a:lnTo>
                  <a:lnTo>
                    <a:pt x="1747515" y="295437"/>
                  </a:lnTo>
                  <a:lnTo>
                    <a:pt x="1789639" y="281150"/>
                  </a:lnTo>
                  <a:lnTo>
                    <a:pt x="1831485" y="268080"/>
                  </a:lnTo>
                  <a:lnTo>
                    <a:pt x="1873058" y="256312"/>
                  </a:lnTo>
                  <a:lnTo>
                    <a:pt x="1914360" y="245926"/>
                  </a:lnTo>
                  <a:lnTo>
                    <a:pt x="1955393" y="237008"/>
                  </a:lnTo>
                  <a:lnTo>
                    <a:pt x="1971833" y="234036"/>
                  </a:lnTo>
                  <a:lnTo>
                    <a:pt x="1953691" y="220437"/>
                  </a:lnTo>
                  <a:lnTo>
                    <a:pt x="1916742" y="194746"/>
                  </a:lnTo>
                  <a:lnTo>
                    <a:pt x="1878846" y="170361"/>
                  </a:lnTo>
                  <a:lnTo>
                    <a:pt x="1840035" y="147313"/>
                  </a:lnTo>
                  <a:lnTo>
                    <a:pt x="1800342" y="125635"/>
                  </a:lnTo>
                  <a:lnTo>
                    <a:pt x="1759800" y="105359"/>
                  </a:lnTo>
                  <a:lnTo>
                    <a:pt x="1718441" y="86519"/>
                  </a:lnTo>
                  <a:lnTo>
                    <a:pt x="1676298" y="69146"/>
                  </a:lnTo>
                  <a:lnTo>
                    <a:pt x="1633403" y="53273"/>
                  </a:lnTo>
                  <a:lnTo>
                    <a:pt x="1589789" y="38933"/>
                  </a:lnTo>
                  <a:lnTo>
                    <a:pt x="1545488" y="26158"/>
                  </a:lnTo>
                  <a:lnTo>
                    <a:pt x="1500533" y="14981"/>
                  </a:lnTo>
                  <a:lnTo>
                    <a:pt x="1454957" y="5434"/>
                  </a:lnTo>
                  <a:lnTo>
                    <a:pt x="1423137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3">
              <a:extLst>
                <a:ext uri="{FF2B5EF4-FFF2-40B4-BE49-F238E27FC236}">
                  <a16:creationId xmlns:a16="http://schemas.microsoft.com/office/drawing/2014/main" id="{9B67CCC9-A774-4D84-8BF0-495B3C2E29DB}"/>
                </a:ext>
              </a:extLst>
            </p:cNvPr>
            <p:cNvSpPr/>
            <p:nvPr/>
          </p:nvSpPr>
          <p:spPr>
            <a:xfrm>
              <a:off x="3644785" y="4119606"/>
              <a:ext cx="2513330" cy="2513330"/>
            </a:xfrm>
            <a:custGeom>
              <a:avLst/>
              <a:gdLst/>
              <a:ahLst/>
              <a:cxnLst/>
              <a:rect l="l" t="t" r="r" b="b"/>
              <a:pathLst>
                <a:path w="2513329" h="2513329">
                  <a:moveTo>
                    <a:pt x="2513012" y="1256512"/>
                  </a:moveTo>
                  <a:lnTo>
                    <a:pt x="2512098" y="1208316"/>
                  </a:lnTo>
                  <a:lnTo>
                    <a:pt x="2510244" y="1175550"/>
                  </a:lnTo>
                  <a:lnTo>
                    <a:pt x="2509405" y="1160576"/>
                  </a:lnTo>
                  <a:lnTo>
                    <a:pt x="2504948" y="1113332"/>
                  </a:lnTo>
                  <a:lnTo>
                    <a:pt x="2498750" y="1066609"/>
                  </a:lnTo>
                  <a:lnTo>
                    <a:pt x="2490876" y="1020445"/>
                  </a:lnTo>
                  <a:lnTo>
                    <a:pt x="2481326" y="974864"/>
                  </a:lnTo>
                  <a:lnTo>
                    <a:pt x="2470150" y="929906"/>
                  </a:lnTo>
                  <a:lnTo>
                    <a:pt x="2457373" y="885609"/>
                  </a:lnTo>
                  <a:lnTo>
                    <a:pt x="2443035" y="841997"/>
                  </a:lnTo>
                  <a:lnTo>
                    <a:pt x="2427160" y="799109"/>
                  </a:lnTo>
                  <a:lnTo>
                    <a:pt x="2409787" y="756958"/>
                  </a:lnTo>
                  <a:lnTo>
                    <a:pt x="2395690" y="726020"/>
                  </a:lnTo>
                  <a:lnTo>
                    <a:pt x="2390940" y="715594"/>
                  </a:lnTo>
                  <a:lnTo>
                    <a:pt x="2370671" y="675055"/>
                  </a:lnTo>
                  <a:lnTo>
                    <a:pt x="2348992" y="635368"/>
                  </a:lnTo>
                  <a:lnTo>
                    <a:pt x="2325941" y="596557"/>
                  </a:lnTo>
                  <a:lnTo>
                    <a:pt x="2301557" y="558660"/>
                  </a:lnTo>
                  <a:lnTo>
                    <a:pt x="2275865" y="521703"/>
                  </a:lnTo>
                  <a:lnTo>
                    <a:pt x="2248903" y="485736"/>
                  </a:lnTo>
                  <a:lnTo>
                    <a:pt x="2220709" y="450773"/>
                  </a:lnTo>
                  <a:lnTo>
                    <a:pt x="2191296" y="416864"/>
                  </a:lnTo>
                  <a:lnTo>
                    <a:pt x="2160714" y="384035"/>
                  </a:lnTo>
                  <a:lnTo>
                    <a:pt x="2128990" y="352298"/>
                  </a:lnTo>
                  <a:lnTo>
                    <a:pt x="2096147" y="321716"/>
                  </a:lnTo>
                  <a:lnTo>
                    <a:pt x="2062238" y="292303"/>
                  </a:lnTo>
                  <a:lnTo>
                    <a:pt x="2027275" y="264109"/>
                  </a:lnTo>
                  <a:lnTo>
                    <a:pt x="1991309" y="237147"/>
                  </a:lnTo>
                  <a:lnTo>
                    <a:pt x="1954352" y="211455"/>
                  </a:lnTo>
                  <a:lnTo>
                    <a:pt x="1916455" y="187071"/>
                  </a:lnTo>
                  <a:lnTo>
                    <a:pt x="1877644" y="164020"/>
                  </a:lnTo>
                  <a:lnTo>
                    <a:pt x="1837956" y="142341"/>
                  </a:lnTo>
                  <a:lnTo>
                    <a:pt x="1797418" y="122072"/>
                  </a:lnTo>
                  <a:lnTo>
                    <a:pt x="1756054" y="103225"/>
                  </a:lnTo>
                  <a:lnTo>
                    <a:pt x="1713915" y="85852"/>
                  </a:lnTo>
                  <a:lnTo>
                    <a:pt x="1671015" y="69977"/>
                  </a:lnTo>
                  <a:lnTo>
                    <a:pt x="1627403" y="55638"/>
                  </a:lnTo>
                  <a:lnTo>
                    <a:pt x="1583105" y="42862"/>
                  </a:lnTo>
                  <a:lnTo>
                    <a:pt x="1538147" y="31686"/>
                  </a:lnTo>
                  <a:lnTo>
                    <a:pt x="1492567" y="22148"/>
                  </a:lnTo>
                  <a:lnTo>
                    <a:pt x="1446403" y="14262"/>
                  </a:lnTo>
                  <a:lnTo>
                    <a:pt x="1399679" y="8077"/>
                  </a:lnTo>
                  <a:lnTo>
                    <a:pt x="1352435" y="3606"/>
                  </a:lnTo>
                  <a:lnTo>
                    <a:pt x="1304696" y="914"/>
                  </a:lnTo>
                  <a:lnTo>
                    <a:pt x="1256499" y="0"/>
                  </a:lnTo>
                  <a:lnTo>
                    <a:pt x="1208303" y="914"/>
                  </a:lnTo>
                  <a:lnTo>
                    <a:pt x="1160576" y="3606"/>
                  </a:lnTo>
                  <a:lnTo>
                    <a:pt x="1113320" y="8077"/>
                  </a:lnTo>
                  <a:lnTo>
                    <a:pt x="1066596" y="14262"/>
                  </a:lnTo>
                  <a:lnTo>
                    <a:pt x="1020432" y="22148"/>
                  </a:lnTo>
                  <a:lnTo>
                    <a:pt x="974864" y="31686"/>
                  </a:lnTo>
                  <a:lnTo>
                    <a:pt x="929906" y="42862"/>
                  </a:lnTo>
                  <a:lnTo>
                    <a:pt x="885609" y="55638"/>
                  </a:lnTo>
                  <a:lnTo>
                    <a:pt x="841997" y="69977"/>
                  </a:lnTo>
                  <a:lnTo>
                    <a:pt x="799096" y="85852"/>
                  </a:lnTo>
                  <a:lnTo>
                    <a:pt x="756958" y="103225"/>
                  </a:lnTo>
                  <a:lnTo>
                    <a:pt x="715594" y="122072"/>
                  </a:lnTo>
                  <a:lnTo>
                    <a:pt x="675055" y="142341"/>
                  </a:lnTo>
                  <a:lnTo>
                    <a:pt x="635355" y="164020"/>
                  </a:lnTo>
                  <a:lnTo>
                    <a:pt x="596544" y="187071"/>
                  </a:lnTo>
                  <a:lnTo>
                    <a:pt x="558647" y="211455"/>
                  </a:lnTo>
                  <a:lnTo>
                    <a:pt x="521703" y="237147"/>
                  </a:lnTo>
                  <a:lnTo>
                    <a:pt x="485736" y="264109"/>
                  </a:lnTo>
                  <a:lnTo>
                    <a:pt x="450773" y="292303"/>
                  </a:lnTo>
                  <a:lnTo>
                    <a:pt x="416864" y="321716"/>
                  </a:lnTo>
                  <a:lnTo>
                    <a:pt x="384022" y="352298"/>
                  </a:lnTo>
                  <a:lnTo>
                    <a:pt x="352298" y="384035"/>
                  </a:lnTo>
                  <a:lnTo>
                    <a:pt x="321716" y="416864"/>
                  </a:lnTo>
                  <a:lnTo>
                    <a:pt x="292303" y="450773"/>
                  </a:lnTo>
                  <a:lnTo>
                    <a:pt x="264096" y="485736"/>
                  </a:lnTo>
                  <a:lnTo>
                    <a:pt x="237134" y="521703"/>
                  </a:lnTo>
                  <a:lnTo>
                    <a:pt x="211455" y="558660"/>
                  </a:lnTo>
                  <a:lnTo>
                    <a:pt x="187071" y="596557"/>
                  </a:lnTo>
                  <a:lnTo>
                    <a:pt x="164020" y="635368"/>
                  </a:lnTo>
                  <a:lnTo>
                    <a:pt x="142341" y="675055"/>
                  </a:lnTo>
                  <a:lnTo>
                    <a:pt x="122059" y="715594"/>
                  </a:lnTo>
                  <a:lnTo>
                    <a:pt x="103225" y="756958"/>
                  </a:lnTo>
                  <a:lnTo>
                    <a:pt x="85852" y="799096"/>
                  </a:lnTo>
                  <a:lnTo>
                    <a:pt x="69977" y="841997"/>
                  </a:lnTo>
                  <a:lnTo>
                    <a:pt x="55638" y="885609"/>
                  </a:lnTo>
                  <a:lnTo>
                    <a:pt x="42862" y="929906"/>
                  </a:lnTo>
                  <a:lnTo>
                    <a:pt x="31686" y="974864"/>
                  </a:lnTo>
                  <a:lnTo>
                    <a:pt x="22136" y="1020445"/>
                  </a:lnTo>
                  <a:lnTo>
                    <a:pt x="14249" y="1066609"/>
                  </a:lnTo>
                  <a:lnTo>
                    <a:pt x="8064" y="1113332"/>
                  </a:lnTo>
                  <a:lnTo>
                    <a:pt x="3606" y="1160576"/>
                  </a:lnTo>
                  <a:lnTo>
                    <a:pt x="901" y="1208316"/>
                  </a:lnTo>
                  <a:lnTo>
                    <a:pt x="0" y="1256512"/>
                  </a:lnTo>
                  <a:lnTo>
                    <a:pt x="901" y="1304709"/>
                  </a:lnTo>
                  <a:lnTo>
                    <a:pt x="3606" y="1352448"/>
                  </a:lnTo>
                  <a:lnTo>
                    <a:pt x="8064" y="1399692"/>
                  </a:lnTo>
                  <a:lnTo>
                    <a:pt x="14249" y="1446415"/>
                  </a:lnTo>
                  <a:lnTo>
                    <a:pt x="22136" y="1492580"/>
                  </a:lnTo>
                  <a:lnTo>
                    <a:pt x="31686" y="1538147"/>
                  </a:lnTo>
                  <a:lnTo>
                    <a:pt x="42862" y="1583105"/>
                  </a:lnTo>
                  <a:lnTo>
                    <a:pt x="55638" y="1627403"/>
                  </a:lnTo>
                  <a:lnTo>
                    <a:pt x="69977" y="1671027"/>
                  </a:lnTo>
                  <a:lnTo>
                    <a:pt x="85852" y="1713915"/>
                  </a:lnTo>
                  <a:lnTo>
                    <a:pt x="103225" y="1756054"/>
                  </a:lnTo>
                  <a:lnTo>
                    <a:pt x="122059" y="1797418"/>
                  </a:lnTo>
                  <a:lnTo>
                    <a:pt x="142341" y="1837956"/>
                  </a:lnTo>
                  <a:lnTo>
                    <a:pt x="164020" y="1877656"/>
                  </a:lnTo>
                  <a:lnTo>
                    <a:pt x="187071" y="1916468"/>
                  </a:lnTo>
                  <a:lnTo>
                    <a:pt x="211455" y="1954364"/>
                  </a:lnTo>
                  <a:lnTo>
                    <a:pt x="237134" y="1991309"/>
                  </a:lnTo>
                  <a:lnTo>
                    <a:pt x="264096" y="2027275"/>
                  </a:lnTo>
                  <a:lnTo>
                    <a:pt x="292303" y="2062238"/>
                  </a:lnTo>
                  <a:lnTo>
                    <a:pt x="321716" y="2096147"/>
                  </a:lnTo>
                  <a:lnTo>
                    <a:pt x="352298" y="2128990"/>
                  </a:lnTo>
                  <a:lnTo>
                    <a:pt x="384022" y="2160714"/>
                  </a:lnTo>
                  <a:lnTo>
                    <a:pt x="416864" y="2191296"/>
                  </a:lnTo>
                  <a:lnTo>
                    <a:pt x="450773" y="2220709"/>
                  </a:lnTo>
                  <a:lnTo>
                    <a:pt x="485736" y="2248916"/>
                  </a:lnTo>
                  <a:lnTo>
                    <a:pt x="521703" y="2275878"/>
                  </a:lnTo>
                  <a:lnTo>
                    <a:pt x="558647" y="2301557"/>
                  </a:lnTo>
                  <a:lnTo>
                    <a:pt x="596544" y="2325954"/>
                  </a:lnTo>
                  <a:lnTo>
                    <a:pt x="635355" y="2348992"/>
                  </a:lnTo>
                  <a:lnTo>
                    <a:pt x="675055" y="2370671"/>
                  </a:lnTo>
                  <a:lnTo>
                    <a:pt x="715594" y="2390952"/>
                  </a:lnTo>
                  <a:lnTo>
                    <a:pt x="756958" y="2409787"/>
                  </a:lnTo>
                  <a:lnTo>
                    <a:pt x="799096" y="2427160"/>
                  </a:lnTo>
                  <a:lnTo>
                    <a:pt x="841997" y="2443035"/>
                  </a:lnTo>
                  <a:lnTo>
                    <a:pt x="885609" y="2457373"/>
                  </a:lnTo>
                  <a:lnTo>
                    <a:pt x="929906" y="2470150"/>
                  </a:lnTo>
                  <a:lnTo>
                    <a:pt x="974864" y="2481326"/>
                  </a:lnTo>
                  <a:lnTo>
                    <a:pt x="1020432" y="2490876"/>
                  </a:lnTo>
                  <a:lnTo>
                    <a:pt x="1066596" y="2498763"/>
                  </a:lnTo>
                  <a:lnTo>
                    <a:pt x="1113320" y="2504948"/>
                  </a:lnTo>
                  <a:lnTo>
                    <a:pt x="1160576" y="2509405"/>
                  </a:lnTo>
                  <a:lnTo>
                    <a:pt x="1208303" y="2512110"/>
                  </a:lnTo>
                  <a:lnTo>
                    <a:pt x="1256499" y="2513012"/>
                  </a:lnTo>
                  <a:lnTo>
                    <a:pt x="1304696" y="2512110"/>
                  </a:lnTo>
                  <a:lnTo>
                    <a:pt x="1352435" y="2509405"/>
                  </a:lnTo>
                  <a:lnTo>
                    <a:pt x="1399679" y="2504948"/>
                  </a:lnTo>
                  <a:lnTo>
                    <a:pt x="1446403" y="2498763"/>
                  </a:lnTo>
                  <a:lnTo>
                    <a:pt x="1492567" y="2490876"/>
                  </a:lnTo>
                  <a:lnTo>
                    <a:pt x="1538147" y="2481326"/>
                  </a:lnTo>
                  <a:lnTo>
                    <a:pt x="1583105" y="2470150"/>
                  </a:lnTo>
                  <a:lnTo>
                    <a:pt x="1627403" y="2457373"/>
                  </a:lnTo>
                  <a:lnTo>
                    <a:pt x="1671015" y="2443035"/>
                  </a:lnTo>
                  <a:lnTo>
                    <a:pt x="1713915" y="2427160"/>
                  </a:lnTo>
                  <a:lnTo>
                    <a:pt x="1756054" y="2409787"/>
                  </a:lnTo>
                  <a:lnTo>
                    <a:pt x="1797418" y="2390952"/>
                  </a:lnTo>
                  <a:lnTo>
                    <a:pt x="1837956" y="2370671"/>
                  </a:lnTo>
                  <a:lnTo>
                    <a:pt x="1877644" y="2348992"/>
                  </a:lnTo>
                  <a:lnTo>
                    <a:pt x="1916455" y="2325954"/>
                  </a:lnTo>
                  <a:lnTo>
                    <a:pt x="1954352" y="2301557"/>
                  </a:lnTo>
                  <a:lnTo>
                    <a:pt x="1991309" y="2275878"/>
                  </a:lnTo>
                  <a:lnTo>
                    <a:pt x="2027275" y="2248916"/>
                  </a:lnTo>
                  <a:lnTo>
                    <a:pt x="2062238" y="2220709"/>
                  </a:lnTo>
                  <a:lnTo>
                    <a:pt x="2096147" y="2191296"/>
                  </a:lnTo>
                  <a:lnTo>
                    <a:pt x="2128990" y="2160714"/>
                  </a:lnTo>
                  <a:lnTo>
                    <a:pt x="2160714" y="2128990"/>
                  </a:lnTo>
                  <a:lnTo>
                    <a:pt x="2191296" y="2096147"/>
                  </a:lnTo>
                  <a:lnTo>
                    <a:pt x="2220709" y="2062238"/>
                  </a:lnTo>
                  <a:lnTo>
                    <a:pt x="2248903" y="2027275"/>
                  </a:lnTo>
                  <a:lnTo>
                    <a:pt x="2275865" y="1991309"/>
                  </a:lnTo>
                  <a:lnTo>
                    <a:pt x="2301557" y="1954364"/>
                  </a:lnTo>
                  <a:lnTo>
                    <a:pt x="2325941" y="1916468"/>
                  </a:lnTo>
                  <a:lnTo>
                    <a:pt x="2348992" y="1877656"/>
                  </a:lnTo>
                  <a:lnTo>
                    <a:pt x="2370671" y="1837956"/>
                  </a:lnTo>
                  <a:lnTo>
                    <a:pt x="2390940" y="1797418"/>
                  </a:lnTo>
                  <a:lnTo>
                    <a:pt x="2409787" y="1756054"/>
                  </a:lnTo>
                  <a:lnTo>
                    <a:pt x="2427160" y="1713915"/>
                  </a:lnTo>
                  <a:lnTo>
                    <a:pt x="2443035" y="1671027"/>
                  </a:lnTo>
                  <a:lnTo>
                    <a:pt x="2457373" y="1627403"/>
                  </a:lnTo>
                  <a:lnTo>
                    <a:pt x="2470150" y="1583105"/>
                  </a:lnTo>
                  <a:lnTo>
                    <a:pt x="2481326" y="1538147"/>
                  </a:lnTo>
                  <a:lnTo>
                    <a:pt x="2490876" y="1492580"/>
                  </a:lnTo>
                  <a:lnTo>
                    <a:pt x="2498750" y="1446415"/>
                  </a:lnTo>
                  <a:lnTo>
                    <a:pt x="2504948" y="1399692"/>
                  </a:lnTo>
                  <a:lnTo>
                    <a:pt x="2509405" y="1352448"/>
                  </a:lnTo>
                  <a:lnTo>
                    <a:pt x="2512098" y="1304709"/>
                  </a:lnTo>
                  <a:lnTo>
                    <a:pt x="2513012" y="1256512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4" name="object 14">
              <a:extLst>
                <a:ext uri="{FF2B5EF4-FFF2-40B4-BE49-F238E27FC236}">
                  <a16:creationId xmlns:a16="http://schemas.microsoft.com/office/drawing/2014/main" id="{B10E0154-A2A5-4E6D-96CF-352049F79801}"/>
                </a:ext>
              </a:extLst>
            </p:cNvPr>
            <p:cNvSpPr/>
            <p:nvPr/>
          </p:nvSpPr>
          <p:spPr>
            <a:xfrm>
              <a:off x="3897153" y="4119602"/>
              <a:ext cx="1160780" cy="501650"/>
            </a:xfrm>
            <a:custGeom>
              <a:avLst/>
              <a:gdLst/>
              <a:ahLst/>
              <a:cxnLst/>
              <a:rect l="l" t="t" r="r" b="b"/>
              <a:pathLst>
                <a:path w="1160779" h="501650">
                  <a:moveTo>
                    <a:pt x="1100075" y="3607"/>
                  </a:moveTo>
                  <a:lnTo>
                    <a:pt x="908207" y="3607"/>
                  </a:lnTo>
                  <a:lnTo>
                    <a:pt x="860962" y="8068"/>
                  </a:lnTo>
                  <a:lnTo>
                    <a:pt x="814240" y="14257"/>
                  </a:lnTo>
                  <a:lnTo>
                    <a:pt x="768074" y="22141"/>
                  </a:lnTo>
                  <a:lnTo>
                    <a:pt x="722498" y="31688"/>
                  </a:lnTo>
                  <a:lnTo>
                    <a:pt x="677543" y="42865"/>
                  </a:lnTo>
                  <a:lnTo>
                    <a:pt x="633243" y="55640"/>
                  </a:lnTo>
                  <a:lnTo>
                    <a:pt x="589629" y="69980"/>
                  </a:lnTo>
                  <a:lnTo>
                    <a:pt x="577939" y="75516"/>
                  </a:lnTo>
                  <a:lnTo>
                    <a:pt x="534494" y="96068"/>
                  </a:lnTo>
                  <a:lnTo>
                    <a:pt x="491824" y="114788"/>
                  </a:lnTo>
                  <a:lnTo>
                    <a:pt x="450036" y="131561"/>
                  </a:lnTo>
                  <a:lnTo>
                    <a:pt x="429278" y="139047"/>
                  </a:lnTo>
                  <a:lnTo>
                    <a:pt x="422691" y="142342"/>
                  </a:lnTo>
                  <a:lnTo>
                    <a:pt x="382998" y="164020"/>
                  </a:lnTo>
                  <a:lnTo>
                    <a:pt x="344188" y="187068"/>
                  </a:lnTo>
                  <a:lnTo>
                    <a:pt x="306292" y="211454"/>
                  </a:lnTo>
                  <a:lnTo>
                    <a:pt x="269343" y="237144"/>
                  </a:lnTo>
                  <a:lnTo>
                    <a:pt x="233373" y="264107"/>
                  </a:lnTo>
                  <a:lnTo>
                    <a:pt x="198416" y="292309"/>
                  </a:lnTo>
                  <a:lnTo>
                    <a:pt x="164503" y="321719"/>
                  </a:lnTo>
                  <a:lnTo>
                    <a:pt x="131667" y="352304"/>
                  </a:lnTo>
                  <a:lnTo>
                    <a:pt x="99941" y="384030"/>
                  </a:lnTo>
                  <a:lnTo>
                    <a:pt x="69357" y="416867"/>
                  </a:lnTo>
                  <a:lnTo>
                    <a:pt x="39947" y="450780"/>
                  </a:lnTo>
                  <a:lnTo>
                    <a:pt x="11746" y="485738"/>
                  </a:lnTo>
                  <a:lnTo>
                    <a:pt x="0" y="501408"/>
                  </a:lnTo>
                  <a:lnTo>
                    <a:pt x="34964" y="499176"/>
                  </a:lnTo>
                  <a:lnTo>
                    <a:pt x="95489" y="492437"/>
                  </a:lnTo>
                  <a:lnTo>
                    <a:pt x="159534" y="482181"/>
                  </a:lnTo>
                  <a:lnTo>
                    <a:pt x="227264" y="467979"/>
                  </a:lnTo>
                  <a:lnTo>
                    <a:pt x="282137" y="454102"/>
                  </a:lnTo>
                  <a:lnTo>
                    <a:pt x="335835" y="438552"/>
                  </a:lnTo>
                  <a:lnTo>
                    <a:pt x="388405" y="421454"/>
                  </a:lnTo>
                  <a:lnTo>
                    <a:pt x="439892" y="402931"/>
                  </a:lnTo>
                  <a:lnTo>
                    <a:pt x="490342" y="383106"/>
                  </a:lnTo>
                  <a:lnTo>
                    <a:pt x="539800" y="362105"/>
                  </a:lnTo>
                  <a:lnTo>
                    <a:pt x="588314" y="340051"/>
                  </a:lnTo>
                  <a:lnTo>
                    <a:pt x="635927" y="317067"/>
                  </a:lnTo>
                  <a:lnTo>
                    <a:pt x="682687" y="293277"/>
                  </a:lnTo>
                  <a:lnTo>
                    <a:pt x="728639" y="268806"/>
                  </a:lnTo>
                  <a:lnTo>
                    <a:pt x="773828" y="243778"/>
                  </a:lnTo>
                  <a:lnTo>
                    <a:pt x="818301" y="218315"/>
                  </a:lnTo>
                  <a:lnTo>
                    <a:pt x="862102" y="192543"/>
                  </a:lnTo>
                  <a:lnTo>
                    <a:pt x="947876" y="140564"/>
                  </a:lnTo>
                  <a:lnTo>
                    <a:pt x="1113386" y="38338"/>
                  </a:lnTo>
                  <a:lnTo>
                    <a:pt x="1153773" y="13865"/>
                  </a:lnTo>
                  <a:lnTo>
                    <a:pt x="1160580" y="9824"/>
                  </a:lnTo>
                  <a:lnTo>
                    <a:pt x="1147321" y="8068"/>
                  </a:lnTo>
                  <a:lnTo>
                    <a:pt x="1100075" y="3607"/>
                  </a:lnTo>
                  <a:close/>
                </a:path>
                <a:path w="1160779" h="501650">
                  <a:moveTo>
                    <a:pt x="1004141" y="0"/>
                  </a:moveTo>
                  <a:lnTo>
                    <a:pt x="955945" y="907"/>
                  </a:lnTo>
                  <a:lnTo>
                    <a:pt x="908207" y="3607"/>
                  </a:lnTo>
                  <a:lnTo>
                    <a:pt x="1100075" y="3607"/>
                  </a:lnTo>
                  <a:lnTo>
                    <a:pt x="1052338" y="907"/>
                  </a:lnTo>
                  <a:lnTo>
                    <a:pt x="1004141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5">
              <a:extLst>
                <a:ext uri="{FF2B5EF4-FFF2-40B4-BE49-F238E27FC236}">
                  <a16:creationId xmlns:a16="http://schemas.microsoft.com/office/drawing/2014/main" id="{6D6AA173-EF45-4357-92C6-FE96F7C5E2A2}"/>
                </a:ext>
              </a:extLst>
            </p:cNvPr>
            <p:cNvSpPr/>
            <p:nvPr/>
          </p:nvSpPr>
          <p:spPr>
            <a:xfrm>
              <a:off x="3644917" y="4398469"/>
              <a:ext cx="2379345" cy="989965"/>
            </a:xfrm>
            <a:custGeom>
              <a:avLst/>
              <a:gdLst/>
              <a:ahLst/>
              <a:cxnLst/>
              <a:rect l="l" t="t" r="r" b="b"/>
              <a:pathLst>
                <a:path w="2379345" h="989964">
                  <a:moveTo>
                    <a:pt x="2045444" y="0"/>
                  </a:moveTo>
                  <a:lnTo>
                    <a:pt x="1974019" y="14412"/>
                  </a:lnTo>
                  <a:lnTo>
                    <a:pt x="1932717" y="24798"/>
                  </a:lnTo>
                  <a:lnTo>
                    <a:pt x="1891145" y="36567"/>
                  </a:lnTo>
                  <a:lnTo>
                    <a:pt x="1849298" y="49636"/>
                  </a:lnTo>
                  <a:lnTo>
                    <a:pt x="1807175" y="63924"/>
                  </a:lnTo>
                  <a:lnTo>
                    <a:pt x="1764772" y="79346"/>
                  </a:lnTo>
                  <a:lnTo>
                    <a:pt x="1722087" y="95819"/>
                  </a:lnTo>
                  <a:lnTo>
                    <a:pt x="1679117" y="113262"/>
                  </a:lnTo>
                  <a:lnTo>
                    <a:pt x="1635860" y="131590"/>
                  </a:lnTo>
                  <a:lnTo>
                    <a:pt x="1592311" y="150721"/>
                  </a:lnTo>
                  <a:lnTo>
                    <a:pt x="1548469" y="170571"/>
                  </a:lnTo>
                  <a:lnTo>
                    <a:pt x="1459894" y="212100"/>
                  </a:lnTo>
                  <a:lnTo>
                    <a:pt x="1093299" y="390413"/>
                  </a:lnTo>
                  <a:lnTo>
                    <a:pt x="998464" y="434722"/>
                  </a:lnTo>
                  <a:lnTo>
                    <a:pt x="950554" y="456379"/>
                  </a:lnTo>
                  <a:lnTo>
                    <a:pt x="902311" y="477595"/>
                  </a:lnTo>
                  <a:lnTo>
                    <a:pt x="853732" y="498286"/>
                  </a:lnTo>
                  <a:lnTo>
                    <a:pt x="804816" y="518369"/>
                  </a:lnTo>
                  <a:lnTo>
                    <a:pt x="755559" y="537761"/>
                  </a:lnTo>
                  <a:lnTo>
                    <a:pt x="705958" y="556379"/>
                  </a:lnTo>
                  <a:lnTo>
                    <a:pt x="656010" y="574141"/>
                  </a:lnTo>
                  <a:lnTo>
                    <a:pt x="605713" y="590963"/>
                  </a:lnTo>
                  <a:lnTo>
                    <a:pt x="555064" y="606762"/>
                  </a:lnTo>
                  <a:lnTo>
                    <a:pt x="504060" y="621456"/>
                  </a:lnTo>
                  <a:lnTo>
                    <a:pt x="452699" y="634961"/>
                  </a:lnTo>
                  <a:lnTo>
                    <a:pt x="407842" y="645913"/>
                  </a:lnTo>
                  <a:lnTo>
                    <a:pt x="310905" y="666269"/>
                  </a:lnTo>
                  <a:lnTo>
                    <a:pt x="218965" y="682498"/>
                  </a:lnTo>
                  <a:lnTo>
                    <a:pt x="131994" y="694920"/>
                  </a:lnTo>
                  <a:lnTo>
                    <a:pt x="49966" y="703856"/>
                  </a:lnTo>
                  <a:lnTo>
                    <a:pt x="29604" y="705381"/>
                  </a:lnTo>
                  <a:lnTo>
                    <a:pt x="22023" y="741575"/>
                  </a:lnTo>
                  <a:lnTo>
                    <a:pt x="14139" y="787740"/>
                  </a:lnTo>
                  <a:lnTo>
                    <a:pt x="7950" y="834461"/>
                  </a:lnTo>
                  <a:lnTo>
                    <a:pt x="3490" y="881707"/>
                  </a:lnTo>
                  <a:lnTo>
                    <a:pt x="789" y="929444"/>
                  </a:lnTo>
                  <a:lnTo>
                    <a:pt x="47" y="968862"/>
                  </a:lnTo>
                  <a:lnTo>
                    <a:pt x="0" y="983879"/>
                  </a:lnTo>
                  <a:lnTo>
                    <a:pt x="98" y="989087"/>
                  </a:lnTo>
                  <a:lnTo>
                    <a:pt x="29591" y="989505"/>
                  </a:lnTo>
                  <a:lnTo>
                    <a:pt x="85570" y="988042"/>
                  </a:lnTo>
                  <a:lnTo>
                    <a:pt x="145146" y="983879"/>
                  </a:lnTo>
                  <a:lnTo>
                    <a:pt x="207449" y="977368"/>
                  </a:lnTo>
                  <a:lnTo>
                    <a:pt x="271607" y="968862"/>
                  </a:lnTo>
                  <a:lnTo>
                    <a:pt x="336748" y="958713"/>
                  </a:lnTo>
                  <a:lnTo>
                    <a:pt x="402002" y="947274"/>
                  </a:lnTo>
                  <a:lnTo>
                    <a:pt x="466497" y="934898"/>
                  </a:lnTo>
                  <a:lnTo>
                    <a:pt x="529362" y="921938"/>
                  </a:lnTo>
                  <a:lnTo>
                    <a:pt x="589724" y="908746"/>
                  </a:lnTo>
                  <a:lnTo>
                    <a:pt x="699460" y="883077"/>
                  </a:lnTo>
                  <a:lnTo>
                    <a:pt x="823516" y="851656"/>
                  </a:lnTo>
                  <a:lnTo>
                    <a:pt x="878005" y="837195"/>
                  </a:lnTo>
                  <a:lnTo>
                    <a:pt x="907097" y="830016"/>
                  </a:lnTo>
                  <a:lnTo>
                    <a:pt x="941730" y="820954"/>
                  </a:lnTo>
                  <a:lnTo>
                    <a:pt x="1074272" y="783976"/>
                  </a:lnTo>
                  <a:lnTo>
                    <a:pt x="2219682" y="434307"/>
                  </a:lnTo>
                  <a:lnTo>
                    <a:pt x="2244231" y="427868"/>
                  </a:lnTo>
                  <a:lnTo>
                    <a:pt x="2289558" y="418711"/>
                  </a:lnTo>
                  <a:lnTo>
                    <a:pt x="2336683" y="413878"/>
                  </a:lnTo>
                  <a:lnTo>
                    <a:pt x="2379073" y="413246"/>
                  </a:lnTo>
                  <a:lnTo>
                    <a:pt x="2370544" y="396191"/>
                  </a:lnTo>
                  <a:lnTo>
                    <a:pt x="2348866" y="356498"/>
                  </a:lnTo>
                  <a:lnTo>
                    <a:pt x="2325818" y="317688"/>
                  </a:lnTo>
                  <a:lnTo>
                    <a:pt x="2301433" y="279791"/>
                  </a:lnTo>
                  <a:lnTo>
                    <a:pt x="2275742" y="242842"/>
                  </a:lnTo>
                  <a:lnTo>
                    <a:pt x="2248780" y="206872"/>
                  </a:lnTo>
                  <a:lnTo>
                    <a:pt x="2220578" y="171914"/>
                  </a:lnTo>
                  <a:lnTo>
                    <a:pt x="2191168" y="138000"/>
                  </a:lnTo>
                  <a:lnTo>
                    <a:pt x="2160584" y="105164"/>
                  </a:lnTo>
                  <a:lnTo>
                    <a:pt x="2128857" y="73437"/>
                  </a:lnTo>
                  <a:lnTo>
                    <a:pt x="2096021" y="42853"/>
                  </a:lnTo>
                  <a:lnTo>
                    <a:pt x="2062108" y="13443"/>
                  </a:lnTo>
                  <a:lnTo>
                    <a:pt x="2045444" y="0"/>
                  </a:lnTo>
                  <a:close/>
                </a:path>
                <a:path w="2379345" h="989964">
                  <a:moveTo>
                    <a:pt x="2379073" y="413246"/>
                  </a:moveTo>
                  <a:lnTo>
                    <a:pt x="2367491" y="413246"/>
                  </a:lnTo>
                  <a:lnTo>
                    <a:pt x="2379242" y="413583"/>
                  </a:lnTo>
                  <a:lnTo>
                    <a:pt x="2379073" y="413246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6">
              <a:extLst>
                <a:ext uri="{FF2B5EF4-FFF2-40B4-BE49-F238E27FC236}">
                  <a16:creationId xmlns:a16="http://schemas.microsoft.com/office/drawing/2014/main" id="{56DE5079-59A1-42EC-8153-F7851FF09BFE}"/>
                </a:ext>
              </a:extLst>
            </p:cNvPr>
            <p:cNvSpPr/>
            <p:nvPr/>
          </p:nvSpPr>
          <p:spPr>
            <a:xfrm>
              <a:off x="3682416" y="4136309"/>
              <a:ext cx="1972310" cy="934719"/>
            </a:xfrm>
            <a:custGeom>
              <a:avLst/>
              <a:gdLst/>
              <a:ahLst/>
              <a:cxnLst/>
              <a:rect l="l" t="t" r="r" b="b"/>
              <a:pathLst>
                <a:path w="1972310" h="934720">
                  <a:moveTo>
                    <a:pt x="1423127" y="0"/>
                  </a:moveTo>
                  <a:lnTo>
                    <a:pt x="1382254" y="24248"/>
                  </a:lnTo>
                  <a:lnTo>
                    <a:pt x="1341867" y="48721"/>
                  </a:lnTo>
                  <a:lnTo>
                    <a:pt x="1176355" y="150947"/>
                  </a:lnTo>
                  <a:lnTo>
                    <a:pt x="1090580" y="202926"/>
                  </a:lnTo>
                  <a:lnTo>
                    <a:pt x="1046778" y="228698"/>
                  </a:lnTo>
                  <a:lnTo>
                    <a:pt x="1002305" y="254161"/>
                  </a:lnTo>
                  <a:lnTo>
                    <a:pt x="957116" y="279189"/>
                  </a:lnTo>
                  <a:lnTo>
                    <a:pt x="911164" y="303660"/>
                  </a:lnTo>
                  <a:lnTo>
                    <a:pt x="864404" y="327450"/>
                  </a:lnTo>
                  <a:lnTo>
                    <a:pt x="816790" y="350434"/>
                  </a:lnTo>
                  <a:lnTo>
                    <a:pt x="768276" y="372488"/>
                  </a:lnTo>
                  <a:lnTo>
                    <a:pt x="718817" y="393489"/>
                  </a:lnTo>
                  <a:lnTo>
                    <a:pt x="668367" y="413314"/>
                  </a:lnTo>
                  <a:lnTo>
                    <a:pt x="616879" y="431837"/>
                  </a:lnTo>
                  <a:lnTo>
                    <a:pt x="564310" y="448935"/>
                  </a:lnTo>
                  <a:lnTo>
                    <a:pt x="510611" y="464485"/>
                  </a:lnTo>
                  <a:lnTo>
                    <a:pt x="455739" y="478362"/>
                  </a:lnTo>
                  <a:lnTo>
                    <a:pt x="388009" y="492562"/>
                  </a:lnTo>
                  <a:lnTo>
                    <a:pt x="323964" y="502817"/>
                  </a:lnTo>
                  <a:lnTo>
                    <a:pt x="263438" y="509555"/>
                  </a:lnTo>
                  <a:lnTo>
                    <a:pt x="206269" y="513205"/>
                  </a:lnTo>
                  <a:lnTo>
                    <a:pt x="193657" y="513436"/>
                  </a:lnTo>
                  <a:lnTo>
                    <a:pt x="173832" y="541951"/>
                  </a:lnTo>
                  <a:lnTo>
                    <a:pt x="149447" y="579847"/>
                  </a:lnTo>
                  <a:lnTo>
                    <a:pt x="126399" y="618658"/>
                  </a:lnTo>
                  <a:lnTo>
                    <a:pt x="104722" y="658351"/>
                  </a:lnTo>
                  <a:lnTo>
                    <a:pt x="84446" y="698893"/>
                  </a:lnTo>
                  <a:lnTo>
                    <a:pt x="65606" y="740251"/>
                  </a:lnTo>
                  <a:lnTo>
                    <a:pt x="48234" y="782394"/>
                  </a:lnTo>
                  <a:lnTo>
                    <a:pt x="32362" y="825289"/>
                  </a:lnTo>
                  <a:lnTo>
                    <a:pt x="18022" y="868903"/>
                  </a:lnTo>
                  <a:lnTo>
                    <a:pt x="5247" y="913203"/>
                  </a:lnTo>
                  <a:lnTo>
                    <a:pt x="0" y="934311"/>
                  </a:lnTo>
                  <a:lnTo>
                    <a:pt x="72324" y="926432"/>
                  </a:lnTo>
                  <a:lnTo>
                    <a:pt x="159295" y="914011"/>
                  </a:lnTo>
                  <a:lnTo>
                    <a:pt x="251235" y="897783"/>
                  </a:lnTo>
                  <a:lnTo>
                    <a:pt x="348172" y="877428"/>
                  </a:lnTo>
                  <a:lnTo>
                    <a:pt x="393029" y="866476"/>
                  </a:lnTo>
                  <a:lnTo>
                    <a:pt x="444390" y="852970"/>
                  </a:lnTo>
                  <a:lnTo>
                    <a:pt x="495394" y="838276"/>
                  </a:lnTo>
                  <a:lnTo>
                    <a:pt x="546043" y="822476"/>
                  </a:lnTo>
                  <a:lnTo>
                    <a:pt x="596340" y="805654"/>
                  </a:lnTo>
                  <a:lnTo>
                    <a:pt x="646288" y="787891"/>
                  </a:lnTo>
                  <a:lnTo>
                    <a:pt x="695889" y="769273"/>
                  </a:lnTo>
                  <a:lnTo>
                    <a:pt x="745146" y="749880"/>
                  </a:lnTo>
                  <a:lnTo>
                    <a:pt x="794062" y="729797"/>
                  </a:lnTo>
                  <a:lnTo>
                    <a:pt x="842641" y="709106"/>
                  </a:lnTo>
                  <a:lnTo>
                    <a:pt x="890884" y="687890"/>
                  </a:lnTo>
                  <a:lnTo>
                    <a:pt x="938794" y="666233"/>
                  </a:lnTo>
                  <a:lnTo>
                    <a:pt x="1033629" y="621924"/>
                  </a:lnTo>
                  <a:lnTo>
                    <a:pt x="1400224" y="443612"/>
                  </a:lnTo>
                  <a:lnTo>
                    <a:pt x="1488799" y="402083"/>
                  </a:lnTo>
                  <a:lnTo>
                    <a:pt x="1532641" y="382233"/>
                  </a:lnTo>
                  <a:lnTo>
                    <a:pt x="1576190" y="363102"/>
                  </a:lnTo>
                  <a:lnTo>
                    <a:pt x="1619447" y="344774"/>
                  </a:lnTo>
                  <a:lnTo>
                    <a:pt x="1662417" y="327332"/>
                  </a:lnTo>
                  <a:lnTo>
                    <a:pt x="1705102" y="310859"/>
                  </a:lnTo>
                  <a:lnTo>
                    <a:pt x="1747505" y="295437"/>
                  </a:lnTo>
                  <a:lnTo>
                    <a:pt x="1789628" y="281150"/>
                  </a:lnTo>
                  <a:lnTo>
                    <a:pt x="1831475" y="268080"/>
                  </a:lnTo>
                  <a:lnTo>
                    <a:pt x="1873048" y="256312"/>
                  </a:lnTo>
                  <a:lnTo>
                    <a:pt x="1914349" y="245926"/>
                  </a:lnTo>
                  <a:lnTo>
                    <a:pt x="1955383" y="237008"/>
                  </a:lnTo>
                  <a:lnTo>
                    <a:pt x="1971823" y="234036"/>
                  </a:lnTo>
                  <a:lnTo>
                    <a:pt x="1953681" y="220437"/>
                  </a:lnTo>
                  <a:lnTo>
                    <a:pt x="1916732" y="194747"/>
                  </a:lnTo>
                  <a:lnTo>
                    <a:pt x="1878835" y="170361"/>
                  </a:lnTo>
                  <a:lnTo>
                    <a:pt x="1840025" y="147313"/>
                  </a:lnTo>
                  <a:lnTo>
                    <a:pt x="1800332" y="125635"/>
                  </a:lnTo>
                  <a:lnTo>
                    <a:pt x="1759790" y="105359"/>
                  </a:lnTo>
                  <a:lnTo>
                    <a:pt x="1718431" y="86519"/>
                  </a:lnTo>
                  <a:lnTo>
                    <a:pt x="1676288" y="69146"/>
                  </a:lnTo>
                  <a:lnTo>
                    <a:pt x="1633393" y="53273"/>
                  </a:lnTo>
                  <a:lnTo>
                    <a:pt x="1589779" y="38933"/>
                  </a:lnTo>
                  <a:lnTo>
                    <a:pt x="1545478" y="26158"/>
                  </a:lnTo>
                  <a:lnTo>
                    <a:pt x="1500523" y="14981"/>
                  </a:lnTo>
                  <a:lnTo>
                    <a:pt x="1454947" y="5434"/>
                  </a:lnTo>
                  <a:lnTo>
                    <a:pt x="1423127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26">
            <a:extLst>
              <a:ext uri="{FF2B5EF4-FFF2-40B4-BE49-F238E27FC236}">
                <a16:creationId xmlns:a16="http://schemas.microsoft.com/office/drawing/2014/main" id="{912141BE-A26A-4FFC-A238-006D8BD24264}"/>
              </a:ext>
            </a:extLst>
          </p:cNvPr>
          <p:cNvSpPr txBox="1"/>
          <p:nvPr/>
        </p:nvSpPr>
        <p:spPr>
          <a:xfrm>
            <a:off x="2318502" y="2661812"/>
            <a:ext cx="1260588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 spc="-175" dirty="0">
                <a:solidFill>
                  <a:srgbClr val="FFFFFF"/>
                </a:solidFill>
                <a:latin typeface="Trebuchet MS"/>
                <a:cs typeface="Trebuchet MS"/>
              </a:rPr>
              <a:t>2017</a:t>
            </a:r>
            <a:endParaRPr sz="4400" dirty="0">
              <a:latin typeface="Trebuchet MS"/>
              <a:cs typeface="Trebuchet MS"/>
            </a:endParaRPr>
          </a:p>
        </p:txBody>
      </p:sp>
      <p:sp>
        <p:nvSpPr>
          <p:cNvPr id="54" name="object 27">
            <a:extLst>
              <a:ext uri="{FF2B5EF4-FFF2-40B4-BE49-F238E27FC236}">
                <a16:creationId xmlns:a16="http://schemas.microsoft.com/office/drawing/2014/main" id="{20A10EF9-4619-43B6-81E8-B68F2D1A7979}"/>
              </a:ext>
            </a:extLst>
          </p:cNvPr>
          <p:cNvSpPr txBox="1"/>
          <p:nvPr/>
        </p:nvSpPr>
        <p:spPr>
          <a:xfrm>
            <a:off x="5286248" y="2661812"/>
            <a:ext cx="1295368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 spc="-70" dirty="0">
                <a:solidFill>
                  <a:srgbClr val="FFFFFF"/>
                </a:solidFill>
                <a:latin typeface="Trebuchet MS"/>
                <a:cs typeface="Trebuchet MS"/>
              </a:rPr>
              <a:t>2018</a:t>
            </a:r>
            <a:endParaRPr sz="4400" dirty="0">
              <a:latin typeface="Trebuchet MS"/>
              <a:cs typeface="Trebuchet MS"/>
            </a:endParaRPr>
          </a:p>
        </p:txBody>
      </p:sp>
      <p:sp>
        <p:nvSpPr>
          <p:cNvPr id="55" name="object 28">
            <a:extLst>
              <a:ext uri="{FF2B5EF4-FFF2-40B4-BE49-F238E27FC236}">
                <a16:creationId xmlns:a16="http://schemas.microsoft.com/office/drawing/2014/main" id="{D0E4843F-AF0A-40A7-AD0C-57E9ED21AF68}"/>
              </a:ext>
            </a:extLst>
          </p:cNvPr>
          <p:cNvSpPr txBox="1"/>
          <p:nvPr/>
        </p:nvSpPr>
        <p:spPr>
          <a:xfrm>
            <a:off x="8619187" y="2661812"/>
            <a:ext cx="1233199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 spc="-80" dirty="0">
                <a:solidFill>
                  <a:srgbClr val="FFFFFF"/>
                </a:solidFill>
                <a:latin typeface="Trebuchet MS"/>
                <a:cs typeface="Trebuchet MS"/>
              </a:rPr>
              <a:t>2019</a:t>
            </a:r>
            <a:endParaRPr sz="4400" dirty="0">
              <a:latin typeface="Trebuchet MS"/>
              <a:cs typeface="Trebuchet MS"/>
            </a:endParaRPr>
          </a:p>
        </p:txBody>
      </p:sp>
      <p:sp>
        <p:nvSpPr>
          <p:cNvPr id="59" name="object 18">
            <a:extLst>
              <a:ext uri="{FF2B5EF4-FFF2-40B4-BE49-F238E27FC236}">
                <a16:creationId xmlns:a16="http://schemas.microsoft.com/office/drawing/2014/main" id="{97710992-D669-4315-88B3-9B61B6FBB213}"/>
              </a:ext>
            </a:extLst>
          </p:cNvPr>
          <p:cNvSpPr txBox="1"/>
          <p:nvPr/>
        </p:nvSpPr>
        <p:spPr>
          <a:xfrm>
            <a:off x="2095186" y="3878483"/>
            <a:ext cx="1901394" cy="61446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sz="2000" b="1" spc="55" dirty="0">
                <a:latin typeface="Trebuchet MS"/>
                <a:cs typeface="Trebuchet MS"/>
              </a:rPr>
              <a:t>P</a:t>
            </a:r>
            <a:r>
              <a:rPr sz="2000" b="1" spc="-195" dirty="0">
                <a:latin typeface="Trebuchet MS"/>
                <a:cs typeface="Trebuchet MS"/>
              </a:rPr>
              <a:t>r</a:t>
            </a:r>
            <a:r>
              <a:rPr sz="2000" b="1" spc="-65" dirty="0">
                <a:latin typeface="Trebuchet MS"/>
                <a:cs typeface="Trebuchet MS"/>
              </a:rPr>
              <a:t>oj</a:t>
            </a:r>
            <a:r>
              <a:rPr sz="2000" b="1" spc="-85" dirty="0">
                <a:latin typeface="Trebuchet MS"/>
                <a:cs typeface="Trebuchet MS"/>
              </a:rPr>
              <a:t>e</a:t>
            </a:r>
            <a:r>
              <a:rPr sz="2000" b="1" spc="-95" dirty="0">
                <a:latin typeface="Trebuchet MS"/>
                <a:cs typeface="Trebuchet MS"/>
              </a:rPr>
              <a:t>t</a:t>
            </a:r>
            <a:r>
              <a:rPr sz="2000" b="1" spc="180" dirty="0">
                <a:latin typeface="Trebuchet MS"/>
                <a:cs typeface="Trebuchet MS"/>
              </a:rPr>
              <a:t>o</a:t>
            </a:r>
            <a:r>
              <a:rPr sz="2000" b="1" spc="-140" dirty="0">
                <a:latin typeface="Trebuchet MS"/>
                <a:cs typeface="Trebuchet MS"/>
              </a:rPr>
              <a:t> </a:t>
            </a:r>
            <a:r>
              <a:rPr sz="2000" b="1" spc="55" dirty="0">
                <a:latin typeface="Trebuchet MS"/>
                <a:cs typeface="Trebuchet MS"/>
              </a:rPr>
              <a:t>P</a:t>
            </a:r>
            <a:r>
              <a:rPr sz="2000" b="1" spc="-80" dirty="0">
                <a:latin typeface="Trebuchet MS"/>
                <a:cs typeface="Trebuchet MS"/>
              </a:rPr>
              <a:t>i</a:t>
            </a:r>
            <a:r>
              <a:rPr sz="2000" b="1" spc="-90" dirty="0">
                <a:latin typeface="Trebuchet MS"/>
                <a:cs typeface="Trebuchet MS"/>
              </a:rPr>
              <a:t>l</a:t>
            </a:r>
            <a:r>
              <a:rPr sz="2000" b="1" spc="165" dirty="0">
                <a:latin typeface="Trebuchet MS"/>
                <a:cs typeface="Trebuchet MS"/>
              </a:rPr>
              <a:t>o</a:t>
            </a:r>
            <a:r>
              <a:rPr sz="2000" b="1" spc="-95" dirty="0">
                <a:latin typeface="Trebuchet MS"/>
                <a:cs typeface="Trebuchet MS"/>
              </a:rPr>
              <a:t>t</a:t>
            </a:r>
            <a:r>
              <a:rPr sz="2000" b="1" spc="125" dirty="0">
                <a:latin typeface="Trebuchet MS"/>
                <a:cs typeface="Trebuchet MS"/>
              </a:rPr>
              <a:t>o  </a:t>
            </a:r>
            <a:r>
              <a:rPr sz="2000" b="1" spc="45" dirty="0">
                <a:latin typeface="Trebuchet MS"/>
                <a:cs typeface="Trebuchet MS"/>
              </a:rPr>
              <a:t>Engefoto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60" name="object 18">
            <a:extLst>
              <a:ext uri="{FF2B5EF4-FFF2-40B4-BE49-F238E27FC236}">
                <a16:creationId xmlns:a16="http://schemas.microsoft.com/office/drawing/2014/main" id="{BB4B0782-75C9-4D07-ABE2-AE554DAF2C49}"/>
              </a:ext>
            </a:extLst>
          </p:cNvPr>
          <p:cNvSpPr txBox="1"/>
          <p:nvPr/>
        </p:nvSpPr>
        <p:spPr>
          <a:xfrm>
            <a:off x="8351628" y="4016633"/>
            <a:ext cx="3002171" cy="248298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733425" indent="91440">
              <a:lnSpc>
                <a:spcPct val="101299"/>
              </a:lnSpc>
              <a:spcBef>
                <a:spcPts val="90"/>
              </a:spcBef>
            </a:pPr>
            <a:r>
              <a:rPr lang="pt-BR" sz="2000" b="1" spc="-10" dirty="0">
                <a:latin typeface="Trebuchet MS"/>
                <a:cs typeface="Trebuchet MS"/>
              </a:rPr>
              <a:t>Vários</a:t>
            </a:r>
            <a:r>
              <a:rPr lang="pt-BR" sz="2000" b="1" spc="-180" dirty="0">
                <a:latin typeface="Trebuchet MS"/>
                <a:cs typeface="Trebuchet MS"/>
              </a:rPr>
              <a:t> </a:t>
            </a:r>
            <a:r>
              <a:rPr lang="pt-BR" sz="2000" b="1" spc="60" dirty="0">
                <a:latin typeface="Trebuchet MS"/>
                <a:cs typeface="Trebuchet MS"/>
              </a:rPr>
              <a:t>segmentos</a:t>
            </a:r>
            <a:r>
              <a:rPr lang="pt-BR" sz="2000" b="1" spc="-180" dirty="0">
                <a:latin typeface="Trebuchet MS"/>
                <a:cs typeface="Trebuchet MS"/>
              </a:rPr>
              <a:t> </a:t>
            </a:r>
            <a:r>
              <a:rPr lang="pt-BR" sz="2000" b="1" spc="10" dirty="0">
                <a:latin typeface="Trebuchet MS"/>
                <a:cs typeface="Trebuchet MS"/>
              </a:rPr>
              <a:t>de </a:t>
            </a:r>
            <a:r>
              <a:rPr lang="pt-BR" sz="2000" b="1" spc="-840" dirty="0">
                <a:latin typeface="Trebuchet MS"/>
                <a:cs typeface="Trebuchet MS"/>
              </a:rPr>
              <a:t> </a:t>
            </a:r>
            <a:r>
              <a:rPr lang="pt-BR" sz="2000" b="1" spc="-35" dirty="0">
                <a:latin typeface="Trebuchet MS"/>
                <a:cs typeface="Trebuchet MS"/>
              </a:rPr>
              <a:t>p</a:t>
            </a:r>
            <a:r>
              <a:rPr lang="pt-BR" sz="2000" b="1" spc="-80" dirty="0">
                <a:latin typeface="Trebuchet MS"/>
                <a:cs typeface="Trebuchet MS"/>
              </a:rPr>
              <a:t>r</a:t>
            </a:r>
            <a:r>
              <a:rPr lang="pt-BR" sz="2000" b="1" spc="-65" dirty="0">
                <a:latin typeface="Trebuchet MS"/>
                <a:cs typeface="Trebuchet MS"/>
              </a:rPr>
              <a:t>oj</a:t>
            </a:r>
            <a:r>
              <a:rPr lang="pt-BR" sz="2000" b="1" spc="-85" dirty="0">
                <a:latin typeface="Trebuchet MS"/>
                <a:cs typeface="Trebuchet MS"/>
              </a:rPr>
              <a:t>e</a:t>
            </a:r>
            <a:r>
              <a:rPr lang="pt-BR" sz="2000" b="1" spc="-95" dirty="0">
                <a:latin typeface="Trebuchet MS"/>
                <a:cs typeface="Trebuchet MS"/>
              </a:rPr>
              <a:t>t</a:t>
            </a:r>
            <a:r>
              <a:rPr lang="pt-BR" sz="2000" b="1" spc="150" dirty="0">
                <a:latin typeface="Trebuchet MS"/>
                <a:cs typeface="Trebuchet MS"/>
              </a:rPr>
              <a:t>o</a:t>
            </a:r>
            <a:r>
              <a:rPr lang="pt-BR" sz="2000" b="1" spc="-345" dirty="0">
                <a:latin typeface="Trebuchet MS"/>
                <a:cs typeface="Trebuchet MS"/>
              </a:rPr>
              <a:t>,</a:t>
            </a:r>
            <a:r>
              <a:rPr lang="pt-BR" sz="2000" b="1" spc="-140" dirty="0">
                <a:latin typeface="Trebuchet MS"/>
                <a:cs typeface="Trebuchet MS"/>
              </a:rPr>
              <a:t> </a:t>
            </a:r>
            <a:r>
              <a:rPr lang="pt-BR" sz="2000" b="1" spc="-20" dirty="0">
                <a:latin typeface="Trebuchet MS"/>
                <a:cs typeface="Trebuchet MS"/>
              </a:rPr>
              <a:t>incluindo:</a:t>
            </a:r>
            <a:endParaRPr lang="pt-BR" sz="2000" dirty="0">
              <a:latin typeface="Trebuchet MS"/>
              <a:cs typeface="Trebuchet MS"/>
            </a:endParaRPr>
          </a:p>
          <a:p>
            <a:pPr marL="248920" indent="-236854">
              <a:lnSpc>
                <a:spcPct val="100000"/>
              </a:lnSpc>
              <a:spcBef>
                <a:spcPts val="45"/>
              </a:spcBef>
              <a:buChar char="•"/>
              <a:tabLst>
                <a:tab pos="249554" algn="l"/>
              </a:tabLst>
            </a:pPr>
            <a:r>
              <a:rPr lang="pt-BR" sz="2000" spc="45" dirty="0">
                <a:latin typeface="Trebuchet MS"/>
                <a:cs typeface="Trebuchet MS"/>
              </a:rPr>
              <a:t>Duplicações;</a:t>
            </a:r>
            <a:endParaRPr lang="pt-BR" sz="2000" dirty="0">
              <a:latin typeface="Trebuchet MS"/>
              <a:cs typeface="Trebuchet MS"/>
            </a:endParaRPr>
          </a:p>
          <a:p>
            <a:pPr marL="248920" indent="-236854">
              <a:lnSpc>
                <a:spcPct val="100000"/>
              </a:lnSpc>
              <a:spcBef>
                <a:spcPts val="40"/>
              </a:spcBef>
              <a:buChar char="•"/>
              <a:tabLst>
                <a:tab pos="249554" algn="l"/>
              </a:tabLst>
            </a:pPr>
            <a:r>
              <a:rPr lang="pt-BR" sz="2000" spc="25" dirty="0">
                <a:latin typeface="Trebuchet MS"/>
                <a:cs typeface="Trebuchet MS"/>
              </a:rPr>
              <a:t>Interseções</a:t>
            </a:r>
            <a:r>
              <a:rPr lang="pt-BR" sz="2000" spc="-180" dirty="0">
                <a:latin typeface="Trebuchet MS"/>
                <a:cs typeface="Trebuchet MS"/>
              </a:rPr>
              <a:t> </a:t>
            </a:r>
            <a:r>
              <a:rPr lang="pt-BR" sz="2000" spc="130" dirty="0">
                <a:latin typeface="Trebuchet MS"/>
                <a:cs typeface="Trebuchet MS"/>
              </a:rPr>
              <a:t>em</a:t>
            </a:r>
            <a:r>
              <a:rPr lang="pt-BR" sz="2000" spc="-180" dirty="0">
                <a:latin typeface="Trebuchet MS"/>
                <a:cs typeface="Trebuchet MS"/>
              </a:rPr>
              <a:t> </a:t>
            </a:r>
            <a:r>
              <a:rPr lang="pt-BR" sz="2000" dirty="0">
                <a:latin typeface="Trebuchet MS"/>
                <a:cs typeface="Trebuchet MS"/>
              </a:rPr>
              <a:t>Desnível;</a:t>
            </a:r>
          </a:p>
          <a:p>
            <a:pPr marL="248920" indent="-236854">
              <a:lnSpc>
                <a:spcPct val="100000"/>
              </a:lnSpc>
              <a:spcBef>
                <a:spcPts val="45"/>
              </a:spcBef>
              <a:buChar char="•"/>
              <a:tabLst>
                <a:tab pos="249554" algn="l"/>
              </a:tabLst>
            </a:pPr>
            <a:r>
              <a:rPr lang="pt-BR" sz="2000" spc="-10" dirty="0">
                <a:latin typeface="Trebuchet MS"/>
                <a:cs typeface="Trebuchet MS"/>
              </a:rPr>
              <a:t>Vias</a:t>
            </a:r>
            <a:r>
              <a:rPr lang="pt-BR" sz="2000" spc="-175" dirty="0">
                <a:latin typeface="Trebuchet MS"/>
                <a:cs typeface="Trebuchet MS"/>
              </a:rPr>
              <a:t> </a:t>
            </a:r>
            <a:r>
              <a:rPr lang="pt-BR" sz="2000" spc="-15" dirty="0">
                <a:latin typeface="Trebuchet MS"/>
                <a:cs typeface="Trebuchet MS"/>
              </a:rPr>
              <a:t>marginais;</a:t>
            </a:r>
            <a:endParaRPr lang="pt-BR" sz="2000" dirty="0">
              <a:latin typeface="Trebuchet MS"/>
              <a:cs typeface="Trebuchet MS"/>
            </a:endParaRPr>
          </a:p>
          <a:p>
            <a:pPr marL="248920" indent="-236854">
              <a:lnSpc>
                <a:spcPct val="100000"/>
              </a:lnSpc>
              <a:spcBef>
                <a:spcPts val="40"/>
              </a:spcBef>
              <a:buChar char="•"/>
              <a:tabLst>
                <a:tab pos="249554" algn="l"/>
              </a:tabLst>
            </a:pPr>
            <a:r>
              <a:rPr lang="pt-BR" sz="2000" spc="-45" dirty="0">
                <a:latin typeface="Trebuchet MS"/>
                <a:cs typeface="Trebuchet MS"/>
              </a:rPr>
              <a:t>Passarelas.</a:t>
            </a:r>
            <a:endParaRPr lang="pt-BR" sz="2000" dirty="0">
              <a:latin typeface="Trebuchet MS"/>
              <a:cs typeface="Trebuchet MS"/>
            </a:endParaRPr>
          </a:p>
        </p:txBody>
      </p:sp>
      <p:sp>
        <p:nvSpPr>
          <p:cNvPr id="61" name="object 18">
            <a:extLst>
              <a:ext uri="{FF2B5EF4-FFF2-40B4-BE49-F238E27FC236}">
                <a16:creationId xmlns:a16="http://schemas.microsoft.com/office/drawing/2014/main" id="{E4B71CA2-B040-4741-A911-6FA9786F8BD1}"/>
              </a:ext>
            </a:extLst>
          </p:cNvPr>
          <p:cNvSpPr txBox="1"/>
          <p:nvPr/>
        </p:nvSpPr>
        <p:spPr>
          <a:xfrm>
            <a:off x="4952236" y="3962962"/>
            <a:ext cx="2786710" cy="925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lang="pt-BR" sz="2000" b="1" spc="55" dirty="0">
                <a:latin typeface="Trebuchet MS"/>
                <a:cs typeface="Trebuchet MS"/>
              </a:rPr>
              <a:t>Termo de Cooperação  Técnica - SEIL/PR e DER/PR</a:t>
            </a:r>
          </a:p>
        </p:txBody>
      </p:sp>
    </p:spTree>
    <p:extLst>
      <p:ext uri="{BB962C8B-B14F-4D97-AF65-F5344CB8AC3E}">
        <p14:creationId xmlns:p14="http://schemas.microsoft.com/office/powerpoint/2010/main" val="12071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F95182C-D86C-42F2-9531-62624E35D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1850" cy="16541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b="0" spc="40" dirty="0">
                <a:latin typeface="Trebuchet MS"/>
                <a:cs typeface="Trebuchet MS"/>
              </a:rPr>
              <a:t>Modelos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</a:t>
            </a:r>
            <a:r>
              <a:rPr lang="pt-BR" sz="4400" b="0" spc="40" dirty="0">
                <a:latin typeface="Trebuchet MS"/>
                <a:cs typeface="Trebuchet MS"/>
              </a:rPr>
              <a:t>DESENVOLVIDOS |SINALIZAÇÃO                        								</a:t>
            </a:r>
            <a:r>
              <a:rPr lang="pt-BR" spc="40" dirty="0">
                <a:latin typeface="Trebuchet MS"/>
                <a:cs typeface="Trebuchet MS"/>
              </a:rPr>
              <a:t>VERTICAL</a:t>
            </a:r>
            <a:endParaRPr lang="pt-BR" sz="4400" b="0" spc="40" dirty="0">
              <a:latin typeface="Trebuchet MS"/>
              <a:cs typeface="Trebuchet MS"/>
            </a:endParaRPr>
          </a:p>
        </p:txBody>
      </p:sp>
      <p:grpSp>
        <p:nvGrpSpPr>
          <p:cNvPr id="5" name="object 21">
            <a:extLst>
              <a:ext uri="{FF2B5EF4-FFF2-40B4-BE49-F238E27FC236}">
                <a16:creationId xmlns:a16="http://schemas.microsoft.com/office/drawing/2014/main" id="{53AB002C-F8E6-4557-88D0-EF6B1309D48F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6" name="object 22">
              <a:extLst>
                <a:ext uri="{FF2B5EF4-FFF2-40B4-BE49-F238E27FC236}">
                  <a16:creationId xmlns:a16="http://schemas.microsoft.com/office/drawing/2014/main" id="{8F275C69-697E-4448-9DAB-9E47BFBE5312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23">
              <a:extLst>
                <a:ext uri="{FF2B5EF4-FFF2-40B4-BE49-F238E27FC236}">
                  <a16:creationId xmlns:a16="http://schemas.microsoft.com/office/drawing/2014/main" id="{7C8EECF8-0DC7-4237-8592-26A38326C155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4">
              <a:extLst>
                <a:ext uri="{FF2B5EF4-FFF2-40B4-BE49-F238E27FC236}">
                  <a16:creationId xmlns:a16="http://schemas.microsoft.com/office/drawing/2014/main" id="{16AA2FAE-DC12-4DEA-8F24-EECA63384A4D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5">
              <a:extLst>
                <a:ext uri="{FF2B5EF4-FFF2-40B4-BE49-F238E27FC236}">
                  <a16:creationId xmlns:a16="http://schemas.microsoft.com/office/drawing/2014/main" id="{CE8B88EA-1479-4A36-A29F-EBD5593C568C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4">
            <a:extLst>
              <a:ext uri="{FF2B5EF4-FFF2-40B4-BE49-F238E27FC236}">
                <a16:creationId xmlns:a16="http://schemas.microsoft.com/office/drawing/2014/main" id="{D86F1D74-7F42-4237-9EC3-8ED029726DB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138" y="2019300"/>
            <a:ext cx="12228275" cy="4941542"/>
          </a:xfrm>
          <a:prstGeom prst="rect">
            <a:avLst/>
          </a:prstGeom>
        </p:spPr>
      </p:pic>
      <p:pic>
        <p:nvPicPr>
          <p:cNvPr id="11" name="Imagem 10" descr="Uma imagem contendo Linha do tempo&#10;&#10;Descrição gerada automaticamente">
            <a:extLst>
              <a:ext uri="{FF2B5EF4-FFF2-40B4-BE49-F238E27FC236}">
                <a16:creationId xmlns:a16="http://schemas.microsoft.com/office/drawing/2014/main" id="{0728E64F-F6E6-4C37-B092-4B1613834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" y="2188017"/>
            <a:ext cx="2049630" cy="2359008"/>
          </a:xfrm>
          <a:prstGeom prst="rect">
            <a:avLst/>
          </a:prstGeom>
        </p:spPr>
      </p:pic>
      <p:pic>
        <p:nvPicPr>
          <p:cNvPr id="12" name="Imagem 11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A9EAC39B-748F-43B9-A8C6-893CB035C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838" y="2196123"/>
            <a:ext cx="2647892" cy="253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8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F95182C-D86C-42F2-9531-62624E35D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1850" cy="16541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b="0" spc="40" dirty="0">
                <a:latin typeface="Trebuchet MS"/>
                <a:cs typeface="Trebuchet MS"/>
              </a:rPr>
              <a:t>Modelos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</a:t>
            </a:r>
            <a:r>
              <a:rPr lang="pt-BR" sz="4400" b="0" spc="40" dirty="0">
                <a:latin typeface="Trebuchet MS"/>
                <a:cs typeface="Trebuchet MS"/>
              </a:rPr>
              <a:t>DESENVOLVIDOS |</a:t>
            </a:r>
            <a:r>
              <a:rPr lang="pt-BR" sz="4000" b="0" spc="40" dirty="0">
                <a:latin typeface="Trebuchet MS"/>
                <a:cs typeface="Trebuchet MS"/>
              </a:rPr>
              <a:t>DISPOSITIVOS  								DE	SEGURANÇA</a:t>
            </a:r>
            <a:endParaRPr lang="pt-BR" sz="4400" b="0" spc="40" dirty="0">
              <a:latin typeface="Trebuchet MS"/>
              <a:cs typeface="Trebuchet MS"/>
            </a:endParaRPr>
          </a:p>
        </p:txBody>
      </p:sp>
      <p:grpSp>
        <p:nvGrpSpPr>
          <p:cNvPr id="5" name="object 21">
            <a:extLst>
              <a:ext uri="{FF2B5EF4-FFF2-40B4-BE49-F238E27FC236}">
                <a16:creationId xmlns:a16="http://schemas.microsoft.com/office/drawing/2014/main" id="{53AB002C-F8E6-4557-88D0-EF6B1309D48F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6" name="object 22">
              <a:extLst>
                <a:ext uri="{FF2B5EF4-FFF2-40B4-BE49-F238E27FC236}">
                  <a16:creationId xmlns:a16="http://schemas.microsoft.com/office/drawing/2014/main" id="{8F275C69-697E-4448-9DAB-9E47BFBE5312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23">
              <a:extLst>
                <a:ext uri="{FF2B5EF4-FFF2-40B4-BE49-F238E27FC236}">
                  <a16:creationId xmlns:a16="http://schemas.microsoft.com/office/drawing/2014/main" id="{7C8EECF8-0DC7-4237-8592-26A38326C155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4">
              <a:extLst>
                <a:ext uri="{FF2B5EF4-FFF2-40B4-BE49-F238E27FC236}">
                  <a16:creationId xmlns:a16="http://schemas.microsoft.com/office/drawing/2014/main" id="{16AA2FAE-DC12-4DEA-8F24-EECA63384A4D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5">
              <a:extLst>
                <a:ext uri="{FF2B5EF4-FFF2-40B4-BE49-F238E27FC236}">
                  <a16:creationId xmlns:a16="http://schemas.microsoft.com/office/drawing/2014/main" id="{CE8B88EA-1479-4A36-A29F-EBD5593C568C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6">
            <a:extLst>
              <a:ext uri="{FF2B5EF4-FFF2-40B4-BE49-F238E27FC236}">
                <a16:creationId xmlns:a16="http://schemas.microsoft.com/office/drawing/2014/main" id="{45E416A7-6D69-41B5-BF78-464BC869747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883" y="2556308"/>
            <a:ext cx="5813332" cy="2705966"/>
          </a:xfrm>
          <a:prstGeom prst="rect">
            <a:avLst/>
          </a:prstGeom>
        </p:spPr>
      </p:pic>
      <p:pic>
        <p:nvPicPr>
          <p:cNvPr id="11" name="Imagem 10" descr="Uma imagem contendo estrada, andando de, rua, em pé&#10;&#10;Descrição gerada automaticamente">
            <a:extLst>
              <a:ext uri="{FF2B5EF4-FFF2-40B4-BE49-F238E27FC236}">
                <a16:creationId xmlns:a16="http://schemas.microsoft.com/office/drawing/2014/main" id="{BA741E3F-4BAF-4753-BDBE-AD35515C20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5D5F5B"/>
              </a:clrFrom>
              <a:clrTo>
                <a:srgbClr val="5D5F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9"/>
          <a:stretch/>
        </p:blipFill>
        <p:spPr>
          <a:xfrm>
            <a:off x="6197786" y="2556308"/>
            <a:ext cx="5579493" cy="270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99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4A060624-BF5A-4789-B480-31E65A3D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185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b="0" spc="40" dirty="0">
                <a:latin typeface="Trebuchet MS"/>
                <a:cs typeface="Trebuchet MS"/>
              </a:rPr>
              <a:t>Modelos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</a:t>
            </a:r>
            <a:r>
              <a:rPr lang="pt-BR" sz="4400" b="0" spc="40" dirty="0">
                <a:latin typeface="Trebuchet MS"/>
                <a:cs typeface="Trebuchet MS"/>
              </a:rPr>
              <a:t>DESENVOLVIDOS |DRENAGEM</a:t>
            </a:r>
          </a:p>
        </p:txBody>
      </p:sp>
      <p:grpSp>
        <p:nvGrpSpPr>
          <p:cNvPr id="11" name="object 21">
            <a:extLst>
              <a:ext uri="{FF2B5EF4-FFF2-40B4-BE49-F238E27FC236}">
                <a16:creationId xmlns:a16="http://schemas.microsoft.com/office/drawing/2014/main" id="{FA47E47F-515A-488B-8AAC-8B451F1497C2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6397500D-4C99-4DB8-9042-40A60F30BEED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4874D70D-BD70-49D6-BD3B-75DB07419FC9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4">
              <a:extLst>
                <a:ext uri="{FF2B5EF4-FFF2-40B4-BE49-F238E27FC236}">
                  <a16:creationId xmlns:a16="http://schemas.microsoft.com/office/drawing/2014/main" id="{657BDAD6-4F94-4DC5-BB94-82653FDAB089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07E99DB4-219A-4821-8894-8A45B39F9D72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5">
            <a:extLst>
              <a:ext uri="{FF2B5EF4-FFF2-40B4-BE49-F238E27FC236}">
                <a16:creationId xmlns:a16="http://schemas.microsoft.com/office/drawing/2014/main" id="{E71E8728-4599-4C04-9067-26886C7E4792}"/>
              </a:ext>
            </a:extLst>
          </p:cNvPr>
          <p:cNvGrpSpPr/>
          <p:nvPr/>
        </p:nvGrpSpPr>
        <p:grpSpPr>
          <a:xfrm>
            <a:off x="419100" y="1704447"/>
            <a:ext cx="11353800" cy="5165048"/>
            <a:chOff x="0" y="3143474"/>
            <a:chExt cx="20104100" cy="8165465"/>
          </a:xfrm>
        </p:grpSpPr>
        <p:pic>
          <p:nvPicPr>
            <p:cNvPr id="17" name="object 6">
              <a:extLst>
                <a:ext uri="{FF2B5EF4-FFF2-40B4-BE49-F238E27FC236}">
                  <a16:creationId xmlns:a16="http://schemas.microsoft.com/office/drawing/2014/main" id="{20D99EF2-5B4C-459A-B3EE-22DEEE619B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8360" y="3198813"/>
              <a:ext cx="17647378" cy="7050791"/>
            </a:xfrm>
            <a:prstGeom prst="rect">
              <a:avLst/>
            </a:prstGeom>
          </p:spPr>
        </p:pic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08AFEC2C-90B1-4E12-B943-977ADA67ED26}"/>
                </a:ext>
              </a:extLst>
            </p:cNvPr>
            <p:cNvSpPr/>
            <p:nvPr/>
          </p:nvSpPr>
          <p:spPr>
            <a:xfrm>
              <a:off x="1228360" y="3198814"/>
              <a:ext cx="17647920" cy="7051040"/>
            </a:xfrm>
            <a:custGeom>
              <a:avLst/>
              <a:gdLst/>
              <a:ahLst/>
              <a:cxnLst/>
              <a:rect l="l" t="t" r="r" b="b"/>
              <a:pathLst>
                <a:path w="17647920" h="7051040">
                  <a:moveTo>
                    <a:pt x="1039685" y="0"/>
                  </a:moveTo>
                  <a:lnTo>
                    <a:pt x="0" y="7050790"/>
                  </a:lnTo>
                  <a:lnTo>
                    <a:pt x="16607693" y="7050790"/>
                  </a:lnTo>
                  <a:lnTo>
                    <a:pt x="17647378" y="0"/>
                  </a:lnTo>
                  <a:lnTo>
                    <a:pt x="1039685" y="0"/>
                  </a:lnTo>
                  <a:close/>
                </a:path>
              </a:pathLst>
            </a:custGeom>
            <a:ln w="23716">
              <a:solidFill>
                <a:srgbClr val="5A5C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8">
              <a:extLst>
                <a:ext uri="{FF2B5EF4-FFF2-40B4-BE49-F238E27FC236}">
                  <a16:creationId xmlns:a16="http://schemas.microsoft.com/office/drawing/2014/main" id="{34F8501F-18AA-4D7B-B639-3E5B78730E0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143474"/>
              <a:ext cx="20104099" cy="8165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122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4A060624-BF5A-4789-B480-31E65A3D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185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b="0" spc="40" dirty="0">
                <a:latin typeface="Trebuchet MS"/>
                <a:cs typeface="Trebuchet MS"/>
              </a:rPr>
              <a:t>Modelos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</a:t>
            </a:r>
            <a:r>
              <a:rPr lang="pt-BR" sz="4400" b="0" spc="40" dirty="0">
                <a:latin typeface="Trebuchet MS"/>
                <a:cs typeface="Trebuchet MS"/>
              </a:rPr>
              <a:t>DESENVOLVIDOS |DRENAGEM</a:t>
            </a:r>
          </a:p>
        </p:txBody>
      </p:sp>
      <p:grpSp>
        <p:nvGrpSpPr>
          <p:cNvPr id="11" name="object 21">
            <a:extLst>
              <a:ext uri="{FF2B5EF4-FFF2-40B4-BE49-F238E27FC236}">
                <a16:creationId xmlns:a16="http://schemas.microsoft.com/office/drawing/2014/main" id="{FA47E47F-515A-488B-8AAC-8B451F1497C2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6397500D-4C99-4DB8-9042-40A60F30BEED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4874D70D-BD70-49D6-BD3B-75DB07419FC9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4">
              <a:extLst>
                <a:ext uri="{FF2B5EF4-FFF2-40B4-BE49-F238E27FC236}">
                  <a16:creationId xmlns:a16="http://schemas.microsoft.com/office/drawing/2014/main" id="{657BDAD6-4F94-4DC5-BB94-82653FDAB089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07E99DB4-219A-4821-8894-8A45B39F9D72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5">
            <a:extLst>
              <a:ext uri="{FF2B5EF4-FFF2-40B4-BE49-F238E27FC236}">
                <a16:creationId xmlns:a16="http://schemas.microsoft.com/office/drawing/2014/main" id="{0C528EC8-6C92-45DE-8136-799A984014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32661"/>
            <a:ext cx="12192000" cy="492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01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4A060624-BF5A-4789-B480-31E65A3D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185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b="0" spc="40" dirty="0">
                <a:latin typeface="Trebuchet MS"/>
                <a:cs typeface="Trebuchet MS"/>
              </a:rPr>
              <a:t>Modelos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</a:t>
            </a:r>
            <a:r>
              <a:rPr lang="pt-BR" sz="4400" b="0" spc="40" dirty="0">
                <a:latin typeface="Trebuchet MS"/>
                <a:cs typeface="Trebuchet MS"/>
              </a:rPr>
              <a:t>DESENVOLVIDOS |DRENAGEM</a:t>
            </a:r>
          </a:p>
        </p:txBody>
      </p:sp>
      <p:grpSp>
        <p:nvGrpSpPr>
          <p:cNvPr id="11" name="object 21">
            <a:extLst>
              <a:ext uri="{FF2B5EF4-FFF2-40B4-BE49-F238E27FC236}">
                <a16:creationId xmlns:a16="http://schemas.microsoft.com/office/drawing/2014/main" id="{FA47E47F-515A-488B-8AAC-8B451F1497C2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6397500D-4C99-4DB8-9042-40A60F30BEED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4874D70D-BD70-49D6-BD3B-75DB07419FC9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4">
              <a:extLst>
                <a:ext uri="{FF2B5EF4-FFF2-40B4-BE49-F238E27FC236}">
                  <a16:creationId xmlns:a16="http://schemas.microsoft.com/office/drawing/2014/main" id="{657BDAD6-4F94-4DC5-BB94-82653FDAB089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07E99DB4-219A-4821-8894-8A45B39F9D72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5">
            <a:extLst>
              <a:ext uri="{FF2B5EF4-FFF2-40B4-BE49-F238E27FC236}">
                <a16:creationId xmlns:a16="http://schemas.microsoft.com/office/drawing/2014/main" id="{4DBD19E5-904B-4D60-8E8B-E711EC3FAB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8220" y="1602678"/>
            <a:ext cx="7899630" cy="52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31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4A060624-BF5A-4789-B480-31E65A3D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185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b="0" spc="40" dirty="0">
                <a:latin typeface="Trebuchet MS"/>
                <a:cs typeface="Trebuchet MS"/>
              </a:rPr>
              <a:t>Modelos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</a:t>
            </a:r>
            <a:r>
              <a:rPr lang="pt-BR" sz="4400" b="0" spc="40" dirty="0">
                <a:latin typeface="Trebuchet MS"/>
                <a:cs typeface="Trebuchet MS"/>
              </a:rPr>
              <a:t>DESENVOLVIDOS |DRENAGEM</a:t>
            </a:r>
          </a:p>
        </p:txBody>
      </p:sp>
      <p:grpSp>
        <p:nvGrpSpPr>
          <p:cNvPr id="11" name="object 21">
            <a:extLst>
              <a:ext uri="{FF2B5EF4-FFF2-40B4-BE49-F238E27FC236}">
                <a16:creationId xmlns:a16="http://schemas.microsoft.com/office/drawing/2014/main" id="{FA47E47F-515A-488B-8AAC-8B451F1497C2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6397500D-4C99-4DB8-9042-40A60F30BEED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4874D70D-BD70-49D6-BD3B-75DB07419FC9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4">
              <a:extLst>
                <a:ext uri="{FF2B5EF4-FFF2-40B4-BE49-F238E27FC236}">
                  <a16:creationId xmlns:a16="http://schemas.microsoft.com/office/drawing/2014/main" id="{657BDAD6-4F94-4DC5-BB94-82653FDAB089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07E99DB4-219A-4821-8894-8A45B39F9D72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5">
            <a:extLst>
              <a:ext uri="{FF2B5EF4-FFF2-40B4-BE49-F238E27FC236}">
                <a16:creationId xmlns:a16="http://schemas.microsoft.com/office/drawing/2014/main" id="{FD1A629E-570D-4204-9982-844A5D4333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668154"/>
            <a:ext cx="9048750" cy="498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8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4A060624-BF5A-4789-B480-31E65A3D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1850" cy="193992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b="0" spc="40" dirty="0">
                <a:latin typeface="Trebuchet MS"/>
                <a:cs typeface="Trebuchet MS"/>
              </a:rPr>
              <a:t>Modelos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</a:t>
            </a:r>
            <a:r>
              <a:rPr lang="pt-BR" sz="4400" b="0" spc="40" dirty="0">
                <a:latin typeface="Trebuchet MS"/>
                <a:cs typeface="Trebuchet MS"/>
              </a:rPr>
              <a:t>DESENVOLVIDOS |</a:t>
            </a:r>
            <a:r>
              <a:rPr lang="pt-BR" sz="4000" b="0" spc="40" dirty="0">
                <a:latin typeface="Trebuchet MS"/>
                <a:cs typeface="Trebuchet MS"/>
              </a:rPr>
              <a:t>OBRAS	DE									ARTE  ESPECIAIS</a:t>
            </a:r>
            <a:endParaRPr lang="pt-BR" sz="4400" b="0" spc="40" dirty="0">
              <a:latin typeface="Trebuchet MS"/>
              <a:cs typeface="Trebuchet MS"/>
            </a:endParaRPr>
          </a:p>
        </p:txBody>
      </p:sp>
      <p:grpSp>
        <p:nvGrpSpPr>
          <p:cNvPr id="11" name="object 21">
            <a:extLst>
              <a:ext uri="{FF2B5EF4-FFF2-40B4-BE49-F238E27FC236}">
                <a16:creationId xmlns:a16="http://schemas.microsoft.com/office/drawing/2014/main" id="{FA47E47F-515A-488B-8AAC-8B451F1497C2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6397500D-4C99-4DB8-9042-40A60F30BEED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4874D70D-BD70-49D6-BD3B-75DB07419FC9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4">
              <a:extLst>
                <a:ext uri="{FF2B5EF4-FFF2-40B4-BE49-F238E27FC236}">
                  <a16:creationId xmlns:a16="http://schemas.microsoft.com/office/drawing/2014/main" id="{657BDAD6-4F94-4DC5-BB94-82653FDAB089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07E99DB4-219A-4821-8894-8A45B39F9D72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5">
            <a:extLst>
              <a:ext uri="{FF2B5EF4-FFF2-40B4-BE49-F238E27FC236}">
                <a16:creationId xmlns:a16="http://schemas.microsoft.com/office/drawing/2014/main" id="{90A7BF22-5B37-4E60-99EE-28AFD8346F8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1799136"/>
            <a:ext cx="6829500" cy="49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72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4A060624-BF5A-4789-B480-31E65A3D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1850" cy="193992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b="0" spc="40" dirty="0">
                <a:latin typeface="Trebuchet MS"/>
                <a:cs typeface="Trebuchet MS"/>
              </a:rPr>
              <a:t>Modelos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</a:t>
            </a:r>
            <a:r>
              <a:rPr lang="pt-BR" sz="4400" b="0" spc="40" dirty="0">
                <a:latin typeface="Trebuchet MS"/>
                <a:cs typeface="Trebuchet MS"/>
              </a:rPr>
              <a:t>DESENVOLVIDOS |</a:t>
            </a:r>
            <a:r>
              <a:rPr lang="pt-BR" sz="4000" b="0" spc="40" dirty="0">
                <a:latin typeface="Trebuchet MS"/>
                <a:cs typeface="Trebuchet MS"/>
              </a:rPr>
              <a:t>OBRAS	DE									ARTE  ESPECIAIS</a:t>
            </a:r>
            <a:endParaRPr lang="pt-BR" sz="4400" b="0" spc="40" dirty="0">
              <a:latin typeface="Trebuchet MS"/>
              <a:cs typeface="Trebuchet MS"/>
            </a:endParaRPr>
          </a:p>
        </p:txBody>
      </p:sp>
      <p:grpSp>
        <p:nvGrpSpPr>
          <p:cNvPr id="11" name="object 21">
            <a:extLst>
              <a:ext uri="{FF2B5EF4-FFF2-40B4-BE49-F238E27FC236}">
                <a16:creationId xmlns:a16="http://schemas.microsoft.com/office/drawing/2014/main" id="{FA47E47F-515A-488B-8AAC-8B451F1497C2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6397500D-4C99-4DB8-9042-40A60F30BEED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4874D70D-BD70-49D6-BD3B-75DB07419FC9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4">
              <a:extLst>
                <a:ext uri="{FF2B5EF4-FFF2-40B4-BE49-F238E27FC236}">
                  <a16:creationId xmlns:a16="http://schemas.microsoft.com/office/drawing/2014/main" id="{657BDAD6-4F94-4DC5-BB94-82653FDAB089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07E99DB4-219A-4821-8894-8A45B39F9D72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3">
            <a:extLst>
              <a:ext uri="{FF2B5EF4-FFF2-40B4-BE49-F238E27FC236}">
                <a16:creationId xmlns:a16="http://schemas.microsoft.com/office/drawing/2014/main" id="{516E93DB-4482-4B40-A250-39611AE63E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250" y="2281000"/>
            <a:ext cx="11353800" cy="45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57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4A060624-BF5A-4789-B480-31E65A3D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1850" cy="193992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b="0" spc="40" dirty="0">
                <a:latin typeface="Trebuchet MS"/>
                <a:cs typeface="Trebuchet MS"/>
              </a:rPr>
              <a:t>Modelos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</a:t>
            </a:r>
            <a:r>
              <a:rPr lang="pt-BR" sz="4400" b="0" spc="40" dirty="0">
                <a:latin typeface="Trebuchet MS"/>
                <a:cs typeface="Trebuchet MS"/>
              </a:rPr>
              <a:t>DESENVOLVIDOS |</a:t>
            </a:r>
            <a:r>
              <a:rPr lang="pt-BR" sz="4000" b="0" spc="40" dirty="0">
                <a:latin typeface="Trebuchet MS"/>
                <a:cs typeface="Trebuchet MS"/>
              </a:rPr>
              <a:t>OBRAS	DE									ARTE  ESPECIAIS</a:t>
            </a:r>
            <a:endParaRPr lang="pt-BR" sz="4400" b="0" spc="40" dirty="0">
              <a:latin typeface="Trebuchet MS"/>
              <a:cs typeface="Trebuchet MS"/>
            </a:endParaRPr>
          </a:p>
        </p:txBody>
      </p:sp>
      <p:grpSp>
        <p:nvGrpSpPr>
          <p:cNvPr id="11" name="object 21">
            <a:extLst>
              <a:ext uri="{FF2B5EF4-FFF2-40B4-BE49-F238E27FC236}">
                <a16:creationId xmlns:a16="http://schemas.microsoft.com/office/drawing/2014/main" id="{FA47E47F-515A-488B-8AAC-8B451F1497C2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6397500D-4C99-4DB8-9042-40A60F30BEED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4874D70D-BD70-49D6-BD3B-75DB07419FC9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4">
              <a:extLst>
                <a:ext uri="{FF2B5EF4-FFF2-40B4-BE49-F238E27FC236}">
                  <a16:creationId xmlns:a16="http://schemas.microsoft.com/office/drawing/2014/main" id="{657BDAD6-4F94-4DC5-BB94-82653FDAB089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07E99DB4-219A-4821-8894-8A45B39F9D72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5">
            <a:extLst>
              <a:ext uri="{FF2B5EF4-FFF2-40B4-BE49-F238E27FC236}">
                <a16:creationId xmlns:a16="http://schemas.microsoft.com/office/drawing/2014/main" id="{425D198D-102A-4E64-B5AB-B8EB1321773C}"/>
              </a:ext>
            </a:extLst>
          </p:cNvPr>
          <p:cNvGrpSpPr>
            <a:grpSpLocks noChangeAspect="1"/>
          </p:cNvGrpSpPr>
          <p:nvPr/>
        </p:nvGrpSpPr>
        <p:grpSpPr>
          <a:xfrm>
            <a:off x="57785" y="1820609"/>
            <a:ext cx="10000615" cy="4998961"/>
            <a:chOff x="2976390" y="3486808"/>
            <a:chExt cx="14152880" cy="7074534"/>
          </a:xfrm>
        </p:grpSpPr>
        <p:pic>
          <p:nvPicPr>
            <p:cNvPr id="16" name="object 6">
              <a:extLst>
                <a:ext uri="{FF2B5EF4-FFF2-40B4-BE49-F238E27FC236}">
                  <a16:creationId xmlns:a16="http://schemas.microsoft.com/office/drawing/2014/main" id="{1AA8AEFD-F7B9-463A-A8F9-8647C021CA7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88244" y="3498666"/>
              <a:ext cx="10821879" cy="7050792"/>
            </a:xfrm>
            <a:prstGeom prst="rect">
              <a:avLst/>
            </a:prstGeom>
          </p:spPr>
        </p:pic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B82A41A8-7BCF-49BF-B26F-47A2832E38E4}"/>
                </a:ext>
              </a:extLst>
            </p:cNvPr>
            <p:cNvSpPr/>
            <p:nvPr/>
          </p:nvSpPr>
          <p:spPr>
            <a:xfrm>
              <a:off x="2988249" y="3498666"/>
              <a:ext cx="10822305" cy="7051040"/>
            </a:xfrm>
            <a:custGeom>
              <a:avLst/>
              <a:gdLst/>
              <a:ahLst/>
              <a:cxnLst/>
              <a:rect l="l" t="t" r="r" b="b"/>
              <a:pathLst>
                <a:path w="10822305" h="7051040">
                  <a:moveTo>
                    <a:pt x="637561" y="0"/>
                  </a:moveTo>
                  <a:lnTo>
                    <a:pt x="0" y="7050790"/>
                  </a:lnTo>
                  <a:lnTo>
                    <a:pt x="10184307" y="7050790"/>
                  </a:lnTo>
                  <a:lnTo>
                    <a:pt x="10821869" y="0"/>
                  </a:lnTo>
                  <a:lnTo>
                    <a:pt x="637561" y="0"/>
                  </a:lnTo>
                  <a:close/>
                </a:path>
              </a:pathLst>
            </a:custGeom>
            <a:ln w="23716">
              <a:solidFill>
                <a:srgbClr val="5A5C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8">
              <a:extLst>
                <a:ext uri="{FF2B5EF4-FFF2-40B4-BE49-F238E27FC236}">
                  <a16:creationId xmlns:a16="http://schemas.microsoft.com/office/drawing/2014/main" id="{A028A46E-CE4C-45A0-B959-6010589E004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32357" y="4074619"/>
              <a:ext cx="3996476" cy="5898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7707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229F188F-F98B-4FB3-96B5-903667C5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991850" cy="14604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spc="40" dirty="0">
                <a:latin typeface="Trebuchet MS"/>
                <a:cs typeface="Trebuchet MS"/>
              </a:rPr>
              <a:t>Usos: Extração de 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QUANTITATIVOS</a:t>
            </a:r>
            <a:endParaRPr lang="pt-BR" sz="4400" b="0" spc="40" dirty="0">
              <a:latin typeface="Trebuchet MS"/>
              <a:cs typeface="Trebuchet MS"/>
            </a:endParaRPr>
          </a:p>
        </p:txBody>
      </p:sp>
      <p:grpSp>
        <p:nvGrpSpPr>
          <p:cNvPr id="11" name="object 21">
            <a:extLst>
              <a:ext uri="{FF2B5EF4-FFF2-40B4-BE49-F238E27FC236}">
                <a16:creationId xmlns:a16="http://schemas.microsoft.com/office/drawing/2014/main" id="{2A1FCE57-84C5-4DCB-AE30-52FBB0219DB7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56B717AD-5D49-4EA1-BB88-7DF85A66FAED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38D5B28C-B939-4AB7-9134-5CC20D27BFB9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4">
              <a:extLst>
                <a:ext uri="{FF2B5EF4-FFF2-40B4-BE49-F238E27FC236}">
                  <a16:creationId xmlns:a16="http://schemas.microsoft.com/office/drawing/2014/main" id="{74EFF22E-A511-457F-8D13-0504954F1C19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4F0588F8-25CB-41F6-962D-53DF34D27D9F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5">
            <a:extLst>
              <a:ext uri="{FF2B5EF4-FFF2-40B4-BE49-F238E27FC236}">
                <a16:creationId xmlns:a16="http://schemas.microsoft.com/office/drawing/2014/main" id="{4A040CDE-323C-4241-A515-B833C5B979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756" y="3596043"/>
            <a:ext cx="11968752" cy="3261958"/>
          </a:xfrm>
          <a:prstGeom prst="rect">
            <a:avLst/>
          </a:prstGeom>
        </p:spPr>
      </p:pic>
      <p:sp>
        <p:nvSpPr>
          <p:cNvPr id="17" name="object 4">
            <a:extLst>
              <a:ext uri="{FF2B5EF4-FFF2-40B4-BE49-F238E27FC236}">
                <a16:creationId xmlns:a16="http://schemas.microsoft.com/office/drawing/2014/main" id="{D3D967DF-F502-42DE-9EE5-8500572F2A17}"/>
              </a:ext>
            </a:extLst>
          </p:cNvPr>
          <p:cNvSpPr txBox="1"/>
          <p:nvPr/>
        </p:nvSpPr>
        <p:spPr>
          <a:xfrm>
            <a:off x="285718" y="1704447"/>
            <a:ext cx="11544331" cy="1481816"/>
          </a:xfrm>
          <a:prstGeom prst="rect">
            <a:avLst/>
          </a:prstGeom>
        </p:spPr>
        <p:txBody>
          <a:bodyPr vert="horz" wrap="square" lIns="0" tIns="2863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5"/>
              </a:spcBef>
            </a:pPr>
            <a:r>
              <a:rPr sz="2000" b="1" spc="-40" dirty="0">
                <a:latin typeface="Trebuchet MS"/>
                <a:cs typeface="Trebuchet MS"/>
              </a:rPr>
              <a:t>Extração</a:t>
            </a:r>
            <a:r>
              <a:rPr sz="2000" b="1" spc="-195" dirty="0">
                <a:latin typeface="Trebuchet MS"/>
                <a:cs typeface="Trebuchet MS"/>
              </a:rPr>
              <a:t> </a:t>
            </a:r>
            <a:r>
              <a:rPr sz="2000" b="1" spc="-10" dirty="0">
                <a:latin typeface="Trebuchet MS"/>
                <a:cs typeface="Trebuchet MS"/>
              </a:rPr>
              <a:t>de</a:t>
            </a:r>
            <a:r>
              <a:rPr sz="2000" b="1" spc="-190" dirty="0">
                <a:latin typeface="Trebuchet MS"/>
                <a:cs typeface="Trebuchet MS"/>
              </a:rPr>
              <a:t> </a:t>
            </a:r>
            <a:r>
              <a:rPr sz="2000" b="1" spc="-10" dirty="0">
                <a:latin typeface="Trebuchet MS"/>
                <a:cs typeface="Trebuchet MS"/>
              </a:rPr>
              <a:t>Quantitativos</a:t>
            </a:r>
            <a:r>
              <a:rPr sz="2000" b="1" spc="-190" dirty="0">
                <a:latin typeface="Trebuchet MS"/>
                <a:cs typeface="Trebuchet MS"/>
              </a:rPr>
              <a:t> </a:t>
            </a:r>
            <a:r>
              <a:rPr sz="2000" b="1" spc="30" dirty="0">
                <a:latin typeface="Trebuchet MS"/>
                <a:cs typeface="Trebuchet MS"/>
              </a:rPr>
              <a:t>Vinculados</a:t>
            </a:r>
            <a:r>
              <a:rPr sz="2000" b="1" spc="-195" dirty="0">
                <a:latin typeface="Trebuchet MS"/>
                <a:cs typeface="Trebuchet MS"/>
              </a:rPr>
              <a:t> </a:t>
            </a:r>
            <a:r>
              <a:rPr sz="2000" b="1" spc="95" dirty="0">
                <a:latin typeface="Trebuchet MS"/>
                <a:cs typeface="Trebuchet MS"/>
              </a:rPr>
              <a:t>ao</a:t>
            </a:r>
            <a:r>
              <a:rPr sz="2000" b="1" spc="-190" dirty="0">
                <a:latin typeface="Trebuchet MS"/>
                <a:cs typeface="Trebuchet MS"/>
              </a:rPr>
              <a:t> </a:t>
            </a:r>
            <a:r>
              <a:rPr sz="2000" b="1" spc="120" dirty="0">
                <a:latin typeface="Trebuchet MS"/>
                <a:cs typeface="Trebuchet MS"/>
              </a:rPr>
              <a:t>Modelo</a:t>
            </a:r>
            <a:endParaRPr sz="2000" dirty="0">
              <a:latin typeface="Trebuchet MS"/>
              <a:cs typeface="Trebuchet MS"/>
            </a:endParaRPr>
          </a:p>
          <a:p>
            <a:pPr marL="12700" marR="5080">
              <a:lnSpc>
                <a:spcPct val="100299"/>
              </a:lnSpc>
              <a:spcBef>
                <a:spcPts val="2140"/>
              </a:spcBef>
            </a:pPr>
            <a:r>
              <a:rPr sz="2000" spc="535" dirty="0">
                <a:latin typeface="Trebuchet MS"/>
                <a:cs typeface="Trebuchet MS"/>
              </a:rPr>
              <a:t>O</a:t>
            </a:r>
            <a:r>
              <a:rPr sz="2000" spc="-185" dirty="0">
                <a:latin typeface="Trebuchet MS"/>
                <a:cs typeface="Trebuchet MS"/>
              </a:rPr>
              <a:t> </a:t>
            </a:r>
            <a:r>
              <a:rPr sz="2000" spc="125" dirty="0">
                <a:latin typeface="Trebuchet MS"/>
                <a:cs typeface="Trebuchet MS"/>
              </a:rPr>
              <a:t>modelo</a:t>
            </a:r>
            <a:r>
              <a:rPr sz="2000" spc="-185" dirty="0">
                <a:latin typeface="Trebuchet MS"/>
                <a:cs typeface="Trebuchet MS"/>
              </a:rPr>
              <a:t> </a:t>
            </a:r>
            <a:r>
              <a:rPr sz="2000" spc="-50" dirty="0">
                <a:latin typeface="Trebuchet MS"/>
                <a:cs typeface="Trebuchet MS"/>
              </a:rPr>
              <a:t>permite</a:t>
            </a:r>
            <a:r>
              <a:rPr sz="2000" spc="-180" dirty="0">
                <a:latin typeface="Trebuchet MS"/>
                <a:cs typeface="Trebuchet MS"/>
              </a:rPr>
              <a:t> </a:t>
            </a:r>
            <a:r>
              <a:rPr sz="2000" spc="-60" dirty="0">
                <a:latin typeface="Trebuchet MS"/>
                <a:cs typeface="Trebuchet MS"/>
              </a:rPr>
              <a:t>a</a:t>
            </a:r>
            <a:r>
              <a:rPr sz="2000" spc="-185" dirty="0">
                <a:latin typeface="Trebuchet MS"/>
                <a:cs typeface="Trebuchet MS"/>
              </a:rPr>
              <a:t> </a:t>
            </a:r>
            <a:r>
              <a:rPr sz="2000" spc="25" dirty="0" err="1">
                <a:latin typeface="Trebuchet MS"/>
                <a:cs typeface="Trebuchet MS"/>
              </a:rPr>
              <a:t>vinculação</a:t>
            </a:r>
            <a:r>
              <a:rPr sz="2000" spc="-185" dirty="0">
                <a:latin typeface="Trebuchet MS"/>
                <a:cs typeface="Trebuchet MS"/>
              </a:rPr>
              <a:t> </a:t>
            </a:r>
            <a:r>
              <a:rPr lang="pt-BR" sz="2000" spc="160" dirty="0">
                <a:latin typeface="Trebuchet MS"/>
                <a:cs typeface="Trebuchet MS"/>
              </a:rPr>
              <a:t>dos</a:t>
            </a:r>
            <a:r>
              <a:rPr sz="2000" spc="-180" dirty="0">
                <a:latin typeface="Trebuchet MS"/>
                <a:cs typeface="Trebuchet MS"/>
              </a:rPr>
              <a:t> </a:t>
            </a:r>
            <a:r>
              <a:rPr sz="2000" spc="35" dirty="0">
                <a:latin typeface="Trebuchet MS"/>
                <a:cs typeface="Trebuchet MS"/>
              </a:rPr>
              <a:t>elementos</a:t>
            </a:r>
            <a:r>
              <a:rPr sz="2000" spc="-185" dirty="0">
                <a:latin typeface="Trebuchet MS"/>
                <a:cs typeface="Trebuchet MS"/>
              </a:rPr>
              <a:t> </a:t>
            </a:r>
            <a:r>
              <a:rPr sz="2000" spc="-60" dirty="0">
                <a:latin typeface="Trebuchet MS"/>
                <a:cs typeface="Trebuchet MS"/>
              </a:rPr>
              <a:t>a</a:t>
            </a:r>
            <a:r>
              <a:rPr sz="2000" spc="-180" dirty="0">
                <a:latin typeface="Trebuchet MS"/>
                <a:cs typeface="Trebuchet MS"/>
              </a:rPr>
              <a:t> </a:t>
            </a:r>
            <a:r>
              <a:rPr sz="2000" spc="120" dirty="0">
                <a:latin typeface="Trebuchet MS"/>
                <a:cs typeface="Trebuchet MS"/>
              </a:rPr>
              <a:t>uma</a:t>
            </a:r>
            <a:r>
              <a:rPr sz="2000" spc="-185" dirty="0">
                <a:latin typeface="Trebuchet MS"/>
                <a:cs typeface="Trebuchet MS"/>
              </a:rPr>
              <a:t> </a:t>
            </a:r>
            <a:r>
              <a:rPr sz="2000" spc="-45" dirty="0">
                <a:latin typeface="Trebuchet MS"/>
                <a:cs typeface="Trebuchet MS"/>
              </a:rPr>
              <a:t>planilha</a:t>
            </a:r>
            <a:r>
              <a:rPr sz="2000" spc="-185" dirty="0">
                <a:latin typeface="Trebuchet MS"/>
                <a:cs typeface="Trebuchet MS"/>
              </a:rPr>
              <a:t> </a:t>
            </a:r>
            <a:r>
              <a:rPr sz="2000" spc="45" dirty="0">
                <a:latin typeface="Trebuchet MS"/>
                <a:cs typeface="Trebuchet MS"/>
              </a:rPr>
              <a:t>de</a:t>
            </a:r>
            <a:r>
              <a:rPr sz="2000" spc="-18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quantidades </a:t>
            </a:r>
            <a:r>
              <a:rPr sz="2000" spc="-1100" dirty="0">
                <a:latin typeface="Trebuchet MS"/>
                <a:cs typeface="Trebuchet MS"/>
              </a:rPr>
              <a:t> </a:t>
            </a:r>
            <a:r>
              <a:rPr sz="2000" spc="-15" dirty="0">
                <a:latin typeface="Trebuchet MS"/>
                <a:cs typeface="Trebuchet MS"/>
              </a:rPr>
              <a:t>pré-configurada,</a:t>
            </a:r>
            <a:r>
              <a:rPr sz="2000" spc="-190" dirty="0">
                <a:latin typeface="Trebuchet MS"/>
                <a:cs typeface="Trebuchet MS"/>
              </a:rPr>
              <a:t> </a:t>
            </a:r>
            <a:r>
              <a:rPr sz="2000" dirty="0">
                <a:latin typeface="Trebuchet MS"/>
                <a:cs typeface="Trebuchet MS"/>
              </a:rPr>
              <a:t>possibilitando</a:t>
            </a:r>
            <a:r>
              <a:rPr sz="2000" spc="-185" dirty="0">
                <a:latin typeface="Trebuchet MS"/>
                <a:cs typeface="Trebuchet MS"/>
              </a:rPr>
              <a:t> </a:t>
            </a:r>
            <a:r>
              <a:rPr sz="2000" spc="-60" dirty="0">
                <a:latin typeface="Trebuchet MS"/>
                <a:cs typeface="Trebuchet MS"/>
              </a:rPr>
              <a:t>a</a:t>
            </a:r>
            <a:r>
              <a:rPr sz="2000" spc="-185" dirty="0">
                <a:latin typeface="Trebuchet MS"/>
                <a:cs typeface="Trebuchet MS"/>
              </a:rPr>
              <a:t> </a:t>
            </a:r>
            <a:r>
              <a:rPr sz="2000" spc="-35" dirty="0">
                <a:latin typeface="Trebuchet MS"/>
                <a:cs typeface="Trebuchet MS"/>
              </a:rPr>
              <a:t>extração</a:t>
            </a:r>
            <a:r>
              <a:rPr sz="2000" spc="-190" dirty="0">
                <a:latin typeface="Trebuchet MS"/>
                <a:cs typeface="Trebuchet MS"/>
              </a:rPr>
              <a:t> </a:t>
            </a:r>
            <a:r>
              <a:rPr sz="2000" spc="-20" dirty="0">
                <a:latin typeface="Trebuchet MS"/>
                <a:cs typeface="Trebuchet MS"/>
              </a:rPr>
              <a:t>automática</a:t>
            </a:r>
            <a:r>
              <a:rPr sz="2000" spc="-185" dirty="0">
                <a:latin typeface="Trebuchet MS"/>
                <a:cs typeface="Trebuchet MS"/>
              </a:rPr>
              <a:t> </a:t>
            </a:r>
            <a:r>
              <a:rPr sz="2000" spc="45" dirty="0">
                <a:latin typeface="Trebuchet MS"/>
                <a:cs typeface="Trebuchet MS"/>
              </a:rPr>
              <a:t>de</a:t>
            </a:r>
            <a:r>
              <a:rPr sz="2000" spc="-185" dirty="0">
                <a:latin typeface="Trebuchet MS"/>
                <a:cs typeface="Trebuchet MS"/>
              </a:rPr>
              <a:t> </a:t>
            </a:r>
            <a:r>
              <a:rPr sz="2000" spc="-95" dirty="0">
                <a:latin typeface="Trebuchet MS"/>
                <a:cs typeface="Trebuchet MS"/>
              </a:rPr>
              <a:t>quantitativos.</a:t>
            </a:r>
            <a:endParaRPr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40213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83D62734-CB2C-4B3D-A451-64DF72122D67}"/>
              </a:ext>
            </a:extLst>
          </p:cNvPr>
          <p:cNvSpPr>
            <a:spLocks noChangeAspect="1"/>
          </p:cNvSpPr>
          <p:nvPr/>
        </p:nvSpPr>
        <p:spPr>
          <a:xfrm>
            <a:off x="573913" y="2089085"/>
            <a:ext cx="2031359" cy="3835854"/>
          </a:xfrm>
          <a:custGeom>
            <a:avLst/>
            <a:gdLst/>
            <a:ahLst/>
            <a:cxnLst/>
            <a:rect l="l" t="t" r="r" b="b"/>
            <a:pathLst>
              <a:path w="3462654" h="6538595">
                <a:moveTo>
                  <a:pt x="3158782" y="1174838"/>
                </a:moveTo>
                <a:lnTo>
                  <a:pt x="1731225" y="350634"/>
                </a:lnTo>
                <a:lnTo>
                  <a:pt x="303657" y="1174838"/>
                </a:lnTo>
                <a:lnTo>
                  <a:pt x="303657" y="2823235"/>
                </a:lnTo>
                <a:lnTo>
                  <a:pt x="1731225" y="3647440"/>
                </a:lnTo>
                <a:lnTo>
                  <a:pt x="3158782" y="2823235"/>
                </a:lnTo>
                <a:lnTo>
                  <a:pt x="3158782" y="1174838"/>
                </a:lnTo>
                <a:close/>
              </a:path>
              <a:path w="3462654" h="6538595">
                <a:moveTo>
                  <a:pt x="3462426" y="999528"/>
                </a:moveTo>
                <a:lnTo>
                  <a:pt x="3398456" y="962596"/>
                </a:lnTo>
                <a:lnTo>
                  <a:pt x="3398456" y="1036447"/>
                </a:lnTo>
                <a:lnTo>
                  <a:pt x="3398456" y="5501818"/>
                </a:lnTo>
                <a:lnTo>
                  <a:pt x="1731213" y="6464401"/>
                </a:lnTo>
                <a:lnTo>
                  <a:pt x="63982" y="5501818"/>
                </a:lnTo>
                <a:lnTo>
                  <a:pt x="63982" y="1036447"/>
                </a:lnTo>
                <a:lnTo>
                  <a:pt x="1731213" y="73888"/>
                </a:lnTo>
                <a:lnTo>
                  <a:pt x="3398456" y="1036447"/>
                </a:lnTo>
                <a:lnTo>
                  <a:pt x="3398456" y="962596"/>
                </a:lnTo>
                <a:lnTo>
                  <a:pt x="1859191" y="73888"/>
                </a:lnTo>
                <a:lnTo>
                  <a:pt x="1731213" y="0"/>
                </a:lnTo>
                <a:lnTo>
                  <a:pt x="0" y="999528"/>
                </a:lnTo>
                <a:lnTo>
                  <a:pt x="0" y="5538749"/>
                </a:lnTo>
                <a:lnTo>
                  <a:pt x="1731213" y="6538239"/>
                </a:lnTo>
                <a:lnTo>
                  <a:pt x="1859114" y="6464401"/>
                </a:lnTo>
                <a:lnTo>
                  <a:pt x="3462426" y="5538749"/>
                </a:lnTo>
                <a:lnTo>
                  <a:pt x="3462426" y="999528"/>
                </a:lnTo>
                <a:close/>
              </a:path>
            </a:pathLst>
          </a:custGeom>
          <a:solidFill>
            <a:srgbClr val="193760"/>
          </a:solidFill>
        </p:spPr>
        <p:txBody>
          <a:bodyPr wrap="square" lIns="0" tIns="0" rIns="0" bIns="0" rtlCol="0"/>
          <a:lstStyle/>
          <a:p>
            <a:endParaRPr sz="1000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F0EE6BF8-774C-4B69-A15D-351A1B8365F7}"/>
              </a:ext>
            </a:extLst>
          </p:cNvPr>
          <p:cNvSpPr>
            <a:spLocks noChangeAspect="1"/>
          </p:cNvSpPr>
          <p:nvPr/>
        </p:nvSpPr>
        <p:spPr>
          <a:xfrm>
            <a:off x="9867228" y="2070100"/>
            <a:ext cx="2031359" cy="3835854"/>
          </a:xfrm>
          <a:custGeom>
            <a:avLst/>
            <a:gdLst/>
            <a:ahLst/>
            <a:cxnLst/>
            <a:rect l="l" t="t" r="r" b="b"/>
            <a:pathLst>
              <a:path w="3462655" h="6538595">
                <a:moveTo>
                  <a:pt x="3158782" y="1174838"/>
                </a:moveTo>
                <a:lnTo>
                  <a:pt x="1731213" y="350634"/>
                </a:lnTo>
                <a:lnTo>
                  <a:pt x="303657" y="1174838"/>
                </a:lnTo>
                <a:lnTo>
                  <a:pt x="303657" y="2823235"/>
                </a:lnTo>
                <a:lnTo>
                  <a:pt x="1731213" y="3647440"/>
                </a:lnTo>
                <a:lnTo>
                  <a:pt x="3158782" y="2823235"/>
                </a:lnTo>
                <a:lnTo>
                  <a:pt x="3158782" y="1174838"/>
                </a:lnTo>
                <a:close/>
              </a:path>
              <a:path w="3462655" h="6538595">
                <a:moveTo>
                  <a:pt x="3462426" y="999528"/>
                </a:moveTo>
                <a:lnTo>
                  <a:pt x="3398443" y="962596"/>
                </a:lnTo>
                <a:lnTo>
                  <a:pt x="3398443" y="1036447"/>
                </a:lnTo>
                <a:lnTo>
                  <a:pt x="3398443" y="5501818"/>
                </a:lnTo>
                <a:lnTo>
                  <a:pt x="1731213" y="6464401"/>
                </a:lnTo>
                <a:lnTo>
                  <a:pt x="63982" y="5501818"/>
                </a:lnTo>
                <a:lnTo>
                  <a:pt x="63982" y="1036447"/>
                </a:lnTo>
                <a:lnTo>
                  <a:pt x="1731213" y="73888"/>
                </a:lnTo>
                <a:lnTo>
                  <a:pt x="3398443" y="1036447"/>
                </a:lnTo>
                <a:lnTo>
                  <a:pt x="3398443" y="962596"/>
                </a:lnTo>
                <a:lnTo>
                  <a:pt x="1859178" y="73888"/>
                </a:lnTo>
                <a:lnTo>
                  <a:pt x="1731213" y="0"/>
                </a:lnTo>
                <a:lnTo>
                  <a:pt x="0" y="999528"/>
                </a:lnTo>
                <a:lnTo>
                  <a:pt x="0" y="5538749"/>
                </a:lnTo>
                <a:lnTo>
                  <a:pt x="1731213" y="6538239"/>
                </a:lnTo>
                <a:lnTo>
                  <a:pt x="1859114" y="6464401"/>
                </a:lnTo>
                <a:lnTo>
                  <a:pt x="3462426" y="5538749"/>
                </a:lnTo>
                <a:lnTo>
                  <a:pt x="3462426" y="999528"/>
                </a:lnTo>
                <a:close/>
              </a:path>
            </a:pathLst>
          </a:custGeom>
          <a:solidFill>
            <a:srgbClr val="193760"/>
          </a:solidFill>
        </p:spPr>
        <p:txBody>
          <a:bodyPr wrap="square" lIns="0" tIns="0" rIns="0" bIns="0" rtlCol="0"/>
          <a:lstStyle/>
          <a:p>
            <a:endParaRPr sz="100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9874895D-2616-4CBA-B051-A3CCE5B2105D}"/>
              </a:ext>
            </a:extLst>
          </p:cNvPr>
          <p:cNvSpPr txBox="1">
            <a:spLocks noChangeAspect="1"/>
          </p:cNvSpPr>
          <p:nvPr/>
        </p:nvSpPr>
        <p:spPr>
          <a:xfrm>
            <a:off x="760897" y="2728135"/>
            <a:ext cx="1691942" cy="26697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8000" b="1" spc="-110" dirty="0">
                <a:solidFill>
                  <a:srgbClr val="FFFFFF"/>
                </a:solidFill>
                <a:latin typeface="Trebuchet MS"/>
                <a:cs typeface="Trebuchet MS"/>
              </a:rPr>
              <a:t>01</a:t>
            </a:r>
            <a:endParaRPr sz="7200" dirty="0">
              <a:latin typeface="Trebuchet MS"/>
              <a:cs typeface="Trebuchet MS"/>
            </a:endParaRPr>
          </a:p>
          <a:p>
            <a:pPr marL="12065" marR="5080" indent="-635" algn="ctr">
              <a:lnSpc>
                <a:spcPct val="101299"/>
              </a:lnSpc>
              <a:spcBef>
                <a:spcPts val="6120"/>
              </a:spcBef>
            </a:pPr>
            <a:r>
              <a:rPr sz="1400" b="1" spc="100" dirty="0">
                <a:solidFill>
                  <a:srgbClr val="193760"/>
                </a:solidFill>
                <a:latin typeface="Trebuchet MS"/>
                <a:cs typeface="Trebuchet MS"/>
              </a:rPr>
              <a:t>Diagnóstico </a:t>
            </a:r>
            <a:r>
              <a:rPr sz="1400" b="1" spc="35" dirty="0">
                <a:solidFill>
                  <a:srgbClr val="193760"/>
                </a:solidFill>
                <a:latin typeface="Trebuchet MS"/>
                <a:cs typeface="Trebuchet MS"/>
              </a:rPr>
              <a:t>de </a:t>
            </a:r>
            <a:r>
              <a:rPr sz="1400" b="1" spc="40" dirty="0">
                <a:solidFill>
                  <a:srgbClr val="193760"/>
                </a:solidFill>
                <a:latin typeface="Trebuchet MS"/>
                <a:cs typeface="Trebuchet MS"/>
              </a:rPr>
              <a:t> </a:t>
            </a:r>
            <a:r>
              <a:rPr sz="1400" b="1" spc="190" dirty="0">
                <a:solidFill>
                  <a:srgbClr val="193760"/>
                </a:solidFill>
                <a:latin typeface="Trebuchet MS"/>
                <a:cs typeface="Trebuchet MS"/>
              </a:rPr>
              <a:t>N</a:t>
            </a:r>
            <a:r>
              <a:rPr sz="1400" b="1" spc="5" dirty="0">
                <a:solidFill>
                  <a:srgbClr val="193760"/>
                </a:solidFill>
                <a:latin typeface="Trebuchet MS"/>
                <a:cs typeface="Trebuchet MS"/>
              </a:rPr>
              <a:t>e</a:t>
            </a:r>
            <a:r>
              <a:rPr sz="1400" b="1" spc="-25" dirty="0">
                <a:solidFill>
                  <a:srgbClr val="193760"/>
                </a:solidFill>
                <a:latin typeface="Trebuchet MS"/>
                <a:cs typeface="Trebuchet MS"/>
              </a:rPr>
              <a:t>c</a:t>
            </a:r>
            <a:r>
              <a:rPr sz="1400" b="1" spc="45" dirty="0">
                <a:solidFill>
                  <a:srgbClr val="193760"/>
                </a:solidFill>
                <a:latin typeface="Trebuchet MS"/>
                <a:cs typeface="Trebuchet MS"/>
              </a:rPr>
              <a:t>essidades</a:t>
            </a:r>
            <a:r>
              <a:rPr sz="1400" b="1" spc="-140" dirty="0">
                <a:solidFill>
                  <a:srgbClr val="193760"/>
                </a:solidFill>
                <a:latin typeface="Trebuchet MS"/>
                <a:cs typeface="Trebuchet MS"/>
              </a:rPr>
              <a:t> </a:t>
            </a:r>
            <a:r>
              <a:rPr sz="1400" b="1" spc="125" dirty="0">
                <a:solidFill>
                  <a:srgbClr val="193760"/>
                </a:solidFill>
                <a:latin typeface="Trebuchet MS"/>
                <a:cs typeface="Trebuchet MS"/>
              </a:rPr>
              <a:t>do  </a:t>
            </a:r>
            <a:r>
              <a:rPr sz="1400" b="1" spc="25" dirty="0">
                <a:solidFill>
                  <a:srgbClr val="193760"/>
                </a:solidFill>
                <a:latin typeface="Trebuchet MS"/>
                <a:cs typeface="Trebuchet MS"/>
              </a:rPr>
              <a:t>Cliente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9068D8B2-AFE6-4E31-9C49-C1C4FAFA699E}"/>
              </a:ext>
            </a:extLst>
          </p:cNvPr>
          <p:cNvSpPr>
            <a:spLocks noChangeAspect="1"/>
          </p:cNvSpPr>
          <p:nvPr/>
        </p:nvSpPr>
        <p:spPr>
          <a:xfrm>
            <a:off x="3617637" y="2070100"/>
            <a:ext cx="2031359" cy="3835854"/>
          </a:xfrm>
          <a:custGeom>
            <a:avLst/>
            <a:gdLst/>
            <a:ahLst/>
            <a:cxnLst/>
            <a:rect l="l" t="t" r="r" b="b"/>
            <a:pathLst>
              <a:path w="3462654" h="6538595">
                <a:moveTo>
                  <a:pt x="3158769" y="1174813"/>
                </a:moveTo>
                <a:lnTo>
                  <a:pt x="1731213" y="350608"/>
                </a:lnTo>
                <a:lnTo>
                  <a:pt x="303657" y="1174813"/>
                </a:lnTo>
                <a:lnTo>
                  <a:pt x="303657" y="2823222"/>
                </a:lnTo>
                <a:lnTo>
                  <a:pt x="1731213" y="3647427"/>
                </a:lnTo>
                <a:lnTo>
                  <a:pt x="3158769" y="2823222"/>
                </a:lnTo>
                <a:lnTo>
                  <a:pt x="3158769" y="1174813"/>
                </a:lnTo>
                <a:close/>
              </a:path>
              <a:path w="3462654" h="6538595">
                <a:moveTo>
                  <a:pt x="3462426" y="999502"/>
                </a:moveTo>
                <a:lnTo>
                  <a:pt x="3398443" y="962571"/>
                </a:lnTo>
                <a:lnTo>
                  <a:pt x="3398443" y="1036421"/>
                </a:lnTo>
                <a:lnTo>
                  <a:pt x="3398443" y="5501805"/>
                </a:lnTo>
                <a:lnTo>
                  <a:pt x="1731213" y="6464376"/>
                </a:lnTo>
                <a:lnTo>
                  <a:pt x="63982" y="5501805"/>
                </a:lnTo>
                <a:lnTo>
                  <a:pt x="63982" y="1036421"/>
                </a:lnTo>
                <a:lnTo>
                  <a:pt x="1731213" y="73875"/>
                </a:lnTo>
                <a:lnTo>
                  <a:pt x="3398443" y="1036421"/>
                </a:lnTo>
                <a:lnTo>
                  <a:pt x="3398443" y="962571"/>
                </a:lnTo>
                <a:lnTo>
                  <a:pt x="1859165" y="73875"/>
                </a:lnTo>
                <a:lnTo>
                  <a:pt x="1731213" y="0"/>
                </a:lnTo>
                <a:lnTo>
                  <a:pt x="0" y="999502"/>
                </a:lnTo>
                <a:lnTo>
                  <a:pt x="0" y="5538724"/>
                </a:lnTo>
                <a:lnTo>
                  <a:pt x="1731213" y="6538214"/>
                </a:lnTo>
                <a:lnTo>
                  <a:pt x="1859102" y="6464376"/>
                </a:lnTo>
                <a:lnTo>
                  <a:pt x="3462426" y="5538724"/>
                </a:lnTo>
                <a:lnTo>
                  <a:pt x="3462426" y="999502"/>
                </a:lnTo>
                <a:close/>
              </a:path>
            </a:pathLst>
          </a:custGeom>
          <a:solidFill>
            <a:srgbClr val="F0B718"/>
          </a:solidFill>
        </p:spPr>
        <p:txBody>
          <a:bodyPr wrap="square" lIns="0" tIns="0" rIns="0" bIns="0" rtlCol="0"/>
          <a:lstStyle/>
          <a:p>
            <a:endParaRPr sz="1000"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03CDA80E-0853-4D94-ADCE-AAE0D3B1E0E5}"/>
              </a:ext>
            </a:extLst>
          </p:cNvPr>
          <p:cNvSpPr>
            <a:spLocks noChangeAspect="1"/>
          </p:cNvSpPr>
          <p:nvPr/>
        </p:nvSpPr>
        <p:spPr>
          <a:xfrm>
            <a:off x="6923117" y="2093847"/>
            <a:ext cx="2031359" cy="3835854"/>
          </a:xfrm>
          <a:custGeom>
            <a:avLst/>
            <a:gdLst/>
            <a:ahLst/>
            <a:cxnLst/>
            <a:rect l="l" t="t" r="r" b="b"/>
            <a:pathLst>
              <a:path w="3462655" h="6538595">
                <a:moveTo>
                  <a:pt x="3158769" y="1174838"/>
                </a:moveTo>
                <a:lnTo>
                  <a:pt x="1731213" y="350634"/>
                </a:lnTo>
                <a:lnTo>
                  <a:pt x="303657" y="1174838"/>
                </a:lnTo>
                <a:lnTo>
                  <a:pt x="303657" y="2823235"/>
                </a:lnTo>
                <a:lnTo>
                  <a:pt x="1731213" y="3647440"/>
                </a:lnTo>
                <a:lnTo>
                  <a:pt x="3158769" y="2823235"/>
                </a:lnTo>
                <a:lnTo>
                  <a:pt x="3158769" y="1174838"/>
                </a:lnTo>
                <a:close/>
              </a:path>
              <a:path w="3462655" h="6538595">
                <a:moveTo>
                  <a:pt x="3462413" y="999528"/>
                </a:moveTo>
                <a:lnTo>
                  <a:pt x="3398443" y="962596"/>
                </a:lnTo>
                <a:lnTo>
                  <a:pt x="3398443" y="1036447"/>
                </a:lnTo>
                <a:lnTo>
                  <a:pt x="3398443" y="5501818"/>
                </a:lnTo>
                <a:lnTo>
                  <a:pt x="1731213" y="6464389"/>
                </a:lnTo>
                <a:lnTo>
                  <a:pt x="63969" y="5501818"/>
                </a:lnTo>
                <a:lnTo>
                  <a:pt x="63969" y="1036447"/>
                </a:lnTo>
                <a:lnTo>
                  <a:pt x="1731213" y="73888"/>
                </a:lnTo>
                <a:lnTo>
                  <a:pt x="3398443" y="1036447"/>
                </a:lnTo>
                <a:lnTo>
                  <a:pt x="3398443" y="962596"/>
                </a:lnTo>
                <a:lnTo>
                  <a:pt x="1859178" y="73888"/>
                </a:lnTo>
                <a:lnTo>
                  <a:pt x="1731213" y="0"/>
                </a:lnTo>
                <a:lnTo>
                  <a:pt x="0" y="999528"/>
                </a:lnTo>
                <a:lnTo>
                  <a:pt x="0" y="5538749"/>
                </a:lnTo>
                <a:lnTo>
                  <a:pt x="1731213" y="6538239"/>
                </a:lnTo>
                <a:lnTo>
                  <a:pt x="1859102" y="6464389"/>
                </a:lnTo>
                <a:lnTo>
                  <a:pt x="3462413" y="5538749"/>
                </a:lnTo>
                <a:lnTo>
                  <a:pt x="3462413" y="999528"/>
                </a:lnTo>
                <a:close/>
              </a:path>
            </a:pathLst>
          </a:custGeom>
          <a:solidFill>
            <a:srgbClr val="69BA7C"/>
          </a:solidFill>
        </p:spPr>
        <p:txBody>
          <a:bodyPr wrap="square" lIns="0" tIns="0" rIns="0" bIns="0" rtlCol="0"/>
          <a:lstStyle/>
          <a:p>
            <a:endParaRPr sz="1000"/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4924DAC3-91AA-43F7-964F-A9B42EE0A727}"/>
              </a:ext>
            </a:extLst>
          </p:cNvPr>
          <p:cNvSpPr txBox="1">
            <a:spLocks noChangeAspect="1"/>
          </p:cNvSpPr>
          <p:nvPr/>
        </p:nvSpPr>
        <p:spPr>
          <a:xfrm>
            <a:off x="3836688" y="2701071"/>
            <a:ext cx="1609956" cy="245214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8000" b="1" spc="295" dirty="0">
                <a:solidFill>
                  <a:srgbClr val="FFFFFF"/>
                </a:solidFill>
                <a:latin typeface="Trebuchet MS"/>
                <a:cs typeface="Trebuchet MS"/>
              </a:rPr>
              <a:t>02</a:t>
            </a:r>
            <a:endParaRPr sz="7200" dirty="0">
              <a:latin typeface="Trebuchet MS"/>
              <a:cs typeface="Trebuchet MS"/>
            </a:endParaRPr>
          </a:p>
          <a:p>
            <a:pPr marL="12700" marR="5080" indent="-635" algn="ctr">
              <a:lnSpc>
                <a:spcPct val="101299"/>
              </a:lnSpc>
              <a:spcBef>
                <a:spcPts val="6120"/>
              </a:spcBef>
            </a:pPr>
            <a:r>
              <a:rPr sz="1400" b="1" spc="85" dirty="0">
                <a:solidFill>
                  <a:srgbClr val="193760"/>
                </a:solidFill>
                <a:latin typeface="Trebuchet MS"/>
                <a:cs typeface="Trebuchet MS"/>
              </a:rPr>
              <a:t>Plano </a:t>
            </a:r>
            <a:r>
              <a:rPr sz="1400" b="1" spc="35" dirty="0">
                <a:solidFill>
                  <a:srgbClr val="193760"/>
                </a:solidFill>
                <a:latin typeface="Trebuchet MS"/>
                <a:cs typeface="Trebuchet MS"/>
              </a:rPr>
              <a:t>de </a:t>
            </a:r>
            <a:r>
              <a:rPr sz="1400" b="1" spc="40" dirty="0">
                <a:solidFill>
                  <a:srgbClr val="193760"/>
                </a:solidFill>
                <a:latin typeface="Trebuchet MS"/>
                <a:cs typeface="Trebuchet MS"/>
              </a:rPr>
              <a:t> </a:t>
            </a:r>
            <a:r>
              <a:rPr sz="1400" b="1" spc="25" dirty="0">
                <a:solidFill>
                  <a:srgbClr val="193760"/>
                </a:solidFill>
                <a:latin typeface="Trebuchet MS"/>
                <a:cs typeface="Trebuchet MS"/>
              </a:rPr>
              <a:t>Execução</a:t>
            </a:r>
            <a:r>
              <a:rPr sz="1400" b="1" spc="-210" dirty="0">
                <a:solidFill>
                  <a:srgbClr val="193760"/>
                </a:solidFill>
                <a:latin typeface="Trebuchet MS"/>
                <a:cs typeface="Trebuchet MS"/>
              </a:rPr>
              <a:t> </a:t>
            </a:r>
            <a:r>
              <a:rPr sz="1400" b="1" spc="204" dirty="0">
                <a:solidFill>
                  <a:srgbClr val="193760"/>
                </a:solidFill>
                <a:latin typeface="Trebuchet MS"/>
                <a:cs typeface="Trebuchet MS"/>
              </a:rPr>
              <a:t>BIM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2735038F-2B9D-4A9B-A3BE-FE0D33205C97}"/>
              </a:ext>
            </a:extLst>
          </p:cNvPr>
          <p:cNvSpPr txBox="1">
            <a:spLocks noChangeAspect="1"/>
          </p:cNvSpPr>
          <p:nvPr/>
        </p:nvSpPr>
        <p:spPr>
          <a:xfrm>
            <a:off x="7116417" y="2723025"/>
            <a:ext cx="1744280" cy="245214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8000" b="1" spc="185" dirty="0">
                <a:solidFill>
                  <a:srgbClr val="FFFFFF"/>
                </a:solidFill>
                <a:latin typeface="Trebuchet MS"/>
                <a:cs typeface="Trebuchet MS"/>
              </a:rPr>
              <a:t>03</a:t>
            </a:r>
            <a:endParaRPr sz="7200" dirty="0">
              <a:latin typeface="Trebuchet MS"/>
              <a:cs typeface="Trebuchet MS"/>
            </a:endParaRPr>
          </a:p>
          <a:p>
            <a:pPr marL="252095" marR="244475" algn="ctr">
              <a:lnSpc>
                <a:spcPct val="101299"/>
              </a:lnSpc>
              <a:spcBef>
                <a:spcPts val="6120"/>
              </a:spcBef>
            </a:pPr>
            <a:r>
              <a:rPr sz="1400" b="1" spc="10" dirty="0">
                <a:solidFill>
                  <a:srgbClr val="193760"/>
                </a:solidFill>
                <a:latin typeface="Trebuchet MS"/>
                <a:cs typeface="Trebuchet MS"/>
              </a:rPr>
              <a:t>Projeto </a:t>
            </a:r>
            <a:r>
              <a:rPr sz="1400" b="1" spc="15" dirty="0">
                <a:solidFill>
                  <a:srgbClr val="193760"/>
                </a:solidFill>
                <a:latin typeface="Trebuchet MS"/>
                <a:cs typeface="Trebuchet MS"/>
              </a:rPr>
              <a:t> </a:t>
            </a:r>
            <a:r>
              <a:rPr sz="1400" b="1" spc="235" dirty="0">
                <a:solidFill>
                  <a:srgbClr val="193760"/>
                </a:solidFill>
                <a:latin typeface="Trebuchet MS"/>
                <a:cs typeface="Trebuchet MS"/>
              </a:rPr>
              <a:t>C</a:t>
            </a:r>
            <a:r>
              <a:rPr sz="1400" b="1" spc="114" dirty="0">
                <a:solidFill>
                  <a:srgbClr val="193760"/>
                </a:solidFill>
                <a:latin typeface="Trebuchet MS"/>
                <a:cs typeface="Trebuchet MS"/>
              </a:rPr>
              <a:t>on</a:t>
            </a:r>
            <a:r>
              <a:rPr sz="1400" b="1" spc="75" dirty="0">
                <a:solidFill>
                  <a:srgbClr val="193760"/>
                </a:solidFill>
                <a:latin typeface="Trebuchet MS"/>
                <a:cs typeface="Trebuchet MS"/>
              </a:rPr>
              <a:t>c</a:t>
            </a:r>
            <a:r>
              <a:rPr sz="1400" b="1" spc="5" dirty="0">
                <a:solidFill>
                  <a:srgbClr val="193760"/>
                </a:solidFill>
                <a:latin typeface="Trebuchet MS"/>
                <a:cs typeface="Trebuchet MS"/>
              </a:rPr>
              <a:t>eitual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E8D2E74F-15A6-43BA-B0F6-0CFA5D24D415}"/>
              </a:ext>
            </a:extLst>
          </p:cNvPr>
          <p:cNvSpPr>
            <a:spLocks noChangeAspect="1"/>
          </p:cNvSpPr>
          <p:nvPr/>
        </p:nvSpPr>
        <p:spPr>
          <a:xfrm>
            <a:off x="2887524" y="3649690"/>
            <a:ext cx="501414" cy="589702"/>
          </a:xfrm>
          <a:custGeom>
            <a:avLst/>
            <a:gdLst/>
            <a:ahLst/>
            <a:cxnLst/>
            <a:rect l="l" t="t" r="r" b="b"/>
            <a:pathLst>
              <a:path w="854710" h="1005204">
                <a:moveTo>
                  <a:pt x="375412" y="502602"/>
                </a:moveTo>
                <a:lnTo>
                  <a:pt x="361061" y="449440"/>
                </a:lnTo>
                <a:lnTo>
                  <a:pt x="151358" y="230670"/>
                </a:lnTo>
                <a:lnTo>
                  <a:pt x="88404" y="203936"/>
                </a:lnTo>
                <a:lnTo>
                  <a:pt x="55003" y="210883"/>
                </a:lnTo>
                <a:lnTo>
                  <a:pt x="25704" y="231330"/>
                </a:lnTo>
                <a:lnTo>
                  <a:pt x="6337" y="262013"/>
                </a:lnTo>
                <a:lnTo>
                  <a:pt x="0" y="296824"/>
                </a:lnTo>
                <a:lnTo>
                  <a:pt x="6680" y="331571"/>
                </a:lnTo>
                <a:lnTo>
                  <a:pt x="26339" y="362038"/>
                </a:lnTo>
                <a:lnTo>
                  <a:pt x="162890" y="502602"/>
                </a:lnTo>
                <a:lnTo>
                  <a:pt x="26339" y="643191"/>
                </a:lnTo>
                <a:lnTo>
                  <a:pt x="6680" y="673646"/>
                </a:lnTo>
                <a:lnTo>
                  <a:pt x="0" y="708393"/>
                </a:lnTo>
                <a:lnTo>
                  <a:pt x="6337" y="743191"/>
                </a:lnTo>
                <a:lnTo>
                  <a:pt x="25704" y="773874"/>
                </a:lnTo>
                <a:lnTo>
                  <a:pt x="55003" y="794334"/>
                </a:lnTo>
                <a:lnTo>
                  <a:pt x="88404" y="801268"/>
                </a:lnTo>
                <a:lnTo>
                  <a:pt x="121869" y="794689"/>
                </a:lnTo>
                <a:lnTo>
                  <a:pt x="349199" y="570877"/>
                </a:lnTo>
                <a:lnTo>
                  <a:pt x="374154" y="521042"/>
                </a:lnTo>
                <a:lnTo>
                  <a:pt x="375412" y="502602"/>
                </a:lnTo>
                <a:close/>
              </a:path>
              <a:path w="854710" h="1005204">
                <a:moveTo>
                  <a:pt x="854163" y="502602"/>
                </a:moveTo>
                <a:lnTo>
                  <a:pt x="839901" y="449592"/>
                </a:lnTo>
                <a:lnTo>
                  <a:pt x="434213" y="26911"/>
                </a:lnTo>
                <a:lnTo>
                  <a:pt x="371309" y="0"/>
                </a:lnTo>
                <a:lnTo>
                  <a:pt x="337896" y="6858"/>
                </a:lnTo>
                <a:lnTo>
                  <a:pt x="308546" y="27241"/>
                </a:lnTo>
                <a:lnTo>
                  <a:pt x="289115" y="57861"/>
                </a:lnTo>
                <a:lnTo>
                  <a:pt x="282689" y="92659"/>
                </a:lnTo>
                <a:lnTo>
                  <a:pt x="289280" y="127419"/>
                </a:lnTo>
                <a:lnTo>
                  <a:pt x="308876" y="157937"/>
                </a:lnTo>
                <a:lnTo>
                  <a:pt x="641959" y="502602"/>
                </a:lnTo>
                <a:lnTo>
                  <a:pt x="308876" y="847280"/>
                </a:lnTo>
                <a:lnTo>
                  <a:pt x="289280" y="877798"/>
                </a:lnTo>
                <a:lnTo>
                  <a:pt x="282689" y="912558"/>
                </a:lnTo>
                <a:lnTo>
                  <a:pt x="289115" y="947343"/>
                </a:lnTo>
                <a:lnTo>
                  <a:pt x="308546" y="977963"/>
                </a:lnTo>
                <a:lnTo>
                  <a:pt x="337896" y="998347"/>
                </a:lnTo>
                <a:lnTo>
                  <a:pt x="371309" y="1005205"/>
                </a:lnTo>
                <a:lnTo>
                  <a:pt x="404761" y="998537"/>
                </a:lnTo>
                <a:lnTo>
                  <a:pt x="828103" y="570699"/>
                </a:lnTo>
                <a:lnTo>
                  <a:pt x="852919" y="520979"/>
                </a:lnTo>
                <a:lnTo>
                  <a:pt x="854163" y="502602"/>
                </a:lnTo>
                <a:close/>
              </a:path>
            </a:pathLst>
          </a:custGeom>
          <a:solidFill>
            <a:srgbClr val="193760"/>
          </a:solidFill>
        </p:spPr>
        <p:txBody>
          <a:bodyPr wrap="square" lIns="0" tIns="0" rIns="0" bIns="0" rtlCol="0"/>
          <a:lstStyle/>
          <a:p>
            <a:endParaRPr sz="1000"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FE258F2D-0C4E-46B7-9B1F-60B1F12A0E01}"/>
              </a:ext>
            </a:extLst>
          </p:cNvPr>
          <p:cNvSpPr>
            <a:spLocks noChangeAspect="1"/>
          </p:cNvSpPr>
          <p:nvPr/>
        </p:nvSpPr>
        <p:spPr>
          <a:xfrm>
            <a:off x="6096745" y="3649690"/>
            <a:ext cx="501414" cy="589702"/>
          </a:xfrm>
          <a:custGeom>
            <a:avLst/>
            <a:gdLst/>
            <a:ahLst/>
            <a:cxnLst/>
            <a:rect l="l" t="t" r="r" b="b"/>
            <a:pathLst>
              <a:path w="854709" h="1005204">
                <a:moveTo>
                  <a:pt x="375412" y="502602"/>
                </a:moveTo>
                <a:lnTo>
                  <a:pt x="361048" y="449440"/>
                </a:lnTo>
                <a:lnTo>
                  <a:pt x="151345" y="230670"/>
                </a:lnTo>
                <a:lnTo>
                  <a:pt x="88392" y="203936"/>
                </a:lnTo>
                <a:lnTo>
                  <a:pt x="54991" y="210883"/>
                </a:lnTo>
                <a:lnTo>
                  <a:pt x="25704" y="231330"/>
                </a:lnTo>
                <a:lnTo>
                  <a:pt x="6337" y="262013"/>
                </a:lnTo>
                <a:lnTo>
                  <a:pt x="0" y="296824"/>
                </a:lnTo>
                <a:lnTo>
                  <a:pt x="6680" y="331571"/>
                </a:lnTo>
                <a:lnTo>
                  <a:pt x="26339" y="362038"/>
                </a:lnTo>
                <a:lnTo>
                  <a:pt x="162890" y="502602"/>
                </a:lnTo>
                <a:lnTo>
                  <a:pt x="26339" y="643191"/>
                </a:lnTo>
                <a:lnTo>
                  <a:pt x="6680" y="673646"/>
                </a:lnTo>
                <a:lnTo>
                  <a:pt x="0" y="708393"/>
                </a:lnTo>
                <a:lnTo>
                  <a:pt x="6337" y="743191"/>
                </a:lnTo>
                <a:lnTo>
                  <a:pt x="25704" y="773874"/>
                </a:lnTo>
                <a:lnTo>
                  <a:pt x="54991" y="794334"/>
                </a:lnTo>
                <a:lnTo>
                  <a:pt x="88392" y="801268"/>
                </a:lnTo>
                <a:lnTo>
                  <a:pt x="121869" y="794689"/>
                </a:lnTo>
                <a:lnTo>
                  <a:pt x="349186" y="570877"/>
                </a:lnTo>
                <a:lnTo>
                  <a:pt x="374142" y="521042"/>
                </a:lnTo>
                <a:lnTo>
                  <a:pt x="375412" y="502602"/>
                </a:lnTo>
                <a:close/>
              </a:path>
              <a:path w="854709" h="1005204">
                <a:moveTo>
                  <a:pt x="854163" y="502602"/>
                </a:moveTo>
                <a:lnTo>
                  <a:pt x="839889" y="449592"/>
                </a:lnTo>
                <a:lnTo>
                  <a:pt x="434200" y="26911"/>
                </a:lnTo>
                <a:lnTo>
                  <a:pt x="371309" y="0"/>
                </a:lnTo>
                <a:lnTo>
                  <a:pt x="337896" y="6858"/>
                </a:lnTo>
                <a:lnTo>
                  <a:pt x="308546" y="27241"/>
                </a:lnTo>
                <a:lnTo>
                  <a:pt x="289102" y="57861"/>
                </a:lnTo>
                <a:lnTo>
                  <a:pt x="282689" y="92659"/>
                </a:lnTo>
                <a:lnTo>
                  <a:pt x="289280" y="127419"/>
                </a:lnTo>
                <a:lnTo>
                  <a:pt x="308864" y="157937"/>
                </a:lnTo>
                <a:lnTo>
                  <a:pt x="641959" y="502602"/>
                </a:lnTo>
                <a:lnTo>
                  <a:pt x="308864" y="847280"/>
                </a:lnTo>
                <a:lnTo>
                  <a:pt x="289280" y="877798"/>
                </a:lnTo>
                <a:lnTo>
                  <a:pt x="282689" y="912558"/>
                </a:lnTo>
                <a:lnTo>
                  <a:pt x="289102" y="947343"/>
                </a:lnTo>
                <a:lnTo>
                  <a:pt x="308546" y="977963"/>
                </a:lnTo>
                <a:lnTo>
                  <a:pt x="337896" y="998347"/>
                </a:lnTo>
                <a:lnTo>
                  <a:pt x="371309" y="1005205"/>
                </a:lnTo>
                <a:lnTo>
                  <a:pt x="404761" y="998537"/>
                </a:lnTo>
                <a:lnTo>
                  <a:pt x="828103" y="570699"/>
                </a:lnTo>
                <a:lnTo>
                  <a:pt x="852906" y="520979"/>
                </a:lnTo>
                <a:lnTo>
                  <a:pt x="854163" y="502602"/>
                </a:lnTo>
                <a:close/>
              </a:path>
            </a:pathLst>
          </a:custGeom>
          <a:solidFill>
            <a:srgbClr val="F0B718"/>
          </a:solidFill>
        </p:spPr>
        <p:txBody>
          <a:bodyPr wrap="square" lIns="0" tIns="0" rIns="0" bIns="0" rtlCol="0"/>
          <a:lstStyle/>
          <a:p>
            <a:endParaRPr sz="1000"/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EEF3D18B-9738-46D2-9E17-EC145B0C5D57}"/>
              </a:ext>
            </a:extLst>
          </p:cNvPr>
          <p:cNvSpPr>
            <a:spLocks noChangeAspect="1"/>
          </p:cNvSpPr>
          <p:nvPr/>
        </p:nvSpPr>
        <p:spPr>
          <a:xfrm>
            <a:off x="9233500" y="3649690"/>
            <a:ext cx="501414" cy="589702"/>
          </a:xfrm>
          <a:custGeom>
            <a:avLst/>
            <a:gdLst/>
            <a:ahLst/>
            <a:cxnLst/>
            <a:rect l="l" t="t" r="r" b="b"/>
            <a:pathLst>
              <a:path w="854709" h="1005204">
                <a:moveTo>
                  <a:pt x="375412" y="502602"/>
                </a:moveTo>
                <a:lnTo>
                  <a:pt x="361048" y="449440"/>
                </a:lnTo>
                <a:lnTo>
                  <a:pt x="151345" y="230670"/>
                </a:lnTo>
                <a:lnTo>
                  <a:pt x="88392" y="203936"/>
                </a:lnTo>
                <a:lnTo>
                  <a:pt x="54991" y="210883"/>
                </a:lnTo>
                <a:lnTo>
                  <a:pt x="25704" y="231330"/>
                </a:lnTo>
                <a:lnTo>
                  <a:pt x="6337" y="262013"/>
                </a:lnTo>
                <a:lnTo>
                  <a:pt x="0" y="296824"/>
                </a:lnTo>
                <a:lnTo>
                  <a:pt x="6680" y="331571"/>
                </a:lnTo>
                <a:lnTo>
                  <a:pt x="26339" y="362038"/>
                </a:lnTo>
                <a:lnTo>
                  <a:pt x="162890" y="502602"/>
                </a:lnTo>
                <a:lnTo>
                  <a:pt x="26339" y="643191"/>
                </a:lnTo>
                <a:lnTo>
                  <a:pt x="6680" y="673646"/>
                </a:lnTo>
                <a:lnTo>
                  <a:pt x="0" y="708393"/>
                </a:lnTo>
                <a:lnTo>
                  <a:pt x="6337" y="743191"/>
                </a:lnTo>
                <a:lnTo>
                  <a:pt x="25704" y="773874"/>
                </a:lnTo>
                <a:lnTo>
                  <a:pt x="54991" y="794334"/>
                </a:lnTo>
                <a:lnTo>
                  <a:pt x="88392" y="801268"/>
                </a:lnTo>
                <a:lnTo>
                  <a:pt x="121869" y="794689"/>
                </a:lnTo>
                <a:lnTo>
                  <a:pt x="349186" y="570877"/>
                </a:lnTo>
                <a:lnTo>
                  <a:pt x="374142" y="521042"/>
                </a:lnTo>
                <a:lnTo>
                  <a:pt x="375412" y="502602"/>
                </a:lnTo>
                <a:close/>
              </a:path>
              <a:path w="854709" h="1005204">
                <a:moveTo>
                  <a:pt x="854163" y="502602"/>
                </a:moveTo>
                <a:lnTo>
                  <a:pt x="839889" y="449592"/>
                </a:lnTo>
                <a:lnTo>
                  <a:pt x="434200" y="26911"/>
                </a:lnTo>
                <a:lnTo>
                  <a:pt x="371309" y="0"/>
                </a:lnTo>
                <a:lnTo>
                  <a:pt x="337896" y="6858"/>
                </a:lnTo>
                <a:lnTo>
                  <a:pt x="308546" y="27241"/>
                </a:lnTo>
                <a:lnTo>
                  <a:pt x="289102" y="57861"/>
                </a:lnTo>
                <a:lnTo>
                  <a:pt x="282689" y="92659"/>
                </a:lnTo>
                <a:lnTo>
                  <a:pt x="289280" y="127419"/>
                </a:lnTo>
                <a:lnTo>
                  <a:pt x="308864" y="157937"/>
                </a:lnTo>
                <a:lnTo>
                  <a:pt x="641959" y="502602"/>
                </a:lnTo>
                <a:lnTo>
                  <a:pt x="308864" y="847280"/>
                </a:lnTo>
                <a:lnTo>
                  <a:pt x="289280" y="877798"/>
                </a:lnTo>
                <a:lnTo>
                  <a:pt x="282689" y="912558"/>
                </a:lnTo>
                <a:lnTo>
                  <a:pt x="289102" y="947343"/>
                </a:lnTo>
                <a:lnTo>
                  <a:pt x="308546" y="977963"/>
                </a:lnTo>
                <a:lnTo>
                  <a:pt x="337896" y="998347"/>
                </a:lnTo>
                <a:lnTo>
                  <a:pt x="371309" y="1005205"/>
                </a:lnTo>
                <a:lnTo>
                  <a:pt x="404761" y="998537"/>
                </a:lnTo>
                <a:lnTo>
                  <a:pt x="828103" y="570699"/>
                </a:lnTo>
                <a:lnTo>
                  <a:pt x="852906" y="520979"/>
                </a:lnTo>
                <a:lnTo>
                  <a:pt x="854163" y="502602"/>
                </a:lnTo>
                <a:close/>
              </a:path>
            </a:pathLst>
          </a:custGeom>
          <a:solidFill>
            <a:srgbClr val="69BA7C"/>
          </a:solidFill>
        </p:spPr>
        <p:txBody>
          <a:bodyPr wrap="square" lIns="0" tIns="0" rIns="0" bIns="0" rtlCol="0"/>
          <a:lstStyle/>
          <a:p>
            <a:endParaRPr sz="1000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1C44D7C6-B1D5-434F-BBF2-569F47D8F275}"/>
              </a:ext>
            </a:extLst>
          </p:cNvPr>
          <p:cNvSpPr txBox="1">
            <a:spLocks noChangeAspect="1"/>
          </p:cNvSpPr>
          <p:nvPr/>
        </p:nvSpPr>
        <p:spPr>
          <a:xfrm>
            <a:off x="10013938" y="2723025"/>
            <a:ext cx="1744280" cy="245214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lang="pt-BR" sz="8000" b="1" spc="185" dirty="0">
                <a:solidFill>
                  <a:srgbClr val="FFFFFF"/>
                </a:solidFill>
                <a:latin typeface="Trebuchet MS"/>
                <a:cs typeface="Trebuchet MS"/>
              </a:rPr>
              <a:t>04</a:t>
            </a:r>
            <a:endParaRPr sz="7200" dirty="0">
              <a:latin typeface="Trebuchet MS"/>
              <a:cs typeface="Trebuchet MS"/>
            </a:endParaRPr>
          </a:p>
          <a:p>
            <a:pPr marL="252095" marR="244475" algn="ctr">
              <a:lnSpc>
                <a:spcPct val="101299"/>
              </a:lnSpc>
              <a:spcBef>
                <a:spcPts val="6120"/>
              </a:spcBef>
            </a:pPr>
            <a:r>
              <a:rPr sz="1400" b="1" spc="10" dirty="0" err="1">
                <a:solidFill>
                  <a:srgbClr val="193760"/>
                </a:solidFill>
                <a:latin typeface="Trebuchet MS"/>
                <a:cs typeface="Trebuchet MS"/>
              </a:rPr>
              <a:t>Projeto</a:t>
            </a:r>
            <a:r>
              <a:rPr sz="1400" b="1" spc="10" dirty="0">
                <a:solidFill>
                  <a:srgbClr val="193760"/>
                </a:solidFill>
                <a:latin typeface="Trebuchet MS"/>
                <a:cs typeface="Trebuchet MS"/>
              </a:rPr>
              <a:t> </a:t>
            </a:r>
            <a:r>
              <a:rPr sz="1400" b="1" spc="15" dirty="0">
                <a:solidFill>
                  <a:srgbClr val="193760"/>
                </a:solidFill>
                <a:latin typeface="Trebuchet MS"/>
                <a:cs typeface="Trebuchet MS"/>
              </a:rPr>
              <a:t> </a:t>
            </a:r>
            <a:r>
              <a:rPr lang="pt-BR" sz="1400" b="1" spc="15" dirty="0">
                <a:solidFill>
                  <a:srgbClr val="193760"/>
                </a:solidFill>
                <a:latin typeface="Trebuchet MS"/>
                <a:cs typeface="Trebuchet MS"/>
              </a:rPr>
              <a:t>Executivo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BFC57189-3B3E-40EE-962F-2725A0D35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marL="12700">
              <a:lnSpc>
                <a:spcPts val="7025"/>
              </a:lnSpc>
              <a:spcBef>
                <a:spcPts val="13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	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	Etapas do PROJETO</a:t>
            </a:r>
            <a:br>
              <a:rPr lang="pt-BR" sz="4400" dirty="0">
                <a:latin typeface="Trebuchet MS"/>
                <a:cs typeface="Trebuchet MS"/>
              </a:rPr>
            </a:br>
            <a:r>
              <a:rPr lang="pt-BR" sz="4400" dirty="0">
                <a:latin typeface="Trebuchet MS"/>
                <a:cs typeface="Trebuchet MS"/>
              </a:rPr>
              <a:t>						</a:t>
            </a:r>
            <a:endParaRPr lang="pt-BR" dirty="0"/>
          </a:p>
        </p:txBody>
      </p:sp>
      <p:grpSp>
        <p:nvGrpSpPr>
          <p:cNvPr id="20" name="object 21">
            <a:extLst>
              <a:ext uri="{FF2B5EF4-FFF2-40B4-BE49-F238E27FC236}">
                <a16:creationId xmlns:a16="http://schemas.microsoft.com/office/drawing/2014/main" id="{1E9A09B8-7618-470C-821B-4147AA39326B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21" name="object 22">
              <a:extLst>
                <a:ext uri="{FF2B5EF4-FFF2-40B4-BE49-F238E27FC236}">
                  <a16:creationId xmlns:a16="http://schemas.microsoft.com/office/drawing/2014/main" id="{6E732E57-0324-4DA5-8C12-01AF527EC922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3">
              <a:extLst>
                <a:ext uri="{FF2B5EF4-FFF2-40B4-BE49-F238E27FC236}">
                  <a16:creationId xmlns:a16="http://schemas.microsoft.com/office/drawing/2014/main" id="{4621EAE2-E9AE-4CC0-84B3-81BC9C57BD37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4">
              <a:extLst>
                <a:ext uri="{FF2B5EF4-FFF2-40B4-BE49-F238E27FC236}">
                  <a16:creationId xmlns:a16="http://schemas.microsoft.com/office/drawing/2014/main" id="{3BB1B9C3-DDA8-4F60-806C-EEF4BBBEDACB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5">
              <a:extLst>
                <a:ext uri="{FF2B5EF4-FFF2-40B4-BE49-F238E27FC236}">
                  <a16:creationId xmlns:a16="http://schemas.microsoft.com/office/drawing/2014/main" id="{45C235FC-356B-44CD-842F-FD56374806EC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11511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229F188F-F98B-4FB3-96B5-903667C5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991850" cy="14604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spc="40" dirty="0">
                <a:latin typeface="Trebuchet MS"/>
                <a:cs typeface="Trebuchet MS"/>
              </a:rPr>
              <a:t>Usos: Extração de 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QUANTITATIVOS</a:t>
            </a:r>
            <a:endParaRPr lang="pt-BR" sz="4400" b="0" spc="40" dirty="0">
              <a:latin typeface="Trebuchet MS"/>
              <a:cs typeface="Trebuchet MS"/>
            </a:endParaRPr>
          </a:p>
        </p:txBody>
      </p:sp>
      <p:grpSp>
        <p:nvGrpSpPr>
          <p:cNvPr id="11" name="object 21">
            <a:extLst>
              <a:ext uri="{FF2B5EF4-FFF2-40B4-BE49-F238E27FC236}">
                <a16:creationId xmlns:a16="http://schemas.microsoft.com/office/drawing/2014/main" id="{2A1FCE57-84C5-4DCB-AE30-52FBB0219DB7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56B717AD-5D49-4EA1-BB88-7DF85A66FAED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38D5B28C-B939-4AB7-9134-5CC20D27BFB9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4">
              <a:extLst>
                <a:ext uri="{FF2B5EF4-FFF2-40B4-BE49-F238E27FC236}">
                  <a16:creationId xmlns:a16="http://schemas.microsoft.com/office/drawing/2014/main" id="{74EFF22E-A511-457F-8D13-0504954F1C19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4F0588F8-25CB-41F6-962D-53DF34D27D9F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4">
            <a:extLst>
              <a:ext uri="{FF2B5EF4-FFF2-40B4-BE49-F238E27FC236}">
                <a16:creationId xmlns:a16="http://schemas.microsoft.com/office/drawing/2014/main" id="{D3D967DF-F502-42DE-9EE5-8500572F2A17}"/>
              </a:ext>
            </a:extLst>
          </p:cNvPr>
          <p:cNvSpPr txBox="1"/>
          <p:nvPr/>
        </p:nvSpPr>
        <p:spPr>
          <a:xfrm>
            <a:off x="285718" y="1704447"/>
            <a:ext cx="11544331" cy="596958"/>
          </a:xfrm>
          <a:prstGeom prst="rect">
            <a:avLst/>
          </a:prstGeom>
        </p:spPr>
        <p:txBody>
          <a:bodyPr vert="horz" wrap="square" lIns="0" tIns="28638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2255"/>
              </a:spcBef>
            </a:pPr>
            <a:r>
              <a:rPr sz="2000" b="1" spc="-40" dirty="0">
                <a:latin typeface="Trebuchet MS"/>
                <a:cs typeface="Trebuchet MS"/>
              </a:rPr>
              <a:t>Extração</a:t>
            </a:r>
            <a:r>
              <a:rPr sz="2000" b="1" spc="-195" dirty="0">
                <a:latin typeface="Trebuchet MS"/>
                <a:cs typeface="Trebuchet MS"/>
              </a:rPr>
              <a:t> </a:t>
            </a:r>
            <a:r>
              <a:rPr sz="2000" b="1" spc="-10" dirty="0">
                <a:latin typeface="Trebuchet MS"/>
                <a:cs typeface="Trebuchet MS"/>
              </a:rPr>
              <a:t>de</a:t>
            </a:r>
            <a:r>
              <a:rPr sz="2000" b="1" spc="-190" dirty="0">
                <a:latin typeface="Trebuchet MS"/>
                <a:cs typeface="Trebuchet MS"/>
              </a:rPr>
              <a:t> </a:t>
            </a:r>
            <a:r>
              <a:rPr sz="2000" b="1" spc="-10" dirty="0">
                <a:latin typeface="Trebuchet MS"/>
                <a:cs typeface="Trebuchet MS"/>
              </a:rPr>
              <a:t>Quantitativos</a:t>
            </a:r>
            <a:r>
              <a:rPr sz="2000" b="1" spc="-190" dirty="0">
                <a:latin typeface="Trebuchet MS"/>
                <a:cs typeface="Trebuchet MS"/>
              </a:rPr>
              <a:t> </a:t>
            </a:r>
            <a:r>
              <a:rPr sz="2000" b="1" spc="30" dirty="0">
                <a:latin typeface="Trebuchet MS"/>
                <a:cs typeface="Trebuchet MS"/>
              </a:rPr>
              <a:t>Vinculados</a:t>
            </a:r>
            <a:r>
              <a:rPr sz="2000" b="1" spc="-195" dirty="0">
                <a:latin typeface="Trebuchet MS"/>
                <a:cs typeface="Trebuchet MS"/>
              </a:rPr>
              <a:t> </a:t>
            </a:r>
            <a:r>
              <a:rPr sz="2000" b="1" spc="95" dirty="0" err="1">
                <a:latin typeface="Trebuchet MS"/>
                <a:cs typeface="Trebuchet MS"/>
              </a:rPr>
              <a:t>ao</a:t>
            </a:r>
            <a:r>
              <a:rPr sz="2000" b="1" spc="-190" dirty="0">
                <a:latin typeface="Trebuchet MS"/>
                <a:cs typeface="Trebuchet MS"/>
              </a:rPr>
              <a:t> </a:t>
            </a:r>
            <a:r>
              <a:rPr sz="2000" b="1" spc="120" dirty="0" err="1">
                <a:latin typeface="Trebuchet MS"/>
                <a:cs typeface="Trebuchet MS"/>
              </a:rPr>
              <a:t>Modelo</a:t>
            </a:r>
            <a:endParaRPr sz="2000" dirty="0">
              <a:latin typeface="Trebuchet MS"/>
              <a:cs typeface="Trebuchet MS"/>
            </a:endParaRPr>
          </a:p>
        </p:txBody>
      </p:sp>
      <p:pic>
        <p:nvPicPr>
          <p:cNvPr id="18" name="object 5">
            <a:extLst>
              <a:ext uri="{FF2B5EF4-FFF2-40B4-BE49-F238E27FC236}">
                <a16:creationId xmlns:a16="http://schemas.microsoft.com/office/drawing/2014/main" id="{640D1A4A-8EA3-4A08-BA2E-23FD3001D90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8250" y="2496221"/>
            <a:ext cx="9365496" cy="42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67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229F188F-F98B-4FB3-96B5-903667C5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991850" cy="14604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spc="40" dirty="0">
                <a:latin typeface="Trebuchet MS"/>
                <a:cs typeface="Trebuchet MS"/>
              </a:rPr>
              <a:t>Usos: Testes de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INCOMPATIBILIDADES</a:t>
            </a:r>
            <a:endParaRPr lang="pt-BR" sz="4400" b="0" spc="40" dirty="0">
              <a:latin typeface="Trebuchet MS"/>
              <a:cs typeface="Trebuchet MS"/>
            </a:endParaRPr>
          </a:p>
        </p:txBody>
      </p:sp>
      <p:grpSp>
        <p:nvGrpSpPr>
          <p:cNvPr id="11" name="object 21">
            <a:extLst>
              <a:ext uri="{FF2B5EF4-FFF2-40B4-BE49-F238E27FC236}">
                <a16:creationId xmlns:a16="http://schemas.microsoft.com/office/drawing/2014/main" id="{2A1FCE57-84C5-4DCB-AE30-52FBB0219DB7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56B717AD-5D49-4EA1-BB88-7DF85A66FAED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38D5B28C-B939-4AB7-9134-5CC20D27BFB9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4">
              <a:extLst>
                <a:ext uri="{FF2B5EF4-FFF2-40B4-BE49-F238E27FC236}">
                  <a16:creationId xmlns:a16="http://schemas.microsoft.com/office/drawing/2014/main" id="{74EFF22E-A511-457F-8D13-0504954F1C19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4F0588F8-25CB-41F6-962D-53DF34D27D9F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4">
            <a:extLst>
              <a:ext uri="{FF2B5EF4-FFF2-40B4-BE49-F238E27FC236}">
                <a16:creationId xmlns:a16="http://schemas.microsoft.com/office/drawing/2014/main" id="{D3D967DF-F502-42DE-9EE5-8500572F2A17}"/>
              </a:ext>
            </a:extLst>
          </p:cNvPr>
          <p:cNvSpPr txBox="1"/>
          <p:nvPr/>
        </p:nvSpPr>
        <p:spPr>
          <a:xfrm>
            <a:off x="165258" y="2685025"/>
            <a:ext cx="5838378" cy="2712922"/>
          </a:xfrm>
          <a:prstGeom prst="rect">
            <a:avLst/>
          </a:prstGeom>
        </p:spPr>
        <p:txBody>
          <a:bodyPr vert="horz" wrap="square" lIns="0" tIns="28638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255"/>
              </a:spcBef>
            </a:pPr>
            <a:r>
              <a:rPr lang="pt-BR" sz="2800" b="1" spc="-330" dirty="0">
                <a:latin typeface="Trebuchet MS"/>
                <a:cs typeface="Trebuchet MS"/>
              </a:rPr>
              <a:t>T</a:t>
            </a:r>
            <a:r>
              <a:rPr lang="pt-BR" sz="2800" b="1" spc="-55" dirty="0">
                <a:latin typeface="Trebuchet MS"/>
                <a:cs typeface="Trebuchet MS"/>
              </a:rPr>
              <a:t>es</a:t>
            </a:r>
            <a:r>
              <a:rPr lang="pt-BR" sz="2800" b="1" spc="-60" dirty="0">
                <a:latin typeface="Trebuchet MS"/>
                <a:cs typeface="Trebuchet MS"/>
              </a:rPr>
              <a:t>t</a:t>
            </a:r>
            <a:r>
              <a:rPr lang="pt-BR" sz="2800" b="1" spc="-20" dirty="0">
                <a:latin typeface="Trebuchet MS"/>
                <a:cs typeface="Trebuchet MS"/>
              </a:rPr>
              <a:t>es</a:t>
            </a:r>
            <a:r>
              <a:rPr lang="pt-BR" sz="2800" b="1" spc="-190" dirty="0">
                <a:latin typeface="Trebuchet MS"/>
                <a:cs typeface="Trebuchet MS"/>
              </a:rPr>
              <a:t> </a:t>
            </a:r>
            <a:r>
              <a:rPr lang="pt-BR" sz="2800" b="1" spc="-10" dirty="0">
                <a:latin typeface="Trebuchet MS"/>
                <a:cs typeface="Trebuchet MS"/>
              </a:rPr>
              <a:t>de</a:t>
            </a:r>
            <a:r>
              <a:rPr lang="pt-BR" sz="2800" b="1" spc="-190" dirty="0">
                <a:latin typeface="Trebuchet MS"/>
                <a:cs typeface="Trebuchet MS"/>
              </a:rPr>
              <a:t> </a:t>
            </a:r>
            <a:r>
              <a:rPr lang="pt-BR" sz="2800" b="1" spc="325" dirty="0">
                <a:latin typeface="Trebuchet MS"/>
                <a:cs typeface="Trebuchet MS"/>
              </a:rPr>
              <a:t>C</a:t>
            </a:r>
            <a:r>
              <a:rPr lang="pt-BR" sz="2800" b="1" dirty="0">
                <a:latin typeface="Trebuchet MS"/>
                <a:cs typeface="Trebuchet MS"/>
              </a:rPr>
              <a:t>lash</a:t>
            </a:r>
            <a:r>
              <a:rPr lang="pt-BR" sz="2800" b="1" spc="-190" dirty="0">
                <a:latin typeface="Trebuchet MS"/>
                <a:cs typeface="Trebuchet MS"/>
              </a:rPr>
              <a:t> </a:t>
            </a:r>
            <a:r>
              <a:rPr lang="pt-BR" sz="2800" b="1" spc="114" dirty="0" err="1">
                <a:latin typeface="Trebuchet MS"/>
                <a:cs typeface="Trebuchet MS"/>
              </a:rPr>
              <a:t>D</a:t>
            </a:r>
            <a:r>
              <a:rPr lang="pt-BR" sz="2800" b="1" spc="90" dirty="0" err="1">
                <a:latin typeface="Trebuchet MS"/>
                <a:cs typeface="Trebuchet MS"/>
              </a:rPr>
              <a:t>e</a:t>
            </a:r>
            <a:r>
              <a:rPr lang="pt-BR" sz="2800" b="1" spc="-135" dirty="0" err="1">
                <a:latin typeface="Trebuchet MS"/>
                <a:cs typeface="Trebuchet MS"/>
              </a:rPr>
              <a:t>t</a:t>
            </a:r>
            <a:r>
              <a:rPr lang="pt-BR" sz="2800" b="1" spc="-15" dirty="0" err="1">
                <a:latin typeface="Trebuchet MS"/>
                <a:cs typeface="Trebuchet MS"/>
              </a:rPr>
              <a:t>ection</a:t>
            </a:r>
            <a:endParaRPr lang="pt-BR" sz="2800" dirty="0">
              <a:latin typeface="Trebuchet MS"/>
              <a:cs typeface="Trebuchet MS"/>
            </a:endParaRPr>
          </a:p>
          <a:p>
            <a:pPr marL="12700" marR="5080" algn="just">
              <a:lnSpc>
                <a:spcPct val="100299"/>
              </a:lnSpc>
              <a:spcBef>
                <a:spcPts val="2140"/>
              </a:spcBef>
            </a:pPr>
            <a:r>
              <a:rPr lang="pt-BR" sz="2800" spc="535" dirty="0">
                <a:latin typeface="Trebuchet MS"/>
                <a:cs typeface="Trebuchet MS"/>
              </a:rPr>
              <a:t>O</a:t>
            </a:r>
            <a:r>
              <a:rPr lang="pt-BR" sz="2800" spc="-190" dirty="0">
                <a:latin typeface="Trebuchet MS"/>
                <a:cs typeface="Trebuchet MS"/>
              </a:rPr>
              <a:t> </a:t>
            </a:r>
            <a:r>
              <a:rPr lang="pt-BR" sz="2800" spc="125" dirty="0">
                <a:latin typeface="Trebuchet MS"/>
                <a:cs typeface="Trebuchet MS"/>
              </a:rPr>
              <a:t>modelo</a:t>
            </a:r>
            <a:r>
              <a:rPr lang="pt-BR" sz="2800" spc="-185" dirty="0">
                <a:latin typeface="Trebuchet MS"/>
                <a:cs typeface="Trebuchet MS"/>
              </a:rPr>
              <a:t> </a:t>
            </a:r>
            <a:r>
              <a:rPr lang="pt-BR" sz="2800" spc="-50" dirty="0">
                <a:latin typeface="Trebuchet MS"/>
                <a:cs typeface="Trebuchet MS"/>
              </a:rPr>
              <a:t>permite</a:t>
            </a:r>
            <a:r>
              <a:rPr lang="pt-BR" sz="2800" spc="-190" dirty="0">
                <a:latin typeface="Trebuchet MS"/>
                <a:cs typeface="Trebuchet MS"/>
              </a:rPr>
              <a:t> </a:t>
            </a:r>
            <a:r>
              <a:rPr lang="pt-BR" sz="2800" spc="-60" dirty="0">
                <a:latin typeface="Trebuchet MS"/>
                <a:cs typeface="Trebuchet MS"/>
              </a:rPr>
              <a:t>a</a:t>
            </a:r>
            <a:r>
              <a:rPr lang="pt-BR" sz="2800" spc="-185" dirty="0">
                <a:latin typeface="Trebuchet MS"/>
                <a:cs typeface="Trebuchet MS"/>
              </a:rPr>
              <a:t> </a:t>
            </a:r>
            <a:r>
              <a:rPr lang="pt-BR" sz="2800" spc="-40" dirty="0">
                <a:latin typeface="Trebuchet MS"/>
                <a:cs typeface="Trebuchet MS"/>
              </a:rPr>
              <a:t>identificação</a:t>
            </a:r>
            <a:r>
              <a:rPr lang="pt-BR" sz="2800" spc="-185" dirty="0">
                <a:latin typeface="Trebuchet MS"/>
                <a:cs typeface="Trebuchet MS"/>
              </a:rPr>
              <a:t> </a:t>
            </a:r>
            <a:r>
              <a:rPr lang="pt-BR" sz="2800" spc="-20" dirty="0">
                <a:latin typeface="Trebuchet MS"/>
                <a:cs typeface="Trebuchet MS"/>
              </a:rPr>
              <a:t>automática </a:t>
            </a:r>
            <a:r>
              <a:rPr lang="pt-BR" sz="2800" spc="-1105" dirty="0">
                <a:latin typeface="Trebuchet MS"/>
                <a:cs typeface="Trebuchet MS"/>
              </a:rPr>
              <a:t> </a:t>
            </a:r>
            <a:r>
              <a:rPr lang="pt-BR" sz="2800" spc="45" dirty="0">
                <a:latin typeface="Trebuchet MS"/>
                <a:cs typeface="Trebuchet MS"/>
              </a:rPr>
              <a:t>de</a:t>
            </a:r>
            <a:r>
              <a:rPr lang="pt-BR" sz="2800" spc="-195" dirty="0">
                <a:latin typeface="Trebuchet MS"/>
                <a:cs typeface="Trebuchet MS"/>
              </a:rPr>
              <a:t> </a:t>
            </a:r>
            <a:r>
              <a:rPr lang="pt-BR" sz="2800" spc="-15" dirty="0">
                <a:latin typeface="Trebuchet MS"/>
                <a:cs typeface="Trebuchet MS"/>
              </a:rPr>
              <a:t>incompatibilidades</a:t>
            </a:r>
            <a:r>
              <a:rPr lang="pt-BR" sz="2800" spc="-195" dirty="0">
                <a:latin typeface="Trebuchet MS"/>
                <a:cs typeface="Trebuchet MS"/>
              </a:rPr>
              <a:t> </a:t>
            </a:r>
            <a:r>
              <a:rPr lang="pt-BR" sz="2800" spc="-10" dirty="0">
                <a:latin typeface="Trebuchet MS"/>
                <a:cs typeface="Trebuchet MS"/>
              </a:rPr>
              <a:t>mediante</a:t>
            </a:r>
            <a:r>
              <a:rPr lang="pt-BR" sz="2800" spc="-190" dirty="0">
                <a:latin typeface="Trebuchet MS"/>
                <a:cs typeface="Trebuchet MS"/>
              </a:rPr>
              <a:t> </a:t>
            </a:r>
            <a:r>
              <a:rPr lang="pt-BR" sz="2800" spc="50" dirty="0">
                <a:latin typeface="Trebuchet MS"/>
                <a:cs typeface="Trebuchet MS"/>
              </a:rPr>
              <a:t>configuração </a:t>
            </a:r>
            <a:r>
              <a:rPr lang="pt-BR" sz="2800" spc="-1105" dirty="0">
                <a:latin typeface="Trebuchet MS"/>
                <a:cs typeface="Trebuchet MS"/>
              </a:rPr>
              <a:t> </a:t>
            </a:r>
            <a:r>
              <a:rPr lang="pt-BR" sz="2800" spc="45" dirty="0">
                <a:latin typeface="Trebuchet MS"/>
                <a:cs typeface="Trebuchet MS"/>
              </a:rPr>
              <a:t>de</a:t>
            </a:r>
            <a:r>
              <a:rPr lang="pt-BR" sz="2800" spc="-195" dirty="0">
                <a:latin typeface="Trebuchet MS"/>
                <a:cs typeface="Trebuchet MS"/>
              </a:rPr>
              <a:t> </a:t>
            </a:r>
            <a:r>
              <a:rPr lang="pt-BR" sz="2800" spc="-65" dirty="0">
                <a:latin typeface="Trebuchet MS"/>
                <a:cs typeface="Trebuchet MS"/>
              </a:rPr>
              <a:t>testes</a:t>
            </a:r>
            <a:r>
              <a:rPr lang="pt-BR" sz="2800" spc="-190" dirty="0">
                <a:latin typeface="Trebuchet MS"/>
                <a:cs typeface="Trebuchet MS"/>
              </a:rPr>
              <a:t> </a:t>
            </a:r>
            <a:r>
              <a:rPr lang="pt-BR" sz="2800" spc="10" dirty="0">
                <a:latin typeface="Trebuchet MS"/>
                <a:cs typeface="Trebuchet MS"/>
              </a:rPr>
              <a:t>pré-configurados.</a:t>
            </a:r>
            <a:endParaRPr lang="pt-BR" sz="2800" dirty="0">
              <a:latin typeface="Trebuchet MS"/>
              <a:cs typeface="Trebuchet MS"/>
            </a:endParaRPr>
          </a:p>
        </p:txBody>
      </p:sp>
      <p:pic>
        <p:nvPicPr>
          <p:cNvPr id="16" name="object 5">
            <a:extLst>
              <a:ext uri="{FF2B5EF4-FFF2-40B4-BE49-F238E27FC236}">
                <a16:creationId xmlns:a16="http://schemas.microsoft.com/office/drawing/2014/main" id="{4F7843E4-5CA5-46D2-B0A5-0404EE1F4E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8366" y="1708143"/>
            <a:ext cx="4417291" cy="493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80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229F188F-F98B-4FB3-96B5-903667C5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991850" cy="14604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spc="40" dirty="0">
                <a:latin typeface="Trebuchet MS"/>
                <a:cs typeface="Trebuchet MS"/>
              </a:rPr>
              <a:t>Usos: </a:t>
            </a:r>
            <a:r>
              <a:rPr lang="pt-BR" sz="3600" spc="40" dirty="0">
                <a:latin typeface="Trebuchet MS"/>
                <a:cs typeface="Trebuchet MS"/>
              </a:rPr>
              <a:t>Testes de </a:t>
            </a:r>
            <a:br>
              <a:rPr lang="pt-BR" sz="4000" spc="40" dirty="0">
                <a:latin typeface="Trebuchet MS"/>
                <a:cs typeface="Trebuchet MS"/>
              </a:rPr>
            </a:br>
            <a:r>
              <a:rPr lang="pt-BR" sz="4000" spc="40" dirty="0">
                <a:latin typeface="Trebuchet MS"/>
                <a:cs typeface="Trebuchet MS"/>
              </a:rPr>
              <a:t>			   INCOMPATIBILIDADES</a:t>
            </a:r>
            <a:endParaRPr lang="pt-BR" sz="4400" b="0" spc="40" dirty="0">
              <a:latin typeface="Trebuchet MS"/>
              <a:cs typeface="Trebuchet MS"/>
            </a:endParaRPr>
          </a:p>
        </p:txBody>
      </p:sp>
      <p:grpSp>
        <p:nvGrpSpPr>
          <p:cNvPr id="11" name="object 21">
            <a:extLst>
              <a:ext uri="{FF2B5EF4-FFF2-40B4-BE49-F238E27FC236}">
                <a16:creationId xmlns:a16="http://schemas.microsoft.com/office/drawing/2014/main" id="{2A1FCE57-84C5-4DCB-AE30-52FBB0219DB7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56B717AD-5D49-4EA1-BB88-7DF85A66FAED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38D5B28C-B939-4AB7-9134-5CC20D27BFB9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4">
              <a:extLst>
                <a:ext uri="{FF2B5EF4-FFF2-40B4-BE49-F238E27FC236}">
                  <a16:creationId xmlns:a16="http://schemas.microsoft.com/office/drawing/2014/main" id="{74EFF22E-A511-457F-8D13-0504954F1C19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4F0588F8-25CB-41F6-962D-53DF34D27D9F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Imagem 8" descr="Uma imagem contendo grama, verde&#10;&#10;Descrição gerada automaticamente">
            <a:extLst>
              <a:ext uri="{FF2B5EF4-FFF2-40B4-BE49-F238E27FC236}">
                <a16:creationId xmlns:a16="http://schemas.microsoft.com/office/drawing/2014/main" id="{A54356FE-2CD1-43A5-94AE-A48015232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469" y="1742914"/>
            <a:ext cx="3722012" cy="2522294"/>
          </a:xfrm>
          <a:prstGeom prst="rect">
            <a:avLst/>
          </a:prstGeom>
        </p:spPr>
      </p:pic>
      <p:pic>
        <p:nvPicPr>
          <p:cNvPr id="17" name="Imagem 16" descr="Placa verde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425F909B-ADB0-4ECB-9435-E08D338F21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1"/>
          <a:stretch/>
        </p:blipFill>
        <p:spPr>
          <a:xfrm>
            <a:off x="667966" y="4382781"/>
            <a:ext cx="3845633" cy="2440110"/>
          </a:xfrm>
          <a:prstGeom prst="rect">
            <a:avLst/>
          </a:prstGeom>
        </p:spPr>
      </p:pic>
      <p:pic>
        <p:nvPicPr>
          <p:cNvPr id="18" name="Imagem 17" descr="Placa verde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F5BC524B-B97D-4A07-81E8-63D97A75B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199" y="1742914"/>
            <a:ext cx="3722012" cy="2550997"/>
          </a:xfrm>
          <a:prstGeom prst="rect">
            <a:avLst/>
          </a:prstGeom>
        </p:spPr>
      </p:pic>
      <p:pic>
        <p:nvPicPr>
          <p:cNvPr id="16" name="object 2">
            <a:extLst>
              <a:ext uri="{FF2B5EF4-FFF2-40B4-BE49-F238E27FC236}">
                <a16:creationId xmlns:a16="http://schemas.microsoft.com/office/drawing/2014/main" id="{A0C40611-EE48-48A0-B432-BFCBF478AFF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44114" y="4372102"/>
            <a:ext cx="4325922" cy="243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96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229F188F-F98B-4FB3-96B5-903667C5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991850" cy="14604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spc="40" dirty="0">
                <a:latin typeface="Trebuchet MS"/>
                <a:cs typeface="Trebuchet MS"/>
              </a:rPr>
              <a:t>Usos: Simulações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DE EXECUÇÃO</a:t>
            </a:r>
            <a:endParaRPr lang="pt-BR" sz="4400" b="0" spc="40" dirty="0">
              <a:latin typeface="Trebuchet MS"/>
              <a:cs typeface="Trebuchet MS"/>
            </a:endParaRPr>
          </a:p>
        </p:txBody>
      </p:sp>
      <p:grpSp>
        <p:nvGrpSpPr>
          <p:cNvPr id="11" name="object 21">
            <a:extLst>
              <a:ext uri="{FF2B5EF4-FFF2-40B4-BE49-F238E27FC236}">
                <a16:creationId xmlns:a16="http://schemas.microsoft.com/office/drawing/2014/main" id="{2A1FCE57-84C5-4DCB-AE30-52FBB0219DB7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56B717AD-5D49-4EA1-BB88-7DF85A66FAED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38D5B28C-B939-4AB7-9134-5CC20D27BFB9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4">
              <a:extLst>
                <a:ext uri="{FF2B5EF4-FFF2-40B4-BE49-F238E27FC236}">
                  <a16:creationId xmlns:a16="http://schemas.microsoft.com/office/drawing/2014/main" id="{74EFF22E-A511-457F-8D13-0504954F1C19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4F0588F8-25CB-41F6-962D-53DF34D27D9F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5">
            <a:extLst>
              <a:ext uri="{FF2B5EF4-FFF2-40B4-BE49-F238E27FC236}">
                <a16:creationId xmlns:a16="http://schemas.microsoft.com/office/drawing/2014/main" id="{07DE25C8-6639-4A39-BEF9-F353F5AB1B5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38549"/>
            <a:ext cx="12251404" cy="3286339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EDC44176-7780-4246-B39B-DA27A71B044F}"/>
              </a:ext>
            </a:extLst>
          </p:cNvPr>
          <p:cNvSpPr txBox="1"/>
          <p:nvPr/>
        </p:nvSpPr>
        <p:spPr>
          <a:xfrm>
            <a:off x="445746" y="1994342"/>
            <a:ext cx="11574804" cy="1469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2255"/>
              </a:spcBef>
            </a:pPr>
            <a:r>
              <a:rPr lang="pt-BR" sz="2400" b="1" spc="25" dirty="0">
                <a:latin typeface="Trebuchet MS"/>
                <a:cs typeface="Trebuchet MS"/>
              </a:rPr>
              <a:t>Simulações</a:t>
            </a:r>
            <a:r>
              <a:rPr lang="pt-BR" sz="2400" b="1" spc="-215" dirty="0">
                <a:latin typeface="Trebuchet MS"/>
                <a:cs typeface="Trebuchet MS"/>
              </a:rPr>
              <a:t> </a:t>
            </a:r>
            <a:r>
              <a:rPr lang="pt-BR" sz="2400" b="1" spc="200" dirty="0">
                <a:latin typeface="Trebuchet MS"/>
                <a:cs typeface="Trebuchet MS"/>
              </a:rPr>
              <a:t>4D</a:t>
            </a:r>
            <a:endParaRPr lang="pt-BR" sz="2400" dirty="0">
              <a:latin typeface="Trebuchet MS"/>
              <a:cs typeface="Trebuchet MS"/>
            </a:endParaRPr>
          </a:p>
          <a:p>
            <a:pPr marL="12700" marR="5080">
              <a:lnSpc>
                <a:spcPct val="100299"/>
              </a:lnSpc>
              <a:spcBef>
                <a:spcPts val="2140"/>
              </a:spcBef>
            </a:pPr>
            <a:r>
              <a:rPr lang="pt-BR" sz="2400" spc="535" dirty="0">
                <a:latin typeface="Trebuchet MS"/>
                <a:cs typeface="Trebuchet MS"/>
              </a:rPr>
              <a:t>O</a:t>
            </a:r>
            <a:r>
              <a:rPr lang="pt-BR" sz="2400" spc="-185" dirty="0">
                <a:latin typeface="Trebuchet MS"/>
                <a:cs typeface="Trebuchet MS"/>
              </a:rPr>
              <a:t> </a:t>
            </a:r>
            <a:r>
              <a:rPr lang="pt-BR" sz="2400" spc="125" dirty="0">
                <a:latin typeface="Trebuchet MS"/>
                <a:cs typeface="Trebuchet MS"/>
              </a:rPr>
              <a:t>modelo</a:t>
            </a:r>
            <a:r>
              <a:rPr lang="pt-BR" sz="2400" spc="-185" dirty="0">
                <a:latin typeface="Trebuchet MS"/>
                <a:cs typeface="Trebuchet MS"/>
              </a:rPr>
              <a:t> </a:t>
            </a:r>
            <a:r>
              <a:rPr lang="pt-BR" sz="2400" spc="-50" dirty="0">
                <a:latin typeface="Trebuchet MS"/>
                <a:cs typeface="Trebuchet MS"/>
              </a:rPr>
              <a:t>permite</a:t>
            </a:r>
            <a:r>
              <a:rPr lang="pt-BR" sz="2400" spc="-185" dirty="0">
                <a:latin typeface="Trebuchet MS"/>
                <a:cs typeface="Trebuchet MS"/>
              </a:rPr>
              <a:t> </a:t>
            </a:r>
            <a:r>
              <a:rPr lang="pt-BR" sz="2400" spc="-60" dirty="0">
                <a:latin typeface="Trebuchet MS"/>
                <a:cs typeface="Trebuchet MS"/>
              </a:rPr>
              <a:t>a</a:t>
            </a:r>
            <a:r>
              <a:rPr lang="pt-BR" sz="2400" spc="-185" dirty="0">
                <a:latin typeface="Trebuchet MS"/>
                <a:cs typeface="Trebuchet MS"/>
              </a:rPr>
              <a:t> </a:t>
            </a:r>
            <a:r>
              <a:rPr lang="pt-BR" sz="2400" spc="25" dirty="0">
                <a:latin typeface="Trebuchet MS"/>
                <a:cs typeface="Trebuchet MS"/>
              </a:rPr>
              <a:t>vinculação</a:t>
            </a:r>
            <a:r>
              <a:rPr lang="pt-BR" sz="2400" spc="-185" dirty="0">
                <a:latin typeface="Trebuchet MS"/>
                <a:cs typeface="Trebuchet MS"/>
              </a:rPr>
              <a:t> </a:t>
            </a:r>
            <a:r>
              <a:rPr lang="pt-BR" sz="2400" spc="160" dirty="0">
                <a:latin typeface="Trebuchet MS"/>
                <a:cs typeface="Trebuchet MS"/>
              </a:rPr>
              <a:t>dos</a:t>
            </a:r>
            <a:r>
              <a:rPr lang="pt-BR" sz="2400" spc="-185" dirty="0">
                <a:latin typeface="Trebuchet MS"/>
                <a:cs typeface="Trebuchet MS"/>
              </a:rPr>
              <a:t> </a:t>
            </a:r>
            <a:r>
              <a:rPr lang="pt-BR" sz="2400" spc="35" dirty="0">
                <a:latin typeface="Trebuchet MS"/>
                <a:cs typeface="Trebuchet MS"/>
              </a:rPr>
              <a:t>elementos</a:t>
            </a:r>
            <a:r>
              <a:rPr lang="pt-BR" sz="2400" spc="-180" dirty="0">
                <a:latin typeface="Trebuchet MS"/>
                <a:cs typeface="Trebuchet MS"/>
              </a:rPr>
              <a:t> </a:t>
            </a:r>
            <a:r>
              <a:rPr lang="pt-BR" sz="2400" spc="-60" dirty="0">
                <a:latin typeface="Trebuchet MS"/>
                <a:cs typeface="Trebuchet MS"/>
              </a:rPr>
              <a:t>a</a:t>
            </a:r>
            <a:r>
              <a:rPr lang="pt-BR" sz="2400" spc="-185" dirty="0">
                <a:latin typeface="Trebuchet MS"/>
                <a:cs typeface="Trebuchet MS"/>
              </a:rPr>
              <a:t> </a:t>
            </a:r>
            <a:r>
              <a:rPr lang="pt-BR" sz="2400" spc="210" dirty="0">
                <a:latin typeface="Trebuchet MS"/>
                <a:cs typeface="Trebuchet MS"/>
              </a:rPr>
              <a:t>um</a:t>
            </a:r>
            <a:r>
              <a:rPr lang="pt-BR" sz="2400" spc="-185" dirty="0">
                <a:latin typeface="Trebuchet MS"/>
                <a:cs typeface="Trebuchet MS"/>
              </a:rPr>
              <a:t> </a:t>
            </a:r>
            <a:r>
              <a:rPr lang="pt-BR" sz="2400" spc="85" dirty="0">
                <a:latin typeface="Trebuchet MS"/>
                <a:cs typeface="Trebuchet MS"/>
              </a:rPr>
              <a:t>cronograma</a:t>
            </a:r>
            <a:r>
              <a:rPr lang="pt-BR" sz="2400" spc="-185" dirty="0">
                <a:latin typeface="Trebuchet MS"/>
                <a:cs typeface="Trebuchet MS"/>
              </a:rPr>
              <a:t> </a:t>
            </a:r>
            <a:r>
              <a:rPr lang="pt-BR" sz="2400" spc="45" dirty="0">
                <a:latin typeface="Trebuchet MS"/>
                <a:cs typeface="Trebuchet MS"/>
              </a:rPr>
              <a:t>de</a:t>
            </a:r>
            <a:r>
              <a:rPr lang="pt-BR" sz="2400" spc="-185" dirty="0">
                <a:latin typeface="Trebuchet MS"/>
                <a:cs typeface="Trebuchet MS"/>
              </a:rPr>
              <a:t> </a:t>
            </a:r>
            <a:r>
              <a:rPr lang="pt-BR" sz="2400" spc="-80" dirty="0">
                <a:latin typeface="Trebuchet MS"/>
                <a:cs typeface="Trebuchet MS"/>
              </a:rPr>
              <a:t>obra, </a:t>
            </a:r>
            <a:r>
              <a:rPr lang="pt-BR" sz="2400" spc="-1100" dirty="0">
                <a:latin typeface="Trebuchet MS"/>
                <a:cs typeface="Trebuchet MS"/>
              </a:rPr>
              <a:t> </a:t>
            </a:r>
            <a:r>
              <a:rPr lang="pt-BR" sz="2400" dirty="0">
                <a:latin typeface="Trebuchet MS"/>
                <a:cs typeface="Trebuchet MS"/>
              </a:rPr>
              <a:t>possibilitando</a:t>
            </a:r>
            <a:r>
              <a:rPr lang="pt-BR" sz="2400" spc="-195" dirty="0">
                <a:latin typeface="Trebuchet MS"/>
                <a:cs typeface="Trebuchet MS"/>
              </a:rPr>
              <a:t> </a:t>
            </a:r>
            <a:r>
              <a:rPr lang="pt-BR" sz="2400" spc="-60" dirty="0">
                <a:latin typeface="Trebuchet MS"/>
                <a:cs typeface="Trebuchet MS"/>
              </a:rPr>
              <a:t>a</a:t>
            </a:r>
            <a:r>
              <a:rPr lang="pt-BR" sz="2400" spc="-190" dirty="0">
                <a:latin typeface="Trebuchet MS"/>
                <a:cs typeface="Trebuchet MS"/>
              </a:rPr>
              <a:t> </a:t>
            </a:r>
            <a:r>
              <a:rPr lang="pt-BR" sz="2400" spc="25" dirty="0">
                <a:latin typeface="Trebuchet MS"/>
                <a:cs typeface="Trebuchet MS"/>
              </a:rPr>
              <a:t>elaboração</a:t>
            </a:r>
            <a:r>
              <a:rPr lang="pt-BR" sz="2400" spc="-190" dirty="0">
                <a:latin typeface="Trebuchet MS"/>
                <a:cs typeface="Trebuchet MS"/>
              </a:rPr>
              <a:t> </a:t>
            </a:r>
            <a:r>
              <a:rPr lang="pt-BR" sz="2400" spc="45" dirty="0">
                <a:latin typeface="Trebuchet MS"/>
                <a:cs typeface="Trebuchet MS"/>
              </a:rPr>
              <a:t>de</a:t>
            </a:r>
            <a:r>
              <a:rPr lang="pt-BR" sz="2400" spc="-190" dirty="0">
                <a:latin typeface="Trebuchet MS"/>
                <a:cs typeface="Trebuchet MS"/>
              </a:rPr>
              <a:t> </a:t>
            </a:r>
            <a:r>
              <a:rPr lang="pt-BR" sz="2400" spc="55" dirty="0">
                <a:latin typeface="Trebuchet MS"/>
                <a:cs typeface="Trebuchet MS"/>
              </a:rPr>
              <a:t>simulações</a:t>
            </a:r>
            <a:r>
              <a:rPr lang="pt-BR" sz="2400" spc="-190" dirty="0">
                <a:latin typeface="Trebuchet MS"/>
                <a:cs typeface="Trebuchet MS"/>
              </a:rPr>
              <a:t> </a:t>
            </a:r>
            <a:r>
              <a:rPr lang="pt-BR" sz="2400" spc="45" dirty="0">
                <a:latin typeface="Trebuchet MS"/>
                <a:cs typeface="Trebuchet MS"/>
              </a:rPr>
              <a:t>de</a:t>
            </a:r>
            <a:r>
              <a:rPr lang="pt-BR" sz="2400" spc="-190" dirty="0">
                <a:latin typeface="Trebuchet MS"/>
                <a:cs typeface="Trebuchet MS"/>
              </a:rPr>
              <a:t> </a:t>
            </a:r>
            <a:r>
              <a:rPr lang="pt-BR" sz="2400" spc="55" dirty="0">
                <a:latin typeface="Trebuchet MS"/>
                <a:cs typeface="Trebuchet MS"/>
              </a:rPr>
              <a:t>sua</a:t>
            </a:r>
            <a:r>
              <a:rPr lang="pt-BR" sz="2400" spc="-190" dirty="0">
                <a:latin typeface="Trebuchet MS"/>
                <a:cs typeface="Trebuchet MS"/>
              </a:rPr>
              <a:t> </a:t>
            </a:r>
            <a:r>
              <a:rPr lang="pt-BR" sz="2400" spc="-5" dirty="0">
                <a:latin typeface="Trebuchet MS"/>
                <a:cs typeface="Trebuchet MS"/>
              </a:rPr>
              <a:t>execução.</a:t>
            </a:r>
            <a:endParaRPr lang="pt-BR" sz="24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34018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229F188F-F98B-4FB3-96B5-903667C5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991850" cy="146049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spc="40" dirty="0">
                <a:latin typeface="Trebuchet MS"/>
                <a:cs typeface="Trebuchet MS"/>
              </a:rPr>
              <a:t>Usos: Simulações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DE EXECUÇÃO | SIMULAÇÃO 40</a:t>
            </a:r>
            <a:endParaRPr lang="pt-BR" sz="4400" b="0" spc="40" dirty="0">
              <a:latin typeface="Trebuchet MS"/>
              <a:cs typeface="Trebuchet MS"/>
            </a:endParaRPr>
          </a:p>
        </p:txBody>
      </p:sp>
      <p:grpSp>
        <p:nvGrpSpPr>
          <p:cNvPr id="11" name="object 21">
            <a:extLst>
              <a:ext uri="{FF2B5EF4-FFF2-40B4-BE49-F238E27FC236}">
                <a16:creationId xmlns:a16="http://schemas.microsoft.com/office/drawing/2014/main" id="{2A1FCE57-84C5-4DCB-AE30-52FBB0219DB7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56B717AD-5D49-4EA1-BB88-7DF85A66FAED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38D5B28C-B939-4AB7-9134-5CC20D27BFB9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4">
              <a:extLst>
                <a:ext uri="{FF2B5EF4-FFF2-40B4-BE49-F238E27FC236}">
                  <a16:creationId xmlns:a16="http://schemas.microsoft.com/office/drawing/2014/main" id="{74EFF22E-A511-457F-8D13-0504954F1C19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4F0588F8-25CB-41F6-962D-53DF34D27D9F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4D_km139_2x">
            <a:hlinkClick r:id="" action="ppaction://media"/>
            <a:extLst>
              <a:ext uri="{FF2B5EF4-FFF2-40B4-BE49-F238E27FC236}">
                <a16:creationId xmlns:a16="http://schemas.microsoft.com/office/drawing/2014/main" id="{6C864982-3FD9-47D2-93EF-679D191C9E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075" y="1841560"/>
            <a:ext cx="10991850" cy="484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5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DC40DB-1D89-4F8B-A14C-C7F26240F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2450"/>
            <a:ext cx="10515600" cy="56245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sz="3200" spc="625" dirty="0">
              <a:solidFill>
                <a:srgbClr val="00365E"/>
              </a:solidFill>
            </a:endParaRPr>
          </a:p>
          <a:p>
            <a:pPr marL="0" indent="0">
              <a:buNone/>
            </a:pPr>
            <a:endParaRPr lang="pt-BR" sz="3200" spc="625" dirty="0">
              <a:solidFill>
                <a:srgbClr val="00365E"/>
              </a:solidFill>
            </a:endParaRPr>
          </a:p>
          <a:p>
            <a:pPr marL="0" indent="0">
              <a:buNone/>
            </a:pPr>
            <a:r>
              <a:rPr lang="pt-BR" sz="3200" spc="625" dirty="0">
                <a:solidFill>
                  <a:srgbClr val="00365E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pt-BR" spc="625" dirty="0">
                <a:solidFill>
                  <a:srgbClr val="00365E"/>
                </a:solidFill>
              </a:rPr>
              <a:t> </a:t>
            </a:r>
            <a:r>
              <a:rPr lang="pt-BR" spc="625" dirty="0">
                <a:solidFill>
                  <a:srgbClr val="00365E"/>
                </a:solidFill>
                <a:hlinkClick r:id="rId3"/>
              </a:rPr>
              <a:t>www.engefoto.com.br</a:t>
            </a:r>
            <a:endParaRPr lang="pt-BR" spc="625" dirty="0">
              <a:solidFill>
                <a:srgbClr val="00365E"/>
              </a:solidFill>
            </a:endParaRPr>
          </a:p>
          <a:p>
            <a:pPr marL="0" indent="0" algn="ctr">
              <a:buNone/>
            </a:pPr>
            <a:endParaRPr lang="pt-BR" spc="625" dirty="0">
              <a:solidFill>
                <a:srgbClr val="00365E"/>
              </a:solidFill>
            </a:endParaRPr>
          </a:p>
          <a:p>
            <a:pPr marL="0" indent="0" algn="ctr">
              <a:buNone/>
            </a:pPr>
            <a:r>
              <a:rPr lang="pt-BR" spc="625" dirty="0">
                <a:solidFill>
                  <a:srgbClr val="00365E"/>
                </a:solidFill>
                <a:hlinkClick r:id="rId4"/>
              </a:rPr>
              <a:t>Jacquelinebertin@engefoto.com.br</a:t>
            </a:r>
            <a:endParaRPr lang="pt-BR" spc="625" dirty="0">
              <a:solidFill>
                <a:srgbClr val="00365E"/>
              </a:solidFill>
            </a:endParaRPr>
          </a:p>
          <a:p>
            <a:pPr marL="0" indent="0" algn="ctr">
              <a:buNone/>
            </a:pPr>
            <a:endParaRPr lang="pt-BR" sz="3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8C7C75-F578-430A-B983-AFBA3A890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532" y="1169670"/>
            <a:ext cx="330517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58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578B6C7B-C72F-4344-BE22-C61CE78F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marL="12700">
              <a:lnSpc>
                <a:spcPts val="7025"/>
              </a:lnSpc>
              <a:spcBef>
                <a:spcPts val="13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	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	Etapas do PROJETO</a:t>
            </a:r>
            <a:br>
              <a:rPr lang="pt-BR" sz="4400" dirty="0">
                <a:latin typeface="Trebuchet MS"/>
                <a:cs typeface="Trebuchet MS"/>
              </a:rPr>
            </a:br>
            <a:r>
              <a:rPr lang="pt-BR" sz="4400" dirty="0">
                <a:latin typeface="Trebuchet MS"/>
                <a:cs typeface="Trebuchet MS"/>
              </a:rPr>
              <a:t>						</a:t>
            </a:r>
            <a:endParaRPr lang="pt-BR" dirty="0"/>
          </a:p>
        </p:txBody>
      </p:sp>
      <p:grpSp>
        <p:nvGrpSpPr>
          <p:cNvPr id="11" name="object 21">
            <a:extLst>
              <a:ext uri="{FF2B5EF4-FFF2-40B4-BE49-F238E27FC236}">
                <a16:creationId xmlns:a16="http://schemas.microsoft.com/office/drawing/2014/main" id="{64F566E7-3FDF-471D-95CD-E7957AA04BE4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699795A2-9844-4EC1-850A-BA7B03BA6CD3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5AC37D67-32E8-4B4F-8934-34C4B91E8E09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4">
              <a:extLst>
                <a:ext uri="{FF2B5EF4-FFF2-40B4-BE49-F238E27FC236}">
                  <a16:creationId xmlns:a16="http://schemas.microsoft.com/office/drawing/2014/main" id="{AA481680-0E4E-491D-A7FE-2835F8CD5D2D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EA2B78DC-AAE4-4842-942E-95FD6579607B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3">
            <a:extLst>
              <a:ext uri="{FF2B5EF4-FFF2-40B4-BE49-F238E27FC236}">
                <a16:creationId xmlns:a16="http://schemas.microsoft.com/office/drawing/2014/main" id="{ACD79563-65C2-4FD2-84AC-F347ADF741BA}"/>
              </a:ext>
            </a:extLst>
          </p:cNvPr>
          <p:cNvSpPr>
            <a:spLocks noChangeAspect="1"/>
          </p:cNvSpPr>
          <p:nvPr/>
        </p:nvSpPr>
        <p:spPr>
          <a:xfrm>
            <a:off x="397686" y="2965450"/>
            <a:ext cx="6562071" cy="1935640"/>
          </a:xfrm>
          <a:custGeom>
            <a:avLst/>
            <a:gdLst/>
            <a:ahLst/>
            <a:cxnLst/>
            <a:rect l="l" t="t" r="r" b="b"/>
            <a:pathLst>
              <a:path w="8768080" h="2586354">
                <a:moveTo>
                  <a:pt x="2724531" y="1293177"/>
                </a:moveTo>
                <a:lnTo>
                  <a:pt x="2108885" y="226822"/>
                </a:lnTo>
                <a:lnTo>
                  <a:pt x="877557" y="226822"/>
                </a:lnTo>
                <a:lnTo>
                  <a:pt x="261899" y="1293177"/>
                </a:lnTo>
                <a:lnTo>
                  <a:pt x="877557" y="2359533"/>
                </a:lnTo>
                <a:lnTo>
                  <a:pt x="2108885" y="2359533"/>
                </a:lnTo>
                <a:lnTo>
                  <a:pt x="2724531" y="1293177"/>
                </a:lnTo>
                <a:close/>
              </a:path>
              <a:path w="8768080" h="2586354">
                <a:moveTo>
                  <a:pt x="8767915" y="1293177"/>
                </a:moveTo>
                <a:lnTo>
                  <a:pt x="8712759" y="1197648"/>
                </a:lnTo>
                <a:lnTo>
                  <a:pt x="8712759" y="1293177"/>
                </a:lnTo>
                <a:lnTo>
                  <a:pt x="7993748" y="2538565"/>
                </a:lnTo>
                <a:lnTo>
                  <a:pt x="774179" y="2538565"/>
                </a:lnTo>
                <a:lnTo>
                  <a:pt x="55181" y="1293177"/>
                </a:lnTo>
                <a:lnTo>
                  <a:pt x="774179" y="47790"/>
                </a:lnTo>
                <a:lnTo>
                  <a:pt x="7993748" y="47790"/>
                </a:lnTo>
                <a:lnTo>
                  <a:pt x="8712759" y="1293177"/>
                </a:lnTo>
                <a:lnTo>
                  <a:pt x="8712759" y="1197648"/>
                </a:lnTo>
                <a:lnTo>
                  <a:pt x="8048917" y="47790"/>
                </a:lnTo>
                <a:lnTo>
                  <a:pt x="8021320" y="0"/>
                </a:lnTo>
                <a:lnTo>
                  <a:pt x="746607" y="0"/>
                </a:lnTo>
                <a:lnTo>
                  <a:pt x="0" y="1293177"/>
                </a:lnTo>
                <a:lnTo>
                  <a:pt x="746607" y="2586355"/>
                </a:lnTo>
                <a:lnTo>
                  <a:pt x="8021320" y="2586355"/>
                </a:lnTo>
                <a:lnTo>
                  <a:pt x="8048917" y="2538565"/>
                </a:lnTo>
                <a:lnTo>
                  <a:pt x="8767915" y="1293177"/>
                </a:lnTo>
                <a:close/>
              </a:path>
            </a:pathLst>
          </a:custGeom>
          <a:solidFill>
            <a:srgbClr val="193760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8F715778-1106-4249-A60B-151CDF9B405F}"/>
              </a:ext>
            </a:extLst>
          </p:cNvPr>
          <p:cNvSpPr txBox="1">
            <a:spLocks noChangeAspect="1"/>
          </p:cNvSpPr>
          <p:nvPr/>
        </p:nvSpPr>
        <p:spPr>
          <a:xfrm>
            <a:off x="931747" y="3311305"/>
            <a:ext cx="129407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b="1" spc="-95" dirty="0">
                <a:solidFill>
                  <a:srgbClr val="FFFFFF"/>
                </a:solidFill>
                <a:latin typeface="Trebuchet MS"/>
                <a:cs typeface="Trebuchet MS"/>
              </a:rPr>
              <a:t>01</a:t>
            </a:r>
            <a:endParaRPr sz="8000" dirty="0">
              <a:latin typeface="Trebuchet MS"/>
              <a:cs typeface="Trebuchet MS"/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9AFF13C2-C918-4916-A179-561D7970CA24}"/>
              </a:ext>
            </a:extLst>
          </p:cNvPr>
          <p:cNvSpPr txBox="1">
            <a:spLocks noChangeAspect="1"/>
          </p:cNvSpPr>
          <p:nvPr/>
        </p:nvSpPr>
        <p:spPr>
          <a:xfrm>
            <a:off x="2858734" y="3188515"/>
            <a:ext cx="3103771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95"/>
              </a:spcBef>
            </a:pPr>
            <a:r>
              <a:rPr sz="3200" b="1" spc="120" dirty="0">
                <a:solidFill>
                  <a:srgbClr val="193760"/>
                </a:solidFill>
                <a:latin typeface="Trebuchet MS"/>
                <a:cs typeface="Trebuchet MS"/>
              </a:rPr>
              <a:t>Diagnóstico </a:t>
            </a:r>
            <a:r>
              <a:rPr sz="3200" b="1" spc="25" dirty="0">
                <a:solidFill>
                  <a:srgbClr val="193760"/>
                </a:solidFill>
                <a:latin typeface="Trebuchet MS"/>
                <a:cs typeface="Trebuchet MS"/>
              </a:rPr>
              <a:t>de </a:t>
            </a:r>
            <a:r>
              <a:rPr sz="3200" b="1" spc="30" dirty="0">
                <a:solidFill>
                  <a:srgbClr val="193760"/>
                </a:solidFill>
                <a:latin typeface="Trebuchet MS"/>
                <a:cs typeface="Trebuchet MS"/>
              </a:rPr>
              <a:t> </a:t>
            </a:r>
            <a:r>
              <a:rPr sz="3200" b="1" spc="45" dirty="0">
                <a:solidFill>
                  <a:srgbClr val="193760"/>
                </a:solidFill>
                <a:latin typeface="Trebuchet MS"/>
                <a:cs typeface="Trebuchet MS"/>
              </a:rPr>
              <a:t>Necessidades</a:t>
            </a:r>
            <a:r>
              <a:rPr sz="3200" b="1" spc="-295" dirty="0">
                <a:solidFill>
                  <a:srgbClr val="193760"/>
                </a:solidFill>
                <a:latin typeface="Trebuchet MS"/>
                <a:cs typeface="Trebuchet MS"/>
              </a:rPr>
              <a:t> </a:t>
            </a:r>
            <a:r>
              <a:rPr sz="3200" b="1" spc="204" dirty="0">
                <a:solidFill>
                  <a:srgbClr val="193760"/>
                </a:solidFill>
                <a:latin typeface="Trebuchet MS"/>
                <a:cs typeface="Trebuchet MS"/>
              </a:rPr>
              <a:t>do </a:t>
            </a:r>
            <a:r>
              <a:rPr sz="3200" b="1" spc="-1235" dirty="0">
                <a:solidFill>
                  <a:srgbClr val="193760"/>
                </a:solidFill>
                <a:latin typeface="Trebuchet MS"/>
                <a:cs typeface="Trebuchet MS"/>
              </a:rPr>
              <a:t> </a:t>
            </a:r>
            <a:r>
              <a:rPr sz="3200" b="1" spc="10" dirty="0">
                <a:solidFill>
                  <a:srgbClr val="193760"/>
                </a:solidFill>
                <a:latin typeface="Trebuchet MS"/>
                <a:cs typeface="Trebuchet MS"/>
              </a:rPr>
              <a:t>Cliente</a:t>
            </a:r>
            <a:endParaRPr sz="3200" dirty="0">
              <a:latin typeface="Trebuchet MS"/>
              <a:cs typeface="Trebuchet MS"/>
            </a:endParaRP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D8575BC4-CEB2-4305-AA6B-A33F6FC0DF68}"/>
              </a:ext>
            </a:extLst>
          </p:cNvPr>
          <p:cNvSpPr txBox="1">
            <a:spLocks noChangeAspect="1"/>
          </p:cNvSpPr>
          <p:nvPr/>
        </p:nvSpPr>
        <p:spPr>
          <a:xfrm>
            <a:off x="7031752" y="3103588"/>
            <a:ext cx="5812149" cy="22435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3210" indent="-271145">
              <a:lnSpc>
                <a:spcPct val="100000"/>
              </a:lnSpc>
              <a:spcBef>
                <a:spcPts val="95"/>
              </a:spcBef>
              <a:buChar char="•"/>
              <a:tabLst>
                <a:tab pos="283845" algn="l"/>
              </a:tabLst>
            </a:pPr>
            <a:r>
              <a:rPr sz="2000" spc="15" dirty="0">
                <a:latin typeface="Trebuchet MS"/>
                <a:cs typeface="Trebuchet MS"/>
              </a:rPr>
              <a:t>Especificações</a:t>
            </a:r>
            <a:r>
              <a:rPr sz="2000" spc="-190" dirty="0">
                <a:latin typeface="Trebuchet MS"/>
                <a:cs typeface="Trebuchet MS"/>
              </a:rPr>
              <a:t> </a:t>
            </a:r>
            <a:r>
              <a:rPr sz="2000" spc="-10" dirty="0">
                <a:latin typeface="Trebuchet MS"/>
                <a:cs typeface="Trebuchet MS"/>
              </a:rPr>
              <a:t>Técnicas</a:t>
            </a:r>
            <a:r>
              <a:rPr sz="2000" spc="-185" dirty="0">
                <a:latin typeface="Trebuchet MS"/>
                <a:cs typeface="Trebuchet MS"/>
              </a:rPr>
              <a:t> </a:t>
            </a:r>
            <a:r>
              <a:rPr sz="2000" spc="5" dirty="0">
                <a:latin typeface="Trebuchet MS"/>
                <a:cs typeface="Trebuchet MS"/>
              </a:rPr>
              <a:t>da</a:t>
            </a:r>
            <a:r>
              <a:rPr sz="2000" spc="-185" dirty="0">
                <a:latin typeface="Trebuchet MS"/>
                <a:cs typeface="Trebuchet MS"/>
              </a:rPr>
              <a:t> </a:t>
            </a:r>
            <a:r>
              <a:rPr sz="2000" spc="-55" dirty="0">
                <a:latin typeface="Trebuchet MS"/>
                <a:cs typeface="Trebuchet MS"/>
              </a:rPr>
              <a:t>Contratante;</a:t>
            </a:r>
            <a:endParaRPr sz="2000" dirty="0">
              <a:latin typeface="Trebuchet MS"/>
              <a:cs typeface="Trebuchet MS"/>
            </a:endParaRPr>
          </a:p>
          <a:p>
            <a:pPr marL="283210" indent="-271145">
              <a:lnSpc>
                <a:spcPct val="100000"/>
              </a:lnSpc>
              <a:spcBef>
                <a:spcPts val="2635"/>
              </a:spcBef>
              <a:buChar char="•"/>
              <a:tabLst>
                <a:tab pos="283845" algn="l"/>
              </a:tabLst>
            </a:pPr>
            <a:r>
              <a:rPr sz="2000" spc="150" dirty="0">
                <a:latin typeface="Trebuchet MS"/>
                <a:cs typeface="Trebuchet MS"/>
              </a:rPr>
              <a:t>Usos</a:t>
            </a:r>
            <a:r>
              <a:rPr sz="2000" spc="-180" dirty="0">
                <a:latin typeface="Trebuchet MS"/>
                <a:cs typeface="Trebuchet MS"/>
              </a:rPr>
              <a:t> </a:t>
            </a:r>
            <a:r>
              <a:rPr sz="2000" spc="40" dirty="0">
                <a:latin typeface="Trebuchet MS"/>
                <a:cs typeface="Trebuchet MS"/>
              </a:rPr>
              <a:t>Esperados</a:t>
            </a:r>
            <a:r>
              <a:rPr sz="2000" spc="-180" dirty="0">
                <a:latin typeface="Trebuchet MS"/>
                <a:cs typeface="Trebuchet MS"/>
              </a:rPr>
              <a:t> </a:t>
            </a:r>
            <a:r>
              <a:rPr sz="2000" spc="-60" dirty="0">
                <a:latin typeface="Trebuchet MS"/>
                <a:cs typeface="Trebuchet MS"/>
              </a:rPr>
              <a:t>para</a:t>
            </a:r>
            <a:r>
              <a:rPr sz="2000" spc="-180" dirty="0">
                <a:latin typeface="Trebuchet MS"/>
                <a:cs typeface="Trebuchet MS"/>
              </a:rPr>
              <a:t> </a:t>
            </a:r>
            <a:r>
              <a:rPr sz="2000" spc="254" dirty="0">
                <a:latin typeface="Trebuchet MS"/>
                <a:cs typeface="Trebuchet MS"/>
              </a:rPr>
              <a:t>o</a:t>
            </a:r>
            <a:r>
              <a:rPr sz="2000" spc="-180" dirty="0">
                <a:latin typeface="Trebuchet MS"/>
                <a:cs typeface="Trebuchet MS"/>
              </a:rPr>
              <a:t> </a:t>
            </a:r>
            <a:r>
              <a:rPr sz="2000" spc="50" dirty="0">
                <a:latin typeface="Trebuchet MS"/>
                <a:cs typeface="Trebuchet MS"/>
              </a:rPr>
              <a:t>BIM;</a:t>
            </a:r>
            <a:endParaRPr sz="2000" dirty="0">
              <a:latin typeface="Trebuchet MS"/>
              <a:cs typeface="Trebuchet MS"/>
            </a:endParaRPr>
          </a:p>
          <a:p>
            <a:pPr marL="283210" indent="-271145">
              <a:lnSpc>
                <a:spcPct val="100000"/>
              </a:lnSpc>
              <a:spcBef>
                <a:spcPts val="2640"/>
              </a:spcBef>
              <a:buChar char="•"/>
              <a:tabLst>
                <a:tab pos="283845" algn="l"/>
              </a:tabLst>
            </a:pPr>
            <a:r>
              <a:rPr sz="2000" spc="-10" dirty="0">
                <a:latin typeface="Trebuchet MS"/>
                <a:cs typeface="Trebuchet MS"/>
              </a:rPr>
              <a:t>Níveis</a:t>
            </a:r>
            <a:r>
              <a:rPr sz="2000" spc="-190" dirty="0">
                <a:latin typeface="Trebuchet MS"/>
                <a:cs typeface="Trebuchet MS"/>
              </a:rPr>
              <a:t> </a:t>
            </a:r>
            <a:r>
              <a:rPr sz="2000" spc="35" dirty="0">
                <a:latin typeface="Trebuchet MS"/>
                <a:cs typeface="Trebuchet MS"/>
              </a:rPr>
              <a:t>de</a:t>
            </a:r>
            <a:r>
              <a:rPr sz="2000" spc="-185" dirty="0">
                <a:latin typeface="Trebuchet MS"/>
                <a:cs typeface="Trebuchet MS"/>
              </a:rPr>
              <a:t> </a:t>
            </a:r>
            <a:r>
              <a:rPr sz="2000" spc="20" dirty="0">
                <a:latin typeface="Trebuchet MS"/>
                <a:cs typeface="Trebuchet MS"/>
              </a:rPr>
              <a:t>Desenvolvimento;</a:t>
            </a:r>
            <a:endParaRPr sz="2000" dirty="0">
              <a:latin typeface="Trebuchet MS"/>
              <a:cs typeface="Trebuchet MS"/>
            </a:endParaRPr>
          </a:p>
          <a:p>
            <a:pPr marL="283210" indent="-271145">
              <a:lnSpc>
                <a:spcPct val="100000"/>
              </a:lnSpc>
              <a:spcBef>
                <a:spcPts val="2635"/>
              </a:spcBef>
              <a:buChar char="•"/>
              <a:tabLst>
                <a:tab pos="283845" algn="l"/>
              </a:tabLst>
            </a:pPr>
            <a:r>
              <a:rPr sz="2000" spc="-75" dirty="0">
                <a:latin typeface="Trebuchet MS"/>
                <a:cs typeface="Trebuchet MS"/>
              </a:rPr>
              <a:t>Entregáveis.</a:t>
            </a:r>
            <a:endParaRPr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98833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BCE8E6-2D1D-4908-9D58-525B2C4E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9559" y="1942569"/>
            <a:ext cx="4711494" cy="4351338"/>
          </a:xfrm>
        </p:spPr>
        <p:txBody>
          <a:bodyPr>
            <a:normAutofit/>
          </a:bodyPr>
          <a:lstStyle/>
          <a:p>
            <a:pPr marL="755016" lvl="1" indent="-285750">
              <a:lnSpc>
                <a:spcPct val="100000"/>
              </a:lnSpc>
              <a:spcBef>
                <a:spcPts val="795"/>
              </a:spcBef>
              <a:tabLst>
                <a:tab pos="249554" algn="l"/>
              </a:tabLst>
            </a:pPr>
            <a:r>
              <a:rPr lang="pt-BR" sz="1500" spc="150" dirty="0">
                <a:latin typeface="Trebuchet MS"/>
                <a:cs typeface="Trebuchet MS"/>
              </a:rPr>
              <a:t>Usos</a:t>
            </a:r>
            <a:r>
              <a:rPr lang="pt-BR" sz="1500" spc="-155" dirty="0">
                <a:latin typeface="Trebuchet MS"/>
                <a:cs typeface="Trebuchet MS"/>
              </a:rPr>
              <a:t> </a:t>
            </a:r>
            <a:r>
              <a:rPr lang="pt-BR" sz="1500" spc="15" dirty="0">
                <a:latin typeface="Trebuchet MS"/>
                <a:cs typeface="Trebuchet MS"/>
              </a:rPr>
              <a:t>Pretendidos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-35" dirty="0">
                <a:latin typeface="Trebuchet MS"/>
                <a:cs typeface="Trebuchet MS"/>
              </a:rPr>
              <a:t>para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245" dirty="0">
                <a:latin typeface="Trebuchet MS"/>
                <a:cs typeface="Trebuchet MS"/>
              </a:rPr>
              <a:t>o</a:t>
            </a:r>
            <a:r>
              <a:rPr lang="pt-BR" sz="1500" spc="-155" dirty="0">
                <a:latin typeface="Trebuchet MS"/>
                <a:cs typeface="Trebuchet MS"/>
              </a:rPr>
              <a:t> </a:t>
            </a:r>
            <a:r>
              <a:rPr lang="pt-BR" sz="1500" spc="60" dirty="0">
                <a:latin typeface="Trebuchet MS"/>
                <a:cs typeface="Trebuchet MS"/>
              </a:rPr>
              <a:t>BIM;</a:t>
            </a:r>
            <a:endParaRPr lang="pt-BR" sz="1500" dirty="0">
              <a:latin typeface="Trebuchet MS"/>
              <a:cs typeface="Trebuchet MS"/>
            </a:endParaRPr>
          </a:p>
          <a:p>
            <a:pPr marL="755016" lvl="1" indent="-285750">
              <a:lnSpc>
                <a:spcPct val="100000"/>
              </a:lnSpc>
              <a:spcBef>
                <a:spcPts val="705"/>
              </a:spcBef>
              <a:tabLst>
                <a:tab pos="249554" algn="l"/>
              </a:tabLst>
            </a:pPr>
            <a:r>
              <a:rPr lang="pt-BR" sz="1500" spc="40" dirty="0">
                <a:latin typeface="Trebuchet MS"/>
                <a:cs typeface="Trebuchet MS"/>
              </a:rPr>
              <a:t>Tecnologia</a:t>
            </a:r>
            <a:r>
              <a:rPr lang="pt-BR" sz="1500" spc="-170" dirty="0">
                <a:latin typeface="Trebuchet MS"/>
                <a:cs typeface="Trebuchet MS"/>
              </a:rPr>
              <a:t> </a:t>
            </a:r>
            <a:r>
              <a:rPr lang="pt-BR" sz="1500" spc="20" dirty="0">
                <a:latin typeface="Trebuchet MS"/>
                <a:cs typeface="Trebuchet MS"/>
              </a:rPr>
              <a:t>Empregada;</a:t>
            </a:r>
          </a:p>
          <a:p>
            <a:pPr marL="755016" lvl="1" indent="-285750">
              <a:lnSpc>
                <a:spcPct val="100000"/>
              </a:lnSpc>
              <a:spcBef>
                <a:spcPts val="795"/>
              </a:spcBef>
              <a:tabLst>
                <a:tab pos="249554" algn="l"/>
              </a:tabLst>
            </a:pPr>
            <a:r>
              <a:rPr lang="pt-BR" sz="1500" spc="-20" dirty="0">
                <a:latin typeface="Trebuchet MS"/>
                <a:cs typeface="Trebuchet MS"/>
              </a:rPr>
              <a:t>Matriz</a:t>
            </a:r>
            <a:r>
              <a:rPr lang="pt-BR" sz="1500" spc="-160" dirty="0">
                <a:latin typeface="Trebuchet MS"/>
                <a:cs typeface="Trebuchet MS"/>
              </a:rPr>
              <a:t> </a:t>
            </a:r>
            <a:r>
              <a:rPr lang="pt-BR" sz="1500" spc="50" dirty="0">
                <a:latin typeface="Trebuchet MS"/>
                <a:cs typeface="Trebuchet MS"/>
              </a:rPr>
              <a:t>de</a:t>
            </a:r>
            <a:r>
              <a:rPr lang="pt-BR" sz="1500" spc="-155" dirty="0">
                <a:latin typeface="Trebuchet MS"/>
                <a:cs typeface="Trebuchet MS"/>
              </a:rPr>
              <a:t> </a:t>
            </a:r>
            <a:r>
              <a:rPr lang="pt-BR" sz="1500" spc="15" dirty="0">
                <a:latin typeface="Trebuchet MS"/>
                <a:cs typeface="Trebuchet MS"/>
              </a:rPr>
              <a:t>Responsabilidades;</a:t>
            </a:r>
            <a:endParaRPr lang="pt-BR" sz="1500" dirty="0">
              <a:latin typeface="Trebuchet MS"/>
              <a:cs typeface="Trebuchet MS"/>
            </a:endParaRPr>
          </a:p>
          <a:p>
            <a:pPr marL="755016" lvl="1" indent="-285750">
              <a:lnSpc>
                <a:spcPct val="100000"/>
              </a:lnSpc>
              <a:spcBef>
                <a:spcPts val="705"/>
              </a:spcBef>
              <a:tabLst>
                <a:tab pos="249554" algn="l"/>
              </a:tabLst>
            </a:pPr>
            <a:r>
              <a:rPr lang="pt-BR" sz="1500" spc="30" dirty="0">
                <a:latin typeface="Trebuchet MS"/>
                <a:cs typeface="Trebuchet MS"/>
              </a:rPr>
              <a:t>Fluxograma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50" dirty="0">
                <a:latin typeface="Trebuchet MS"/>
                <a:cs typeface="Trebuchet MS"/>
              </a:rPr>
              <a:t>de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85" dirty="0">
                <a:latin typeface="Trebuchet MS"/>
                <a:cs typeface="Trebuchet MS"/>
              </a:rPr>
              <a:t>Processos</a:t>
            </a:r>
            <a:r>
              <a:rPr lang="pt-BR" sz="1500" spc="-145" dirty="0">
                <a:latin typeface="Trebuchet MS"/>
                <a:cs typeface="Trebuchet MS"/>
              </a:rPr>
              <a:t> </a:t>
            </a:r>
            <a:r>
              <a:rPr lang="pt-BR" sz="1500" spc="50" dirty="0">
                <a:latin typeface="Trebuchet MS"/>
                <a:cs typeface="Trebuchet MS"/>
              </a:rPr>
              <a:t>de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75" dirty="0">
                <a:latin typeface="Trebuchet MS"/>
                <a:cs typeface="Trebuchet MS"/>
              </a:rPr>
              <a:t>Modelagem;</a:t>
            </a:r>
            <a:endParaRPr lang="pt-BR" sz="1500" dirty="0">
              <a:latin typeface="Trebuchet MS"/>
              <a:cs typeface="Trebuchet MS"/>
            </a:endParaRPr>
          </a:p>
          <a:p>
            <a:pPr marL="755016" lvl="1" indent="-285750">
              <a:lnSpc>
                <a:spcPct val="100000"/>
              </a:lnSpc>
              <a:spcBef>
                <a:spcPts val="700"/>
              </a:spcBef>
              <a:tabLst>
                <a:tab pos="249554" algn="l"/>
              </a:tabLst>
            </a:pPr>
            <a:r>
              <a:rPr lang="pt-BR" sz="1500" spc="45" dirty="0">
                <a:latin typeface="Trebuchet MS"/>
                <a:cs typeface="Trebuchet MS"/>
              </a:rPr>
              <a:t>Elementos</a:t>
            </a:r>
            <a:r>
              <a:rPr lang="pt-BR" sz="1500" spc="-155" dirty="0">
                <a:latin typeface="Trebuchet MS"/>
                <a:cs typeface="Trebuchet MS"/>
              </a:rPr>
              <a:t> </a:t>
            </a:r>
            <a:r>
              <a:rPr lang="pt-BR" sz="1500" spc="165" dirty="0">
                <a:latin typeface="Trebuchet MS"/>
                <a:cs typeface="Trebuchet MS"/>
              </a:rPr>
              <a:t>do</a:t>
            </a:r>
            <a:r>
              <a:rPr lang="pt-BR" sz="1500" spc="-155" dirty="0">
                <a:latin typeface="Trebuchet MS"/>
                <a:cs typeface="Trebuchet MS"/>
              </a:rPr>
              <a:t> </a:t>
            </a:r>
            <a:r>
              <a:rPr lang="pt-BR" sz="1500" spc="135" dirty="0">
                <a:latin typeface="Trebuchet MS"/>
                <a:cs typeface="Trebuchet MS"/>
              </a:rPr>
              <a:t>Modelo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60" dirty="0">
                <a:latin typeface="Trebuchet MS"/>
                <a:cs typeface="Trebuchet MS"/>
              </a:rPr>
              <a:t>BIM;</a:t>
            </a:r>
            <a:endParaRPr lang="pt-BR" sz="1500" dirty="0">
              <a:latin typeface="Trebuchet MS"/>
              <a:cs typeface="Trebuchet MS"/>
            </a:endParaRPr>
          </a:p>
          <a:p>
            <a:pPr marL="755016" lvl="1" indent="-285750">
              <a:lnSpc>
                <a:spcPct val="100000"/>
              </a:lnSpc>
              <a:spcBef>
                <a:spcPts val="705"/>
              </a:spcBef>
              <a:tabLst>
                <a:tab pos="249554" algn="l"/>
              </a:tabLst>
            </a:pPr>
            <a:r>
              <a:rPr lang="pt-BR" sz="1500" spc="5" dirty="0">
                <a:latin typeface="Trebuchet MS"/>
                <a:cs typeface="Trebuchet MS"/>
              </a:rPr>
              <a:t>Níveis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50" dirty="0">
                <a:latin typeface="Trebuchet MS"/>
                <a:cs typeface="Trebuchet MS"/>
              </a:rPr>
              <a:t>de</a:t>
            </a:r>
            <a:r>
              <a:rPr lang="pt-BR" sz="1500" spc="-145" dirty="0">
                <a:latin typeface="Trebuchet MS"/>
                <a:cs typeface="Trebuchet MS"/>
              </a:rPr>
              <a:t> </a:t>
            </a:r>
            <a:r>
              <a:rPr lang="pt-BR" sz="1500" spc="35" dirty="0">
                <a:latin typeface="Trebuchet MS"/>
                <a:cs typeface="Trebuchet MS"/>
              </a:rPr>
              <a:t>Desenvolvimento;</a:t>
            </a:r>
            <a:endParaRPr lang="pt-BR" sz="1500" dirty="0">
              <a:latin typeface="Trebuchet MS"/>
              <a:cs typeface="Trebuchet MS"/>
            </a:endParaRPr>
          </a:p>
          <a:p>
            <a:pPr marL="755016" lvl="1" indent="-285750">
              <a:lnSpc>
                <a:spcPct val="100000"/>
              </a:lnSpc>
              <a:spcBef>
                <a:spcPts val="705"/>
              </a:spcBef>
              <a:tabLst>
                <a:tab pos="249554" algn="l"/>
              </a:tabLst>
            </a:pPr>
            <a:r>
              <a:rPr lang="pt-BR" sz="1500" spc="50" dirty="0">
                <a:latin typeface="Trebuchet MS"/>
                <a:cs typeface="Trebuchet MS"/>
              </a:rPr>
              <a:t>Codificação</a:t>
            </a:r>
            <a:r>
              <a:rPr lang="pt-BR" sz="1500" spc="-160" dirty="0">
                <a:latin typeface="Trebuchet MS"/>
                <a:cs typeface="Trebuchet MS"/>
              </a:rPr>
              <a:t> </a:t>
            </a:r>
            <a:r>
              <a:rPr lang="pt-BR" sz="1500" spc="140" dirty="0">
                <a:latin typeface="Trebuchet MS"/>
                <a:cs typeface="Trebuchet MS"/>
              </a:rPr>
              <a:t>dos</a:t>
            </a:r>
            <a:r>
              <a:rPr lang="pt-BR" sz="1500" spc="-160" dirty="0">
                <a:latin typeface="Trebuchet MS"/>
                <a:cs typeface="Trebuchet MS"/>
              </a:rPr>
              <a:t> </a:t>
            </a:r>
            <a:r>
              <a:rPr lang="pt-BR" sz="1500" spc="15" dirty="0">
                <a:latin typeface="Trebuchet MS"/>
                <a:cs typeface="Trebuchet MS"/>
              </a:rPr>
              <a:t>Elementos;</a:t>
            </a:r>
            <a:endParaRPr lang="pt-BR" sz="1500" dirty="0">
              <a:latin typeface="Trebuchet MS"/>
              <a:cs typeface="Trebuchet MS"/>
            </a:endParaRPr>
          </a:p>
          <a:p>
            <a:pPr marL="755016" lvl="1" indent="-285750">
              <a:lnSpc>
                <a:spcPct val="100000"/>
              </a:lnSpc>
              <a:spcBef>
                <a:spcPts val="705"/>
              </a:spcBef>
              <a:tabLst>
                <a:tab pos="249554" algn="l"/>
              </a:tabLst>
            </a:pPr>
            <a:r>
              <a:rPr lang="pt-BR" sz="1500" spc="85" dirty="0">
                <a:latin typeface="Trebuchet MS"/>
                <a:cs typeface="Trebuchet MS"/>
              </a:rPr>
              <a:t>Processos</a:t>
            </a:r>
            <a:r>
              <a:rPr lang="pt-BR" sz="1500" spc="-155" dirty="0">
                <a:latin typeface="Trebuchet MS"/>
                <a:cs typeface="Trebuchet MS"/>
              </a:rPr>
              <a:t> </a:t>
            </a:r>
            <a:r>
              <a:rPr lang="pt-BR" sz="1500" spc="50" dirty="0">
                <a:latin typeface="Trebuchet MS"/>
                <a:cs typeface="Trebuchet MS"/>
              </a:rPr>
              <a:t>de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55" dirty="0">
                <a:latin typeface="Trebuchet MS"/>
                <a:cs typeface="Trebuchet MS"/>
              </a:rPr>
              <a:t>Gestão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25" dirty="0">
                <a:latin typeface="Trebuchet MS"/>
                <a:cs typeface="Trebuchet MS"/>
              </a:rPr>
              <a:t>da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10" dirty="0">
                <a:latin typeface="Trebuchet MS"/>
                <a:cs typeface="Trebuchet MS"/>
              </a:rPr>
              <a:t>Informação, </a:t>
            </a:r>
            <a:r>
              <a:rPr lang="pt-BR" sz="1500" spc="-844" dirty="0">
                <a:latin typeface="Trebuchet MS"/>
                <a:cs typeface="Trebuchet MS"/>
              </a:rPr>
              <a:t> </a:t>
            </a:r>
            <a:r>
              <a:rPr lang="pt-BR" sz="1500" spc="80" dirty="0">
                <a:latin typeface="Trebuchet MS"/>
                <a:cs typeface="Trebuchet MS"/>
              </a:rPr>
              <a:t>Colaboração</a:t>
            </a:r>
            <a:r>
              <a:rPr lang="pt-BR" sz="1500" spc="-145" dirty="0">
                <a:latin typeface="Trebuchet MS"/>
                <a:cs typeface="Trebuchet MS"/>
              </a:rPr>
              <a:t> </a:t>
            </a:r>
            <a:r>
              <a:rPr lang="pt-BR" sz="1500" spc="15" dirty="0">
                <a:latin typeface="Trebuchet MS"/>
                <a:cs typeface="Trebuchet MS"/>
              </a:rPr>
              <a:t>e</a:t>
            </a:r>
            <a:r>
              <a:rPr lang="pt-BR" sz="1500" spc="-145" dirty="0">
                <a:latin typeface="Trebuchet MS"/>
                <a:cs typeface="Trebuchet MS"/>
              </a:rPr>
              <a:t> </a:t>
            </a:r>
            <a:r>
              <a:rPr lang="pt-BR" sz="1500" spc="85" dirty="0">
                <a:latin typeface="Trebuchet MS"/>
                <a:cs typeface="Trebuchet MS"/>
              </a:rPr>
              <a:t>Comunicação;</a:t>
            </a:r>
            <a:endParaRPr lang="pt-BR" sz="1500" dirty="0">
              <a:latin typeface="Trebuchet MS"/>
              <a:cs typeface="Trebuchet MS"/>
            </a:endParaRPr>
          </a:p>
          <a:p>
            <a:pPr marL="755016" lvl="1" indent="-285750">
              <a:lnSpc>
                <a:spcPct val="100000"/>
              </a:lnSpc>
              <a:spcBef>
                <a:spcPts val="705"/>
              </a:spcBef>
              <a:tabLst>
                <a:tab pos="249554" algn="l"/>
              </a:tabLst>
            </a:pPr>
            <a:r>
              <a:rPr lang="pt-BR" sz="1500" spc="85" dirty="0">
                <a:latin typeface="Trebuchet MS"/>
                <a:cs typeface="Trebuchet MS"/>
              </a:rPr>
              <a:t>Processos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50" dirty="0">
                <a:latin typeface="Trebuchet MS"/>
                <a:cs typeface="Trebuchet MS"/>
              </a:rPr>
              <a:t>de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50" dirty="0">
                <a:latin typeface="Trebuchet MS"/>
                <a:cs typeface="Trebuchet MS"/>
              </a:rPr>
              <a:t>Controle</a:t>
            </a:r>
            <a:r>
              <a:rPr lang="pt-BR" sz="1500" spc="-145" dirty="0">
                <a:latin typeface="Trebuchet MS"/>
                <a:cs typeface="Trebuchet MS"/>
              </a:rPr>
              <a:t> </a:t>
            </a:r>
            <a:r>
              <a:rPr lang="pt-BR" sz="1500" spc="50" dirty="0">
                <a:latin typeface="Trebuchet MS"/>
                <a:cs typeface="Trebuchet MS"/>
              </a:rPr>
              <a:t>de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40" dirty="0">
                <a:latin typeface="Trebuchet MS"/>
                <a:cs typeface="Trebuchet MS"/>
              </a:rPr>
              <a:t>Qualidade</a:t>
            </a:r>
            <a:r>
              <a:rPr lang="pt-BR" sz="1500" spc="-145" dirty="0">
                <a:latin typeface="Trebuchet MS"/>
                <a:cs typeface="Trebuchet MS"/>
              </a:rPr>
              <a:t> </a:t>
            </a:r>
            <a:r>
              <a:rPr lang="pt-BR" sz="1500" spc="165" dirty="0">
                <a:latin typeface="Trebuchet MS"/>
                <a:cs typeface="Trebuchet MS"/>
              </a:rPr>
              <a:t>do </a:t>
            </a:r>
            <a:r>
              <a:rPr lang="pt-BR" sz="1500" spc="-844" dirty="0">
                <a:latin typeface="Trebuchet MS"/>
                <a:cs typeface="Trebuchet MS"/>
              </a:rPr>
              <a:t> </a:t>
            </a:r>
            <a:r>
              <a:rPr lang="pt-BR" sz="1500" spc="75" dirty="0">
                <a:latin typeface="Trebuchet MS"/>
                <a:cs typeface="Trebuchet MS"/>
              </a:rPr>
              <a:t>Modelo;</a:t>
            </a:r>
            <a:endParaRPr lang="pt-BR" sz="1500" dirty="0">
              <a:latin typeface="Trebuchet MS"/>
              <a:cs typeface="Trebuchet MS"/>
            </a:endParaRPr>
          </a:p>
          <a:p>
            <a:pPr marL="755016" lvl="1" indent="-285750">
              <a:lnSpc>
                <a:spcPct val="100000"/>
              </a:lnSpc>
              <a:spcBef>
                <a:spcPts val="700"/>
              </a:spcBef>
              <a:tabLst>
                <a:tab pos="249554" algn="l"/>
              </a:tabLst>
            </a:pPr>
            <a:r>
              <a:rPr lang="pt-BR" sz="1500" spc="-35" dirty="0">
                <a:latin typeface="Trebuchet MS"/>
                <a:cs typeface="Trebuchet MS"/>
              </a:rPr>
              <a:t>Entregáveis;</a:t>
            </a:r>
            <a:endParaRPr lang="pt-BR" sz="1500" dirty="0">
              <a:latin typeface="Trebuchet MS"/>
              <a:cs typeface="Trebuchet MS"/>
            </a:endParaRPr>
          </a:p>
          <a:p>
            <a:pPr marL="755016" lvl="1" indent="-285750">
              <a:lnSpc>
                <a:spcPct val="100000"/>
              </a:lnSpc>
              <a:spcBef>
                <a:spcPts val="705"/>
              </a:spcBef>
              <a:tabLst>
                <a:tab pos="249554" algn="l"/>
              </a:tabLst>
            </a:pPr>
            <a:r>
              <a:rPr lang="pt-BR" sz="1500" spc="50" dirty="0">
                <a:latin typeface="Trebuchet MS"/>
                <a:cs typeface="Trebuchet MS"/>
              </a:rPr>
              <a:t>Cronograma.</a:t>
            </a:r>
            <a:endParaRPr lang="pt-BR" sz="1500" dirty="0">
              <a:latin typeface="Trebuchet MS"/>
              <a:cs typeface="Trebuchet MS"/>
            </a:endParaRPr>
          </a:p>
          <a:p>
            <a:pPr marL="248920" indent="-236854">
              <a:lnSpc>
                <a:spcPct val="100000"/>
              </a:lnSpc>
              <a:spcBef>
                <a:spcPts val="705"/>
              </a:spcBef>
              <a:buChar char="•"/>
              <a:tabLst>
                <a:tab pos="249554" algn="l"/>
              </a:tabLst>
            </a:pPr>
            <a:endParaRPr lang="pt-BR" sz="2800" dirty="0">
              <a:latin typeface="Trebuchet MS"/>
              <a:cs typeface="Trebuchet MS"/>
            </a:endParaRPr>
          </a:p>
          <a:p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1C6B463-B1C1-4F1A-BA70-98220B43A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marL="12700">
              <a:lnSpc>
                <a:spcPts val="7025"/>
              </a:lnSpc>
              <a:spcBef>
                <a:spcPts val="13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	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	Etapas do PROJETO</a:t>
            </a:r>
            <a:br>
              <a:rPr lang="pt-BR" sz="4400" dirty="0">
                <a:latin typeface="Trebuchet MS"/>
                <a:cs typeface="Trebuchet MS"/>
              </a:rPr>
            </a:br>
            <a:r>
              <a:rPr lang="pt-BR" sz="4400" dirty="0">
                <a:latin typeface="Trebuchet MS"/>
                <a:cs typeface="Trebuchet MS"/>
              </a:rPr>
              <a:t>						</a:t>
            </a:r>
            <a:endParaRPr lang="pt-BR" dirty="0"/>
          </a:p>
        </p:txBody>
      </p:sp>
      <p:grpSp>
        <p:nvGrpSpPr>
          <p:cNvPr id="5" name="object 21">
            <a:extLst>
              <a:ext uri="{FF2B5EF4-FFF2-40B4-BE49-F238E27FC236}">
                <a16:creationId xmlns:a16="http://schemas.microsoft.com/office/drawing/2014/main" id="{4A6BEF0C-05A1-4424-9BAD-CC41E8AFF57E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6" name="object 22">
              <a:extLst>
                <a:ext uri="{FF2B5EF4-FFF2-40B4-BE49-F238E27FC236}">
                  <a16:creationId xmlns:a16="http://schemas.microsoft.com/office/drawing/2014/main" id="{5E8C1A76-B7AB-4A4C-8637-FEFD90FC5DE5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23">
              <a:extLst>
                <a:ext uri="{FF2B5EF4-FFF2-40B4-BE49-F238E27FC236}">
                  <a16:creationId xmlns:a16="http://schemas.microsoft.com/office/drawing/2014/main" id="{2A38F3CF-1099-4DC9-B2EC-01339C606EE2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4">
              <a:extLst>
                <a:ext uri="{FF2B5EF4-FFF2-40B4-BE49-F238E27FC236}">
                  <a16:creationId xmlns:a16="http://schemas.microsoft.com/office/drawing/2014/main" id="{2010E246-307F-43ED-8589-EBC5C936F9E5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5">
              <a:extLst>
                <a:ext uri="{FF2B5EF4-FFF2-40B4-BE49-F238E27FC236}">
                  <a16:creationId xmlns:a16="http://schemas.microsoft.com/office/drawing/2014/main" id="{5B9C294E-CB8E-46FD-8D4C-21A3D6F141A2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9">
            <a:extLst>
              <a:ext uri="{FF2B5EF4-FFF2-40B4-BE49-F238E27FC236}">
                <a16:creationId xmlns:a16="http://schemas.microsoft.com/office/drawing/2014/main" id="{27A9F0E6-8E9E-414A-B592-1C693F7CB029}"/>
              </a:ext>
            </a:extLst>
          </p:cNvPr>
          <p:cNvSpPr>
            <a:spLocks noChangeAspect="1"/>
          </p:cNvSpPr>
          <p:nvPr/>
        </p:nvSpPr>
        <p:spPr>
          <a:xfrm>
            <a:off x="838200" y="1984472"/>
            <a:ext cx="2031359" cy="3835854"/>
          </a:xfrm>
          <a:custGeom>
            <a:avLst/>
            <a:gdLst/>
            <a:ahLst/>
            <a:cxnLst/>
            <a:rect l="l" t="t" r="r" b="b"/>
            <a:pathLst>
              <a:path w="3462654" h="6538595">
                <a:moveTo>
                  <a:pt x="3158769" y="1174813"/>
                </a:moveTo>
                <a:lnTo>
                  <a:pt x="1731213" y="350608"/>
                </a:lnTo>
                <a:lnTo>
                  <a:pt x="303657" y="1174813"/>
                </a:lnTo>
                <a:lnTo>
                  <a:pt x="303657" y="2823222"/>
                </a:lnTo>
                <a:lnTo>
                  <a:pt x="1731213" y="3647427"/>
                </a:lnTo>
                <a:lnTo>
                  <a:pt x="3158769" y="2823222"/>
                </a:lnTo>
                <a:lnTo>
                  <a:pt x="3158769" y="1174813"/>
                </a:lnTo>
                <a:close/>
              </a:path>
              <a:path w="3462654" h="6538595">
                <a:moveTo>
                  <a:pt x="3462426" y="999502"/>
                </a:moveTo>
                <a:lnTo>
                  <a:pt x="3398443" y="962571"/>
                </a:lnTo>
                <a:lnTo>
                  <a:pt x="3398443" y="1036421"/>
                </a:lnTo>
                <a:lnTo>
                  <a:pt x="3398443" y="5501805"/>
                </a:lnTo>
                <a:lnTo>
                  <a:pt x="1731213" y="6464376"/>
                </a:lnTo>
                <a:lnTo>
                  <a:pt x="63982" y="5501805"/>
                </a:lnTo>
                <a:lnTo>
                  <a:pt x="63982" y="1036421"/>
                </a:lnTo>
                <a:lnTo>
                  <a:pt x="1731213" y="73875"/>
                </a:lnTo>
                <a:lnTo>
                  <a:pt x="3398443" y="1036421"/>
                </a:lnTo>
                <a:lnTo>
                  <a:pt x="3398443" y="962571"/>
                </a:lnTo>
                <a:lnTo>
                  <a:pt x="1859165" y="73875"/>
                </a:lnTo>
                <a:lnTo>
                  <a:pt x="1731213" y="0"/>
                </a:lnTo>
                <a:lnTo>
                  <a:pt x="0" y="999502"/>
                </a:lnTo>
                <a:lnTo>
                  <a:pt x="0" y="5538724"/>
                </a:lnTo>
                <a:lnTo>
                  <a:pt x="1731213" y="6538214"/>
                </a:lnTo>
                <a:lnTo>
                  <a:pt x="1859102" y="6464376"/>
                </a:lnTo>
                <a:lnTo>
                  <a:pt x="3462426" y="5538724"/>
                </a:lnTo>
                <a:lnTo>
                  <a:pt x="3462426" y="999502"/>
                </a:lnTo>
                <a:close/>
              </a:path>
            </a:pathLst>
          </a:custGeom>
          <a:solidFill>
            <a:srgbClr val="F0B718"/>
          </a:solidFill>
        </p:spPr>
        <p:txBody>
          <a:bodyPr wrap="square" lIns="0" tIns="0" rIns="0" bIns="0" rtlCol="0"/>
          <a:lstStyle/>
          <a:p>
            <a:endParaRPr sz="10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FB305719-F6E2-498D-8A44-9FB46E7C7635}"/>
              </a:ext>
            </a:extLst>
          </p:cNvPr>
          <p:cNvSpPr txBox="1">
            <a:spLocks noChangeAspect="1"/>
          </p:cNvSpPr>
          <p:nvPr/>
        </p:nvSpPr>
        <p:spPr>
          <a:xfrm>
            <a:off x="1057251" y="2615443"/>
            <a:ext cx="1609956" cy="245214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8000" b="1" spc="295" dirty="0">
                <a:solidFill>
                  <a:srgbClr val="FFFFFF"/>
                </a:solidFill>
                <a:latin typeface="Trebuchet MS"/>
                <a:cs typeface="Trebuchet MS"/>
              </a:rPr>
              <a:t>02</a:t>
            </a:r>
            <a:endParaRPr sz="7200" dirty="0">
              <a:latin typeface="Trebuchet MS"/>
              <a:cs typeface="Trebuchet MS"/>
            </a:endParaRPr>
          </a:p>
          <a:p>
            <a:pPr marL="12700" marR="5080" indent="-635" algn="ctr">
              <a:lnSpc>
                <a:spcPct val="101299"/>
              </a:lnSpc>
              <a:spcBef>
                <a:spcPts val="6120"/>
              </a:spcBef>
            </a:pPr>
            <a:r>
              <a:rPr sz="1400" b="1" spc="85" dirty="0">
                <a:solidFill>
                  <a:srgbClr val="193760"/>
                </a:solidFill>
                <a:latin typeface="Trebuchet MS"/>
                <a:cs typeface="Trebuchet MS"/>
              </a:rPr>
              <a:t>Plano </a:t>
            </a:r>
            <a:r>
              <a:rPr sz="1400" b="1" spc="35" dirty="0">
                <a:solidFill>
                  <a:srgbClr val="193760"/>
                </a:solidFill>
                <a:latin typeface="Trebuchet MS"/>
                <a:cs typeface="Trebuchet MS"/>
              </a:rPr>
              <a:t>de </a:t>
            </a:r>
            <a:r>
              <a:rPr sz="1400" b="1" spc="40" dirty="0">
                <a:solidFill>
                  <a:srgbClr val="193760"/>
                </a:solidFill>
                <a:latin typeface="Trebuchet MS"/>
                <a:cs typeface="Trebuchet MS"/>
              </a:rPr>
              <a:t> </a:t>
            </a:r>
            <a:r>
              <a:rPr sz="1400" b="1" spc="25" dirty="0">
                <a:solidFill>
                  <a:srgbClr val="193760"/>
                </a:solidFill>
                <a:latin typeface="Trebuchet MS"/>
                <a:cs typeface="Trebuchet MS"/>
              </a:rPr>
              <a:t>Execução</a:t>
            </a:r>
            <a:r>
              <a:rPr sz="1400" b="1" spc="-210" dirty="0">
                <a:solidFill>
                  <a:srgbClr val="193760"/>
                </a:solidFill>
                <a:latin typeface="Trebuchet MS"/>
                <a:cs typeface="Trebuchet MS"/>
              </a:rPr>
              <a:t> </a:t>
            </a:r>
            <a:r>
              <a:rPr sz="1400" b="1" spc="204" dirty="0">
                <a:solidFill>
                  <a:srgbClr val="193760"/>
                </a:solidFill>
                <a:latin typeface="Trebuchet MS"/>
                <a:cs typeface="Trebuchet MS"/>
              </a:rPr>
              <a:t>BIM</a:t>
            </a:r>
            <a:endParaRPr sz="1400" dirty="0">
              <a:latin typeface="Trebuchet MS"/>
              <a:cs typeface="Trebuchet MS"/>
            </a:endParaRPr>
          </a:p>
        </p:txBody>
      </p:sp>
      <p:grpSp>
        <p:nvGrpSpPr>
          <p:cNvPr id="12" name="object 5">
            <a:extLst>
              <a:ext uri="{FF2B5EF4-FFF2-40B4-BE49-F238E27FC236}">
                <a16:creationId xmlns:a16="http://schemas.microsoft.com/office/drawing/2014/main" id="{49E84025-AD3D-4976-A260-8108DE95E85B}"/>
              </a:ext>
            </a:extLst>
          </p:cNvPr>
          <p:cNvGrpSpPr>
            <a:grpSpLocks noChangeAspect="1"/>
          </p:cNvGrpSpPr>
          <p:nvPr/>
        </p:nvGrpSpPr>
        <p:grpSpPr>
          <a:xfrm>
            <a:off x="7512984" y="1407823"/>
            <a:ext cx="3465691" cy="5059726"/>
            <a:chOff x="13747957" y="3220812"/>
            <a:chExt cx="5065395" cy="7395209"/>
          </a:xfrm>
        </p:grpSpPr>
        <p:pic>
          <p:nvPicPr>
            <p:cNvPr id="13" name="object 6">
              <a:extLst>
                <a:ext uri="{FF2B5EF4-FFF2-40B4-BE49-F238E27FC236}">
                  <a16:creationId xmlns:a16="http://schemas.microsoft.com/office/drawing/2014/main" id="{4273AE52-D938-42CE-A53C-A9A709EEE9C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53192" y="3226045"/>
              <a:ext cx="5054398" cy="7384259"/>
            </a:xfrm>
            <a:prstGeom prst="rect">
              <a:avLst/>
            </a:prstGeom>
          </p:spPr>
        </p:pic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6AA2F71B-17AE-40B2-BDA5-5BB224B22ECD}"/>
                </a:ext>
              </a:extLst>
            </p:cNvPr>
            <p:cNvSpPr/>
            <p:nvPr/>
          </p:nvSpPr>
          <p:spPr>
            <a:xfrm>
              <a:off x="13753193" y="3226048"/>
              <a:ext cx="5054600" cy="7384415"/>
            </a:xfrm>
            <a:custGeom>
              <a:avLst/>
              <a:gdLst/>
              <a:ahLst/>
              <a:cxnLst/>
              <a:rect l="l" t="t" r="r" b="b"/>
              <a:pathLst>
                <a:path w="5054600" h="7384415">
                  <a:moveTo>
                    <a:pt x="0" y="7384256"/>
                  </a:moveTo>
                  <a:lnTo>
                    <a:pt x="5054401" y="7384256"/>
                  </a:lnTo>
                  <a:lnTo>
                    <a:pt x="5054401" y="0"/>
                  </a:lnTo>
                  <a:lnTo>
                    <a:pt x="0" y="0"/>
                  </a:lnTo>
                  <a:lnTo>
                    <a:pt x="0" y="7384256"/>
                  </a:lnTo>
                  <a:close/>
                </a:path>
              </a:pathLst>
            </a:custGeom>
            <a:ln w="10470">
              <a:solidFill>
                <a:srgbClr val="1937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51302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32E9916-2DE3-4DEF-8B12-0DFD00625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marL="12700">
              <a:lnSpc>
                <a:spcPts val="7025"/>
              </a:lnSpc>
              <a:spcBef>
                <a:spcPts val="13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	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	Etapas do PROJETO</a:t>
            </a:r>
            <a:br>
              <a:rPr lang="pt-BR" sz="4400" dirty="0">
                <a:latin typeface="Trebuchet MS"/>
                <a:cs typeface="Trebuchet MS"/>
              </a:rPr>
            </a:br>
            <a:r>
              <a:rPr lang="pt-BR" sz="4400" dirty="0">
                <a:latin typeface="Trebuchet MS"/>
                <a:cs typeface="Trebuchet MS"/>
              </a:rPr>
              <a:t>						</a:t>
            </a:r>
            <a:endParaRPr lang="pt-BR" dirty="0"/>
          </a:p>
        </p:txBody>
      </p:sp>
      <p:grpSp>
        <p:nvGrpSpPr>
          <p:cNvPr id="5" name="object 21">
            <a:extLst>
              <a:ext uri="{FF2B5EF4-FFF2-40B4-BE49-F238E27FC236}">
                <a16:creationId xmlns:a16="http://schemas.microsoft.com/office/drawing/2014/main" id="{5EBBEBE5-BD5F-4A53-8CEF-5C7E0B55E6FB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6" name="object 22">
              <a:extLst>
                <a:ext uri="{FF2B5EF4-FFF2-40B4-BE49-F238E27FC236}">
                  <a16:creationId xmlns:a16="http://schemas.microsoft.com/office/drawing/2014/main" id="{6ABA37BD-8594-45AC-BB33-14ABCE564250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23">
              <a:extLst>
                <a:ext uri="{FF2B5EF4-FFF2-40B4-BE49-F238E27FC236}">
                  <a16:creationId xmlns:a16="http://schemas.microsoft.com/office/drawing/2014/main" id="{5162B700-DE63-4797-949A-4091774BC8F5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4">
              <a:extLst>
                <a:ext uri="{FF2B5EF4-FFF2-40B4-BE49-F238E27FC236}">
                  <a16:creationId xmlns:a16="http://schemas.microsoft.com/office/drawing/2014/main" id="{1EA2F9C4-9CF2-4395-A5EB-813023D953AD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5">
              <a:extLst>
                <a:ext uri="{FF2B5EF4-FFF2-40B4-BE49-F238E27FC236}">
                  <a16:creationId xmlns:a16="http://schemas.microsoft.com/office/drawing/2014/main" id="{1658CD67-4D0D-4926-B3C7-7F7E01728B66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3">
            <a:extLst>
              <a:ext uri="{FF2B5EF4-FFF2-40B4-BE49-F238E27FC236}">
                <a16:creationId xmlns:a16="http://schemas.microsoft.com/office/drawing/2014/main" id="{009576BD-536E-4918-A927-8BD91100B53B}"/>
              </a:ext>
            </a:extLst>
          </p:cNvPr>
          <p:cNvSpPr>
            <a:spLocks noChangeAspect="1"/>
          </p:cNvSpPr>
          <p:nvPr/>
        </p:nvSpPr>
        <p:spPr>
          <a:xfrm>
            <a:off x="399600" y="2966400"/>
            <a:ext cx="6566004" cy="1936800"/>
          </a:xfrm>
          <a:custGeom>
            <a:avLst/>
            <a:gdLst/>
            <a:ahLst/>
            <a:cxnLst/>
            <a:rect l="l" t="t" r="r" b="b"/>
            <a:pathLst>
              <a:path w="8768080" h="2586354">
                <a:moveTo>
                  <a:pt x="2724531" y="1293177"/>
                </a:moveTo>
                <a:lnTo>
                  <a:pt x="2108873" y="226822"/>
                </a:lnTo>
                <a:lnTo>
                  <a:pt x="877557" y="226822"/>
                </a:lnTo>
                <a:lnTo>
                  <a:pt x="261899" y="1293177"/>
                </a:lnTo>
                <a:lnTo>
                  <a:pt x="877557" y="2359533"/>
                </a:lnTo>
                <a:lnTo>
                  <a:pt x="2108873" y="2359533"/>
                </a:lnTo>
                <a:lnTo>
                  <a:pt x="2724531" y="1293177"/>
                </a:lnTo>
                <a:close/>
              </a:path>
              <a:path w="8768080" h="2586354">
                <a:moveTo>
                  <a:pt x="8767915" y="1293177"/>
                </a:moveTo>
                <a:lnTo>
                  <a:pt x="8712759" y="1197648"/>
                </a:lnTo>
                <a:lnTo>
                  <a:pt x="8712759" y="1293177"/>
                </a:lnTo>
                <a:lnTo>
                  <a:pt x="7993735" y="2538565"/>
                </a:lnTo>
                <a:lnTo>
                  <a:pt x="774179" y="2538565"/>
                </a:lnTo>
                <a:lnTo>
                  <a:pt x="55181" y="1293177"/>
                </a:lnTo>
                <a:lnTo>
                  <a:pt x="774179" y="47790"/>
                </a:lnTo>
                <a:lnTo>
                  <a:pt x="7993735" y="47790"/>
                </a:lnTo>
                <a:lnTo>
                  <a:pt x="8712759" y="1293177"/>
                </a:lnTo>
                <a:lnTo>
                  <a:pt x="8712759" y="1197648"/>
                </a:lnTo>
                <a:lnTo>
                  <a:pt x="8048917" y="47790"/>
                </a:lnTo>
                <a:lnTo>
                  <a:pt x="8021320" y="0"/>
                </a:lnTo>
                <a:lnTo>
                  <a:pt x="746594" y="0"/>
                </a:lnTo>
                <a:lnTo>
                  <a:pt x="0" y="1293177"/>
                </a:lnTo>
                <a:lnTo>
                  <a:pt x="746594" y="2586355"/>
                </a:lnTo>
                <a:lnTo>
                  <a:pt x="8021320" y="2586355"/>
                </a:lnTo>
                <a:lnTo>
                  <a:pt x="8048917" y="2538565"/>
                </a:lnTo>
                <a:lnTo>
                  <a:pt x="8767915" y="1293177"/>
                </a:lnTo>
                <a:close/>
              </a:path>
            </a:pathLst>
          </a:custGeom>
          <a:solidFill>
            <a:srgbClr val="69BA7C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542758F7-5446-4206-8FF9-18322E5F0AC2}"/>
              </a:ext>
            </a:extLst>
          </p:cNvPr>
          <p:cNvSpPr txBox="1">
            <a:spLocks noChangeAspect="1"/>
          </p:cNvSpPr>
          <p:nvPr/>
        </p:nvSpPr>
        <p:spPr>
          <a:xfrm>
            <a:off x="897353" y="3312835"/>
            <a:ext cx="125294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b="1" spc="125" dirty="0">
                <a:solidFill>
                  <a:srgbClr val="FFFFFF"/>
                </a:solidFill>
                <a:latin typeface="Trebuchet MS"/>
                <a:cs typeface="Trebuchet MS"/>
              </a:rPr>
              <a:t>03</a:t>
            </a:r>
            <a:endParaRPr sz="8000" dirty="0">
              <a:latin typeface="Trebuchet MS"/>
              <a:cs typeface="Trebuchet MS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45D6BAE5-B48D-4106-B143-B3ACC87D1945}"/>
              </a:ext>
            </a:extLst>
          </p:cNvPr>
          <p:cNvSpPr txBox="1">
            <a:spLocks noChangeAspect="1"/>
          </p:cNvSpPr>
          <p:nvPr/>
        </p:nvSpPr>
        <p:spPr>
          <a:xfrm>
            <a:off x="2665761" y="3368299"/>
            <a:ext cx="3614425" cy="11330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95"/>
              </a:spcBef>
            </a:pPr>
            <a:r>
              <a:rPr lang="pt-BR" sz="3600" b="1" spc="120" dirty="0">
                <a:solidFill>
                  <a:srgbClr val="193760"/>
                </a:solidFill>
                <a:latin typeface="Trebuchet MS"/>
                <a:cs typeface="Trebuchet MS"/>
              </a:rPr>
              <a:t>Projeto  </a:t>
            </a:r>
          </a:p>
          <a:p>
            <a:pPr marL="12700" marR="5080" indent="-635" algn="ctr">
              <a:lnSpc>
                <a:spcPct val="100000"/>
              </a:lnSpc>
              <a:spcBef>
                <a:spcPts val="95"/>
              </a:spcBef>
            </a:pPr>
            <a:r>
              <a:rPr lang="pt-BR" sz="3600" b="1" spc="120" dirty="0">
                <a:solidFill>
                  <a:srgbClr val="193760"/>
                </a:solidFill>
                <a:latin typeface="Trebuchet MS"/>
                <a:cs typeface="Trebuchet MS"/>
              </a:rPr>
              <a:t>Conceitual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03B537F-6238-45CB-84B1-CC5EA3076CF3}"/>
              </a:ext>
            </a:extLst>
          </p:cNvPr>
          <p:cNvSpPr txBox="1"/>
          <p:nvPr/>
        </p:nvSpPr>
        <p:spPr>
          <a:xfrm>
            <a:off x="7327900" y="2990996"/>
            <a:ext cx="6096000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3210" indent="-271145">
              <a:lnSpc>
                <a:spcPct val="100000"/>
              </a:lnSpc>
              <a:spcBef>
                <a:spcPts val="95"/>
              </a:spcBef>
              <a:buChar char="•"/>
              <a:tabLst>
                <a:tab pos="283845" algn="l"/>
              </a:tabLst>
            </a:pPr>
            <a:r>
              <a:rPr lang="pt-BR" sz="2400" spc="-40" dirty="0">
                <a:latin typeface="Trebuchet MS"/>
                <a:cs typeface="Trebuchet MS"/>
              </a:rPr>
              <a:t>V</a:t>
            </a:r>
            <a:r>
              <a:rPr lang="pt-BR" sz="2400" spc="-85" dirty="0">
                <a:latin typeface="Trebuchet MS"/>
                <a:cs typeface="Trebuchet MS"/>
              </a:rPr>
              <a:t>árias</a:t>
            </a:r>
            <a:r>
              <a:rPr lang="pt-BR" sz="2400" spc="-170" dirty="0">
                <a:latin typeface="Trebuchet MS"/>
                <a:cs typeface="Trebuchet MS"/>
              </a:rPr>
              <a:t> </a:t>
            </a:r>
            <a:r>
              <a:rPr lang="pt-BR" sz="2400" spc="-75" dirty="0">
                <a:latin typeface="Trebuchet MS"/>
                <a:cs typeface="Trebuchet MS"/>
              </a:rPr>
              <a:t>A</a:t>
            </a:r>
            <a:r>
              <a:rPr lang="pt-BR" sz="2400" spc="-55" dirty="0">
                <a:latin typeface="Trebuchet MS"/>
                <a:cs typeface="Trebuchet MS"/>
              </a:rPr>
              <a:t>l</a:t>
            </a:r>
            <a:r>
              <a:rPr lang="pt-BR" sz="2400" spc="-270" dirty="0">
                <a:latin typeface="Trebuchet MS"/>
                <a:cs typeface="Trebuchet MS"/>
              </a:rPr>
              <a:t>t</a:t>
            </a:r>
            <a:r>
              <a:rPr lang="pt-BR" sz="2400" spc="-30" dirty="0">
                <a:latin typeface="Trebuchet MS"/>
                <a:cs typeface="Trebuchet MS"/>
              </a:rPr>
              <a:t>ern</a:t>
            </a:r>
            <a:r>
              <a:rPr lang="pt-BR" sz="2400" spc="-50" dirty="0">
                <a:latin typeface="Trebuchet MS"/>
                <a:cs typeface="Trebuchet MS"/>
              </a:rPr>
              <a:t>a</a:t>
            </a:r>
            <a:r>
              <a:rPr lang="pt-BR" sz="2400" spc="-95" dirty="0">
                <a:latin typeface="Trebuchet MS"/>
                <a:cs typeface="Trebuchet MS"/>
              </a:rPr>
              <a:t>tivas</a:t>
            </a:r>
            <a:r>
              <a:rPr lang="pt-BR" sz="2400" spc="-170" dirty="0">
                <a:latin typeface="Trebuchet MS"/>
                <a:cs typeface="Trebuchet MS"/>
              </a:rPr>
              <a:t> </a:t>
            </a:r>
            <a:r>
              <a:rPr lang="pt-BR" sz="2400" spc="35" dirty="0">
                <a:latin typeface="Trebuchet MS"/>
                <a:cs typeface="Trebuchet MS"/>
              </a:rPr>
              <a:t>de</a:t>
            </a:r>
            <a:r>
              <a:rPr lang="pt-BR" sz="2400" spc="-170" dirty="0">
                <a:latin typeface="Trebuchet MS"/>
                <a:cs typeface="Trebuchet MS"/>
              </a:rPr>
              <a:t> </a:t>
            </a:r>
            <a:r>
              <a:rPr lang="pt-BR" sz="2400" spc="80" dirty="0">
                <a:latin typeface="Trebuchet MS"/>
                <a:cs typeface="Trebuchet MS"/>
              </a:rPr>
              <a:t>P</a:t>
            </a:r>
            <a:r>
              <a:rPr lang="pt-BR" sz="2400" spc="-235" dirty="0">
                <a:latin typeface="Trebuchet MS"/>
                <a:cs typeface="Trebuchet MS"/>
              </a:rPr>
              <a:t>r</a:t>
            </a:r>
            <a:r>
              <a:rPr lang="pt-BR" sz="2400" spc="-70" dirty="0">
                <a:latin typeface="Trebuchet MS"/>
                <a:cs typeface="Trebuchet MS"/>
              </a:rPr>
              <a:t>oj</a:t>
            </a:r>
            <a:r>
              <a:rPr lang="pt-BR" sz="2400" spc="-95" dirty="0">
                <a:latin typeface="Trebuchet MS"/>
                <a:cs typeface="Trebuchet MS"/>
              </a:rPr>
              <a:t>e</a:t>
            </a:r>
            <a:r>
              <a:rPr lang="pt-BR" sz="2400" spc="-275" dirty="0">
                <a:latin typeface="Trebuchet MS"/>
                <a:cs typeface="Trebuchet MS"/>
              </a:rPr>
              <a:t>t</a:t>
            </a:r>
            <a:r>
              <a:rPr lang="pt-BR" sz="2400" spc="-35" dirty="0">
                <a:latin typeface="Trebuchet MS"/>
                <a:cs typeface="Trebuchet MS"/>
              </a:rPr>
              <a:t>o;</a:t>
            </a:r>
            <a:endParaRPr lang="pt-BR" sz="2400" dirty="0">
              <a:latin typeface="Trebuchet MS"/>
              <a:cs typeface="Trebuchet MS"/>
            </a:endParaRPr>
          </a:p>
          <a:p>
            <a:pPr marL="283210" indent="-271145">
              <a:lnSpc>
                <a:spcPct val="100000"/>
              </a:lnSpc>
              <a:spcBef>
                <a:spcPts val="2635"/>
              </a:spcBef>
              <a:buChar char="•"/>
              <a:tabLst>
                <a:tab pos="283845" algn="l"/>
              </a:tabLst>
            </a:pPr>
            <a:r>
              <a:rPr lang="pt-BR" sz="2400" spc="125" dirty="0">
                <a:latin typeface="Trebuchet MS"/>
                <a:cs typeface="Trebuchet MS"/>
              </a:rPr>
              <a:t>Modelos</a:t>
            </a:r>
            <a:r>
              <a:rPr lang="pt-BR" sz="2400" spc="-185" dirty="0">
                <a:latin typeface="Trebuchet MS"/>
                <a:cs typeface="Trebuchet MS"/>
              </a:rPr>
              <a:t> </a:t>
            </a:r>
            <a:r>
              <a:rPr lang="pt-BR" sz="2400" spc="170" dirty="0">
                <a:latin typeface="Trebuchet MS"/>
                <a:cs typeface="Trebuchet MS"/>
              </a:rPr>
              <a:t>BIM</a:t>
            </a:r>
            <a:r>
              <a:rPr lang="pt-BR" sz="2400" spc="-180" dirty="0">
                <a:latin typeface="Trebuchet MS"/>
                <a:cs typeface="Trebuchet MS"/>
              </a:rPr>
              <a:t> </a:t>
            </a:r>
            <a:r>
              <a:rPr lang="pt-BR" sz="2400" spc="-70" dirty="0">
                <a:latin typeface="Trebuchet MS"/>
                <a:cs typeface="Trebuchet MS"/>
              </a:rPr>
              <a:t>Preliminares;</a:t>
            </a:r>
            <a:endParaRPr lang="pt-BR" sz="2400" dirty="0">
              <a:latin typeface="Trebuchet MS"/>
              <a:cs typeface="Trebuchet MS"/>
            </a:endParaRPr>
          </a:p>
          <a:p>
            <a:pPr marL="283210" indent="-271145">
              <a:lnSpc>
                <a:spcPct val="100000"/>
              </a:lnSpc>
              <a:spcBef>
                <a:spcPts val="2640"/>
              </a:spcBef>
              <a:buChar char="•"/>
              <a:tabLst>
                <a:tab pos="283845" algn="l"/>
              </a:tabLst>
            </a:pPr>
            <a:r>
              <a:rPr lang="pt-BR" sz="2400" spc="30" dirty="0">
                <a:latin typeface="Trebuchet MS"/>
                <a:cs typeface="Trebuchet MS"/>
              </a:rPr>
              <a:t>Quantidades</a:t>
            </a:r>
            <a:r>
              <a:rPr lang="pt-BR" sz="2400" spc="-210" dirty="0">
                <a:latin typeface="Trebuchet MS"/>
                <a:cs typeface="Trebuchet MS"/>
              </a:rPr>
              <a:t> </a:t>
            </a:r>
            <a:r>
              <a:rPr lang="pt-BR" sz="2400" spc="30" dirty="0">
                <a:latin typeface="Trebuchet MS"/>
                <a:cs typeface="Trebuchet MS"/>
              </a:rPr>
              <a:t>Macro;</a:t>
            </a:r>
            <a:endParaRPr lang="pt-BR" sz="2400" dirty="0">
              <a:latin typeface="Trebuchet MS"/>
              <a:cs typeface="Trebuchet MS"/>
            </a:endParaRPr>
          </a:p>
          <a:p>
            <a:pPr marL="283210" indent="-271145">
              <a:lnSpc>
                <a:spcPct val="100000"/>
              </a:lnSpc>
              <a:spcBef>
                <a:spcPts val="2635"/>
              </a:spcBef>
              <a:buChar char="•"/>
              <a:tabLst>
                <a:tab pos="283845" algn="l"/>
              </a:tabLst>
            </a:pPr>
            <a:r>
              <a:rPr lang="pt-BR" sz="2400" spc="-40" dirty="0">
                <a:latin typeface="Trebuchet MS"/>
                <a:cs typeface="Trebuchet MS"/>
              </a:rPr>
              <a:t>Relatório</a:t>
            </a:r>
            <a:r>
              <a:rPr lang="pt-BR" sz="2400" spc="-195" dirty="0">
                <a:latin typeface="Trebuchet MS"/>
                <a:cs typeface="Trebuchet MS"/>
              </a:rPr>
              <a:t> </a:t>
            </a:r>
            <a:r>
              <a:rPr lang="pt-BR" sz="2400" spc="-50" dirty="0">
                <a:latin typeface="Trebuchet MS"/>
                <a:cs typeface="Trebuchet MS"/>
              </a:rPr>
              <a:t>Descritivo.</a:t>
            </a:r>
            <a:endParaRPr lang="pt-BR" sz="24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86903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1E6A063-4EE4-4E86-8AA0-DC0E7D14D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marL="12700">
              <a:lnSpc>
                <a:spcPts val="7025"/>
              </a:lnSpc>
              <a:spcBef>
                <a:spcPts val="13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	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	Etapas do PROJETO</a:t>
            </a:r>
            <a:br>
              <a:rPr lang="pt-BR" sz="4400" dirty="0">
                <a:latin typeface="Trebuchet MS"/>
                <a:cs typeface="Trebuchet MS"/>
              </a:rPr>
            </a:br>
            <a:r>
              <a:rPr lang="pt-BR" sz="4400" dirty="0">
                <a:latin typeface="Trebuchet MS"/>
                <a:cs typeface="Trebuchet MS"/>
              </a:rPr>
              <a:t>						</a:t>
            </a:r>
            <a:endParaRPr lang="pt-BR" dirty="0"/>
          </a:p>
        </p:txBody>
      </p:sp>
      <p:grpSp>
        <p:nvGrpSpPr>
          <p:cNvPr id="5" name="object 21">
            <a:extLst>
              <a:ext uri="{FF2B5EF4-FFF2-40B4-BE49-F238E27FC236}">
                <a16:creationId xmlns:a16="http://schemas.microsoft.com/office/drawing/2014/main" id="{515E8C05-BCE8-4CB8-9D38-3747DC235DCC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6" name="object 22">
              <a:extLst>
                <a:ext uri="{FF2B5EF4-FFF2-40B4-BE49-F238E27FC236}">
                  <a16:creationId xmlns:a16="http://schemas.microsoft.com/office/drawing/2014/main" id="{50E8E801-E452-41C6-B6F6-933AAADA2E16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23">
              <a:extLst>
                <a:ext uri="{FF2B5EF4-FFF2-40B4-BE49-F238E27FC236}">
                  <a16:creationId xmlns:a16="http://schemas.microsoft.com/office/drawing/2014/main" id="{553E2AB4-74B0-4B96-B401-DD286A5B5335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4">
              <a:extLst>
                <a:ext uri="{FF2B5EF4-FFF2-40B4-BE49-F238E27FC236}">
                  <a16:creationId xmlns:a16="http://schemas.microsoft.com/office/drawing/2014/main" id="{063EE9AC-741D-4551-BB38-F2366A734735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5">
              <a:extLst>
                <a:ext uri="{FF2B5EF4-FFF2-40B4-BE49-F238E27FC236}">
                  <a16:creationId xmlns:a16="http://schemas.microsoft.com/office/drawing/2014/main" id="{A7D42AEC-3926-4774-ADB0-8D1238A49798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3">
            <a:extLst>
              <a:ext uri="{FF2B5EF4-FFF2-40B4-BE49-F238E27FC236}">
                <a16:creationId xmlns:a16="http://schemas.microsoft.com/office/drawing/2014/main" id="{DA6F7573-B83B-4523-B467-2313F163AC0E}"/>
              </a:ext>
            </a:extLst>
          </p:cNvPr>
          <p:cNvSpPr>
            <a:spLocks noChangeAspect="1"/>
          </p:cNvSpPr>
          <p:nvPr/>
        </p:nvSpPr>
        <p:spPr>
          <a:xfrm>
            <a:off x="3428061" y="1797612"/>
            <a:ext cx="5335877" cy="1573945"/>
          </a:xfrm>
          <a:custGeom>
            <a:avLst/>
            <a:gdLst/>
            <a:ahLst/>
            <a:cxnLst/>
            <a:rect l="l" t="t" r="r" b="b"/>
            <a:pathLst>
              <a:path w="8768080" h="2586354">
                <a:moveTo>
                  <a:pt x="2724531" y="1293177"/>
                </a:moveTo>
                <a:lnTo>
                  <a:pt x="2108873" y="226822"/>
                </a:lnTo>
                <a:lnTo>
                  <a:pt x="877557" y="226822"/>
                </a:lnTo>
                <a:lnTo>
                  <a:pt x="261899" y="1293177"/>
                </a:lnTo>
                <a:lnTo>
                  <a:pt x="877557" y="2359533"/>
                </a:lnTo>
                <a:lnTo>
                  <a:pt x="2108873" y="2359533"/>
                </a:lnTo>
                <a:lnTo>
                  <a:pt x="2724531" y="1293177"/>
                </a:lnTo>
                <a:close/>
              </a:path>
              <a:path w="8768080" h="2586354">
                <a:moveTo>
                  <a:pt x="8767915" y="1293177"/>
                </a:moveTo>
                <a:lnTo>
                  <a:pt x="8712759" y="1197648"/>
                </a:lnTo>
                <a:lnTo>
                  <a:pt x="8712759" y="1293177"/>
                </a:lnTo>
                <a:lnTo>
                  <a:pt x="7993735" y="2538565"/>
                </a:lnTo>
                <a:lnTo>
                  <a:pt x="774179" y="2538565"/>
                </a:lnTo>
                <a:lnTo>
                  <a:pt x="55181" y="1293177"/>
                </a:lnTo>
                <a:lnTo>
                  <a:pt x="774179" y="47790"/>
                </a:lnTo>
                <a:lnTo>
                  <a:pt x="7993735" y="47790"/>
                </a:lnTo>
                <a:lnTo>
                  <a:pt x="8712759" y="1293177"/>
                </a:lnTo>
                <a:lnTo>
                  <a:pt x="8712759" y="1197648"/>
                </a:lnTo>
                <a:lnTo>
                  <a:pt x="8048917" y="47790"/>
                </a:lnTo>
                <a:lnTo>
                  <a:pt x="8021320" y="0"/>
                </a:lnTo>
                <a:lnTo>
                  <a:pt x="746594" y="0"/>
                </a:lnTo>
                <a:lnTo>
                  <a:pt x="0" y="1293177"/>
                </a:lnTo>
                <a:lnTo>
                  <a:pt x="746594" y="2586355"/>
                </a:lnTo>
                <a:lnTo>
                  <a:pt x="8021320" y="2586355"/>
                </a:lnTo>
                <a:lnTo>
                  <a:pt x="8048917" y="2538565"/>
                </a:lnTo>
                <a:lnTo>
                  <a:pt x="8767915" y="1293177"/>
                </a:lnTo>
                <a:close/>
              </a:path>
            </a:pathLst>
          </a:custGeom>
          <a:solidFill>
            <a:srgbClr val="69BA7C"/>
          </a:solidFill>
        </p:spPr>
        <p:txBody>
          <a:bodyPr wrap="square" lIns="0" tIns="0" rIns="0" bIns="0" rtlCol="0"/>
          <a:lstStyle/>
          <a:p>
            <a:endParaRPr sz="900"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608A19E1-9BE9-48B5-97D7-AE6075E26976}"/>
              </a:ext>
            </a:extLst>
          </p:cNvPr>
          <p:cNvSpPr txBox="1">
            <a:spLocks noChangeAspect="1"/>
          </p:cNvSpPr>
          <p:nvPr/>
        </p:nvSpPr>
        <p:spPr>
          <a:xfrm>
            <a:off x="3818915" y="2070340"/>
            <a:ext cx="1103273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1" spc="125" dirty="0">
                <a:solidFill>
                  <a:srgbClr val="FFFFFF"/>
                </a:solidFill>
                <a:latin typeface="Trebuchet MS"/>
                <a:cs typeface="Trebuchet MS"/>
              </a:rPr>
              <a:t>03</a:t>
            </a:r>
            <a:endParaRPr sz="6600" dirty="0">
              <a:latin typeface="Trebuchet MS"/>
              <a:cs typeface="Trebuchet MS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78DD5ADC-74E0-4579-BA27-060B3FB52286}"/>
              </a:ext>
            </a:extLst>
          </p:cNvPr>
          <p:cNvSpPr txBox="1">
            <a:spLocks noChangeAspect="1"/>
          </p:cNvSpPr>
          <p:nvPr/>
        </p:nvSpPr>
        <p:spPr>
          <a:xfrm>
            <a:off x="5062883" y="2120446"/>
            <a:ext cx="2937270" cy="8867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95"/>
              </a:spcBef>
            </a:pPr>
            <a:r>
              <a:rPr lang="pt-BR" sz="2800" b="1" spc="120" dirty="0">
                <a:solidFill>
                  <a:srgbClr val="193760"/>
                </a:solidFill>
                <a:latin typeface="Trebuchet MS"/>
                <a:cs typeface="Trebuchet MS"/>
              </a:rPr>
              <a:t>Projeto  </a:t>
            </a:r>
          </a:p>
          <a:p>
            <a:pPr marL="12700" marR="5080" indent="-635" algn="ctr">
              <a:lnSpc>
                <a:spcPct val="100000"/>
              </a:lnSpc>
              <a:spcBef>
                <a:spcPts val="95"/>
              </a:spcBef>
            </a:pPr>
            <a:r>
              <a:rPr lang="pt-BR" sz="2800" b="1" spc="120" dirty="0">
                <a:solidFill>
                  <a:srgbClr val="193760"/>
                </a:solidFill>
                <a:latin typeface="Trebuchet MS"/>
                <a:cs typeface="Trebuchet MS"/>
              </a:rPr>
              <a:t>Conceitual</a:t>
            </a:r>
          </a:p>
        </p:txBody>
      </p:sp>
      <p:pic>
        <p:nvPicPr>
          <p:cNvPr id="13" name="Imagem 12" descr="Trem passando pela estrada&#10;&#10;Descrição gerada automaticamente">
            <a:extLst>
              <a:ext uri="{FF2B5EF4-FFF2-40B4-BE49-F238E27FC236}">
                <a16:creationId xmlns:a16="http://schemas.microsoft.com/office/drawing/2014/main" id="{C6481C0D-9BBF-4801-B0E6-D8C18F801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07" y="3566981"/>
            <a:ext cx="3819212" cy="2632109"/>
          </a:xfrm>
          <a:prstGeom prst="rect">
            <a:avLst/>
          </a:prstGeom>
        </p:spPr>
      </p:pic>
      <p:pic>
        <p:nvPicPr>
          <p:cNvPr id="14" name="Imagem 13" descr="Estrada com carros&#10;&#10;Descrição gerada automaticamente">
            <a:extLst>
              <a:ext uri="{FF2B5EF4-FFF2-40B4-BE49-F238E27FC236}">
                <a16:creationId xmlns:a16="http://schemas.microsoft.com/office/drawing/2014/main" id="{FA7D41B7-26ED-47A9-8A1B-E476149C8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298" y="3602764"/>
            <a:ext cx="3684640" cy="2629415"/>
          </a:xfrm>
          <a:prstGeom prst="rect">
            <a:avLst/>
          </a:prstGeom>
        </p:spPr>
      </p:pic>
      <p:pic>
        <p:nvPicPr>
          <p:cNvPr id="15" name="Imagem 14" descr="Jardim com plantas verdes&#10;&#10;Descrição gerada automaticamente">
            <a:extLst>
              <a:ext uri="{FF2B5EF4-FFF2-40B4-BE49-F238E27FC236}">
                <a16:creationId xmlns:a16="http://schemas.microsoft.com/office/drawing/2014/main" id="{5B1A2381-8355-40AC-ADE2-1EF971BC2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217" y="3594100"/>
            <a:ext cx="3423256" cy="26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88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70576B9-B232-4A58-B04A-6BD2CA36B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marL="12700">
              <a:lnSpc>
                <a:spcPts val="7025"/>
              </a:lnSpc>
              <a:spcBef>
                <a:spcPts val="13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	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	Etapas do PROJETO</a:t>
            </a:r>
            <a:br>
              <a:rPr lang="pt-BR" sz="4400" dirty="0">
                <a:latin typeface="Trebuchet MS"/>
                <a:cs typeface="Trebuchet MS"/>
              </a:rPr>
            </a:br>
            <a:r>
              <a:rPr lang="pt-BR" sz="4400" dirty="0">
                <a:latin typeface="Trebuchet MS"/>
                <a:cs typeface="Trebuchet MS"/>
              </a:rPr>
              <a:t>						</a:t>
            </a:r>
            <a:endParaRPr lang="pt-BR" dirty="0"/>
          </a:p>
        </p:txBody>
      </p:sp>
      <p:grpSp>
        <p:nvGrpSpPr>
          <p:cNvPr id="5" name="object 21">
            <a:extLst>
              <a:ext uri="{FF2B5EF4-FFF2-40B4-BE49-F238E27FC236}">
                <a16:creationId xmlns:a16="http://schemas.microsoft.com/office/drawing/2014/main" id="{415A5BC2-F104-46E2-8D7E-07F8B8074494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6" name="object 22">
              <a:extLst>
                <a:ext uri="{FF2B5EF4-FFF2-40B4-BE49-F238E27FC236}">
                  <a16:creationId xmlns:a16="http://schemas.microsoft.com/office/drawing/2014/main" id="{9275D91C-97A4-4349-A4A0-E20626B354C1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23">
              <a:extLst>
                <a:ext uri="{FF2B5EF4-FFF2-40B4-BE49-F238E27FC236}">
                  <a16:creationId xmlns:a16="http://schemas.microsoft.com/office/drawing/2014/main" id="{EC24CD4A-0592-4233-8481-EBBEDB4AE63B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4">
              <a:extLst>
                <a:ext uri="{FF2B5EF4-FFF2-40B4-BE49-F238E27FC236}">
                  <a16:creationId xmlns:a16="http://schemas.microsoft.com/office/drawing/2014/main" id="{E096F2B6-3874-46F8-AF09-BF74CD54D431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5">
              <a:extLst>
                <a:ext uri="{FF2B5EF4-FFF2-40B4-BE49-F238E27FC236}">
                  <a16:creationId xmlns:a16="http://schemas.microsoft.com/office/drawing/2014/main" id="{00D00849-F9FD-45D4-8CFB-27764DA97204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6">
            <a:extLst>
              <a:ext uri="{FF2B5EF4-FFF2-40B4-BE49-F238E27FC236}">
                <a16:creationId xmlns:a16="http://schemas.microsoft.com/office/drawing/2014/main" id="{3BFFEAA0-6161-4FE8-9A0C-83BCB24982FE}"/>
              </a:ext>
            </a:extLst>
          </p:cNvPr>
          <p:cNvSpPr>
            <a:spLocks noChangeAspect="1"/>
          </p:cNvSpPr>
          <p:nvPr/>
        </p:nvSpPr>
        <p:spPr>
          <a:xfrm>
            <a:off x="838800" y="1983600"/>
            <a:ext cx="2031359" cy="3835854"/>
          </a:xfrm>
          <a:custGeom>
            <a:avLst/>
            <a:gdLst/>
            <a:ahLst/>
            <a:cxnLst/>
            <a:rect l="l" t="t" r="r" b="b"/>
            <a:pathLst>
              <a:path w="3462655" h="6538595">
                <a:moveTo>
                  <a:pt x="3158782" y="1174838"/>
                </a:moveTo>
                <a:lnTo>
                  <a:pt x="1731213" y="350634"/>
                </a:lnTo>
                <a:lnTo>
                  <a:pt x="303657" y="1174838"/>
                </a:lnTo>
                <a:lnTo>
                  <a:pt x="303657" y="2823235"/>
                </a:lnTo>
                <a:lnTo>
                  <a:pt x="1731213" y="3647440"/>
                </a:lnTo>
                <a:lnTo>
                  <a:pt x="3158782" y="2823235"/>
                </a:lnTo>
                <a:lnTo>
                  <a:pt x="3158782" y="1174838"/>
                </a:lnTo>
                <a:close/>
              </a:path>
              <a:path w="3462655" h="6538595">
                <a:moveTo>
                  <a:pt x="3462426" y="999528"/>
                </a:moveTo>
                <a:lnTo>
                  <a:pt x="3398443" y="962596"/>
                </a:lnTo>
                <a:lnTo>
                  <a:pt x="3398443" y="1036447"/>
                </a:lnTo>
                <a:lnTo>
                  <a:pt x="3398443" y="5501818"/>
                </a:lnTo>
                <a:lnTo>
                  <a:pt x="1731213" y="6464401"/>
                </a:lnTo>
                <a:lnTo>
                  <a:pt x="63982" y="5501818"/>
                </a:lnTo>
                <a:lnTo>
                  <a:pt x="63982" y="1036447"/>
                </a:lnTo>
                <a:lnTo>
                  <a:pt x="1731213" y="73888"/>
                </a:lnTo>
                <a:lnTo>
                  <a:pt x="3398443" y="1036447"/>
                </a:lnTo>
                <a:lnTo>
                  <a:pt x="3398443" y="962596"/>
                </a:lnTo>
                <a:lnTo>
                  <a:pt x="1859178" y="73888"/>
                </a:lnTo>
                <a:lnTo>
                  <a:pt x="1731213" y="0"/>
                </a:lnTo>
                <a:lnTo>
                  <a:pt x="0" y="999528"/>
                </a:lnTo>
                <a:lnTo>
                  <a:pt x="0" y="5538749"/>
                </a:lnTo>
                <a:lnTo>
                  <a:pt x="1731213" y="6538239"/>
                </a:lnTo>
                <a:lnTo>
                  <a:pt x="1859114" y="6464401"/>
                </a:lnTo>
                <a:lnTo>
                  <a:pt x="3462426" y="5538749"/>
                </a:lnTo>
                <a:lnTo>
                  <a:pt x="3462426" y="999528"/>
                </a:lnTo>
                <a:close/>
              </a:path>
            </a:pathLst>
          </a:custGeom>
          <a:solidFill>
            <a:srgbClr val="193760"/>
          </a:solidFill>
        </p:spPr>
        <p:txBody>
          <a:bodyPr wrap="square" lIns="0" tIns="0" rIns="0" bIns="0" rtlCol="0"/>
          <a:lstStyle/>
          <a:p>
            <a:endParaRPr sz="1000"/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BD1E2836-D705-4543-AA63-335020E54C6B}"/>
              </a:ext>
            </a:extLst>
          </p:cNvPr>
          <p:cNvSpPr txBox="1">
            <a:spLocks noChangeAspect="1"/>
          </p:cNvSpPr>
          <p:nvPr/>
        </p:nvSpPr>
        <p:spPr>
          <a:xfrm>
            <a:off x="979513" y="2524148"/>
            <a:ext cx="1744280" cy="245214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lang="pt-BR" sz="8000" b="1" spc="185" dirty="0">
                <a:solidFill>
                  <a:srgbClr val="FFFFFF"/>
                </a:solidFill>
                <a:latin typeface="Trebuchet MS"/>
                <a:cs typeface="Trebuchet MS"/>
              </a:rPr>
              <a:t>04</a:t>
            </a:r>
            <a:endParaRPr sz="7200" dirty="0">
              <a:latin typeface="Trebuchet MS"/>
              <a:cs typeface="Trebuchet MS"/>
            </a:endParaRPr>
          </a:p>
          <a:p>
            <a:pPr marL="252095" marR="244475" algn="ctr">
              <a:lnSpc>
                <a:spcPct val="101299"/>
              </a:lnSpc>
              <a:spcBef>
                <a:spcPts val="6120"/>
              </a:spcBef>
            </a:pPr>
            <a:r>
              <a:rPr sz="1400" b="1" spc="10" dirty="0" err="1">
                <a:solidFill>
                  <a:srgbClr val="193760"/>
                </a:solidFill>
                <a:latin typeface="Trebuchet MS"/>
                <a:cs typeface="Trebuchet MS"/>
              </a:rPr>
              <a:t>Projeto</a:t>
            </a:r>
            <a:r>
              <a:rPr sz="1400" b="1" spc="10" dirty="0">
                <a:solidFill>
                  <a:srgbClr val="193760"/>
                </a:solidFill>
                <a:latin typeface="Trebuchet MS"/>
                <a:cs typeface="Trebuchet MS"/>
              </a:rPr>
              <a:t> </a:t>
            </a:r>
            <a:r>
              <a:rPr sz="1400" b="1" spc="15" dirty="0">
                <a:solidFill>
                  <a:srgbClr val="193760"/>
                </a:solidFill>
                <a:latin typeface="Trebuchet MS"/>
                <a:cs typeface="Trebuchet MS"/>
              </a:rPr>
              <a:t> </a:t>
            </a:r>
            <a:r>
              <a:rPr lang="pt-BR" sz="1400" b="1" spc="15" dirty="0">
                <a:solidFill>
                  <a:srgbClr val="193760"/>
                </a:solidFill>
                <a:latin typeface="Trebuchet MS"/>
                <a:cs typeface="Trebuchet MS"/>
              </a:rPr>
              <a:t>Executivo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9568CC7-44D3-4E42-A578-4FA0B8DB3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9559" y="1942569"/>
            <a:ext cx="4711494" cy="4351338"/>
          </a:xfrm>
        </p:spPr>
        <p:txBody>
          <a:bodyPr>
            <a:normAutofit/>
          </a:bodyPr>
          <a:lstStyle/>
          <a:p>
            <a:pPr marL="755016" lvl="1" indent="-285750">
              <a:lnSpc>
                <a:spcPct val="100000"/>
              </a:lnSpc>
              <a:spcBef>
                <a:spcPts val="795"/>
              </a:spcBef>
              <a:tabLst>
                <a:tab pos="249554" algn="l"/>
              </a:tabLst>
            </a:pPr>
            <a:r>
              <a:rPr lang="pt-BR" sz="1500" spc="150" dirty="0">
                <a:latin typeface="Trebuchet MS"/>
                <a:cs typeface="Trebuchet MS"/>
              </a:rPr>
              <a:t>Usos</a:t>
            </a:r>
            <a:r>
              <a:rPr lang="pt-BR" sz="1500" spc="-155" dirty="0">
                <a:latin typeface="Trebuchet MS"/>
                <a:cs typeface="Trebuchet MS"/>
              </a:rPr>
              <a:t> </a:t>
            </a:r>
            <a:r>
              <a:rPr lang="pt-BR" sz="1500" spc="15" dirty="0">
                <a:latin typeface="Trebuchet MS"/>
                <a:cs typeface="Trebuchet MS"/>
              </a:rPr>
              <a:t>Pretendidos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-35" dirty="0">
                <a:latin typeface="Trebuchet MS"/>
                <a:cs typeface="Trebuchet MS"/>
              </a:rPr>
              <a:t>para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245" dirty="0">
                <a:latin typeface="Trebuchet MS"/>
                <a:cs typeface="Trebuchet MS"/>
              </a:rPr>
              <a:t>o</a:t>
            </a:r>
            <a:r>
              <a:rPr lang="pt-BR" sz="1500" spc="-155" dirty="0">
                <a:latin typeface="Trebuchet MS"/>
                <a:cs typeface="Trebuchet MS"/>
              </a:rPr>
              <a:t> </a:t>
            </a:r>
            <a:r>
              <a:rPr lang="pt-BR" sz="1500" spc="60" dirty="0">
                <a:latin typeface="Trebuchet MS"/>
                <a:cs typeface="Trebuchet MS"/>
              </a:rPr>
              <a:t>BIM;</a:t>
            </a:r>
            <a:endParaRPr lang="pt-BR" sz="1500" dirty="0">
              <a:latin typeface="Trebuchet MS"/>
              <a:cs typeface="Trebuchet MS"/>
            </a:endParaRPr>
          </a:p>
          <a:p>
            <a:pPr marL="755016" lvl="1" indent="-285750">
              <a:lnSpc>
                <a:spcPct val="100000"/>
              </a:lnSpc>
              <a:spcBef>
                <a:spcPts val="705"/>
              </a:spcBef>
              <a:tabLst>
                <a:tab pos="249554" algn="l"/>
              </a:tabLst>
            </a:pPr>
            <a:r>
              <a:rPr lang="pt-BR" sz="1500" spc="40" dirty="0">
                <a:latin typeface="Trebuchet MS"/>
                <a:cs typeface="Trebuchet MS"/>
              </a:rPr>
              <a:t>Tecnologia</a:t>
            </a:r>
            <a:r>
              <a:rPr lang="pt-BR" sz="1500" spc="-170" dirty="0">
                <a:latin typeface="Trebuchet MS"/>
                <a:cs typeface="Trebuchet MS"/>
              </a:rPr>
              <a:t> </a:t>
            </a:r>
            <a:r>
              <a:rPr lang="pt-BR" sz="1500" spc="20" dirty="0">
                <a:latin typeface="Trebuchet MS"/>
                <a:cs typeface="Trebuchet MS"/>
              </a:rPr>
              <a:t>Empregada;</a:t>
            </a:r>
          </a:p>
          <a:p>
            <a:pPr marL="755016" lvl="1" indent="-285750">
              <a:lnSpc>
                <a:spcPct val="100000"/>
              </a:lnSpc>
              <a:spcBef>
                <a:spcPts val="795"/>
              </a:spcBef>
              <a:tabLst>
                <a:tab pos="249554" algn="l"/>
              </a:tabLst>
            </a:pPr>
            <a:r>
              <a:rPr lang="pt-BR" sz="1500" spc="-20" dirty="0">
                <a:latin typeface="Trebuchet MS"/>
                <a:cs typeface="Trebuchet MS"/>
              </a:rPr>
              <a:t>Matriz</a:t>
            </a:r>
            <a:r>
              <a:rPr lang="pt-BR" sz="1500" spc="-160" dirty="0">
                <a:latin typeface="Trebuchet MS"/>
                <a:cs typeface="Trebuchet MS"/>
              </a:rPr>
              <a:t> </a:t>
            </a:r>
            <a:r>
              <a:rPr lang="pt-BR" sz="1500" spc="50" dirty="0">
                <a:latin typeface="Trebuchet MS"/>
                <a:cs typeface="Trebuchet MS"/>
              </a:rPr>
              <a:t>de</a:t>
            </a:r>
            <a:r>
              <a:rPr lang="pt-BR" sz="1500" spc="-155" dirty="0">
                <a:latin typeface="Trebuchet MS"/>
                <a:cs typeface="Trebuchet MS"/>
              </a:rPr>
              <a:t> </a:t>
            </a:r>
            <a:r>
              <a:rPr lang="pt-BR" sz="1500" spc="15" dirty="0">
                <a:latin typeface="Trebuchet MS"/>
                <a:cs typeface="Trebuchet MS"/>
              </a:rPr>
              <a:t>Responsabilidades;</a:t>
            </a:r>
            <a:endParaRPr lang="pt-BR" sz="1500" dirty="0">
              <a:latin typeface="Trebuchet MS"/>
              <a:cs typeface="Trebuchet MS"/>
            </a:endParaRPr>
          </a:p>
          <a:p>
            <a:pPr marL="755016" lvl="1" indent="-285750">
              <a:lnSpc>
                <a:spcPct val="100000"/>
              </a:lnSpc>
              <a:spcBef>
                <a:spcPts val="705"/>
              </a:spcBef>
              <a:tabLst>
                <a:tab pos="249554" algn="l"/>
              </a:tabLst>
            </a:pPr>
            <a:r>
              <a:rPr lang="pt-BR" sz="1500" spc="30" dirty="0">
                <a:latin typeface="Trebuchet MS"/>
                <a:cs typeface="Trebuchet MS"/>
              </a:rPr>
              <a:t>Fluxograma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50" dirty="0">
                <a:latin typeface="Trebuchet MS"/>
                <a:cs typeface="Trebuchet MS"/>
              </a:rPr>
              <a:t>de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85" dirty="0">
                <a:latin typeface="Trebuchet MS"/>
                <a:cs typeface="Trebuchet MS"/>
              </a:rPr>
              <a:t>Processos</a:t>
            </a:r>
            <a:r>
              <a:rPr lang="pt-BR" sz="1500" spc="-145" dirty="0">
                <a:latin typeface="Trebuchet MS"/>
                <a:cs typeface="Trebuchet MS"/>
              </a:rPr>
              <a:t> </a:t>
            </a:r>
            <a:r>
              <a:rPr lang="pt-BR" sz="1500" spc="50" dirty="0">
                <a:latin typeface="Trebuchet MS"/>
                <a:cs typeface="Trebuchet MS"/>
              </a:rPr>
              <a:t>de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75" dirty="0">
                <a:latin typeface="Trebuchet MS"/>
                <a:cs typeface="Trebuchet MS"/>
              </a:rPr>
              <a:t>Modelagem;</a:t>
            </a:r>
            <a:endParaRPr lang="pt-BR" sz="1500" dirty="0">
              <a:latin typeface="Trebuchet MS"/>
              <a:cs typeface="Trebuchet MS"/>
            </a:endParaRPr>
          </a:p>
          <a:p>
            <a:pPr marL="755016" lvl="1" indent="-285750">
              <a:lnSpc>
                <a:spcPct val="100000"/>
              </a:lnSpc>
              <a:spcBef>
                <a:spcPts val="700"/>
              </a:spcBef>
              <a:tabLst>
                <a:tab pos="249554" algn="l"/>
              </a:tabLst>
            </a:pPr>
            <a:r>
              <a:rPr lang="pt-BR" sz="1500" spc="45" dirty="0">
                <a:latin typeface="Trebuchet MS"/>
                <a:cs typeface="Trebuchet MS"/>
              </a:rPr>
              <a:t>Elementos</a:t>
            </a:r>
            <a:r>
              <a:rPr lang="pt-BR" sz="1500" spc="-155" dirty="0">
                <a:latin typeface="Trebuchet MS"/>
                <a:cs typeface="Trebuchet MS"/>
              </a:rPr>
              <a:t> </a:t>
            </a:r>
            <a:r>
              <a:rPr lang="pt-BR" sz="1500" spc="165" dirty="0">
                <a:latin typeface="Trebuchet MS"/>
                <a:cs typeface="Trebuchet MS"/>
              </a:rPr>
              <a:t>do</a:t>
            </a:r>
            <a:r>
              <a:rPr lang="pt-BR" sz="1500" spc="-155" dirty="0">
                <a:latin typeface="Trebuchet MS"/>
                <a:cs typeface="Trebuchet MS"/>
              </a:rPr>
              <a:t> </a:t>
            </a:r>
            <a:r>
              <a:rPr lang="pt-BR" sz="1500" spc="135" dirty="0">
                <a:latin typeface="Trebuchet MS"/>
                <a:cs typeface="Trebuchet MS"/>
              </a:rPr>
              <a:t>Modelo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60" dirty="0">
                <a:latin typeface="Trebuchet MS"/>
                <a:cs typeface="Trebuchet MS"/>
              </a:rPr>
              <a:t>BIM;</a:t>
            </a:r>
            <a:endParaRPr lang="pt-BR" sz="1500" dirty="0">
              <a:latin typeface="Trebuchet MS"/>
              <a:cs typeface="Trebuchet MS"/>
            </a:endParaRPr>
          </a:p>
          <a:p>
            <a:pPr marL="755016" lvl="1" indent="-285750">
              <a:lnSpc>
                <a:spcPct val="100000"/>
              </a:lnSpc>
              <a:spcBef>
                <a:spcPts val="705"/>
              </a:spcBef>
              <a:tabLst>
                <a:tab pos="249554" algn="l"/>
              </a:tabLst>
            </a:pPr>
            <a:r>
              <a:rPr lang="pt-BR" sz="1500" spc="5" dirty="0">
                <a:latin typeface="Trebuchet MS"/>
                <a:cs typeface="Trebuchet MS"/>
              </a:rPr>
              <a:t>Níveis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50" dirty="0">
                <a:latin typeface="Trebuchet MS"/>
                <a:cs typeface="Trebuchet MS"/>
              </a:rPr>
              <a:t>de</a:t>
            </a:r>
            <a:r>
              <a:rPr lang="pt-BR" sz="1500" spc="-145" dirty="0">
                <a:latin typeface="Trebuchet MS"/>
                <a:cs typeface="Trebuchet MS"/>
              </a:rPr>
              <a:t> </a:t>
            </a:r>
            <a:r>
              <a:rPr lang="pt-BR" sz="1500" spc="35" dirty="0">
                <a:latin typeface="Trebuchet MS"/>
                <a:cs typeface="Trebuchet MS"/>
              </a:rPr>
              <a:t>Desenvolvimento;</a:t>
            </a:r>
            <a:endParaRPr lang="pt-BR" sz="1500" dirty="0">
              <a:latin typeface="Trebuchet MS"/>
              <a:cs typeface="Trebuchet MS"/>
            </a:endParaRPr>
          </a:p>
          <a:p>
            <a:pPr marL="755016" lvl="1" indent="-285750">
              <a:lnSpc>
                <a:spcPct val="100000"/>
              </a:lnSpc>
              <a:spcBef>
                <a:spcPts val="705"/>
              </a:spcBef>
              <a:tabLst>
                <a:tab pos="249554" algn="l"/>
              </a:tabLst>
            </a:pPr>
            <a:r>
              <a:rPr lang="pt-BR" sz="1500" spc="50" dirty="0">
                <a:latin typeface="Trebuchet MS"/>
                <a:cs typeface="Trebuchet MS"/>
              </a:rPr>
              <a:t>Codificação</a:t>
            </a:r>
            <a:r>
              <a:rPr lang="pt-BR" sz="1500" spc="-160" dirty="0">
                <a:latin typeface="Trebuchet MS"/>
                <a:cs typeface="Trebuchet MS"/>
              </a:rPr>
              <a:t> </a:t>
            </a:r>
            <a:r>
              <a:rPr lang="pt-BR" sz="1500" spc="140" dirty="0">
                <a:latin typeface="Trebuchet MS"/>
                <a:cs typeface="Trebuchet MS"/>
              </a:rPr>
              <a:t>dos</a:t>
            </a:r>
            <a:r>
              <a:rPr lang="pt-BR" sz="1500" spc="-160" dirty="0">
                <a:latin typeface="Trebuchet MS"/>
                <a:cs typeface="Trebuchet MS"/>
              </a:rPr>
              <a:t> </a:t>
            </a:r>
            <a:r>
              <a:rPr lang="pt-BR" sz="1500" spc="15" dirty="0">
                <a:latin typeface="Trebuchet MS"/>
                <a:cs typeface="Trebuchet MS"/>
              </a:rPr>
              <a:t>Elementos;</a:t>
            </a:r>
            <a:endParaRPr lang="pt-BR" sz="1500" dirty="0">
              <a:latin typeface="Trebuchet MS"/>
              <a:cs typeface="Trebuchet MS"/>
            </a:endParaRPr>
          </a:p>
          <a:p>
            <a:pPr marL="755016" lvl="1" indent="-285750">
              <a:lnSpc>
                <a:spcPct val="100000"/>
              </a:lnSpc>
              <a:spcBef>
                <a:spcPts val="705"/>
              </a:spcBef>
              <a:tabLst>
                <a:tab pos="249554" algn="l"/>
              </a:tabLst>
            </a:pPr>
            <a:r>
              <a:rPr lang="pt-BR" sz="1500" spc="85" dirty="0">
                <a:latin typeface="Trebuchet MS"/>
                <a:cs typeface="Trebuchet MS"/>
              </a:rPr>
              <a:t>Processos</a:t>
            </a:r>
            <a:r>
              <a:rPr lang="pt-BR" sz="1500" spc="-155" dirty="0">
                <a:latin typeface="Trebuchet MS"/>
                <a:cs typeface="Trebuchet MS"/>
              </a:rPr>
              <a:t> </a:t>
            </a:r>
            <a:r>
              <a:rPr lang="pt-BR" sz="1500" spc="50" dirty="0">
                <a:latin typeface="Trebuchet MS"/>
                <a:cs typeface="Trebuchet MS"/>
              </a:rPr>
              <a:t>de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55" dirty="0">
                <a:latin typeface="Trebuchet MS"/>
                <a:cs typeface="Trebuchet MS"/>
              </a:rPr>
              <a:t>Gestão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25" dirty="0">
                <a:latin typeface="Trebuchet MS"/>
                <a:cs typeface="Trebuchet MS"/>
              </a:rPr>
              <a:t>da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10" dirty="0">
                <a:latin typeface="Trebuchet MS"/>
                <a:cs typeface="Trebuchet MS"/>
              </a:rPr>
              <a:t>Informação, </a:t>
            </a:r>
            <a:r>
              <a:rPr lang="pt-BR" sz="1500" spc="-844" dirty="0">
                <a:latin typeface="Trebuchet MS"/>
                <a:cs typeface="Trebuchet MS"/>
              </a:rPr>
              <a:t> </a:t>
            </a:r>
            <a:r>
              <a:rPr lang="pt-BR" sz="1500" spc="80" dirty="0">
                <a:latin typeface="Trebuchet MS"/>
                <a:cs typeface="Trebuchet MS"/>
              </a:rPr>
              <a:t>Colaboração</a:t>
            </a:r>
            <a:r>
              <a:rPr lang="pt-BR" sz="1500" spc="-145" dirty="0">
                <a:latin typeface="Trebuchet MS"/>
                <a:cs typeface="Trebuchet MS"/>
              </a:rPr>
              <a:t> </a:t>
            </a:r>
            <a:r>
              <a:rPr lang="pt-BR" sz="1500" spc="15" dirty="0">
                <a:latin typeface="Trebuchet MS"/>
                <a:cs typeface="Trebuchet MS"/>
              </a:rPr>
              <a:t>e</a:t>
            </a:r>
            <a:r>
              <a:rPr lang="pt-BR" sz="1500" spc="-145" dirty="0">
                <a:latin typeface="Trebuchet MS"/>
                <a:cs typeface="Trebuchet MS"/>
              </a:rPr>
              <a:t> </a:t>
            </a:r>
            <a:r>
              <a:rPr lang="pt-BR" sz="1500" spc="85" dirty="0">
                <a:latin typeface="Trebuchet MS"/>
                <a:cs typeface="Trebuchet MS"/>
              </a:rPr>
              <a:t>Comunicação;</a:t>
            </a:r>
            <a:endParaRPr lang="pt-BR" sz="1500" dirty="0">
              <a:latin typeface="Trebuchet MS"/>
              <a:cs typeface="Trebuchet MS"/>
            </a:endParaRPr>
          </a:p>
          <a:p>
            <a:pPr marL="755016" lvl="1" indent="-285750">
              <a:lnSpc>
                <a:spcPct val="100000"/>
              </a:lnSpc>
              <a:spcBef>
                <a:spcPts val="705"/>
              </a:spcBef>
              <a:tabLst>
                <a:tab pos="249554" algn="l"/>
              </a:tabLst>
            </a:pPr>
            <a:r>
              <a:rPr lang="pt-BR" sz="1500" spc="85" dirty="0">
                <a:latin typeface="Trebuchet MS"/>
                <a:cs typeface="Trebuchet MS"/>
              </a:rPr>
              <a:t>Processos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50" dirty="0">
                <a:latin typeface="Trebuchet MS"/>
                <a:cs typeface="Trebuchet MS"/>
              </a:rPr>
              <a:t>de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50" dirty="0">
                <a:latin typeface="Trebuchet MS"/>
                <a:cs typeface="Trebuchet MS"/>
              </a:rPr>
              <a:t>Controle</a:t>
            </a:r>
            <a:r>
              <a:rPr lang="pt-BR" sz="1500" spc="-145" dirty="0">
                <a:latin typeface="Trebuchet MS"/>
                <a:cs typeface="Trebuchet MS"/>
              </a:rPr>
              <a:t> </a:t>
            </a:r>
            <a:r>
              <a:rPr lang="pt-BR" sz="1500" spc="50" dirty="0">
                <a:latin typeface="Trebuchet MS"/>
                <a:cs typeface="Trebuchet MS"/>
              </a:rPr>
              <a:t>de</a:t>
            </a:r>
            <a:r>
              <a:rPr lang="pt-BR" sz="1500" spc="-150" dirty="0">
                <a:latin typeface="Trebuchet MS"/>
                <a:cs typeface="Trebuchet MS"/>
              </a:rPr>
              <a:t> </a:t>
            </a:r>
            <a:r>
              <a:rPr lang="pt-BR" sz="1500" spc="40" dirty="0">
                <a:latin typeface="Trebuchet MS"/>
                <a:cs typeface="Trebuchet MS"/>
              </a:rPr>
              <a:t>Qualidade</a:t>
            </a:r>
            <a:r>
              <a:rPr lang="pt-BR" sz="1500" spc="-145" dirty="0">
                <a:latin typeface="Trebuchet MS"/>
                <a:cs typeface="Trebuchet MS"/>
              </a:rPr>
              <a:t> </a:t>
            </a:r>
            <a:r>
              <a:rPr lang="pt-BR" sz="1500" spc="165" dirty="0">
                <a:latin typeface="Trebuchet MS"/>
                <a:cs typeface="Trebuchet MS"/>
              </a:rPr>
              <a:t>do </a:t>
            </a:r>
            <a:r>
              <a:rPr lang="pt-BR" sz="1500" spc="-844" dirty="0">
                <a:latin typeface="Trebuchet MS"/>
                <a:cs typeface="Trebuchet MS"/>
              </a:rPr>
              <a:t> </a:t>
            </a:r>
            <a:r>
              <a:rPr lang="pt-BR" sz="1500" spc="75" dirty="0">
                <a:latin typeface="Trebuchet MS"/>
                <a:cs typeface="Trebuchet MS"/>
              </a:rPr>
              <a:t>Modelo;</a:t>
            </a:r>
            <a:endParaRPr lang="pt-BR" sz="1500" dirty="0">
              <a:latin typeface="Trebuchet MS"/>
              <a:cs typeface="Trebuchet MS"/>
            </a:endParaRPr>
          </a:p>
          <a:p>
            <a:pPr marL="755016" lvl="1" indent="-285750">
              <a:lnSpc>
                <a:spcPct val="100000"/>
              </a:lnSpc>
              <a:spcBef>
                <a:spcPts val="700"/>
              </a:spcBef>
              <a:tabLst>
                <a:tab pos="249554" algn="l"/>
              </a:tabLst>
            </a:pPr>
            <a:r>
              <a:rPr lang="pt-BR" sz="1500" spc="-35" dirty="0">
                <a:latin typeface="Trebuchet MS"/>
                <a:cs typeface="Trebuchet MS"/>
              </a:rPr>
              <a:t>Entregáveis;</a:t>
            </a:r>
            <a:endParaRPr lang="pt-BR" sz="1500" dirty="0">
              <a:latin typeface="Trebuchet MS"/>
              <a:cs typeface="Trebuchet MS"/>
            </a:endParaRPr>
          </a:p>
          <a:p>
            <a:pPr marL="755016" lvl="1" indent="-285750">
              <a:lnSpc>
                <a:spcPct val="100000"/>
              </a:lnSpc>
              <a:spcBef>
                <a:spcPts val="705"/>
              </a:spcBef>
              <a:tabLst>
                <a:tab pos="249554" algn="l"/>
              </a:tabLst>
            </a:pPr>
            <a:r>
              <a:rPr lang="pt-BR" sz="1500" spc="50" dirty="0">
                <a:latin typeface="Trebuchet MS"/>
                <a:cs typeface="Trebuchet MS"/>
              </a:rPr>
              <a:t>Cronograma.</a:t>
            </a:r>
            <a:endParaRPr lang="pt-BR" sz="1500" dirty="0">
              <a:latin typeface="Trebuchet MS"/>
              <a:cs typeface="Trebuchet MS"/>
            </a:endParaRPr>
          </a:p>
          <a:p>
            <a:pPr marL="248920" indent="-236854">
              <a:lnSpc>
                <a:spcPct val="100000"/>
              </a:lnSpc>
              <a:spcBef>
                <a:spcPts val="705"/>
              </a:spcBef>
              <a:buChar char="•"/>
              <a:tabLst>
                <a:tab pos="249554" algn="l"/>
              </a:tabLst>
            </a:pPr>
            <a:endParaRPr lang="pt-BR" sz="2800" dirty="0">
              <a:latin typeface="Trebuchet MS"/>
              <a:cs typeface="Trebuchet MS"/>
            </a:endParaRPr>
          </a:p>
          <a:p>
            <a:endParaRPr lang="pt-BR" dirty="0"/>
          </a:p>
        </p:txBody>
      </p:sp>
      <p:pic>
        <p:nvPicPr>
          <p:cNvPr id="13" name="object 6">
            <a:extLst>
              <a:ext uri="{FF2B5EF4-FFF2-40B4-BE49-F238E27FC236}">
                <a16:creationId xmlns:a16="http://schemas.microsoft.com/office/drawing/2014/main" id="{C15AA108-40A3-4D25-ABEE-19A907A6BB0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8708" y="1628947"/>
            <a:ext cx="3176025" cy="472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2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A979D8D-2EB8-4BEB-93EF-EFCA769D3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185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4400" b="0" spc="40" dirty="0">
                <a:latin typeface="Trebuchet MS"/>
                <a:cs typeface="Trebuchet MS"/>
              </a:rPr>
              <a:t>			 </a:t>
            </a:r>
            <a:r>
              <a:rPr lang="pt-BR" sz="4000" b="0" spc="40" dirty="0">
                <a:latin typeface="Trebuchet MS"/>
                <a:cs typeface="Trebuchet MS"/>
              </a:rPr>
              <a:t>Modelos</a:t>
            </a:r>
            <a:r>
              <a:rPr lang="pt-BR" sz="4400" b="0" spc="40" dirty="0">
                <a:latin typeface="Trebuchet MS"/>
                <a:cs typeface="Trebuchet MS"/>
              </a:rPr>
              <a:t> </a:t>
            </a:r>
            <a:br>
              <a:rPr lang="pt-BR" sz="4400" b="0" spc="40" dirty="0">
                <a:latin typeface="Trebuchet MS"/>
                <a:cs typeface="Trebuchet MS"/>
              </a:rPr>
            </a:br>
            <a:r>
              <a:rPr lang="pt-BR" sz="4400" b="0" spc="40" dirty="0">
                <a:latin typeface="Trebuchet MS"/>
                <a:cs typeface="Trebuchet MS"/>
              </a:rPr>
              <a:t>			</a:t>
            </a:r>
            <a:r>
              <a:rPr lang="pt-BR" spc="40" dirty="0">
                <a:latin typeface="Trebuchet MS"/>
                <a:cs typeface="Trebuchet MS"/>
              </a:rPr>
              <a:t>   </a:t>
            </a:r>
            <a:r>
              <a:rPr lang="pt-BR" sz="4400" b="0" spc="40" dirty="0">
                <a:latin typeface="Trebuchet MS"/>
                <a:cs typeface="Trebuchet MS"/>
              </a:rPr>
              <a:t>DESENVOLVIDOS   | TOPOGRAFIA</a:t>
            </a:r>
          </a:p>
        </p:txBody>
      </p:sp>
      <p:grpSp>
        <p:nvGrpSpPr>
          <p:cNvPr id="6" name="object 21">
            <a:extLst>
              <a:ext uri="{FF2B5EF4-FFF2-40B4-BE49-F238E27FC236}">
                <a16:creationId xmlns:a16="http://schemas.microsoft.com/office/drawing/2014/main" id="{C82D7F82-C219-43A0-B2F1-DC8AEF097D85}"/>
              </a:ext>
            </a:extLst>
          </p:cNvPr>
          <p:cNvGrpSpPr>
            <a:grpSpLocks noChangeAspect="1"/>
          </p:cNvGrpSpPr>
          <p:nvPr/>
        </p:nvGrpSpPr>
        <p:grpSpPr>
          <a:xfrm>
            <a:off x="1741382" y="490192"/>
            <a:ext cx="2252135" cy="1075428"/>
            <a:chOff x="1016546" y="1047108"/>
            <a:chExt cx="3586479" cy="1712595"/>
          </a:xfrm>
        </p:grpSpPr>
        <p:sp>
          <p:nvSpPr>
            <p:cNvPr id="7" name="object 22">
              <a:extLst>
                <a:ext uri="{FF2B5EF4-FFF2-40B4-BE49-F238E27FC236}">
                  <a16:creationId xmlns:a16="http://schemas.microsoft.com/office/drawing/2014/main" id="{554283E2-2BCB-42F4-AA2F-DA562B30550C}"/>
                </a:ext>
              </a:extLst>
            </p:cNvPr>
            <p:cNvSpPr/>
            <p:nvPr/>
          </p:nvSpPr>
          <p:spPr>
            <a:xfrm>
              <a:off x="3667669" y="2216519"/>
              <a:ext cx="935355" cy="454025"/>
            </a:xfrm>
            <a:custGeom>
              <a:avLst/>
              <a:gdLst/>
              <a:ahLst/>
              <a:cxnLst/>
              <a:rect l="l" t="t" r="r" b="b"/>
              <a:pathLst>
                <a:path w="935354" h="454025">
                  <a:moveTo>
                    <a:pt x="544991" y="0"/>
                  </a:moveTo>
                  <a:lnTo>
                    <a:pt x="498435" y="1737"/>
                  </a:lnTo>
                  <a:lnTo>
                    <a:pt x="451452" y="8071"/>
                  </a:lnTo>
                  <a:lnTo>
                    <a:pt x="397181" y="21066"/>
                  </a:lnTo>
                  <a:lnTo>
                    <a:pt x="0" y="144863"/>
                  </a:lnTo>
                  <a:lnTo>
                    <a:pt x="48660" y="155607"/>
                  </a:lnTo>
                  <a:lnTo>
                    <a:pt x="97394" y="167531"/>
                  </a:lnTo>
                  <a:lnTo>
                    <a:pt x="145880" y="180742"/>
                  </a:lnTo>
                  <a:lnTo>
                    <a:pt x="193798" y="195344"/>
                  </a:lnTo>
                  <a:lnTo>
                    <a:pt x="240828" y="211442"/>
                  </a:lnTo>
                  <a:lnTo>
                    <a:pt x="286648" y="229142"/>
                  </a:lnTo>
                  <a:lnTo>
                    <a:pt x="330938" y="248548"/>
                  </a:lnTo>
                  <a:lnTo>
                    <a:pt x="373377" y="269766"/>
                  </a:lnTo>
                  <a:lnTo>
                    <a:pt x="413645" y="292900"/>
                  </a:lnTo>
                  <a:lnTo>
                    <a:pt x="451421" y="318057"/>
                  </a:lnTo>
                  <a:lnTo>
                    <a:pt x="486384" y="345340"/>
                  </a:lnTo>
                  <a:lnTo>
                    <a:pt x="518214" y="374856"/>
                  </a:lnTo>
                  <a:lnTo>
                    <a:pt x="552613" y="403979"/>
                  </a:lnTo>
                  <a:lnTo>
                    <a:pt x="590445" y="425908"/>
                  </a:lnTo>
                  <a:lnTo>
                    <a:pt x="630667" y="441133"/>
                  </a:lnTo>
                  <a:lnTo>
                    <a:pt x="672238" y="450147"/>
                  </a:lnTo>
                  <a:lnTo>
                    <a:pt x="714118" y="453441"/>
                  </a:lnTo>
                  <a:lnTo>
                    <a:pt x="755264" y="451508"/>
                  </a:lnTo>
                  <a:lnTo>
                    <a:pt x="794635" y="444838"/>
                  </a:lnTo>
                  <a:lnTo>
                    <a:pt x="831190" y="433925"/>
                  </a:lnTo>
                  <a:lnTo>
                    <a:pt x="891686" y="401332"/>
                  </a:lnTo>
                  <a:lnTo>
                    <a:pt x="928420" y="357663"/>
                  </a:lnTo>
                  <a:lnTo>
                    <a:pt x="935274" y="332905"/>
                  </a:lnTo>
                  <a:lnTo>
                    <a:pt x="933063" y="306853"/>
                  </a:lnTo>
                  <a:lnTo>
                    <a:pt x="897064" y="245613"/>
                  </a:lnTo>
                  <a:lnTo>
                    <a:pt x="862111" y="196525"/>
                  </a:lnTo>
                  <a:lnTo>
                    <a:pt x="825516" y="145786"/>
                  </a:lnTo>
                  <a:lnTo>
                    <a:pt x="796904" y="106446"/>
                  </a:lnTo>
                  <a:lnTo>
                    <a:pt x="772206" y="75902"/>
                  </a:lnTo>
                  <a:lnTo>
                    <a:pt x="739558" y="49923"/>
                  </a:lnTo>
                  <a:lnTo>
                    <a:pt x="696700" y="28257"/>
                  </a:lnTo>
                  <a:lnTo>
                    <a:pt x="650305" y="13426"/>
                  </a:lnTo>
                  <a:lnTo>
                    <a:pt x="608651" y="5077"/>
                  </a:lnTo>
                  <a:lnTo>
                    <a:pt x="560395" y="438"/>
                  </a:lnTo>
                  <a:lnTo>
                    <a:pt x="544991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3">
              <a:extLst>
                <a:ext uri="{FF2B5EF4-FFF2-40B4-BE49-F238E27FC236}">
                  <a16:creationId xmlns:a16="http://schemas.microsoft.com/office/drawing/2014/main" id="{2C169FF4-2414-45C9-A82B-2EEB9C9F4CEC}"/>
                </a:ext>
              </a:extLst>
            </p:cNvPr>
            <p:cNvSpPr/>
            <p:nvPr/>
          </p:nvSpPr>
          <p:spPr>
            <a:xfrm>
              <a:off x="1667728" y="1047108"/>
              <a:ext cx="2162175" cy="948055"/>
            </a:xfrm>
            <a:custGeom>
              <a:avLst/>
              <a:gdLst/>
              <a:ahLst/>
              <a:cxnLst/>
              <a:rect l="l" t="t" r="r" b="b"/>
              <a:pathLst>
                <a:path w="2162175" h="948055">
                  <a:moveTo>
                    <a:pt x="1868937" y="0"/>
                  </a:moveTo>
                  <a:lnTo>
                    <a:pt x="1823220" y="3403"/>
                  </a:lnTo>
                  <a:lnTo>
                    <a:pt x="1779132" y="14102"/>
                  </a:lnTo>
                  <a:lnTo>
                    <a:pt x="1736489" y="30948"/>
                  </a:lnTo>
                  <a:lnTo>
                    <a:pt x="1695109" y="52791"/>
                  </a:lnTo>
                  <a:lnTo>
                    <a:pt x="1654810" y="78484"/>
                  </a:lnTo>
                  <a:lnTo>
                    <a:pt x="1615410" y="106878"/>
                  </a:lnTo>
                  <a:lnTo>
                    <a:pt x="1576726" y="136825"/>
                  </a:lnTo>
                  <a:lnTo>
                    <a:pt x="1533092" y="170892"/>
                  </a:lnTo>
                  <a:lnTo>
                    <a:pt x="1488821" y="204598"/>
                  </a:lnTo>
                  <a:lnTo>
                    <a:pt x="1444022" y="237832"/>
                  </a:lnTo>
                  <a:lnTo>
                    <a:pt x="1398804" y="270480"/>
                  </a:lnTo>
                  <a:lnTo>
                    <a:pt x="1353274" y="302428"/>
                  </a:lnTo>
                  <a:lnTo>
                    <a:pt x="1307542" y="333563"/>
                  </a:lnTo>
                  <a:lnTo>
                    <a:pt x="1261716" y="363772"/>
                  </a:lnTo>
                  <a:lnTo>
                    <a:pt x="1215905" y="392942"/>
                  </a:lnTo>
                  <a:lnTo>
                    <a:pt x="1170216" y="420958"/>
                  </a:lnTo>
                  <a:lnTo>
                    <a:pt x="1124760" y="447708"/>
                  </a:lnTo>
                  <a:lnTo>
                    <a:pt x="1079643" y="473079"/>
                  </a:lnTo>
                  <a:lnTo>
                    <a:pt x="1034975" y="496957"/>
                  </a:lnTo>
                  <a:lnTo>
                    <a:pt x="990864" y="519229"/>
                  </a:lnTo>
                  <a:lnTo>
                    <a:pt x="947419" y="539781"/>
                  </a:lnTo>
                  <a:lnTo>
                    <a:pt x="904749" y="558500"/>
                  </a:lnTo>
                  <a:lnTo>
                    <a:pt x="862961" y="575274"/>
                  </a:lnTo>
                  <a:lnTo>
                    <a:pt x="822164" y="589987"/>
                  </a:lnTo>
                  <a:lnTo>
                    <a:pt x="782468" y="602528"/>
                  </a:lnTo>
                  <a:lnTo>
                    <a:pt x="712397" y="621151"/>
                  </a:lnTo>
                  <a:lnTo>
                    <a:pt x="645340" y="635691"/>
                  </a:lnTo>
                  <a:lnTo>
                    <a:pt x="581428" y="646790"/>
                  </a:lnTo>
                  <a:lnTo>
                    <a:pt x="520794" y="655093"/>
                  </a:lnTo>
                  <a:lnTo>
                    <a:pt x="463571" y="661242"/>
                  </a:lnTo>
                  <a:lnTo>
                    <a:pt x="409892" y="665881"/>
                  </a:lnTo>
                  <a:lnTo>
                    <a:pt x="313693" y="673202"/>
                  </a:lnTo>
                  <a:lnTo>
                    <a:pt x="271439" y="677170"/>
                  </a:lnTo>
                  <a:lnTo>
                    <a:pt x="233258" y="682202"/>
                  </a:lnTo>
                  <a:lnTo>
                    <a:pt x="169649" y="698028"/>
                  </a:lnTo>
                  <a:lnTo>
                    <a:pt x="123924" y="725826"/>
                  </a:lnTo>
                  <a:lnTo>
                    <a:pt x="83453" y="785697"/>
                  </a:lnTo>
                  <a:lnTo>
                    <a:pt x="56375" y="827590"/>
                  </a:lnTo>
                  <a:lnTo>
                    <a:pt x="28134" y="869922"/>
                  </a:lnTo>
                  <a:lnTo>
                    <a:pt x="0" y="911116"/>
                  </a:lnTo>
                  <a:lnTo>
                    <a:pt x="34384" y="915978"/>
                  </a:lnTo>
                  <a:lnTo>
                    <a:pt x="108936" y="927579"/>
                  </a:lnTo>
                  <a:lnTo>
                    <a:pt x="149433" y="933460"/>
                  </a:lnTo>
                  <a:lnTo>
                    <a:pt x="192297" y="938825"/>
                  </a:lnTo>
                  <a:lnTo>
                    <a:pt x="237693" y="943244"/>
                  </a:lnTo>
                  <a:lnTo>
                    <a:pt x="285786" y="946288"/>
                  </a:lnTo>
                  <a:lnTo>
                    <a:pt x="336739" y="947529"/>
                  </a:lnTo>
                  <a:lnTo>
                    <a:pt x="390719" y="946539"/>
                  </a:lnTo>
                  <a:lnTo>
                    <a:pt x="447889" y="942889"/>
                  </a:lnTo>
                  <a:lnTo>
                    <a:pt x="508414" y="936150"/>
                  </a:lnTo>
                  <a:lnTo>
                    <a:pt x="572459" y="925894"/>
                  </a:lnTo>
                  <a:lnTo>
                    <a:pt x="640189" y="911692"/>
                  </a:lnTo>
                  <a:lnTo>
                    <a:pt x="695062" y="897815"/>
                  </a:lnTo>
                  <a:lnTo>
                    <a:pt x="748760" y="882265"/>
                  </a:lnTo>
                  <a:lnTo>
                    <a:pt x="801330" y="865167"/>
                  </a:lnTo>
                  <a:lnTo>
                    <a:pt x="852817" y="846643"/>
                  </a:lnTo>
                  <a:lnTo>
                    <a:pt x="903267" y="826819"/>
                  </a:lnTo>
                  <a:lnTo>
                    <a:pt x="952725" y="805818"/>
                  </a:lnTo>
                  <a:lnTo>
                    <a:pt x="1001239" y="783763"/>
                  </a:lnTo>
                  <a:lnTo>
                    <a:pt x="1048852" y="760779"/>
                  </a:lnTo>
                  <a:lnTo>
                    <a:pt x="1095612" y="736990"/>
                  </a:lnTo>
                  <a:lnTo>
                    <a:pt x="1141564" y="712519"/>
                  </a:lnTo>
                  <a:lnTo>
                    <a:pt x="1186753" y="687491"/>
                  </a:lnTo>
                  <a:lnTo>
                    <a:pt x="1231226" y="662028"/>
                  </a:lnTo>
                  <a:lnTo>
                    <a:pt x="1275027" y="636256"/>
                  </a:lnTo>
                  <a:lnTo>
                    <a:pt x="1318204" y="610297"/>
                  </a:lnTo>
                  <a:lnTo>
                    <a:pt x="1360801" y="584277"/>
                  </a:lnTo>
                  <a:lnTo>
                    <a:pt x="1485574" y="507081"/>
                  </a:lnTo>
                  <a:lnTo>
                    <a:pt x="1526311" y="482051"/>
                  </a:lnTo>
                  <a:lnTo>
                    <a:pt x="1566698" y="457577"/>
                  </a:lnTo>
                  <a:lnTo>
                    <a:pt x="1606780" y="433785"/>
                  </a:lnTo>
                  <a:lnTo>
                    <a:pt x="1646603" y="410798"/>
                  </a:lnTo>
                  <a:lnTo>
                    <a:pt x="1686212" y="388740"/>
                  </a:lnTo>
                  <a:lnTo>
                    <a:pt x="1725654" y="367735"/>
                  </a:lnTo>
                  <a:lnTo>
                    <a:pt x="1764975" y="347906"/>
                  </a:lnTo>
                  <a:lnTo>
                    <a:pt x="1804219" y="329378"/>
                  </a:lnTo>
                  <a:lnTo>
                    <a:pt x="1843433" y="312274"/>
                  </a:lnTo>
                  <a:lnTo>
                    <a:pt x="1882662" y="296718"/>
                  </a:lnTo>
                  <a:lnTo>
                    <a:pt x="1921953" y="282835"/>
                  </a:lnTo>
                  <a:lnTo>
                    <a:pt x="1961351" y="270747"/>
                  </a:lnTo>
                  <a:lnTo>
                    <a:pt x="2000901" y="260580"/>
                  </a:lnTo>
                  <a:lnTo>
                    <a:pt x="2040650" y="252456"/>
                  </a:lnTo>
                  <a:lnTo>
                    <a:pt x="2080644" y="246500"/>
                  </a:lnTo>
                  <a:lnTo>
                    <a:pt x="2120927" y="242836"/>
                  </a:lnTo>
                  <a:lnTo>
                    <a:pt x="2161546" y="241587"/>
                  </a:lnTo>
                  <a:lnTo>
                    <a:pt x="2117589" y="171756"/>
                  </a:lnTo>
                  <a:lnTo>
                    <a:pt x="2093087" y="133328"/>
                  </a:lnTo>
                  <a:lnTo>
                    <a:pt x="2068178" y="98142"/>
                  </a:lnTo>
                  <a:lnTo>
                    <a:pt x="2040461" y="66958"/>
                  </a:lnTo>
                  <a:lnTo>
                    <a:pt x="2007537" y="40539"/>
                  </a:lnTo>
                  <a:lnTo>
                    <a:pt x="1967005" y="19645"/>
                  </a:lnTo>
                  <a:lnTo>
                    <a:pt x="1916465" y="5039"/>
                  </a:lnTo>
                  <a:lnTo>
                    <a:pt x="1868937" y="0"/>
                  </a:lnTo>
                  <a:close/>
                </a:path>
              </a:pathLst>
            </a:custGeom>
            <a:solidFill>
              <a:srgbClr val="F0B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4">
              <a:extLst>
                <a:ext uri="{FF2B5EF4-FFF2-40B4-BE49-F238E27FC236}">
                  <a16:creationId xmlns:a16="http://schemas.microsoft.com/office/drawing/2014/main" id="{BBDA6B6D-2A38-4E08-BF11-1C410401D557}"/>
                </a:ext>
              </a:extLst>
            </p:cNvPr>
            <p:cNvSpPr/>
            <p:nvPr/>
          </p:nvSpPr>
          <p:spPr>
            <a:xfrm>
              <a:off x="1016546" y="1755491"/>
              <a:ext cx="3420745" cy="1003935"/>
            </a:xfrm>
            <a:custGeom>
              <a:avLst/>
              <a:gdLst/>
              <a:ahLst/>
              <a:cxnLst/>
              <a:rect l="l" t="t" r="r" b="b"/>
              <a:pathLst>
                <a:path w="3420745" h="1003935">
                  <a:moveTo>
                    <a:pt x="3028164" y="0"/>
                  </a:moveTo>
                  <a:lnTo>
                    <a:pt x="2988430" y="341"/>
                  </a:lnTo>
                  <a:lnTo>
                    <a:pt x="2948442" y="2564"/>
                  </a:lnTo>
                  <a:lnTo>
                    <a:pt x="2908197" y="6585"/>
                  </a:lnTo>
                  <a:lnTo>
                    <a:pt x="2867692" y="12322"/>
                  </a:lnTo>
                  <a:lnTo>
                    <a:pt x="2826924" y="19691"/>
                  </a:lnTo>
                  <a:lnTo>
                    <a:pt x="2785890" y="28610"/>
                  </a:lnTo>
                  <a:lnTo>
                    <a:pt x="2744589" y="38995"/>
                  </a:lnTo>
                  <a:lnTo>
                    <a:pt x="2703016" y="50764"/>
                  </a:lnTo>
                  <a:lnTo>
                    <a:pt x="2661169" y="63834"/>
                  </a:lnTo>
                  <a:lnTo>
                    <a:pt x="2619046" y="78121"/>
                  </a:lnTo>
                  <a:lnTo>
                    <a:pt x="2576644" y="93543"/>
                  </a:lnTo>
                  <a:lnTo>
                    <a:pt x="2533959" y="110017"/>
                  </a:lnTo>
                  <a:lnTo>
                    <a:pt x="2490989" y="127459"/>
                  </a:lnTo>
                  <a:lnTo>
                    <a:pt x="2447731" y="145788"/>
                  </a:lnTo>
                  <a:lnTo>
                    <a:pt x="2404182" y="164918"/>
                  </a:lnTo>
                  <a:lnTo>
                    <a:pt x="2360341" y="184769"/>
                  </a:lnTo>
                  <a:lnTo>
                    <a:pt x="2316203" y="205257"/>
                  </a:lnTo>
                  <a:lnTo>
                    <a:pt x="2271766" y="226298"/>
                  </a:lnTo>
                  <a:lnTo>
                    <a:pt x="2227027" y="247811"/>
                  </a:lnTo>
                  <a:lnTo>
                    <a:pt x="1998708" y="359531"/>
                  </a:lnTo>
                  <a:lnTo>
                    <a:pt x="1952100" y="382126"/>
                  </a:lnTo>
                  <a:lnTo>
                    <a:pt x="1905170" y="404611"/>
                  </a:lnTo>
                  <a:lnTo>
                    <a:pt x="1857916" y="426903"/>
                  </a:lnTo>
                  <a:lnTo>
                    <a:pt x="1810335" y="448920"/>
                  </a:lnTo>
                  <a:lnTo>
                    <a:pt x="1762425" y="470577"/>
                  </a:lnTo>
                  <a:lnTo>
                    <a:pt x="1714182" y="491793"/>
                  </a:lnTo>
                  <a:lnTo>
                    <a:pt x="1665604" y="512483"/>
                  </a:lnTo>
                  <a:lnTo>
                    <a:pt x="1616687" y="532566"/>
                  </a:lnTo>
                  <a:lnTo>
                    <a:pt x="1567430" y="551958"/>
                  </a:lnTo>
                  <a:lnTo>
                    <a:pt x="1517829" y="570577"/>
                  </a:lnTo>
                  <a:lnTo>
                    <a:pt x="1467881" y="588338"/>
                  </a:lnTo>
                  <a:lnTo>
                    <a:pt x="1417584" y="605160"/>
                  </a:lnTo>
                  <a:lnTo>
                    <a:pt x="1366935" y="620960"/>
                  </a:lnTo>
                  <a:lnTo>
                    <a:pt x="1315932" y="635653"/>
                  </a:lnTo>
                  <a:lnTo>
                    <a:pt x="1264570" y="649158"/>
                  </a:lnTo>
                  <a:lnTo>
                    <a:pt x="1219713" y="660111"/>
                  </a:lnTo>
                  <a:lnTo>
                    <a:pt x="1122776" y="680467"/>
                  </a:lnTo>
                  <a:lnTo>
                    <a:pt x="1030836" y="696696"/>
                  </a:lnTo>
                  <a:lnTo>
                    <a:pt x="943865" y="709118"/>
                  </a:lnTo>
                  <a:lnTo>
                    <a:pt x="861837" y="718054"/>
                  </a:lnTo>
                  <a:lnTo>
                    <a:pt x="784726" y="723826"/>
                  </a:lnTo>
                  <a:lnTo>
                    <a:pt x="712503" y="726756"/>
                  </a:lnTo>
                  <a:lnTo>
                    <a:pt x="645144" y="727163"/>
                  </a:lnTo>
                  <a:lnTo>
                    <a:pt x="582620" y="725370"/>
                  </a:lnTo>
                  <a:lnTo>
                    <a:pt x="524906" y="721698"/>
                  </a:lnTo>
                  <a:lnTo>
                    <a:pt x="471975" y="716468"/>
                  </a:lnTo>
                  <a:lnTo>
                    <a:pt x="423799" y="710000"/>
                  </a:lnTo>
                  <a:lnTo>
                    <a:pt x="380353" y="702617"/>
                  </a:lnTo>
                  <a:lnTo>
                    <a:pt x="341610" y="694640"/>
                  </a:lnTo>
                  <a:lnTo>
                    <a:pt x="278124" y="678186"/>
                  </a:lnTo>
                  <a:lnTo>
                    <a:pt x="233128" y="663209"/>
                  </a:lnTo>
                  <a:lnTo>
                    <a:pt x="197754" y="647965"/>
                  </a:lnTo>
                  <a:lnTo>
                    <a:pt x="153282" y="628289"/>
                  </a:lnTo>
                  <a:lnTo>
                    <a:pt x="125759" y="611440"/>
                  </a:lnTo>
                  <a:lnTo>
                    <a:pt x="103549" y="602424"/>
                  </a:lnTo>
                  <a:lnTo>
                    <a:pt x="74994" y="606270"/>
                  </a:lnTo>
                  <a:lnTo>
                    <a:pt x="40664" y="629645"/>
                  </a:lnTo>
                  <a:lnTo>
                    <a:pt x="14531" y="668634"/>
                  </a:lnTo>
                  <a:lnTo>
                    <a:pt x="0" y="714063"/>
                  </a:lnTo>
                  <a:lnTo>
                    <a:pt x="472" y="756757"/>
                  </a:lnTo>
                  <a:lnTo>
                    <a:pt x="21420" y="799125"/>
                  </a:lnTo>
                  <a:lnTo>
                    <a:pt x="47912" y="829252"/>
                  </a:lnTo>
                  <a:lnTo>
                    <a:pt x="89499" y="862436"/>
                  </a:lnTo>
                  <a:lnTo>
                    <a:pt x="149492" y="896498"/>
                  </a:lnTo>
                  <a:lnTo>
                    <a:pt x="187425" y="913177"/>
                  </a:lnTo>
                  <a:lnTo>
                    <a:pt x="231202" y="929258"/>
                  </a:lnTo>
                  <a:lnTo>
                    <a:pt x="281237" y="944469"/>
                  </a:lnTo>
                  <a:lnTo>
                    <a:pt x="337943" y="958538"/>
                  </a:lnTo>
                  <a:lnTo>
                    <a:pt x="401735" y="971191"/>
                  </a:lnTo>
                  <a:lnTo>
                    <a:pt x="473026" y="982158"/>
                  </a:lnTo>
                  <a:lnTo>
                    <a:pt x="552230" y="991164"/>
                  </a:lnTo>
                  <a:lnTo>
                    <a:pt x="639762" y="997939"/>
                  </a:lnTo>
                  <a:lnTo>
                    <a:pt x="736034" y="1002209"/>
                  </a:lnTo>
                  <a:lnTo>
                    <a:pt x="841463" y="1003702"/>
                  </a:lnTo>
                  <a:lnTo>
                    <a:pt x="897441" y="1002240"/>
                  </a:lnTo>
                  <a:lnTo>
                    <a:pt x="957018" y="998077"/>
                  </a:lnTo>
                  <a:lnTo>
                    <a:pt x="1019320" y="991566"/>
                  </a:lnTo>
                  <a:lnTo>
                    <a:pt x="1083478" y="983059"/>
                  </a:lnTo>
                  <a:lnTo>
                    <a:pt x="1148620" y="972911"/>
                  </a:lnTo>
                  <a:lnTo>
                    <a:pt x="1213874" y="961472"/>
                  </a:lnTo>
                  <a:lnTo>
                    <a:pt x="1278368" y="949096"/>
                  </a:lnTo>
                  <a:lnTo>
                    <a:pt x="1341233" y="936135"/>
                  </a:lnTo>
                  <a:lnTo>
                    <a:pt x="1401596" y="922943"/>
                  </a:lnTo>
                  <a:lnTo>
                    <a:pt x="1458586" y="909872"/>
                  </a:lnTo>
                  <a:lnTo>
                    <a:pt x="1511331" y="897275"/>
                  </a:lnTo>
                  <a:lnTo>
                    <a:pt x="1558961" y="885504"/>
                  </a:lnTo>
                  <a:lnTo>
                    <a:pt x="1600603" y="874913"/>
                  </a:lnTo>
                  <a:lnTo>
                    <a:pt x="1689877" y="851393"/>
                  </a:lnTo>
                  <a:lnTo>
                    <a:pt x="1718968" y="844214"/>
                  </a:lnTo>
                  <a:lnTo>
                    <a:pt x="1793315" y="824358"/>
                  </a:lnTo>
                  <a:lnTo>
                    <a:pt x="1837649" y="811982"/>
                  </a:lnTo>
                  <a:lnTo>
                    <a:pt x="1886143" y="798174"/>
                  </a:lnTo>
                  <a:lnTo>
                    <a:pt x="1993765" y="766861"/>
                  </a:lnTo>
                  <a:lnTo>
                    <a:pt x="2112495" y="731619"/>
                  </a:lnTo>
                  <a:lnTo>
                    <a:pt x="2391834" y="647033"/>
                  </a:lnTo>
                  <a:lnTo>
                    <a:pt x="3031553" y="448505"/>
                  </a:lnTo>
                  <a:lnTo>
                    <a:pt x="3056102" y="442066"/>
                  </a:lnTo>
                  <a:lnTo>
                    <a:pt x="3101430" y="432909"/>
                  </a:lnTo>
                  <a:lnTo>
                    <a:pt x="3148555" y="428076"/>
                  </a:lnTo>
                  <a:lnTo>
                    <a:pt x="3179363" y="427444"/>
                  </a:lnTo>
                  <a:lnTo>
                    <a:pt x="3194767" y="427886"/>
                  </a:lnTo>
                  <a:lnTo>
                    <a:pt x="3243023" y="432526"/>
                  </a:lnTo>
                  <a:lnTo>
                    <a:pt x="3284679" y="440871"/>
                  </a:lnTo>
                  <a:lnTo>
                    <a:pt x="3331074" y="455707"/>
                  </a:lnTo>
                  <a:lnTo>
                    <a:pt x="3373930" y="477362"/>
                  </a:lnTo>
                  <a:lnTo>
                    <a:pt x="3406578" y="503351"/>
                  </a:lnTo>
                  <a:lnTo>
                    <a:pt x="3420274" y="518995"/>
                  </a:lnTo>
                  <a:lnTo>
                    <a:pt x="3415196" y="510555"/>
                  </a:lnTo>
                  <a:lnTo>
                    <a:pt x="3322576" y="357259"/>
                  </a:lnTo>
                  <a:lnTo>
                    <a:pt x="3212931" y="177561"/>
                  </a:lnTo>
                  <a:lnTo>
                    <a:pt x="3106881" y="5293"/>
                  </a:lnTo>
                  <a:lnTo>
                    <a:pt x="3067647" y="1623"/>
                  </a:lnTo>
                  <a:lnTo>
                    <a:pt x="3028164" y="0"/>
                  </a:lnTo>
                  <a:close/>
                </a:path>
              </a:pathLst>
            </a:custGeom>
            <a:solidFill>
              <a:srgbClr val="1937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25">
              <a:extLst>
                <a:ext uri="{FF2B5EF4-FFF2-40B4-BE49-F238E27FC236}">
                  <a16:creationId xmlns:a16="http://schemas.microsoft.com/office/drawing/2014/main" id="{72EF93D4-1E57-46DE-80AA-96A183A9864D}"/>
                </a:ext>
              </a:extLst>
            </p:cNvPr>
            <p:cNvSpPr/>
            <p:nvPr/>
          </p:nvSpPr>
          <p:spPr>
            <a:xfrm>
              <a:off x="1192151" y="1315786"/>
              <a:ext cx="2909570" cy="1136650"/>
            </a:xfrm>
            <a:custGeom>
              <a:avLst/>
              <a:gdLst/>
              <a:ahLst/>
              <a:cxnLst/>
              <a:rect l="l" t="t" r="r" b="b"/>
              <a:pathLst>
                <a:path w="2909570" h="1136650">
                  <a:moveTo>
                    <a:pt x="2650872" y="0"/>
                  </a:moveTo>
                  <a:lnTo>
                    <a:pt x="2610252" y="1249"/>
                  </a:lnTo>
                  <a:lnTo>
                    <a:pt x="2569969" y="4913"/>
                  </a:lnTo>
                  <a:lnTo>
                    <a:pt x="2529976" y="10869"/>
                  </a:lnTo>
                  <a:lnTo>
                    <a:pt x="2490226" y="18993"/>
                  </a:lnTo>
                  <a:lnTo>
                    <a:pt x="2450676" y="29160"/>
                  </a:lnTo>
                  <a:lnTo>
                    <a:pt x="2411278" y="41248"/>
                  </a:lnTo>
                  <a:lnTo>
                    <a:pt x="2371987" y="55131"/>
                  </a:lnTo>
                  <a:lnTo>
                    <a:pt x="2332757" y="70687"/>
                  </a:lnTo>
                  <a:lnTo>
                    <a:pt x="2293543" y="87791"/>
                  </a:lnTo>
                  <a:lnTo>
                    <a:pt x="2254298" y="106319"/>
                  </a:lnTo>
                  <a:lnTo>
                    <a:pt x="2214977" y="126148"/>
                  </a:lnTo>
                  <a:lnTo>
                    <a:pt x="2175535" y="147153"/>
                  </a:lnTo>
                  <a:lnTo>
                    <a:pt x="2135925" y="169211"/>
                  </a:lnTo>
                  <a:lnTo>
                    <a:pt x="2096102" y="192198"/>
                  </a:lnTo>
                  <a:lnTo>
                    <a:pt x="2056019" y="215990"/>
                  </a:lnTo>
                  <a:lnTo>
                    <a:pt x="2015632" y="240464"/>
                  </a:lnTo>
                  <a:lnTo>
                    <a:pt x="1850120" y="342690"/>
                  </a:lnTo>
                  <a:lnTo>
                    <a:pt x="1807523" y="368710"/>
                  </a:lnTo>
                  <a:lnTo>
                    <a:pt x="1764346" y="394669"/>
                  </a:lnTo>
                  <a:lnTo>
                    <a:pt x="1720543" y="420441"/>
                  </a:lnTo>
                  <a:lnTo>
                    <a:pt x="1676070" y="445904"/>
                  </a:lnTo>
                  <a:lnTo>
                    <a:pt x="1630881" y="470932"/>
                  </a:lnTo>
                  <a:lnTo>
                    <a:pt x="1584929" y="495403"/>
                  </a:lnTo>
                  <a:lnTo>
                    <a:pt x="1538169" y="519192"/>
                  </a:lnTo>
                  <a:lnTo>
                    <a:pt x="1490555" y="542176"/>
                  </a:lnTo>
                  <a:lnTo>
                    <a:pt x="1442041" y="564231"/>
                  </a:lnTo>
                  <a:lnTo>
                    <a:pt x="1392582" y="585232"/>
                  </a:lnTo>
                  <a:lnTo>
                    <a:pt x="1342132" y="605056"/>
                  </a:lnTo>
                  <a:lnTo>
                    <a:pt x="1290645" y="623580"/>
                  </a:lnTo>
                  <a:lnTo>
                    <a:pt x="1238075" y="640678"/>
                  </a:lnTo>
                  <a:lnTo>
                    <a:pt x="1184377" y="656228"/>
                  </a:lnTo>
                  <a:lnTo>
                    <a:pt x="1129504" y="670105"/>
                  </a:lnTo>
                  <a:lnTo>
                    <a:pt x="1061774" y="684305"/>
                  </a:lnTo>
                  <a:lnTo>
                    <a:pt x="997729" y="694559"/>
                  </a:lnTo>
                  <a:lnTo>
                    <a:pt x="937204" y="701297"/>
                  </a:lnTo>
                  <a:lnTo>
                    <a:pt x="880034" y="704947"/>
                  </a:lnTo>
                  <a:lnTo>
                    <a:pt x="826055" y="705938"/>
                  </a:lnTo>
                  <a:lnTo>
                    <a:pt x="775102" y="704697"/>
                  </a:lnTo>
                  <a:lnTo>
                    <a:pt x="727010" y="701653"/>
                  </a:lnTo>
                  <a:lnTo>
                    <a:pt x="681615" y="697235"/>
                  </a:lnTo>
                  <a:lnTo>
                    <a:pt x="638752" y="691871"/>
                  </a:lnTo>
                  <a:lnTo>
                    <a:pt x="598256" y="685990"/>
                  </a:lnTo>
                  <a:lnTo>
                    <a:pt x="523707" y="674391"/>
                  </a:lnTo>
                  <a:lnTo>
                    <a:pt x="480592" y="668367"/>
                  </a:lnTo>
                  <a:lnTo>
                    <a:pt x="365421" y="673600"/>
                  </a:lnTo>
                  <a:lnTo>
                    <a:pt x="291387" y="706860"/>
                  </a:lnTo>
                  <a:lnTo>
                    <a:pt x="251843" y="744302"/>
                  </a:lnTo>
                  <a:lnTo>
                    <a:pt x="240139" y="762081"/>
                  </a:lnTo>
                  <a:lnTo>
                    <a:pt x="0" y="1057004"/>
                  </a:lnTo>
                  <a:lnTo>
                    <a:pt x="35353" y="1072269"/>
                  </a:lnTo>
                  <a:lnTo>
                    <a:pt x="80348" y="1087245"/>
                  </a:lnTo>
                  <a:lnTo>
                    <a:pt x="143834" y="1103697"/>
                  </a:lnTo>
                  <a:lnTo>
                    <a:pt x="182577" y="1111674"/>
                  </a:lnTo>
                  <a:lnTo>
                    <a:pt x="226023" y="1119057"/>
                  </a:lnTo>
                  <a:lnTo>
                    <a:pt x="274199" y="1125524"/>
                  </a:lnTo>
                  <a:lnTo>
                    <a:pt x="327130" y="1130754"/>
                  </a:lnTo>
                  <a:lnTo>
                    <a:pt x="384844" y="1134426"/>
                  </a:lnTo>
                  <a:lnTo>
                    <a:pt x="447368" y="1136219"/>
                  </a:lnTo>
                  <a:lnTo>
                    <a:pt x="514727" y="1135811"/>
                  </a:lnTo>
                  <a:lnTo>
                    <a:pt x="586950" y="1132882"/>
                  </a:lnTo>
                  <a:lnTo>
                    <a:pt x="664061" y="1127110"/>
                  </a:lnTo>
                  <a:lnTo>
                    <a:pt x="746089" y="1118175"/>
                  </a:lnTo>
                  <a:lnTo>
                    <a:pt x="833060" y="1105754"/>
                  </a:lnTo>
                  <a:lnTo>
                    <a:pt x="925000" y="1089526"/>
                  </a:lnTo>
                  <a:lnTo>
                    <a:pt x="1021937" y="1069171"/>
                  </a:lnTo>
                  <a:lnTo>
                    <a:pt x="1066794" y="1058219"/>
                  </a:lnTo>
                  <a:lnTo>
                    <a:pt x="1118156" y="1044713"/>
                  </a:lnTo>
                  <a:lnTo>
                    <a:pt x="1169160" y="1030019"/>
                  </a:lnTo>
                  <a:lnTo>
                    <a:pt x="1219809" y="1014219"/>
                  </a:lnTo>
                  <a:lnTo>
                    <a:pt x="1270105" y="997396"/>
                  </a:lnTo>
                  <a:lnTo>
                    <a:pt x="1320053" y="979634"/>
                  </a:lnTo>
                  <a:lnTo>
                    <a:pt x="1369654" y="961015"/>
                  </a:lnTo>
                  <a:lnTo>
                    <a:pt x="1418911" y="941623"/>
                  </a:lnTo>
                  <a:lnTo>
                    <a:pt x="1467828" y="921540"/>
                  </a:lnTo>
                  <a:lnTo>
                    <a:pt x="1516406" y="900849"/>
                  </a:lnTo>
                  <a:lnTo>
                    <a:pt x="1564649" y="879633"/>
                  </a:lnTo>
                  <a:lnTo>
                    <a:pt x="1612560" y="857975"/>
                  </a:lnTo>
                  <a:lnTo>
                    <a:pt x="1660140" y="835959"/>
                  </a:lnTo>
                  <a:lnTo>
                    <a:pt x="1707394" y="813667"/>
                  </a:lnTo>
                  <a:lnTo>
                    <a:pt x="1754324" y="791182"/>
                  </a:lnTo>
                  <a:lnTo>
                    <a:pt x="1847222" y="745965"/>
                  </a:lnTo>
                  <a:lnTo>
                    <a:pt x="1984208" y="678767"/>
                  </a:lnTo>
                  <a:lnTo>
                    <a:pt x="2029251" y="656867"/>
                  </a:lnTo>
                  <a:lnTo>
                    <a:pt x="2073990" y="635355"/>
                  </a:lnTo>
                  <a:lnTo>
                    <a:pt x="2118427" y="614313"/>
                  </a:lnTo>
                  <a:lnTo>
                    <a:pt x="2162565" y="593826"/>
                  </a:lnTo>
                  <a:lnTo>
                    <a:pt x="2206407" y="573976"/>
                  </a:lnTo>
                  <a:lnTo>
                    <a:pt x="2249955" y="554845"/>
                  </a:lnTo>
                  <a:lnTo>
                    <a:pt x="2293213" y="536517"/>
                  </a:lnTo>
                  <a:lnTo>
                    <a:pt x="2336183" y="519075"/>
                  </a:lnTo>
                  <a:lnTo>
                    <a:pt x="2378868" y="502601"/>
                  </a:lnTo>
                  <a:lnTo>
                    <a:pt x="2421270" y="487180"/>
                  </a:lnTo>
                  <a:lnTo>
                    <a:pt x="2463394" y="472893"/>
                  </a:lnTo>
                  <a:lnTo>
                    <a:pt x="2505240" y="459823"/>
                  </a:lnTo>
                  <a:lnTo>
                    <a:pt x="2546813" y="448054"/>
                  </a:lnTo>
                  <a:lnTo>
                    <a:pt x="2588114" y="437669"/>
                  </a:lnTo>
                  <a:lnTo>
                    <a:pt x="2629148" y="428750"/>
                  </a:lnTo>
                  <a:lnTo>
                    <a:pt x="2669916" y="421381"/>
                  </a:lnTo>
                  <a:lnTo>
                    <a:pt x="2710421" y="415645"/>
                  </a:lnTo>
                  <a:lnTo>
                    <a:pt x="2750666" y="411624"/>
                  </a:lnTo>
                  <a:lnTo>
                    <a:pt x="2790655" y="409401"/>
                  </a:lnTo>
                  <a:lnTo>
                    <a:pt x="2830388" y="409060"/>
                  </a:lnTo>
                  <a:lnTo>
                    <a:pt x="2869871" y="410683"/>
                  </a:lnTo>
                  <a:lnTo>
                    <a:pt x="2909105" y="414353"/>
                  </a:lnTo>
                  <a:lnTo>
                    <a:pt x="2898131" y="396574"/>
                  </a:lnTo>
                  <a:lnTo>
                    <a:pt x="2650872" y="0"/>
                  </a:lnTo>
                  <a:close/>
                </a:path>
              </a:pathLst>
            </a:custGeom>
            <a:solidFill>
              <a:srgbClr val="69BA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Imagem 10" descr="Tela de jogo de vídeo game&#10;&#10;Descrição gerada automaticamente com confiança média">
            <a:extLst>
              <a:ext uri="{FF2B5EF4-FFF2-40B4-BE49-F238E27FC236}">
                <a16:creationId xmlns:a16="http://schemas.microsoft.com/office/drawing/2014/main" id="{AB52E887-37E8-488D-875C-4AA376A9F0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D5F5B"/>
              </a:clrFrom>
              <a:clrTo>
                <a:srgbClr val="5D5F5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361639"/>
            <a:ext cx="10088668" cy="536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955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1351</Words>
  <Application>Microsoft Office PowerPoint</Application>
  <PresentationFormat>Widescreen</PresentationFormat>
  <Paragraphs>175</Paragraphs>
  <Slides>35</Slides>
  <Notes>35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Trebuchet MS</vt:lpstr>
      <vt:lpstr>Tema do Office</vt:lpstr>
      <vt:lpstr>BIM EM PROJETOS DE INFRAESTRUTURA</vt:lpstr>
      <vt:lpstr>         Histórico de ATUAÇÃO       </vt:lpstr>
      <vt:lpstr>         Etapas do PROJETO       </vt:lpstr>
      <vt:lpstr>         Etapas do PROJETO       </vt:lpstr>
      <vt:lpstr>         Etapas do PROJETO       </vt:lpstr>
      <vt:lpstr>         Etapas do PROJETO       </vt:lpstr>
      <vt:lpstr>         Etapas do PROJETO       </vt:lpstr>
      <vt:lpstr>         Etapas do PROJETO       </vt:lpstr>
      <vt:lpstr>    Modelos        DESENVOLVIDOS   | TOPOGRAFIA</vt:lpstr>
      <vt:lpstr>    Modelos        DESENVOLVIDOS   | TOPOGRAFIA</vt:lpstr>
      <vt:lpstr>    Modelos        DESENVOLVIDOS |PAVIMENTAÇÃO</vt:lpstr>
      <vt:lpstr>    Modelos        DESENVOLVIDOS |TERRAPLENAGEM</vt:lpstr>
      <vt:lpstr>    Modelos        DESENVOLVIDOS |TRATAMENTOS                          GEOTÉCNICOS</vt:lpstr>
      <vt:lpstr>    Modelos        DESENVOLVIDOS |CONTENÇÕES</vt:lpstr>
      <vt:lpstr>    Modelos        DESENVOLVIDOS |CONTENÇÕES</vt:lpstr>
      <vt:lpstr>    Modelos        DESENVOLVIDOS |CONTENÇÕES</vt:lpstr>
      <vt:lpstr>    Modelos        DESENVOLVIDOS |CONTENÇÕES</vt:lpstr>
      <vt:lpstr>    Modelos        DESENVOLVIDOS |CONTENÇÕES</vt:lpstr>
      <vt:lpstr>    Modelos        DESENVOLVIDOS |SINALIZAÇÃO                                HORIZONTAL</vt:lpstr>
      <vt:lpstr>    Modelos        DESENVOLVIDOS |SINALIZAÇÃO                                VERTICAL</vt:lpstr>
      <vt:lpstr>    Modelos        DESENVOLVIDOS |DISPOSITIVOS          DE SEGURANÇA</vt:lpstr>
      <vt:lpstr>    Modelos        DESENVOLVIDOS |DRENAGEM</vt:lpstr>
      <vt:lpstr>    Modelos        DESENVOLVIDOS |DRENAGEM</vt:lpstr>
      <vt:lpstr>    Modelos        DESENVOLVIDOS |DRENAGEM</vt:lpstr>
      <vt:lpstr>    Modelos        DESENVOLVIDOS |DRENAGEM</vt:lpstr>
      <vt:lpstr>    Modelos        DESENVOLVIDOS |OBRAS DE         ARTE  ESPECIAIS</vt:lpstr>
      <vt:lpstr>    Modelos        DESENVOLVIDOS |OBRAS DE         ARTE  ESPECIAIS</vt:lpstr>
      <vt:lpstr>    Modelos        DESENVOLVIDOS |OBRAS DE         ARTE  ESPECIAIS</vt:lpstr>
      <vt:lpstr>    Usos: Extração de         QUANTITATIVOS</vt:lpstr>
      <vt:lpstr>    Usos: Extração de         QUANTITATIVOS</vt:lpstr>
      <vt:lpstr>    Usos: Testes de        INCOMPATIBILIDADES</vt:lpstr>
      <vt:lpstr>    Usos: Testes de        INCOMPATIBILIDADES</vt:lpstr>
      <vt:lpstr>    Usos: Simulações       DE EXECUÇÃO</vt:lpstr>
      <vt:lpstr>    Usos: Simulações       DE EXECUÇÃO | SIMULAÇÃO 40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Borges</dc:creator>
  <cp:lastModifiedBy>Gabriella Lima</cp:lastModifiedBy>
  <cp:revision>18</cp:revision>
  <dcterms:created xsi:type="dcterms:W3CDTF">2022-03-04T12:39:06Z</dcterms:created>
  <dcterms:modified xsi:type="dcterms:W3CDTF">2022-03-25T19:19:31Z</dcterms:modified>
</cp:coreProperties>
</file>