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44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0574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845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07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60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077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053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932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091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169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4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024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1828800" y="1855694"/>
            <a:ext cx="8296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3268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675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4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3</cp:revision>
  <dcterms:created xsi:type="dcterms:W3CDTF">2018-07-23T16:14:41Z</dcterms:created>
  <dcterms:modified xsi:type="dcterms:W3CDTF">2018-07-27T18:10:58Z</dcterms:modified>
</cp:coreProperties>
</file>