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26"/>
  </p:notesMasterIdLst>
  <p:sldIdLst>
    <p:sldId id="258" r:id="rId6"/>
    <p:sldId id="274" r:id="rId7"/>
    <p:sldId id="283" r:id="rId8"/>
    <p:sldId id="306" r:id="rId9"/>
    <p:sldId id="307" r:id="rId10"/>
    <p:sldId id="309" r:id="rId11"/>
    <p:sldId id="311" r:id="rId12"/>
    <p:sldId id="308" r:id="rId13"/>
    <p:sldId id="312" r:id="rId14"/>
    <p:sldId id="316" r:id="rId15"/>
    <p:sldId id="313" r:id="rId16"/>
    <p:sldId id="317" r:id="rId17"/>
    <p:sldId id="323" r:id="rId18"/>
    <p:sldId id="318" r:id="rId19"/>
    <p:sldId id="319" r:id="rId20"/>
    <p:sldId id="320" r:id="rId21"/>
    <p:sldId id="321" r:id="rId22"/>
    <p:sldId id="322" r:id="rId23"/>
    <p:sldId id="324" r:id="rId24"/>
    <p:sldId id="305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99FBD-237D-4A84-BB42-358082FD2717}" v="2098" dt="2021-11-30T13:56:15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80" y="84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Hasler" userId="4e29974a37e046fe" providerId="LiveId" clId="{D0699FBD-237D-4A84-BB42-358082FD2717}"/>
    <pc:docChg chg="undo custSel addSld delSld modSld sldOrd modMainMaster">
      <pc:chgData name="Charles Hasler" userId="4e29974a37e046fe" providerId="LiveId" clId="{D0699FBD-237D-4A84-BB42-358082FD2717}" dt="2021-11-30T13:56:15.235" v="8091"/>
      <pc:docMkLst>
        <pc:docMk/>
      </pc:docMkLst>
      <pc:sldChg chg="modSp mod">
        <pc:chgData name="Charles Hasler" userId="4e29974a37e046fe" providerId="LiveId" clId="{D0699FBD-237D-4A84-BB42-358082FD2717}" dt="2021-11-30T13:31:13.973" v="7691" actId="20577"/>
        <pc:sldMkLst>
          <pc:docMk/>
          <pc:sldMk cId="2599098510" sldId="258"/>
        </pc:sldMkLst>
        <pc:spChg chg="mod">
          <ac:chgData name="Charles Hasler" userId="4e29974a37e046fe" providerId="LiveId" clId="{D0699FBD-237D-4A84-BB42-358082FD2717}" dt="2021-11-30T13:31:13.973" v="7691" actId="20577"/>
          <ac:spMkLst>
            <pc:docMk/>
            <pc:sldMk cId="2599098510" sldId="258"/>
            <ac:spMk id="2" creationId="{00000000-0000-0000-0000-000000000000}"/>
          </ac:spMkLst>
        </pc:spChg>
        <pc:spChg chg="mod">
          <ac:chgData name="Charles Hasler" userId="4e29974a37e046fe" providerId="LiveId" clId="{D0699FBD-237D-4A84-BB42-358082FD2717}" dt="2021-11-30T13:29:53.258" v="7601" actId="6549"/>
          <ac:spMkLst>
            <pc:docMk/>
            <pc:sldMk cId="2599098510" sldId="258"/>
            <ac:spMk id="4" creationId="{00000000-0000-0000-0000-000000000000}"/>
          </ac:spMkLst>
        </pc:spChg>
      </pc:sldChg>
      <pc:sldChg chg="del">
        <pc:chgData name="Charles Hasler" userId="4e29974a37e046fe" providerId="LiveId" clId="{D0699FBD-237D-4A84-BB42-358082FD2717}" dt="2021-11-25T18:12:13.172" v="47" actId="2696"/>
        <pc:sldMkLst>
          <pc:docMk/>
          <pc:sldMk cId="3485095733" sldId="270"/>
        </pc:sldMkLst>
      </pc:sldChg>
      <pc:sldChg chg="del">
        <pc:chgData name="Charles Hasler" userId="4e29974a37e046fe" providerId="LiveId" clId="{D0699FBD-237D-4A84-BB42-358082FD2717}" dt="2021-11-25T18:12:16.541" v="48" actId="2696"/>
        <pc:sldMkLst>
          <pc:docMk/>
          <pc:sldMk cId="1368827626" sldId="272"/>
        </pc:sldMkLst>
      </pc:sldChg>
      <pc:sldChg chg="modSp mod">
        <pc:chgData name="Charles Hasler" userId="4e29974a37e046fe" providerId="LiveId" clId="{D0699FBD-237D-4A84-BB42-358082FD2717}" dt="2021-11-30T13:29:46.581" v="7589" actId="6549"/>
        <pc:sldMkLst>
          <pc:docMk/>
          <pc:sldMk cId="2478557561" sldId="274"/>
        </pc:sldMkLst>
        <pc:spChg chg="mod">
          <ac:chgData name="Charles Hasler" userId="4e29974a37e046fe" providerId="LiveId" clId="{D0699FBD-237D-4A84-BB42-358082FD2717}" dt="2021-11-25T18:13:47.537" v="67" actId="20577"/>
          <ac:spMkLst>
            <pc:docMk/>
            <pc:sldMk cId="2478557561" sldId="274"/>
            <ac:spMk id="2" creationId="{00000000-0000-0000-0000-000000000000}"/>
          </ac:spMkLst>
        </pc:spChg>
        <pc:spChg chg="mod">
          <ac:chgData name="Charles Hasler" userId="4e29974a37e046fe" providerId="LiveId" clId="{D0699FBD-237D-4A84-BB42-358082FD2717}" dt="2021-11-30T13:29:46.581" v="7589" actId="6549"/>
          <ac:spMkLst>
            <pc:docMk/>
            <pc:sldMk cId="2478557561" sldId="274"/>
            <ac:spMk id="4" creationId="{00000000-0000-0000-0000-000000000000}"/>
          </ac:spMkLst>
        </pc:spChg>
      </pc:sldChg>
      <pc:sldChg chg="del">
        <pc:chgData name="Charles Hasler" userId="4e29974a37e046fe" providerId="LiveId" clId="{D0699FBD-237D-4A84-BB42-358082FD2717}" dt="2021-11-25T18:12:27.728" v="52" actId="47"/>
        <pc:sldMkLst>
          <pc:docMk/>
          <pc:sldMk cId="1783848843" sldId="278"/>
        </pc:sldMkLst>
      </pc:sldChg>
      <pc:sldChg chg="del">
        <pc:chgData name="Charles Hasler" userId="4e29974a37e046fe" providerId="LiveId" clId="{D0699FBD-237D-4A84-BB42-358082FD2717}" dt="2021-11-25T18:12:20.612" v="49" actId="2696"/>
        <pc:sldMkLst>
          <pc:docMk/>
          <pc:sldMk cId="44993472" sldId="280"/>
        </pc:sldMkLst>
      </pc:sldChg>
      <pc:sldChg chg="addSp modSp">
        <pc:chgData name="Charles Hasler" userId="4e29974a37e046fe" providerId="LiveId" clId="{D0699FBD-237D-4A84-BB42-358082FD2717}" dt="2021-11-30T04:35:20.481" v="3251" actId="14100"/>
        <pc:sldMkLst>
          <pc:docMk/>
          <pc:sldMk cId="2088270643" sldId="283"/>
        </pc:sldMkLst>
        <pc:picChg chg="add mod">
          <ac:chgData name="Charles Hasler" userId="4e29974a37e046fe" providerId="LiveId" clId="{D0699FBD-237D-4A84-BB42-358082FD2717}" dt="2021-11-30T04:35:20.481" v="3251" actId="14100"/>
          <ac:picMkLst>
            <pc:docMk/>
            <pc:sldMk cId="2088270643" sldId="283"/>
            <ac:picMk id="2" creationId="{450A595C-F948-4707-9D9D-67E65E7D1C5A}"/>
          </ac:picMkLst>
        </pc:picChg>
      </pc:sldChg>
      <pc:sldChg chg="del">
        <pc:chgData name="Charles Hasler" userId="4e29974a37e046fe" providerId="LiveId" clId="{D0699FBD-237D-4A84-BB42-358082FD2717}" dt="2021-11-25T18:12:32.154" v="54" actId="47"/>
        <pc:sldMkLst>
          <pc:docMk/>
          <pc:sldMk cId="4279685279" sldId="284"/>
        </pc:sldMkLst>
      </pc:sldChg>
      <pc:sldChg chg="del">
        <pc:chgData name="Charles Hasler" userId="4e29974a37e046fe" providerId="LiveId" clId="{D0699FBD-237D-4A84-BB42-358082FD2717}" dt="2021-11-25T18:12:33.634" v="55" actId="47"/>
        <pc:sldMkLst>
          <pc:docMk/>
          <pc:sldMk cId="1749362210" sldId="294"/>
        </pc:sldMkLst>
      </pc:sldChg>
      <pc:sldChg chg="modSp mod">
        <pc:chgData name="Charles Hasler" userId="4e29974a37e046fe" providerId="LiveId" clId="{D0699FBD-237D-4A84-BB42-358082FD2717}" dt="2021-11-30T13:29:22.202" v="7565" actId="6549"/>
        <pc:sldMkLst>
          <pc:docMk/>
          <pc:sldMk cId="747281293" sldId="305"/>
        </pc:sldMkLst>
        <pc:spChg chg="mod">
          <ac:chgData name="Charles Hasler" userId="4e29974a37e046fe" providerId="LiveId" clId="{D0699FBD-237D-4A84-BB42-358082FD2717}" dt="2021-11-30T13:29:11.778" v="7553" actId="207"/>
          <ac:spMkLst>
            <pc:docMk/>
            <pc:sldMk cId="747281293" sldId="305"/>
            <ac:spMk id="2" creationId="{00000000-0000-0000-0000-000000000000}"/>
          </ac:spMkLst>
        </pc:spChg>
        <pc:spChg chg="mod">
          <ac:chgData name="Charles Hasler" userId="4e29974a37e046fe" providerId="LiveId" clId="{D0699FBD-237D-4A84-BB42-358082FD2717}" dt="2021-11-30T13:29:22.202" v="7565" actId="6549"/>
          <ac:spMkLst>
            <pc:docMk/>
            <pc:sldMk cId="747281293" sldId="305"/>
            <ac:spMk id="4" creationId="{00000000-0000-0000-0000-000000000000}"/>
          </ac:spMkLst>
        </pc:spChg>
      </pc:sldChg>
      <pc:sldChg chg="addSp delSp modSp add mod">
        <pc:chgData name="Charles Hasler" userId="4e29974a37e046fe" providerId="LiveId" clId="{D0699FBD-237D-4A84-BB42-358082FD2717}" dt="2021-11-30T04:54:51.256" v="3687" actId="1582"/>
        <pc:sldMkLst>
          <pc:docMk/>
          <pc:sldMk cId="2015000198" sldId="306"/>
        </pc:sldMkLst>
        <pc:spChg chg="add mod">
          <ac:chgData name="Charles Hasler" userId="4e29974a37e046fe" providerId="LiveId" clId="{D0699FBD-237D-4A84-BB42-358082FD2717}" dt="2021-11-30T04:54:51.256" v="3687" actId="1582"/>
          <ac:spMkLst>
            <pc:docMk/>
            <pc:sldMk cId="2015000198" sldId="306"/>
            <ac:spMk id="4" creationId="{8AB5D55D-4B1D-46B8-AAE3-75DF6FA8D010}"/>
          </ac:spMkLst>
        </pc:spChg>
        <pc:spChg chg="add mod">
          <ac:chgData name="Charles Hasler" userId="4e29974a37e046fe" providerId="LiveId" clId="{D0699FBD-237D-4A84-BB42-358082FD2717}" dt="2021-11-30T04:54:43.207" v="3686" actId="1582"/>
          <ac:spMkLst>
            <pc:docMk/>
            <pc:sldMk cId="2015000198" sldId="306"/>
            <ac:spMk id="5" creationId="{51ACB0CB-4E6F-43A7-988F-7C38A2578D69}"/>
          </ac:spMkLst>
        </pc:spChg>
        <pc:spChg chg="add mod">
          <ac:chgData name="Charles Hasler" userId="4e29974a37e046fe" providerId="LiveId" clId="{D0699FBD-237D-4A84-BB42-358082FD2717}" dt="2021-11-30T04:51:24.565" v="3653" actId="552"/>
          <ac:spMkLst>
            <pc:docMk/>
            <pc:sldMk cId="2015000198" sldId="306"/>
            <ac:spMk id="6" creationId="{1691DCFF-4932-4570-8C15-11610228C880}"/>
          </ac:spMkLst>
        </pc:spChg>
        <pc:spChg chg="add mod">
          <ac:chgData name="Charles Hasler" userId="4e29974a37e046fe" providerId="LiveId" clId="{D0699FBD-237D-4A84-BB42-358082FD2717}" dt="2021-11-30T04:54:06.974" v="3682" actId="1035"/>
          <ac:spMkLst>
            <pc:docMk/>
            <pc:sldMk cId="2015000198" sldId="306"/>
            <ac:spMk id="7" creationId="{08EAF93C-F922-49A0-B573-55E62A0F4A63}"/>
          </ac:spMkLst>
        </pc:spChg>
        <pc:picChg chg="del">
          <ac:chgData name="Charles Hasler" userId="4e29974a37e046fe" providerId="LiveId" clId="{D0699FBD-237D-4A84-BB42-358082FD2717}" dt="2021-11-25T18:15:44.273" v="110" actId="478"/>
          <ac:picMkLst>
            <pc:docMk/>
            <pc:sldMk cId="2015000198" sldId="306"/>
            <ac:picMk id="2" creationId="{450A595C-F948-4707-9D9D-67E65E7D1C5A}"/>
          </ac:picMkLst>
        </pc:picChg>
        <pc:picChg chg="add mod">
          <ac:chgData name="Charles Hasler" userId="4e29974a37e046fe" providerId="LiveId" clId="{D0699FBD-237D-4A84-BB42-358082FD2717}" dt="2021-11-30T04:39:06.093" v="3409" actId="1037"/>
          <ac:picMkLst>
            <pc:docMk/>
            <pc:sldMk cId="2015000198" sldId="306"/>
            <ac:picMk id="3" creationId="{4084D6B1-F5DA-4803-B4EA-9DA99830A674}"/>
          </ac:picMkLst>
        </pc:picChg>
      </pc:sldChg>
      <pc:sldChg chg="addSp delSp modSp add mod">
        <pc:chgData name="Charles Hasler" userId="4e29974a37e046fe" providerId="LiveId" clId="{D0699FBD-237D-4A84-BB42-358082FD2717}" dt="2021-11-30T04:55:37.177" v="3694" actId="1582"/>
        <pc:sldMkLst>
          <pc:docMk/>
          <pc:sldMk cId="88407802" sldId="307"/>
        </pc:sldMkLst>
        <pc:spChg chg="del">
          <ac:chgData name="Charles Hasler" userId="4e29974a37e046fe" providerId="LiveId" clId="{D0699FBD-237D-4A84-BB42-358082FD2717}" dt="2021-11-25T18:19:40.267" v="205" actId="478"/>
          <ac:spMkLst>
            <pc:docMk/>
            <pc:sldMk cId="88407802" sldId="307"/>
            <ac:spMk id="4" creationId="{8AB5D55D-4B1D-46B8-AAE3-75DF6FA8D010}"/>
          </ac:spMkLst>
        </pc:spChg>
        <pc:spChg chg="del">
          <ac:chgData name="Charles Hasler" userId="4e29974a37e046fe" providerId="LiveId" clId="{D0699FBD-237D-4A84-BB42-358082FD2717}" dt="2021-11-25T18:19:40.267" v="205" actId="478"/>
          <ac:spMkLst>
            <pc:docMk/>
            <pc:sldMk cId="88407802" sldId="307"/>
            <ac:spMk id="5" creationId="{51ACB0CB-4E6F-43A7-988F-7C38A2578D69}"/>
          </ac:spMkLst>
        </pc:spChg>
        <pc:spChg chg="del">
          <ac:chgData name="Charles Hasler" userId="4e29974a37e046fe" providerId="LiveId" clId="{D0699FBD-237D-4A84-BB42-358082FD2717}" dt="2021-11-25T18:19:40.267" v="205" actId="478"/>
          <ac:spMkLst>
            <pc:docMk/>
            <pc:sldMk cId="88407802" sldId="307"/>
            <ac:spMk id="6" creationId="{1691DCFF-4932-4570-8C15-11610228C880}"/>
          </ac:spMkLst>
        </pc:spChg>
        <pc:spChg chg="del">
          <ac:chgData name="Charles Hasler" userId="4e29974a37e046fe" providerId="LiveId" clId="{D0699FBD-237D-4A84-BB42-358082FD2717}" dt="2021-11-25T18:19:40.267" v="205" actId="478"/>
          <ac:spMkLst>
            <pc:docMk/>
            <pc:sldMk cId="88407802" sldId="307"/>
            <ac:spMk id="7" creationId="{08EAF93C-F922-49A0-B573-55E62A0F4A63}"/>
          </ac:spMkLst>
        </pc:spChg>
        <pc:spChg chg="add del mod">
          <ac:chgData name="Charles Hasler" userId="4e29974a37e046fe" providerId="LiveId" clId="{D0699FBD-237D-4A84-BB42-358082FD2717}" dt="2021-11-25T18:19:48.706" v="207" actId="478"/>
          <ac:spMkLst>
            <pc:docMk/>
            <pc:sldMk cId="88407802" sldId="307"/>
            <ac:spMk id="8" creationId="{1164EE51-5315-49A8-B170-897B0FF00FB2}"/>
          </ac:spMkLst>
        </pc:spChg>
        <pc:spChg chg="add mod">
          <ac:chgData name="Charles Hasler" userId="4e29974a37e046fe" providerId="LiveId" clId="{D0699FBD-237D-4A84-BB42-358082FD2717}" dt="2021-11-30T04:55:20.143" v="3690" actId="14100"/>
          <ac:spMkLst>
            <pc:docMk/>
            <pc:sldMk cId="88407802" sldId="307"/>
            <ac:spMk id="10" creationId="{3AEF9353-2C56-4DBB-99ED-9A1343479D6F}"/>
          </ac:spMkLst>
        </pc:spChg>
        <pc:spChg chg="add mod">
          <ac:chgData name="Charles Hasler" userId="4e29974a37e046fe" providerId="LiveId" clId="{D0699FBD-237D-4A84-BB42-358082FD2717}" dt="2021-11-30T04:55:37.177" v="3694" actId="1582"/>
          <ac:spMkLst>
            <pc:docMk/>
            <pc:sldMk cId="88407802" sldId="307"/>
            <ac:spMk id="11" creationId="{A270AF29-7E2C-4CED-913B-97336EAC68D7}"/>
          </ac:spMkLst>
        </pc:spChg>
        <pc:picChg chg="del">
          <ac:chgData name="Charles Hasler" userId="4e29974a37e046fe" providerId="LiveId" clId="{D0699FBD-237D-4A84-BB42-358082FD2717}" dt="2021-11-25T18:19:40.267" v="205" actId="478"/>
          <ac:picMkLst>
            <pc:docMk/>
            <pc:sldMk cId="88407802" sldId="307"/>
            <ac:picMk id="3" creationId="{4084D6B1-F5DA-4803-B4EA-9DA99830A674}"/>
          </ac:picMkLst>
        </pc:picChg>
        <pc:picChg chg="add mod">
          <ac:chgData name="Charles Hasler" userId="4e29974a37e046fe" providerId="LiveId" clId="{D0699FBD-237D-4A84-BB42-358082FD2717}" dt="2021-11-30T04:42:09.057" v="3510"/>
          <ac:picMkLst>
            <pc:docMk/>
            <pc:sldMk cId="88407802" sldId="307"/>
            <ac:picMk id="9" creationId="{6D484814-7B58-4225-90F0-7601F0F63F04}"/>
          </ac:picMkLst>
        </pc:picChg>
      </pc:sldChg>
      <pc:sldChg chg="del">
        <pc:chgData name="Charles Hasler" userId="4e29974a37e046fe" providerId="LiveId" clId="{D0699FBD-237D-4A84-BB42-358082FD2717}" dt="2021-11-25T18:12:24.674" v="50" actId="47"/>
        <pc:sldMkLst>
          <pc:docMk/>
          <pc:sldMk cId="484533126" sldId="307"/>
        </pc:sldMkLst>
      </pc:sldChg>
      <pc:sldChg chg="addSp delSp modSp add mod">
        <pc:chgData name="Charles Hasler" userId="4e29974a37e046fe" providerId="LiveId" clId="{D0699FBD-237D-4A84-BB42-358082FD2717}" dt="2021-11-30T04:58:15.571" v="3714" actId="20577"/>
        <pc:sldMkLst>
          <pc:docMk/>
          <pc:sldMk cId="1946059356" sldId="308"/>
        </pc:sldMkLst>
        <pc:spChg chg="add mod">
          <ac:chgData name="Charles Hasler" userId="4e29974a37e046fe" providerId="LiveId" clId="{D0699FBD-237D-4A84-BB42-358082FD2717}" dt="2021-11-30T03:20:50.034" v="1397" actId="1036"/>
          <ac:spMkLst>
            <pc:docMk/>
            <pc:sldMk cId="1946059356" sldId="308"/>
            <ac:spMk id="7" creationId="{4BEEC1A3-43F4-4D0D-A6C1-2B7C236E92EF}"/>
          </ac:spMkLst>
        </pc:spChg>
        <pc:spChg chg="add mod">
          <ac:chgData name="Charles Hasler" userId="4e29974a37e046fe" providerId="LiveId" clId="{D0699FBD-237D-4A84-BB42-358082FD2717}" dt="2021-11-30T04:58:15.571" v="3714" actId="20577"/>
          <ac:spMkLst>
            <pc:docMk/>
            <pc:sldMk cId="1946059356" sldId="308"/>
            <ac:spMk id="8" creationId="{AB64FCEF-8C71-4D7A-A9B3-EC78B798F207}"/>
          </ac:spMkLst>
        </pc:spChg>
        <pc:spChg chg="del">
          <ac:chgData name="Charles Hasler" userId="4e29974a37e046fe" providerId="LiveId" clId="{D0699FBD-237D-4A84-BB42-358082FD2717}" dt="2021-11-25T18:21:46.145" v="273" actId="478"/>
          <ac:spMkLst>
            <pc:docMk/>
            <pc:sldMk cId="1946059356" sldId="308"/>
            <ac:spMk id="10" creationId="{3AEF9353-2C56-4DBB-99ED-9A1343479D6F}"/>
          </ac:spMkLst>
        </pc:spChg>
        <pc:spChg chg="del">
          <ac:chgData name="Charles Hasler" userId="4e29974a37e046fe" providerId="LiveId" clId="{D0699FBD-237D-4A84-BB42-358082FD2717}" dt="2021-11-25T18:21:47.737" v="274" actId="478"/>
          <ac:spMkLst>
            <pc:docMk/>
            <pc:sldMk cId="1946059356" sldId="308"/>
            <ac:spMk id="11" creationId="{A270AF29-7E2C-4CED-913B-97336EAC68D7}"/>
          </ac:spMkLst>
        </pc:spChg>
        <pc:spChg chg="add mod">
          <ac:chgData name="Charles Hasler" userId="4e29974a37e046fe" providerId="LiveId" clId="{D0699FBD-237D-4A84-BB42-358082FD2717}" dt="2021-11-30T04:58:14.378" v="3713" actId="20577"/>
          <ac:spMkLst>
            <pc:docMk/>
            <pc:sldMk cId="1946059356" sldId="308"/>
            <ac:spMk id="12" creationId="{81AAD976-0DF6-4F32-92B5-4E89480943A7}"/>
          </ac:spMkLst>
        </pc:spChg>
        <pc:picChg chg="add mod">
          <ac:chgData name="Charles Hasler" userId="4e29974a37e046fe" providerId="LiveId" clId="{D0699FBD-237D-4A84-BB42-358082FD2717}" dt="2021-11-30T03:20:59.481" v="1398"/>
          <ac:picMkLst>
            <pc:docMk/>
            <pc:sldMk cId="1946059356" sldId="308"/>
            <ac:picMk id="5" creationId="{BE376874-B617-4A9B-AE3E-D72ED464AFFD}"/>
          </ac:picMkLst>
        </pc:picChg>
        <pc:picChg chg="add mod">
          <ac:chgData name="Charles Hasler" userId="4e29974a37e046fe" providerId="LiveId" clId="{D0699FBD-237D-4A84-BB42-358082FD2717}" dt="2021-11-30T04:46:59.120" v="3566" actId="2085"/>
          <ac:picMkLst>
            <pc:docMk/>
            <pc:sldMk cId="1946059356" sldId="308"/>
            <ac:picMk id="6" creationId="{BD24244A-EDB8-4F81-8965-FF939CB6FC91}"/>
          </ac:picMkLst>
        </pc:picChg>
        <pc:picChg chg="del">
          <ac:chgData name="Charles Hasler" userId="4e29974a37e046fe" providerId="LiveId" clId="{D0699FBD-237D-4A84-BB42-358082FD2717}" dt="2021-11-25T18:21:48.742" v="275" actId="478"/>
          <ac:picMkLst>
            <pc:docMk/>
            <pc:sldMk cId="1946059356" sldId="308"/>
            <ac:picMk id="9" creationId="{6D484814-7B58-4225-90F0-7601F0F63F04}"/>
          </ac:picMkLst>
        </pc:picChg>
      </pc:sldChg>
      <pc:sldChg chg="del">
        <pc:chgData name="Charles Hasler" userId="4e29974a37e046fe" providerId="LiveId" clId="{D0699FBD-237D-4A84-BB42-358082FD2717}" dt="2021-11-25T18:12:25.742" v="51" actId="47"/>
        <pc:sldMkLst>
          <pc:docMk/>
          <pc:sldMk cId="3840786674" sldId="308"/>
        </pc:sldMkLst>
      </pc:sldChg>
      <pc:sldChg chg="del">
        <pc:chgData name="Charles Hasler" userId="4e29974a37e046fe" providerId="LiveId" clId="{D0699FBD-237D-4A84-BB42-358082FD2717}" dt="2021-11-25T18:12:30.474" v="53" actId="47"/>
        <pc:sldMkLst>
          <pc:docMk/>
          <pc:sldMk cId="268185528" sldId="309"/>
        </pc:sldMkLst>
      </pc:sldChg>
      <pc:sldChg chg="addSp delSp modSp add mod ord">
        <pc:chgData name="Charles Hasler" userId="4e29974a37e046fe" providerId="LiveId" clId="{D0699FBD-237D-4A84-BB42-358082FD2717}" dt="2021-11-30T04:56:49.464" v="3702" actId="1582"/>
        <pc:sldMkLst>
          <pc:docMk/>
          <pc:sldMk cId="500779442" sldId="309"/>
        </pc:sldMkLst>
        <pc:spChg chg="add mod">
          <ac:chgData name="Charles Hasler" userId="4e29974a37e046fe" providerId="LiveId" clId="{D0699FBD-237D-4A84-BB42-358082FD2717}" dt="2021-11-30T04:56:33.006" v="3698" actId="1582"/>
          <ac:spMkLst>
            <pc:docMk/>
            <pc:sldMk cId="500779442" sldId="309"/>
            <ac:spMk id="2" creationId="{396F8B63-7CBF-4FCF-B898-4D89C09A1857}"/>
          </ac:spMkLst>
        </pc:spChg>
        <pc:spChg chg="add mod">
          <ac:chgData name="Charles Hasler" userId="4e29974a37e046fe" providerId="LiveId" clId="{D0699FBD-237D-4A84-BB42-358082FD2717}" dt="2021-11-30T04:56:49.464" v="3702" actId="1582"/>
          <ac:spMkLst>
            <pc:docMk/>
            <pc:sldMk cId="500779442" sldId="309"/>
            <ac:spMk id="3" creationId="{31082202-DFE5-4350-9C79-6DFFCE1344D4}"/>
          </ac:spMkLst>
        </pc:spChg>
        <pc:spChg chg="add del mod">
          <ac:chgData name="Charles Hasler" userId="4e29974a37e046fe" providerId="LiveId" clId="{D0699FBD-237D-4A84-BB42-358082FD2717}" dt="2021-11-30T03:27:50.853" v="1545" actId="478"/>
          <ac:spMkLst>
            <pc:docMk/>
            <pc:sldMk cId="500779442" sldId="309"/>
            <ac:spMk id="5" creationId="{8E98069E-38CE-4F17-BF02-841FED14E5DE}"/>
          </ac:spMkLst>
        </pc:spChg>
        <pc:spChg chg="add mod">
          <ac:chgData name="Charles Hasler" userId="4e29974a37e046fe" providerId="LiveId" clId="{D0699FBD-237D-4A84-BB42-358082FD2717}" dt="2021-11-30T04:45:43.185" v="3560" actId="207"/>
          <ac:spMkLst>
            <pc:docMk/>
            <pc:sldMk cId="500779442" sldId="309"/>
            <ac:spMk id="7" creationId="{74B4AC85-8862-481E-BBB4-48504146B6BD}"/>
          </ac:spMkLst>
        </pc:spChg>
      </pc:sldChg>
      <pc:sldChg chg="addSp delSp modSp add del mod ord setBg delAnim modAnim">
        <pc:chgData name="Charles Hasler" userId="4e29974a37e046fe" providerId="LiveId" clId="{D0699FBD-237D-4A84-BB42-358082FD2717}" dt="2021-11-30T05:40:38.515" v="5409" actId="2696"/>
        <pc:sldMkLst>
          <pc:docMk/>
          <pc:sldMk cId="1554802790" sldId="310"/>
        </pc:sldMkLst>
        <pc:spChg chg="add del">
          <ac:chgData name="Charles Hasler" userId="4e29974a37e046fe" providerId="LiveId" clId="{D0699FBD-237D-4A84-BB42-358082FD2717}" dt="2021-11-30T04:34:20.343" v="3242" actId="478"/>
          <ac:spMkLst>
            <pc:docMk/>
            <pc:sldMk cId="1554802790" sldId="310"/>
            <ac:spMk id="2" creationId="{3CB363CA-DE31-4677-AEF8-F37D36AA3665}"/>
          </ac:spMkLst>
        </pc:spChg>
        <pc:spChg chg="add del mod">
          <ac:chgData name="Charles Hasler" userId="4e29974a37e046fe" providerId="LiveId" clId="{D0699FBD-237D-4A84-BB42-358082FD2717}" dt="2021-11-30T04:14:18.477" v="2755" actId="478"/>
          <ac:spMkLst>
            <pc:docMk/>
            <pc:sldMk cId="1554802790" sldId="310"/>
            <ac:spMk id="3" creationId="{650E3C3F-A8FC-4F2B-A03A-CF643F437E5F}"/>
          </ac:spMkLst>
        </pc:spChg>
        <pc:spChg chg="add del mod">
          <ac:chgData name="Charles Hasler" userId="4e29974a37e046fe" providerId="LiveId" clId="{D0699FBD-237D-4A84-BB42-358082FD2717}" dt="2021-11-30T05:32:12.370" v="5232" actId="478"/>
          <ac:spMkLst>
            <pc:docMk/>
            <pc:sldMk cId="1554802790" sldId="310"/>
            <ac:spMk id="13" creationId="{280D4616-5128-4B52-9001-B50EDB631AFA}"/>
          </ac:spMkLst>
        </pc:spChg>
        <pc:spChg chg="add del mod">
          <ac:chgData name="Charles Hasler" userId="4e29974a37e046fe" providerId="LiveId" clId="{D0699FBD-237D-4A84-BB42-358082FD2717}" dt="2021-11-30T04:34:56.933" v="3248" actId="478"/>
          <ac:spMkLst>
            <pc:docMk/>
            <pc:sldMk cId="1554802790" sldId="310"/>
            <ac:spMk id="14" creationId="{294650C4-8C58-445E-86B2-CB76E87CDFB2}"/>
          </ac:spMkLst>
        </pc:spChg>
        <pc:spChg chg="add del mod">
          <ac:chgData name="Charles Hasler" userId="4e29974a37e046fe" providerId="LiveId" clId="{D0699FBD-237D-4A84-BB42-358082FD2717}" dt="2021-11-30T05:13:32.058" v="4487" actId="478"/>
          <ac:spMkLst>
            <pc:docMk/>
            <pc:sldMk cId="1554802790" sldId="310"/>
            <ac:spMk id="16" creationId="{2AB761D2-7EFB-4028-B8F2-655C6D3B20F8}"/>
          </ac:spMkLst>
        </pc:spChg>
        <pc:spChg chg="add mod">
          <ac:chgData name="Charles Hasler" userId="4e29974a37e046fe" providerId="LiveId" clId="{D0699FBD-237D-4A84-BB42-358082FD2717}" dt="2021-11-30T05:38:34.791" v="5331" actId="20577"/>
          <ac:spMkLst>
            <pc:docMk/>
            <pc:sldMk cId="1554802790" sldId="310"/>
            <ac:spMk id="17" creationId="{3CB17FE4-ACDF-45A2-9F0F-27FB5B7FB8BF}"/>
          </ac:spMkLst>
        </pc:spChg>
        <pc:spChg chg="add del mod">
          <ac:chgData name="Charles Hasler" userId="4e29974a37e046fe" providerId="LiveId" clId="{D0699FBD-237D-4A84-BB42-358082FD2717}" dt="2021-11-30T05:32:15.315" v="5234" actId="478"/>
          <ac:spMkLst>
            <pc:docMk/>
            <pc:sldMk cId="1554802790" sldId="310"/>
            <ac:spMk id="18" creationId="{A28D1533-89CE-4DE2-BA8F-7587C533208B}"/>
          </ac:spMkLst>
        </pc:spChg>
        <pc:spChg chg="add del mod">
          <ac:chgData name="Charles Hasler" userId="4e29974a37e046fe" providerId="LiveId" clId="{D0699FBD-237D-4A84-BB42-358082FD2717}" dt="2021-11-30T05:32:13.615" v="5233" actId="478"/>
          <ac:spMkLst>
            <pc:docMk/>
            <pc:sldMk cId="1554802790" sldId="310"/>
            <ac:spMk id="19" creationId="{C200144C-B5FF-44A8-BC69-1236EDD83543}"/>
          </ac:spMkLst>
        </pc:spChg>
        <pc:spChg chg="add mod">
          <ac:chgData name="Charles Hasler" userId="4e29974a37e046fe" providerId="LiveId" clId="{D0699FBD-237D-4A84-BB42-358082FD2717}" dt="2021-11-30T05:37:52.906" v="5322" actId="113"/>
          <ac:spMkLst>
            <pc:docMk/>
            <pc:sldMk cId="1554802790" sldId="310"/>
            <ac:spMk id="23" creationId="{36FE4869-F0AA-4EC9-ACEC-38003973189E}"/>
          </ac:spMkLst>
        </pc:spChg>
        <pc:spChg chg="add del">
          <ac:chgData name="Charles Hasler" userId="4e29974a37e046fe" providerId="LiveId" clId="{D0699FBD-237D-4A84-BB42-358082FD2717}" dt="2021-11-30T04:24:55.717" v="2831" actId="26606"/>
          <ac:spMkLst>
            <pc:docMk/>
            <pc:sldMk cId="1554802790" sldId="310"/>
            <ac:spMk id="71" creationId="{82A5F716-98EF-42EF-A471-87C6DFDCC799}"/>
          </ac:spMkLst>
        </pc:spChg>
        <pc:spChg chg="add del">
          <ac:chgData name="Charles Hasler" userId="4e29974a37e046fe" providerId="LiveId" clId="{D0699FBD-237D-4A84-BB42-358082FD2717}" dt="2021-11-30T04:24:55.717" v="2831" actId="26606"/>
          <ac:spMkLst>
            <pc:docMk/>
            <pc:sldMk cId="1554802790" sldId="310"/>
            <ac:spMk id="73" creationId="{B87687D8-4EF1-4EF2-BF7E-74BB4A3D1806}"/>
          </ac:spMkLst>
        </pc:spChg>
        <pc:spChg chg="add del">
          <ac:chgData name="Charles Hasler" userId="4e29974a37e046fe" providerId="LiveId" clId="{D0699FBD-237D-4A84-BB42-358082FD2717}" dt="2021-11-30T04:24:57.779" v="2833" actId="26606"/>
          <ac:spMkLst>
            <pc:docMk/>
            <pc:sldMk cId="1554802790" sldId="310"/>
            <ac:spMk id="75" creationId="{29FDB030-9B49-4CED-8CCD-4D99382388AC}"/>
          </ac:spMkLst>
        </pc:spChg>
        <pc:spChg chg="add del">
          <ac:chgData name="Charles Hasler" userId="4e29974a37e046fe" providerId="LiveId" clId="{D0699FBD-237D-4A84-BB42-358082FD2717}" dt="2021-11-30T04:24:57.779" v="2833" actId="26606"/>
          <ac:spMkLst>
            <pc:docMk/>
            <pc:sldMk cId="1554802790" sldId="310"/>
            <ac:spMk id="77" creationId="{3783CA14-24A1-485C-8B30-D6A5D87987AD}"/>
          </ac:spMkLst>
        </pc:spChg>
        <pc:spChg chg="add del">
          <ac:chgData name="Charles Hasler" userId="4e29974a37e046fe" providerId="LiveId" clId="{D0699FBD-237D-4A84-BB42-358082FD2717}" dt="2021-11-30T04:24:57.779" v="2833" actId="26606"/>
          <ac:spMkLst>
            <pc:docMk/>
            <pc:sldMk cId="1554802790" sldId="310"/>
            <ac:spMk id="79" creationId="{9A97C86A-04D6-40F7-AE84-31AB43E6A846}"/>
          </ac:spMkLst>
        </pc:spChg>
        <pc:spChg chg="add del">
          <ac:chgData name="Charles Hasler" userId="4e29974a37e046fe" providerId="LiveId" clId="{D0699FBD-237D-4A84-BB42-358082FD2717}" dt="2021-11-30T04:24:57.779" v="2833" actId="26606"/>
          <ac:spMkLst>
            <pc:docMk/>
            <pc:sldMk cId="1554802790" sldId="310"/>
            <ac:spMk id="81" creationId="{FF9F2414-84E8-453E-B1F3-389FDE8192D9}"/>
          </ac:spMkLst>
        </pc:spChg>
        <pc:spChg chg="add del">
          <ac:chgData name="Charles Hasler" userId="4e29974a37e046fe" providerId="LiveId" clId="{D0699FBD-237D-4A84-BB42-358082FD2717}" dt="2021-11-30T04:24:57.779" v="2833" actId="26606"/>
          <ac:spMkLst>
            <pc:docMk/>
            <pc:sldMk cId="1554802790" sldId="310"/>
            <ac:spMk id="83" creationId="{3ECA69A1-7536-43AC-85EF-C7106179F5ED}"/>
          </ac:spMkLst>
        </pc:spChg>
        <pc:spChg chg="add del">
          <ac:chgData name="Charles Hasler" userId="4e29974a37e046fe" providerId="LiveId" clId="{D0699FBD-237D-4A84-BB42-358082FD2717}" dt="2021-11-30T04:24:57.779" v="2833" actId="26606"/>
          <ac:spMkLst>
            <pc:docMk/>
            <pc:sldMk cId="1554802790" sldId="310"/>
            <ac:spMk id="1028" creationId="{F3060C83-F051-4F0E-ABAD-AA0DFC48B218}"/>
          </ac:spMkLst>
        </pc:spChg>
        <pc:spChg chg="add del">
          <ac:chgData name="Charles Hasler" userId="4e29974a37e046fe" providerId="LiveId" clId="{D0699FBD-237D-4A84-BB42-358082FD2717}" dt="2021-11-30T04:24:57.779" v="2833" actId="26606"/>
          <ac:spMkLst>
            <pc:docMk/>
            <pc:sldMk cId="1554802790" sldId="310"/>
            <ac:spMk id="1029" creationId="{83C98ABE-055B-441F-B07E-44F97F083C39}"/>
          </ac:spMkLst>
        </pc:spChg>
        <pc:graphicFrameChg chg="del">
          <ac:chgData name="Charles Hasler" userId="4e29974a37e046fe" providerId="LiveId" clId="{D0699FBD-237D-4A84-BB42-358082FD2717}" dt="2021-11-25T18:39:46.733" v="923" actId="478"/>
          <ac:graphicFrameMkLst>
            <pc:docMk/>
            <pc:sldMk cId="1554802790" sldId="310"/>
            <ac:graphicFrameMk id="2" creationId="{B41936FF-2825-4AFB-AA77-E9FD402BABE4}"/>
          </ac:graphicFrameMkLst>
        </pc:graphicFrameChg>
        <pc:graphicFrameChg chg="add del mod">
          <ac:chgData name="Charles Hasler" userId="4e29974a37e046fe" providerId="LiveId" clId="{D0699FBD-237D-4A84-BB42-358082FD2717}" dt="2021-11-30T05:32:20.659" v="5236"/>
          <ac:graphicFrameMkLst>
            <pc:docMk/>
            <pc:sldMk cId="1554802790" sldId="310"/>
            <ac:graphicFrameMk id="4" creationId="{E31EC299-15FC-4ECB-8609-41AB69AEF65C}"/>
          </ac:graphicFrameMkLst>
        </pc:graphicFrameChg>
        <pc:graphicFrameChg chg="add mod modGraphic">
          <ac:chgData name="Charles Hasler" userId="4e29974a37e046fe" providerId="LiveId" clId="{D0699FBD-237D-4A84-BB42-358082FD2717}" dt="2021-11-30T05:40:19.465" v="5408" actId="1037"/>
          <ac:graphicFrameMkLst>
            <pc:docMk/>
            <pc:sldMk cId="1554802790" sldId="310"/>
            <ac:graphicFrameMk id="5" creationId="{74B89FAE-F6A5-47B0-8BE9-756D0F8485A7}"/>
          </ac:graphicFrameMkLst>
        </pc:graphicFrameChg>
        <pc:picChg chg="add del mod">
          <ac:chgData name="Charles Hasler" userId="4e29974a37e046fe" providerId="LiveId" clId="{D0699FBD-237D-4A84-BB42-358082FD2717}" dt="2021-11-30T05:32:10.108" v="5231" actId="478"/>
          <ac:picMkLst>
            <pc:docMk/>
            <pc:sldMk cId="1554802790" sldId="310"/>
            <ac:picMk id="1026" creationId="{D0C6C33E-24AE-4954-B2EF-7F62FEF5B877}"/>
          </ac:picMkLst>
        </pc:picChg>
      </pc:sldChg>
      <pc:sldChg chg="modSp add mod ord">
        <pc:chgData name="Charles Hasler" userId="4e29974a37e046fe" providerId="LiveId" clId="{D0699FBD-237D-4A84-BB42-358082FD2717}" dt="2021-11-25T18:26:37.885" v="360" actId="20577"/>
        <pc:sldMkLst>
          <pc:docMk/>
          <pc:sldMk cId="3142862747" sldId="311"/>
        </pc:sldMkLst>
        <pc:spChg chg="mod">
          <ac:chgData name="Charles Hasler" userId="4e29974a37e046fe" providerId="LiveId" clId="{D0699FBD-237D-4A84-BB42-358082FD2717}" dt="2021-11-25T18:26:37.885" v="360" actId="20577"/>
          <ac:spMkLst>
            <pc:docMk/>
            <pc:sldMk cId="3142862747" sldId="311"/>
            <ac:spMk id="2" creationId="{00000000-0000-0000-0000-000000000000}"/>
          </ac:spMkLst>
        </pc:spChg>
      </pc:sldChg>
      <pc:sldChg chg="addSp delSp modSp add mod ord modAnim">
        <pc:chgData name="Charles Hasler" userId="4e29974a37e046fe" providerId="LiveId" clId="{D0699FBD-237D-4A84-BB42-358082FD2717}" dt="2021-11-30T03:55:33.491" v="2004"/>
        <pc:sldMkLst>
          <pc:docMk/>
          <pc:sldMk cId="2215630048" sldId="312"/>
        </pc:sldMkLst>
        <pc:picChg chg="add mod">
          <ac:chgData name="Charles Hasler" userId="4e29974a37e046fe" providerId="LiveId" clId="{D0699FBD-237D-4A84-BB42-358082FD2717}" dt="2021-11-30T03:41:55.160" v="1589" actId="1076"/>
          <ac:picMkLst>
            <pc:docMk/>
            <pc:sldMk cId="2215630048" sldId="312"/>
            <ac:picMk id="2" creationId="{E19ABAF2-A006-4999-932B-3387E983D058}"/>
          </ac:picMkLst>
        </pc:picChg>
        <pc:picChg chg="add del mod modCrop">
          <ac:chgData name="Charles Hasler" userId="4e29974a37e046fe" providerId="LiveId" clId="{D0699FBD-237D-4A84-BB42-358082FD2717}" dt="2021-11-30T03:41:10.645" v="1577" actId="478"/>
          <ac:picMkLst>
            <pc:docMk/>
            <pc:sldMk cId="2215630048" sldId="312"/>
            <ac:picMk id="3" creationId="{76E97196-1FC7-4B6F-954C-A9805877489B}"/>
          </ac:picMkLst>
        </pc:picChg>
        <pc:picChg chg="add mod">
          <ac:chgData name="Charles Hasler" userId="4e29974a37e046fe" providerId="LiveId" clId="{D0699FBD-237D-4A84-BB42-358082FD2717}" dt="2021-11-30T03:41:51.205" v="1588" actId="1076"/>
          <ac:picMkLst>
            <pc:docMk/>
            <pc:sldMk cId="2215630048" sldId="312"/>
            <ac:picMk id="8" creationId="{0582C122-24CA-4055-868E-901FD5DD4763}"/>
          </ac:picMkLst>
        </pc:picChg>
        <pc:picChg chg="add mod">
          <ac:chgData name="Charles Hasler" userId="4e29974a37e046fe" providerId="LiveId" clId="{D0699FBD-237D-4A84-BB42-358082FD2717}" dt="2021-11-30T03:51:02.024" v="1858"/>
          <ac:picMkLst>
            <pc:docMk/>
            <pc:sldMk cId="2215630048" sldId="312"/>
            <ac:picMk id="11" creationId="{A6ED86E4-2E8B-4AB0-A66E-9F3D6A651C85}"/>
          </ac:picMkLst>
        </pc:picChg>
        <pc:picChg chg="add mod">
          <ac:chgData name="Charles Hasler" userId="4e29974a37e046fe" providerId="LiveId" clId="{D0699FBD-237D-4A84-BB42-358082FD2717}" dt="2021-11-30T03:50:57.093" v="1857"/>
          <ac:picMkLst>
            <pc:docMk/>
            <pc:sldMk cId="2215630048" sldId="312"/>
            <ac:picMk id="13" creationId="{EE5C6965-17F6-4F87-86E2-A6322679A6D1}"/>
          </ac:picMkLst>
        </pc:picChg>
        <pc:picChg chg="add mod">
          <ac:chgData name="Charles Hasler" userId="4e29974a37e046fe" providerId="LiveId" clId="{D0699FBD-237D-4A84-BB42-358082FD2717}" dt="2021-11-30T03:53:36.836" v="1999" actId="1035"/>
          <ac:picMkLst>
            <pc:docMk/>
            <pc:sldMk cId="2215630048" sldId="312"/>
            <ac:picMk id="15" creationId="{74F3DB5F-A6C5-4CEF-985F-AC7C2B960930}"/>
          </ac:picMkLst>
        </pc:picChg>
        <pc:cxnChg chg="add del mod">
          <ac:chgData name="Charles Hasler" userId="4e29974a37e046fe" providerId="LiveId" clId="{D0699FBD-237D-4A84-BB42-358082FD2717}" dt="2021-11-30T03:41:17.381" v="1581" actId="478"/>
          <ac:cxnSpMkLst>
            <pc:docMk/>
            <pc:sldMk cId="2215630048" sldId="312"/>
            <ac:cxnSpMk id="4" creationId="{2961840C-B0E8-430E-90CD-FEE75524229C}"/>
          </ac:cxnSpMkLst>
        </pc:cxnChg>
        <pc:cxnChg chg="add del mod">
          <ac:chgData name="Charles Hasler" userId="4e29974a37e046fe" providerId="LiveId" clId="{D0699FBD-237D-4A84-BB42-358082FD2717}" dt="2021-11-30T03:41:12.447" v="1578" actId="478"/>
          <ac:cxnSpMkLst>
            <pc:docMk/>
            <pc:sldMk cId="2215630048" sldId="312"/>
            <ac:cxnSpMk id="5" creationId="{9E421117-DCF2-487F-8E68-097F93859E0E}"/>
          </ac:cxnSpMkLst>
        </pc:cxnChg>
        <pc:cxnChg chg="add del mod">
          <ac:chgData name="Charles Hasler" userId="4e29974a37e046fe" providerId="LiveId" clId="{D0699FBD-237D-4A84-BB42-358082FD2717}" dt="2021-11-30T03:41:15.547" v="1580" actId="478"/>
          <ac:cxnSpMkLst>
            <pc:docMk/>
            <pc:sldMk cId="2215630048" sldId="312"/>
            <ac:cxnSpMk id="6" creationId="{CC1A700A-CEAE-4DBE-B7CC-91A11640FFB8}"/>
          </ac:cxnSpMkLst>
        </pc:cxnChg>
        <pc:cxnChg chg="add del mod">
          <ac:chgData name="Charles Hasler" userId="4e29974a37e046fe" providerId="LiveId" clId="{D0699FBD-237D-4A84-BB42-358082FD2717}" dt="2021-11-30T03:41:13.910" v="1579" actId="478"/>
          <ac:cxnSpMkLst>
            <pc:docMk/>
            <pc:sldMk cId="2215630048" sldId="312"/>
            <ac:cxnSpMk id="10" creationId="{47276C72-FFFF-4182-9F38-30EC6978B648}"/>
          </ac:cxnSpMkLst>
        </pc:cxnChg>
      </pc:sldChg>
      <pc:sldChg chg="addSp delSp modSp add mod ord delAnim modAnim">
        <pc:chgData name="Charles Hasler" userId="4e29974a37e046fe" providerId="LiveId" clId="{D0699FBD-237D-4A84-BB42-358082FD2717}" dt="2021-11-30T13:36:12.055" v="7692" actId="207"/>
        <pc:sldMkLst>
          <pc:docMk/>
          <pc:sldMk cId="3773847528" sldId="313"/>
        </pc:sldMkLst>
        <pc:spChg chg="add del mod">
          <ac:chgData name="Charles Hasler" userId="4e29974a37e046fe" providerId="LiveId" clId="{D0699FBD-237D-4A84-BB42-358082FD2717}" dt="2021-11-30T04:11:06.431" v="2701" actId="478"/>
          <ac:spMkLst>
            <pc:docMk/>
            <pc:sldMk cId="3773847528" sldId="313"/>
            <ac:spMk id="3" creationId="{AB6C3037-B9ED-476E-AC5B-DE75B2EEF00D}"/>
          </ac:spMkLst>
        </pc:spChg>
        <pc:spChg chg="add mod">
          <ac:chgData name="Charles Hasler" userId="4e29974a37e046fe" providerId="LiveId" clId="{D0699FBD-237D-4A84-BB42-358082FD2717}" dt="2021-11-30T13:36:12.055" v="7692" actId="207"/>
          <ac:spMkLst>
            <pc:docMk/>
            <pc:sldMk cId="3773847528" sldId="313"/>
            <ac:spMk id="4" creationId="{84069265-98A1-4E04-8DE3-0C35FE77B5C9}"/>
          </ac:spMkLst>
        </pc:spChg>
        <pc:picChg chg="add mod">
          <ac:chgData name="Charles Hasler" userId="4e29974a37e046fe" providerId="LiveId" clId="{D0699FBD-237D-4A84-BB42-358082FD2717}" dt="2021-11-30T03:57:43.588" v="2177" actId="1037"/>
          <ac:picMkLst>
            <pc:docMk/>
            <pc:sldMk cId="3773847528" sldId="313"/>
            <ac:picMk id="2" creationId="{700C04FB-3B7F-4D99-B3E4-6E0D61889433}"/>
          </ac:picMkLst>
        </pc:picChg>
        <pc:picChg chg="add del mod">
          <ac:chgData name="Charles Hasler" userId="4e29974a37e046fe" providerId="LiveId" clId="{D0699FBD-237D-4A84-BB42-358082FD2717}" dt="2021-11-25T18:36:31.439" v="848" actId="478"/>
          <ac:picMkLst>
            <pc:docMk/>
            <pc:sldMk cId="3773847528" sldId="313"/>
            <ac:picMk id="4" creationId="{F89C98B3-E6F0-4F5C-BAB4-3CCD37964AB0}"/>
          </ac:picMkLst>
        </pc:picChg>
      </pc:sldChg>
      <pc:sldChg chg="addSp delSp modSp add del mod ord">
        <pc:chgData name="Charles Hasler" userId="4e29974a37e046fe" providerId="LiveId" clId="{D0699FBD-237D-4A84-BB42-358082FD2717}" dt="2021-11-25T18:37:39.635" v="854" actId="2696"/>
        <pc:sldMkLst>
          <pc:docMk/>
          <pc:sldMk cId="2328110706" sldId="314"/>
        </pc:sldMkLst>
        <pc:picChg chg="add mod">
          <ac:chgData name="Charles Hasler" userId="4e29974a37e046fe" providerId="LiveId" clId="{D0699FBD-237D-4A84-BB42-358082FD2717}" dt="2021-11-25T18:36:11.996" v="846" actId="14100"/>
          <ac:picMkLst>
            <pc:docMk/>
            <pc:sldMk cId="2328110706" sldId="314"/>
            <ac:picMk id="2" creationId="{A3431E8D-A7C7-4120-A6FD-8F61E6A22DA1}"/>
          </ac:picMkLst>
        </pc:picChg>
        <pc:cxnChg chg="add del mod">
          <ac:chgData name="Charles Hasler" userId="4e29974a37e046fe" providerId="LiveId" clId="{D0699FBD-237D-4A84-BB42-358082FD2717}" dt="2021-11-25T18:36:15.080" v="847" actId="478"/>
          <ac:cxnSpMkLst>
            <pc:docMk/>
            <pc:sldMk cId="2328110706" sldId="314"/>
            <ac:cxnSpMk id="3" creationId="{89195E5F-286F-4224-B84F-D95306BB13DE}"/>
          </ac:cxnSpMkLst>
        </pc:cxnChg>
      </pc:sldChg>
      <pc:sldChg chg="add del">
        <pc:chgData name="Charles Hasler" userId="4e29974a37e046fe" providerId="LiveId" clId="{D0699FBD-237D-4A84-BB42-358082FD2717}" dt="2021-11-25T18:44:04.435" v="961" actId="2696"/>
        <pc:sldMkLst>
          <pc:docMk/>
          <pc:sldMk cId="625371207" sldId="315"/>
        </pc:sldMkLst>
      </pc:sldChg>
      <pc:sldChg chg="modSp add mod ord">
        <pc:chgData name="Charles Hasler" userId="4e29974a37e046fe" providerId="LiveId" clId="{D0699FBD-237D-4A84-BB42-358082FD2717}" dt="2021-11-30T13:29:36.799" v="7577" actId="6549"/>
        <pc:sldMkLst>
          <pc:docMk/>
          <pc:sldMk cId="86731009" sldId="316"/>
        </pc:sldMkLst>
        <pc:spChg chg="mod">
          <ac:chgData name="Charles Hasler" userId="4e29974a37e046fe" providerId="LiveId" clId="{D0699FBD-237D-4A84-BB42-358082FD2717}" dt="2021-11-30T05:26:48.083" v="5151" actId="20577"/>
          <ac:spMkLst>
            <pc:docMk/>
            <pc:sldMk cId="86731009" sldId="316"/>
            <ac:spMk id="2" creationId="{00000000-0000-0000-0000-000000000000}"/>
          </ac:spMkLst>
        </pc:spChg>
        <pc:spChg chg="mod">
          <ac:chgData name="Charles Hasler" userId="4e29974a37e046fe" providerId="LiveId" clId="{D0699FBD-237D-4A84-BB42-358082FD2717}" dt="2021-11-30T13:29:36.799" v="7577" actId="6549"/>
          <ac:spMkLst>
            <pc:docMk/>
            <pc:sldMk cId="86731009" sldId="316"/>
            <ac:spMk id="4" creationId="{00000000-0000-0000-0000-000000000000}"/>
          </ac:spMkLst>
        </pc:spChg>
      </pc:sldChg>
      <pc:sldChg chg="modSp add mod ord">
        <pc:chgData name="Charles Hasler" userId="4e29974a37e046fe" providerId="LiveId" clId="{D0699FBD-237D-4A84-BB42-358082FD2717}" dt="2021-11-30T13:47:48.445" v="8029" actId="1036"/>
        <pc:sldMkLst>
          <pc:docMk/>
          <pc:sldMk cId="4084776177" sldId="317"/>
        </pc:sldMkLst>
        <pc:spChg chg="mod">
          <ac:chgData name="Charles Hasler" userId="4e29974a37e046fe" providerId="LiveId" clId="{D0699FBD-237D-4A84-BB42-358082FD2717}" dt="2021-11-30T13:47:48.445" v="8029" actId="1036"/>
          <ac:spMkLst>
            <pc:docMk/>
            <pc:sldMk cId="4084776177" sldId="317"/>
            <ac:spMk id="13" creationId="{280D4616-5128-4B52-9001-B50EDB631AFA}"/>
          </ac:spMkLst>
        </pc:spChg>
        <pc:spChg chg="mod">
          <ac:chgData name="Charles Hasler" userId="4e29974a37e046fe" providerId="LiveId" clId="{D0699FBD-237D-4A84-BB42-358082FD2717}" dt="2021-11-30T05:28:25.759" v="5171" actId="1037"/>
          <ac:spMkLst>
            <pc:docMk/>
            <pc:sldMk cId="4084776177" sldId="317"/>
            <ac:spMk id="17" creationId="{3CB17FE4-ACDF-45A2-9F0F-27FB5B7FB8BF}"/>
          </ac:spMkLst>
        </pc:spChg>
        <pc:spChg chg="mod">
          <ac:chgData name="Charles Hasler" userId="4e29974a37e046fe" providerId="LiveId" clId="{D0699FBD-237D-4A84-BB42-358082FD2717}" dt="2021-11-30T13:47:48.445" v="8029" actId="1036"/>
          <ac:spMkLst>
            <pc:docMk/>
            <pc:sldMk cId="4084776177" sldId="317"/>
            <ac:spMk id="18" creationId="{A28D1533-89CE-4DE2-BA8F-7587C533208B}"/>
          </ac:spMkLst>
        </pc:spChg>
        <pc:spChg chg="mod">
          <ac:chgData name="Charles Hasler" userId="4e29974a37e046fe" providerId="LiveId" clId="{D0699FBD-237D-4A84-BB42-358082FD2717}" dt="2021-11-30T13:47:48.445" v="8029" actId="1036"/>
          <ac:spMkLst>
            <pc:docMk/>
            <pc:sldMk cId="4084776177" sldId="317"/>
            <ac:spMk id="19" creationId="{C200144C-B5FF-44A8-BC69-1236EDD83543}"/>
          </ac:spMkLst>
        </pc:spChg>
      </pc:sldChg>
      <pc:sldChg chg="addSp delSp modSp add mod">
        <pc:chgData name="Charles Hasler" userId="4e29974a37e046fe" providerId="LiveId" clId="{D0699FBD-237D-4A84-BB42-358082FD2717}" dt="2021-11-30T12:30:53.888" v="6089"/>
        <pc:sldMkLst>
          <pc:docMk/>
          <pc:sldMk cId="1304731145" sldId="318"/>
        </pc:sldMkLst>
        <pc:spChg chg="mod">
          <ac:chgData name="Charles Hasler" userId="4e29974a37e046fe" providerId="LiveId" clId="{D0699FBD-237D-4A84-BB42-358082FD2717}" dt="2021-11-30T05:41:26.198" v="5414" actId="20577"/>
          <ac:spMkLst>
            <pc:docMk/>
            <pc:sldMk cId="1304731145" sldId="318"/>
            <ac:spMk id="17" creationId="{3CB17FE4-ACDF-45A2-9F0F-27FB5B7FB8BF}"/>
          </ac:spMkLst>
        </pc:spChg>
        <pc:graphicFrameChg chg="add del mod">
          <ac:chgData name="Charles Hasler" userId="4e29974a37e046fe" providerId="LiveId" clId="{D0699FBD-237D-4A84-BB42-358082FD2717}" dt="2021-11-30T05:42:14.618" v="5417"/>
          <ac:graphicFrameMkLst>
            <pc:docMk/>
            <pc:sldMk cId="1304731145" sldId="318"/>
            <ac:graphicFrameMk id="2" creationId="{37421636-7D1E-42CF-A7A3-9D09AD0A8FC9}"/>
          </ac:graphicFrameMkLst>
        </pc:graphicFrameChg>
        <pc:graphicFrameChg chg="add del mod">
          <ac:chgData name="Charles Hasler" userId="4e29974a37e046fe" providerId="LiveId" clId="{D0699FBD-237D-4A84-BB42-358082FD2717}" dt="2021-11-30T12:30:16.006" v="6083"/>
          <ac:graphicFrameMkLst>
            <pc:docMk/>
            <pc:sldMk cId="1304731145" sldId="318"/>
            <ac:graphicFrameMk id="2" creationId="{B878BCA1-E52E-434F-8538-A8DC844E5CF4}"/>
          </ac:graphicFrameMkLst>
        </pc:graphicFrameChg>
        <pc:graphicFrameChg chg="add mod modGraphic">
          <ac:chgData name="Charles Hasler" userId="4e29974a37e046fe" providerId="LiveId" clId="{D0699FBD-237D-4A84-BB42-358082FD2717}" dt="2021-11-30T12:30:46.311" v="6087" actId="572"/>
          <ac:graphicFrameMkLst>
            <pc:docMk/>
            <pc:sldMk cId="1304731145" sldId="318"/>
            <ac:graphicFrameMk id="3" creationId="{DF17AFFA-3A0C-4F3A-9BC2-7EE34B047CA4}"/>
          </ac:graphicFrameMkLst>
        </pc:graphicFrameChg>
        <pc:graphicFrameChg chg="add del mod">
          <ac:chgData name="Charles Hasler" userId="4e29974a37e046fe" providerId="LiveId" clId="{D0699FBD-237D-4A84-BB42-358082FD2717}" dt="2021-11-30T05:47:17.868" v="5469"/>
          <ac:graphicFrameMkLst>
            <pc:docMk/>
            <pc:sldMk cId="1304731145" sldId="318"/>
            <ac:graphicFrameMk id="4" creationId="{39C968E2-94F9-49A8-9C8D-1F831DE8F834}"/>
          </ac:graphicFrameMkLst>
        </pc:graphicFrameChg>
        <pc:graphicFrameChg chg="add del mod">
          <ac:chgData name="Charles Hasler" userId="4e29974a37e046fe" providerId="LiveId" clId="{D0699FBD-237D-4A84-BB42-358082FD2717}" dt="2021-11-30T12:30:42.515" v="6086"/>
          <ac:graphicFrameMkLst>
            <pc:docMk/>
            <pc:sldMk cId="1304731145" sldId="318"/>
            <ac:graphicFrameMk id="4" creationId="{E4CD4116-0FB2-45CA-AAD4-9A068E7597C8}"/>
          </ac:graphicFrameMkLst>
        </pc:graphicFrameChg>
        <pc:graphicFrameChg chg="add del mod">
          <ac:chgData name="Charles Hasler" userId="4e29974a37e046fe" providerId="LiveId" clId="{D0699FBD-237D-4A84-BB42-358082FD2717}" dt="2021-11-30T12:30:53.888" v="6089"/>
          <ac:graphicFrameMkLst>
            <pc:docMk/>
            <pc:sldMk cId="1304731145" sldId="318"/>
            <ac:graphicFrameMk id="5" creationId="{34CF839B-AF87-431E-9221-F96C4610F7E4}"/>
          </ac:graphicFrameMkLst>
        </pc:graphicFrameChg>
        <pc:graphicFrameChg chg="del">
          <ac:chgData name="Charles Hasler" userId="4e29974a37e046fe" providerId="LiveId" clId="{D0699FBD-237D-4A84-BB42-358082FD2717}" dt="2021-11-30T05:42:09.440" v="5415" actId="478"/>
          <ac:graphicFrameMkLst>
            <pc:docMk/>
            <pc:sldMk cId="1304731145" sldId="318"/>
            <ac:graphicFrameMk id="5" creationId="{74B89FAE-F6A5-47B0-8BE9-756D0F8485A7}"/>
          </ac:graphicFrameMkLst>
        </pc:graphicFrameChg>
        <pc:graphicFrameChg chg="add del mod">
          <ac:chgData name="Charles Hasler" userId="4e29974a37e046fe" providerId="LiveId" clId="{D0699FBD-237D-4A84-BB42-358082FD2717}" dt="2021-11-30T05:48:14.716" v="5480"/>
          <ac:graphicFrameMkLst>
            <pc:docMk/>
            <pc:sldMk cId="1304731145" sldId="318"/>
            <ac:graphicFrameMk id="6" creationId="{35F5FCC9-B7BA-49EA-B012-715195FD2121}"/>
          </ac:graphicFrameMkLst>
        </pc:graphicFrameChg>
        <pc:graphicFrameChg chg="add del mod">
          <ac:chgData name="Charles Hasler" userId="4e29974a37e046fe" providerId="LiveId" clId="{D0699FBD-237D-4A84-BB42-358082FD2717}" dt="2021-11-30T05:48:30.845" v="5483"/>
          <ac:graphicFrameMkLst>
            <pc:docMk/>
            <pc:sldMk cId="1304731145" sldId="318"/>
            <ac:graphicFrameMk id="7" creationId="{4723E593-FA0E-43EC-9FB7-F2C14414F3C9}"/>
          </ac:graphicFrameMkLst>
        </pc:graphicFrameChg>
        <pc:graphicFrameChg chg="add del mod">
          <ac:chgData name="Charles Hasler" userId="4e29974a37e046fe" providerId="LiveId" clId="{D0699FBD-237D-4A84-BB42-358082FD2717}" dt="2021-11-30T05:48:44.997" v="5486"/>
          <ac:graphicFrameMkLst>
            <pc:docMk/>
            <pc:sldMk cId="1304731145" sldId="318"/>
            <ac:graphicFrameMk id="8" creationId="{1193F3EA-0695-4D96-AF7D-B182609A2BBC}"/>
          </ac:graphicFrameMkLst>
        </pc:graphicFrameChg>
        <pc:graphicFrameChg chg="add del mod">
          <ac:chgData name="Charles Hasler" userId="4e29974a37e046fe" providerId="LiveId" clId="{D0699FBD-237D-4A84-BB42-358082FD2717}" dt="2021-11-30T05:49:13.480" v="5489"/>
          <ac:graphicFrameMkLst>
            <pc:docMk/>
            <pc:sldMk cId="1304731145" sldId="318"/>
            <ac:graphicFrameMk id="9" creationId="{9593102F-FEAE-4D7D-A85B-499C83A0DEB5}"/>
          </ac:graphicFrameMkLst>
        </pc:graphicFrameChg>
        <pc:graphicFrameChg chg="add del mod">
          <ac:chgData name="Charles Hasler" userId="4e29974a37e046fe" providerId="LiveId" clId="{D0699FBD-237D-4A84-BB42-358082FD2717}" dt="2021-11-30T05:49:32.129" v="5492"/>
          <ac:graphicFrameMkLst>
            <pc:docMk/>
            <pc:sldMk cId="1304731145" sldId="318"/>
            <ac:graphicFrameMk id="10" creationId="{3CCFC0D9-C674-4110-AB11-C2ED9683ADCB}"/>
          </ac:graphicFrameMkLst>
        </pc:graphicFrameChg>
        <pc:graphicFrameChg chg="add del mod">
          <ac:chgData name="Charles Hasler" userId="4e29974a37e046fe" providerId="LiveId" clId="{D0699FBD-237D-4A84-BB42-358082FD2717}" dt="2021-11-30T05:50:01.645" v="5495"/>
          <ac:graphicFrameMkLst>
            <pc:docMk/>
            <pc:sldMk cId="1304731145" sldId="318"/>
            <ac:graphicFrameMk id="11" creationId="{35D12842-9890-4F5D-BA48-536A0D77B709}"/>
          </ac:graphicFrameMkLst>
        </pc:graphicFrameChg>
        <pc:graphicFrameChg chg="add del mod">
          <ac:chgData name="Charles Hasler" userId="4e29974a37e046fe" providerId="LiveId" clId="{D0699FBD-237D-4A84-BB42-358082FD2717}" dt="2021-11-30T05:50:20.752" v="5498"/>
          <ac:graphicFrameMkLst>
            <pc:docMk/>
            <pc:sldMk cId="1304731145" sldId="318"/>
            <ac:graphicFrameMk id="12" creationId="{32A35836-CD9A-4779-97AB-A771A198AC8F}"/>
          </ac:graphicFrameMkLst>
        </pc:graphicFrameChg>
      </pc:sldChg>
      <pc:sldChg chg="modSp add mod">
        <pc:chgData name="Charles Hasler" userId="4e29974a37e046fe" providerId="LiveId" clId="{D0699FBD-237D-4A84-BB42-358082FD2717}" dt="2021-11-30T12:31:22.134" v="6100" actId="1035"/>
        <pc:sldMkLst>
          <pc:docMk/>
          <pc:sldMk cId="3295062205" sldId="319"/>
        </pc:sldMkLst>
        <pc:graphicFrameChg chg="mod modGraphic">
          <ac:chgData name="Charles Hasler" userId="4e29974a37e046fe" providerId="LiveId" clId="{D0699FBD-237D-4A84-BB42-358082FD2717}" dt="2021-11-30T12:31:22.134" v="6100" actId="1035"/>
          <ac:graphicFrameMkLst>
            <pc:docMk/>
            <pc:sldMk cId="3295062205" sldId="319"/>
            <ac:graphicFrameMk id="3" creationId="{DF17AFFA-3A0C-4F3A-9BC2-7EE34B047CA4}"/>
          </ac:graphicFrameMkLst>
        </pc:graphicFrameChg>
      </pc:sldChg>
      <pc:sldChg chg="addSp delSp modSp add mod">
        <pc:chgData name="Charles Hasler" userId="4e29974a37e046fe" providerId="LiveId" clId="{D0699FBD-237D-4A84-BB42-358082FD2717}" dt="2021-11-30T12:31:14.546" v="6095" actId="1035"/>
        <pc:sldMkLst>
          <pc:docMk/>
          <pc:sldMk cId="2408532171" sldId="320"/>
        </pc:sldMkLst>
        <pc:spChg chg="mod">
          <ac:chgData name="Charles Hasler" userId="4e29974a37e046fe" providerId="LiveId" clId="{D0699FBD-237D-4A84-BB42-358082FD2717}" dt="2021-11-30T05:56:13.633" v="5554" actId="20577"/>
          <ac:spMkLst>
            <pc:docMk/>
            <pc:sldMk cId="2408532171" sldId="320"/>
            <ac:spMk id="17" creationId="{3CB17FE4-ACDF-45A2-9F0F-27FB5B7FB8BF}"/>
          </ac:spMkLst>
        </pc:spChg>
        <pc:graphicFrameChg chg="add del mod">
          <ac:chgData name="Charles Hasler" userId="4e29974a37e046fe" providerId="LiveId" clId="{D0699FBD-237D-4A84-BB42-358082FD2717}" dt="2021-11-30T05:57:27.623" v="5564" actId="478"/>
          <ac:graphicFrameMkLst>
            <pc:docMk/>
            <pc:sldMk cId="2408532171" sldId="320"/>
            <ac:graphicFrameMk id="2" creationId="{CD57F3C6-5279-4D12-89CD-6ED148EE0283}"/>
          </ac:graphicFrameMkLst>
        </pc:graphicFrameChg>
        <pc:graphicFrameChg chg="mod modGraphic">
          <ac:chgData name="Charles Hasler" userId="4e29974a37e046fe" providerId="LiveId" clId="{D0699FBD-237D-4A84-BB42-358082FD2717}" dt="2021-11-30T12:31:14.546" v="6095" actId="1035"/>
          <ac:graphicFrameMkLst>
            <pc:docMk/>
            <pc:sldMk cId="2408532171" sldId="320"/>
            <ac:graphicFrameMk id="3" creationId="{DF17AFFA-3A0C-4F3A-9BC2-7EE34B047CA4}"/>
          </ac:graphicFrameMkLst>
        </pc:graphicFrameChg>
      </pc:sldChg>
      <pc:sldChg chg="addSp delSp modSp add mod">
        <pc:chgData name="Charles Hasler" userId="4e29974a37e046fe" providerId="LiveId" clId="{D0699FBD-237D-4A84-BB42-358082FD2717}" dt="2021-11-30T13:53:46.086" v="8081" actId="20577"/>
        <pc:sldMkLst>
          <pc:docMk/>
          <pc:sldMk cId="4095304204" sldId="321"/>
        </pc:sldMkLst>
        <pc:spChg chg="mod">
          <ac:chgData name="Charles Hasler" userId="4e29974a37e046fe" providerId="LiveId" clId="{D0699FBD-237D-4A84-BB42-358082FD2717}" dt="2021-11-30T06:13:56.820" v="5812" actId="14100"/>
          <ac:spMkLst>
            <pc:docMk/>
            <pc:sldMk cId="4095304204" sldId="321"/>
            <ac:spMk id="17" creationId="{3CB17FE4-ACDF-45A2-9F0F-27FB5B7FB8BF}"/>
          </ac:spMkLst>
        </pc:spChg>
        <pc:graphicFrameChg chg="add del mod">
          <ac:chgData name="Charles Hasler" userId="4e29974a37e046fe" providerId="LiveId" clId="{D0699FBD-237D-4A84-BB42-358082FD2717}" dt="2021-11-30T05:59:33.779" v="5598"/>
          <ac:graphicFrameMkLst>
            <pc:docMk/>
            <pc:sldMk cId="4095304204" sldId="321"/>
            <ac:graphicFrameMk id="2" creationId="{6EFADCA4-845D-4217-B23B-8E09568938E2}"/>
          </ac:graphicFrameMkLst>
        </pc:graphicFrameChg>
        <pc:graphicFrameChg chg="del">
          <ac:chgData name="Charles Hasler" userId="4e29974a37e046fe" providerId="LiveId" clId="{D0699FBD-237D-4A84-BB42-358082FD2717}" dt="2021-11-30T05:59:16.501" v="5596" actId="478"/>
          <ac:graphicFrameMkLst>
            <pc:docMk/>
            <pc:sldMk cId="4095304204" sldId="321"/>
            <ac:graphicFrameMk id="3" creationId="{DF17AFFA-3A0C-4F3A-9BC2-7EE34B047CA4}"/>
          </ac:graphicFrameMkLst>
        </pc:graphicFrameChg>
        <pc:graphicFrameChg chg="add del mod modGraphic">
          <ac:chgData name="Charles Hasler" userId="4e29974a37e046fe" providerId="LiveId" clId="{D0699FBD-237D-4A84-BB42-358082FD2717}" dt="2021-11-30T06:02:55.974" v="5638" actId="478"/>
          <ac:graphicFrameMkLst>
            <pc:docMk/>
            <pc:sldMk cId="4095304204" sldId="321"/>
            <ac:graphicFrameMk id="4" creationId="{D6A03041-D854-4693-A8C6-746681A1FAF0}"/>
          </ac:graphicFrameMkLst>
        </pc:graphicFrameChg>
        <pc:graphicFrameChg chg="add del mod">
          <ac:chgData name="Charles Hasler" userId="4e29974a37e046fe" providerId="LiveId" clId="{D0699FBD-237D-4A84-BB42-358082FD2717}" dt="2021-11-30T06:03:11.804" v="5640"/>
          <ac:graphicFrameMkLst>
            <pc:docMk/>
            <pc:sldMk cId="4095304204" sldId="321"/>
            <ac:graphicFrameMk id="5" creationId="{DC1A06B3-6D62-46D3-946F-2624BB932C20}"/>
          </ac:graphicFrameMkLst>
        </pc:graphicFrameChg>
        <pc:graphicFrameChg chg="add mod modGraphic">
          <ac:chgData name="Charles Hasler" userId="4e29974a37e046fe" providerId="LiveId" clId="{D0699FBD-237D-4A84-BB42-358082FD2717}" dt="2021-11-30T13:53:46.086" v="8081" actId="20577"/>
          <ac:graphicFrameMkLst>
            <pc:docMk/>
            <pc:sldMk cId="4095304204" sldId="321"/>
            <ac:graphicFrameMk id="6" creationId="{BC6B650E-D17A-4CFA-B2EB-7DB98967B39E}"/>
          </ac:graphicFrameMkLst>
        </pc:graphicFrameChg>
      </pc:sldChg>
      <pc:sldChg chg="addSp delSp modSp add mod modAnim">
        <pc:chgData name="Charles Hasler" userId="4e29974a37e046fe" providerId="LiveId" clId="{D0699FBD-237D-4A84-BB42-358082FD2717}" dt="2021-11-30T13:55:11.916" v="8087" actId="20577"/>
        <pc:sldMkLst>
          <pc:docMk/>
          <pc:sldMk cId="882352389" sldId="322"/>
        </pc:sldMkLst>
        <pc:spChg chg="add mod">
          <ac:chgData name="Charles Hasler" userId="4e29974a37e046fe" providerId="LiveId" clId="{D0699FBD-237D-4A84-BB42-358082FD2717}" dt="2021-11-30T13:55:11.916" v="8087" actId="20577"/>
          <ac:spMkLst>
            <pc:docMk/>
            <pc:sldMk cId="882352389" sldId="322"/>
            <ac:spMk id="5" creationId="{A5A00A50-76BE-477D-8F77-B6F41A79DC1B}"/>
          </ac:spMkLst>
        </pc:spChg>
        <pc:spChg chg="mod">
          <ac:chgData name="Charles Hasler" userId="4e29974a37e046fe" providerId="LiveId" clId="{D0699FBD-237D-4A84-BB42-358082FD2717}" dt="2021-11-30T06:14:03.563" v="5813" actId="14100"/>
          <ac:spMkLst>
            <pc:docMk/>
            <pc:sldMk cId="882352389" sldId="322"/>
            <ac:spMk id="17" creationId="{3CB17FE4-ACDF-45A2-9F0F-27FB5B7FB8BF}"/>
          </ac:spMkLst>
        </pc:spChg>
        <pc:graphicFrameChg chg="del">
          <ac:chgData name="Charles Hasler" userId="4e29974a37e046fe" providerId="LiveId" clId="{D0699FBD-237D-4A84-BB42-358082FD2717}" dt="2021-11-30T06:14:09.349" v="5814" actId="478"/>
          <ac:graphicFrameMkLst>
            <pc:docMk/>
            <pc:sldMk cId="882352389" sldId="322"/>
            <ac:graphicFrameMk id="6" creationId="{BC6B650E-D17A-4CFA-B2EB-7DB98967B39E}"/>
          </ac:graphicFrameMkLst>
        </pc:graphicFrameChg>
      </pc:sldChg>
      <pc:sldChg chg="addSp delSp modSp add mod delAnim modAnim">
        <pc:chgData name="Charles Hasler" userId="4e29974a37e046fe" providerId="LiveId" clId="{D0699FBD-237D-4A84-BB42-358082FD2717}" dt="2021-11-30T13:50:08.917" v="8037" actId="20577"/>
        <pc:sldMkLst>
          <pc:docMk/>
          <pc:sldMk cId="4277048268" sldId="323"/>
        </pc:sldMkLst>
        <pc:spChg chg="add del mod">
          <ac:chgData name="Charles Hasler" userId="4e29974a37e046fe" providerId="LiveId" clId="{D0699FBD-237D-4A84-BB42-358082FD2717}" dt="2021-11-30T06:17:46.191" v="5908" actId="478"/>
          <ac:spMkLst>
            <pc:docMk/>
            <pc:sldMk cId="4277048268" sldId="323"/>
            <ac:spMk id="8" creationId="{C5AC0CC9-4A4B-48A6-B1D9-6350191F8516}"/>
          </ac:spMkLst>
        </pc:spChg>
        <pc:spChg chg="add mod">
          <ac:chgData name="Charles Hasler" userId="4e29974a37e046fe" providerId="LiveId" clId="{D0699FBD-237D-4A84-BB42-358082FD2717}" dt="2021-11-30T06:20:37.790" v="6061" actId="2085"/>
          <ac:spMkLst>
            <pc:docMk/>
            <pc:sldMk cId="4277048268" sldId="323"/>
            <ac:spMk id="9" creationId="{E3039E2F-8FA9-49D0-A65D-3CEEEAB78EF0}"/>
          </ac:spMkLst>
        </pc:spChg>
        <pc:spChg chg="del">
          <ac:chgData name="Charles Hasler" userId="4e29974a37e046fe" providerId="LiveId" clId="{D0699FBD-237D-4A84-BB42-358082FD2717}" dt="2021-11-30T06:16:38.915" v="5860" actId="478"/>
          <ac:spMkLst>
            <pc:docMk/>
            <pc:sldMk cId="4277048268" sldId="323"/>
            <ac:spMk id="13" creationId="{280D4616-5128-4B52-9001-B50EDB631AFA}"/>
          </ac:spMkLst>
        </pc:spChg>
        <pc:spChg chg="mod">
          <ac:chgData name="Charles Hasler" userId="4e29974a37e046fe" providerId="LiveId" clId="{D0699FBD-237D-4A84-BB42-358082FD2717}" dt="2021-11-30T06:17:12.423" v="5900" actId="20577"/>
          <ac:spMkLst>
            <pc:docMk/>
            <pc:sldMk cId="4277048268" sldId="323"/>
            <ac:spMk id="17" creationId="{3CB17FE4-ACDF-45A2-9F0F-27FB5B7FB8BF}"/>
          </ac:spMkLst>
        </pc:spChg>
        <pc:spChg chg="del">
          <ac:chgData name="Charles Hasler" userId="4e29974a37e046fe" providerId="LiveId" clId="{D0699FBD-237D-4A84-BB42-358082FD2717}" dt="2021-11-30T06:17:43.588" v="5907" actId="478"/>
          <ac:spMkLst>
            <pc:docMk/>
            <pc:sldMk cId="4277048268" sldId="323"/>
            <ac:spMk id="18" creationId="{A28D1533-89CE-4DE2-BA8F-7587C533208B}"/>
          </ac:spMkLst>
        </pc:spChg>
        <pc:spChg chg="mod">
          <ac:chgData name="Charles Hasler" userId="4e29974a37e046fe" providerId="LiveId" clId="{D0699FBD-237D-4A84-BB42-358082FD2717}" dt="2021-11-30T13:50:08.917" v="8037" actId="20577"/>
          <ac:spMkLst>
            <pc:docMk/>
            <pc:sldMk cId="4277048268" sldId="323"/>
            <ac:spMk id="19" creationId="{C200144C-B5FF-44A8-BC69-1236EDD83543}"/>
          </ac:spMkLst>
        </pc:spChg>
        <pc:picChg chg="del">
          <ac:chgData name="Charles Hasler" userId="4e29974a37e046fe" providerId="LiveId" clId="{D0699FBD-237D-4A84-BB42-358082FD2717}" dt="2021-11-30T06:16:37.152" v="5859" actId="478"/>
          <ac:picMkLst>
            <pc:docMk/>
            <pc:sldMk cId="4277048268" sldId="323"/>
            <ac:picMk id="1026" creationId="{D0C6C33E-24AE-4954-B2EF-7F62FEF5B877}"/>
          </ac:picMkLst>
        </pc:picChg>
      </pc:sldChg>
      <pc:sldChg chg="addSp delSp modSp del mod">
        <pc:chgData name="Charles Hasler" userId="4e29974a37e046fe" providerId="LiveId" clId="{D0699FBD-237D-4A84-BB42-358082FD2717}" dt="2021-11-30T05:12:49.953" v="4442" actId="47"/>
        <pc:sldMkLst>
          <pc:docMk/>
          <pc:sldMk cId="1961886398" sldId="324"/>
        </pc:sldMkLst>
        <pc:picChg chg="add del mod modCrop">
          <ac:chgData name="Charles Hasler" userId="4e29974a37e046fe" providerId="LiveId" clId="{D0699FBD-237D-4A84-BB42-358082FD2717}" dt="2021-11-30T05:11:11.507" v="4232" actId="732"/>
          <ac:picMkLst>
            <pc:docMk/>
            <pc:sldMk cId="1961886398" sldId="324"/>
            <ac:picMk id="3" creationId="{00000000-0000-0000-0000-000000000000}"/>
          </ac:picMkLst>
        </pc:picChg>
      </pc:sldChg>
      <pc:sldChg chg="modSp add mod modAnim">
        <pc:chgData name="Charles Hasler" userId="4e29974a37e046fe" providerId="LiveId" clId="{D0699FBD-237D-4A84-BB42-358082FD2717}" dt="2021-11-30T13:56:15.235" v="8091"/>
        <pc:sldMkLst>
          <pc:docMk/>
          <pc:sldMk cId="3935808201" sldId="324"/>
        </pc:sldMkLst>
        <pc:spChg chg="mod">
          <ac:chgData name="Charles Hasler" userId="4e29974a37e046fe" providerId="LiveId" clId="{D0699FBD-237D-4A84-BB42-358082FD2717}" dt="2021-11-30T13:28:55.320" v="7552" actId="13926"/>
          <ac:spMkLst>
            <pc:docMk/>
            <pc:sldMk cId="3935808201" sldId="324"/>
            <ac:spMk id="5" creationId="{A5A00A50-76BE-477D-8F77-B6F41A79DC1B}"/>
          </ac:spMkLst>
        </pc:spChg>
      </pc:sldChg>
      <pc:sldChg chg="addSp delSp modSp add del mod">
        <pc:chgData name="Charles Hasler" userId="4e29974a37e046fe" providerId="LiveId" clId="{D0699FBD-237D-4A84-BB42-358082FD2717}" dt="2021-11-30T05:12:48.749" v="4441" actId="47"/>
        <pc:sldMkLst>
          <pc:docMk/>
          <pc:sldMk cId="2584271068" sldId="325"/>
        </pc:sldMkLst>
        <pc:spChg chg="mod">
          <ac:chgData name="Charles Hasler" userId="4e29974a37e046fe" providerId="LiveId" clId="{D0699FBD-237D-4A84-BB42-358082FD2717}" dt="2021-11-30T05:11:48.803" v="4283" actId="1038"/>
          <ac:spMkLst>
            <pc:docMk/>
            <pc:sldMk cId="2584271068" sldId="325"/>
            <ac:spMk id="13" creationId="{280D4616-5128-4B52-9001-B50EDB631AFA}"/>
          </ac:spMkLst>
        </pc:spChg>
        <pc:spChg chg="mod">
          <ac:chgData name="Charles Hasler" userId="4e29974a37e046fe" providerId="LiveId" clId="{D0699FBD-237D-4A84-BB42-358082FD2717}" dt="2021-11-30T05:11:52.451" v="4325" actId="1038"/>
          <ac:spMkLst>
            <pc:docMk/>
            <pc:sldMk cId="2584271068" sldId="325"/>
            <ac:spMk id="16" creationId="{2AB761D2-7EFB-4028-B8F2-655C6D3B20F8}"/>
          </ac:spMkLst>
        </pc:spChg>
        <pc:spChg chg="mod">
          <ac:chgData name="Charles Hasler" userId="4e29974a37e046fe" providerId="LiveId" clId="{D0699FBD-237D-4A84-BB42-358082FD2717}" dt="2021-11-30T05:11:56.432" v="4387" actId="1038"/>
          <ac:spMkLst>
            <pc:docMk/>
            <pc:sldMk cId="2584271068" sldId="325"/>
            <ac:spMk id="17" creationId="{3CB17FE4-ACDF-45A2-9F0F-27FB5B7FB8BF}"/>
          </ac:spMkLst>
        </pc:spChg>
        <pc:picChg chg="add mod">
          <ac:chgData name="Charles Hasler" userId="4e29974a37e046fe" providerId="LiveId" clId="{D0699FBD-237D-4A84-BB42-358082FD2717}" dt="2021-11-30T05:12:12.725" v="4438" actId="1036"/>
          <ac:picMkLst>
            <pc:docMk/>
            <pc:sldMk cId="2584271068" sldId="325"/>
            <ac:picMk id="6" creationId="{B879CC65-B392-4D24-A9CD-1806CD9E6B96}"/>
          </ac:picMkLst>
        </pc:picChg>
        <pc:picChg chg="del">
          <ac:chgData name="Charles Hasler" userId="4e29974a37e046fe" providerId="LiveId" clId="{D0699FBD-237D-4A84-BB42-358082FD2717}" dt="2021-11-30T05:11:44.080" v="4234" actId="478"/>
          <ac:picMkLst>
            <pc:docMk/>
            <pc:sldMk cId="2584271068" sldId="325"/>
            <ac:picMk id="1026" creationId="{D0C6C33E-24AE-4954-B2EF-7F62FEF5B877}"/>
          </ac:picMkLst>
        </pc:picChg>
      </pc:sldChg>
      <pc:sldMasterChg chg="delSldLayout">
        <pc:chgData name="Charles Hasler" userId="4e29974a37e046fe" providerId="LiveId" clId="{D0699FBD-237D-4A84-BB42-358082FD2717}" dt="2021-11-25T18:12:30.474" v="53" actId="47"/>
        <pc:sldMasterMkLst>
          <pc:docMk/>
          <pc:sldMasterMk cId="1034791690" sldId="2147483660"/>
        </pc:sldMasterMkLst>
        <pc:sldLayoutChg chg="del">
          <pc:chgData name="Charles Hasler" userId="4e29974a37e046fe" providerId="LiveId" clId="{D0699FBD-237D-4A84-BB42-358082FD2717}" dt="2021-11-25T18:12:30.474" v="53" actId="47"/>
          <pc:sldLayoutMkLst>
            <pc:docMk/>
            <pc:sldMasterMk cId="1034791690" sldId="2147483660"/>
            <pc:sldLayoutMk cId="2042064290" sldId="2147483691"/>
          </pc:sldLayoutMkLst>
        </pc:sldLayoutChg>
      </pc:sldMasterChg>
      <pc:sldMasterChg chg="modSldLayout">
        <pc:chgData name="Charles Hasler" userId="4e29974a37e046fe" providerId="LiveId" clId="{D0699FBD-237D-4A84-BB42-358082FD2717}" dt="2021-11-25T18:15:03.955" v="108" actId="20577"/>
        <pc:sldMasterMkLst>
          <pc:docMk/>
          <pc:sldMasterMk cId="3768308978" sldId="2147483678"/>
        </pc:sldMasterMkLst>
        <pc:sldLayoutChg chg="modSp mod">
          <pc:chgData name="Charles Hasler" userId="4e29974a37e046fe" providerId="LiveId" clId="{D0699FBD-237D-4A84-BB42-358082FD2717}" dt="2021-11-25T18:15:03.955" v="108" actId="20577"/>
          <pc:sldLayoutMkLst>
            <pc:docMk/>
            <pc:sldMasterMk cId="3768308978" sldId="2147483678"/>
            <pc:sldLayoutMk cId="346345929" sldId="2147483690"/>
          </pc:sldLayoutMkLst>
          <pc:spChg chg="mod">
            <ac:chgData name="Charles Hasler" userId="4e29974a37e046fe" providerId="LiveId" clId="{D0699FBD-237D-4A84-BB42-358082FD2717}" dt="2021-11-25T18:15:03.955" v="108" actId="20577"/>
            <ac:spMkLst>
              <pc:docMk/>
              <pc:sldMasterMk cId="3768308978" sldId="2147483678"/>
              <pc:sldLayoutMk cId="346345929" sldId="2147483690"/>
              <ac:spMk id="26" creationId="{00000000-0000-0000-0000-000000000000}"/>
            </ac:spMkLst>
          </pc:spChg>
        </pc:sldLayoutChg>
      </pc:sldMasterChg>
    </pc:docChg>
  </pc:docChgLst>
  <pc:docChgLst>
    <pc:chgData name="Charles Hasler" userId="4e29974a37e046fe" providerId="LiveId" clId="{BBA75056-1A8A-483A-A718-0B40787E62DA}"/>
    <pc:docChg chg="undo custSel addSld delSld modSld sldOrd">
      <pc:chgData name="Charles Hasler" userId="4e29974a37e046fe" providerId="LiveId" clId="{BBA75056-1A8A-483A-A718-0B40787E62DA}" dt="2021-05-25T03:22:05.570" v="1584" actId="113"/>
      <pc:docMkLst>
        <pc:docMk/>
      </pc:docMkLst>
      <pc:sldChg chg="addSp delSp modSp mod">
        <pc:chgData name="Charles Hasler" userId="4e29974a37e046fe" providerId="LiveId" clId="{BBA75056-1A8A-483A-A718-0B40787E62DA}" dt="2021-05-25T02:59:56.035" v="788" actId="478"/>
        <pc:sldMkLst>
          <pc:docMk/>
          <pc:sldMk cId="44993472" sldId="280"/>
        </pc:sldMkLst>
        <pc:spChg chg="del">
          <ac:chgData name="Charles Hasler" userId="4e29974a37e046fe" providerId="LiveId" clId="{BBA75056-1A8A-483A-A718-0B40787E62DA}" dt="2021-05-25T02:59:56.035" v="788" actId="478"/>
          <ac:spMkLst>
            <pc:docMk/>
            <pc:sldMk cId="44993472" sldId="280"/>
            <ac:spMk id="610" creationId="{00000000-0000-0000-0000-000000000000}"/>
          </ac:spMkLst>
        </pc:spChg>
        <pc:graphicFrameChg chg="add mod modGraphic">
          <ac:chgData name="Charles Hasler" userId="4e29974a37e046fe" providerId="LiveId" clId="{BBA75056-1A8A-483A-A718-0B40787E62DA}" dt="2021-05-25T02:01:37.448" v="324" actId="123"/>
          <ac:graphicFrameMkLst>
            <pc:docMk/>
            <pc:sldMk cId="44993472" sldId="280"/>
            <ac:graphicFrameMk id="4" creationId="{748CCD58-6E9C-47D4-81C8-7A33F6498692}"/>
          </ac:graphicFrameMkLst>
        </pc:graphicFrameChg>
        <pc:graphicFrameChg chg="del mod modGraphic">
          <ac:chgData name="Charles Hasler" userId="4e29974a37e046fe" providerId="LiveId" clId="{BBA75056-1A8A-483A-A718-0B40787E62DA}" dt="2021-05-25T01:54:26.465" v="209" actId="478"/>
          <ac:graphicFrameMkLst>
            <pc:docMk/>
            <pc:sldMk cId="44993472" sldId="280"/>
            <ac:graphicFrameMk id="6" creationId="{00000000-0000-0000-0000-000000000000}"/>
          </ac:graphicFrameMkLst>
        </pc:graphicFrameChg>
      </pc:sldChg>
      <pc:sldChg chg="delSp modSp mod">
        <pc:chgData name="Charles Hasler" userId="4e29974a37e046fe" providerId="LiveId" clId="{BBA75056-1A8A-483A-A718-0B40787E62DA}" dt="2021-05-25T03:00:08.233" v="790" actId="478"/>
        <pc:sldMkLst>
          <pc:docMk/>
          <pc:sldMk cId="417461055" sldId="281"/>
        </pc:sldMkLst>
        <pc:spChg chg="del">
          <ac:chgData name="Charles Hasler" userId="4e29974a37e046fe" providerId="LiveId" clId="{BBA75056-1A8A-483A-A718-0B40787E62DA}" dt="2021-05-25T02:10:46.203" v="374" actId="478"/>
          <ac:spMkLst>
            <pc:docMk/>
            <pc:sldMk cId="417461055" sldId="281"/>
            <ac:spMk id="5" creationId="{26CF57A0-4CFF-43D8-9564-3DA814B0941F}"/>
          </ac:spMkLst>
        </pc:spChg>
        <pc:spChg chg="mod">
          <ac:chgData name="Charles Hasler" userId="4e29974a37e046fe" providerId="LiveId" clId="{BBA75056-1A8A-483A-A718-0B40787E62DA}" dt="2021-05-25T02:12:01.524" v="405" actId="1036"/>
          <ac:spMkLst>
            <pc:docMk/>
            <pc:sldMk cId="417461055" sldId="281"/>
            <ac:spMk id="6" creationId="{26CF57A0-4CFF-43D8-9564-3DA814B0941F}"/>
          </ac:spMkLst>
        </pc:spChg>
        <pc:spChg chg="del">
          <ac:chgData name="Charles Hasler" userId="4e29974a37e046fe" providerId="LiveId" clId="{BBA75056-1A8A-483A-A718-0B40787E62DA}" dt="2021-05-25T03:00:08.233" v="790" actId="478"/>
          <ac:spMkLst>
            <pc:docMk/>
            <pc:sldMk cId="417461055" sldId="281"/>
            <ac:spMk id="610" creationId="{00000000-0000-0000-0000-000000000000}"/>
          </ac:spMkLst>
        </pc:spChg>
        <pc:graphicFrameChg chg="del">
          <ac:chgData name="Charles Hasler" userId="4e29974a37e046fe" providerId="LiveId" clId="{BBA75056-1A8A-483A-A718-0B40787E62DA}" dt="2021-05-25T02:10:49.265" v="375" actId="478"/>
          <ac:graphicFrameMkLst>
            <pc:docMk/>
            <pc:sldMk cId="417461055" sldId="281"/>
            <ac:graphicFrameMk id="2" creationId="{00000000-0000-0000-0000-000000000000}"/>
          </ac:graphicFrameMkLst>
        </pc:graphicFrameChg>
      </pc:sldChg>
      <pc:sldChg chg="addSp delSp modSp mod">
        <pc:chgData name="Charles Hasler" userId="4e29974a37e046fe" providerId="LiveId" clId="{BBA75056-1A8A-483A-A718-0B40787E62DA}" dt="2021-05-25T03:00:13.015" v="791" actId="478"/>
        <pc:sldMkLst>
          <pc:docMk/>
          <pc:sldMk cId="2088270643" sldId="283"/>
        </pc:sldMkLst>
        <pc:spChg chg="del">
          <ac:chgData name="Charles Hasler" userId="4e29974a37e046fe" providerId="LiveId" clId="{BBA75056-1A8A-483A-A718-0B40787E62DA}" dt="2021-05-25T02:15:52.167" v="407" actId="478"/>
          <ac:spMkLst>
            <pc:docMk/>
            <pc:sldMk cId="2088270643" sldId="283"/>
            <ac:spMk id="5" creationId="{26CF57A0-4CFF-43D8-9564-3DA814B0941F}"/>
          </ac:spMkLst>
        </pc:spChg>
        <pc:spChg chg="del">
          <ac:chgData name="Charles Hasler" userId="4e29974a37e046fe" providerId="LiveId" clId="{BBA75056-1A8A-483A-A718-0B40787E62DA}" dt="2021-05-25T02:15:40.826" v="406" actId="478"/>
          <ac:spMkLst>
            <pc:docMk/>
            <pc:sldMk cId="2088270643" sldId="283"/>
            <ac:spMk id="6" creationId="{26CF57A0-4CFF-43D8-9564-3DA814B0941F}"/>
          </ac:spMkLst>
        </pc:spChg>
        <pc:spChg chg="del">
          <ac:chgData name="Charles Hasler" userId="4e29974a37e046fe" providerId="LiveId" clId="{BBA75056-1A8A-483A-A718-0B40787E62DA}" dt="2021-05-25T03:00:13.015" v="791" actId="478"/>
          <ac:spMkLst>
            <pc:docMk/>
            <pc:sldMk cId="2088270643" sldId="283"/>
            <ac:spMk id="610" creationId="{00000000-0000-0000-0000-000000000000}"/>
          </ac:spMkLst>
        </pc:spChg>
        <pc:graphicFrameChg chg="del">
          <ac:chgData name="Charles Hasler" userId="4e29974a37e046fe" providerId="LiveId" clId="{BBA75056-1A8A-483A-A718-0B40787E62DA}" dt="2021-05-25T02:16:39.380" v="408" actId="478"/>
          <ac:graphicFrameMkLst>
            <pc:docMk/>
            <pc:sldMk cId="2088270643" sldId="283"/>
            <ac:graphicFrameMk id="2" creationId="{00000000-0000-0000-0000-000000000000}"/>
          </ac:graphicFrameMkLst>
        </pc:graphicFrameChg>
        <pc:graphicFrameChg chg="add mod modGraphic">
          <ac:chgData name="Charles Hasler" userId="4e29974a37e046fe" providerId="LiveId" clId="{BBA75056-1A8A-483A-A718-0B40787E62DA}" dt="2021-05-25T02:17:52.769" v="459" actId="1036"/>
          <ac:graphicFrameMkLst>
            <pc:docMk/>
            <pc:sldMk cId="2088270643" sldId="283"/>
            <ac:graphicFrameMk id="7" creationId="{C64598A5-B00E-4CEF-84CB-84764BE7E4E2}"/>
          </ac:graphicFrameMkLst>
        </pc:graphicFrameChg>
      </pc:sldChg>
      <pc:sldChg chg="delSp mod">
        <pc:chgData name="Charles Hasler" userId="4e29974a37e046fe" providerId="LiveId" clId="{BBA75056-1A8A-483A-A718-0B40787E62DA}" dt="2021-05-25T03:00:34.536" v="795" actId="478"/>
        <pc:sldMkLst>
          <pc:docMk/>
          <pc:sldMk cId="2254699269" sldId="285"/>
        </pc:sldMkLst>
        <pc:spChg chg="del">
          <ac:chgData name="Charles Hasler" userId="4e29974a37e046fe" providerId="LiveId" clId="{BBA75056-1A8A-483A-A718-0B40787E62DA}" dt="2021-05-25T03:00:34.536" v="795" actId="478"/>
          <ac:spMkLst>
            <pc:docMk/>
            <pc:sldMk cId="2254699269" sldId="285"/>
            <ac:spMk id="610" creationId="{00000000-0000-0000-0000-000000000000}"/>
          </ac:spMkLst>
        </pc:spChg>
      </pc:sldChg>
      <pc:sldChg chg="del">
        <pc:chgData name="Charles Hasler" userId="4e29974a37e046fe" providerId="LiveId" clId="{BBA75056-1A8A-483A-A718-0B40787E62DA}" dt="2021-05-25T03:01:37.710" v="801" actId="47"/>
        <pc:sldMkLst>
          <pc:docMk/>
          <pc:sldMk cId="307565304" sldId="286"/>
        </pc:sldMkLst>
      </pc:sldChg>
      <pc:sldChg chg="del">
        <pc:chgData name="Charles Hasler" userId="4e29974a37e046fe" providerId="LiveId" clId="{BBA75056-1A8A-483A-A718-0B40787E62DA}" dt="2021-05-25T03:01:33.548" v="800" actId="47"/>
        <pc:sldMkLst>
          <pc:docMk/>
          <pc:sldMk cId="3512978881" sldId="287"/>
        </pc:sldMkLst>
      </pc:sldChg>
      <pc:sldChg chg="del">
        <pc:chgData name="Charles Hasler" userId="4e29974a37e046fe" providerId="LiveId" clId="{BBA75056-1A8A-483A-A718-0B40787E62DA}" dt="2021-05-25T03:01:33.548" v="800" actId="47"/>
        <pc:sldMkLst>
          <pc:docMk/>
          <pc:sldMk cId="3253011237" sldId="288"/>
        </pc:sldMkLst>
      </pc:sldChg>
      <pc:sldChg chg="del">
        <pc:chgData name="Charles Hasler" userId="4e29974a37e046fe" providerId="LiveId" clId="{BBA75056-1A8A-483A-A718-0B40787E62DA}" dt="2021-05-25T03:01:33.548" v="800" actId="47"/>
        <pc:sldMkLst>
          <pc:docMk/>
          <pc:sldMk cId="1954148723" sldId="289"/>
        </pc:sldMkLst>
      </pc:sldChg>
      <pc:sldChg chg="del">
        <pc:chgData name="Charles Hasler" userId="4e29974a37e046fe" providerId="LiveId" clId="{BBA75056-1A8A-483A-A718-0B40787E62DA}" dt="2021-05-25T03:01:33.548" v="800" actId="47"/>
        <pc:sldMkLst>
          <pc:docMk/>
          <pc:sldMk cId="4178333811" sldId="290"/>
        </pc:sldMkLst>
      </pc:sldChg>
      <pc:sldChg chg="del">
        <pc:chgData name="Charles Hasler" userId="4e29974a37e046fe" providerId="LiveId" clId="{BBA75056-1A8A-483A-A718-0B40787E62DA}" dt="2021-05-25T03:01:27.041" v="799" actId="2696"/>
        <pc:sldMkLst>
          <pc:docMk/>
          <pc:sldMk cId="1767397397" sldId="291"/>
        </pc:sldMkLst>
      </pc:sldChg>
      <pc:sldChg chg="del">
        <pc:chgData name="Charles Hasler" userId="4e29974a37e046fe" providerId="LiveId" clId="{BBA75056-1A8A-483A-A718-0B40787E62DA}" dt="2021-05-25T03:01:22.857" v="798" actId="2696"/>
        <pc:sldMkLst>
          <pc:docMk/>
          <pc:sldMk cId="3694021755" sldId="292"/>
        </pc:sldMkLst>
      </pc:sldChg>
      <pc:sldChg chg="del">
        <pc:chgData name="Charles Hasler" userId="4e29974a37e046fe" providerId="LiveId" clId="{BBA75056-1A8A-483A-A718-0B40787E62DA}" dt="2021-05-25T03:01:19.014" v="797" actId="2696"/>
        <pc:sldMkLst>
          <pc:docMk/>
          <pc:sldMk cId="2762849266" sldId="293"/>
        </pc:sldMkLst>
      </pc:sldChg>
      <pc:sldChg chg="delSp modSp mod ord">
        <pc:chgData name="Charles Hasler" userId="4e29974a37e046fe" providerId="LiveId" clId="{BBA75056-1A8A-483A-A718-0B40787E62DA}" dt="2021-05-25T03:20:18.678" v="1544" actId="20577"/>
        <pc:sldMkLst>
          <pc:docMk/>
          <pc:sldMk cId="1749362210" sldId="294"/>
        </pc:sldMkLst>
        <pc:spChg chg="mod">
          <ac:chgData name="Charles Hasler" userId="4e29974a37e046fe" providerId="LiveId" clId="{BBA75056-1A8A-483A-A718-0B40787E62DA}" dt="2021-05-25T03:20:18.678" v="1544" actId="20577"/>
          <ac:spMkLst>
            <pc:docMk/>
            <pc:sldMk cId="1749362210" sldId="294"/>
            <ac:spMk id="5" creationId="{26CF57A0-4CFF-43D8-9564-3DA814B0941F}"/>
          </ac:spMkLst>
        </pc:spChg>
        <pc:graphicFrameChg chg="del">
          <ac:chgData name="Charles Hasler" userId="4e29974a37e046fe" providerId="LiveId" clId="{BBA75056-1A8A-483A-A718-0B40787E62DA}" dt="2021-05-25T03:04:40.062" v="823" actId="478"/>
          <ac:graphicFrameMkLst>
            <pc:docMk/>
            <pc:sldMk cId="1749362210" sldId="294"/>
            <ac:graphicFrameMk id="7" creationId="{00000000-0000-0000-0000-000000000000}"/>
          </ac:graphicFrameMkLst>
        </pc:graphicFrameChg>
      </pc:sldChg>
      <pc:sldChg chg="del">
        <pc:chgData name="Charles Hasler" userId="4e29974a37e046fe" providerId="LiveId" clId="{BBA75056-1A8A-483A-A718-0B40787E62DA}" dt="2021-05-25T03:21:04.252" v="1546" actId="2696"/>
        <pc:sldMkLst>
          <pc:docMk/>
          <pc:sldMk cId="557416658" sldId="295"/>
        </pc:sldMkLst>
      </pc:sldChg>
      <pc:sldChg chg="del">
        <pc:chgData name="Charles Hasler" userId="4e29974a37e046fe" providerId="LiveId" clId="{BBA75056-1A8A-483A-A718-0B40787E62DA}" dt="2021-05-25T03:21:00.678" v="1545" actId="2696"/>
        <pc:sldMkLst>
          <pc:docMk/>
          <pc:sldMk cId="1221249731" sldId="296"/>
        </pc:sldMkLst>
      </pc:sldChg>
      <pc:sldChg chg="del">
        <pc:chgData name="Charles Hasler" userId="4e29974a37e046fe" providerId="LiveId" clId="{BBA75056-1A8A-483A-A718-0B40787E62DA}" dt="2021-05-25T03:01:39.215" v="802" actId="47"/>
        <pc:sldMkLst>
          <pc:docMk/>
          <pc:sldMk cId="2923261017" sldId="297"/>
        </pc:sldMkLst>
      </pc:sldChg>
      <pc:sldChg chg="delSp mod ord">
        <pc:chgData name="Charles Hasler" userId="4e29974a37e046fe" providerId="LiveId" clId="{BBA75056-1A8A-483A-A718-0B40787E62DA}" dt="2021-05-25T03:19:20.924" v="1512"/>
        <pc:sldMkLst>
          <pc:docMk/>
          <pc:sldMk cId="309092519" sldId="298"/>
        </pc:sldMkLst>
        <pc:spChg chg="del">
          <ac:chgData name="Charles Hasler" userId="4e29974a37e046fe" providerId="LiveId" clId="{BBA75056-1A8A-483A-A718-0B40787E62DA}" dt="2021-05-25T03:00:40.015" v="796" actId="478"/>
          <ac:spMkLst>
            <pc:docMk/>
            <pc:sldMk cId="309092519" sldId="298"/>
            <ac:spMk id="610" creationId="{00000000-0000-0000-0000-000000000000}"/>
          </ac:spMkLst>
        </pc:spChg>
      </pc:sldChg>
      <pc:sldChg chg="delSp modSp del mod">
        <pc:chgData name="Charles Hasler" userId="4e29974a37e046fe" providerId="LiveId" clId="{BBA75056-1A8A-483A-A718-0B40787E62DA}" dt="2021-05-25T02:10:06.898" v="373" actId="2696"/>
        <pc:sldMkLst>
          <pc:docMk/>
          <pc:sldMk cId="4266245217" sldId="299"/>
        </pc:sldMkLst>
        <pc:graphicFrameChg chg="del modGraphic">
          <ac:chgData name="Charles Hasler" userId="4e29974a37e046fe" providerId="LiveId" clId="{BBA75056-1A8A-483A-A718-0B40787E62DA}" dt="2021-05-25T01:56:01.396" v="287" actId="21"/>
          <ac:graphicFrameMkLst>
            <pc:docMk/>
            <pc:sldMk cId="4266245217" sldId="299"/>
            <ac:graphicFrameMk id="6" creationId="{00000000-0000-0000-0000-000000000000}"/>
          </ac:graphicFrameMkLst>
        </pc:graphicFrameChg>
      </pc:sldChg>
      <pc:sldChg chg="addSp delSp modSp add mod">
        <pc:chgData name="Charles Hasler" userId="4e29974a37e046fe" providerId="LiveId" clId="{BBA75056-1A8A-483A-A718-0B40787E62DA}" dt="2021-05-25T03:00:03.973" v="789" actId="478"/>
        <pc:sldMkLst>
          <pc:docMk/>
          <pc:sldMk cId="3183348023" sldId="300"/>
        </pc:sldMkLst>
        <pc:spChg chg="del">
          <ac:chgData name="Charles Hasler" userId="4e29974a37e046fe" providerId="LiveId" clId="{BBA75056-1A8A-483A-A718-0B40787E62DA}" dt="2021-05-25T03:00:03.973" v="789" actId="478"/>
          <ac:spMkLst>
            <pc:docMk/>
            <pc:sldMk cId="3183348023" sldId="300"/>
            <ac:spMk id="610" creationId="{00000000-0000-0000-0000-000000000000}"/>
          </ac:spMkLst>
        </pc:spChg>
        <pc:graphicFrameChg chg="mod modGraphic">
          <ac:chgData name="Charles Hasler" userId="4e29974a37e046fe" providerId="LiveId" clId="{BBA75056-1A8A-483A-A718-0B40787E62DA}" dt="2021-05-25T02:09:57.822" v="372"/>
          <ac:graphicFrameMkLst>
            <pc:docMk/>
            <pc:sldMk cId="3183348023" sldId="300"/>
            <ac:graphicFrameMk id="4" creationId="{748CCD58-6E9C-47D4-81C8-7A33F6498692}"/>
          </ac:graphicFrameMkLst>
        </pc:graphicFrameChg>
        <pc:graphicFrameChg chg="add del mod modGraphic">
          <ac:chgData name="Charles Hasler" userId="4e29974a37e046fe" providerId="LiveId" clId="{BBA75056-1A8A-483A-A718-0B40787E62DA}" dt="2021-05-25T01:57:38.204" v="306" actId="478"/>
          <ac:graphicFrameMkLst>
            <pc:docMk/>
            <pc:sldMk cId="3183348023" sldId="300"/>
            <ac:graphicFrameMk id="5" creationId="{CCB18304-1039-41BF-879E-31C3F19380F5}"/>
          </ac:graphicFrameMkLst>
        </pc:graphicFrameChg>
      </pc:sldChg>
      <pc:sldChg chg="delSp modSp add mod ord">
        <pc:chgData name="Charles Hasler" userId="4e29974a37e046fe" providerId="LiveId" clId="{BBA75056-1A8A-483A-A718-0B40787E62DA}" dt="2021-05-25T03:00:18.467" v="792" actId="478"/>
        <pc:sldMkLst>
          <pc:docMk/>
          <pc:sldMk cId="3924322986" sldId="301"/>
        </pc:sldMkLst>
        <pc:spChg chg="del">
          <ac:chgData name="Charles Hasler" userId="4e29974a37e046fe" providerId="LiveId" clId="{BBA75056-1A8A-483A-A718-0B40787E62DA}" dt="2021-05-25T03:00:18.467" v="792" actId="478"/>
          <ac:spMkLst>
            <pc:docMk/>
            <pc:sldMk cId="3924322986" sldId="301"/>
            <ac:spMk id="610" creationId="{00000000-0000-0000-0000-000000000000}"/>
          </ac:spMkLst>
        </pc:spChg>
        <pc:graphicFrameChg chg="mod modGraphic">
          <ac:chgData name="Charles Hasler" userId="4e29974a37e046fe" providerId="LiveId" clId="{BBA75056-1A8A-483A-A718-0B40787E62DA}" dt="2021-05-25T02:54:04.399" v="740" actId="1035"/>
          <ac:graphicFrameMkLst>
            <pc:docMk/>
            <pc:sldMk cId="3924322986" sldId="301"/>
            <ac:graphicFrameMk id="4" creationId="{748CCD58-6E9C-47D4-81C8-7A33F6498692}"/>
          </ac:graphicFrameMkLst>
        </pc:graphicFrameChg>
      </pc:sldChg>
      <pc:sldChg chg="delSp modSp add mod">
        <pc:chgData name="Charles Hasler" userId="4e29974a37e046fe" providerId="LiveId" clId="{BBA75056-1A8A-483A-A718-0B40787E62DA}" dt="2021-05-25T03:00:22.679" v="793" actId="478"/>
        <pc:sldMkLst>
          <pc:docMk/>
          <pc:sldMk cId="3305338626" sldId="302"/>
        </pc:sldMkLst>
        <pc:spChg chg="del">
          <ac:chgData name="Charles Hasler" userId="4e29974a37e046fe" providerId="LiveId" clId="{BBA75056-1A8A-483A-A718-0B40787E62DA}" dt="2021-05-25T03:00:22.679" v="793" actId="478"/>
          <ac:spMkLst>
            <pc:docMk/>
            <pc:sldMk cId="3305338626" sldId="302"/>
            <ac:spMk id="610" creationId="{00000000-0000-0000-0000-000000000000}"/>
          </ac:spMkLst>
        </pc:spChg>
        <pc:graphicFrameChg chg="mod modGraphic">
          <ac:chgData name="Charles Hasler" userId="4e29974a37e046fe" providerId="LiveId" clId="{BBA75056-1A8A-483A-A718-0B40787E62DA}" dt="2021-05-25T02:54:27.663" v="761" actId="1035"/>
          <ac:graphicFrameMkLst>
            <pc:docMk/>
            <pc:sldMk cId="3305338626" sldId="302"/>
            <ac:graphicFrameMk id="4" creationId="{748CCD58-6E9C-47D4-81C8-7A33F6498692}"/>
          </ac:graphicFrameMkLst>
        </pc:graphicFrameChg>
      </pc:sldChg>
      <pc:sldChg chg="addSp delSp modSp add mod">
        <pc:chgData name="Charles Hasler" userId="4e29974a37e046fe" providerId="LiveId" clId="{BBA75056-1A8A-483A-A718-0B40787E62DA}" dt="2021-05-25T03:03:49.397" v="822" actId="20577"/>
        <pc:sldMkLst>
          <pc:docMk/>
          <pc:sldMk cId="193374710" sldId="303"/>
        </pc:sldMkLst>
        <pc:spChg chg="add mod">
          <ac:chgData name="Charles Hasler" userId="4e29974a37e046fe" providerId="LiveId" clId="{BBA75056-1A8A-483A-A718-0B40787E62DA}" dt="2021-05-25T03:03:49.397" v="822" actId="20577"/>
          <ac:spMkLst>
            <pc:docMk/>
            <pc:sldMk cId="193374710" sldId="303"/>
            <ac:spMk id="7" creationId="{DC0FF15F-3AD6-4ECF-A5E0-E4F5993F798D}"/>
          </ac:spMkLst>
        </pc:spChg>
        <pc:spChg chg="del">
          <ac:chgData name="Charles Hasler" userId="4e29974a37e046fe" providerId="LiveId" clId="{BBA75056-1A8A-483A-A718-0B40787E62DA}" dt="2021-05-25T03:00:29.600" v="794" actId="478"/>
          <ac:spMkLst>
            <pc:docMk/>
            <pc:sldMk cId="193374710" sldId="303"/>
            <ac:spMk id="610" creationId="{00000000-0000-0000-0000-000000000000}"/>
          </ac:spMkLst>
        </pc:spChg>
        <pc:graphicFrameChg chg="del">
          <ac:chgData name="Charles Hasler" userId="4e29974a37e046fe" providerId="LiveId" clId="{BBA75056-1A8A-483A-A718-0B40787E62DA}" dt="2021-05-25T02:54:51.561" v="763" actId="478"/>
          <ac:graphicFrameMkLst>
            <pc:docMk/>
            <pc:sldMk cId="193374710" sldId="303"/>
            <ac:graphicFrameMk id="4" creationId="{748CCD58-6E9C-47D4-81C8-7A33F6498692}"/>
          </ac:graphicFrameMkLst>
        </pc:graphicFrameChg>
        <pc:picChg chg="add mod">
          <ac:chgData name="Charles Hasler" userId="4e29974a37e046fe" providerId="LiveId" clId="{BBA75056-1A8A-483A-A718-0B40787E62DA}" dt="2021-05-25T02:59:38.221" v="787" actId="1036"/>
          <ac:picMkLst>
            <pc:docMk/>
            <pc:sldMk cId="193374710" sldId="303"/>
            <ac:picMk id="3" creationId="{745EADEA-C78F-4634-BEA9-040B1613C20A}"/>
          </ac:picMkLst>
        </pc:picChg>
      </pc:sldChg>
      <pc:sldChg chg="delSp add del mod">
        <pc:chgData name="Charles Hasler" userId="4e29974a37e046fe" providerId="LiveId" clId="{BBA75056-1A8A-483A-A718-0B40787E62DA}" dt="2021-05-25T03:21:43.352" v="1558" actId="47"/>
        <pc:sldMkLst>
          <pc:docMk/>
          <pc:sldMk cId="2754066527" sldId="304"/>
        </pc:sldMkLst>
        <pc:spChg chg="del">
          <ac:chgData name="Charles Hasler" userId="4e29974a37e046fe" providerId="LiveId" clId="{BBA75056-1A8A-483A-A718-0B40787E62DA}" dt="2021-05-25T03:21:21.774" v="1550" actId="478"/>
          <ac:spMkLst>
            <pc:docMk/>
            <pc:sldMk cId="2754066527" sldId="304"/>
            <ac:spMk id="5" creationId="{00000000-0000-0000-0000-000000000000}"/>
          </ac:spMkLst>
        </pc:spChg>
        <pc:spChg chg="del">
          <ac:chgData name="Charles Hasler" userId="4e29974a37e046fe" providerId="LiveId" clId="{BBA75056-1A8A-483A-A718-0B40787E62DA}" dt="2021-05-25T03:21:20.038" v="1549" actId="478"/>
          <ac:spMkLst>
            <pc:docMk/>
            <pc:sldMk cId="2754066527" sldId="304"/>
            <ac:spMk id="9" creationId="{00000000-0000-0000-0000-000000000000}"/>
          </ac:spMkLst>
        </pc:spChg>
        <pc:picChg chg="del">
          <ac:chgData name="Charles Hasler" userId="4e29974a37e046fe" providerId="LiveId" clId="{BBA75056-1A8A-483A-A718-0B40787E62DA}" dt="2021-05-25T03:21:17.490" v="1548" actId="478"/>
          <ac:picMkLst>
            <pc:docMk/>
            <pc:sldMk cId="2754066527" sldId="304"/>
            <ac:picMk id="7" creationId="{00000000-0000-0000-0000-000000000000}"/>
          </ac:picMkLst>
        </pc:picChg>
      </pc:sldChg>
      <pc:sldChg chg="modSp add mod ord">
        <pc:chgData name="Charles Hasler" userId="4e29974a37e046fe" providerId="LiveId" clId="{BBA75056-1A8A-483A-A718-0B40787E62DA}" dt="2021-05-25T03:22:05.570" v="1584" actId="113"/>
        <pc:sldMkLst>
          <pc:docMk/>
          <pc:sldMk cId="747281293" sldId="305"/>
        </pc:sldMkLst>
        <pc:spChg chg="mod">
          <ac:chgData name="Charles Hasler" userId="4e29974a37e046fe" providerId="LiveId" clId="{BBA75056-1A8A-483A-A718-0B40787E62DA}" dt="2021-05-25T03:22:05.570" v="1584" actId="113"/>
          <ac:spMkLst>
            <pc:docMk/>
            <pc:sldMk cId="747281293" sldId="305"/>
            <ac:spMk id="2" creationId="{00000000-0000-0000-0000-000000000000}"/>
          </ac:spMkLst>
        </pc:spChg>
      </pc:sldChg>
    </pc:docChg>
  </pc:docChgLst>
  <pc:docChgLst>
    <pc:chgData name="Charles Hasler" userId="4e29974a37e046fe" providerId="LiveId" clId="{47A027BA-9DA8-4D88-A816-01BE69371488}"/>
    <pc:docChg chg="custSel addSld delSld modSld">
      <pc:chgData name="Charles Hasler" userId="4e29974a37e046fe" providerId="LiveId" clId="{47A027BA-9DA8-4D88-A816-01BE69371488}" dt="2021-04-20T02:00:40.493" v="202" actId="1076"/>
      <pc:docMkLst>
        <pc:docMk/>
      </pc:docMkLst>
      <pc:sldChg chg="modSp mod">
        <pc:chgData name="Charles Hasler" userId="4e29974a37e046fe" providerId="LiveId" clId="{47A027BA-9DA8-4D88-A816-01BE69371488}" dt="2021-04-20T01:45:48.983" v="3" actId="20577"/>
        <pc:sldMkLst>
          <pc:docMk/>
          <pc:sldMk cId="2599098510" sldId="258"/>
        </pc:sldMkLst>
        <pc:spChg chg="mod">
          <ac:chgData name="Charles Hasler" userId="4e29974a37e046fe" providerId="LiveId" clId="{47A027BA-9DA8-4D88-A816-01BE69371488}" dt="2021-04-20T01:45:48.983" v="3" actId="20577"/>
          <ac:spMkLst>
            <pc:docMk/>
            <pc:sldMk cId="2599098510" sldId="258"/>
            <ac:spMk id="2" creationId="{00000000-0000-0000-0000-000000000000}"/>
          </ac:spMkLst>
        </pc:spChg>
      </pc:sldChg>
      <pc:sldChg chg="modSp mod">
        <pc:chgData name="Charles Hasler" userId="4e29974a37e046fe" providerId="LiveId" clId="{47A027BA-9DA8-4D88-A816-01BE69371488}" dt="2021-04-20T01:47:10.474" v="10" actId="14100"/>
        <pc:sldMkLst>
          <pc:docMk/>
          <pc:sldMk cId="3485095733" sldId="270"/>
        </pc:sldMkLst>
        <pc:spChg chg="mod">
          <ac:chgData name="Charles Hasler" userId="4e29974a37e046fe" providerId="LiveId" clId="{47A027BA-9DA8-4D88-A816-01BE69371488}" dt="2021-04-20T01:47:10.474" v="10" actId="14100"/>
          <ac:spMkLst>
            <pc:docMk/>
            <pc:sldMk cId="3485095733" sldId="270"/>
            <ac:spMk id="5" creationId="{6CFB0A51-000D-4417-888E-BB2B49505D7C}"/>
          </ac:spMkLst>
        </pc:spChg>
      </pc:sldChg>
      <pc:sldChg chg="modSp del mod">
        <pc:chgData name="Charles Hasler" userId="4e29974a37e046fe" providerId="LiveId" clId="{47A027BA-9DA8-4D88-A816-01BE69371488}" dt="2021-04-20T01:55:39.307" v="72" actId="2696"/>
        <pc:sldMkLst>
          <pc:docMk/>
          <pc:sldMk cId="2704880830" sldId="271"/>
        </pc:sldMkLst>
        <pc:spChg chg="mod">
          <ac:chgData name="Charles Hasler" userId="4e29974a37e046fe" providerId="LiveId" clId="{47A027BA-9DA8-4D88-A816-01BE69371488}" dt="2021-04-20T01:48:48.618" v="29" actId="20577"/>
          <ac:spMkLst>
            <pc:docMk/>
            <pc:sldMk cId="2704880830" sldId="271"/>
            <ac:spMk id="610" creationId="{00000000-0000-0000-0000-000000000000}"/>
          </ac:spMkLst>
        </pc:spChg>
      </pc:sldChg>
      <pc:sldChg chg="modSp mod">
        <pc:chgData name="Charles Hasler" userId="4e29974a37e046fe" providerId="LiveId" clId="{47A027BA-9DA8-4D88-A816-01BE69371488}" dt="2021-04-20T01:47:45.280" v="17" actId="20577"/>
        <pc:sldMkLst>
          <pc:docMk/>
          <pc:sldMk cId="1368827626" sldId="272"/>
        </pc:sldMkLst>
        <pc:spChg chg="mod">
          <ac:chgData name="Charles Hasler" userId="4e29974a37e046fe" providerId="LiveId" clId="{47A027BA-9DA8-4D88-A816-01BE69371488}" dt="2021-04-20T01:47:45.280" v="17" actId="20577"/>
          <ac:spMkLst>
            <pc:docMk/>
            <pc:sldMk cId="1368827626" sldId="272"/>
            <ac:spMk id="2" creationId="{00000000-0000-0000-0000-000000000000}"/>
          </ac:spMkLst>
        </pc:spChg>
      </pc:sldChg>
      <pc:sldChg chg="addSp delSp modSp add mod">
        <pc:chgData name="Charles Hasler" userId="4e29974a37e046fe" providerId="LiveId" clId="{47A027BA-9DA8-4D88-A816-01BE69371488}" dt="2021-04-20T02:00:40.493" v="202" actId="1076"/>
        <pc:sldMkLst>
          <pc:docMk/>
          <pc:sldMk cId="2331852936" sldId="279"/>
        </pc:sldMkLst>
        <pc:spChg chg="add mod">
          <ac:chgData name="Charles Hasler" userId="4e29974a37e046fe" providerId="LiveId" clId="{47A027BA-9DA8-4D88-A816-01BE69371488}" dt="2021-04-20T02:00:40.493" v="202" actId="1076"/>
          <ac:spMkLst>
            <pc:docMk/>
            <pc:sldMk cId="2331852936" sldId="279"/>
            <ac:spMk id="4" creationId="{26CF57A0-4CFF-43D8-9564-3DA814B0941F}"/>
          </ac:spMkLst>
        </pc:spChg>
        <pc:spChg chg="mod">
          <ac:chgData name="Charles Hasler" userId="4e29974a37e046fe" providerId="LiveId" clId="{47A027BA-9DA8-4D88-A816-01BE69371488}" dt="2021-04-20T01:48:37.824" v="23" actId="20577"/>
          <ac:spMkLst>
            <pc:docMk/>
            <pc:sldMk cId="2331852936" sldId="279"/>
            <ac:spMk id="610" creationId="{00000000-0000-0000-0000-000000000000}"/>
          </ac:spMkLst>
        </pc:spChg>
        <pc:graphicFrameChg chg="add mod modGraphic">
          <ac:chgData name="Charles Hasler" userId="4e29974a37e046fe" providerId="LiveId" clId="{47A027BA-9DA8-4D88-A816-01BE69371488}" dt="2021-04-20T01:55:29.848" v="71" actId="2165"/>
          <ac:graphicFrameMkLst>
            <pc:docMk/>
            <pc:sldMk cId="2331852936" sldId="279"/>
            <ac:graphicFrameMk id="2" creationId="{65CA1567-2C03-4F18-8709-001DAF609157}"/>
          </ac:graphicFrameMkLst>
        </pc:graphicFrameChg>
        <pc:graphicFrameChg chg="del">
          <ac:chgData name="Charles Hasler" userId="4e29974a37e046fe" providerId="LiveId" clId="{47A027BA-9DA8-4D88-A816-01BE69371488}" dt="2021-04-20T01:48:05.443" v="19" actId="478"/>
          <ac:graphicFrameMkLst>
            <pc:docMk/>
            <pc:sldMk cId="2331852936" sldId="279"/>
            <ac:graphicFrameMk id="3" creationId="{00000000-0000-0000-0000-000000000000}"/>
          </ac:graphicFrameMkLst>
        </pc:graphicFrameChg>
      </pc:sldChg>
    </pc:docChg>
  </pc:docChgLst>
  <pc:docChgLst>
    <pc:chgData name="Charles Hasler" userId="4e29974a37e046fe" providerId="LiveId" clId="{DC881750-1004-4814-AC33-7DCEB65F08FC}"/>
    <pc:docChg chg="undo custSel modSld modMainMaster">
      <pc:chgData name="Charles Hasler" userId="4e29974a37e046fe" providerId="LiveId" clId="{DC881750-1004-4814-AC33-7DCEB65F08FC}" dt="2021-02-04T02:54:42.593" v="189" actId="404"/>
      <pc:docMkLst>
        <pc:docMk/>
      </pc:docMkLst>
      <pc:sldChg chg="modSp mod">
        <pc:chgData name="Charles Hasler" userId="4e29974a37e046fe" providerId="LiveId" clId="{DC881750-1004-4814-AC33-7DCEB65F08FC}" dt="2021-02-04T02:54:42.593" v="189" actId="404"/>
        <pc:sldMkLst>
          <pc:docMk/>
          <pc:sldMk cId="2599098510" sldId="258"/>
        </pc:sldMkLst>
        <pc:spChg chg="mod">
          <ac:chgData name="Charles Hasler" userId="4e29974a37e046fe" providerId="LiveId" clId="{DC881750-1004-4814-AC33-7DCEB65F08FC}" dt="2021-02-04T02:54:42.593" v="189" actId="404"/>
          <ac:spMkLst>
            <pc:docMk/>
            <pc:sldMk cId="2599098510" sldId="258"/>
            <ac:spMk id="2" creationId="{00000000-0000-0000-0000-000000000000}"/>
          </ac:spMkLst>
        </pc:spChg>
      </pc:sldChg>
      <pc:sldChg chg="addSp delSp modSp mod">
        <pc:chgData name="Charles Hasler" userId="4e29974a37e046fe" providerId="LiveId" clId="{DC881750-1004-4814-AC33-7DCEB65F08FC}" dt="2021-02-04T02:53:27.383" v="175" actId="20577"/>
        <pc:sldMkLst>
          <pc:docMk/>
          <pc:sldMk cId="2458750733" sldId="269"/>
        </pc:sldMkLst>
        <pc:spChg chg="del mod">
          <ac:chgData name="Charles Hasler" userId="4e29974a37e046fe" providerId="LiveId" clId="{DC881750-1004-4814-AC33-7DCEB65F08FC}" dt="2021-02-04T02:48:03.685" v="140" actId="478"/>
          <ac:spMkLst>
            <pc:docMk/>
            <pc:sldMk cId="2458750733" sldId="269"/>
            <ac:spMk id="5" creationId="{7C8DC81F-1280-450D-B133-B2ABDE5C70FA}"/>
          </ac:spMkLst>
        </pc:spChg>
        <pc:spChg chg="del mod">
          <ac:chgData name="Charles Hasler" userId="4e29974a37e046fe" providerId="LiveId" clId="{DC881750-1004-4814-AC33-7DCEB65F08FC}" dt="2021-02-04T02:48:09.588" v="141" actId="478"/>
          <ac:spMkLst>
            <pc:docMk/>
            <pc:sldMk cId="2458750733" sldId="269"/>
            <ac:spMk id="608" creationId="{00000000-0000-0000-0000-000000000000}"/>
          </ac:spMkLst>
        </pc:spChg>
        <pc:graphicFrameChg chg="add mod modGraphic">
          <ac:chgData name="Charles Hasler" userId="4e29974a37e046fe" providerId="LiveId" clId="{DC881750-1004-4814-AC33-7DCEB65F08FC}" dt="2021-02-04T02:51:12.492" v="162" actId="14100"/>
          <ac:graphicFrameMkLst>
            <pc:docMk/>
            <pc:sldMk cId="2458750733" sldId="269"/>
            <ac:graphicFrameMk id="2" creationId="{1E5B4B97-DFB9-4C86-B208-1CD5B6CE9932}"/>
          </ac:graphicFrameMkLst>
        </pc:graphicFrameChg>
        <pc:graphicFrameChg chg="mod modGraphic">
          <ac:chgData name="Charles Hasler" userId="4e29974a37e046fe" providerId="LiveId" clId="{DC881750-1004-4814-AC33-7DCEB65F08FC}" dt="2021-02-04T02:53:27.383" v="175" actId="20577"/>
          <ac:graphicFrameMkLst>
            <pc:docMk/>
            <pc:sldMk cId="2458750733" sldId="269"/>
            <ac:graphicFrameMk id="609" creationId="{00000000-0000-0000-0000-000000000000}"/>
          </ac:graphicFrameMkLst>
        </pc:graphicFrameChg>
      </pc:sldChg>
      <pc:sldChg chg="addSp modSp mod">
        <pc:chgData name="Charles Hasler" userId="4e29974a37e046fe" providerId="LiveId" clId="{DC881750-1004-4814-AC33-7DCEB65F08FC}" dt="2021-02-04T02:42:17.277" v="85" actId="20577"/>
        <pc:sldMkLst>
          <pc:docMk/>
          <pc:sldMk cId="3485095733" sldId="270"/>
        </pc:sldMkLst>
        <pc:spChg chg="mod">
          <ac:chgData name="Charles Hasler" userId="4e29974a37e046fe" providerId="LiveId" clId="{DC881750-1004-4814-AC33-7DCEB65F08FC}" dt="2021-02-04T02:40:49.038" v="57" actId="1035"/>
          <ac:spMkLst>
            <pc:docMk/>
            <pc:sldMk cId="3485095733" sldId="270"/>
            <ac:spMk id="2" creationId="{00000000-0000-0000-0000-000000000000}"/>
          </ac:spMkLst>
        </pc:spChg>
        <pc:spChg chg="add mod">
          <ac:chgData name="Charles Hasler" userId="4e29974a37e046fe" providerId="LiveId" clId="{DC881750-1004-4814-AC33-7DCEB65F08FC}" dt="2021-02-04T02:42:17.277" v="85" actId="20577"/>
          <ac:spMkLst>
            <pc:docMk/>
            <pc:sldMk cId="3485095733" sldId="270"/>
            <ac:spMk id="5" creationId="{6CFB0A51-000D-4417-888E-BB2B49505D7C}"/>
          </ac:spMkLst>
        </pc:spChg>
      </pc:sldChg>
      <pc:sldMasterChg chg="modSldLayout">
        <pc:chgData name="Charles Hasler" userId="4e29974a37e046fe" providerId="LiveId" clId="{DC881750-1004-4814-AC33-7DCEB65F08FC}" dt="2021-02-04T02:48:58.841" v="146" actId="2711"/>
        <pc:sldMasterMkLst>
          <pc:docMk/>
          <pc:sldMasterMk cId="3768308978" sldId="2147483678"/>
        </pc:sldMasterMkLst>
        <pc:sldLayoutChg chg="modSp mod">
          <pc:chgData name="Charles Hasler" userId="4e29974a37e046fe" providerId="LiveId" clId="{DC881750-1004-4814-AC33-7DCEB65F08FC}" dt="2021-02-04T02:48:58.841" v="146" actId="2711"/>
          <pc:sldLayoutMkLst>
            <pc:docMk/>
            <pc:sldMasterMk cId="3768308978" sldId="2147483678"/>
            <pc:sldLayoutMk cId="346345929" sldId="2147483690"/>
          </pc:sldLayoutMkLst>
          <pc:spChg chg="mod">
            <ac:chgData name="Charles Hasler" userId="4e29974a37e046fe" providerId="LiveId" clId="{DC881750-1004-4814-AC33-7DCEB65F08FC}" dt="2021-02-04T02:48:58.841" v="146" actId="2711"/>
            <ac:spMkLst>
              <pc:docMk/>
              <pc:sldMasterMk cId="3768308978" sldId="2147483678"/>
              <pc:sldLayoutMk cId="346345929" sldId="2147483690"/>
              <ac:spMk id="2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5F90-FC42-4091-B130-6F35A586E936}" type="datetimeFigureOut">
              <a:rPr lang="pt-BR" smtClean="0"/>
              <a:t>30/11/2021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FA7D-4185-4E97-908B-42F834C8F7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1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600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011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61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336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253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535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153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003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784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804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806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469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03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764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823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42" y="2807208"/>
            <a:ext cx="10745046" cy="1832538"/>
          </a:xfrm>
        </p:spPr>
        <p:txBody>
          <a:bodyPr rtlCol="0" anchor="b"/>
          <a:lstStyle>
            <a:lvl1pPr algn="just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42" y="4843144"/>
            <a:ext cx="10764528" cy="1544439"/>
          </a:xfrm>
        </p:spPr>
        <p:txBody>
          <a:bodyPr rtlCol="0">
            <a:normAutofit/>
          </a:bodyPr>
          <a:lstStyle>
            <a:lvl1pPr marL="0" indent="0" algn="l">
              <a:buNone/>
              <a:defRPr lang="pt-BR" sz="4000" kern="1200" noProof="0" dirty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Clique para editar o estilo do subtítulo Mestre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8996" r="19627" b="18715"/>
          <a:stretch/>
        </p:blipFill>
        <p:spPr>
          <a:xfrm>
            <a:off x="10583026" y="116782"/>
            <a:ext cx="1371648" cy="2328763"/>
          </a:xfrm>
          <a:prstGeom prst="rect">
            <a:avLst/>
          </a:prstGeom>
        </p:spPr>
      </p:pic>
      <p:sp>
        <p:nvSpPr>
          <p:cNvPr id="15" name="Losango 14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6" name="Losango 15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04A03-7973-4BC4-9222-74CFA49BB370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279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30B9D-1A45-452F-AC16-D36CD5C4EA6A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3097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17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7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61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3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90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7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0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56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EAAF2-1359-4DAA-92D0-EC18028594EE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095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07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93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6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/>
        </p:nvSpPr>
        <p:spPr>
          <a:xfrm>
            <a:off x="0" y="0"/>
            <a:ext cx="12192000" cy="348343"/>
          </a:xfrm>
          <a:prstGeom prst="rect">
            <a:avLst/>
          </a:prstGeom>
          <a:solidFill>
            <a:srgbClr val="0D82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1872867" y="2489"/>
            <a:ext cx="1014496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b="1" i="0" u="none" strike="noStrike" kern="1200" cap="none" dirty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Plano de Transformação Digital do MD</a:t>
            </a:r>
            <a:endParaRPr sz="1800" b="1" i="0" u="none" strike="noStrike" kern="1200" cap="none" dirty="0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8368" r="18599" b="30430"/>
          <a:stretch/>
        </p:blipFill>
        <p:spPr>
          <a:xfrm>
            <a:off x="253403" y="0"/>
            <a:ext cx="1047640" cy="1426263"/>
          </a:xfrm>
          <a:prstGeom prst="rect">
            <a:avLst/>
          </a:prstGeom>
        </p:spPr>
      </p:pic>
      <p:pic>
        <p:nvPicPr>
          <p:cNvPr id="10" name="Imagem 9" descr="Uma imagem contendo computador&#10;&#10;Descrição gerada automaticamente">
            <a:extLst>
              <a:ext uri="{FF2B5EF4-FFF2-40B4-BE49-F238E27FC236}">
                <a16:creationId xmlns:a16="http://schemas.microsoft.com/office/drawing/2014/main" id="{F3A67FFE-181B-4BFF-B5BA-E99C8F77B4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91" y="107834"/>
            <a:ext cx="1059730" cy="7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E3AA6-3E77-4EDD-A5D3-91497A83F745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2140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33B832-A218-4C52-AD98-17F0930C59CC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331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51457D-773F-4388-805A-0245A2DC7FA6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264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DAD40-2C61-41F0-AC0A-B8DA56506CF8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3473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F0EE2-8399-4909-BF8E-74D816C91647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0321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C62C37-8077-44BC-A52B-E2531EDBA2DE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3947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235C6-032F-4A2C-8BCF-60C0B3B0EFA5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7718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E00915-A8F3-468F-8237-A0B9291D1250}" type="datetime1">
              <a:rPr lang="pt-BR" noProof="0" smtClean="0"/>
              <a:t>30/11/2021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479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BAC2-BC87-4AE4-A981-F9B8B65FFE09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183E-7AD4-4179-9996-50F4F32D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3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pt-br/orgaos/ministerio-da-defes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gov.br/pt-br/apps/@@galeria-de-aplicativo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042" y="2715767"/>
            <a:ext cx="10745046" cy="1923979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PTD MD</a:t>
            </a:r>
            <a:br>
              <a:rPr lang="pt-BR" dirty="0"/>
            </a:br>
            <a:r>
              <a:rPr lang="pt-BR" sz="4000" b="0" dirty="0">
                <a:solidFill>
                  <a:srgbClr val="FFFF00"/>
                </a:solidFill>
              </a:rPr>
              <a:t>1º Ponto de Controle CGD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80960" y="6428232"/>
            <a:ext cx="4511040" cy="384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Plano de Transformação Digital do Ministério da Defesa</a:t>
            </a:r>
          </a:p>
        </p:txBody>
      </p:sp>
    </p:spTree>
    <p:extLst>
      <p:ext uri="{BB962C8B-B14F-4D97-AF65-F5344CB8AC3E}">
        <p14:creationId xmlns:p14="http://schemas.microsoft.com/office/powerpoint/2010/main" val="25990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042" y="3023181"/>
            <a:ext cx="10745046" cy="838802"/>
          </a:xfrm>
        </p:spPr>
        <p:txBody>
          <a:bodyPr anchor="ctr">
            <a:noAutofit/>
          </a:bodyPr>
          <a:lstStyle/>
          <a:p>
            <a:pPr algn="l"/>
            <a:r>
              <a:rPr lang="pt-BR" sz="4800" dirty="0">
                <a:latin typeface="+mn-lt"/>
              </a:rPr>
              <a:t>PTD MD</a:t>
            </a:r>
            <a:endParaRPr lang="pt-BR" sz="4800" b="0" dirty="0">
              <a:solidFill>
                <a:schemeClr val="accent4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80960" y="6428232"/>
            <a:ext cx="4511040" cy="384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Plano de Transformação Digital do Ministério da Defesa</a:t>
            </a:r>
          </a:p>
        </p:txBody>
      </p:sp>
    </p:spTree>
    <p:extLst>
      <p:ext uri="{BB962C8B-B14F-4D97-AF65-F5344CB8AC3E}">
        <p14:creationId xmlns:p14="http://schemas.microsoft.com/office/powerpoint/2010/main" val="867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00C04FB-3B7F-4D99-B3E4-6E0D6188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88" y="382142"/>
            <a:ext cx="8422481" cy="6450997"/>
          </a:xfrm>
          <a:prstGeom prst="rect">
            <a:avLst/>
          </a:prstGeom>
        </p:spPr>
      </p:pic>
      <p:sp>
        <p:nvSpPr>
          <p:cNvPr id="4" name="Google Shape;536;p33">
            <a:extLst>
              <a:ext uri="{FF2B5EF4-FFF2-40B4-BE49-F238E27FC236}">
                <a16:creationId xmlns:a16="http://schemas.microsoft.com/office/drawing/2014/main" id="{84069265-98A1-4E04-8DE3-0C35FE77B5C9}"/>
              </a:ext>
            </a:extLst>
          </p:cNvPr>
          <p:cNvSpPr txBox="1">
            <a:spLocks/>
          </p:cNvSpPr>
          <p:nvPr/>
        </p:nvSpPr>
        <p:spPr>
          <a:xfrm>
            <a:off x="5418162" y="942109"/>
            <a:ext cx="6591944" cy="575849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pt-BR" sz="2600" b="1" dirty="0">
                <a:solidFill>
                  <a:schemeClr val="tx1"/>
                </a:solidFill>
                <a:ea typeface="Source Sans Pro"/>
                <a:cs typeface="Source Sans Pro"/>
              </a:rPr>
              <a:t>PTD MD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1ª Edição: 22/04/2020;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2ª Edição: 29/01/2021 (vigente);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Conforme pactuação entre MD, SGD/ME e SEME/PR, inclui entregas do MD e das FA;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Cada um dos 4 órgãos gerencia as suas entregas e MD atua articulador para as ações específicas das FA;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Reuniões mensais de </a:t>
            </a:r>
            <a:r>
              <a:rPr lang="pt-BR" sz="2600" dirty="0" err="1">
                <a:solidFill>
                  <a:schemeClr val="tx1"/>
                </a:solidFill>
                <a:ea typeface="Source Sans Pro"/>
                <a:cs typeface="Source Sans Pro"/>
              </a:rPr>
              <a:t>Pto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 de Controle envolvendo MD, FA, SGD/ME e SEME/PR;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CGD MD </a:t>
            </a:r>
            <a:r>
              <a:rPr lang="pt-BR" sz="2600" dirty="0">
                <a:solidFill>
                  <a:schemeClr val="tx1"/>
                </a:solidFill>
                <a:highlight>
                  <a:srgbClr val="FFFF00"/>
                </a:highlight>
                <a:ea typeface="Source Sans Pro"/>
                <a:cs typeface="Source Sans Pro"/>
              </a:rPr>
              <a:t>tem correlação exclusiva com as entregas do MD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800" dirty="0"/>
              <a:t>SEI 3173574.</a:t>
            </a:r>
            <a:endParaRPr lang="pt-BR" sz="2600" dirty="0">
              <a:solidFill>
                <a:schemeClr val="tx1"/>
              </a:solidFill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738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a&#10;&#10;Descrição gerada automaticamente">
            <a:extLst>
              <a:ext uri="{FF2B5EF4-FFF2-40B4-BE49-F238E27FC236}">
                <a16:creationId xmlns:a16="http://schemas.microsoft.com/office/drawing/2014/main" id="{D0C6C33E-24AE-4954-B2EF-7F62FEF5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919" y="1154452"/>
            <a:ext cx="594637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536;p33">
            <a:extLst>
              <a:ext uri="{FF2B5EF4-FFF2-40B4-BE49-F238E27FC236}">
                <a16:creationId xmlns:a16="http://schemas.microsoft.com/office/drawing/2014/main" id="{280D4616-5128-4B52-9001-B50EDB631AFA}"/>
              </a:ext>
            </a:extLst>
          </p:cNvPr>
          <p:cNvSpPr txBox="1">
            <a:spLocks/>
          </p:cNvSpPr>
          <p:nvPr/>
        </p:nvSpPr>
        <p:spPr>
          <a:xfrm rot="10800000" flipV="1">
            <a:off x="5379076" y="2472536"/>
            <a:ext cx="6656294" cy="351640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EIXO TRANSFORMAÇÃO DE SERVIÇOS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Migração de todos os serviços afetos à navegação aérea para o Gov.br;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Migração de todos os serviços afetos a produtos controlados para o Gov.br;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Prova de Vida digital para veteranos, usando API do INSS;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Migração de todos os APP para o Gov.br.</a:t>
            </a:r>
          </a:p>
        </p:txBody>
      </p:sp>
      <p:sp>
        <p:nvSpPr>
          <p:cNvPr id="17" name="Google Shape;536;p33">
            <a:extLst>
              <a:ext uri="{FF2B5EF4-FFF2-40B4-BE49-F238E27FC236}">
                <a16:creationId xmlns:a16="http://schemas.microsoft.com/office/drawing/2014/main" id="{3CB17FE4-ACDF-45A2-9F0F-27FB5B7FB8BF}"/>
              </a:ext>
            </a:extLst>
          </p:cNvPr>
          <p:cNvSpPr txBox="1">
            <a:spLocks/>
          </p:cNvSpPr>
          <p:nvPr/>
        </p:nvSpPr>
        <p:spPr>
          <a:xfrm>
            <a:off x="2172921" y="539718"/>
            <a:ext cx="7857766" cy="5571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EXEMPLOS DE ENTREGAS DAS FA COM ARTICULAÇÃO DO MD</a:t>
            </a:r>
            <a:endParaRPr lang="pt-BR" sz="2400" b="1" dirty="0">
              <a:solidFill>
                <a:schemeClr val="tx1"/>
              </a:solidFill>
              <a:ea typeface="Source Sans Pro"/>
              <a:cs typeface="Source Sans Pro"/>
            </a:endParaRPr>
          </a:p>
        </p:txBody>
      </p:sp>
      <p:sp>
        <p:nvSpPr>
          <p:cNvPr id="18" name="Google Shape;536;p33">
            <a:extLst>
              <a:ext uri="{FF2B5EF4-FFF2-40B4-BE49-F238E27FC236}">
                <a16:creationId xmlns:a16="http://schemas.microsoft.com/office/drawing/2014/main" id="{A28D1533-89CE-4DE2-BA8F-7587C533208B}"/>
              </a:ext>
            </a:extLst>
          </p:cNvPr>
          <p:cNvSpPr txBox="1">
            <a:spLocks/>
          </p:cNvSpPr>
          <p:nvPr/>
        </p:nvSpPr>
        <p:spPr>
          <a:xfrm rot="10800000" flipV="1">
            <a:off x="5379076" y="3172357"/>
            <a:ext cx="6656294" cy="214369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EIXO UNIFICAÇÃO DE CANAIS DIGITAIS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Migração dos sítios das empresas estatais para o domínio gov.br;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Implementação do Pagtesouro para recolhimentos (PIX, cartão e </a:t>
            </a:r>
            <a:r>
              <a:rPr lang="pt-BR" sz="2400" dirty="0" err="1">
                <a:solidFill>
                  <a:schemeClr val="tx1"/>
                </a:solidFill>
                <a:ea typeface="Source Sans Pro"/>
                <a:cs typeface="Source Sans Pro"/>
              </a:rPr>
              <a:t>SisGRU</a:t>
            </a: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).</a:t>
            </a:r>
          </a:p>
        </p:txBody>
      </p:sp>
      <p:sp>
        <p:nvSpPr>
          <p:cNvPr id="19" name="Google Shape;536;p33">
            <a:extLst>
              <a:ext uri="{FF2B5EF4-FFF2-40B4-BE49-F238E27FC236}">
                <a16:creationId xmlns:a16="http://schemas.microsoft.com/office/drawing/2014/main" id="{C200144C-B5FF-44A8-BC69-1236EDD83543}"/>
              </a:ext>
            </a:extLst>
          </p:cNvPr>
          <p:cNvSpPr txBox="1">
            <a:spLocks/>
          </p:cNvSpPr>
          <p:nvPr/>
        </p:nvSpPr>
        <p:spPr>
          <a:xfrm rot="10800000" flipV="1">
            <a:off x="5379076" y="3175953"/>
            <a:ext cx="6656294" cy="214369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EIXO INTEROPERABILIDADE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Symbol" panose="05050102010706020507" pitchFamily="18" charset="2"/>
              <a:buChar char=""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Conectividade com as bases de dados de CNPJ/SRF, CPF/SRF, CEP, Antecedentes Criminais/MJSP etc.</a:t>
            </a:r>
          </a:p>
        </p:txBody>
      </p:sp>
    </p:spTree>
    <p:extLst>
      <p:ext uri="{BB962C8B-B14F-4D97-AF65-F5344CB8AC3E}">
        <p14:creationId xmlns:p14="http://schemas.microsoft.com/office/powerpoint/2010/main" val="40847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6;p33">
            <a:extLst>
              <a:ext uri="{FF2B5EF4-FFF2-40B4-BE49-F238E27FC236}">
                <a16:creationId xmlns:a16="http://schemas.microsoft.com/office/drawing/2014/main" id="{3CB17FE4-ACDF-45A2-9F0F-27FB5B7FB8BF}"/>
              </a:ext>
            </a:extLst>
          </p:cNvPr>
          <p:cNvSpPr txBox="1">
            <a:spLocks/>
          </p:cNvSpPr>
          <p:nvPr/>
        </p:nvSpPr>
        <p:spPr>
          <a:xfrm>
            <a:off x="2172921" y="539718"/>
            <a:ext cx="7857766" cy="5571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SERVIÇOS DO MD (CARTA DE SERVIÇOS)</a:t>
            </a:r>
            <a:endParaRPr lang="pt-BR" sz="2400" b="1" dirty="0">
              <a:solidFill>
                <a:schemeClr val="tx1"/>
              </a:solidFill>
              <a:ea typeface="Source Sans Pro"/>
              <a:cs typeface="Source Sans Pro"/>
            </a:endParaRPr>
          </a:p>
        </p:txBody>
      </p:sp>
      <p:sp>
        <p:nvSpPr>
          <p:cNvPr id="19" name="Google Shape;536;p33">
            <a:extLst>
              <a:ext uri="{FF2B5EF4-FFF2-40B4-BE49-F238E27FC236}">
                <a16:creationId xmlns:a16="http://schemas.microsoft.com/office/drawing/2014/main" id="{C200144C-B5FF-44A8-BC69-1236EDD83543}"/>
              </a:ext>
            </a:extLst>
          </p:cNvPr>
          <p:cNvSpPr txBox="1">
            <a:spLocks/>
          </p:cNvSpPr>
          <p:nvPr/>
        </p:nvSpPr>
        <p:spPr>
          <a:xfrm rot="10800000" flipV="1">
            <a:off x="681784" y="1652340"/>
            <a:ext cx="10884574" cy="415490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400" dirty="0"/>
              <a:t>Cadastrar empresas candidatas a Empresas estratégicas de defesa (EED) ou empresas de defesa (ED);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400" dirty="0"/>
              <a:t>Cadastrar ou consultar empresas e produtos no combate ao novo coronavírus;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400" dirty="0"/>
              <a:t>Obter autorização para realizar aerolevantamento;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400" dirty="0"/>
              <a:t>Obter previsões do tempo para a região da Amazônia Legal;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400" dirty="0"/>
              <a:t>Protocolar documentos junto ao Ministério da Defesa;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400" dirty="0"/>
              <a:t>Realizar a apresentação da Reserva (EXAR);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400" dirty="0"/>
              <a:t>Serviço Militar Obrigatório: Alistamento, Seleção Geral, Seleção Complementar e Incorporação (SMO).</a:t>
            </a:r>
          </a:p>
        </p:txBody>
      </p:sp>
      <p:sp>
        <p:nvSpPr>
          <p:cNvPr id="9" name="Google Shape;536;p33">
            <a:extLst>
              <a:ext uri="{FF2B5EF4-FFF2-40B4-BE49-F238E27FC236}">
                <a16:creationId xmlns:a16="http://schemas.microsoft.com/office/drawing/2014/main" id="{E3039E2F-8FA9-49D0-A65D-3CEEEAB78EF0}"/>
              </a:ext>
            </a:extLst>
          </p:cNvPr>
          <p:cNvSpPr txBox="1">
            <a:spLocks/>
          </p:cNvSpPr>
          <p:nvPr/>
        </p:nvSpPr>
        <p:spPr>
          <a:xfrm>
            <a:off x="2195188" y="6039726"/>
            <a:ext cx="7857766" cy="55711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Todos disponíveis no Portal de Serviços Gov.br</a:t>
            </a:r>
            <a:endParaRPr lang="pt-BR" sz="2400" b="1" dirty="0">
              <a:solidFill>
                <a:schemeClr val="tx1"/>
              </a:solidFill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770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6;p33">
            <a:extLst>
              <a:ext uri="{FF2B5EF4-FFF2-40B4-BE49-F238E27FC236}">
                <a16:creationId xmlns:a16="http://schemas.microsoft.com/office/drawing/2014/main" id="{3CB17FE4-ACDF-45A2-9F0F-27FB5B7FB8BF}"/>
              </a:ext>
            </a:extLst>
          </p:cNvPr>
          <p:cNvSpPr txBox="1">
            <a:spLocks/>
          </p:cNvSpPr>
          <p:nvPr/>
        </p:nvSpPr>
        <p:spPr>
          <a:xfrm>
            <a:off x="3414268" y="452510"/>
            <a:ext cx="5418056" cy="10048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  <a:defRPr sz="2400">
                <a:solidFill>
                  <a:schemeClr val="tx1"/>
                </a:solidFill>
                <a:ea typeface="Source Sans Pro"/>
                <a:cs typeface="Source Sans Pro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ENTREGAS DO MD (2ª Edição)</a:t>
            </a:r>
          </a:p>
          <a:p>
            <a:r>
              <a:rPr lang="pt-BR" dirty="0">
                <a:solidFill>
                  <a:srgbClr val="000000"/>
                </a:solidFill>
              </a:rPr>
              <a:t>EIXO UNIFICAÇÃO DE CANAIS DIGITAIS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FE4869-F0AA-4EC9-ACEC-38003973189E}"/>
              </a:ext>
            </a:extLst>
          </p:cNvPr>
          <p:cNvSpPr txBox="1"/>
          <p:nvPr/>
        </p:nvSpPr>
        <p:spPr>
          <a:xfrm>
            <a:off x="8338782" y="4726"/>
            <a:ext cx="2757261" cy="1452682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ATUAÇÃO DO CGD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F17AFFA-3A0C-4F3A-9BC2-7EE34B047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51116"/>
              </p:ext>
            </p:extLst>
          </p:nvPr>
        </p:nvGraphicFramePr>
        <p:xfrm>
          <a:off x="256673" y="1755887"/>
          <a:ext cx="11758863" cy="478536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8407184">
                  <a:extLst>
                    <a:ext uri="{9D8B030D-6E8A-4147-A177-3AD203B41FA5}">
                      <a16:colId xmlns:a16="http://schemas.microsoft.com/office/drawing/2014/main" val="1354803424"/>
                    </a:ext>
                  </a:extLst>
                </a:gridCol>
                <a:gridCol w="1924727">
                  <a:extLst>
                    <a:ext uri="{9D8B030D-6E8A-4147-A177-3AD203B41FA5}">
                      <a16:colId xmlns:a16="http://schemas.microsoft.com/office/drawing/2014/main" val="3199847977"/>
                    </a:ext>
                  </a:extLst>
                </a:gridCol>
                <a:gridCol w="1426952">
                  <a:extLst>
                    <a:ext uri="{9D8B030D-6E8A-4147-A177-3AD203B41FA5}">
                      <a16:colId xmlns:a16="http://schemas.microsoft.com/office/drawing/2014/main" val="2008284857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BID (www.seprod.defesa.gov.br)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31/12/20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3716007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PANDIA (www.pandia.defesa.gov.br)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31/12/20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674445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RONDON (www.projetorondon.defesa.gov.br)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31/12/20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02745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RBJID (www.rbjid.com)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31/12/20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556928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CASLODE (www.caslode.defesa.gov.br)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30/04/21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14128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ESG (www.esg.br)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30/04/21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7542127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SIPAM (www.sipam.gov.br)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30/04/21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33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6;p33">
            <a:extLst>
              <a:ext uri="{FF2B5EF4-FFF2-40B4-BE49-F238E27FC236}">
                <a16:creationId xmlns:a16="http://schemas.microsoft.com/office/drawing/2014/main" id="{3CB17FE4-ACDF-45A2-9F0F-27FB5B7FB8BF}"/>
              </a:ext>
            </a:extLst>
          </p:cNvPr>
          <p:cNvSpPr txBox="1">
            <a:spLocks/>
          </p:cNvSpPr>
          <p:nvPr/>
        </p:nvSpPr>
        <p:spPr>
          <a:xfrm>
            <a:off x="3414268" y="452510"/>
            <a:ext cx="5418056" cy="10048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  <a:defRPr sz="2400">
                <a:solidFill>
                  <a:schemeClr val="tx1"/>
                </a:solidFill>
                <a:ea typeface="Source Sans Pro"/>
                <a:cs typeface="Source Sans Pro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ENTREGAS DO MD (2ª Edição)</a:t>
            </a:r>
          </a:p>
          <a:p>
            <a:r>
              <a:rPr lang="pt-BR" dirty="0">
                <a:solidFill>
                  <a:srgbClr val="000000"/>
                </a:solidFill>
              </a:rPr>
              <a:t>EIXO UNIFICAÇÃO DE CANAIS DIGITAIS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FE4869-F0AA-4EC9-ACEC-38003973189E}"/>
              </a:ext>
            </a:extLst>
          </p:cNvPr>
          <p:cNvSpPr txBox="1"/>
          <p:nvPr/>
        </p:nvSpPr>
        <p:spPr>
          <a:xfrm>
            <a:off x="8338782" y="4726"/>
            <a:ext cx="2757261" cy="1452682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ATUAÇÃO DO CGD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F17AFFA-3A0C-4F3A-9BC2-7EE34B047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77863"/>
              </p:ext>
            </p:extLst>
          </p:nvPr>
        </p:nvGraphicFramePr>
        <p:xfrm>
          <a:off x="256673" y="2004157"/>
          <a:ext cx="11758863" cy="286512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8407184">
                  <a:extLst>
                    <a:ext uri="{9D8B030D-6E8A-4147-A177-3AD203B41FA5}">
                      <a16:colId xmlns:a16="http://schemas.microsoft.com/office/drawing/2014/main" val="1354803424"/>
                    </a:ext>
                  </a:extLst>
                </a:gridCol>
                <a:gridCol w="1924727">
                  <a:extLst>
                    <a:ext uri="{9D8B030D-6E8A-4147-A177-3AD203B41FA5}">
                      <a16:colId xmlns:a16="http://schemas.microsoft.com/office/drawing/2014/main" val="3199847977"/>
                    </a:ext>
                  </a:extLst>
                </a:gridCol>
                <a:gridCol w="1426952">
                  <a:extLst>
                    <a:ext uri="{9D8B030D-6E8A-4147-A177-3AD203B41FA5}">
                      <a16:colId xmlns:a16="http://schemas.microsoft.com/office/drawing/2014/main" val="2008284857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HFA (www.hfa.mil.br)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30/04/21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991617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Migração do site DDM (www.desportomilitar.com.br/) para Gov.br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CONCLUÍDA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30/04/21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2012505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Integração com Login Único e Módulo de Avaliação: Serviço "Cadastrar Empresa Estratégica de Defesa"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NÃO INICIADA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31/03/22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603533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Integração com Login Único e Módulo de Avaliação: Serviço "Obter autorização para realizar aerolevantamentos (CLATEN)"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NÃO INICIADA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31/03/22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58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0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6;p33">
            <a:extLst>
              <a:ext uri="{FF2B5EF4-FFF2-40B4-BE49-F238E27FC236}">
                <a16:creationId xmlns:a16="http://schemas.microsoft.com/office/drawing/2014/main" id="{3CB17FE4-ACDF-45A2-9F0F-27FB5B7FB8BF}"/>
              </a:ext>
            </a:extLst>
          </p:cNvPr>
          <p:cNvSpPr txBox="1">
            <a:spLocks/>
          </p:cNvSpPr>
          <p:nvPr/>
        </p:nvSpPr>
        <p:spPr>
          <a:xfrm>
            <a:off x="3414268" y="452510"/>
            <a:ext cx="5418056" cy="10048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  <a:defRPr sz="2400">
                <a:solidFill>
                  <a:schemeClr val="tx1"/>
                </a:solidFill>
                <a:ea typeface="Source Sans Pro"/>
                <a:cs typeface="Source Sans Pro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ENTREGAS DO MD (2ª Edição)</a:t>
            </a:r>
          </a:p>
          <a:p>
            <a:r>
              <a:rPr lang="pt-BR" dirty="0">
                <a:solidFill>
                  <a:srgbClr val="000000"/>
                </a:solidFill>
              </a:rPr>
              <a:t>EIXO </a:t>
            </a:r>
            <a:r>
              <a:rPr lang="pt-BR" sz="2400" u="none" strike="noStrike" dirty="0">
                <a:effectLst/>
              </a:rPr>
              <a:t>INTEROPERABILIDADE DE SISTEMAS</a:t>
            </a:r>
            <a:endParaRPr lang="pt-BR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FE4869-F0AA-4EC9-ACEC-38003973189E}"/>
              </a:ext>
            </a:extLst>
          </p:cNvPr>
          <p:cNvSpPr txBox="1"/>
          <p:nvPr/>
        </p:nvSpPr>
        <p:spPr>
          <a:xfrm>
            <a:off x="8338782" y="4726"/>
            <a:ext cx="2757261" cy="1452682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ATUAÇÃO DO CGD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F17AFFA-3A0C-4F3A-9BC2-7EE34B047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37650"/>
              </p:ext>
            </p:extLst>
          </p:nvPr>
        </p:nvGraphicFramePr>
        <p:xfrm>
          <a:off x="224589" y="2663407"/>
          <a:ext cx="11758863" cy="152400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8407184">
                  <a:extLst>
                    <a:ext uri="{9D8B030D-6E8A-4147-A177-3AD203B41FA5}">
                      <a16:colId xmlns:a16="http://schemas.microsoft.com/office/drawing/2014/main" val="1354803424"/>
                    </a:ext>
                  </a:extLst>
                </a:gridCol>
                <a:gridCol w="1924727">
                  <a:extLst>
                    <a:ext uri="{9D8B030D-6E8A-4147-A177-3AD203B41FA5}">
                      <a16:colId xmlns:a16="http://schemas.microsoft.com/office/drawing/2014/main" val="3199847977"/>
                    </a:ext>
                  </a:extLst>
                </a:gridCol>
                <a:gridCol w="1426952">
                  <a:extLst>
                    <a:ext uri="{9D8B030D-6E8A-4147-A177-3AD203B41FA5}">
                      <a16:colId xmlns:a16="http://schemas.microsoft.com/office/drawing/2014/main" val="2008284857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Utilização dos dados da Base CNPJ: Serviço "Cadastrar Empresa Estratégica de Defesa: Digital"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NÃO INICIADA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31/03/22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603533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Utilização dos dados da Base CNPJ: Serviço "Obter autorização para realizar aerolevantamentos (CLATEN)"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NÃO INICIADA</a:t>
                      </a:r>
                      <a:endParaRPr lang="pt-BR" sz="2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200"/>
                        </a:spcAft>
                      </a:pPr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31/03/22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58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5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6;p33">
            <a:extLst>
              <a:ext uri="{FF2B5EF4-FFF2-40B4-BE49-F238E27FC236}">
                <a16:creationId xmlns:a16="http://schemas.microsoft.com/office/drawing/2014/main" id="{3CB17FE4-ACDF-45A2-9F0F-27FB5B7FB8BF}"/>
              </a:ext>
            </a:extLst>
          </p:cNvPr>
          <p:cNvSpPr txBox="1">
            <a:spLocks/>
          </p:cNvSpPr>
          <p:nvPr/>
        </p:nvSpPr>
        <p:spPr>
          <a:xfrm>
            <a:off x="3414268" y="452510"/>
            <a:ext cx="5418056" cy="62231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  <a:defRPr sz="2400">
                <a:solidFill>
                  <a:schemeClr val="tx1"/>
                </a:solidFill>
                <a:ea typeface="Source Sans Pro"/>
                <a:cs typeface="Source Sans Pro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ENTREGAS DO MD (2ª Edição)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FE4869-F0AA-4EC9-ACEC-38003973189E}"/>
              </a:ext>
            </a:extLst>
          </p:cNvPr>
          <p:cNvSpPr txBox="1"/>
          <p:nvPr/>
        </p:nvSpPr>
        <p:spPr>
          <a:xfrm>
            <a:off x="8338782" y="4726"/>
            <a:ext cx="2757261" cy="1452682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ATUAÇÃO DO CGD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C6B650E-D17A-4CFA-B2EB-7DB98967B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5103"/>
              </p:ext>
            </p:extLst>
          </p:nvPr>
        </p:nvGraphicFramePr>
        <p:xfrm>
          <a:off x="1058775" y="1407329"/>
          <a:ext cx="10106526" cy="5334000"/>
        </p:xfrm>
        <a:graphic>
          <a:graphicData uri="http://schemas.openxmlformats.org/drawingml/2006/table">
            <a:tbl>
              <a:tblPr/>
              <a:tblGrid>
                <a:gridCol w="5662863">
                  <a:extLst>
                    <a:ext uri="{9D8B030D-6E8A-4147-A177-3AD203B41FA5}">
                      <a16:colId xmlns:a16="http://schemas.microsoft.com/office/drawing/2014/main" val="1715413990"/>
                    </a:ext>
                  </a:extLst>
                </a:gridCol>
                <a:gridCol w="2374232">
                  <a:extLst>
                    <a:ext uri="{9D8B030D-6E8A-4147-A177-3AD203B41FA5}">
                      <a16:colId xmlns:a16="http://schemas.microsoft.com/office/drawing/2014/main" val="2267677175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1342622549"/>
                    </a:ext>
                  </a:extLst>
                </a:gridCol>
                <a:gridCol w="978568">
                  <a:extLst>
                    <a:ext uri="{9D8B030D-6E8A-4147-A177-3AD203B41FA5}">
                      <a16:colId xmlns:a16="http://schemas.microsoft.com/office/drawing/2014/main" val="4032695396"/>
                    </a:ext>
                  </a:extLst>
                </a:gridCol>
              </a:tblGrid>
              <a:tr h="209550">
                <a:tc rowSpan="5">
                  <a:txBody>
                    <a:bodyPr/>
                    <a:lstStyle/>
                    <a:p>
                      <a:r>
                        <a:rPr lang="pt-BR" sz="2400" dirty="0">
                          <a:solidFill>
                            <a:srgbClr val="000000"/>
                          </a:solidFill>
                        </a:rPr>
                        <a:t>EIXO UNIFICAÇÃO DE CANAIS DIGITAIS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CONCLUÍDA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52268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INICIADA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3015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CANCELADA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07405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NÃO INICIADA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521099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897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860970"/>
                  </a:ext>
                </a:extLst>
              </a:tr>
              <a:tr h="190500">
                <a:tc row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EIXO INTEROPERABILIDADE DE SISTEMAS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CONCLUÍDA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6356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INICIADA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114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CANCELADA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68025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NÃO INICIADA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017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393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550936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CONCLUÍDA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9654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INICIADA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04157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CANCELADA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180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3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NÃO INICIADA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3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3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6;p33">
            <a:extLst>
              <a:ext uri="{FF2B5EF4-FFF2-40B4-BE49-F238E27FC236}">
                <a16:creationId xmlns:a16="http://schemas.microsoft.com/office/drawing/2014/main" id="{3CB17FE4-ACDF-45A2-9F0F-27FB5B7FB8BF}"/>
              </a:ext>
            </a:extLst>
          </p:cNvPr>
          <p:cNvSpPr txBox="1">
            <a:spLocks/>
          </p:cNvSpPr>
          <p:nvPr/>
        </p:nvSpPr>
        <p:spPr>
          <a:xfrm>
            <a:off x="3414268" y="452510"/>
            <a:ext cx="5418056" cy="62231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  <a:defRPr sz="2400">
                <a:solidFill>
                  <a:schemeClr val="tx1"/>
                </a:solidFill>
                <a:ea typeface="Source Sans Pro"/>
                <a:cs typeface="Source Sans Pro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PONTOS DE 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FE4869-F0AA-4EC9-ACEC-38003973189E}"/>
              </a:ext>
            </a:extLst>
          </p:cNvPr>
          <p:cNvSpPr txBox="1"/>
          <p:nvPr/>
        </p:nvSpPr>
        <p:spPr>
          <a:xfrm>
            <a:off x="8338782" y="4726"/>
            <a:ext cx="2757261" cy="1452682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ATUAÇÃO DO CGD</a:t>
            </a:r>
          </a:p>
        </p:txBody>
      </p:sp>
      <p:sp>
        <p:nvSpPr>
          <p:cNvPr id="5" name="Google Shape;536;p33">
            <a:extLst>
              <a:ext uri="{FF2B5EF4-FFF2-40B4-BE49-F238E27FC236}">
                <a16:creationId xmlns:a16="http://schemas.microsoft.com/office/drawing/2014/main" id="{A5A00A50-76BE-477D-8F77-B6F41A79DC1B}"/>
              </a:ext>
            </a:extLst>
          </p:cNvPr>
          <p:cNvSpPr txBox="1">
            <a:spLocks/>
          </p:cNvSpPr>
          <p:nvPr/>
        </p:nvSpPr>
        <p:spPr>
          <a:xfrm>
            <a:off x="362857" y="1457408"/>
            <a:ext cx="11451772" cy="51901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Prazo limite de implementação das entregas: </a:t>
            </a:r>
            <a:r>
              <a:rPr lang="pt-BR" sz="2600" dirty="0" err="1">
                <a:solidFill>
                  <a:schemeClr val="tx1"/>
                </a:solidFill>
                <a:ea typeface="Source Sans Pro"/>
                <a:cs typeface="Source Sans Pro"/>
              </a:rPr>
              <a:t>Jun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/2022 (Podendo haver exceções);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Necessidade de uma 3ª edição do PTD MD motivada por: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800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	- Implementação pela MB do serviço "Emissão da 1ª via dos documentos de embarcações e CHA de forma digital no APP";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800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	- Implementação de uma página temática contendo 180 serviços prestados pela DPC/MB, todos integrados ao </a:t>
            </a:r>
            <a:r>
              <a:rPr lang="pt-BR" sz="2600" dirty="0" err="1">
                <a:solidFill>
                  <a:schemeClr val="tx1"/>
                </a:solidFill>
                <a:ea typeface="Source Sans Pro"/>
                <a:cs typeface="Source Sans Pro"/>
              </a:rPr>
              <a:t>PagTesouro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800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	- Inclusão, pelo MD, de 3 novos serviços, associados aos projetos sociais conduzidos pelo MD/SEPESD (PROFESP, João do Pulo e Rondon), com desenvolvimento </a:t>
            </a:r>
            <a:r>
              <a:rPr lang="pt-BR" sz="2600" dirty="0">
                <a:solidFill>
                  <a:schemeClr val="tx1"/>
                </a:solidFill>
                <a:highlight>
                  <a:srgbClr val="FFFF00"/>
                </a:highlight>
                <a:ea typeface="Source Sans Pro"/>
                <a:cs typeface="Source Sans Pro"/>
              </a:rPr>
              <a:t>custeado pelo ME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. Envolvem cadastramento de cidadãos, forte correlação com a LGPD e uso intensivo do Conecta </a:t>
            </a:r>
            <a:r>
              <a:rPr lang="pt-BR" sz="2600" dirty="0" err="1">
                <a:solidFill>
                  <a:schemeClr val="tx1"/>
                </a:solidFill>
                <a:ea typeface="Source Sans Pro"/>
                <a:cs typeface="Source Sans Pro"/>
              </a:rPr>
              <a:t>Gov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 (interoperabilidade);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800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	- Páginas de ESG, HFA, Censipam e </a:t>
            </a:r>
            <a:r>
              <a:rPr lang="pt-BR" sz="2600" dirty="0" err="1">
                <a:solidFill>
                  <a:schemeClr val="tx1"/>
                </a:solidFill>
                <a:ea typeface="Source Sans Pro"/>
                <a:cs typeface="Source Sans Pro"/>
              </a:rPr>
              <a:t>Caslode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 evoluem para </a:t>
            </a:r>
            <a:r>
              <a:rPr lang="pt-BR" sz="2600" dirty="0" err="1">
                <a:solidFill>
                  <a:schemeClr val="tx1"/>
                </a:solidFill>
                <a:ea typeface="Source Sans Pro"/>
                <a:cs typeface="Source Sans Pro"/>
              </a:rPr>
              <a:t>subsites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3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6;p33">
            <a:extLst>
              <a:ext uri="{FF2B5EF4-FFF2-40B4-BE49-F238E27FC236}">
                <a16:creationId xmlns:a16="http://schemas.microsoft.com/office/drawing/2014/main" id="{3CB17FE4-ACDF-45A2-9F0F-27FB5B7FB8BF}"/>
              </a:ext>
            </a:extLst>
          </p:cNvPr>
          <p:cNvSpPr txBox="1">
            <a:spLocks/>
          </p:cNvSpPr>
          <p:nvPr/>
        </p:nvSpPr>
        <p:spPr>
          <a:xfrm>
            <a:off x="3414268" y="452510"/>
            <a:ext cx="5418056" cy="62231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  <a:defRPr sz="2400">
                <a:solidFill>
                  <a:schemeClr val="tx1"/>
                </a:solidFill>
                <a:ea typeface="Source Sans Pro"/>
                <a:cs typeface="Source Sans Pro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PONTOS DE 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FE4869-F0AA-4EC9-ACEC-38003973189E}"/>
              </a:ext>
            </a:extLst>
          </p:cNvPr>
          <p:cNvSpPr txBox="1"/>
          <p:nvPr/>
        </p:nvSpPr>
        <p:spPr>
          <a:xfrm>
            <a:off x="8338782" y="4726"/>
            <a:ext cx="2757261" cy="1452682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ATUAÇÃO DO CGD</a:t>
            </a:r>
          </a:p>
        </p:txBody>
      </p:sp>
      <p:sp>
        <p:nvSpPr>
          <p:cNvPr id="5" name="Google Shape;536;p33">
            <a:extLst>
              <a:ext uri="{FF2B5EF4-FFF2-40B4-BE49-F238E27FC236}">
                <a16:creationId xmlns:a16="http://schemas.microsoft.com/office/drawing/2014/main" id="{A5A00A50-76BE-477D-8F77-B6F41A79DC1B}"/>
              </a:ext>
            </a:extLst>
          </p:cNvPr>
          <p:cNvSpPr txBox="1">
            <a:spLocks/>
          </p:cNvSpPr>
          <p:nvPr/>
        </p:nvSpPr>
        <p:spPr>
          <a:xfrm>
            <a:off x="362857" y="2412146"/>
            <a:ext cx="11451772" cy="14526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+mj-lt"/>
              <a:buAutoNum type="arabicPeriod" startAt="3"/>
            </a:pP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Haverá a necessidade de ser </a:t>
            </a:r>
            <a:r>
              <a:rPr lang="pt-BR" sz="2600" dirty="0">
                <a:solidFill>
                  <a:schemeClr val="tx1"/>
                </a:solidFill>
                <a:highlight>
                  <a:srgbClr val="FFFF00"/>
                </a:highlight>
                <a:ea typeface="Source Sans Pro"/>
                <a:cs typeface="Source Sans Pro"/>
              </a:rPr>
              <a:t>chamada uma reunião extraordinária do CGD</a:t>
            </a:r>
            <a:r>
              <a:rPr lang="pt-BR" sz="2600" dirty="0">
                <a:solidFill>
                  <a:schemeClr val="tx1"/>
                </a:solidFill>
                <a:ea typeface="Source Sans Pro"/>
                <a:cs typeface="Source Sans Pro"/>
              </a:rPr>
              <a:t>, na 1ª quinzena de janeiro, para validar a proposta de entregas do MD, afim de que o SG, o SGD e o SEME assinem o Plano na 2ª quinzena.</a:t>
            </a:r>
          </a:p>
        </p:txBody>
      </p:sp>
    </p:spTree>
    <p:extLst>
      <p:ext uri="{BB962C8B-B14F-4D97-AF65-F5344CB8AC3E}">
        <p14:creationId xmlns:p14="http://schemas.microsoft.com/office/powerpoint/2010/main" val="39358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042" y="3023181"/>
            <a:ext cx="10745046" cy="838802"/>
          </a:xfrm>
        </p:spPr>
        <p:txBody>
          <a:bodyPr anchor="ctr">
            <a:noAutofit/>
          </a:bodyPr>
          <a:lstStyle/>
          <a:p>
            <a:pPr algn="l"/>
            <a:r>
              <a:rPr lang="pt-BR" sz="4800" dirty="0">
                <a:latin typeface="+mn-lt"/>
              </a:rPr>
              <a:t>Gênese</a:t>
            </a:r>
            <a:endParaRPr lang="pt-BR" sz="4800" b="0" dirty="0">
              <a:solidFill>
                <a:schemeClr val="accent4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80960" y="6428232"/>
            <a:ext cx="4511040" cy="384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Plano de Transformação Digital do Ministério da Defesa</a:t>
            </a:r>
          </a:p>
        </p:txBody>
      </p:sp>
    </p:spTree>
    <p:extLst>
      <p:ext uri="{BB962C8B-B14F-4D97-AF65-F5344CB8AC3E}">
        <p14:creationId xmlns:p14="http://schemas.microsoft.com/office/powerpoint/2010/main" val="24785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042" y="3023181"/>
            <a:ext cx="10745046" cy="838802"/>
          </a:xfrm>
        </p:spPr>
        <p:txBody>
          <a:bodyPr anchor="ctr">
            <a:noAutofit/>
          </a:bodyPr>
          <a:lstStyle/>
          <a:p>
            <a:pPr algn="l"/>
            <a:r>
              <a:rPr lang="pt-BR" sz="4800" dirty="0">
                <a:solidFill>
                  <a:srgbClr val="FFFF00"/>
                </a:solidFill>
                <a:latin typeface="+mn-lt"/>
              </a:rPr>
              <a:t>Obrigado!</a:t>
            </a:r>
            <a:endParaRPr lang="pt-BR" sz="4800" dirty="0">
              <a:solidFill>
                <a:srgbClr val="FFFF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80960" y="6428232"/>
            <a:ext cx="4511040" cy="384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Plano de Transformação Digital do Ministério da Defesa</a:t>
            </a:r>
          </a:p>
        </p:txBody>
      </p:sp>
    </p:spTree>
    <p:extLst>
      <p:ext uri="{BB962C8B-B14F-4D97-AF65-F5344CB8AC3E}">
        <p14:creationId xmlns:p14="http://schemas.microsoft.com/office/powerpoint/2010/main" val="7472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 Eletrônico ao Digital — Português (Brasil)">
            <a:extLst>
              <a:ext uri="{FF2B5EF4-FFF2-40B4-BE49-F238E27FC236}">
                <a16:creationId xmlns:a16="http://schemas.microsoft.com/office/drawing/2014/main" id="{450A595C-F948-4707-9D9D-67E65E7D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6" y="559559"/>
            <a:ext cx="10998982" cy="61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i 13460 entra em vigor ... e a Lei do Governo Digital está por vir -  Governos Abertos">
            <a:extLst>
              <a:ext uri="{FF2B5EF4-FFF2-40B4-BE49-F238E27FC236}">
                <a16:creationId xmlns:a16="http://schemas.microsoft.com/office/drawing/2014/main" id="{4084D6B1-F5DA-4803-B4EA-9DA99830A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"/>
          <a:stretch/>
        </p:blipFill>
        <p:spPr bwMode="auto">
          <a:xfrm>
            <a:off x="1565221" y="2524809"/>
            <a:ext cx="6828880" cy="3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94;p36">
            <a:extLst>
              <a:ext uri="{FF2B5EF4-FFF2-40B4-BE49-F238E27FC236}">
                <a16:creationId xmlns:a16="http://schemas.microsoft.com/office/drawing/2014/main" id="{8AB5D55D-4B1D-46B8-AAE3-75DF6FA8D010}"/>
              </a:ext>
            </a:extLst>
          </p:cNvPr>
          <p:cNvSpPr txBox="1"/>
          <p:nvPr/>
        </p:nvSpPr>
        <p:spPr>
          <a:xfrm>
            <a:off x="1524275" y="1091821"/>
            <a:ext cx="9953491" cy="12610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800">
                <a:solidFill>
                  <a:schemeClr val="tx1"/>
                </a:solidFill>
                <a:latin typeface="+mj-lt"/>
                <a:ea typeface="Source Sans Pro"/>
                <a:cs typeface="Source Sans Pro"/>
              </a:defRPr>
            </a:lvl1pPr>
          </a:lstStyle>
          <a:p>
            <a:pPr algn="just"/>
            <a:r>
              <a:rPr lang="pt-BR" sz="2600" dirty="0">
                <a:sym typeface="Roboto Black"/>
              </a:rPr>
              <a:t>Serviço Público: atividade administrativa ou de prestação direta ou indireta de bens ou serviços à população, exercida por órgão ou entidade da administração pública.</a:t>
            </a:r>
            <a:endParaRPr sz="2600" dirty="0">
              <a:sym typeface="Roboto Black"/>
            </a:endParaRPr>
          </a:p>
        </p:txBody>
      </p:sp>
      <p:sp>
        <p:nvSpPr>
          <p:cNvPr id="5" name="Google Shape;693;p36">
            <a:extLst>
              <a:ext uri="{FF2B5EF4-FFF2-40B4-BE49-F238E27FC236}">
                <a16:creationId xmlns:a16="http://schemas.microsoft.com/office/drawing/2014/main" id="{51ACB0CB-4E6F-43A7-988F-7C38A2578D69}"/>
              </a:ext>
            </a:extLst>
          </p:cNvPr>
          <p:cNvSpPr txBox="1"/>
          <p:nvPr/>
        </p:nvSpPr>
        <p:spPr>
          <a:xfrm>
            <a:off x="8448691" y="2866030"/>
            <a:ext cx="3029076" cy="304345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8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Quattrocento Sans"/>
              </a:rPr>
              <a:t>Dec. 9.094/2017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3600" dirty="0">
              <a:solidFill>
                <a:schemeClr val="tx1"/>
              </a:solidFill>
              <a:latin typeface="+mj-lt"/>
              <a:ea typeface="Source Sans Pro"/>
              <a:cs typeface="Source Sans Pro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8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Quattrocento Sans"/>
              </a:rPr>
              <a:t>Carta de Serviços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3600" dirty="0">
              <a:solidFill>
                <a:schemeClr val="tx1"/>
              </a:solidFill>
              <a:latin typeface="+mj-lt"/>
              <a:ea typeface="Source Sans Pro"/>
              <a:cs typeface="Source Sans Pro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8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Quattrocento Sans"/>
              </a:rPr>
              <a:t>Portal Gov.br</a:t>
            </a:r>
            <a:endParaRPr sz="2800" dirty="0">
              <a:solidFill>
                <a:schemeClr val="tx1"/>
              </a:solidFill>
              <a:latin typeface="+mj-lt"/>
              <a:ea typeface="Source Sans Pro"/>
              <a:cs typeface="Source Sans Pro"/>
              <a:sym typeface="Quattrocento Sans"/>
            </a:endParaRPr>
          </a:p>
        </p:txBody>
      </p:sp>
      <p:sp>
        <p:nvSpPr>
          <p:cNvPr id="6" name="Seta para Baixo 1">
            <a:extLst>
              <a:ext uri="{FF2B5EF4-FFF2-40B4-BE49-F238E27FC236}">
                <a16:creationId xmlns:a16="http://schemas.microsoft.com/office/drawing/2014/main" id="{1691DCFF-4932-4570-8C15-11610228C880}"/>
              </a:ext>
            </a:extLst>
          </p:cNvPr>
          <p:cNvSpPr/>
          <p:nvPr/>
        </p:nvSpPr>
        <p:spPr>
          <a:xfrm>
            <a:off x="9806886" y="3671247"/>
            <a:ext cx="204717" cy="50496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18">
            <a:extLst>
              <a:ext uri="{FF2B5EF4-FFF2-40B4-BE49-F238E27FC236}">
                <a16:creationId xmlns:a16="http://schemas.microsoft.com/office/drawing/2014/main" id="{08EAF93C-F922-49A0-B573-55E62A0F4A63}"/>
              </a:ext>
            </a:extLst>
          </p:cNvPr>
          <p:cNvSpPr/>
          <p:nvPr/>
        </p:nvSpPr>
        <p:spPr>
          <a:xfrm>
            <a:off x="9806886" y="4630166"/>
            <a:ext cx="204717" cy="50496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0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D484814-7B58-4225-90F0-7601F0F63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236" y="562422"/>
            <a:ext cx="5470264" cy="6072746"/>
          </a:xfrm>
          <a:prstGeom prst="rect">
            <a:avLst/>
          </a:prstGeom>
        </p:spPr>
      </p:pic>
      <p:sp>
        <p:nvSpPr>
          <p:cNvPr id="10" name="Google Shape;693;p36">
            <a:extLst>
              <a:ext uri="{FF2B5EF4-FFF2-40B4-BE49-F238E27FC236}">
                <a16:creationId xmlns:a16="http://schemas.microsoft.com/office/drawing/2014/main" id="{3AEF9353-2C56-4DBB-99ED-9A1343479D6F}"/>
              </a:ext>
            </a:extLst>
          </p:cNvPr>
          <p:cNvSpPr txBox="1"/>
          <p:nvPr/>
        </p:nvSpPr>
        <p:spPr>
          <a:xfrm>
            <a:off x="491319" y="1547174"/>
            <a:ext cx="4359377" cy="2097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Quattrocento Sans"/>
              </a:rPr>
              <a:t>Decreto nº 9.094/2017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Quattrocento Sans"/>
              </a:rPr>
              <a:t>(simplificação no atendimento)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Quattrocento Sans"/>
              </a:rPr>
              <a:t>Portal único Gov.br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Quattrocento Sans"/>
              </a:rPr>
              <a:t>Ferramenta de Pesquisa de Satisfação (art. 20)</a:t>
            </a:r>
            <a:endParaRPr sz="2400" dirty="0">
              <a:solidFill>
                <a:schemeClr val="tx1"/>
              </a:solidFill>
              <a:latin typeface="+mj-lt"/>
              <a:ea typeface="Source Sans Pro"/>
              <a:cs typeface="Source Sans Pro"/>
              <a:sym typeface="Quattrocento Sans"/>
            </a:endParaRPr>
          </a:p>
        </p:txBody>
      </p:sp>
      <p:sp>
        <p:nvSpPr>
          <p:cNvPr id="11" name="Google Shape;536;p33">
            <a:extLst>
              <a:ext uri="{FF2B5EF4-FFF2-40B4-BE49-F238E27FC236}">
                <a16:creationId xmlns:a16="http://schemas.microsoft.com/office/drawing/2014/main" id="{A270AF29-7E2C-4CED-913B-97336EAC68D7}"/>
              </a:ext>
            </a:extLst>
          </p:cNvPr>
          <p:cNvSpPr txBox="1">
            <a:spLocks/>
          </p:cNvSpPr>
          <p:nvPr/>
        </p:nvSpPr>
        <p:spPr>
          <a:xfrm>
            <a:off x="491319" y="3948294"/>
            <a:ext cx="4359377" cy="2097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Princípio </a:t>
            </a:r>
            <a:r>
              <a:rPr lang="pt-BR" sz="2400" b="1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Apenas uma vez 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</a:b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(</a:t>
            </a:r>
            <a:r>
              <a:rPr lang="pt-BR" sz="2400" dirty="0" err="1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once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only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O cidadão deve informar </a:t>
            </a:r>
            <a:b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</a:b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</a:rPr>
              <a:t>seus dados ao governo apenas uma vez.</a:t>
            </a:r>
          </a:p>
        </p:txBody>
      </p:sp>
    </p:spTree>
    <p:extLst>
      <p:ext uri="{BB962C8B-B14F-4D97-AF65-F5344CB8AC3E}">
        <p14:creationId xmlns:p14="http://schemas.microsoft.com/office/powerpoint/2010/main" val="884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4;p36">
            <a:extLst>
              <a:ext uri="{FF2B5EF4-FFF2-40B4-BE49-F238E27FC236}">
                <a16:creationId xmlns:a16="http://schemas.microsoft.com/office/drawing/2014/main" id="{396F8B63-7CBF-4FCF-B898-4D89C09A1857}"/>
              </a:ext>
            </a:extLst>
          </p:cNvPr>
          <p:cNvSpPr txBox="1"/>
          <p:nvPr/>
        </p:nvSpPr>
        <p:spPr>
          <a:xfrm>
            <a:off x="1452282" y="451532"/>
            <a:ext cx="10569389" cy="11132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Roboto Black"/>
              </a:rPr>
              <a:t>Decreto nº 8.936, de 19 de dezembro de 2016</a:t>
            </a:r>
          </a:p>
          <a:p>
            <a:pPr marL="0" marR="0" lvl="0" indent="0" algn="ctr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  <a:ea typeface="Source Sans Pro"/>
                <a:cs typeface="Source Sans Pro"/>
                <a:sym typeface="Roboto Black"/>
              </a:rPr>
              <a:t>Institui a Plataforma de Cidadania Digital e dispõe sobre a oferta de serviços públicos</a:t>
            </a:r>
            <a:endParaRPr sz="2400" dirty="0">
              <a:solidFill>
                <a:schemeClr val="tx1"/>
              </a:solidFill>
              <a:latin typeface="+mj-lt"/>
              <a:ea typeface="Source Sans Pro"/>
              <a:cs typeface="Source Sans Pro"/>
              <a:sym typeface="Roboto Black"/>
            </a:endParaRPr>
          </a:p>
        </p:txBody>
      </p:sp>
      <p:sp>
        <p:nvSpPr>
          <p:cNvPr id="3" name="Google Shape;694;p36">
            <a:extLst>
              <a:ext uri="{FF2B5EF4-FFF2-40B4-BE49-F238E27FC236}">
                <a16:creationId xmlns:a16="http://schemas.microsoft.com/office/drawing/2014/main" id="{31082202-DFE5-4350-9C79-6DFFCE1344D4}"/>
              </a:ext>
            </a:extLst>
          </p:cNvPr>
          <p:cNvSpPr txBox="1"/>
          <p:nvPr/>
        </p:nvSpPr>
        <p:spPr>
          <a:xfrm>
            <a:off x="147919" y="1705970"/>
            <a:ext cx="11900646" cy="426452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pt-BR" sz="2400" dirty="0">
                <a:latin typeface="+mj-lt"/>
              </a:rPr>
              <a:t>Art. 4º Os órgãos e as entidades da administração pública federal direta, autárquica e fundacional deverão, até </a:t>
            </a:r>
            <a:r>
              <a:rPr lang="pt-BR" sz="2400" b="1" u="sng" dirty="0">
                <a:solidFill>
                  <a:schemeClr val="tx1"/>
                </a:solidFill>
                <a:latin typeface="+mj-lt"/>
              </a:rPr>
              <a:t>30 de junho de 2021</a:t>
            </a:r>
            <a:r>
              <a:rPr lang="pt-BR" sz="2400" dirty="0">
                <a:latin typeface="+mj-lt"/>
              </a:rPr>
              <a:t>:</a:t>
            </a:r>
          </a:p>
          <a:p>
            <a:pPr lvl="0" algn="just">
              <a:buClr>
                <a:srgbClr val="000000"/>
              </a:buClr>
              <a:buSzPts val="1800"/>
            </a:pPr>
            <a:r>
              <a:rPr lang="pt-PT" sz="2400" dirty="0">
                <a:latin typeface="+mj-lt"/>
              </a:rPr>
              <a:t>II - cadastrar e atualizar as informações dos serviços públicos oferecidos no </a:t>
            </a:r>
            <a:r>
              <a:rPr lang="pt-PT" sz="2400" b="1" u="sng" dirty="0">
                <a:solidFill>
                  <a:schemeClr val="tx1"/>
                </a:solidFill>
                <a:latin typeface="+mj-lt"/>
              </a:rPr>
              <a:t>portal único gov.br</a:t>
            </a:r>
            <a:r>
              <a:rPr lang="pt-PT" sz="2400" dirty="0">
                <a:latin typeface="+mj-lt"/>
              </a:rPr>
              <a:t>; </a:t>
            </a:r>
          </a:p>
          <a:p>
            <a:pPr algn="just"/>
            <a:r>
              <a:rPr lang="pt-BR" sz="2400" dirty="0">
                <a:latin typeface="+mj-lt"/>
              </a:rPr>
              <a:t>IV - adotar o </a:t>
            </a:r>
            <a:r>
              <a:rPr lang="pt-BR" sz="2400" b="1" u="sng" dirty="0">
                <a:solidFill>
                  <a:schemeClr val="tx1"/>
                </a:solidFill>
                <a:latin typeface="+mj-lt"/>
              </a:rPr>
              <a:t>mecanismo de acesso </a:t>
            </a:r>
            <a:r>
              <a:rPr lang="pt-BR" sz="2400" dirty="0">
                <a:latin typeface="+mj-lt"/>
              </a:rPr>
              <a:t>da Plataforma de Cidadania Digital na totalidade dos serviços públicos digitais;</a:t>
            </a:r>
          </a:p>
          <a:p>
            <a:pPr algn="just"/>
            <a:r>
              <a:rPr lang="pt-BR" sz="2400" dirty="0">
                <a:latin typeface="+mj-lt"/>
              </a:rPr>
              <a:t>V - adotar a </a:t>
            </a:r>
            <a:r>
              <a:rPr lang="pt-BR" sz="2400" b="1" u="sng" dirty="0">
                <a:solidFill>
                  <a:schemeClr val="tx1"/>
                </a:solidFill>
                <a:latin typeface="+mj-lt"/>
              </a:rPr>
              <a:t>ferramenta de avaliação da satisfação dos usuários </a:t>
            </a:r>
            <a:r>
              <a:rPr lang="pt-BR" sz="2400" dirty="0">
                <a:latin typeface="+mj-lt"/>
              </a:rPr>
              <a:t>da Plataforma de Cidadania Digital; </a:t>
            </a:r>
          </a:p>
          <a:p>
            <a:pPr algn="just"/>
            <a:r>
              <a:rPr lang="pt-BR" sz="2400" dirty="0">
                <a:latin typeface="+mj-lt"/>
              </a:rPr>
              <a:t>VII - adotar o barramento de </a:t>
            </a:r>
            <a:r>
              <a:rPr lang="pt-BR" sz="2400" b="1" u="sng" dirty="0">
                <a:solidFill>
                  <a:schemeClr val="tx1"/>
                </a:solidFill>
                <a:latin typeface="+mj-lt"/>
              </a:rPr>
              <a:t>interoperabilidade</a:t>
            </a:r>
            <a:r>
              <a:rPr lang="pt-BR" sz="2400" dirty="0">
                <a:latin typeface="+mj-lt"/>
              </a:rPr>
              <a:t> da Plataforma de Cidadania Digital para </a:t>
            </a:r>
            <a:r>
              <a:rPr lang="pt-BR" sz="2400" b="1" u="sng" dirty="0">
                <a:solidFill>
                  <a:schemeClr val="tx1"/>
                </a:solidFill>
                <a:latin typeface="+mj-lt"/>
              </a:rPr>
              <a:t>integração dos sistemas e das bases de dados </a:t>
            </a:r>
            <a:r>
              <a:rPr lang="pt-BR" sz="2400" dirty="0">
                <a:latin typeface="+mj-lt"/>
              </a:rPr>
              <a:t>dos órgãos e das entidades da administração pública federal; </a:t>
            </a:r>
            <a:endParaRPr sz="2400" dirty="0">
              <a:solidFill>
                <a:srgbClr val="424242"/>
              </a:solidFill>
              <a:latin typeface="+mj-lt"/>
              <a:ea typeface="Source Sans Pro"/>
              <a:cs typeface="Source Sans Pro"/>
              <a:sym typeface="Roboto Black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B4AC85-8862-481E-BBB4-48504146B6BD}"/>
              </a:ext>
            </a:extLst>
          </p:cNvPr>
          <p:cNvSpPr txBox="1"/>
          <p:nvPr/>
        </p:nvSpPr>
        <p:spPr>
          <a:xfrm>
            <a:off x="2255745" y="6076373"/>
            <a:ext cx="7681632" cy="6471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pt-BR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1">
                <a:solidFill>
                  <a:srgbClr val="424242"/>
                </a:solidFill>
                <a:latin typeface="+mj-lt"/>
                <a:ea typeface="Source Sans Pro"/>
                <a:cs typeface="Source Sans Pro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https://www.gov.br/pt-br/orgaos/ministerio-da-defesa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t-BR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https://www.gov.br/pt-br/apps/@@galeria-de-aplicativos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7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042" y="3023181"/>
            <a:ext cx="10745046" cy="838802"/>
          </a:xfrm>
        </p:spPr>
        <p:txBody>
          <a:bodyPr anchor="ctr">
            <a:noAutofit/>
          </a:bodyPr>
          <a:lstStyle/>
          <a:p>
            <a:pPr algn="l"/>
            <a:r>
              <a:rPr lang="pt-BR" sz="4800" dirty="0">
                <a:latin typeface="+mn-lt"/>
              </a:rPr>
              <a:t>Estratégia de Governo Digital</a:t>
            </a:r>
            <a:endParaRPr lang="pt-BR" sz="4800" b="0" dirty="0">
              <a:solidFill>
                <a:schemeClr val="accent4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80960" y="6428232"/>
            <a:ext cx="4511040" cy="384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Plano de Transformação Digital do Ministério da Defesa (2ª Edição)</a:t>
            </a:r>
          </a:p>
        </p:txBody>
      </p:sp>
    </p:spTree>
    <p:extLst>
      <p:ext uri="{BB962C8B-B14F-4D97-AF65-F5344CB8AC3E}">
        <p14:creationId xmlns:p14="http://schemas.microsoft.com/office/powerpoint/2010/main" val="31428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E376874-B617-4A9B-AE3E-D72ED464A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473" y="1848188"/>
            <a:ext cx="3316407" cy="11846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D24244A-EDB8-4F81-8965-FF939CB6FC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122"/>
          <a:stretch/>
        </p:blipFill>
        <p:spPr>
          <a:xfrm>
            <a:off x="4182354" y="608607"/>
            <a:ext cx="6614255" cy="3685004"/>
          </a:xfrm>
          <a:prstGeom prst="rect">
            <a:avLst/>
          </a:prstGeom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BEEC1A3-43F4-4D0D-A6C1-2B7C236E92EF}"/>
              </a:ext>
            </a:extLst>
          </p:cNvPr>
          <p:cNvSpPr txBox="1"/>
          <p:nvPr/>
        </p:nvSpPr>
        <p:spPr>
          <a:xfrm>
            <a:off x="1602764" y="3100096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ea typeface="Source Sans Pro"/>
              </a:rPr>
              <a:t>Dec. 10.332/2020</a:t>
            </a:r>
          </a:p>
        </p:txBody>
      </p:sp>
      <p:sp>
        <p:nvSpPr>
          <p:cNvPr id="8" name="Google Shape;536;p33">
            <a:extLst>
              <a:ext uri="{FF2B5EF4-FFF2-40B4-BE49-F238E27FC236}">
                <a16:creationId xmlns:a16="http://schemas.microsoft.com/office/drawing/2014/main" id="{AB64FCEF-8C71-4D7A-A9B3-EC78B798F207}"/>
              </a:ext>
            </a:extLst>
          </p:cNvPr>
          <p:cNvSpPr txBox="1">
            <a:spLocks/>
          </p:cNvSpPr>
          <p:nvPr/>
        </p:nvSpPr>
        <p:spPr>
          <a:xfrm>
            <a:off x="192069" y="4582192"/>
            <a:ext cx="5760000" cy="18983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Objetivo 1: Oferta de serviços públicos digitais.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Iniciativa 1.1: Transformar todas as etapas e os serviços públicos digitalizáveis </a:t>
            </a:r>
            <a:r>
              <a:rPr lang="pt-BR" sz="2400" b="1" dirty="0">
                <a:solidFill>
                  <a:schemeClr val="tx1"/>
                </a:solidFill>
                <a:ea typeface="Source Sans Pro"/>
                <a:cs typeface="Source Sans Pro"/>
              </a:rPr>
              <a:t>até 2022.</a:t>
            </a:r>
          </a:p>
        </p:txBody>
      </p:sp>
      <p:sp>
        <p:nvSpPr>
          <p:cNvPr id="12" name="Google Shape;536;p33">
            <a:extLst>
              <a:ext uri="{FF2B5EF4-FFF2-40B4-BE49-F238E27FC236}">
                <a16:creationId xmlns:a16="http://schemas.microsoft.com/office/drawing/2014/main" id="{81AAD976-0DF6-4F32-92B5-4E89480943A7}"/>
              </a:ext>
            </a:extLst>
          </p:cNvPr>
          <p:cNvSpPr txBox="1">
            <a:spLocks/>
          </p:cNvSpPr>
          <p:nvPr/>
        </p:nvSpPr>
        <p:spPr>
          <a:xfrm>
            <a:off x="6237745" y="4582192"/>
            <a:ext cx="5760000" cy="18983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ea typeface="Source Sans Pro"/>
              </a:rPr>
              <a:t>Objetivo 4: Acesso digital único aos serviços públicos.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dirty="0">
                <a:solidFill>
                  <a:schemeClr val="tx1"/>
                </a:solidFill>
                <a:ea typeface="Source Sans Pro"/>
                <a:cs typeface="Source Sans Pro"/>
              </a:rPr>
              <a:t>Iniciativa 4.4: Ampliar a utilização do login único de acesso ao Gov.br para </a:t>
            </a:r>
            <a:r>
              <a:rPr lang="pt-BR" sz="2400" b="1" dirty="0">
                <a:solidFill>
                  <a:schemeClr val="tx1"/>
                </a:solidFill>
                <a:ea typeface="Source Sans Pro"/>
                <a:cs typeface="Source Sans Pro"/>
              </a:rPr>
              <a:t>1.000 serviços públicos digitais até 2022.</a:t>
            </a:r>
          </a:p>
        </p:txBody>
      </p:sp>
    </p:spTree>
    <p:extLst>
      <p:ext uri="{BB962C8B-B14F-4D97-AF65-F5344CB8AC3E}">
        <p14:creationId xmlns:p14="http://schemas.microsoft.com/office/powerpoint/2010/main" val="19460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19ABAF2-A006-4999-932B-3387E983D0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401" b="33089"/>
          <a:stretch/>
        </p:blipFill>
        <p:spPr>
          <a:xfrm>
            <a:off x="310826" y="3036747"/>
            <a:ext cx="3956366" cy="7845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82C122-24CA-4055-868E-901FD5DD4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583" y="434271"/>
            <a:ext cx="5134642" cy="61936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ED86E4-2E8B-4AB0-A66E-9F3D6A651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35" y="1610339"/>
            <a:ext cx="12000929" cy="36541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E5C6965-17F6-4F87-86E2-A6322679A6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154" y="2598088"/>
            <a:ext cx="9691878" cy="164087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4F3DB5F-A6C5-4CEF-985F-AC7C2B9609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571" y="2591904"/>
            <a:ext cx="11740039" cy="18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247_TF78455520.potx" id="{46A96932-6548-4D30-96E1-337BF2A5C038}" vid="{F7267124-401D-418B-A8B9-DB75C8D12469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ora xmlns="fc3b0565-6714-40b7-93f4-921479b1c161" xsi:nil="true"/>
    <SharedWithUsers xmlns="13115288-0138-4472-9494-6e7448acc243">
      <UserInfo>
        <DisplayName/>
        <AccountId xsi:nil="true"/>
        <AccountType/>
      </UserInfo>
    </SharedWithUsers>
    <MediaLengthInSeconds xmlns="fc3b0565-6714-40b7-93f4-921479b1c1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CD51C1B5AE244B6B98F28C477B4C8" ma:contentTypeVersion="13" ma:contentTypeDescription="Crie um novo documento." ma:contentTypeScope="" ma:versionID="02bb3f88238bfaece22cf316b5cbfef7">
  <xsd:schema xmlns:xsd="http://www.w3.org/2001/XMLSchema" xmlns:xs="http://www.w3.org/2001/XMLSchema" xmlns:p="http://schemas.microsoft.com/office/2006/metadata/properties" xmlns:ns2="fc3b0565-6714-40b7-93f4-921479b1c161" xmlns:ns3="13115288-0138-4472-9494-6e7448acc243" targetNamespace="http://schemas.microsoft.com/office/2006/metadata/properties" ma:root="true" ma:fieldsID="929a0b795ee1298817462c33d893d9fe" ns2:_="" ns3:_="">
    <xsd:import namespace="fc3b0565-6714-40b7-93f4-921479b1c161"/>
    <xsd:import namespace="13115288-0138-4472-9494-6e7448acc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Hor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b0565-6714-40b7-93f4-921479b1c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Hora" ma:index="15" nillable="true" ma:displayName="Hora" ma:format="DateOnly" ma:internalName="Hora">
      <xsd:simpleType>
        <xsd:restriction base="dms:DateTim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15288-0138-4472-9494-6e7448acc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2EF505-3F59-4A2B-92AF-46AD95F9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D5559-7524-4C47-A859-CFD149B172D4}">
  <ds:schemaRefs>
    <ds:schemaRef ds:uri="http://purl.org/dc/elements/1.1/"/>
    <ds:schemaRef ds:uri="http://schemas.microsoft.com/office/2006/documentManagement/types"/>
    <ds:schemaRef ds:uri="21951a4d-684e-4192-9b56-73bc994b5140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7385178-C651-4A68-AE8B-E51CC68D7901}"/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923</Words>
  <Application>Microsoft Office PowerPoint</Application>
  <PresentationFormat>Widescreen</PresentationFormat>
  <Paragraphs>170</Paragraphs>
  <Slides>20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Quattrocento Sans</vt:lpstr>
      <vt:lpstr>Roboto Black</vt:lpstr>
      <vt:lpstr>Segoe UI Light</vt:lpstr>
      <vt:lpstr>Source Sans Pro</vt:lpstr>
      <vt:lpstr>Symbol</vt:lpstr>
      <vt:lpstr>1_Tema do Office</vt:lpstr>
      <vt:lpstr>2_Tema do Office</vt:lpstr>
      <vt:lpstr>PTD MD 1º Ponto de Controle CGD</vt:lpstr>
      <vt:lpstr>Gênese</vt:lpstr>
      <vt:lpstr>Apresentação do PowerPoint</vt:lpstr>
      <vt:lpstr>Apresentação do PowerPoint</vt:lpstr>
      <vt:lpstr>Apresentação do PowerPoint</vt:lpstr>
      <vt:lpstr>Apresentação do PowerPoint</vt:lpstr>
      <vt:lpstr>Estratégia de Governo Digital</vt:lpstr>
      <vt:lpstr>Apresentação do PowerPoint</vt:lpstr>
      <vt:lpstr>Apresentação do PowerPoint</vt:lpstr>
      <vt:lpstr>PTD MD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Charles E O Hasler</dc:creator>
  <cp:lastModifiedBy>Luiz Alexandre Rodrigues Silva</cp:lastModifiedBy>
  <cp:revision>60</cp:revision>
  <dcterms:created xsi:type="dcterms:W3CDTF">2020-12-29T19:44:33Z</dcterms:created>
  <dcterms:modified xsi:type="dcterms:W3CDTF">2021-11-30T14:21:47Z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0x01010073ECD51C1B5AE244B6B98F28C477B4C8</vt:lpwstr>
  </property>
  <property fmtid="{D5CDD505-2E9C-101B-9397-08002B2CF9AE}" pid="3" name="Order">
    <vt:r8>101500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