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688" r:id="rId6"/>
    <p:sldId id="648" r:id="rId7"/>
    <p:sldId id="758" r:id="rId8"/>
    <p:sldId id="774" r:id="rId9"/>
    <p:sldId id="775" r:id="rId10"/>
    <p:sldId id="776" r:id="rId11"/>
    <p:sldId id="281" r:id="rId12"/>
    <p:sldId id="789" r:id="rId13"/>
    <p:sldId id="778" r:id="rId14"/>
    <p:sldId id="773" r:id="rId15"/>
    <p:sldId id="759" r:id="rId16"/>
    <p:sldId id="779" r:id="rId17"/>
    <p:sldId id="777" r:id="rId18"/>
    <p:sldId id="780" r:id="rId19"/>
    <p:sldId id="737" r:id="rId20"/>
    <p:sldId id="772" r:id="rId21"/>
    <p:sldId id="781" r:id="rId22"/>
    <p:sldId id="738" r:id="rId23"/>
    <p:sldId id="783" r:id="rId24"/>
    <p:sldId id="739" r:id="rId25"/>
    <p:sldId id="814" r:id="rId26"/>
    <p:sldId id="784" r:id="rId27"/>
    <p:sldId id="805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04" r:id="rId36"/>
    <p:sldId id="785" r:id="rId37"/>
    <p:sldId id="786" r:id="rId38"/>
    <p:sldId id="788" r:id="rId39"/>
    <p:sldId id="749" r:id="rId40"/>
    <p:sldId id="771" r:id="rId41"/>
    <p:sldId id="677" r:id="rId42"/>
    <p:sldId id="258" r:id="rId4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E9499-8C22-7171-9D91-CFFCE7A53FC4}" v="29" dt="2021-11-30T14:16:39.143"/>
    <p1510:client id="{0C28853F-DC38-A843-A33B-72D922E2D484}" v="944" dt="2021-11-25T14:19:08.616"/>
    <p1510:client id="{24153F52-6B53-4E71-837C-BF630AA6BB74}" v="9" dt="2021-07-12T13:02:35.376"/>
    <p1510:client id="{259E554A-6AC4-4221-9B0A-9EDD76360EA1}" v="9" dt="2021-07-12T13:54:31.220"/>
    <p1510:client id="{343575C7-C3AC-2A49-B3BE-65B7494E5735}" v="325" dt="2021-07-14T20:28:44.438"/>
    <p1510:client id="{43869F8A-3DBD-4C66-0D48-3056F79042AB}" v="144" dt="2021-11-29T14:25:39.758"/>
    <p1510:client id="{5037FE60-E062-94A7-0C93-17A56556B122}" v="305" dt="2021-11-26T13:32:29.185"/>
    <p1510:client id="{52876813-FE62-7829-4AA7-FC7B7231587B}" v="1" dt="2021-11-30T13:58:24.026"/>
    <p1510:client id="{5D7E8250-BC96-48B2-983E-902865EAFB47}" v="222" dt="2021-07-13T20:02:50.398"/>
    <p1510:client id="{5ECB177D-C0B9-4807-2BDD-B16D69485E8B}" v="195" dt="2021-11-26T13:11:43.847"/>
    <p1510:client id="{62882B2C-F1EB-610A-D67F-612D9E7C4AE5}" v="757" dt="2021-07-12T14:54:27.889"/>
    <p1510:client id="{6E979FA5-09F7-4AAD-1DA6-31E58B86D9BF}" v="1416" dt="2021-11-30T14:12:30.676"/>
    <p1510:client id="{8143229E-709D-E2D2-1008-F40F818649FF}" v="5" dt="2021-11-25T22:54:50.988"/>
    <p1510:client id="{8BF629EB-9811-F1E4-D909-FED623BF0B48}" v="529" dt="2021-11-30T14:32:17.325"/>
    <p1510:client id="{92A1BA2C-4237-6A50-152F-AF70F513BEBB}" v="265" dt="2021-11-29T14:18:30.975"/>
    <p1510:client id="{95B39744-40DA-0F77-8027-378BADCF1D49}" v="2" dt="2021-11-30T13:30:08.738"/>
    <p1510:client id="{9BA6DBE6-8910-470A-9AF0-311BEB81FDF2}" v="1307" dt="2021-07-13T16:38:21.409"/>
    <p1510:client id="{9EE7D404-43F2-B3DD-37AB-D4A3E31432E8}" v="6" dt="2021-11-30T16:46:55.213"/>
    <p1510:client id="{A362FADF-2B03-46D1-E084-4B9AD8DB9319}" v="21" dt="2021-07-14T19:35:54.919"/>
    <p1510:client id="{B8D47504-8853-461E-A73E-694460AA0134}" v="415" dt="2021-09-22T14:57:35.807"/>
    <p1510:client id="{CE92EF85-D793-0649-9842-387B654CAB89}" v="396" dt="2021-11-29T21:42:34.329"/>
    <p1510:client id="{D537E72F-E965-3E0B-8CDD-55AE71D579FE}" v="11" dt="2021-11-29T21:30:33.820"/>
    <p1510:client id="{DB8D2F6B-E507-62BD-425E-07F8E8AEBCE6}" v="1305" dt="2021-07-14T12:56:02.393"/>
    <p1510:client id="{DC0B348B-341D-4A69-AD17-934616634DED}" v="4" dt="2021-07-12T13:01:43.914"/>
    <p1510:client id="{E56B5C9D-D4E2-428A-8058-B86E4F767CCD}" v="1940" dt="2021-07-12T15:54:31.423"/>
    <p1510:client id="{EE055BFC-CC52-417D-91CE-F420FB6011B2}" vWet="2" dt="2021-11-30T13:27:08.628"/>
    <p1510:client id="{F3BE29CC-0406-4976-8509-276D92B2C4F9}" v="269" dt="2021-11-25T13:35:47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a Cristine Marques Gonçalves" userId="S::allana.goncalves@defesa.gov.br::14cc0285-ee6d-4c5e-82da-c3015f2ab45b" providerId="AD" clId="Web-{9EE7D404-43F2-B3DD-37AB-D4A3E31432E8}"/>
    <pc:docChg chg="modSld">
      <pc:chgData name="Allana Cristine Marques Gonçalves" userId="S::allana.goncalves@defesa.gov.br::14cc0285-ee6d-4c5e-82da-c3015f2ab45b" providerId="AD" clId="Web-{9EE7D404-43F2-B3DD-37AB-D4A3E31432E8}" dt="2021-11-30T16:46:55.213" v="4" actId="20577"/>
      <pc:docMkLst>
        <pc:docMk/>
      </pc:docMkLst>
      <pc:sldChg chg="modSp">
        <pc:chgData name="Allana Cristine Marques Gonçalves" userId="S::allana.goncalves@defesa.gov.br::14cc0285-ee6d-4c5e-82da-c3015f2ab45b" providerId="AD" clId="Web-{9EE7D404-43F2-B3DD-37AB-D4A3E31432E8}" dt="2021-11-30T16:46:55.213" v="4" actId="20577"/>
        <pc:sldMkLst>
          <pc:docMk/>
          <pc:sldMk cId="3173428149" sldId="677"/>
        </pc:sldMkLst>
        <pc:spChg chg="mod">
          <ac:chgData name="Allana Cristine Marques Gonçalves" userId="S::allana.goncalves@defesa.gov.br::14cc0285-ee6d-4c5e-82da-c3015f2ab45b" providerId="AD" clId="Web-{9EE7D404-43F2-B3DD-37AB-D4A3E31432E8}" dt="2021-11-30T16:46:55.213" v="4" actId="20577"/>
          <ac:spMkLst>
            <pc:docMk/>
            <pc:sldMk cId="3173428149" sldId="677"/>
            <ac:spMk id="5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362FADF-2B03-46D1-E084-4B9AD8DB9319}"/>
    <pc:docChg chg="modSld">
      <pc:chgData name="Luiz Alexandre Rodrigues Silva" userId="S::luiz.alexandre@defesa.gov.br::d53eccb4-ea09-41dd-b86c-65a5d070bd9b" providerId="AD" clId="Web-{A362FADF-2B03-46D1-E084-4B9AD8DB9319}" dt="2021-07-14T19:35:54.919" v="20"/>
      <pc:docMkLst>
        <pc:docMk/>
      </pc:docMkLst>
      <pc:sldChg chg="modSp">
        <pc:chgData name="Luiz Alexandre Rodrigues Silva" userId="S::luiz.alexandre@defesa.gov.br::d53eccb4-ea09-41dd-b86c-65a5d070bd9b" providerId="AD" clId="Web-{A362FADF-2B03-46D1-E084-4B9AD8DB9319}" dt="2021-07-14T17:09:38.021" v="7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362FADF-2B03-46D1-E084-4B9AD8DB9319}" dt="2021-07-14T17:09:38.021" v="7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A362FADF-2B03-46D1-E084-4B9AD8DB9319}" dt="2021-07-14T17:10:06.538" v="16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06.538" v="16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delCm">
        <pc:chgData name="Luiz Alexandre Rodrigues Silva" userId="S::luiz.alexandre@defesa.gov.br::d53eccb4-ea09-41dd-b86c-65a5d070bd9b" providerId="AD" clId="Web-{A362FADF-2B03-46D1-E084-4B9AD8DB9319}" dt="2021-07-14T13:51:57.208" v="0"/>
        <pc:sldMkLst>
          <pc:docMk/>
          <pc:sldMk cId="0" sldId="737"/>
        </pc:sldMkLst>
      </pc:sldChg>
      <pc:sldChg chg="addCm">
        <pc:chgData name="Luiz Alexandre Rodrigues Silva" userId="S::luiz.alexandre@defesa.gov.br::d53eccb4-ea09-41dd-b86c-65a5d070bd9b" providerId="AD" clId="Web-{A362FADF-2B03-46D1-E084-4B9AD8DB9319}" dt="2021-07-14T19:35:54.919" v="20"/>
        <pc:sldMkLst>
          <pc:docMk/>
          <pc:sldMk cId="3097047711" sldId="744"/>
        </pc:sldMkLst>
      </pc:sldChg>
      <pc:sldChg chg="modSp">
        <pc:chgData name="Luiz Alexandre Rodrigues Silva" userId="S::luiz.alexandre@defesa.gov.br::d53eccb4-ea09-41dd-b86c-65a5d070bd9b" providerId="AD" clId="Web-{A362FADF-2B03-46D1-E084-4B9AD8DB9319}" dt="2021-07-14T17:10:23.710" v="19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23.710" v="19" actId="20577"/>
          <ac:spMkLst>
            <pc:docMk/>
            <pc:sldMk cId="98428240" sldId="748"/>
            <ac:spMk id="2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24153F52-6B53-4E71-837C-BF630AA6BB74}"/>
    <pc:docChg chg="modSld">
      <pc:chgData name="Luiz Alexandre Rodrigues Silva" userId="S::luiz.alexandre@defesa.gov.br::d53eccb4-ea09-41dd-b86c-65a5d070bd9b" providerId="AD" clId="Web-{24153F52-6B53-4E71-837C-BF630AA6BB74}" dt="2021-07-12T13:02:35.376" v="7"/>
      <pc:docMkLst>
        <pc:docMk/>
      </pc:docMkLst>
      <pc:sldChg chg="addCm">
        <pc:chgData name="Luiz Alexandre Rodrigues Silva" userId="S::luiz.alexandre@defesa.gov.br::d53eccb4-ea09-41dd-b86c-65a5d070bd9b" providerId="AD" clId="Web-{24153F52-6B53-4E71-837C-BF630AA6BB74}" dt="2021-07-12T13:02:35.376" v="7"/>
        <pc:sldMkLst>
          <pc:docMk/>
          <pc:sldMk cId="0" sldId="267"/>
        </pc:sldMkLst>
      </pc:sldChg>
      <pc:sldChg chg="modSp">
        <pc:chgData name="Luiz Alexandre Rodrigues Silva" userId="S::luiz.alexandre@defesa.gov.br::d53eccb4-ea09-41dd-b86c-65a5d070bd9b" providerId="AD" clId="Web-{24153F52-6B53-4E71-837C-BF630AA6BB74}" dt="2021-07-12T13:02:03.703" v="6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24153F52-6B53-4E71-837C-BF630AA6BB74}" dt="2021-07-12T13:02:03.703" v="6" actId="20577"/>
          <ac:spMkLst>
            <pc:docMk/>
            <pc:sldMk cId="1771336840" sldId="688"/>
            <ac:spMk id="3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5ECB177D-C0B9-4807-2BDD-B16D69485E8B}"/>
    <pc:docChg chg="addSld modSld sldOrd">
      <pc:chgData name="Hamilton Iwamoto da Silva" userId="S::hamilton.silva@defesa.gov.br::2c096c1a-5e08-4303-9939-701d89b63e49" providerId="AD" clId="Web-{5ECB177D-C0B9-4807-2BDD-B16D69485E8B}" dt="2021-11-26T13:11:43.847" v="149" actId="14100"/>
      <pc:docMkLst>
        <pc:docMk/>
      </pc:docMkLst>
      <pc:sldChg chg="modSp">
        <pc:chgData name="Hamilton Iwamoto da Silva" userId="S::hamilton.silva@defesa.gov.br::2c096c1a-5e08-4303-9939-701d89b63e49" providerId="AD" clId="Web-{5ECB177D-C0B9-4807-2BDD-B16D69485E8B}" dt="2021-11-26T12:52:12.492" v="3" actId="20577"/>
        <pc:sldMkLst>
          <pc:docMk/>
          <pc:sldMk cId="3368082267" sldId="281"/>
        </pc:sldMkLst>
        <pc:spChg chg="mod">
          <ac:chgData name="Hamilton Iwamoto da Silva" userId="S::hamilton.silva@defesa.gov.br::2c096c1a-5e08-4303-9939-701d89b63e49" providerId="AD" clId="Web-{5ECB177D-C0B9-4807-2BDD-B16D69485E8B}" dt="2021-11-26T12:52:12.492" v="3" actId="20577"/>
          <ac:spMkLst>
            <pc:docMk/>
            <pc:sldMk cId="3368082267" sldId="281"/>
            <ac:spMk id="10" creationId="{00000000-0000-0000-0000-000000000000}"/>
          </ac:spMkLst>
        </pc:spChg>
      </pc:sldChg>
      <pc:sldChg chg="delSp modSp">
        <pc:chgData name="Hamilton Iwamoto da Silva" userId="S::hamilton.silva@defesa.gov.br::2c096c1a-5e08-4303-9939-701d89b63e49" providerId="AD" clId="Web-{5ECB177D-C0B9-4807-2BDD-B16D69485E8B}" dt="2021-11-26T12:53:16.181" v="11"/>
        <pc:sldMkLst>
          <pc:docMk/>
          <pc:sldMk cId="3457361619" sldId="759"/>
        </pc:sldMkLst>
        <pc:spChg chg="del">
          <ac:chgData name="Hamilton Iwamoto da Silva" userId="S::hamilton.silva@defesa.gov.br::2c096c1a-5e08-4303-9939-701d89b63e49" providerId="AD" clId="Web-{5ECB177D-C0B9-4807-2BDD-B16D69485E8B}" dt="2021-11-26T12:53:09.791" v="10"/>
          <ac:spMkLst>
            <pc:docMk/>
            <pc:sldMk cId="3457361619" sldId="759"/>
            <ac:spMk id="10" creationId="{00000000-0000-0000-0000-000000000000}"/>
          </ac:spMkLst>
        </pc:spChg>
        <pc:graphicFrameChg chg="mod modGraphic">
          <ac:chgData name="Hamilton Iwamoto da Silva" userId="S::hamilton.silva@defesa.gov.br::2c096c1a-5e08-4303-9939-701d89b63e49" providerId="AD" clId="Web-{5ECB177D-C0B9-4807-2BDD-B16D69485E8B}" dt="2021-11-26T12:53:16.181" v="11"/>
          <ac:graphicFrameMkLst>
            <pc:docMk/>
            <pc:sldMk cId="3457361619" sldId="759"/>
            <ac:graphicFrameMk id="7" creationId="{5B7222EE-3422-4680-9845-4EE734ABE5D5}"/>
          </ac:graphicFrameMkLst>
        </pc:graphicFrameChg>
      </pc:sldChg>
      <pc:sldChg chg="addSp delSp modSp">
        <pc:chgData name="Hamilton Iwamoto da Silva" userId="S::hamilton.silva@defesa.gov.br::2c096c1a-5e08-4303-9939-701d89b63e49" providerId="AD" clId="Web-{5ECB177D-C0B9-4807-2BDD-B16D69485E8B}" dt="2021-11-26T12:53:02.509" v="9"/>
        <pc:sldMkLst>
          <pc:docMk/>
          <pc:sldMk cId="306042072" sldId="773"/>
        </pc:sldMkLst>
        <pc:spChg chg="add del">
          <ac:chgData name="Hamilton Iwamoto da Silva" userId="S::hamilton.silva@defesa.gov.br::2c096c1a-5e08-4303-9939-701d89b63e49" providerId="AD" clId="Web-{5ECB177D-C0B9-4807-2BDD-B16D69485E8B}" dt="2021-11-26T12:52:45.071" v="6"/>
          <ac:spMkLst>
            <pc:docMk/>
            <pc:sldMk cId="306042072" sldId="773"/>
            <ac:spMk id="2" creationId="{22D9413D-5B99-4375-AC84-E7857E300D53}"/>
          </ac:spMkLst>
        </pc:spChg>
        <pc:spChg chg="del">
          <ac:chgData name="Hamilton Iwamoto da Silva" userId="S::hamilton.silva@defesa.gov.br::2c096c1a-5e08-4303-9939-701d89b63e49" providerId="AD" clId="Web-{5ECB177D-C0B9-4807-2BDD-B16D69485E8B}" dt="2021-11-26T12:52:38.305" v="4"/>
          <ac:spMkLst>
            <pc:docMk/>
            <pc:sldMk cId="306042072" sldId="773"/>
            <ac:spMk id="10" creationId="{00000000-0000-0000-0000-000000000000}"/>
          </ac:spMkLst>
        </pc:spChg>
        <pc:graphicFrameChg chg="mod modGraphic">
          <ac:chgData name="Hamilton Iwamoto da Silva" userId="S::hamilton.silva@defesa.gov.br::2c096c1a-5e08-4303-9939-701d89b63e49" providerId="AD" clId="Web-{5ECB177D-C0B9-4807-2BDD-B16D69485E8B}" dt="2021-11-26T12:53:02.509" v="9"/>
          <ac:graphicFrameMkLst>
            <pc:docMk/>
            <pc:sldMk cId="306042072" sldId="773"/>
            <ac:graphicFrameMk id="11" creationId="{1723F025-F3EC-4949-99A5-23F27651E428}"/>
          </ac:graphicFrameMkLst>
        </pc:graphicFrameChg>
      </pc:sldChg>
      <pc:sldChg chg="modSp ord">
        <pc:chgData name="Hamilton Iwamoto da Silva" userId="S::hamilton.silva@defesa.gov.br::2c096c1a-5e08-4303-9939-701d89b63e49" providerId="AD" clId="Web-{5ECB177D-C0B9-4807-2BDD-B16D69485E8B}" dt="2021-11-26T12:54:50.480" v="30"/>
        <pc:sldMkLst>
          <pc:docMk/>
          <pc:sldMk cId="3220622325" sldId="774"/>
        </pc:sldMkLst>
        <pc:graphicFrameChg chg="mod modGraphic">
          <ac:chgData name="Hamilton Iwamoto da Silva" userId="S::hamilton.silva@defesa.gov.br::2c096c1a-5e08-4303-9939-701d89b63e49" providerId="AD" clId="Web-{5ECB177D-C0B9-4807-2BDD-B16D69485E8B}" dt="2021-11-26T12:54:50.480" v="30"/>
          <ac:graphicFrameMkLst>
            <pc:docMk/>
            <pc:sldMk cId="3220622325" sldId="774"/>
            <ac:graphicFrameMk id="3" creationId="{6E2F2903-9A59-4526-A213-03170879FBC8}"/>
          </ac:graphicFrameMkLst>
        </pc:graphicFrameChg>
      </pc:sldChg>
      <pc:sldChg chg="ord">
        <pc:chgData name="Hamilton Iwamoto da Silva" userId="S::hamilton.silva@defesa.gov.br::2c096c1a-5e08-4303-9939-701d89b63e49" providerId="AD" clId="Web-{5ECB177D-C0B9-4807-2BDD-B16D69485E8B}" dt="2021-11-26T12:54:01.854" v="13"/>
        <pc:sldMkLst>
          <pc:docMk/>
          <pc:sldMk cId="4048063105" sldId="775"/>
        </pc:sldMkLst>
      </pc:sldChg>
      <pc:sldChg chg="ord">
        <pc:chgData name="Hamilton Iwamoto da Silva" userId="S::hamilton.silva@defesa.gov.br::2c096c1a-5e08-4303-9939-701d89b63e49" providerId="AD" clId="Web-{5ECB177D-C0B9-4807-2BDD-B16D69485E8B}" dt="2021-11-26T12:54:01.854" v="12"/>
        <pc:sldMkLst>
          <pc:docMk/>
          <pc:sldMk cId="611775507" sldId="776"/>
        </pc:sldMkLst>
      </pc:sldChg>
      <pc:sldChg chg="addSp delSp modSp add mod replId modClrScheme chgLayout">
        <pc:chgData name="Hamilton Iwamoto da Silva" userId="S::hamilton.silva@defesa.gov.br::2c096c1a-5e08-4303-9939-701d89b63e49" providerId="AD" clId="Web-{5ECB177D-C0B9-4807-2BDD-B16D69485E8B}" dt="2021-11-26T13:11:43.847" v="149" actId="14100"/>
        <pc:sldMkLst>
          <pc:docMk/>
          <pc:sldMk cId="2935195608" sldId="777"/>
        </pc:sldMkLst>
        <pc:spChg chg="add mod ord">
          <ac:chgData name="Hamilton Iwamoto da Silva" userId="S::hamilton.silva@defesa.gov.br::2c096c1a-5e08-4303-9939-701d89b63e49" providerId="AD" clId="Web-{5ECB177D-C0B9-4807-2BDD-B16D69485E8B}" dt="2021-11-26T13:06:25.262" v="118"/>
          <ac:spMkLst>
            <pc:docMk/>
            <pc:sldMk cId="2935195608" sldId="777"/>
            <ac:spMk id="2" creationId="{4EB15815-A062-4608-A880-C52F6B6E49DB}"/>
          </ac:spMkLst>
        </pc:spChg>
        <pc:spChg chg="add mod ord">
          <ac:chgData name="Hamilton Iwamoto da Silva" userId="S::hamilton.silva@defesa.gov.br::2c096c1a-5e08-4303-9939-701d89b63e49" providerId="AD" clId="Web-{5ECB177D-C0B9-4807-2BDD-B16D69485E8B}" dt="2021-11-26T13:07:35.701" v="145" actId="20577"/>
          <ac:spMkLst>
            <pc:docMk/>
            <pc:sldMk cId="2935195608" sldId="777"/>
            <ac:spMk id="3" creationId="{687B0647-D2CF-4DEC-A2D0-20140A81865B}"/>
          </ac:spMkLst>
        </pc:spChg>
        <pc:spChg chg="add del mod ord">
          <ac:chgData name="Hamilton Iwamoto da Silva" userId="S::hamilton.silva@defesa.gov.br::2c096c1a-5e08-4303-9939-701d89b63e49" providerId="AD" clId="Web-{5ECB177D-C0B9-4807-2BDD-B16D69485E8B}" dt="2021-11-26T13:10:37.267" v="146"/>
          <ac:spMkLst>
            <pc:docMk/>
            <pc:sldMk cId="2935195608" sldId="777"/>
            <ac:spMk id="4" creationId="{63A88BBE-65F4-4C14-9872-61B8D00FB2B5}"/>
          </ac:spMkLst>
        </pc:spChg>
        <pc:spChg chg="mod">
          <ac:chgData name="Hamilton Iwamoto da Silva" userId="S::hamilton.silva@defesa.gov.br::2c096c1a-5e08-4303-9939-701d89b63e49" providerId="AD" clId="Web-{5ECB177D-C0B9-4807-2BDD-B16D69485E8B}" dt="2021-11-26T13:05:27.698" v="111" actId="20577"/>
          <ac:spMkLst>
            <pc:docMk/>
            <pc:sldMk cId="2935195608" sldId="777"/>
            <ac:spMk id="8" creationId="{00000000-0000-0000-0000-000000000000}"/>
          </ac:spMkLst>
        </pc:spChg>
        <pc:graphicFrameChg chg="del">
          <ac:chgData name="Hamilton Iwamoto da Silva" userId="S::hamilton.silva@defesa.gov.br::2c096c1a-5e08-4303-9939-701d89b63e49" providerId="AD" clId="Web-{5ECB177D-C0B9-4807-2BDD-B16D69485E8B}" dt="2021-11-26T12:55:56.966" v="32"/>
          <ac:graphicFrameMkLst>
            <pc:docMk/>
            <pc:sldMk cId="2935195608" sldId="777"/>
            <ac:graphicFrameMk id="7" creationId="{5B7222EE-3422-4680-9845-4EE734ABE5D5}"/>
          </ac:graphicFrameMkLst>
        </pc:graphicFrameChg>
        <pc:picChg chg="add mod ord">
          <ac:chgData name="Hamilton Iwamoto da Silva" userId="S::hamilton.silva@defesa.gov.br::2c096c1a-5e08-4303-9939-701d89b63e49" providerId="AD" clId="Web-{5ECB177D-C0B9-4807-2BDD-B16D69485E8B}" dt="2021-11-26T13:11:43.847" v="149" actId="14100"/>
          <ac:picMkLst>
            <pc:docMk/>
            <pc:sldMk cId="2935195608" sldId="777"/>
            <ac:picMk id="5" creationId="{1A8A3809-3FC1-4E1F-9968-889C09B496C7}"/>
          </ac:picMkLst>
        </pc:picChg>
      </pc:sldChg>
      <pc:sldChg chg="addSp delSp modSp add mod replId modClrScheme chgLayout">
        <pc:chgData name="Hamilton Iwamoto da Silva" userId="S::hamilton.silva@defesa.gov.br::2c096c1a-5e08-4303-9939-701d89b63e49" providerId="AD" clId="Web-{5ECB177D-C0B9-4807-2BDD-B16D69485E8B}" dt="2021-11-26T13:03:42.070" v="75" actId="20577"/>
        <pc:sldMkLst>
          <pc:docMk/>
          <pc:sldMk cId="1974869248" sldId="778"/>
        </pc:sldMkLst>
        <pc:spChg chg="add mod ord">
          <ac:chgData name="Hamilton Iwamoto da Silva" userId="S::hamilton.silva@defesa.gov.br::2c096c1a-5e08-4303-9939-701d89b63e49" providerId="AD" clId="Web-{5ECB177D-C0B9-4807-2BDD-B16D69485E8B}" dt="2021-11-26T13:03:20.742" v="46" actId="20577"/>
          <ac:spMkLst>
            <pc:docMk/>
            <pc:sldMk cId="1974869248" sldId="778"/>
            <ac:spMk id="2" creationId="{B616185F-A501-4B6A-B6CD-151453ADE770}"/>
          </ac:spMkLst>
        </pc:spChg>
        <pc:spChg chg="add mod ord">
          <ac:chgData name="Hamilton Iwamoto da Silva" userId="S::hamilton.silva@defesa.gov.br::2c096c1a-5e08-4303-9939-701d89b63e49" providerId="AD" clId="Web-{5ECB177D-C0B9-4807-2BDD-B16D69485E8B}" dt="2021-11-26T13:03:42.070" v="75" actId="20577"/>
          <ac:spMkLst>
            <pc:docMk/>
            <pc:sldMk cId="1974869248" sldId="778"/>
            <ac:spMk id="3" creationId="{4E78783D-B0AE-4B95-AF67-D1E0D4257585}"/>
          </ac:spMkLst>
        </pc:spChg>
        <pc:spChg chg="del mod">
          <ac:chgData name="Hamilton Iwamoto da Silva" userId="S::hamilton.silva@defesa.gov.br::2c096c1a-5e08-4303-9939-701d89b63e49" providerId="AD" clId="Web-{5ECB177D-C0B9-4807-2BDD-B16D69485E8B}" dt="2021-11-26T13:03:02.460" v="40"/>
          <ac:spMkLst>
            <pc:docMk/>
            <pc:sldMk cId="1974869248" sldId="778"/>
            <ac:spMk id="10" creationId="{00000000-0000-0000-0000-000000000000}"/>
          </ac:spMkLst>
        </pc:spChg>
        <pc:graphicFrameChg chg="del mod modGraphic">
          <ac:chgData name="Hamilton Iwamoto da Silva" userId="S::hamilton.silva@defesa.gov.br::2c096c1a-5e08-4303-9939-701d89b63e49" providerId="AD" clId="Web-{5ECB177D-C0B9-4807-2BDD-B16D69485E8B}" dt="2021-11-26T13:02:30.959" v="36"/>
          <ac:graphicFrameMkLst>
            <pc:docMk/>
            <pc:sldMk cId="1974869248" sldId="778"/>
            <ac:graphicFrameMk id="4" creationId="{AE74E4C8-C478-4D6A-902E-DD9030BFBDEF}"/>
          </ac:graphicFrameMkLst>
        </pc:graphicFrameChg>
      </pc:sldChg>
      <pc:sldChg chg="modSp add ord replId">
        <pc:chgData name="Hamilton Iwamoto da Silva" userId="S::hamilton.silva@defesa.gov.br::2c096c1a-5e08-4303-9939-701d89b63e49" providerId="AD" clId="Web-{5ECB177D-C0B9-4807-2BDD-B16D69485E8B}" dt="2021-11-26T13:05:20.213" v="109" actId="20577"/>
        <pc:sldMkLst>
          <pc:docMk/>
          <pc:sldMk cId="2410503259" sldId="779"/>
        </pc:sldMkLst>
        <pc:spChg chg="mod">
          <ac:chgData name="Hamilton Iwamoto da Silva" userId="S::hamilton.silva@defesa.gov.br::2c096c1a-5e08-4303-9939-701d89b63e49" providerId="AD" clId="Web-{5ECB177D-C0B9-4807-2BDD-B16D69485E8B}" dt="2021-11-26T13:05:20.213" v="109" actId="20577"/>
          <ac:spMkLst>
            <pc:docMk/>
            <pc:sldMk cId="2410503259" sldId="779"/>
            <ac:spMk id="3" creationId="{4E78783D-B0AE-4B95-AF67-D1E0D4257585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2876813-FE62-7829-4AA7-FC7B7231587B}"/>
    <pc:docChg chg="modSld">
      <pc:chgData name="Allana Cristine Marques Gonçalves" userId="S::allana.goncalves@defesa.gov.br::14cc0285-ee6d-4c5e-82da-c3015f2ab45b" providerId="AD" clId="Web-{52876813-FE62-7829-4AA7-FC7B7231587B}" dt="2021-11-30T13:58:24.026" v="0" actId="1076"/>
      <pc:docMkLst>
        <pc:docMk/>
      </pc:docMkLst>
      <pc:sldChg chg="modSp">
        <pc:chgData name="Allana Cristine Marques Gonçalves" userId="S::allana.goncalves@defesa.gov.br::14cc0285-ee6d-4c5e-82da-c3015f2ab45b" providerId="AD" clId="Web-{52876813-FE62-7829-4AA7-FC7B7231587B}" dt="2021-11-30T13:58:24.026" v="0" actId="1076"/>
        <pc:sldMkLst>
          <pc:docMk/>
          <pc:sldMk cId="0" sldId="737"/>
        </pc:sldMkLst>
        <pc:picChg chg="mod">
          <ac:chgData name="Allana Cristine Marques Gonçalves" userId="S::allana.goncalves@defesa.gov.br::14cc0285-ee6d-4c5e-82da-c3015f2ab45b" providerId="AD" clId="Web-{52876813-FE62-7829-4AA7-FC7B7231587B}" dt="2021-11-30T13:58:24.026" v="0" actId="1076"/>
          <ac:picMkLst>
            <pc:docMk/>
            <pc:sldMk cId="0" sldId="737"/>
            <ac:picMk id="2" creationId="{88ED5B94-7F74-4DE7-A31A-264EFECDB3A2}"/>
          </ac:picMkLst>
        </pc:picChg>
      </pc:sldChg>
    </pc:docChg>
  </pc:docChgLst>
  <pc:docChgLst>
    <pc:chgData name="Luiz Alexandre Rodrigues Silva" userId="S::luiz.alexandre@defesa.gov.br::d53eccb4-ea09-41dd-b86c-65a5d070bd9b" providerId="AD" clId="Web-{DB8D2F6B-E507-62BD-425E-07F8E8AEBCE6}"/>
    <pc:docChg chg="addSld modSld sldOrd">
      <pc:chgData name="Luiz Alexandre Rodrigues Silva" userId="S::luiz.alexandre@defesa.gov.br::d53eccb4-ea09-41dd-b86c-65a5d070bd9b" providerId="AD" clId="Web-{DB8D2F6B-E507-62BD-425E-07F8E8AEBCE6}" dt="2021-07-14T12:56:02.393" v="1043" actId="20577"/>
      <pc:docMkLst>
        <pc:docMk/>
      </pc:docMkLst>
      <pc:sldChg chg="modSp">
        <pc:chgData name="Luiz Alexandre Rodrigues Silva" userId="S::luiz.alexandre@defesa.gov.br::d53eccb4-ea09-41dd-b86c-65a5d070bd9b" providerId="AD" clId="Web-{DB8D2F6B-E507-62BD-425E-07F8E8AEBCE6}" dt="2021-07-14T12:46:17.512" v="877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46:17.512" v="877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6:00.558" v="864" actId="20577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17:02.189" v="291" actId="20577"/>
        <pc:sldMkLst>
          <pc:docMk/>
          <pc:sldMk cId="3645355723" sldId="6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12:14.900" v="202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17:02.189" v="291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6:02.393" v="1043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6:02.393" v="1043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addSp delSp modSp">
        <pc:chgData name="Luiz Alexandre Rodrigues Silva" userId="S::luiz.alexandre@defesa.gov.br::d53eccb4-ea09-41dd-b86c-65a5d070bd9b" providerId="AD" clId="Web-{DB8D2F6B-E507-62BD-425E-07F8E8AEBCE6}" dt="2021-07-13T17:31:39.373" v="145" actId="20577"/>
        <pc:sldMkLst>
          <pc:docMk/>
          <pc:sldMk cId="1756006534" sldId="686"/>
        </pc:sldMkLst>
        <pc:spChg chg="del mod">
          <ac:chgData name="Luiz Alexandre Rodrigues Silva" userId="S::luiz.alexandre@defesa.gov.br::d53eccb4-ea09-41dd-b86c-65a5d070bd9b" providerId="AD" clId="Web-{DB8D2F6B-E507-62BD-425E-07F8E8AEBCE6}" dt="2021-07-13T17:15:34.352" v="70"/>
          <ac:spMkLst>
            <pc:docMk/>
            <pc:sldMk cId="1756006534" sldId="686"/>
            <ac:spMk id="2" creationId="{00000000-0000-0000-0000-000000000000}"/>
          </ac:spMkLst>
        </pc:spChg>
        <pc:spChg chg="add mod">
          <ac:chgData name="Luiz Alexandre Rodrigues Silva" userId="S::luiz.alexandre@defesa.gov.br::d53eccb4-ea09-41dd-b86c-65a5d070bd9b" providerId="AD" clId="Web-{DB8D2F6B-E507-62BD-425E-07F8E8AEBCE6}" dt="2021-07-13T17:31:39.373" v="145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2:08.912" v="982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2:08.912" v="982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3:13.804" v="1022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3:13.804" v="1022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ord replId">
        <pc:chgData name="Luiz Alexandre Rodrigues Silva" userId="S::luiz.alexandre@defesa.gov.br::d53eccb4-ea09-41dd-b86c-65a5d070bd9b" providerId="AD" clId="Web-{DB8D2F6B-E507-62BD-425E-07F8E8AEBCE6}" dt="2021-07-14T12:51:07.551" v="956" actId="20577"/>
        <pc:sldMkLst>
          <pc:docMk/>
          <pc:sldMk cId="3233021843" sldId="750"/>
        </pc:sldMkLst>
        <pc:spChg chg="add mod">
          <ac:chgData name="Luiz Alexandre Rodrigues Silva" userId="S::luiz.alexandre@defesa.gov.br::d53eccb4-ea09-41dd-b86c-65a5d070bd9b" providerId="AD" clId="Web-{DB8D2F6B-E507-62BD-425E-07F8E8AEBCE6}" dt="2021-07-14T12:50:25.066" v="949" actId="1076"/>
          <ac:spMkLst>
            <pc:docMk/>
            <pc:sldMk cId="3233021843" sldId="750"/>
            <ac:spMk id="3" creationId="{9F539A71-0890-44C3-9747-E71E1120C09E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7:17.046" v="886" actId="14100"/>
          <ac:spMkLst>
            <pc:docMk/>
            <pc:sldMk cId="3233021843" sldId="750"/>
            <ac:spMk id="4" creationId="{348DCD95-BAC9-43A2-B74A-682C13AA2033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51:07.551" v="956" actId="20577"/>
          <ac:spMkLst>
            <pc:docMk/>
            <pc:sldMk cId="3233021843" sldId="750"/>
            <ac:spMk id="5" creationId="{8B3B2CD9-B83F-40AE-8FD8-8571D4F44DED}"/>
          </ac:spMkLst>
        </pc:spChg>
        <pc:picChg chg="del">
          <ac:chgData name="Luiz Alexandre Rodrigues Silva" userId="S::luiz.alexandre@defesa.gov.br::d53eccb4-ea09-41dd-b86c-65a5d070bd9b" providerId="AD" clId="Web-{DB8D2F6B-E507-62BD-425E-07F8E8AEBCE6}" dt="2021-07-14T12:49:51.065" v="944"/>
          <ac:picMkLst>
            <pc:docMk/>
            <pc:sldMk cId="3233021843" sldId="750"/>
            <ac:picMk id="2" creationId="{C7F38C13-61BA-4759-9662-946BC0657D11}"/>
          </ac:picMkLst>
        </pc:picChg>
      </pc:sldChg>
    </pc:docChg>
  </pc:docChgLst>
  <pc:docChgLst>
    <pc:chgData name="Luiz Alexandre Rodrigues Silva" userId="S::luiz.alexandre@defesa.gov.br::d53eccb4-ea09-41dd-b86c-65a5d070bd9b" providerId="AD" clId="Web-{95B39744-40DA-0F77-8027-378BADCF1D49}"/>
    <pc:docChg chg="modSld">
      <pc:chgData name="Luiz Alexandre Rodrigues Silva" userId="S::luiz.alexandre@defesa.gov.br::d53eccb4-ea09-41dd-b86c-65a5d070bd9b" providerId="AD" clId="Web-{95B39744-40DA-0F77-8027-378BADCF1D49}" dt="2021-11-30T13:30:08.738" v="1" actId="20577"/>
      <pc:docMkLst>
        <pc:docMk/>
      </pc:docMkLst>
      <pc:sldChg chg="modSp">
        <pc:chgData name="Luiz Alexandre Rodrigues Silva" userId="S::luiz.alexandre@defesa.gov.br::d53eccb4-ea09-41dd-b86c-65a5d070bd9b" providerId="AD" clId="Web-{95B39744-40DA-0F77-8027-378BADCF1D49}" dt="2021-11-30T13:30:08.738" v="1" actId="20577"/>
        <pc:sldMkLst>
          <pc:docMk/>
          <pc:sldMk cId="2202988949" sldId="784"/>
        </pc:sldMkLst>
        <pc:spChg chg="mod">
          <ac:chgData name="Luiz Alexandre Rodrigues Silva" userId="S::luiz.alexandre@defesa.gov.br::d53eccb4-ea09-41dd-b86c-65a5d070bd9b" providerId="AD" clId="Web-{95B39744-40DA-0F77-8027-378BADCF1D49}" dt="2021-11-30T13:30:08.738" v="1" actId="20577"/>
          <ac:spMkLst>
            <pc:docMk/>
            <pc:sldMk cId="2202988949" sldId="784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D7E8250-BC96-48B2-983E-902865EAFB47}"/>
    <pc:docChg chg="modSld">
      <pc:chgData name="Allana Cristine Marques Gonçalves" userId="S::allana.goncalves@defesa.gov.br::14cc0285-ee6d-4c5e-82da-c3015f2ab45b" providerId="AD" clId="Web-{5D7E8250-BC96-48B2-983E-902865EAFB47}" dt="2021-07-13T20:02:50.383" v="11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5D7E8250-BC96-48B2-983E-902865EAFB47}" dt="2021-07-13T20:02:50.383" v="112" actId="20577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5D7E8250-BC96-48B2-983E-902865EAFB47}" dt="2021-07-13T20:02:50.383" v="112" actId="20577"/>
          <ac:spMkLst>
            <pc:docMk/>
            <pc:sldMk cId="3645355723" sldId="648"/>
            <ac:spMk id="10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259E554A-6AC4-4221-9B0A-9EDD76360EA1}"/>
    <pc:docChg chg="addSld modSld">
      <pc:chgData name="Marcia Soares da Cunha" userId="S::marcia.soares@defesa.gov.br::7decc2ca-c34c-4a6c-b9c3-15f4ec186149" providerId="AD" clId="Web-{259E554A-6AC4-4221-9B0A-9EDD76360EA1}" dt="2021-07-12T13:54:31.220" v="6"/>
      <pc:docMkLst>
        <pc:docMk/>
      </pc:docMkLst>
      <pc:sldChg chg="addSp delSp modSp">
        <pc:chgData name="Marcia Soares da Cunha" userId="S::marcia.soares@defesa.gov.br::7decc2ca-c34c-4a6c-b9c3-15f4ec186149" providerId="AD" clId="Web-{259E554A-6AC4-4221-9B0A-9EDD76360EA1}" dt="2021-07-12T13:54:31.220" v="6"/>
        <pc:sldMkLst>
          <pc:docMk/>
          <pc:sldMk cId="1485775701" sldId="269"/>
        </pc:sldMkLst>
        <pc:picChg chg="add del mod">
          <ac:chgData name="Marcia Soares da Cunha" userId="S::marcia.soares@defesa.gov.br::7decc2ca-c34c-4a6c-b9c3-15f4ec186149" providerId="AD" clId="Web-{259E554A-6AC4-4221-9B0A-9EDD76360EA1}" dt="2021-07-12T13:54:17.704" v="4"/>
          <ac:picMkLst>
            <pc:docMk/>
            <pc:sldMk cId="1485775701" sldId="269"/>
            <ac:picMk id="2" creationId="{CAD31167-37C4-4D69-B4A0-769822780C7F}"/>
          </ac:picMkLst>
        </pc:picChg>
        <pc:picChg chg="add del mod">
          <ac:chgData name="Marcia Soares da Cunha" userId="S::marcia.soares@defesa.gov.br::7decc2ca-c34c-4a6c-b9c3-15f4ec186149" providerId="AD" clId="Web-{259E554A-6AC4-4221-9B0A-9EDD76360EA1}" dt="2021-07-12T13:54:31.220" v="6"/>
          <ac:picMkLst>
            <pc:docMk/>
            <pc:sldMk cId="1485775701" sldId="269"/>
            <ac:picMk id="3" creationId="{CAB54A9A-9616-4E83-AAB1-177AB0FF1675}"/>
          </ac:picMkLst>
        </pc:picChg>
      </pc:sldChg>
      <pc:sldChg chg="add replId">
        <pc:chgData name="Marcia Soares da Cunha" userId="S::marcia.soares@defesa.gov.br::7decc2ca-c34c-4a6c-b9c3-15f4ec186149" providerId="AD" clId="Web-{259E554A-6AC4-4221-9B0A-9EDD76360EA1}" dt="2021-07-12T13:43:39.581" v="0"/>
        <pc:sldMkLst>
          <pc:docMk/>
          <pc:sldMk cId="3328448923" sldId="709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45.191" v="1"/>
        <pc:sldMkLst>
          <pc:docMk/>
          <pc:sldMk cId="2164343623" sldId="730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55.004" v="2"/>
        <pc:sldMkLst>
          <pc:docMk/>
          <pc:sldMk cId="3885462232" sldId="731"/>
        </pc:sldMkLst>
      </pc:sldChg>
    </pc:docChg>
  </pc:docChgLst>
  <pc:docChgLst>
    <pc:chgData name="Hamilton Iwamoto da Silva" userId="S::hamilton.silva@defesa.gov.br::2c096c1a-5e08-4303-9939-701d89b63e49" providerId="AD" clId="Web-{0C28853F-DC38-A843-A33B-72D922E2D484}"/>
    <pc:docChg chg="addSld delSld modSld">
      <pc:chgData name="Hamilton Iwamoto da Silva" userId="S::hamilton.silva@defesa.gov.br::2c096c1a-5e08-4303-9939-701d89b63e49" providerId="AD" clId="Web-{0C28853F-DC38-A843-A33B-72D922E2D484}" dt="2021-11-25T14:19:08.616" v="815"/>
      <pc:docMkLst>
        <pc:docMk/>
      </pc:docMkLst>
      <pc:sldChg chg="modSp">
        <pc:chgData name="Hamilton Iwamoto da Silva" userId="S::hamilton.silva@defesa.gov.br::2c096c1a-5e08-4303-9939-701d89b63e49" providerId="AD" clId="Web-{0C28853F-DC38-A843-A33B-72D922E2D484}" dt="2021-11-25T13:54:27.767" v="9" actId="20577"/>
        <pc:sldMkLst>
          <pc:docMk/>
          <pc:sldMk cId="3063329352" sldId="256"/>
        </pc:sldMkLst>
        <pc:spChg chg="mod">
          <ac:chgData name="Hamilton Iwamoto da Silva" userId="S::hamilton.silva@defesa.gov.br::2c096c1a-5e08-4303-9939-701d89b63e49" providerId="AD" clId="Web-{0C28853F-DC38-A843-A33B-72D922E2D484}" dt="2021-11-25T13:54:27.767" v="9" actId="20577"/>
          <ac:spMkLst>
            <pc:docMk/>
            <pc:sldMk cId="3063329352" sldId="256"/>
            <ac:spMk id="2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0C28853F-DC38-A843-A33B-72D922E2D484}" dt="2021-11-25T14:13:00.966" v="739"/>
        <pc:sldMkLst>
          <pc:docMk/>
          <pc:sldMk cId="3368082267" sldId="281"/>
        </pc:sldMkLst>
        <pc:spChg chg="add mod">
          <ac:chgData name="Hamilton Iwamoto da Silva" userId="S::hamilton.silva@defesa.gov.br::2c096c1a-5e08-4303-9939-701d89b63e49" providerId="AD" clId="Web-{0C28853F-DC38-A843-A33B-72D922E2D484}" dt="2021-11-25T14:13:00.966" v="739"/>
          <ac:spMkLst>
            <pc:docMk/>
            <pc:sldMk cId="3368082267" sldId="281"/>
            <ac:spMk id="15" creationId="{18AF162C-34AE-419B-854B-D434843A4E6A}"/>
          </ac:spMkLst>
        </pc:spChg>
        <pc:graphicFrameChg chg="add del mod">
          <ac:chgData name="Hamilton Iwamoto da Silva" userId="S::hamilton.silva@defesa.gov.br::2c096c1a-5e08-4303-9939-701d89b63e49" providerId="AD" clId="Web-{0C28853F-DC38-A843-A33B-72D922E2D484}" dt="2021-11-25T13:56:34.770" v="11"/>
          <ac:graphicFrameMkLst>
            <pc:docMk/>
            <pc:sldMk cId="3368082267" sldId="281"/>
            <ac:graphicFrameMk id="3" creationId="{7DE3CF23-D41C-4A00-A8F5-FB31812D4396}"/>
          </ac:graphicFrameMkLst>
        </pc:graphicFrameChg>
        <pc:graphicFrameChg chg="add del mod">
          <ac:chgData name="Hamilton Iwamoto da Silva" userId="S::hamilton.silva@defesa.gov.br::2c096c1a-5e08-4303-9939-701d89b63e49" providerId="AD" clId="Web-{0C28853F-DC38-A843-A33B-72D922E2D484}" dt="2021-11-25T13:57:22.162" v="15"/>
          <ac:graphicFrameMkLst>
            <pc:docMk/>
            <pc:sldMk cId="3368082267" sldId="281"/>
            <ac:graphicFrameMk id="5" creationId="{72D42594-1FF4-4B82-821C-F2D5552F0660}"/>
          </ac:graphicFrameMkLst>
        </pc:graphicFrameChg>
        <pc:graphicFrameChg chg="add del mod modGraphic">
          <ac:chgData name="Hamilton Iwamoto da Silva" userId="S::hamilton.silva@defesa.gov.br::2c096c1a-5e08-4303-9939-701d89b63e49" providerId="AD" clId="Web-{0C28853F-DC38-A843-A33B-72D922E2D484}" dt="2021-11-25T13:58:51.789" v="24"/>
          <ac:graphicFrameMkLst>
            <pc:docMk/>
            <pc:sldMk cId="3368082267" sldId="281"/>
            <ac:graphicFrameMk id="7" creationId="{9C26A7DD-1E97-426F-B02A-B7702FD560E2}"/>
          </ac:graphicFrameMkLst>
        </pc:graphicFrameChg>
        <pc:graphicFrameChg chg="add del mod modGraphic">
          <ac:chgData name="Hamilton Iwamoto da Silva" userId="S::hamilton.silva@defesa.gov.br::2c096c1a-5e08-4303-9939-701d89b63e49" providerId="AD" clId="Web-{0C28853F-DC38-A843-A33B-72D922E2D484}" dt="2021-11-25T14:10:00.384" v="708"/>
          <ac:graphicFrameMkLst>
            <pc:docMk/>
            <pc:sldMk cId="3368082267" sldId="281"/>
            <ac:graphicFrameMk id="11" creationId="{1723F025-F3EC-4949-99A5-23F27651E428}"/>
          </ac:graphicFrameMkLst>
        </pc:graphicFrameChg>
        <pc:graphicFrameChg chg="add mod">
          <ac:chgData name="Hamilton Iwamoto da Silva" userId="S::hamilton.silva@defesa.gov.br::2c096c1a-5e08-4303-9939-701d89b63e49" providerId="AD" clId="Web-{0C28853F-DC38-A843-A33B-72D922E2D484}" dt="2021-11-25T14:11:42.714" v="722" actId="14100"/>
          <ac:graphicFrameMkLst>
            <pc:docMk/>
            <pc:sldMk cId="3368082267" sldId="281"/>
            <ac:graphicFrameMk id="12" creationId="{8919254C-956E-43A2-AD7D-868D402BC1A2}"/>
          </ac:graphicFrameMkLst>
        </pc:graphicFrameChg>
        <pc:graphicFrameChg chg="add mod">
          <ac:chgData name="Hamilton Iwamoto da Silva" userId="S::hamilton.silva@defesa.gov.br::2c096c1a-5e08-4303-9939-701d89b63e49" providerId="AD" clId="Web-{0C28853F-DC38-A843-A33B-72D922E2D484}" dt="2021-11-25T14:11:22.714" v="718" actId="1076"/>
          <ac:graphicFrameMkLst>
            <pc:docMk/>
            <pc:sldMk cId="3368082267" sldId="281"/>
            <ac:graphicFrameMk id="13" creationId="{F4E9EA45-DC70-4B8E-A041-447838D248FA}"/>
          </ac:graphicFrameMkLst>
        </pc:graphicFrameChg>
        <pc:graphicFrameChg chg="add mod">
          <ac:chgData name="Hamilton Iwamoto da Silva" userId="S::hamilton.silva@defesa.gov.br::2c096c1a-5e08-4303-9939-701d89b63e49" providerId="AD" clId="Web-{0C28853F-DC38-A843-A33B-72D922E2D484}" dt="2021-11-25T14:11:30.401" v="720" actId="14100"/>
          <ac:graphicFrameMkLst>
            <pc:docMk/>
            <pc:sldMk cId="3368082267" sldId="281"/>
            <ac:graphicFrameMk id="14" creationId="{B02E7576-2D11-45CE-B237-B5B6E02215FD}"/>
          </ac:graphicFrameMkLst>
        </pc:graphicFrameChg>
      </pc:sldChg>
      <pc:sldChg chg="del">
        <pc:chgData name="Hamilton Iwamoto da Silva" userId="S::hamilton.silva@defesa.gov.br::2c096c1a-5e08-4303-9939-701d89b63e49" providerId="AD" clId="Web-{0C28853F-DC38-A843-A33B-72D922E2D484}" dt="2021-11-25T13:47:06.334" v="0"/>
        <pc:sldMkLst>
          <pc:docMk/>
          <pc:sldMk cId="3891311866" sldId="638"/>
        </pc:sldMkLst>
      </pc:sldChg>
      <pc:sldChg chg="modSp">
        <pc:chgData name="Hamilton Iwamoto da Silva" userId="S::hamilton.silva@defesa.gov.br::2c096c1a-5e08-4303-9939-701d89b63e49" providerId="AD" clId="Web-{0C28853F-DC38-A843-A33B-72D922E2D484}" dt="2021-11-25T13:53:45.953" v="5" actId="20577"/>
        <pc:sldMkLst>
          <pc:docMk/>
          <pc:sldMk cId="1451662426" sldId="749"/>
        </pc:sldMkLst>
        <pc:spChg chg="mod">
          <ac:chgData name="Hamilton Iwamoto da Silva" userId="S::hamilton.silva@defesa.gov.br::2c096c1a-5e08-4303-9939-701d89b63e49" providerId="AD" clId="Web-{0C28853F-DC38-A843-A33B-72D922E2D484}" dt="2021-11-25T13:53:45.953" v="5" actId="20577"/>
          <ac:spMkLst>
            <pc:docMk/>
            <pc:sldMk cId="1451662426" sldId="749"/>
            <ac:spMk id="2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0C28853F-DC38-A843-A33B-72D922E2D484}" dt="2021-11-25T14:09:00.351" v="695"/>
        <pc:sldMkLst>
          <pc:docMk/>
          <pc:sldMk cId="3457361619" sldId="759"/>
        </pc:sldMkLst>
        <pc:graphicFrameChg chg="add del mod modGraphic">
          <ac:chgData name="Hamilton Iwamoto da Silva" userId="S::hamilton.silva@defesa.gov.br::2c096c1a-5e08-4303-9939-701d89b63e49" providerId="AD" clId="Web-{0C28853F-DC38-A843-A33B-72D922E2D484}" dt="2021-11-25T14:02:16.075" v="240"/>
          <ac:graphicFrameMkLst>
            <pc:docMk/>
            <pc:sldMk cId="3457361619" sldId="759"/>
            <ac:graphicFrameMk id="3" creationId="{BB460C1F-9403-487C-B523-93BD5F07C627}"/>
          </ac:graphicFrameMkLst>
        </pc:graphicFrameChg>
        <pc:graphicFrameChg chg="add del mod modGraphic">
          <ac:chgData name="Hamilton Iwamoto da Silva" userId="S::hamilton.silva@defesa.gov.br::2c096c1a-5e08-4303-9939-701d89b63e49" providerId="AD" clId="Web-{0C28853F-DC38-A843-A33B-72D922E2D484}" dt="2021-11-25T14:03:49.468" v="394"/>
          <ac:graphicFrameMkLst>
            <pc:docMk/>
            <pc:sldMk cId="3457361619" sldId="759"/>
            <ac:graphicFrameMk id="5" creationId="{5F1BF439-360F-4347-A39C-2119DFB009FF}"/>
          </ac:graphicFrameMkLst>
        </pc:graphicFrameChg>
        <pc:graphicFrameChg chg="add mod modGraphic">
          <ac:chgData name="Hamilton Iwamoto da Silva" userId="S::hamilton.silva@defesa.gov.br::2c096c1a-5e08-4303-9939-701d89b63e49" providerId="AD" clId="Web-{0C28853F-DC38-A843-A33B-72D922E2D484}" dt="2021-11-25T14:09:00.351" v="695"/>
          <ac:graphicFrameMkLst>
            <pc:docMk/>
            <pc:sldMk cId="3457361619" sldId="759"/>
            <ac:graphicFrameMk id="7" creationId="{5B7222EE-3422-4680-9845-4EE734ABE5D5}"/>
          </ac:graphicFrameMkLst>
        </pc:graphicFrameChg>
      </pc:sldChg>
      <pc:sldChg chg="addSp delSp modSp new mod setBg">
        <pc:chgData name="Hamilton Iwamoto da Silva" userId="S::hamilton.silva@defesa.gov.br::2c096c1a-5e08-4303-9939-701d89b63e49" providerId="AD" clId="Web-{0C28853F-DC38-A843-A33B-72D922E2D484}" dt="2021-11-25T13:52:18.998" v="3"/>
        <pc:sldMkLst>
          <pc:docMk/>
          <pc:sldMk cId="383141127" sldId="772"/>
        </pc:sldMkLst>
        <pc:spChg chg="del">
          <ac:chgData name="Hamilton Iwamoto da Silva" userId="S::hamilton.silva@defesa.gov.br::2c096c1a-5e08-4303-9939-701d89b63e49" providerId="AD" clId="Web-{0C28853F-DC38-A843-A33B-72D922E2D484}" dt="2021-11-25T13:52:18.998" v="3"/>
          <ac:spMkLst>
            <pc:docMk/>
            <pc:sldMk cId="383141127" sldId="772"/>
            <ac:spMk id="2" creationId="{FDD3A607-9371-44D9-8B2B-44F4822979A2}"/>
          </ac:spMkLst>
        </pc:spChg>
        <pc:spChg chg="del">
          <ac:chgData name="Hamilton Iwamoto da Silva" userId="S::hamilton.silva@defesa.gov.br::2c096c1a-5e08-4303-9939-701d89b63e49" providerId="AD" clId="Web-{0C28853F-DC38-A843-A33B-72D922E2D484}" dt="2021-11-25T13:52:06.185" v="2"/>
          <ac:spMkLst>
            <pc:docMk/>
            <pc:sldMk cId="383141127" sldId="772"/>
            <ac:spMk id="3" creationId="{6AD1118F-9012-45D2-A0CC-AA78FEB7C0D8}"/>
          </ac:spMkLst>
        </pc:spChg>
        <pc:spChg chg="add">
          <ac:chgData name="Hamilton Iwamoto da Silva" userId="S::hamilton.silva@defesa.gov.br::2c096c1a-5e08-4303-9939-701d89b63e49" providerId="AD" clId="Web-{0C28853F-DC38-A843-A33B-72D922E2D484}" dt="2021-11-25T13:52:18.998" v="3"/>
          <ac:spMkLst>
            <pc:docMk/>
            <pc:sldMk cId="383141127" sldId="772"/>
            <ac:spMk id="9" creationId="{5F879AC3-D4CE-493C-ADC7-06205677F4F8}"/>
          </ac:spMkLst>
        </pc:spChg>
        <pc:spChg chg="add">
          <ac:chgData name="Hamilton Iwamoto da Silva" userId="S::hamilton.silva@defesa.gov.br::2c096c1a-5e08-4303-9939-701d89b63e49" providerId="AD" clId="Web-{0C28853F-DC38-A843-A33B-72D922E2D484}" dt="2021-11-25T13:52:18.998" v="3"/>
          <ac:spMkLst>
            <pc:docMk/>
            <pc:sldMk cId="383141127" sldId="772"/>
            <ac:spMk id="11" creationId="{736F0DFD-0954-464F-BF12-DD2E6F6E0380}"/>
          </ac:spMkLst>
        </pc:spChg>
        <pc:picChg chg="add mod ord">
          <ac:chgData name="Hamilton Iwamoto da Silva" userId="S::hamilton.silva@defesa.gov.br::2c096c1a-5e08-4303-9939-701d89b63e49" providerId="AD" clId="Web-{0C28853F-DC38-A843-A33B-72D922E2D484}" dt="2021-11-25T13:52:18.998" v="3"/>
          <ac:picMkLst>
            <pc:docMk/>
            <pc:sldMk cId="383141127" sldId="772"/>
            <ac:picMk id="4" creationId="{42AE0B3A-E134-40F0-A073-01A85615AC5B}"/>
          </ac:picMkLst>
        </pc:picChg>
      </pc:sldChg>
      <pc:sldChg chg="add replId">
        <pc:chgData name="Hamilton Iwamoto da Silva" userId="S::hamilton.silva@defesa.gov.br::2c096c1a-5e08-4303-9939-701d89b63e49" providerId="AD" clId="Web-{0C28853F-DC38-A843-A33B-72D922E2D484}" dt="2021-11-25T14:09:44.118" v="707"/>
        <pc:sldMkLst>
          <pc:docMk/>
          <pc:sldMk cId="306042072" sldId="773"/>
        </pc:sldMkLst>
      </pc:sldChg>
      <pc:sldChg chg="new del">
        <pc:chgData name="Hamilton Iwamoto da Silva" userId="S::hamilton.silva@defesa.gov.br::2c096c1a-5e08-4303-9939-701d89b63e49" providerId="AD" clId="Web-{0C28853F-DC38-A843-A33B-72D922E2D484}" dt="2021-11-25T14:16:05.018" v="741"/>
        <pc:sldMkLst>
          <pc:docMk/>
          <pc:sldMk cId="743557511" sldId="774"/>
        </pc:sldMkLst>
      </pc:sldChg>
      <pc:sldChg chg="addSp delSp modSp add replId">
        <pc:chgData name="Hamilton Iwamoto da Silva" userId="S::hamilton.silva@defesa.gov.br::2c096c1a-5e08-4303-9939-701d89b63e49" providerId="AD" clId="Web-{0C28853F-DC38-A843-A33B-72D922E2D484}" dt="2021-11-25T14:17:00.284" v="768"/>
        <pc:sldMkLst>
          <pc:docMk/>
          <pc:sldMk cId="3220622325" sldId="774"/>
        </pc:sldMkLst>
        <pc:graphicFrameChg chg="add mod modGraphic">
          <ac:chgData name="Hamilton Iwamoto da Silva" userId="S::hamilton.silva@defesa.gov.br::2c096c1a-5e08-4303-9939-701d89b63e49" providerId="AD" clId="Web-{0C28853F-DC38-A843-A33B-72D922E2D484}" dt="2021-11-25T14:17:00.284" v="768"/>
          <ac:graphicFrameMkLst>
            <pc:docMk/>
            <pc:sldMk cId="3220622325" sldId="774"/>
            <ac:graphicFrameMk id="3" creationId="{6E2F2903-9A59-4526-A213-03170879FBC8}"/>
          </ac:graphicFrameMkLst>
        </pc:graphicFrameChg>
        <pc:graphicFrameChg chg="del mod modGraphic">
          <ac:chgData name="Hamilton Iwamoto da Silva" userId="S::hamilton.silva@defesa.gov.br::2c096c1a-5e08-4303-9939-701d89b63e49" providerId="AD" clId="Web-{0C28853F-DC38-A843-A33B-72D922E2D484}" dt="2021-11-25T14:16:17.674" v="745"/>
          <ac:graphicFrameMkLst>
            <pc:docMk/>
            <pc:sldMk cId="3220622325" sldId="774"/>
            <ac:graphicFrameMk id="7" creationId="{5B7222EE-3422-4680-9845-4EE734ABE5D5}"/>
          </ac:graphicFrameMkLst>
        </pc:graphicFrameChg>
      </pc:sldChg>
      <pc:sldChg chg="addSp modSp add replId">
        <pc:chgData name="Hamilton Iwamoto da Silva" userId="S::hamilton.silva@defesa.gov.br::2c096c1a-5e08-4303-9939-701d89b63e49" providerId="AD" clId="Web-{0C28853F-DC38-A843-A33B-72D922E2D484}" dt="2021-11-25T14:17:54.630" v="790"/>
        <pc:sldMkLst>
          <pc:docMk/>
          <pc:sldMk cId="4048063105" sldId="775"/>
        </pc:sldMkLst>
        <pc:graphicFrameChg chg="add mod modGraphic">
          <ac:chgData name="Hamilton Iwamoto da Silva" userId="S::hamilton.silva@defesa.gov.br::2c096c1a-5e08-4303-9939-701d89b63e49" providerId="AD" clId="Web-{0C28853F-DC38-A843-A33B-72D922E2D484}" dt="2021-11-25T14:17:54.630" v="790"/>
          <ac:graphicFrameMkLst>
            <pc:docMk/>
            <pc:sldMk cId="4048063105" sldId="775"/>
            <ac:graphicFrameMk id="3" creationId="{66E90F6B-C626-4E6D-BABA-0D49F55DF764}"/>
          </ac:graphicFrameMkLst>
        </pc:graphicFrameChg>
      </pc:sldChg>
      <pc:sldChg chg="addSp delSp modSp add replId">
        <pc:chgData name="Hamilton Iwamoto da Silva" userId="S::hamilton.silva@defesa.gov.br::2c096c1a-5e08-4303-9939-701d89b63e49" providerId="AD" clId="Web-{0C28853F-DC38-A843-A33B-72D922E2D484}" dt="2021-11-25T14:19:08.616" v="815"/>
        <pc:sldMkLst>
          <pc:docMk/>
          <pc:sldMk cId="611775507" sldId="776"/>
        </pc:sldMkLst>
        <pc:graphicFrameChg chg="del">
          <ac:chgData name="Hamilton Iwamoto da Silva" userId="S::hamilton.silva@defesa.gov.br::2c096c1a-5e08-4303-9939-701d89b63e49" providerId="AD" clId="Web-{0C28853F-DC38-A843-A33B-72D922E2D484}" dt="2021-11-25T14:18:23.115" v="792"/>
          <ac:graphicFrameMkLst>
            <pc:docMk/>
            <pc:sldMk cId="611775507" sldId="776"/>
            <ac:graphicFrameMk id="3" creationId="{66E90F6B-C626-4E6D-BABA-0D49F55DF764}"/>
          </ac:graphicFrameMkLst>
        </pc:graphicFrameChg>
        <pc:graphicFrameChg chg="add mod modGraphic">
          <ac:chgData name="Hamilton Iwamoto da Silva" userId="S::hamilton.silva@defesa.gov.br::2c096c1a-5e08-4303-9939-701d89b63e49" providerId="AD" clId="Web-{0C28853F-DC38-A843-A33B-72D922E2D484}" dt="2021-11-25T14:19:08.616" v="815"/>
          <ac:graphicFrameMkLst>
            <pc:docMk/>
            <pc:sldMk cId="611775507" sldId="776"/>
            <ac:graphicFrameMk id="4" creationId="{AE74E4C8-C478-4D6A-902E-DD9030BFBDEF}"/>
          </ac:graphicFrameMkLst>
        </pc:graphicFrameChg>
      </pc:sldChg>
    </pc:docChg>
  </pc:docChgLst>
  <pc:docChgLst>
    <pc:chgData name="Allana Cristine Marques Gonçalves" userId="S::allana.goncalves@defesa.gov.br::14cc0285-ee6d-4c5e-82da-c3015f2ab45b" providerId="AD" clId="Web-{8143229E-709D-E2D2-1008-F40F818649FF}"/>
    <pc:docChg chg="modSld">
      <pc:chgData name="Allana Cristine Marques Gonçalves" userId="S::allana.goncalves@defesa.gov.br::14cc0285-ee6d-4c5e-82da-c3015f2ab45b" providerId="AD" clId="Web-{8143229E-709D-E2D2-1008-F40F818649FF}" dt="2021-11-25T22:54:50.988" v="4" actId="14100"/>
      <pc:docMkLst>
        <pc:docMk/>
      </pc:docMkLst>
      <pc:sldChg chg="modSp">
        <pc:chgData name="Allana Cristine Marques Gonçalves" userId="S::allana.goncalves@defesa.gov.br::14cc0285-ee6d-4c5e-82da-c3015f2ab45b" providerId="AD" clId="Web-{8143229E-709D-E2D2-1008-F40F818649FF}" dt="2021-11-25T22:54:50.988" v="4" actId="14100"/>
        <pc:sldMkLst>
          <pc:docMk/>
          <pc:sldMk cId="383141127" sldId="772"/>
        </pc:sldMkLst>
        <pc:picChg chg="mod">
          <ac:chgData name="Allana Cristine Marques Gonçalves" userId="S::allana.goncalves@defesa.gov.br::14cc0285-ee6d-4c5e-82da-c3015f2ab45b" providerId="AD" clId="Web-{8143229E-709D-E2D2-1008-F40F818649FF}" dt="2021-11-25T22:54:50.988" v="4" actId="14100"/>
          <ac:picMkLst>
            <pc:docMk/>
            <pc:sldMk cId="383141127" sldId="772"/>
            <ac:picMk id="4" creationId="{42AE0B3A-E134-40F0-A073-01A85615AC5B}"/>
          </ac:picMkLst>
        </pc:picChg>
      </pc:sldChg>
    </pc:docChg>
  </pc:docChgLst>
  <pc:docChgLst>
    <pc:chgData name="Hamilton Iwamoto da Silva" userId="S::hamilton.silva@defesa.gov.br::2c096c1a-5e08-4303-9939-701d89b63e49" providerId="AD" clId="Web-{92A1BA2C-4237-6A50-152F-AF70F513BEBB}"/>
    <pc:docChg chg="addSld delSld modSld sldOrd">
      <pc:chgData name="Hamilton Iwamoto da Silva" userId="S::hamilton.silva@defesa.gov.br::2c096c1a-5e08-4303-9939-701d89b63e49" providerId="AD" clId="Web-{92A1BA2C-4237-6A50-152F-AF70F513BEBB}" dt="2021-11-29T14:19:23.616" v="261" actId="14100"/>
      <pc:docMkLst>
        <pc:docMk/>
      </pc:docMkLst>
      <pc:sldChg chg="addSp delSp modSp">
        <pc:chgData name="Hamilton Iwamoto da Silva" userId="S::hamilton.silva@defesa.gov.br::2c096c1a-5e08-4303-9939-701d89b63e49" providerId="AD" clId="Web-{92A1BA2C-4237-6A50-152F-AF70F513BEBB}" dt="2021-11-29T14:19:23.616" v="261" actId="14100"/>
        <pc:sldMkLst>
          <pc:docMk/>
          <pc:sldMk cId="3368082267" sldId="281"/>
        </pc:sldMkLst>
        <pc:graphicFrameChg chg="mod">
          <ac:chgData name="Hamilton Iwamoto da Silva" userId="S::hamilton.silva@defesa.gov.br::2c096c1a-5e08-4303-9939-701d89b63e49" providerId="AD" clId="Web-{92A1BA2C-4237-6A50-152F-AF70F513BEBB}" dt="2021-11-29T14:19:19.210" v="260" actId="14100"/>
          <ac:graphicFrameMkLst>
            <pc:docMk/>
            <pc:sldMk cId="3368082267" sldId="281"/>
            <ac:graphicFrameMk id="12" creationId="{8919254C-956E-43A2-AD7D-868D402BC1A2}"/>
          </ac:graphicFrameMkLst>
        </pc:graphicFrameChg>
        <pc:graphicFrameChg chg="mod">
          <ac:chgData name="Hamilton Iwamoto da Silva" userId="S::hamilton.silva@defesa.gov.br::2c096c1a-5e08-4303-9939-701d89b63e49" providerId="AD" clId="Web-{92A1BA2C-4237-6A50-152F-AF70F513BEBB}" dt="2021-11-29T14:19:23.616" v="261" actId="14100"/>
          <ac:graphicFrameMkLst>
            <pc:docMk/>
            <pc:sldMk cId="3368082267" sldId="281"/>
            <ac:graphicFrameMk id="13" creationId="{F4E9EA45-DC70-4B8E-A041-447838D248FA}"/>
          </ac:graphicFrameMkLst>
        </pc:graphicFrameChg>
        <pc:graphicFrameChg chg="add del">
          <ac:chgData name="Hamilton Iwamoto da Silva" userId="S::hamilton.silva@defesa.gov.br::2c096c1a-5e08-4303-9939-701d89b63e49" providerId="AD" clId="Web-{92A1BA2C-4237-6A50-152F-AF70F513BEBB}" dt="2021-11-29T14:16:13.504" v="253"/>
          <ac:graphicFrameMkLst>
            <pc:docMk/>
            <pc:sldMk cId="3368082267" sldId="281"/>
            <ac:graphicFrameMk id="14" creationId="{B02E7576-2D11-45CE-B237-B5B6E02215FD}"/>
          </ac:graphicFrameMkLst>
        </pc:graphicFrameChg>
      </pc:sldChg>
      <pc:sldChg chg="ord">
        <pc:chgData name="Hamilton Iwamoto da Silva" userId="S::hamilton.silva@defesa.gov.br::2c096c1a-5e08-4303-9939-701d89b63e49" providerId="AD" clId="Web-{92A1BA2C-4237-6A50-152F-AF70F513BEBB}" dt="2021-11-29T14:13:46.736" v="252"/>
        <pc:sldMkLst>
          <pc:docMk/>
          <pc:sldMk cId="3173428149" sldId="677"/>
        </pc:sldMkLst>
      </pc:sldChg>
      <pc:sldChg chg="addSp modSp">
        <pc:chgData name="Hamilton Iwamoto da Silva" userId="S::hamilton.silva@defesa.gov.br::2c096c1a-5e08-4303-9939-701d89b63e49" providerId="AD" clId="Web-{92A1BA2C-4237-6A50-152F-AF70F513BEBB}" dt="2021-11-29T13:10:19.163" v="226" actId="1076"/>
        <pc:sldMkLst>
          <pc:docMk/>
          <pc:sldMk cId="4055857212" sldId="786"/>
        </pc:sldMkLst>
        <pc:spChg chg="add mod">
          <ac:chgData name="Hamilton Iwamoto da Silva" userId="S::hamilton.silva@defesa.gov.br::2c096c1a-5e08-4303-9939-701d89b63e49" providerId="AD" clId="Web-{92A1BA2C-4237-6A50-152F-AF70F513BEBB}" dt="2021-11-29T13:10:19.163" v="226" actId="1076"/>
          <ac:spMkLst>
            <pc:docMk/>
            <pc:sldMk cId="4055857212" sldId="786"/>
            <ac:spMk id="3" creationId="{E7816B04-F03F-4EA8-9A68-8A334FE2A492}"/>
          </ac:spMkLst>
        </pc:spChg>
        <pc:graphicFrameChg chg="add mod modGraphic">
          <ac:chgData name="Hamilton Iwamoto da Silva" userId="S::hamilton.silva@defesa.gov.br::2c096c1a-5e08-4303-9939-701d89b63e49" providerId="AD" clId="Web-{92A1BA2C-4237-6A50-152F-AF70F513BEBB}" dt="2021-11-29T13:09:09.271" v="206"/>
          <ac:graphicFrameMkLst>
            <pc:docMk/>
            <pc:sldMk cId="4055857212" sldId="786"/>
            <ac:graphicFrameMk id="2" creationId="{A0A2D67E-2180-4CB6-8983-0A0CC3E1BB3D}"/>
          </ac:graphicFrameMkLst>
        </pc:graphicFrameChg>
      </pc:sldChg>
      <pc:sldChg chg="del">
        <pc:chgData name="Hamilton Iwamoto da Silva" userId="S::hamilton.silva@defesa.gov.br::2c096c1a-5e08-4303-9939-701d89b63e49" providerId="AD" clId="Web-{92A1BA2C-4237-6A50-152F-AF70F513BEBB}" dt="2021-11-29T13:10:59.523" v="227"/>
        <pc:sldMkLst>
          <pc:docMk/>
          <pc:sldMk cId="3246688525" sldId="787"/>
        </pc:sldMkLst>
      </pc:sldChg>
      <pc:sldChg chg="addSp delSp modSp add replId">
        <pc:chgData name="Hamilton Iwamoto da Silva" userId="S::hamilton.silva@defesa.gov.br::2c096c1a-5e08-4303-9939-701d89b63e49" providerId="AD" clId="Web-{92A1BA2C-4237-6A50-152F-AF70F513BEBB}" dt="2021-11-29T14:18:30.975" v="257"/>
        <pc:sldMkLst>
          <pc:docMk/>
          <pc:sldMk cId="154281157" sldId="789"/>
        </pc:sldMkLst>
        <pc:spChg chg="add mod">
          <ac:chgData name="Hamilton Iwamoto da Silva" userId="S::hamilton.silva@defesa.gov.br::2c096c1a-5e08-4303-9939-701d89b63e49" providerId="AD" clId="Web-{92A1BA2C-4237-6A50-152F-AF70F513BEBB}" dt="2021-11-29T13:56:17.749" v="251" actId="1076"/>
          <ac:spMkLst>
            <pc:docMk/>
            <pc:sldMk cId="154281157" sldId="789"/>
            <ac:spMk id="9" creationId="{ADAD5A5A-9BF4-44ED-BA4C-348C116E64A9}"/>
          </ac:spMkLst>
        </pc:spChg>
        <pc:spChg chg="del">
          <ac:chgData name="Hamilton Iwamoto da Silva" userId="S::hamilton.silva@defesa.gov.br::2c096c1a-5e08-4303-9939-701d89b63e49" providerId="AD" clId="Web-{92A1BA2C-4237-6A50-152F-AF70F513BEBB}" dt="2021-11-29T13:56:12.249" v="250"/>
          <ac:spMkLst>
            <pc:docMk/>
            <pc:sldMk cId="154281157" sldId="789"/>
            <ac:spMk id="15" creationId="{18AF162C-34AE-419B-854B-D434843A4E6A}"/>
          </ac:spMkLst>
        </pc:spChg>
        <pc:spChg chg="del">
          <ac:chgData name="Hamilton Iwamoto da Silva" userId="S::hamilton.silva@defesa.gov.br::2c096c1a-5e08-4303-9939-701d89b63e49" providerId="AD" clId="Web-{92A1BA2C-4237-6A50-152F-AF70F513BEBB}" dt="2021-11-29T14:18:23.725" v="256"/>
          <ac:spMkLst>
            <pc:docMk/>
            <pc:sldMk cId="154281157" sldId="789"/>
            <ac:spMk id="15" creationId="{A7CB894A-4F73-453B-977F-930302430691}"/>
          </ac:spMkLst>
        </pc:spChg>
        <pc:graphicFrameChg chg="del">
          <ac:chgData name="Hamilton Iwamoto da Silva" userId="S::hamilton.silva@defesa.gov.br::2c096c1a-5e08-4303-9939-701d89b63e49" providerId="AD" clId="Web-{92A1BA2C-4237-6A50-152F-AF70F513BEBB}" dt="2021-11-29T13:53:57.981" v="236"/>
          <ac:graphicFrameMkLst>
            <pc:docMk/>
            <pc:sldMk cId="154281157" sldId="789"/>
            <ac:graphicFrameMk id="12" creationId="{8919254C-956E-43A2-AD7D-868D402BC1A2}"/>
          </ac:graphicFrameMkLst>
        </pc:graphicFrameChg>
        <pc:graphicFrameChg chg="del">
          <ac:chgData name="Hamilton Iwamoto da Silva" userId="S::hamilton.silva@defesa.gov.br::2c096c1a-5e08-4303-9939-701d89b63e49" providerId="AD" clId="Web-{92A1BA2C-4237-6A50-152F-AF70F513BEBB}" dt="2021-11-29T13:53:57.981" v="235"/>
          <ac:graphicFrameMkLst>
            <pc:docMk/>
            <pc:sldMk cId="154281157" sldId="789"/>
            <ac:graphicFrameMk id="13" creationId="{F4E9EA45-DC70-4B8E-A041-447838D248FA}"/>
          </ac:graphicFrameMkLst>
        </pc:graphicFrameChg>
        <pc:graphicFrameChg chg="del mod">
          <ac:chgData name="Hamilton Iwamoto da Silva" userId="S::hamilton.silva@defesa.gov.br::2c096c1a-5e08-4303-9939-701d89b63e49" providerId="AD" clId="Web-{92A1BA2C-4237-6A50-152F-AF70F513BEBB}" dt="2021-11-29T13:56:09.452" v="249"/>
          <ac:graphicFrameMkLst>
            <pc:docMk/>
            <pc:sldMk cId="154281157" sldId="789"/>
            <ac:graphicFrameMk id="14" creationId="{B02E7576-2D11-45CE-B237-B5B6E02215FD}"/>
          </ac:graphicFrameMkLst>
        </pc:graphicFrameChg>
        <pc:picChg chg="del">
          <ac:chgData name="Hamilton Iwamoto da Silva" userId="S::hamilton.silva@defesa.gov.br::2c096c1a-5e08-4303-9939-701d89b63e49" providerId="AD" clId="Web-{92A1BA2C-4237-6A50-152F-AF70F513BEBB}" dt="2021-11-29T14:18:30.975" v="257"/>
          <ac:picMkLst>
            <pc:docMk/>
            <pc:sldMk cId="154281157" sldId="789"/>
            <ac:picMk id="13" creationId="{B298FE13-A418-44CC-BC1C-D7D449E8E3EA}"/>
          </ac:picMkLst>
        </pc:picChg>
      </pc:sldChg>
      <pc:sldChg chg="new del">
        <pc:chgData name="Hamilton Iwamoto da Silva" userId="S::hamilton.silva@defesa.gov.br::2c096c1a-5e08-4303-9939-701d89b63e49" providerId="AD" clId="Web-{92A1BA2C-4237-6A50-152F-AF70F513BEBB}" dt="2021-11-29T13:53:44.934" v="233"/>
        <pc:sldMkLst>
          <pc:docMk/>
          <pc:sldMk cId="1858328956" sldId="789"/>
        </pc:sldMkLst>
      </pc:sldChg>
    </pc:docChg>
  </pc:docChgLst>
  <pc:docChgLst>
    <pc:chgData name="Luiz Alexandre Rodrigues Silva" userId="S::luiz.alexandre@defesa.gov.br::d53eccb4-ea09-41dd-b86c-65a5d070bd9b" providerId="AD" clId="Web-{6E979FA5-09F7-4AAD-1DA6-31E58B86D9BF}"/>
    <pc:docChg chg="addSld delSld modSld sldOrd">
      <pc:chgData name="Luiz Alexandre Rodrigues Silva" userId="S::luiz.alexandre@defesa.gov.br::d53eccb4-ea09-41dd-b86c-65a5d070bd9b" providerId="AD" clId="Web-{6E979FA5-09F7-4AAD-1DA6-31E58B86D9BF}" dt="2021-11-30T14:12:30.676" v="998" actId="1076"/>
      <pc:docMkLst>
        <pc:docMk/>
      </pc:docMkLst>
      <pc:sldChg chg="modSp">
        <pc:chgData name="Luiz Alexandre Rodrigues Silva" userId="S::luiz.alexandre@defesa.gov.br::d53eccb4-ea09-41dd-b86c-65a5d070bd9b" providerId="AD" clId="Web-{6E979FA5-09F7-4AAD-1DA6-31E58B86D9BF}" dt="2021-11-30T13:29:03.914" v="38" actId="20577"/>
        <pc:sldMkLst>
          <pc:docMk/>
          <pc:sldMk cId="3063329352" sldId="256"/>
        </pc:sldMkLst>
        <pc:spChg chg="mod">
          <ac:chgData name="Luiz Alexandre Rodrigues Silva" userId="S::luiz.alexandre@defesa.gov.br::d53eccb4-ea09-41dd-b86c-65a5d070bd9b" providerId="AD" clId="Web-{6E979FA5-09F7-4AAD-1DA6-31E58B86D9BF}" dt="2021-11-30T13:29:03.914" v="38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ord">
        <pc:chgData name="Luiz Alexandre Rodrigues Silva" userId="S::luiz.alexandre@defesa.gov.br::d53eccb4-ea09-41dd-b86c-65a5d070bd9b" providerId="AD" clId="Web-{6E979FA5-09F7-4AAD-1DA6-31E58B86D9BF}" dt="2021-11-30T13:31:14.338" v="83"/>
        <pc:sldMkLst>
          <pc:docMk/>
          <pc:sldMk cId="3173428149" sldId="677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1:51.114" v="666"/>
        <pc:sldMkLst>
          <pc:docMk/>
          <pc:sldMk cId="1756006534" sldId="686"/>
        </pc:sldMkLst>
      </pc:sldChg>
      <pc:sldChg chg="modSp">
        <pc:chgData name="Luiz Alexandre Rodrigues Silva" userId="S::luiz.alexandre@defesa.gov.br::d53eccb4-ea09-41dd-b86c-65a5d070bd9b" providerId="AD" clId="Web-{6E979FA5-09F7-4AAD-1DA6-31E58B86D9BF}" dt="2021-11-30T13:37:53.767" v="531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7:53.767" v="531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modSp">
        <pc:chgData name="Luiz Alexandre Rodrigues Silva" userId="S::luiz.alexandre@defesa.gov.br::d53eccb4-ea09-41dd-b86c-65a5d070bd9b" providerId="AD" clId="Web-{6E979FA5-09F7-4AAD-1DA6-31E58B86D9BF}" dt="2021-11-30T14:12:30.676" v="998" actId="1076"/>
        <pc:sldMkLst>
          <pc:docMk/>
          <pc:sldMk cId="0" sldId="737"/>
        </pc:sldMkLst>
        <pc:spChg chg="add mod">
          <ac:chgData name="Luiz Alexandre Rodrigues Silva" userId="S::luiz.alexandre@defesa.gov.br::d53eccb4-ea09-41dd-b86c-65a5d070bd9b" providerId="AD" clId="Web-{6E979FA5-09F7-4AAD-1DA6-31E58B86D9BF}" dt="2021-11-30T14:12:30.676" v="998" actId="1076"/>
          <ac:spMkLst>
            <pc:docMk/>
            <pc:sldMk cId="0" sldId="737"/>
            <ac:spMk id="3" creationId="{2BBA5817-C038-41CF-BF13-28A9A1E064E5}"/>
          </ac:spMkLst>
        </pc:spChg>
        <pc:picChg chg="mod">
          <ac:chgData name="Luiz Alexandre Rodrigues Silva" userId="S::luiz.alexandre@defesa.gov.br::d53eccb4-ea09-41dd-b86c-65a5d070bd9b" providerId="AD" clId="Web-{6E979FA5-09F7-4AAD-1DA6-31E58B86D9BF}" dt="2021-11-30T14:11:00.784" v="860" actId="1076"/>
          <ac:picMkLst>
            <pc:docMk/>
            <pc:sldMk cId="0" sldId="737"/>
            <ac:picMk id="2" creationId="{88ED5B94-7F74-4DE7-A31A-264EFECDB3A2}"/>
          </ac:picMkLst>
        </pc:picChg>
      </pc:sldChg>
      <pc:sldChg chg="modSp">
        <pc:chgData name="Luiz Alexandre Rodrigues Silva" userId="S::luiz.alexandre@defesa.gov.br::d53eccb4-ea09-41dd-b86c-65a5d070bd9b" providerId="AD" clId="Web-{6E979FA5-09F7-4AAD-1DA6-31E58B86D9BF}" dt="2021-11-30T13:34:48.998" v="469" actId="20577"/>
        <pc:sldMkLst>
          <pc:docMk/>
          <pc:sldMk cId="1998157376" sldId="738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4:48.998" v="469" actId="20577"/>
          <ac:spMkLst>
            <pc:docMk/>
            <pc:sldMk cId="1998157376" sldId="738"/>
            <ac:spMk id="3" creationId="{00000000-0000-0000-0000-000000000000}"/>
          </ac:spMkLst>
        </pc:spChg>
      </pc:sldChg>
      <pc:sldChg chg="addSp modSp">
        <pc:chgData name="Luiz Alexandre Rodrigues Silva" userId="S::luiz.alexandre@defesa.gov.br::d53eccb4-ea09-41dd-b86c-65a5d070bd9b" providerId="AD" clId="Web-{6E979FA5-09F7-4AAD-1DA6-31E58B86D9BF}" dt="2021-11-30T14:10:34.252" v="854" actId="20577"/>
        <pc:sldMkLst>
          <pc:docMk/>
          <pc:sldMk cId="2025405193" sldId="739"/>
        </pc:sldMkLst>
        <pc:spChg chg="add mod">
          <ac:chgData name="Luiz Alexandre Rodrigues Silva" userId="S::luiz.alexandre@defesa.gov.br::d53eccb4-ea09-41dd-b86c-65a5d070bd9b" providerId="AD" clId="Web-{6E979FA5-09F7-4AAD-1DA6-31E58B86D9BF}" dt="2021-11-30T14:10:34.252" v="854" actId="20577"/>
          <ac:spMkLst>
            <pc:docMk/>
            <pc:sldMk cId="2025405193" sldId="739"/>
            <ac:spMk id="2" creationId="{E228037F-D4C6-47E3-A28F-823087FFDC2C}"/>
          </ac:spMkLst>
        </pc:spChg>
      </pc:sldChg>
      <pc:sldChg chg="modSp">
        <pc:chgData name="Luiz Alexandre Rodrigues Silva" userId="S::luiz.alexandre@defesa.gov.br::d53eccb4-ea09-41dd-b86c-65a5d070bd9b" providerId="AD" clId="Web-{6E979FA5-09F7-4AAD-1DA6-31E58B86D9BF}" dt="2021-11-30T13:36:55.297" v="485" actId="20577"/>
        <pc:sldMkLst>
          <pc:docMk/>
          <pc:sldMk cId="3857086039" sldId="758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6:55.297" v="485" actId="20577"/>
          <ac:spMkLst>
            <pc:docMk/>
            <pc:sldMk cId="3857086039" sldId="758"/>
            <ac:spMk id="3" creationId="{00000000-0000-0000-0000-000000000000}"/>
          </ac:spMkLst>
        </pc:spChg>
      </pc:sldChg>
      <pc:sldChg chg="del">
        <pc:chgData name="Luiz Alexandre Rodrigues Silva" userId="S::luiz.alexandre@defesa.gov.br::d53eccb4-ea09-41dd-b86c-65a5d070bd9b" providerId="AD" clId="Web-{6E979FA5-09F7-4AAD-1DA6-31E58B86D9BF}" dt="2021-11-30T13:51:22.436" v="759"/>
        <pc:sldMkLst>
          <pc:docMk/>
          <pc:sldMk cId="4289049736" sldId="767"/>
        </pc:sldMkLst>
      </pc:sldChg>
      <pc:sldChg chg="modSp">
        <pc:chgData name="Luiz Alexandre Rodrigues Silva" userId="S::luiz.alexandre@defesa.gov.br::d53eccb4-ea09-41dd-b86c-65a5d070bd9b" providerId="AD" clId="Web-{6E979FA5-09F7-4AAD-1DA6-31E58B86D9BF}" dt="2021-11-30T13:36:46.422" v="483" actId="20577"/>
        <pc:sldMkLst>
          <pc:docMk/>
          <pc:sldMk cId="2698989846" sldId="780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6:46.422" v="483" actId="20577"/>
          <ac:spMkLst>
            <pc:docMk/>
            <pc:sldMk cId="2698989846" sldId="780"/>
            <ac:spMk id="3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6E979FA5-09F7-4AAD-1DA6-31E58B86D9BF}" dt="2021-11-30T13:36:41.109" v="482" actId="20577"/>
        <pc:sldMkLst>
          <pc:docMk/>
          <pc:sldMk cId="571746368" sldId="781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6:41.109" v="482" actId="20577"/>
          <ac:spMkLst>
            <pc:docMk/>
            <pc:sldMk cId="571746368" sldId="781"/>
            <ac:spMk id="3" creationId="{00000000-0000-0000-0000-000000000000}"/>
          </ac:spMkLst>
        </pc:spChg>
      </pc:sldChg>
      <pc:sldChg chg="del">
        <pc:chgData name="Luiz Alexandre Rodrigues Silva" userId="S::luiz.alexandre@defesa.gov.br::d53eccb4-ea09-41dd-b86c-65a5d070bd9b" providerId="AD" clId="Web-{6E979FA5-09F7-4AAD-1DA6-31E58B86D9BF}" dt="2021-11-30T13:31:27.682" v="84"/>
        <pc:sldMkLst>
          <pc:docMk/>
          <pc:sldMk cId="3416644635" sldId="782"/>
        </pc:sldMkLst>
      </pc:sldChg>
      <pc:sldChg chg="modSp">
        <pc:chgData name="Luiz Alexandre Rodrigues Silva" userId="S::luiz.alexandre@defesa.gov.br::d53eccb4-ea09-41dd-b86c-65a5d070bd9b" providerId="AD" clId="Web-{6E979FA5-09F7-4AAD-1DA6-31E58B86D9BF}" dt="2021-11-30T13:36:36.609" v="481" actId="20577"/>
        <pc:sldMkLst>
          <pc:docMk/>
          <pc:sldMk cId="3719487231" sldId="783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5:37.280" v="470" actId="20577"/>
          <ac:spMkLst>
            <pc:docMk/>
            <pc:sldMk cId="3719487231" sldId="783"/>
            <ac:spMk id="2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36:36.609" v="481" actId="20577"/>
          <ac:spMkLst>
            <pc:docMk/>
            <pc:sldMk cId="3719487231" sldId="783"/>
            <ac:spMk id="3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6E979FA5-09F7-4AAD-1DA6-31E58B86D9BF}" dt="2021-11-30T13:36:33.390" v="480" actId="20577"/>
        <pc:sldMkLst>
          <pc:docMk/>
          <pc:sldMk cId="2202988949" sldId="784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5:43.061" v="471" actId="20577"/>
          <ac:spMkLst>
            <pc:docMk/>
            <pc:sldMk cId="2202988949" sldId="784"/>
            <ac:spMk id="2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36:33.390" v="480" actId="20577"/>
          <ac:spMkLst>
            <pc:docMk/>
            <pc:sldMk cId="2202988949" sldId="784"/>
            <ac:spMk id="3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6E979FA5-09F7-4AAD-1DA6-31E58B86D9BF}" dt="2021-11-30T13:36:28.531" v="478" actId="20577"/>
        <pc:sldMkLst>
          <pc:docMk/>
          <pc:sldMk cId="2309268947" sldId="785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5:50.358" v="472" actId="20577"/>
          <ac:spMkLst>
            <pc:docMk/>
            <pc:sldMk cId="2309268947" sldId="785"/>
            <ac:spMk id="2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36:28.531" v="478" actId="20577"/>
          <ac:spMkLst>
            <pc:docMk/>
            <pc:sldMk cId="2309268947" sldId="785"/>
            <ac:spMk id="3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6E979FA5-09F7-4AAD-1DA6-31E58B86D9BF}" dt="2021-11-30T13:36:21.921" v="476" actId="20577"/>
        <pc:sldMkLst>
          <pc:docMk/>
          <pc:sldMk cId="4139026195" sldId="788"/>
        </pc:sldMkLst>
        <pc:spChg chg="mod">
          <ac:chgData name="Luiz Alexandre Rodrigues Silva" userId="S::luiz.alexandre@defesa.gov.br::d53eccb4-ea09-41dd-b86c-65a5d070bd9b" providerId="AD" clId="Web-{6E979FA5-09F7-4AAD-1DA6-31E58B86D9BF}" dt="2021-11-30T13:35:56.311" v="473" actId="20577"/>
          <ac:spMkLst>
            <pc:docMk/>
            <pc:sldMk cId="4139026195" sldId="788"/>
            <ac:spMk id="2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36:21.921" v="476" actId="20577"/>
          <ac:spMkLst>
            <pc:docMk/>
            <pc:sldMk cId="4139026195" sldId="788"/>
            <ac:spMk id="3" creationId="{00000000-0000-0000-0000-000000000000}"/>
          </ac:spMkLst>
        </pc:spChg>
      </pc:sldChg>
      <pc:sldChg chg="del">
        <pc:chgData name="Luiz Alexandre Rodrigues Silva" userId="S::luiz.alexandre@defesa.gov.br::d53eccb4-ea09-41dd-b86c-65a5d070bd9b" providerId="AD" clId="Web-{6E979FA5-09F7-4AAD-1DA6-31E58B86D9BF}" dt="2021-11-30T13:43:53.460" v="686"/>
        <pc:sldMkLst>
          <pc:docMk/>
          <pc:sldMk cId="2288992837" sldId="797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6:58.807" v="700"/>
        <pc:sldMkLst>
          <pc:docMk/>
          <pc:sldMk cId="1803410794" sldId="798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7:22.417" v="703"/>
        <pc:sldMkLst>
          <pc:docMk/>
          <pc:sldMk cId="1578498919" sldId="799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7:42.651" v="707"/>
        <pc:sldMkLst>
          <pc:docMk/>
          <pc:sldMk cId="697980692" sldId="800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8:49.090" v="713"/>
        <pc:sldMkLst>
          <pc:docMk/>
          <pc:sldMk cId="1761111331" sldId="801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49:42.153" v="722"/>
        <pc:sldMkLst>
          <pc:docMk/>
          <pc:sldMk cId="1993973911" sldId="802"/>
        </pc:sldMkLst>
      </pc:sldChg>
      <pc:sldChg chg="del">
        <pc:chgData name="Luiz Alexandre Rodrigues Silva" userId="S::luiz.alexandre@defesa.gov.br::d53eccb4-ea09-41dd-b86c-65a5d070bd9b" providerId="AD" clId="Web-{6E979FA5-09F7-4AAD-1DA6-31E58B86D9BF}" dt="2021-11-30T13:50:15.560" v="732"/>
        <pc:sldMkLst>
          <pc:docMk/>
          <pc:sldMk cId="1407241941" sldId="803"/>
        </pc:sldMkLst>
      </pc:sldChg>
      <pc:sldChg chg="addSp delSp modSp add replId">
        <pc:chgData name="Luiz Alexandre Rodrigues Silva" userId="S::luiz.alexandre@defesa.gov.br::d53eccb4-ea09-41dd-b86c-65a5d070bd9b" providerId="AD" clId="Web-{6E979FA5-09F7-4AAD-1DA6-31E58B86D9BF}" dt="2021-11-30T13:41:25.926" v="663" actId="1076"/>
        <pc:sldMkLst>
          <pc:docMk/>
          <pc:sldMk cId="1275932403" sldId="804"/>
        </pc:sldMkLst>
        <pc:spChg chg="del">
          <ac:chgData name="Luiz Alexandre Rodrigues Silva" userId="S::luiz.alexandre@defesa.gov.br::d53eccb4-ea09-41dd-b86c-65a5d070bd9b" providerId="AD" clId="Web-{6E979FA5-09F7-4AAD-1DA6-31E58B86D9BF}" dt="2021-11-30T13:38:42.595" v="581"/>
          <ac:spMkLst>
            <pc:docMk/>
            <pc:sldMk cId="1275932403" sldId="804"/>
            <ac:spMk id="2" creationId="{3CA62CB7-5ED8-4408-A9F0-7715AC327705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39:18.362" v="645" actId="14100"/>
          <ac:spMkLst>
            <pc:docMk/>
            <pc:sldMk cId="1275932403" sldId="804"/>
            <ac:spMk id="7" creationId="{8C13D52C-BD18-4527-B919-9A3B33F3A149}"/>
          </ac:spMkLst>
        </pc:spChg>
        <pc:spChg chg="del">
          <ac:chgData name="Luiz Alexandre Rodrigues Silva" userId="S::luiz.alexandre@defesa.gov.br::d53eccb4-ea09-41dd-b86c-65a5d070bd9b" providerId="AD" clId="Web-{6E979FA5-09F7-4AAD-1DA6-31E58B86D9BF}" dt="2021-11-30T13:38:41.252" v="580"/>
          <ac:spMkLst>
            <pc:docMk/>
            <pc:sldMk cId="1275932403" sldId="804"/>
            <ac:spMk id="11" creationId="{00000000-0000-0000-0000-000000000000}"/>
          </ac:spMkLst>
        </pc:spChg>
        <pc:picChg chg="del mod">
          <ac:chgData name="Luiz Alexandre Rodrigues Silva" userId="S::luiz.alexandre@defesa.gov.br::d53eccb4-ea09-41dd-b86c-65a5d070bd9b" providerId="AD" clId="Web-{6E979FA5-09F7-4AAD-1DA6-31E58B86D9BF}" dt="2021-11-30T13:41:05.192" v="652"/>
          <ac:picMkLst>
            <pc:docMk/>
            <pc:sldMk cId="1275932403" sldId="804"/>
            <ac:picMk id="3" creationId="{00000000-0000-0000-0000-000000000000}"/>
          </ac:picMkLst>
        </pc:picChg>
        <pc:picChg chg="del">
          <ac:chgData name="Luiz Alexandre Rodrigues Silva" userId="S::luiz.alexandre@defesa.gov.br::d53eccb4-ea09-41dd-b86c-65a5d070bd9b" providerId="AD" clId="Web-{6E979FA5-09F7-4AAD-1DA6-31E58B86D9BF}" dt="2021-11-30T13:38:38.924" v="579"/>
          <ac:picMkLst>
            <pc:docMk/>
            <pc:sldMk cId="1275932403" sldId="804"/>
            <ac:picMk id="4" creationId="{00000000-0000-0000-0000-000000000000}"/>
          </ac:picMkLst>
        </pc:picChg>
        <pc:picChg chg="add mod">
          <ac:chgData name="Luiz Alexandre Rodrigues Silva" userId="S::luiz.alexandre@defesa.gov.br::d53eccb4-ea09-41dd-b86c-65a5d070bd9b" providerId="AD" clId="Web-{6E979FA5-09F7-4AAD-1DA6-31E58B86D9BF}" dt="2021-11-30T13:41:22.770" v="660" actId="1076"/>
          <ac:picMkLst>
            <pc:docMk/>
            <pc:sldMk cId="1275932403" sldId="804"/>
            <ac:picMk id="8" creationId="{AB0CC78D-E3FC-4242-B983-E6FB79DE8F5C}"/>
          </ac:picMkLst>
        </pc:picChg>
        <pc:picChg chg="add mod">
          <ac:chgData name="Luiz Alexandre Rodrigues Silva" userId="S::luiz.alexandre@defesa.gov.br::d53eccb4-ea09-41dd-b86c-65a5d070bd9b" providerId="AD" clId="Web-{6E979FA5-09F7-4AAD-1DA6-31E58B86D9BF}" dt="2021-11-30T13:41:25.926" v="663" actId="1076"/>
          <ac:picMkLst>
            <pc:docMk/>
            <pc:sldMk cId="1275932403" sldId="804"/>
            <ac:picMk id="9" creationId="{20E83579-243E-4AE4-916C-EDDFAFC098CB}"/>
          </ac:picMkLst>
        </pc:picChg>
      </pc:sldChg>
      <pc:sldChg chg="add ord replId">
        <pc:chgData name="Luiz Alexandre Rodrigues Silva" userId="S::luiz.alexandre@defesa.gov.br::d53eccb4-ea09-41dd-b86c-65a5d070bd9b" providerId="AD" clId="Web-{6E979FA5-09F7-4AAD-1DA6-31E58B86D9BF}" dt="2021-11-30T13:41:48.911" v="665"/>
        <pc:sldMkLst>
          <pc:docMk/>
          <pc:sldMk cId="1696274498" sldId="805"/>
        </pc:sldMkLst>
      </pc:sldChg>
      <pc:sldChg chg="addSp delSp modSp add del replId">
        <pc:chgData name="Luiz Alexandre Rodrigues Silva" userId="S::luiz.alexandre@defesa.gov.br::d53eccb4-ea09-41dd-b86c-65a5d070bd9b" providerId="AD" clId="Web-{6E979FA5-09F7-4AAD-1DA6-31E58B86D9BF}" dt="2021-11-30T13:46:08.165" v="691"/>
        <pc:sldMkLst>
          <pc:docMk/>
          <pc:sldMk cId="2406104044" sldId="806"/>
        </pc:sldMkLst>
        <pc:spChg chg="add">
          <ac:chgData name="Luiz Alexandre Rodrigues Silva" userId="S::luiz.alexandre@defesa.gov.br::d53eccb4-ea09-41dd-b86c-65a5d070bd9b" providerId="AD" clId="Web-{6E979FA5-09F7-4AAD-1DA6-31E58B86D9BF}" dt="2021-11-30T13:42:12.724" v="671"/>
          <ac:spMkLst>
            <pc:docMk/>
            <pc:sldMk cId="2406104044" sldId="806"/>
            <ac:spMk id="2" creationId="{561F3E4B-76F5-4412-A32D-A7B945BD5C1C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42:19.146" v="672"/>
          <ac:spMkLst>
            <pc:docMk/>
            <pc:sldMk cId="2406104044" sldId="806"/>
            <ac:spMk id="3" creationId="{EB7D6504-A031-47C2-99E7-3B098F44DC37}"/>
          </ac:spMkLst>
        </pc:spChg>
        <pc:spChg chg="del">
          <ac:chgData name="Luiz Alexandre Rodrigues Silva" userId="S::luiz.alexandre@defesa.gov.br::d53eccb4-ea09-41dd-b86c-65a5d070bd9b" providerId="AD" clId="Web-{6E979FA5-09F7-4AAD-1DA6-31E58B86D9BF}" dt="2021-11-30T13:42:11.083" v="669"/>
          <ac:spMkLst>
            <pc:docMk/>
            <pc:sldMk cId="2406104044" sldId="806"/>
            <ac:spMk id="4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42:24.896" v="673" actId="1076"/>
          <ac:spMkLst>
            <pc:docMk/>
            <pc:sldMk cId="2406104044" sldId="806"/>
            <ac:spMk id="6" creationId="{00000000-0000-0000-0000-000000000000}"/>
          </ac:spMkLst>
        </pc:spChg>
        <pc:spChg chg="mod ord">
          <ac:chgData name="Luiz Alexandre Rodrigues Silva" userId="S::luiz.alexandre@defesa.gov.br::d53eccb4-ea09-41dd-b86c-65a5d070bd9b" providerId="AD" clId="Web-{6E979FA5-09F7-4AAD-1DA6-31E58B86D9BF}" dt="2021-11-30T13:43:01.584" v="681" actId="1076"/>
          <ac:spMkLst>
            <pc:docMk/>
            <pc:sldMk cId="2406104044" sldId="806"/>
            <ac:spMk id="7" creationId="{00000000-0000-0000-0000-000000000000}"/>
          </ac:spMkLst>
        </pc:spChg>
        <pc:picChg chg="del">
          <ac:chgData name="Luiz Alexandre Rodrigues Silva" userId="S::luiz.alexandre@defesa.gov.br::d53eccb4-ea09-41dd-b86c-65a5d070bd9b" providerId="AD" clId="Web-{6E979FA5-09F7-4AAD-1DA6-31E58B86D9BF}" dt="2021-11-30T13:42:11.536" v="670"/>
          <ac:picMkLst>
            <pc:docMk/>
            <pc:sldMk cId="2406104044" sldId="806"/>
            <ac:picMk id="5" creationId="{00000000-0000-0000-0000-000000000000}"/>
          </ac:picMkLst>
        </pc:picChg>
        <pc:picChg chg="del">
          <ac:chgData name="Luiz Alexandre Rodrigues Silva" userId="S::luiz.alexandre@defesa.gov.br::d53eccb4-ea09-41dd-b86c-65a5d070bd9b" providerId="AD" clId="Web-{6E979FA5-09F7-4AAD-1DA6-31E58B86D9BF}" dt="2021-11-30T13:42:09.474" v="668"/>
          <ac:picMkLst>
            <pc:docMk/>
            <pc:sldMk cId="2406104044" sldId="806"/>
            <ac:picMk id="8" creationId="{00000000-0000-0000-0000-000000000000}"/>
          </ac:picMkLst>
        </pc:picChg>
        <pc:picChg chg="add mod ord">
          <ac:chgData name="Luiz Alexandre Rodrigues Silva" userId="S::luiz.alexandre@defesa.gov.br::d53eccb4-ea09-41dd-b86c-65a5d070bd9b" providerId="AD" clId="Web-{6E979FA5-09F7-4AAD-1DA6-31E58B86D9BF}" dt="2021-11-30T13:43:12.834" v="683" actId="1076"/>
          <ac:picMkLst>
            <pc:docMk/>
            <pc:sldMk cId="2406104044" sldId="806"/>
            <ac:picMk id="12" creationId="{BE2A5047-3A46-4EA6-A653-1CC55EFCE3A0}"/>
          </ac:picMkLst>
        </pc:picChg>
      </pc:sldChg>
      <pc:sldChg chg="modSp add ord replId">
        <pc:chgData name="Luiz Alexandre Rodrigues Silva" userId="S::luiz.alexandre@defesa.gov.br::d53eccb4-ea09-41dd-b86c-65a5d070bd9b" providerId="AD" clId="Web-{6E979FA5-09F7-4AAD-1DA6-31E58B86D9BF}" dt="2021-11-30T13:46:06.884" v="690"/>
        <pc:sldMkLst>
          <pc:docMk/>
          <pc:sldMk cId="4157616333" sldId="807"/>
        </pc:sldMkLst>
        <pc:spChg chg="mod">
          <ac:chgData name="Luiz Alexandre Rodrigues Silva" userId="S::luiz.alexandre@defesa.gov.br::d53eccb4-ea09-41dd-b86c-65a5d070bd9b" providerId="AD" clId="Web-{6E979FA5-09F7-4AAD-1DA6-31E58B86D9BF}" dt="2021-11-30T13:46:02.962" v="689" actId="1076"/>
          <ac:spMkLst>
            <pc:docMk/>
            <pc:sldMk cId="4157616333" sldId="807"/>
            <ac:spMk id="7" creationId="{00000000-0000-0000-0000-000000000000}"/>
          </ac:spMkLst>
        </pc:spChg>
      </pc:sldChg>
      <pc:sldChg chg="addSp delSp add replId">
        <pc:chgData name="Luiz Alexandre Rodrigues Silva" userId="S::luiz.alexandre@defesa.gov.br::d53eccb4-ea09-41dd-b86c-65a5d070bd9b" providerId="AD" clId="Web-{6E979FA5-09F7-4AAD-1DA6-31E58B86D9BF}" dt="2021-11-30T13:46:53.494" v="699"/>
        <pc:sldMkLst>
          <pc:docMk/>
          <pc:sldMk cId="3800249008" sldId="808"/>
        </pc:sldMkLst>
        <pc:spChg chg="del">
          <ac:chgData name="Luiz Alexandre Rodrigues Silva" userId="S::luiz.alexandre@defesa.gov.br::d53eccb4-ea09-41dd-b86c-65a5d070bd9b" providerId="AD" clId="Web-{6E979FA5-09F7-4AAD-1DA6-31E58B86D9BF}" dt="2021-11-30T13:46:20.462" v="694"/>
          <ac:spMkLst>
            <pc:docMk/>
            <pc:sldMk cId="3800249008" sldId="808"/>
            <ac:spMk id="2" creationId="{561F3E4B-76F5-4412-A32D-A7B945BD5C1C}"/>
          </ac:spMkLst>
        </pc:spChg>
        <pc:spChg chg="del">
          <ac:chgData name="Luiz Alexandre Rodrigues Silva" userId="S::luiz.alexandre@defesa.gov.br::d53eccb4-ea09-41dd-b86c-65a5d070bd9b" providerId="AD" clId="Web-{6E979FA5-09F7-4AAD-1DA6-31E58B86D9BF}" dt="2021-11-30T13:46:17.759" v="693"/>
          <ac:spMkLst>
            <pc:docMk/>
            <pc:sldMk cId="3800249008" sldId="808"/>
            <ac:spMk id="3" creationId="{EB7D6504-A031-47C2-99E7-3B098F44DC37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46:47.682" v="698"/>
          <ac:spMkLst>
            <pc:docMk/>
            <pc:sldMk cId="3800249008" sldId="808"/>
            <ac:spMk id="4" creationId="{9DC3D26F-CACF-4DC2-BB4E-5C57199945EB}"/>
          </ac:spMkLst>
        </pc:spChg>
        <pc:picChg chg="add">
          <ac:chgData name="Luiz Alexandre Rodrigues Silva" userId="S::luiz.alexandre@defesa.gov.br::d53eccb4-ea09-41dd-b86c-65a5d070bd9b" providerId="AD" clId="Web-{6E979FA5-09F7-4AAD-1DA6-31E58B86D9BF}" dt="2021-11-30T13:46:53.494" v="699"/>
          <ac:picMkLst>
            <pc:docMk/>
            <pc:sldMk cId="3800249008" sldId="808"/>
            <ac:picMk id="5" creationId="{8915C7B7-8CF9-4F94-B19B-727B45692023}"/>
          </ac:picMkLst>
        </pc:picChg>
      </pc:sldChg>
      <pc:sldChg chg="addSp add ord replId">
        <pc:chgData name="Luiz Alexandre Rodrigues Silva" userId="S::luiz.alexandre@defesa.gov.br::d53eccb4-ea09-41dd-b86c-65a5d070bd9b" providerId="AD" clId="Web-{6E979FA5-09F7-4AAD-1DA6-31E58B86D9BF}" dt="2021-11-30T13:47:18.307" v="702"/>
        <pc:sldMkLst>
          <pc:docMk/>
          <pc:sldMk cId="1078977247" sldId="809"/>
        </pc:sldMkLst>
        <pc:spChg chg="add">
          <ac:chgData name="Luiz Alexandre Rodrigues Silva" userId="S::luiz.alexandre@defesa.gov.br::d53eccb4-ea09-41dd-b86c-65a5d070bd9b" providerId="AD" clId="Web-{6E979FA5-09F7-4AAD-1DA6-31E58B86D9BF}" dt="2021-11-30T13:47:09.182" v="701"/>
          <ac:spMkLst>
            <pc:docMk/>
            <pc:sldMk cId="1078977247" sldId="809"/>
            <ac:spMk id="2" creationId="{80CA220F-B1A9-4B9A-9DB2-F9F750F87F3F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47:18.307" v="702"/>
          <ac:spMkLst>
            <pc:docMk/>
            <pc:sldMk cId="1078977247" sldId="809"/>
            <ac:spMk id="3" creationId="{B5C1CEB3-D556-4A5C-8268-0336C51F14CE}"/>
          </ac:spMkLst>
        </pc:spChg>
      </pc:sldChg>
      <pc:sldChg chg="addSp add replId">
        <pc:chgData name="Luiz Alexandre Rodrigues Silva" userId="S::luiz.alexandre@defesa.gov.br::d53eccb4-ea09-41dd-b86c-65a5d070bd9b" providerId="AD" clId="Web-{6E979FA5-09F7-4AAD-1DA6-31E58B86D9BF}" dt="2021-11-30T13:47:38.417" v="706"/>
        <pc:sldMkLst>
          <pc:docMk/>
          <pc:sldMk cId="3133595508" sldId="810"/>
        </pc:sldMkLst>
        <pc:spChg chg="add">
          <ac:chgData name="Luiz Alexandre Rodrigues Silva" userId="S::luiz.alexandre@defesa.gov.br::d53eccb4-ea09-41dd-b86c-65a5d070bd9b" providerId="AD" clId="Web-{6E979FA5-09F7-4AAD-1DA6-31E58B86D9BF}" dt="2021-11-30T13:47:33.307" v="705"/>
          <ac:spMkLst>
            <pc:docMk/>
            <pc:sldMk cId="3133595508" sldId="810"/>
            <ac:spMk id="2" creationId="{1A4EC443-4E1E-45E9-96FD-08A69EE6F0B5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47:38.417" v="706"/>
          <ac:spMkLst>
            <pc:docMk/>
            <pc:sldMk cId="3133595508" sldId="810"/>
            <ac:spMk id="3" creationId="{0C871BC4-F554-4DC5-B98A-952A8DBF3F93}"/>
          </ac:spMkLst>
        </pc:spChg>
      </pc:sldChg>
      <pc:sldChg chg="addSp add replId">
        <pc:chgData name="Luiz Alexandre Rodrigues Silva" userId="S::luiz.alexandre@defesa.gov.br::d53eccb4-ea09-41dd-b86c-65a5d070bd9b" providerId="AD" clId="Web-{6E979FA5-09F7-4AAD-1DA6-31E58B86D9BF}" dt="2021-11-30T13:48:07.917" v="712"/>
        <pc:sldMkLst>
          <pc:docMk/>
          <pc:sldMk cId="3923388818" sldId="811"/>
        </pc:sldMkLst>
        <pc:spChg chg="add">
          <ac:chgData name="Luiz Alexandre Rodrigues Silva" userId="S::luiz.alexandre@defesa.gov.br::d53eccb4-ea09-41dd-b86c-65a5d070bd9b" providerId="AD" clId="Web-{6E979FA5-09F7-4AAD-1DA6-31E58B86D9BF}" dt="2021-11-30T13:47:58.370" v="709"/>
          <ac:spMkLst>
            <pc:docMk/>
            <pc:sldMk cId="3923388818" sldId="811"/>
            <ac:spMk id="2" creationId="{97B61727-68C4-48CC-84D2-746EA55CE153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47:58.386" v="710"/>
          <ac:spMkLst>
            <pc:docMk/>
            <pc:sldMk cId="3923388818" sldId="811"/>
            <ac:spMk id="3" creationId="{0B4ED3E6-0A2B-4F7A-80E0-61ABE22309B2}"/>
          </ac:spMkLst>
        </pc:spChg>
        <pc:picChg chg="add">
          <ac:chgData name="Luiz Alexandre Rodrigues Silva" userId="S::luiz.alexandre@defesa.gov.br::d53eccb4-ea09-41dd-b86c-65a5d070bd9b" providerId="AD" clId="Web-{6E979FA5-09F7-4AAD-1DA6-31E58B86D9BF}" dt="2021-11-30T13:47:58.402" v="711"/>
          <ac:picMkLst>
            <pc:docMk/>
            <pc:sldMk cId="3923388818" sldId="811"/>
            <ac:picMk id="4" creationId="{4F891B04-4279-45A3-A870-8DE312DD78A3}"/>
          </ac:picMkLst>
        </pc:picChg>
        <pc:picChg chg="add">
          <ac:chgData name="Luiz Alexandre Rodrigues Silva" userId="S::luiz.alexandre@defesa.gov.br::d53eccb4-ea09-41dd-b86c-65a5d070bd9b" providerId="AD" clId="Web-{6E979FA5-09F7-4AAD-1DA6-31E58B86D9BF}" dt="2021-11-30T13:48:07.917" v="712"/>
          <ac:picMkLst>
            <pc:docMk/>
            <pc:sldMk cId="3923388818" sldId="811"/>
            <ac:picMk id="10" creationId="{734D27C4-ABB7-4B9B-A62F-33B657FB6877}"/>
          </ac:picMkLst>
        </pc:picChg>
      </pc:sldChg>
      <pc:sldChg chg="addSp delSp modSp add replId">
        <pc:chgData name="Luiz Alexandre Rodrigues Silva" userId="S::luiz.alexandre@defesa.gov.br::d53eccb4-ea09-41dd-b86c-65a5d070bd9b" providerId="AD" clId="Web-{6E979FA5-09F7-4AAD-1DA6-31E58B86D9BF}" dt="2021-11-30T13:49:29.575" v="719" actId="20577"/>
        <pc:sldMkLst>
          <pc:docMk/>
          <pc:sldMk cId="4205588500" sldId="812"/>
        </pc:sldMkLst>
        <pc:spChg chg="add">
          <ac:chgData name="Luiz Alexandre Rodrigues Silva" userId="S::luiz.alexandre@defesa.gov.br::d53eccb4-ea09-41dd-b86c-65a5d070bd9b" providerId="AD" clId="Web-{6E979FA5-09F7-4AAD-1DA6-31E58B86D9BF}" dt="2021-11-30T13:49:17.528" v="716"/>
          <ac:spMkLst>
            <pc:docMk/>
            <pc:sldMk cId="4205588500" sldId="812"/>
            <ac:spMk id="3" creationId="{2AFF3B3B-9317-4DFB-BDE3-87DD3C53B9FD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49:29.575" v="719" actId="20577"/>
          <ac:spMkLst>
            <pc:docMk/>
            <pc:sldMk cId="4205588500" sldId="812"/>
            <ac:spMk id="7" creationId="{00000000-0000-0000-0000-000000000000}"/>
          </ac:spMkLst>
        </pc:spChg>
        <pc:picChg chg="add del mod">
          <ac:chgData name="Luiz Alexandre Rodrigues Silva" userId="S::luiz.alexandre@defesa.gov.br::d53eccb4-ea09-41dd-b86c-65a5d070bd9b" providerId="AD" clId="Web-{6E979FA5-09F7-4AAD-1DA6-31E58B86D9BF}" dt="2021-11-30T13:49:12.934" v="715"/>
          <ac:picMkLst>
            <pc:docMk/>
            <pc:sldMk cId="4205588500" sldId="812"/>
            <ac:picMk id="2" creationId="{FB958FF4-BCA2-4724-8175-56BC0DA47F18}"/>
          </ac:picMkLst>
        </pc:picChg>
      </pc:sldChg>
      <pc:sldChg chg="addSp delSp modSp add ord replId">
        <pc:chgData name="Luiz Alexandre Rodrigues Silva" userId="S::luiz.alexandre@defesa.gov.br::d53eccb4-ea09-41dd-b86c-65a5d070bd9b" providerId="AD" clId="Web-{6E979FA5-09F7-4AAD-1DA6-31E58B86D9BF}" dt="2021-11-30T13:50:12.654" v="731" actId="20577"/>
        <pc:sldMkLst>
          <pc:docMk/>
          <pc:sldMk cId="2621177635" sldId="813"/>
        </pc:sldMkLst>
        <pc:spChg chg="del mod">
          <ac:chgData name="Luiz Alexandre Rodrigues Silva" userId="S::luiz.alexandre@defesa.gov.br::d53eccb4-ea09-41dd-b86c-65a5d070bd9b" providerId="AD" clId="Web-{6E979FA5-09F7-4AAD-1DA6-31E58B86D9BF}" dt="2021-11-30T13:49:50.669" v="725"/>
          <ac:spMkLst>
            <pc:docMk/>
            <pc:sldMk cId="2621177635" sldId="813"/>
            <ac:spMk id="3" creationId="{2AFF3B3B-9317-4DFB-BDE3-87DD3C53B9FD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50:05.966" v="728"/>
          <ac:spMkLst>
            <pc:docMk/>
            <pc:sldMk cId="2621177635" sldId="813"/>
            <ac:spMk id="5" creationId="{AE56CAFA-898F-409F-9699-09E9F7722D3A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3:50:12.654" v="731" actId="20577"/>
          <ac:spMkLst>
            <pc:docMk/>
            <pc:sldMk cId="2621177635" sldId="813"/>
            <ac:spMk id="7" creationId="{00000000-0000-0000-0000-000000000000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50:05.982" v="729"/>
          <ac:spMkLst>
            <pc:docMk/>
            <pc:sldMk cId="2621177635" sldId="813"/>
            <ac:spMk id="11" creationId="{2AC1AA1E-C08C-4089-9440-53C42495418E}"/>
          </ac:spMkLst>
        </pc:spChg>
        <pc:spChg chg="add">
          <ac:chgData name="Luiz Alexandre Rodrigues Silva" userId="S::luiz.alexandre@defesa.gov.br::d53eccb4-ea09-41dd-b86c-65a5d070bd9b" providerId="AD" clId="Web-{6E979FA5-09F7-4AAD-1DA6-31E58B86D9BF}" dt="2021-11-30T13:50:05.997" v="730"/>
          <ac:spMkLst>
            <pc:docMk/>
            <pc:sldMk cId="2621177635" sldId="813"/>
            <ac:spMk id="15" creationId="{D8FC1590-79D4-42A8-B4C0-22D48C54B611}"/>
          </ac:spMkLst>
        </pc:spChg>
        <pc:picChg chg="add">
          <ac:chgData name="Luiz Alexandre Rodrigues Silva" userId="S::luiz.alexandre@defesa.gov.br::d53eccb4-ea09-41dd-b86c-65a5d070bd9b" providerId="AD" clId="Web-{6E979FA5-09F7-4AAD-1DA6-31E58B86D9BF}" dt="2021-11-30T13:50:05.935" v="726"/>
          <ac:picMkLst>
            <pc:docMk/>
            <pc:sldMk cId="2621177635" sldId="813"/>
            <ac:picMk id="2" creationId="{7DD3A96A-EEF3-465B-B389-094173E4FCB8}"/>
          </ac:picMkLst>
        </pc:picChg>
        <pc:picChg chg="add">
          <ac:chgData name="Luiz Alexandre Rodrigues Silva" userId="S::luiz.alexandre@defesa.gov.br::d53eccb4-ea09-41dd-b86c-65a5d070bd9b" providerId="AD" clId="Web-{6E979FA5-09F7-4AAD-1DA6-31E58B86D9BF}" dt="2021-11-30T13:50:05.950" v="727"/>
          <ac:picMkLst>
            <pc:docMk/>
            <pc:sldMk cId="2621177635" sldId="813"/>
            <ac:picMk id="4" creationId="{8CC18664-2AE5-4D40-92FB-45CEBF7CC3C8}"/>
          </ac:picMkLst>
        </pc:picChg>
      </pc:sldChg>
      <pc:sldChg chg="modSp add replId">
        <pc:chgData name="Luiz Alexandre Rodrigues Silva" userId="S::luiz.alexandre@defesa.gov.br::d53eccb4-ea09-41dd-b86c-65a5d070bd9b" providerId="AD" clId="Web-{6E979FA5-09F7-4AAD-1DA6-31E58B86D9BF}" dt="2021-11-30T14:04:52.278" v="799" actId="20577"/>
        <pc:sldMkLst>
          <pc:docMk/>
          <pc:sldMk cId="1675552603" sldId="814"/>
        </pc:sldMkLst>
        <pc:spChg chg="mod">
          <ac:chgData name="Luiz Alexandre Rodrigues Silva" userId="S::luiz.alexandre@defesa.gov.br::d53eccb4-ea09-41dd-b86c-65a5d070bd9b" providerId="AD" clId="Web-{6E979FA5-09F7-4AAD-1DA6-31E58B86D9BF}" dt="2021-11-30T13:51:09.967" v="755" actId="20577"/>
          <ac:spMkLst>
            <pc:docMk/>
            <pc:sldMk cId="1675552603" sldId="814"/>
            <ac:spMk id="6" creationId="{2D8BD35E-B076-4F29-8C2B-E2D5AB748148}"/>
          </ac:spMkLst>
        </pc:spChg>
        <pc:spChg chg="mod">
          <ac:chgData name="Luiz Alexandre Rodrigues Silva" userId="S::luiz.alexandre@defesa.gov.br::d53eccb4-ea09-41dd-b86c-65a5d070bd9b" providerId="AD" clId="Web-{6E979FA5-09F7-4AAD-1DA6-31E58B86D9BF}" dt="2021-11-30T14:04:52.278" v="799" actId="20577"/>
          <ac:spMkLst>
            <pc:docMk/>
            <pc:sldMk cId="1675552603" sldId="814"/>
            <ac:spMk id="7" creationId="{8C13D52C-BD18-4527-B919-9A3B33F3A149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77C6556-357D-4D2E-9B31-DE777B7A2C58}"/>
    <pc:docChg chg="modSld">
      <pc:chgData name="Luiz Alexandre Rodrigues Silva" userId="S::luiz.alexandre@defesa.gov.br::d53eccb4-ea09-41dd-b86c-65a5d070bd9b" providerId="AD" clId="Web-{A77C6556-357D-4D2E-9B31-DE777B7A2C58}" dt="2021-07-09T20:08:35.263" v="1" actId="20577"/>
      <pc:docMkLst>
        <pc:docMk/>
      </pc:docMkLst>
      <pc:sldChg chg="modSp">
        <pc:chgData name="Luiz Alexandre Rodrigues Silva" userId="S::luiz.alexandre@defesa.gov.br::d53eccb4-ea09-41dd-b86c-65a5d070bd9b" providerId="AD" clId="Web-{A77C6556-357D-4D2E-9B31-DE777B7A2C58}" dt="2021-07-09T20:08:35.263" v="1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77C6556-357D-4D2E-9B31-DE777B7A2C58}" dt="2021-07-09T20:08:35.263" v="1" actId="20577"/>
          <ac:spMkLst>
            <pc:docMk/>
            <pc:sldMk cId="3173428149" sldId="677"/>
            <ac:spMk id="5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8BF629EB-9811-F1E4-D909-FED623BF0B48}"/>
    <pc:docChg chg="delSld modSld">
      <pc:chgData name="Hamilton Iwamoto da Silva" userId="S::hamilton.silva@defesa.gov.br::2c096c1a-5e08-4303-9939-701d89b63e49" providerId="AD" clId="Web-{8BF629EB-9811-F1E4-D909-FED623BF0B48}" dt="2021-11-30T14:32:17.325" v="449"/>
      <pc:docMkLst>
        <pc:docMk/>
      </pc:docMkLst>
      <pc:sldChg chg="delSp modSp">
        <pc:chgData name="Hamilton Iwamoto da Silva" userId="S::hamilton.silva@defesa.gov.br::2c096c1a-5e08-4303-9939-701d89b63e49" providerId="AD" clId="Web-{8BF629EB-9811-F1E4-D909-FED623BF0B48}" dt="2021-11-30T14:31:03.198" v="447" actId="1076"/>
        <pc:sldMkLst>
          <pc:docMk/>
          <pc:sldMk cId="3368082267" sldId="281"/>
        </pc:sldMkLst>
        <pc:spChg chg="mod">
          <ac:chgData name="Hamilton Iwamoto da Silva" userId="S::hamilton.silva@defesa.gov.br::2c096c1a-5e08-4303-9939-701d89b63e49" providerId="AD" clId="Web-{8BF629EB-9811-F1E4-D909-FED623BF0B48}" dt="2021-11-30T14:31:03.198" v="447" actId="1076"/>
          <ac:spMkLst>
            <pc:docMk/>
            <pc:sldMk cId="3368082267" sldId="281"/>
            <ac:spMk id="3" creationId="{AA105F26-9130-402D-B311-B1E839ED5679}"/>
          </ac:spMkLst>
        </pc:spChg>
        <pc:spChg chg="del">
          <ac:chgData name="Hamilton Iwamoto da Silva" userId="S::hamilton.silva@defesa.gov.br::2c096c1a-5e08-4303-9939-701d89b63e49" providerId="AD" clId="Web-{8BF629EB-9811-F1E4-D909-FED623BF0B48}" dt="2021-11-30T14:30:52.839" v="445"/>
          <ac:spMkLst>
            <pc:docMk/>
            <pc:sldMk cId="3368082267" sldId="281"/>
            <ac:spMk id="15" creationId="{18AF162C-34AE-419B-854B-D434843A4E6A}"/>
          </ac:spMkLst>
        </pc:spChg>
        <pc:graphicFrameChg chg="mod">
          <ac:chgData name="Hamilton Iwamoto da Silva" userId="S::hamilton.silva@defesa.gov.br::2c096c1a-5e08-4303-9939-701d89b63e49" providerId="AD" clId="Web-{8BF629EB-9811-F1E4-D909-FED623BF0B48}" dt="2021-11-30T14:31:03.183" v="446" actId="1076"/>
          <ac:graphicFrameMkLst>
            <pc:docMk/>
            <pc:sldMk cId="3368082267" sldId="281"/>
            <ac:graphicFrameMk id="12" creationId="{8919254C-956E-43A2-AD7D-868D402BC1A2}"/>
          </ac:graphicFrameMkLst>
        </pc:graphicFrameChg>
      </pc:sldChg>
      <pc:sldChg chg="modSp">
        <pc:chgData name="Hamilton Iwamoto da Silva" userId="S::hamilton.silva@defesa.gov.br::2c096c1a-5e08-4303-9939-701d89b63e49" providerId="AD" clId="Web-{8BF629EB-9811-F1E4-D909-FED623BF0B48}" dt="2021-11-30T13:44:51.254" v="227"/>
        <pc:sldMkLst>
          <pc:docMk/>
          <pc:sldMk cId="1998157376" sldId="738"/>
        </pc:sldMkLst>
        <pc:spChg chg="mod">
          <ac:chgData name="Hamilton Iwamoto da Silva" userId="S::hamilton.silva@defesa.gov.br::2c096c1a-5e08-4303-9939-701d89b63e49" providerId="AD" clId="Web-{8BF629EB-9811-F1E4-D909-FED623BF0B48}" dt="2021-11-30T13:44:51.254" v="227"/>
          <ac:spMkLst>
            <pc:docMk/>
            <pc:sldMk cId="1998157376" sldId="738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8BF629EB-9811-F1E4-D909-FED623BF0B48}" dt="2021-11-30T13:40:18.686" v="171"/>
        <pc:sldMkLst>
          <pc:docMk/>
          <pc:sldMk cId="3457361619" sldId="759"/>
        </pc:sldMkLst>
        <pc:graphicFrameChg chg="mod modGraphic">
          <ac:chgData name="Hamilton Iwamoto da Silva" userId="S::hamilton.silva@defesa.gov.br::2c096c1a-5e08-4303-9939-701d89b63e49" providerId="AD" clId="Web-{8BF629EB-9811-F1E4-D909-FED623BF0B48}" dt="2021-11-30T13:40:18.686" v="171"/>
          <ac:graphicFrameMkLst>
            <pc:docMk/>
            <pc:sldMk cId="3457361619" sldId="759"/>
            <ac:graphicFrameMk id="7" creationId="{5B7222EE-3422-4680-9845-4EE734ABE5D5}"/>
          </ac:graphicFrameMkLst>
        </pc:graphicFrameChg>
      </pc:sldChg>
      <pc:sldChg chg="del">
        <pc:chgData name="Hamilton Iwamoto da Silva" userId="S::hamilton.silva@defesa.gov.br::2c096c1a-5e08-4303-9939-701d89b63e49" providerId="AD" clId="Web-{8BF629EB-9811-F1E4-D909-FED623BF0B48}" dt="2021-11-30T13:41:20.531" v="172"/>
        <pc:sldMkLst>
          <pc:docMk/>
          <pc:sldMk cId="172262527" sldId="766"/>
        </pc:sldMkLst>
      </pc:sldChg>
      <pc:sldChg chg="addSp delSp modSp mod modClrScheme chgLayout">
        <pc:chgData name="Hamilton Iwamoto da Silva" userId="S::hamilton.silva@defesa.gov.br::2c096c1a-5e08-4303-9939-701d89b63e49" providerId="AD" clId="Web-{8BF629EB-9811-F1E4-D909-FED623BF0B48}" dt="2021-11-30T13:54:22.892" v="441" actId="20577"/>
        <pc:sldMkLst>
          <pc:docMk/>
          <pc:sldMk cId="3148087568" sldId="771"/>
        </pc:sldMkLst>
        <pc:spChg chg="add del mod ord">
          <ac:chgData name="Hamilton Iwamoto da Silva" userId="S::hamilton.silva@defesa.gov.br::2c096c1a-5e08-4303-9939-701d89b63e49" providerId="AD" clId="Web-{8BF629EB-9811-F1E4-D909-FED623BF0B48}" dt="2021-11-30T13:47:39.664" v="244"/>
          <ac:spMkLst>
            <pc:docMk/>
            <pc:sldMk cId="3148087568" sldId="771"/>
            <ac:spMk id="2" creationId="{6E373EF5-A4E5-4BD5-B12C-2649815CA662}"/>
          </ac:spMkLst>
        </pc:spChg>
        <pc:spChg chg="add mod ord">
          <ac:chgData name="Hamilton Iwamoto da Silva" userId="S::hamilton.silva@defesa.gov.br::2c096c1a-5e08-4303-9939-701d89b63e49" providerId="AD" clId="Web-{8BF629EB-9811-F1E4-D909-FED623BF0B48}" dt="2021-11-30T13:54:22.892" v="441" actId="20577"/>
          <ac:spMkLst>
            <pc:docMk/>
            <pc:sldMk cId="3148087568" sldId="771"/>
            <ac:spMk id="3" creationId="{840BC55B-3D4A-47C1-85F1-D72D6C4239C3}"/>
          </ac:spMkLst>
        </pc:spChg>
        <pc:spChg chg="add del mod ord">
          <ac:chgData name="Hamilton Iwamoto da Silva" userId="S::hamilton.silva@defesa.gov.br::2c096c1a-5e08-4303-9939-701d89b63e49" providerId="AD" clId="Web-{8BF629EB-9811-F1E4-D909-FED623BF0B48}" dt="2021-11-30T13:47:27.836" v="243"/>
          <ac:spMkLst>
            <pc:docMk/>
            <pc:sldMk cId="3148087568" sldId="771"/>
            <ac:spMk id="4" creationId="{02A8E452-0F61-4676-961C-588F5D6260C3}"/>
          </ac:spMkLst>
        </pc:spChg>
        <pc:spChg chg="mod">
          <ac:chgData name="Hamilton Iwamoto da Silva" userId="S::hamilton.silva@defesa.gov.br::2c096c1a-5e08-4303-9939-701d89b63e49" providerId="AD" clId="Web-{8BF629EB-9811-F1E4-D909-FED623BF0B48}" dt="2021-11-30T13:46:57.210" v="241" actId="1076"/>
          <ac:spMkLst>
            <pc:docMk/>
            <pc:sldMk cId="3148087568" sldId="771"/>
            <ac:spMk id="7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8BF629EB-9811-F1E4-D909-FED623BF0B48}" dt="2021-11-30T13:37:46.417" v="129"/>
        <pc:sldMkLst>
          <pc:docMk/>
          <pc:sldMk cId="306042072" sldId="773"/>
        </pc:sldMkLst>
        <pc:graphicFrameChg chg="mod modGraphic">
          <ac:chgData name="Hamilton Iwamoto da Silva" userId="S::hamilton.silva@defesa.gov.br::2c096c1a-5e08-4303-9939-701d89b63e49" providerId="AD" clId="Web-{8BF629EB-9811-F1E4-D909-FED623BF0B48}" dt="2021-11-30T13:37:46.417" v="129"/>
          <ac:graphicFrameMkLst>
            <pc:docMk/>
            <pc:sldMk cId="306042072" sldId="773"/>
            <ac:graphicFrameMk id="11" creationId="{1723F025-F3EC-4949-99A5-23F27651E428}"/>
          </ac:graphicFrameMkLst>
        </pc:graphicFrameChg>
      </pc:sldChg>
      <pc:sldChg chg="modSp">
        <pc:chgData name="Hamilton Iwamoto da Silva" userId="S::hamilton.silva@defesa.gov.br::2c096c1a-5e08-4303-9939-701d89b63e49" providerId="AD" clId="Web-{8BF629EB-9811-F1E4-D909-FED623BF0B48}" dt="2021-11-30T13:05:04.997" v="27"/>
        <pc:sldMkLst>
          <pc:docMk/>
          <pc:sldMk cId="3220622325" sldId="774"/>
        </pc:sldMkLst>
        <pc:graphicFrameChg chg="mod modGraphic">
          <ac:chgData name="Hamilton Iwamoto da Silva" userId="S::hamilton.silva@defesa.gov.br::2c096c1a-5e08-4303-9939-701d89b63e49" providerId="AD" clId="Web-{8BF629EB-9811-F1E4-D909-FED623BF0B48}" dt="2021-11-30T13:05:04.997" v="27"/>
          <ac:graphicFrameMkLst>
            <pc:docMk/>
            <pc:sldMk cId="3220622325" sldId="774"/>
            <ac:graphicFrameMk id="3" creationId="{6E2F2903-9A59-4526-A213-03170879FBC8}"/>
          </ac:graphicFrameMkLst>
        </pc:graphicFrameChg>
      </pc:sldChg>
      <pc:sldChg chg="modSp">
        <pc:chgData name="Hamilton Iwamoto da Silva" userId="S::hamilton.silva@defesa.gov.br::2c096c1a-5e08-4303-9939-701d89b63e49" providerId="AD" clId="Web-{8BF629EB-9811-F1E4-D909-FED623BF0B48}" dt="2021-11-30T13:05:58.545" v="53"/>
        <pc:sldMkLst>
          <pc:docMk/>
          <pc:sldMk cId="4048063105" sldId="775"/>
        </pc:sldMkLst>
        <pc:graphicFrameChg chg="mod modGraphic">
          <ac:chgData name="Hamilton Iwamoto da Silva" userId="S::hamilton.silva@defesa.gov.br::2c096c1a-5e08-4303-9939-701d89b63e49" providerId="AD" clId="Web-{8BF629EB-9811-F1E4-D909-FED623BF0B48}" dt="2021-11-30T13:05:58.545" v="53"/>
          <ac:graphicFrameMkLst>
            <pc:docMk/>
            <pc:sldMk cId="4048063105" sldId="775"/>
            <ac:graphicFrameMk id="3" creationId="{66E90F6B-C626-4E6D-BABA-0D49F55DF764}"/>
          </ac:graphicFrameMkLst>
        </pc:graphicFrameChg>
      </pc:sldChg>
      <pc:sldChg chg="modSp">
        <pc:chgData name="Hamilton Iwamoto da Silva" userId="S::hamilton.silva@defesa.gov.br::2c096c1a-5e08-4303-9939-701d89b63e49" providerId="AD" clId="Web-{8BF629EB-9811-F1E4-D909-FED623BF0B48}" dt="2021-11-30T13:08:31.939" v="115"/>
        <pc:sldMkLst>
          <pc:docMk/>
          <pc:sldMk cId="611775507" sldId="776"/>
        </pc:sldMkLst>
        <pc:graphicFrameChg chg="mod modGraphic">
          <ac:chgData name="Hamilton Iwamoto da Silva" userId="S::hamilton.silva@defesa.gov.br::2c096c1a-5e08-4303-9939-701d89b63e49" providerId="AD" clId="Web-{8BF629EB-9811-F1E4-D909-FED623BF0B48}" dt="2021-11-30T13:08:31.939" v="115"/>
          <ac:graphicFrameMkLst>
            <pc:docMk/>
            <pc:sldMk cId="611775507" sldId="776"/>
            <ac:graphicFrameMk id="4" creationId="{AE74E4C8-C478-4D6A-902E-DD9030BFBDEF}"/>
          </ac:graphicFrameMkLst>
        </pc:graphicFrameChg>
      </pc:sldChg>
      <pc:sldChg chg="addSp delSp">
        <pc:chgData name="Hamilton Iwamoto da Silva" userId="S::hamilton.silva@defesa.gov.br::2c096c1a-5e08-4303-9939-701d89b63e49" providerId="AD" clId="Web-{8BF629EB-9811-F1E4-D909-FED623BF0B48}" dt="2021-11-30T14:32:17.325" v="449"/>
        <pc:sldMkLst>
          <pc:docMk/>
          <pc:sldMk cId="154281157" sldId="789"/>
        </pc:sldMkLst>
        <pc:spChg chg="add">
          <ac:chgData name="Hamilton Iwamoto da Silva" userId="S::hamilton.silva@defesa.gov.br::2c096c1a-5e08-4303-9939-701d89b63e49" providerId="AD" clId="Web-{8BF629EB-9811-F1E4-D909-FED623BF0B48}" dt="2021-11-30T14:32:17.325" v="449"/>
          <ac:spMkLst>
            <pc:docMk/>
            <pc:sldMk cId="154281157" sldId="789"/>
            <ac:spMk id="2" creationId="{83A78276-47B6-4BFC-B6DF-6BADA6AF62FD}"/>
          </ac:spMkLst>
        </pc:spChg>
        <pc:spChg chg="del">
          <ac:chgData name="Hamilton Iwamoto da Silva" userId="S::hamilton.silva@defesa.gov.br::2c096c1a-5e08-4303-9939-701d89b63e49" providerId="AD" clId="Web-{8BF629EB-9811-F1E4-D909-FED623BF0B48}" dt="2021-11-30T14:32:15.466" v="448"/>
          <ac:spMkLst>
            <pc:docMk/>
            <pc:sldMk cId="154281157" sldId="789"/>
            <ac:spMk id="10" creationId="{00000000-0000-0000-0000-000000000000}"/>
          </ac:spMkLst>
        </pc:spChg>
      </pc:sldChg>
    </pc:docChg>
  </pc:docChgLst>
  <pc:docChgLst>
    <pc:chgData name="Caroline Rodrigues Silva" userId="S::caroline.silva@defesa.gov.br::19bb4993-7207-4b8a-8236-8b4928791624" providerId="AD" clId="Web-{F3BE29CC-0406-4976-8509-276D92B2C4F9}"/>
    <pc:docChg chg="modSld">
      <pc:chgData name="Caroline Rodrigues Silva" userId="S::caroline.silva@defesa.gov.br::19bb4993-7207-4b8a-8236-8b4928791624" providerId="AD" clId="Web-{F3BE29CC-0406-4976-8509-276D92B2C4F9}" dt="2021-11-25T13:35:43.115" v="133" actId="20577"/>
      <pc:docMkLst>
        <pc:docMk/>
      </pc:docMkLst>
      <pc:sldChg chg="modSp">
        <pc:chgData name="Caroline Rodrigues Silva" userId="S::caroline.silva@defesa.gov.br::19bb4993-7207-4b8a-8236-8b4928791624" providerId="AD" clId="Web-{F3BE29CC-0406-4976-8509-276D92B2C4F9}" dt="2021-11-25T13:35:43.115" v="133" actId="20577"/>
        <pc:sldMkLst>
          <pc:docMk/>
          <pc:sldMk cId="3645355723" sldId="648"/>
        </pc:sldMkLst>
        <pc:spChg chg="mod">
          <ac:chgData name="Caroline Rodrigues Silva" userId="S::caroline.silva@defesa.gov.br::19bb4993-7207-4b8a-8236-8b4928791624" providerId="AD" clId="Web-{F3BE29CC-0406-4976-8509-276D92B2C4F9}" dt="2021-11-25T13:35:43.115" v="133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F3BE29CC-0406-4976-8509-276D92B2C4F9}" dt="2021-11-25T13:35:05.224" v="84" actId="20577"/>
          <ac:spMkLst>
            <pc:docMk/>
            <pc:sldMk cId="3645355723" sldId="648"/>
            <ac:spMk id="10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D537E72F-E965-3E0B-8CDD-55AE71D579FE}"/>
    <pc:docChg chg="modSld sldOrd">
      <pc:chgData name="Hamilton Iwamoto da Silva" userId="S::hamilton.silva@defesa.gov.br::2c096c1a-5e08-4303-9939-701d89b63e49" providerId="AD" clId="Web-{D537E72F-E965-3E0B-8CDD-55AE71D579FE}" dt="2021-11-29T21:30:33.820" v="10"/>
      <pc:docMkLst>
        <pc:docMk/>
      </pc:docMkLst>
      <pc:sldChg chg="delSp modSp ord">
        <pc:chgData name="Hamilton Iwamoto da Silva" userId="S::hamilton.silva@defesa.gov.br::2c096c1a-5e08-4303-9939-701d89b63e49" providerId="AD" clId="Web-{D537E72F-E965-3E0B-8CDD-55AE71D579FE}" dt="2021-11-29T21:30:33.820" v="10"/>
        <pc:sldMkLst>
          <pc:docMk/>
          <pc:sldMk cId="3368082267" sldId="281"/>
        </pc:sldMkLst>
        <pc:spChg chg="mod">
          <ac:chgData name="Hamilton Iwamoto da Silva" userId="S::hamilton.silva@defesa.gov.br::2c096c1a-5e08-4303-9939-701d89b63e49" providerId="AD" clId="Web-{D537E72F-E965-3E0B-8CDD-55AE71D579FE}" dt="2021-11-29T21:30:20.444" v="8" actId="1076"/>
          <ac:spMkLst>
            <pc:docMk/>
            <pc:sldMk cId="3368082267" sldId="281"/>
            <ac:spMk id="3" creationId="{AA105F26-9130-402D-B311-B1E839ED5679}"/>
          </ac:spMkLst>
        </pc:spChg>
        <pc:spChg chg="mod">
          <ac:chgData name="Hamilton Iwamoto da Silva" userId="S::hamilton.silva@defesa.gov.br::2c096c1a-5e08-4303-9939-701d89b63e49" providerId="AD" clId="Web-{D537E72F-E965-3E0B-8CDD-55AE71D579FE}" dt="2021-11-29T21:30:33.820" v="10"/>
          <ac:spMkLst>
            <pc:docMk/>
            <pc:sldMk cId="3368082267" sldId="281"/>
            <ac:spMk id="15" creationId="{18AF162C-34AE-419B-854B-D434843A4E6A}"/>
          </ac:spMkLst>
        </pc:spChg>
        <pc:graphicFrameChg chg="mod">
          <ac:chgData name="Hamilton Iwamoto da Silva" userId="S::hamilton.silva@defesa.gov.br::2c096c1a-5e08-4303-9939-701d89b63e49" providerId="AD" clId="Web-{D537E72F-E965-3E0B-8CDD-55AE71D579FE}" dt="2021-11-29T21:30:01.928" v="3" actId="1076"/>
          <ac:graphicFrameMkLst>
            <pc:docMk/>
            <pc:sldMk cId="3368082267" sldId="281"/>
            <ac:graphicFrameMk id="12" creationId="{8919254C-956E-43A2-AD7D-868D402BC1A2}"/>
          </ac:graphicFrameMkLst>
        </pc:graphicFrameChg>
        <pc:graphicFrameChg chg="del">
          <ac:chgData name="Hamilton Iwamoto da Silva" userId="S::hamilton.silva@defesa.gov.br::2c096c1a-5e08-4303-9939-701d89b63e49" providerId="AD" clId="Web-{D537E72F-E965-3E0B-8CDD-55AE71D579FE}" dt="2021-11-29T21:29:53.428" v="2"/>
          <ac:graphicFrameMkLst>
            <pc:docMk/>
            <pc:sldMk cId="3368082267" sldId="281"/>
            <ac:graphicFrameMk id="13" creationId="{F4E9EA45-DC70-4B8E-A041-447838D248FA}"/>
          </ac:graphicFrameMkLst>
        </pc:graphicFrameChg>
      </pc:sldChg>
      <pc:sldChg chg="ord">
        <pc:chgData name="Hamilton Iwamoto da Silva" userId="S::hamilton.silva@defesa.gov.br::2c096c1a-5e08-4303-9939-701d89b63e49" providerId="AD" clId="Web-{D537E72F-E965-3E0B-8CDD-55AE71D579FE}" dt="2021-11-29T21:29:22.615" v="0"/>
        <pc:sldMkLst>
          <pc:docMk/>
          <pc:sldMk cId="154281157" sldId="789"/>
        </pc:sldMkLst>
      </pc:sldChg>
    </pc:docChg>
  </pc:docChgLst>
  <pc:docChgLst>
    <pc:chgData name="Allana Cristine Marques Gonçalves" userId="S::allana.goncalves@defesa.gov.br::14cc0285-ee6d-4c5e-82da-c3015f2ab45b" providerId="AD" clId="Web-{B8D47504-8853-461E-A73E-694460AA0134}"/>
    <pc:docChg chg="addSld delSld modSld sldOrd">
      <pc:chgData name="Allana Cristine Marques Gonçalves" userId="S::allana.goncalves@defesa.gov.br::14cc0285-ee6d-4c5e-82da-c3015f2ab45b" providerId="AD" clId="Web-{B8D47504-8853-461E-A73E-694460AA0134}" dt="2021-09-22T14:57:35.807" v="334" actId="1076"/>
      <pc:docMkLst>
        <pc:docMk/>
      </pc:docMkLst>
      <pc:sldChg chg="modSp">
        <pc:chgData name="Allana Cristine Marques Gonçalves" userId="S::allana.goncalves@defesa.gov.br::14cc0285-ee6d-4c5e-82da-c3015f2ab45b" providerId="AD" clId="Web-{B8D47504-8853-461E-A73E-694460AA0134}" dt="2021-09-22T14:57:35.807" v="334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0:01.870" v="40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57:35.807" v="334" actId="1076"/>
          <ac:spMkLst>
            <pc:docMk/>
            <pc:sldMk cId="3063329352" sldId="256"/>
            <ac:spMk id="5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694" v="311"/>
        <pc:sldMkLst>
          <pc:docMk/>
          <pc:sldMk cId="1485775701" sldId="269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1:57.300" v="291"/>
        <pc:sldMkLst>
          <pc:docMk/>
          <pc:sldMk cId="3368082267" sldId="281"/>
        </pc:sldMkLst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29.877" v="74"/>
        <pc:sldMkLst>
          <pc:docMk/>
          <pc:sldMk cId="3891311866" sldId="63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20.300" v="72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26:29.877" v="74"/>
          <ac:spMkLst>
            <pc:docMk/>
            <pc:sldMk cId="3891311866" sldId="638"/>
            <ac:spMk id="8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51.440" v="82"/>
        <pc:sldMkLst>
          <pc:docMk/>
          <pc:sldMk cId="409757702" sldId="644"/>
        </pc:sldMkLst>
      </pc:sldChg>
      <pc:sldChg chg="addSp modSp">
        <pc:chgData name="Allana Cristine Marques Gonçalves" userId="S::allana.goncalves@defesa.gov.br::14cc0285-ee6d-4c5e-82da-c3015f2ab45b" providerId="AD" clId="Web-{B8D47504-8853-461E-A73E-694460AA0134}" dt="2021-09-22T13:30:51.913" v="138" actId="1076"/>
        <pc:sldMkLst>
          <pc:docMk/>
          <pc:sldMk cId="3645355723" sldId="64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30:51.913" v="138" actId="1076"/>
          <ac:spMkLst>
            <pc:docMk/>
            <pc:sldMk cId="3645355723" sldId="648"/>
            <ac:spMk id="2" creationId="{9C2FC739-3696-4C2F-AD93-A5E9A180BCE1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03.599" v="130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30.569" v="137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4:55:55.821" v="333"/>
        <pc:sldMkLst>
          <pc:docMk/>
          <pc:sldMk cId="3173428149" sldId="67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55.821" v="333"/>
          <ac:spMkLst>
            <pc:docMk/>
            <pc:sldMk cId="3173428149" sldId="677"/>
            <ac:spMk id="5" creationId="{00000000-0000-0000-0000-000000000000}"/>
          </ac:spMkLst>
        </pc:sp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54:54.429" v="319"/>
        <pc:sldMkLst>
          <pc:docMk/>
          <pc:sldMk cId="1756006534" sldId="68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4:54:54.429" v="319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04.970" v="71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04.970" v="71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725" v="309"/>
        <pc:sldMkLst>
          <pc:docMk/>
          <pc:sldMk cId="158885289" sldId="68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31:13.851" v="140"/>
        <pc:sldMkLst>
          <pc:docMk/>
          <pc:sldMk cId="2996267990" sldId="70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40.815" v="290"/>
        <pc:sldMkLst>
          <pc:docMk/>
          <pc:sldMk cId="2263325009" sldId="70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210" v="308"/>
        <pc:sldMkLst>
          <pc:docMk/>
          <pc:sldMk cId="2269319453" sldId="70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178" v="310"/>
        <pc:sldMkLst>
          <pc:docMk/>
          <pc:sldMk cId="4236670519" sldId="704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8.179" v="317"/>
        <pc:sldMkLst>
          <pc:docMk/>
          <pc:sldMk cId="4273624639" sldId="705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56.507" v="320"/>
        <pc:sldMkLst>
          <pc:docMk/>
          <pc:sldMk cId="275843900" sldId="70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9.367" v="328"/>
        <pc:sldMkLst>
          <pc:docMk/>
          <pc:sldMk cId="1368197855" sldId="708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2.522" v="314"/>
        <pc:sldMkLst>
          <pc:docMk/>
          <pc:sldMk cId="3328448923" sldId="70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663" v="313"/>
        <pc:sldMkLst>
          <pc:docMk/>
          <pc:sldMk cId="2164343623" sldId="73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241" v="312"/>
        <pc:sldMkLst>
          <pc:docMk/>
          <pc:sldMk cId="3885462232" sldId="73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5.538" v="315"/>
        <pc:sldMkLst>
          <pc:docMk/>
          <pc:sldMk cId="2142905581" sldId="73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6.366" v="316"/>
        <pc:sldMkLst>
          <pc:docMk/>
          <pc:sldMk cId="4207370532" sldId="735"/>
        </pc:sldMkLst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4:20.006" v="306" actId="1076"/>
        <pc:sldMkLst>
          <pc:docMk/>
          <pc:sldMk cId="3718036839" sldId="73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3:32:34.962" v="155"/>
          <ac:spMkLst>
            <pc:docMk/>
            <pc:sldMk cId="3718036839" sldId="736"/>
            <ac:spMk id="5" creationId="{3FB3E8DC-AD5E-49EC-96D8-E1AC1D4B6AF7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32:35.149" v="157"/>
          <ac:spMkLst>
            <pc:docMk/>
            <pc:sldMk cId="3718036839" sldId="736"/>
            <ac:spMk id="6" creationId="{C0899E66-EFF1-4CF6-A435-A7F3F4591EF8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2:24.743" v="152" actId="1076"/>
          <ac:spMkLst>
            <pc:docMk/>
            <pc:sldMk cId="3718036839" sldId="736"/>
            <ac:spMk id="8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B8D47504-8853-461E-A73E-694460AA0134}" dt="2021-09-22T14:53:05.145" v="292"/>
          <ac:spMkLst>
            <pc:docMk/>
            <pc:sldMk cId="3718036839" sldId="736"/>
            <ac:spMk id="9" creationId="{7572920B-742C-4A61-8EF3-CF7AC9322D06}"/>
          </ac:spMkLst>
        </pc:spChg>
        <pc:picChg chg="add del mod">
          <ac:chgData name="Allana Cristine Marques Gonçalves" userId="S::allana.goncalves@defesa.gov.br::14cc0285-ee6d-4c5e-82da-c3015f2ab45b" providerId="AD" clId="Web-{B8D47504-8853-461E-A73E-694460AA0134}" dt="2021-09-22T14:53:20.130" v="297"/>
          <ac:picMkLst>
            <pc:docMk/>
            <pc:sldMk cId="3718036839" sldId="736"/>
            <ac:picMk id="2" creationId="{4935C44E-D23A-4F3B-9958-1877E3D4875D}"/>
          </ac:picMkLst>
        </pc:picChg>
        <pc:picChg chg="add mod">
          <ac:chgData name="Allana Cristine Marques Gonçalves" userId="S::allana.goncalves@defesa.gov.br::14cc0285-ee6d-4c5e-82da-c3015f2ab45b" providerId="AD" clId="Web-{B8D47504-8853-461E-A73E-694460AA0134}" dt="2021-09-22T14:54:20.006" v="306" actId="1076"/>
          <ac:picMkLst>
            <pc:docMk/>
            <pc:sldMk cId="3718036839" sldId="736"/>
            <ac:picMk id="3" creationId="{42258B03-3654-4398-8C60-360FDA7CCB49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181" v="158"/>
          <ac:picMkLst>
            <pc:docMk/>
            <pc:sldMk cId="3718036839" sldId="736"/>
            <ac:picMk id="3" creationId="{AB2E7304-1B95-419A-9A54-E4B1AAAE5E0B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087" v="156"/>
          <ac:picMkLst>
            <pc:docMk/>
            <pc:sldMk cId="3718036839" sldId="736"/>
            <ac:picMk id="4" creationId="{D2CC1BD1-6A6A-47EF-BCA4-0B003049881D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1:04.283" v="283" actId="1076"/>
        <pc:sldMkLst>
          <pc:docMk/>
          <pc:sldMk cId="0" sldId="73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36.025" v="169" actId="20577"/>
          <ac:spMkLst>
            <pc:docMk/>
            <pc:sldMk cId="0" sldId="737"/>
            <ac:spMk id="8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9.244" v="176"/>
          <ac:spMkLst>
            <pc:docMk/>
            <pc:sldMk cId="0" sldId="737"/>
            <ac:spMk id="10" creationId="{6D0605F0-5722-4BE3-B718-5F938C6F8C8A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6.963" v="174"/>
          <ac:spMkLst>
            <pc:docMk/>
            <pc:sldMk cId="0" sldId="737"/>
            <ac:spMk id="15" creationId="{13102FC9-C650-48C8-A284-C3B7C7C1658B}"/>
          </ac:spMkLst>
        </pc:spChg>
        <pc:picChg chg="add mod">
          <ac:chgData name="Allana Cristine Marques Gonçalves" userId="S::allana.goncalves@defesa.gov.br::14cc0285-ee6d-4c5e-82da-c3015f2ab45b" providerId="AD" clId="Web-{B8D47504-8853-461E-A73E-694460AA0134}" dt="2021-09-22T14:51:04.283" v="283" actId="1076"/>
          <ac:picMkLst>
            <pc:docMk/>
            <pc:sldMk cId="0" sldId="737"/>
            <ac:picMk id="2" creationId="{88ED5B94-7F74-4DE7-A31A-264EFECDB3A2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182" v="170"/>
          <ac:picMkLst>
            <pc:docMk/>
            <pc:sldMk cId="0" sldId="737"/>
            <ac:picMk id="14" creationId="{1C4938B7-9195-402C-880C-2FA56C3BB99F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853" v="171"/>
          <ac:picMkLst>
            <pc:docMk/>
            <pc:sldMk cId="0" sldId="737"/>
            <ac:picMk id="20" creationId="{504D9B0B-AF07-4C81-A218-C2A285C564E6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00:38.649" v="217"/>
        <pc:sldMkLst>
          <pc:docMk/>
          <pc:sldMk cId="1998157376" sldId="73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6:56.993" v="210" actId="14100"/>
          <ac:spMkLst>
            <pc:docMk/>
            <pc:sldMk cId="1998157376" sldId="738"/>
            <ac:spMk id="2" creationId="{96468CA5-2004-4E9F-87F5-050ED0E9552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3.165" v="215"/>
          <ac:spMkLst>
            <pc:docMk/>
            <pc:sldMk cId="1998157376" sldId="73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8.649" v="217"/>
          <ac:spMkLst>
            <pc:docMk/>
            <pc:sldMk cId="1998157376" sldId="738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42:38.442" v="190"/>
          <ac:spMkLst>
            <pc:docMk/>
            <pc:sldMk cId="1998157376" sldId="738"/>
            <ac:spMk id="13" creationId="{19542BAF-E9C6-4217-B21D-2E0D69975CC8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3:42:36.613" v="189"/>
          <ac:picMkLst>
            <pc:docMk/>
            <pc:sldMk cId="1998157376" sldId="738"/>
            <ac:picMk id="5" creationId="{8F8AE51E-0C79-4565-B769-E9DC6662487C}"/>
          </ac:picMkLst>
        </pc:pic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03:39.934" v="264"/>
        <pc:sldMkLst>
          <pc:docMk/>
          <pc:sldMk cId="2025405193" sldId="739"/>
        </pc:sldMkLst>
        <pc:spChg chg="del">
          <ac:chgData name="Allana Cristine Marques Gonçalves" userId="S::allana.goncalves@defesa.gov.br::14cc0285-ee6d-4c5e-82da-c3015f2ab45b" providerId="AD" clId="Web-{B8D47504-8853-461E-A73E-694460AA0134}" dt="2021-09-22T14:03:39.934" v="264"/>
          <ac:spMkLst>
            <pc:docMk/>
            <pc:sldMk cId="2025405193" sldId="739"/>
            <ac:spMk id="2" creationId="{58013672-008F-4B35-925B-D7B7F3409F02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12.324" v="251" actId="14100"/>
          <ac:spMkLst>
            <pc:docMk/>
            <pc:sldMk cId="2025405193" sldId="739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32.465" v="254" actId="14100"/>
          <ac:spMkLst>
            <pc:docMk/>
            <pc:sldMk cId="2025405193" sldId="739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4:03:32.668" v="256"/>
          <ac:picMkLst>
            <pc:docMk/>
            <pc:sldMk cId="2025405193" sldId="739"/>
            <ac:picMk id="4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4:03:32.621" v="255"/>
          <ac:picMkLst>
            <pc:docMk/>
            <pc:sldMk cId="2025405193" sldId="739"/>
            <ac:picMk id="6" creationId="{00000000-0000-0000-0000-000000000000}"/>
          </ac:picMkLst>
        </pc:picChg>
        <pc:cxnChg chg="del">
          <ac:chgData name="Allana Cristine Marques Gonçalves" userId="S::allana.goncalves@defesa.gov.br::14cc0285-ee6d-4c5e-82da-c3015f2ab45b" providerId="AD" clId="Web-{B8D47504-8853-461E-A73E-694460AA0134}" dt="2021-09-22T14:03:34.887" v="262"/>
          <ac:cxnSpMkLst>
            <pc:docMk/>
            <pc:sldMk cId="2025405193" sldId="739"/>
            <ac:cxnSpMk id="5" creationId="{70072950-BE6F-4296-BD97-CE14A4A419E5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15" v="257"/>
          <ac:cxnSpMkLst>
            <pc:docMk/>
            <pc:sldMk cId="2025405193" sldId="739"/>
            <ac:cxnSpMk id="11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809" v="259"/>
          <ac:cxnSpMkLst>
            <pc:docMk/>
            <pc:sldMk cId="2025405193" sldId="739"/>
            <ac:cxnSpMk id="12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62" v="258"/>
          <ac:cxnSpMkLst>
            <pc:docMk/>
            <pc:sldMk cId="2025405193" sldId="739"/>
            <ac:cxnSpMk id="14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949" v="261"/>
          <ac:cxnSpMkLst>
            <pc:docMk/>
            <pc:sldMk cId="2025405193" sldId="739"/>
            <ac:cxnSpMk id="16" creationId="{F60F0730-E8BD-4451-B0BB-ED709F59C332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8.574" v="263"/>
          <ac:cxnSpMkLst>
            <pc:docMk/>
            <pc:sldMk cId="2025405193" sldId="739"/>
            <ac:cxnSpMk id="17" creationId="{57FF2550-BDE7-4D25-8CA5-4673C4B01E66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262" v="260"/>
          <ac:cxnSpMkLst>
            <pc:docMk/>
            <pc:sldMk cId="2025405193" sldId="739"/>
            <ac:cxnSpMk id="23" creationId="{CFAE7A25-D034-482A-ADCF-66A139526B2D}"/>
          </ac:cxnSpMkLst>
        </pc:cxnChg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5.094" v="265"/>
        <pc:sldMkLst>
          <pc:docMk/>
          <pc:sldMk cId="394263271" sldId="74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6.157" v="266"/>
        <pc:sldMkLst>
          <pc:docMk/>
          <pc:sldMk cId="371857110" sldId="74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141" v="267"/>
        <pc:sldMkLst>
          <pc:docMk/>
          <pc:sldMk cId="3869419264" sldId="74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547" v="268"/>
        <pc:sldMkLst>
          <pc:docMk/>
          <pc:sldMk cId="1853678910" sldId="743"/>
        </pc:sldMkLst>
      </pc:sldChg>
      <pc:sldChg chg="delSp del">
        <pc:chgData name="Allana Cristine Marques Gonçalves" userId="S::allana.goncalves@defesa.gov.br::14cc0285-ee6d-4c5e-82da-c3015f2ab45b" providerId="AD" clId="Web-{B8D47504-8853-461E-A73E-694460AA0134}" dt="2021-09-22T14:51:32.472" v="286"/>
        <pc:sldMkLst>
          <pc:docMk/>
          <pc:sldMk cId="3097047711" sldId="744"/>
        </pc:sldMkLst>
        <pc:picChg chg="del">
          <ac:chgData name="Allana Cristine Marques Gonçalves" userId="S::allana.goncalves@defesa.gov.br::14cc0285-ee6d-4c5e-82da-c3015f2ab45b" providerId="AD" clId="Web-{B8D47504-8853-461E-A73E-694460AA0134}" dt="2021-09-22T14:49:53.329" v="269"/>
          <ac:picMkLst>
            <pc:docMk/>
            <pc:sldMk cId="3097047711" sldId="744"/>
            <ac:picMk id="3" creationId="{D0A3A9D3-F217-4F32-AD8B-A9DF3677BE88}"/>
          </ac:picMkLst>
        </pc:picChg>
      </pc:sldChg>
      <pc:sldChg chg="addSp delSp del">
        <pc:chgData name="Allana Cristine Marques Gonçalves" userId="S::allana.goncalves@defesa.gov.br::14cc0285-ee6d-4c5e-82da-c3015f2ab45b" providerId="AD" clId="Web-{B8D47504-8853-461E-A73E-694460AA0134}" dt="2021-09-22T14:51:35.268" v="287"/>
        <pc:sldMkLst>
          <pc:docMk/>
          <pc:sldMk cId="3592967615" sldId="745"/>
        </pc:sldMkLst>
        <pc:picChg chg="add del">
          <ac:chgData name="Allana Cristine Marques Gonçalves" userId="S::allana.goncalves@defesa.gov.br::14cc0285-ee6d-4c5e-82da-c3015f2ab45b" providerId="AD" clId="Web-{B8D47504-8853-461E-A73E-694460AA0134}" dt="2021-09-22T14:51:15.502" v="285"/>
          <ac:picMkLst>
            <pc:docMk/>
            <pc:sldMk cId="3592967615" sldId="745"/>
            <ac:picMk id="5" creationId="{FB14AD2D-B920-4796-A1E4-681E1B7C2145}"/>
          </ac:picMkLst>
        </pc:pic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7.190" v="288"/>
        <pc:sldMkLst>
          <pc:docMk/>
          <pc:sldMk cId="3233280242" sldId="74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6.585" v="307"/>
        <pc:sldMkLst>
          <pc:docMk/>
          <pc:sldMk cId="3969906050" sldId="747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0.757" v="326"/>
        <pc:sldMkLst>
          <pc:docMk/>
          <pc:sldMk cId="98428240" sldId="748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5:16.898" v="325"/>
        <pc:sldMkLst>
          <pc:docMk/>
          <pc:sldMk cId="1451662426" sldId="74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8.425" v="289"/>
        <pc:sldMkLst>
          <pc:docMk/>
          <pc:sldMk cId="3233021843" sldId="75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4.221" v="75"/>
        <pc:sldMkLst>
          <pc:docMk/>
          <pc:sldMk cId="1476130066" sldId="751"/>
        </pc:sldMkLst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3:31:31.617" v="142"/>
        <pc:sldMkLst>
          <pc:docMk/>
          <pc:sldMk cId="1607747407" sldId="751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1:31.617" v="142"/>
          <ac:spMkLst>
            <pc:docMk/>
            <pc:sldMk cId="1607747407" sldId="751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33:02.806" v="162"/>
        <pc:sldMkLst>
          <pc:docMk/>
          <pc:sldMk cId="793835606" sldId="752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02.806" v="162"/>
          <ac:spMkLst>
            <pc:docMk/>
            <pc:sldMk cId="793835606" sldId="752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5.221" v="76"/>
        <pc:sldMkLst>
          <pc:docMk/>
          <pc:sldMk cId="2713429627" sldId="752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3:01.176" v="194"/>
        <pc:sldMkLst>
          <pc:docMk/>
          <pc:sldMk cId="2908184337" sldId="753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3:01.176" v="194"/>
          <ac:spMkLst>
            <pc:docMk/>
            <pc:sldMk cId="2908184337" sldId="753"/>
            <ac:spMk id="3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48.018" v="81"/>
        <pc:sldMkLst>
          <pc:docMk/>
          <pc:sldMk cId="2922311081" sldId="753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4:47.006" v="201"/>
        <pc:sldMkLst>
          <pc:docMk/>
          <pc:sldMk cId="4242075546" sldId="754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4:47.006" v="201"/>
          <ac:spMkLst>
            <pc:docMk/>
            <pc:sldMk cId="4242075546" sldId="754"/>
            <ac:spMk id="3" creationId="{00000000-0000-0000-0000-000000000000}"/>
          </ac:spMkLst>
        </pc:spChg>
      </pc:sldChg>
      <pc:sldChg chg="addSp modSp add replId">
        <pc:chgData name="Allana Cristine Marques Gonçalves" userId="S::allana.goncalves@defesa.gov.br::14cc0285-ee6d-4c5e-82da-c3015f2ab45b" providerId="AD" clId="Web-{B8D47504-8853-461E-A73E-694460AA0134}" dt="2021-09-22T14:00:27.743" v="214"/>
        <pc:sldMkLst>
          <pc:docMk/>
          <pc:sldMk cId="1736703925" sldId="755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7:17.009" v="213" actId="20577"/>
          <ac:spMkLst>
            <pc:docMk/>
            <pc:sldMk cId="1736703925" sldId="755"/>
            <ac:spMk id="2" creationId="{9B24CE6B-0E3C-47AE-A96E-4D75CC15A7AA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27.743" v="214"/>
          <ac:spMkLst>
            <pc:docMk/>
            <pc:sldMk cId="1736703925" sldId="755"/>
            <ac:spMk id="8" creationId="{00000000-0000-0000-0000-000000000000}"/>
          </ac:spMkLst>
        </pc:spChg>
      </pc:sldChg>
      <pc:sldChg chg="add del replId">
        <pc:chgData name="Allana Cristine Marques Gonçalves" userId="S::allana.goncalves@defesa.gov.br::14cc0285-ee6d-4c5e-82da-c3015f2ab45b" providerId="AD" clId="Web-{B8D47504-8853-461E-A73E-694460AA0134}" dt="2021-09-22T13:44:31.225" v="199"/>
        <pc:sldMkLst>
          <pc:docMk/>
          <pc:sldMk cId="930147682" sldId="756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4:55:12.773" v="324"/>
        <pc:sldMkLst>
          <pc:docMk/>
          <pc:sldMk cId="3728582530" sldId="7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12.773" v="324"/>
          <ac:spMkLst>
            <pc:docMk/>
            <pc:sldMk cId="3728582530" sldId="756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4:55:45.664" v="331"/>
        <pc:sldMkLst>
          <pc:docMk/>
          <pc:sldMk cId="3478290559" sldId="75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45.664" v="331"/>
          <ac:spMkLst>
            <pc:docMk/>
            <pc:sldMk cId="3478290559" sldId="757"/>
            <ac:spMk id="3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C0B348B-341D-4A69-AD17-934616634DED}"/>
    <pc:docChg chg="modSld">
      <pc:chgData name="Luiz Alexandre Rodrigues Silva" userId="S::luiz.alexandre@defesa.gov.br::d53eccb4-ea09-41dd-b86c-65a5d070bd9b" providerId="AD" clId="Web-{DC0B348B-341D-4A69-AD17-934616634DED}" dt="2021-07-12T13:01:43.257" v="0" actId="20577"/>
      <pc:docMkLst>
        <pc:docMk/>
      </pc:docMkLst>
      <pc:sldChg chg="modSp">
        <pc:chgData name="Luiz Alexandre Rodrigues Silva" userId="S::luiz.alexandre@defesa.gov.br::d53eccb4-ea09-41dd-b86c-65a5d070bd9b" providerId="AD" clId="Web-{DC0B348B-341D-4A69-AD17-934616634DED}" dt="2021-07-12T13:01:43.257" v="0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C0B348B-341D-4A69-AD17-934616634DED}" dt="2021-07-12T13:01:43.257" v="0" actId="20577"/>
          <ac:spMkLst>
            <pc:docMk/>
            <pc:sldMk cId="3891311866" sldId="638"/>
            <ac:spMk id="8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343575C7-C3AC-2A49-B3BE-65B7494E5735}"/>
    <pc:docChg chg="addSld modSld">
      <pc:chgData name="Hamilton Iwamoto da Silva" userId="S::hamilton.silva@defesa.gov.br::2c096c1a-5e08-4303-9939-701d89b63e49" providerId="AD" clId="Web-{343575C7-C3AC-2A49-B3BE-65B7494E5735}" dt="2021-07-14T20:28:44.438" v="204" actId="1076"/>
      <pc:docMkLst>
        <pc:docMk/>
      </pc:docMkLst>
      <pc:sldChg chg="modSp">
        <pc:chgData name="Hamilton Iwamoto da Silva" userId="S::hamilton.silva@defesa.gov.br::2c096c1a-5e08-4303-9939-701d89b63e49" providerId="AD" clId="Web-{343575C7-C3AC-2A49-B3BE-65B7494E5735}" dt="2021-07-14T18:29:11.176" v="75" actId="1076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343575C7-C3AC-2A49-B3BE-65B7494E5735}" dt="2021-07-14T18:23:38.088" v="49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29:11.176" v="75" actId="1076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39:46.491" v="180" actId="14100"/>
        <pc:sldMkLst>
          <pc:docMk/>
          <pc:sldMk cId="409757702" sldId="644"/>
        </pc:sldMkLst>
        <pc:spChg chg="mod">
          <ac:chgData name="Hamilton Iwamoto da Silva" userId="S::hamilton.silva@defesa.gov.br::2c096c1a-5e08-4303-9939-701d89b63e49" providerId="AD" clId="Web-{343575C7-C3AC-2A49-B3BE-65B7494E5735}" dt="2021-07-14T18:39:30.428" v="179"/>
          <ac:spMkLst>
            <pc:docMk/>
            <pc:sldMk cId="409757702" sldId="644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9:46.491" v="180" actId="14100"/>
          <ac:spMkLst>
            <pc:docMk/>
            <pc:sldMk cId="409757702" sldId="644"/>
            <ac:spMk id="1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2:36.903" v="192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343575C7-C3AC-2A49-B3BE-65B7494E5735}" dt="2021-07-14T18:42:36.903" v="192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22.635" v="189" actId="20577"/>
        <pc:sldMkLst>
          <pc:docMk/>
          <pc:sldMk cId="1756006534" sldId="686"/>
        </pc:sldMkLst>
        <pc:spChg chg="mod">
          <ac:chgData name="Hamilton Iwamoto da Silva" userId="S::hamilton.silva@defesa.gov.br::2c096c1a-5e08-4303-9939-701d89b63e49" providerId="AD" clId="Web-{343575C7-C3AC-2A49-B3BE-65B7494E5735}" dt="2021-07-14T18:41:22.635" v="189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40.948" v="190" actId="20577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343575C7-C3AC-2A49-B3BE-65B7494E5735}" dt="2021-07-14T18:41:40.948" v="190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9:29:17.383" v="203" actId="20577"/>
        <pc:sldMkLst>
          <pc:docMk/>
          <pc:sldMk cId="3233021843" sldId="750"/>
        </pc:sldMkLst>
        <pc:spChg chg="mod">
          <ac:chgData name="Hamilton Iwamoto da Silva" userId="S::hamilton.silva@defesa.gov.br::2c096c1a-5e08-4303-9939-701d89b63e49" providerId="AD" clId="Web-{343575C7-C3AC-2A49-B3BE-65B7494E5735}" dt="2021-07-14T19:29:17.383" v="203" actId="20577"/>
          <ac:spMkLst>
            <pc:docMk/>
            <pc:sldMk cId="3233021843" sldId="750"/>
            <ac:spMk id="5" creationId="{8B3B2CD9-B83F-40AE-8FD8-8571D4F44DED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20:28:44.438" v="204" actId="1076"/>
        <pc:sldMkLst>
          <pc:docMk/>
          <pc:sldMk cId="1476130066" sldId="751"/>
        </pc:sldMkLst>
        <pc:spChg chg="mod">
          <ac:chgData name="Hamilton Iwamoto da Silva" userId="S::hamilton.silva@defesa.gov.br::2c096c1a-5e08-4303-9939-701d89b63e49" providerId="AD" clId="Web-{343575C7-C3AC-2A49-B3BE-65B7494E5735}" dt="2021-07-14T18:31:11.195" v="108" actId="1076"/>
          <ac:spMkLst>
            <pc:docMk/>
            <pc:sldMk cId="1476130066" sldId="751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20:28:44.438" v="204" actId="1076"/>
          <ac:spMkLst>
            <pc:docMk/>
            <pc:sldMk cId="1476130066" sldId="751"/>
            <ac:spMk id="8" creationId="{00000000-0000-0000-0000-000000000000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18:38:40.052" v="174" actId="20577"/>
        <pc:sldMkLst>
          <pc:docMk/>
          <pc:sldMk cId="2713429627" sldId="752"/>
        </pc:sldMkLst>
        <pc:spChg chg="mod">
          <ac:chgData name="Hamilton Iwamoto da Silva" userId="S::hamilton.silva@defesa.gov.br::2c096c1a-5e08-4303-9939-701d89b63e49" providerId="AD" clId="Web-{343575C7-C3AC-2A49-B3BE-65B7494E5735}" dt="2021-07-14T18:38:40.052" v="174" actId="20577"/>
          <ac:spMkLst>
            <pc:docMk/>
            <pc:sldMk cId="2713429627" sldId="752"/>
            <ac:spMk id="8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343575C7-C3AC-2A49-B3BE-65B7494E5735}" dt="2021-07-14T18:38:12.379" v="173" actId="20577"/>
        <pc:sldMkLst>
          <pc:docMk/>
          <pc:sldMk cId="2922311081" sldId="753"/>
        </pc:sldMkLst>
        <pc:spChg chg="add mod">
          <ac:chgData name="Hamilton Iwamoto da Silva" userId="S::hamilton.silva@defesa.gov.br::2c096c1a-5e08-4303-9939-701d89b63e49" providerId="AD" clId="Web-{343575C7-C3AC-2A49-B3BE-65B7494E5735}" dt="2021-07-14T18:38:12.379" v="173" actId="20577"/>
          <ac:spMkLst>
            <pc:docMk/>
            <pc:sldMk cId="2922311081" sldId="753"/>
            <ac:spMk id="3" creationId="{EECC03E2-E086-4A4D-9AC0-548D1CD5B5EA}"/>
          </ac:spMkLst>
        </pc:spChg>
        <pc:spChg chg="add del">
          <ac:chgData name="Hamilton Iwamoto da Silva" userId="S::hamilton.silva@defesa.gov.br::2c096c1a-5e08-4303-9939-701d89b63e49" providerId="AD" clId="Web-{343575C7-C3AC-2A49-B3BE-65B7494E5735}" dt="2021-07-14T18:36:50.424" v="146"/>
          <ac:spMkLst>
            <pc:docMk/>
            <pc:sldMk cId="2922311081" sldId="753"/>
            <ac:spMk id="5" creationId="{8A634EFD-7833-4029-ACF2-AB366055E407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5:25.484" v="142" actId="20577"/>
          <ac:spMkLst>
            <pc:docMk/>
            <pc:sldMk cId="2922311081" sldId="753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CE92EF85-D793-0649-9842-387B654CAB89}"/>
    <pc:docChg chg="delSld modSld">
      <pc:chgData name="Luiz Alexandre Rodrigues Silva" userId="S::luiz.alexandre@defesa.gov.br::d53eccb4-ea09-41dd-b86c-65a5d070bd9b" providerId="AD" clId="Web-{CE92EF85-D793-0649-9842-387B654CAB89}" dt="2021-11-29T21:42:34.329" v="292" actId="14100"/>
      <pc:docMkLst>
        <pc:docMk/>
      </pc:docMkLst>
      <pc:sldChg chg="addSp delSp modSp">
        <pc:chgData name="Luiz Alexandre Rodrigues Silva" userId="S::luiz.alexandre@defesa.gov.br::d53eccb4-ea09-41dd-b86c-65a5d070bd9b" providerId="AD" clId="Web-{CE92EF85-D793-0649-9842-387B654CAB89}" dt="2021-11-29T20:17:01.120" v="65" actId="1076"/>
        <pc:sldMkLst>
          <pc:docMk/>
          <pc:sldMk cId="3368082267" sldId="281"/>
        </pc:sldMkLst>
        <pc:spChg chg="add del">
          <ac:chgData name="Luiz Alexandre Rodrigues Silva" userId="S::luiz.alexandre@defesa.gov.br::d53eccb4-ea09-41dd-b86c-65a5d070bd9b" providerId="AD" clId="Web-{CE92EF85-D793-0649-9842-387B654CAB89}" dt="2021-11-29T20:15:48.321" v="53"/>
          <ac:spMkLst>
            <pc:docMk/>
            <pc:sldMk cId="3368082267" sldId="281"/>
            <ac:spMk id="2" creationId="{A17E54C9-B239-47ED-8F21-312073A1DE39}"/>
          </ac:spMkLst>
        </pc:spChg>
        <pc:spChg chg="add mod">
          <ac:chgData name="Luiz Alexandre Rodrigues Silva" userId="S::luiz.alexandre@defesa.gov.br::d53eccb4-ea09-41dd-b86c-65a5d070bd9b" providerId="AD" clId="Web-{CE92EF85-D793-0649-9842-387B654CAB89}" dt="2021-11-29T20:17:01.120" v="65" actId="1076"/>
          <ac:spMkLst>
            <pc:docMk/>
            <pc:sldMk cId="3368082267" sldId="281"/>
            <ac:spMk id="3" creationId="{AA105F26-9130-402D-B311-B1E839ED5679}"/>
          </ac:spMkLst>
        </pc:spChg>
        <pc:spChg chg="mod">
          <ac:chgData name="Luiz Alexandre Rodrigues Silva" userId="S::luiz.alexandre@defesa.gov.br::d53eccb4-ea09-41dd-b86c-65a5d070bd9b" providerId="AD" clId="Web-{CE92EF85-D793-0649-9842-387B654CAB89}" dt="2021-11-29T20:16:38.572" v="64"/>
          <ac:spMkLst>
            <pc:docMk/>
            <pc:sldMk cId="3368082267" sldId="281"/>
            <ac:spMk id="10" creationId="{00000000-0000-0000-0000-000000000000}"/>
          </ac:spMkLst>
        </pc:spChg>
      </pc:sldChg>
      <pc:sldChg chg="mod modShow">
        <pc:chgData name="Luiz Alexandre Rodrigues Silva" userId="S::luiz.alexandre@defesa.gov.br::d53eccb4-ea09-41dd-b86c-65a5d070bd9b" providerId="AD" clId="Web-{CE92EF85-D793-0649-9842-387B654CAB89}" dt="2021-11-29T21:41:46.859" v="276"/>
        <pc:sldMkLst>
          <pc:docMk/>
          <pc:sldMk cId="3173428149" sldId="677"/>
        </pc:sldMkLst>
      </pc:sldChg>
      <pc:sldChg chg="modSp">
        <pc:chgData name="Luiz Alexandre Rodrigues Silva" userId="S::luiz.alexandre@defesa.gov.br::d53eccb4-ea09-41dd-b86c-65a5d070bd9b" providerId="AD" clId="Web-{CE92EF85-D793-0649-9842-387B654CAB89}" dt="2021-11-29T20:09:44.172" v="13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CE92EF85-D793-0649-9842-387B654CAB89}" dt="2021-11-29T20:09:44.172" v="13" actId="20577"/>
          <ac:spMkLst>
            <pc:docMk/>
            <pc:sldMk cId="1771336840" sldId="688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0:55:01.468" v="185" actId="20577"/>
        <pc:sldMkLst>
          <pc:docMk/>
          <pc:sldMk cId="0" sldId="737"/>
        </pc:sldMkLst>
        <pc:spChg chg="mod">
          <ac:chgData name="Luiz Alexandre Rodrigues Silva" userId="S::luiz.alexandre@defesa.gov.br::d53eccb4-ea09-41dd-b86c-65a5d070bd9b" providerId="AD" clId="Web-{CE92EF85-D793-0649-9842-387B654CAB89}" dt="2021-11-29T20:55:01.468" v="185" actId="20577"/>
          <ac:spMkLst>
            <pc:docMk/>
            <pc:sldMk cId="0" sldId="737"/>
            <ac:spMk id="8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1:41:33.265" v="275" actId="20577"/>
        <pc:sldMkLst>
          <pc:docMk/>
          <pc:sldMk cId="1451662426" sldId="749"/>
        </pc:sldMkLst>
        <pc:spChg chg="mod">
          <ac:chgData name="Luiz Alexandre Rodrigues Silva" userId="S::luiz.alexandre@defesa.gov.br::d53eccb4-ea09-41dd-b86c-65a5d070bd9b" providerId="AD" clId="Web-{CE92EF85-D793-0649-9842-387B654CAB89}" dt="2021-11-29T21:41:33.265" v="275" actId="20577"/>
          <ac:spMkLst>
            <pc:docMk/>
            <pc:sldMk cId="1451662426" sldId="749"/>
            <ac:spMk id="2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CE92EF85-D793-0649-9842-387B654CAB89}" dt="2021-11-29T21:41:27.733" v="274" actId="20577"/>
          <ac:spMkLst>
            <pc:docMk/>
            <pc:sldMk cId="1451662426" sldId="749"/>
            <ac:spMk id="7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0:09:54.797" v="14" actId="20577"/>
        <pc:sldMkLst>
          <pc:docMk/>
          <pc:sldMk cId="3857086039" sldId="758"/>
        </pc:sldMkLst>
        <pc:spChg chg="mod">
          <ac:chgData name="Luiz Alexandre Rodrigues Silva" userId="S::luiz.alexandre@defesa.gov.br::d53eccb4-ea09-41dd-b86c-65a5d070bd9b" providerId="AD" clId="Web-{CE92EF85-D793-0649-9842-387B654CAB89}" dt="2021-11-29T20:09:54.797" v="14" actId="20577"/>
          <ac:spMkLst>
            <pc:docMk/>
            <pc:sldMk cId="3857086039" sldId="758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0:26:46.430" v="69"/>
        <pc:sldMkLst>
          <pc:docMk/>
          <pc:sldMk cId="3457361619" sldId="759"/>
        </pc:sldMkLst>
        <pc:graphicFrameChg chg="mod modGraphic">
          <ac:chgData name="Luiz Alexandre Rodrigues Silva" userId="S::luiz.alexandre@defesa.gov.br::d53eccb4-ea09-41dd-b86c-65a5d070bd9b" providerId="AD" clId="Web-{CE92EF85-D793-0649-9842-387B654CAB89}" dt="2021-11-29T20:26:46.430" v="69"/>
          <ac:graphicFrameMkLst>
            <pc:docMk/>
            <pc:sldMk cId="3457361619" sldId="759"/>
            <ac:graphicFrameMk id="7" creationId="{5B7222EE-3422-4680-9845-4EE734ABE5D5}"/>
          </ac:graphicFrameMkLst>
        </pc:graphicFrameChg>
      </pc:sldChg>
      <pc:sldChg chg="modSp">
        <pc:chgData name="Luiz Alexandre Rodrigues Silva" userId="S::luiz.alexandre@defesa.gov.br::d53eccb4-ea09-41dd-b86c-65a5d070bd9b" providerId="AD" clId="Web-{CE92EF85-D793-0649-9842-387B654CAB89}" dt="2021-11-29T20:54:19.702" v="183" actId="20577"/>
        <pc:sldMkLst>
          <pc:docMk/>
          <pc:sldMk cId="172262527" sldId="766"/>
        </pc:sldMkLst>
        <pc:spChg chg="mod">
          <ac:chgData name="Luiz Alexandre Rodrigues Silva" userId="S::luiz.alexandre@defesa.gov.br::d53eccb4-ea09-41dd-b86c-65a5d070bd9b" providerId="AD" clId="Web-{CE92EF85-D793-0649-9842-387B654CAB89}" dt="2021-11-29T20:54:19.702" v="183" actId="20577"/>
          <ac:spMkLst>
            <pc:docMk/>
            <pc:sldMk cId="172262527" sldId="766"/>
            <ac:spMk id="8" creationId="{00000000-0000-0000-0000-000000000000}"/>
          </ac:spMkLst>
        </pc:spChg>
      </pc:sldChg>
      <pc:sldChg chg="del">
        <pc:chgData name="Luiz Alexandre Rodrigues Silva" userId="S::luiz.alexandre@defesa.gov.br::d53eccb4-ea09-41dd-b86c-65a5d070bd9b" providerId="AD" clId="Web-{CE92EF85-D793-0649-9842-387B654CAB89}" dt="2021-11-29T21:41:52.765" v="277"/>
        <pc:sldMkLst>
          <pc:docMk/>
          <pc:sldMk cId="1937048508" sldId="768"/>
        </pc:sldMkLst>
      </pc:sldChg>
      <pc:sldChg chg="modSp">
        <pc:chgData name="Luiz Alexandre Rodrigues Silva" userId="S::luiz.alexandre@defesa.gov.br::d53eccb4-ea09-41dd-b86c-65a5d070bd9b" providerId="AD" clId="Web-{CE92EF85-D793-0649-9842-387B654CAB89}" dt="2021-11-29T21:42:34.329" v="292" actId="14100"/>
        <pc:sldMkLst>
          <pc:docMk/>
          <pc:sldMk cId="3148087568" sldId="771"/>
        </pc:sldMkLst>
        <pc:spChg chg="mod">
          <ac:chgData name="Luiz Alexandre Rodrigues Silva" userId="S::luiz.alexandre@defesa.gov.br::d53eccb4-ea09-41dd-b86c-65a5d070bd9b" providerId="AD" clId="Web-{CE92EF85-D793-0649-9842-387B654CAB89}" dt="2021-11-29T21:42:34.329" v="292" actId="14100"/>
          <ac:spMkLst>
            <pc:docMk/>
            <pc:sldMk cId="3148087568" sldId="771"/>
            <ac:spMk id="7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0:29:06.839" v="181"/>
        <pc:sldMkLst>
          <pc:docMk/>
          <pc:sldMk cId="611775507" sldId="776"/>
        </pc:sldMkLst>
        <pc:graphicFrameChg chg="mod modGraphic">
          <ac:chgData name="Luiz Alexandre Rodrigues Silva" userId="S::luiz.alexandre@defesa.gov.br::d53eccb4-ea09-41dd-b86c-65a5d070bd9b" providerId="AD" clId="Web-{CE92EF85-D793-0649-9842-387B654CAB89}" dt="2021-11-29T20:29:06.839" v="181"/>
          <ac:graphicFrameMkLst>
            <pc:docMk/>
            <pc:sldMk cId="611775507" sldId="776"/>
            <ac:graphicFrameMk id="4" creationId="{AE74E4C8-C478-4D6A-902E-DD9030BFBDEF}"/>
          </ac:graphicFrameMkLst>
        </pc:graphicFrameChg>
      </pc:sldChg>
      <pc:sldChg chg="modSp">
        <pc:chgData name="Luiz Alexandre Rodrigues Silva" userId="S::luiz.alexandre@defesa.gov.br::d53eccb4-ea09-41dd-b86c-65a5d070bd9b" providerId="AD" clId="Web-{CE92EF85-D793-0649-9842-387B654CAB89}" dt="2021-11-29T20:10:05.751" v="15" actId="20577"/>
        <pc:sldMkLst>
          <pc:docMk/>
          <pc:sldMk cId="2698989846" sldId="780"/>
        </pc:sldMkLst>
        <pc:spChg chg="mod">
          <ac:chgData name="Luiz Alexandre Rodrigues Silva" userId="S::luiz.alexandre@defesa.gov.br::d53eccb4-ea09-41dd-b86c-65a5d070bd9b" providerId="AD" clId="Web-{CE92EF85-D793-0649-9842-387B654CAB89}" dt="2021-11-29T20:10:05.751" v="15" actId="20577"/>
          <ac:spMkLst>
            <pc:docMk/>
            <pc:sldMk cId="2698989846" sldId="780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0:10:12.063" v="16" actId="20577"/>
        <pc:sldMkLst>
          <pc:docMk/>
          <pc:sldMk cId="571746368" sldId="781"/>
        </pc:sldMkLst>
        <pc:spChg chg="mod">
          <ac:chgData name="Luiz Alexandre Rodrigues Silva" userId="S::luiz.alexandre@defesa.gov.br::d53eccb4-ea09-41dd-b86c-65a5d070bd9b" providerId="AD" clId="Web-{CE92EF85-D793-0649-9842-387B654CAB89}" dt="2021-11-29T20:10:12.063" v="16" actId="20577"/>
          <ac:spMkLst>
            <pc:docMk/>
            <pc:sldMk cId="571746368" sldId="781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CE92EF85-D793-0649-9842-387B654CAB89}" dt="2021-11-29T21:32:54.628" v="240" actId="20577"/>
        <pc:sldMkLst>
          <pc:docMk/>
          <pc:sldMk cId="2202988949" sldId="784"/>
        </pc:sldMkLst>
        <pc:spChg chg="mod">
          <ac:chgData name="Luiz Alexandre Rodrigues Silva" userId="S::luiz.alexandre@defesa.gov.br::d53eccb4-ea09-41dd-b86c-65a5d070bd9b" providerId="AD" clId="Web-{CE92EF85-D793-0649-9842-387B654CAB89}" dt="2021-11-29T21:32:54.628" v="240" actId="20577"/>
          <ac:spMkLst>
            <pc:docMk/>
            <pc:sldMk cId="2202988949" sldId="784"/>
            <ac:spMk id="3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62882B2C-F1EB-610A-D67F-612D9E7C4AE5}"/>
    <pc:docChg chg="addSld modSld">
      <pc:chgData name="Marcia Soares da Cunha" userId="S::marcia.soares@defesa.gov.br::7decc2ca-c34c-4a6c-b9c3-15f4ec186149" providerId="AD" clId="Web-{62882B2C-F1EB-610A-D67F-612D9E7C4AE5}" dt="2021-07-12T14:54:27.889" v="523" actId="1076"/>
      <pc:docMkLst>
        <pc:docMk/>
      </pc:docMkLst>
      <pc:sldChg chg="addSp delSp modSp">
        <pc:chgData name="Marcia Soares da Cunha" userId="S::marcia.soares@defesa.gov.br::7decc2ca-c34c-4a6c-b9c3-15f4ec186149" providerId="AD" clId="Web-{62882B2C-F1EB-610A-D67F-612D9E7C4AE5}" dt="2021-07-12T14:04:13.120" v="79" actId="14100"/>
        <pc:sldMkLst>
          <pc:docMk/>
          <pc:sldMk cId="1485775701" sldId="269"/>
        </pc:sldMkLst>
        <pc:spChg chg="add mod">
          <ac:chgData name="Marcia Soares da Cunha" userId="S::marcia.soares@defesa.gov.br::7decc2ca-c34c-4a6c-b9c3-15f4ec186149" providerId="AD" clId="Web-{62882B2C-F1EB-610A-D67F-612D9E7C4AE5}" dt="2021-07-12T14:03:03.384" v="70" actId="14100"/>
          <ac:spMkLst>
            <pc:docMk/>
            <pc:sldMk cId="1485775701" sldId="269"/>
            <ac:spMk id="2" creationId="{C4333B7C-9184-4C84-9FAC-E24EF7EBF907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04:13.120" v="79" actId="14100"/>
          <ac:spMkLst>
            <pc:docMk/>
            <pc:sldMk cId="1485775701" sldId="269"/>
            <ac:spMk id="3" creationId="{D8512290-BB8D-45FE-BA4D-5F5574549763}"/>
          </ac:spMkLst>
        </pc:spChg>
        <pc:picChg chg="add del mod">
          <ac:chgData name="Marcia Soares da Cunha" userId="S::marcia.soares@defesa.gov.br::7decc2ca-c34c-4a6c-b9c3-15f4ec186149" providerId="AD" clId="Web-{62882B2C-F1EB-610A-D67F-612D9E7C4AE5}" dt="2021-07-12T14:03:26.979" v="75"/>
          <ac:picMkLst>
            <pc:docMk/>
            <pc:sldMk cId="1485775701" sldId="269"/>
            <ac:picMk id="4" creationId="{0E96DC3C-23F8-4552-829B-4BCF7E8F8CDC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03:58.417" v="78" actId="14100"/>
          <ac:picMkLst>
            <pc:docMk/>
            <pc:sldMk cId="1485775701" sldId="269"/>
            <ac:picMk id="5" creationId="{57E78750-7766-4A5A-BA12-F9219DD0D77A}"/>
          </ac:picMkLst>
        </pc:picChg>
      </pc:sldChg>
      <pc:sldChg chg="modSp">
        <pc:chgData name="Marcia Soares da Cunha" userId="S::marcia.soares@defesa.gov.br::7decc2ca-c34c-4a6c-b9c3-15f4ec186149" providerId="AD" clId="Web-{62882B2C-F1EB-610A-D67F-612D9E7C4AE5}" dt="2021-07-12T13:56:21.266" v="38" actId="20577"/>
        <pc:sldMkLst>
          <pc:docMk/>
          <pc:sldMk cId="3645355723" sldId="648"/>
        </pc:sldMkLst>
        <pc:spChg chg="mod">
          <ac:chgData name="Marcia Soares da Cunha" userId="S::marcia.soares@defesa.gov.br::7decc2ca-c34c-4a6c-b9c3-15f4ec186149" providerId="AD" clId="Web-{62882B2C-F1EB-610A-D67F-612D9E7C4AE5}" dt="2021-07-12T13:56:21.266" v="38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addSp delSp modSp">
        <pc:chgData name="Marcia Soares da Cunha" userId="S::marcia.soares@defesa.gov.br::7decc2ca-c34c-4a6c-b9c3-15f4ec186149" providerId="AD" clId="Web-{62882B2C-F1EB-610A-D67F-612D9E7C4AE5}" dt="2021-07-12T14:36:29.350" v="142"/>
        <pc:sldMkLst>
          <pc:docMk/>
          <pc:sldMk cId="3328448923" sldId="709"/>
        </pc:sldMkLst>
        <pc:picChg chg="add mod">
          <ac:chgData name="Marcia Soares da Cunha" userId="S::marcia.soares@defesa.gov.br::7decc2ca-c34c-4a6c-b9c3-15f4ec186149" providerId="AD" clId="Web-{62882B2C-F1EB-610A-D67F-612D9E7C4AE5}" dt="2021-07-12T14:31:33.250" v="132" actId="14100"/>
          <ac:picMkLst>
            <pc:docMk/>
            <pc:sldMk cId="3328448923" sldId="709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2:56.924" v="135"/>
          <ac:picMkLst>
            <pc:docMk/>
            <pc:sldMk cId="3328448923" sldId="709"/>
            <ac:picMk id="3" creationId="{DF8E2C36-E4A6-4451-A6D1-CC49747CD4CD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6:29.350" v="142"/>
          <ac:picMkLst>
            <pc:docMk/>
            <pc:sldMk cId="3328448923" sldId="709"/>
            <ac:picMk id="4" creationId="{855E97F9-A111-48D5-A783-580E39B31FCA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30:36.936" v="129" actId="20577"/>
        <pc:sldMkLst>
          <pc:docMk/>
          <pc:sldMk cId="2164343623" sldId="730"/>
        </pc:sldMkLst>
        <pc:spChg chg="add mod">
          <ac:chgData name="Marcia Soares da Cunha" userId="S::marcia.soares@defesa.gov.br::7decc2ca-c34c-4a6c-b9c3-15f4ec186149" providerId="AD" clId="Web-{62882B2C-F1EB-610A-D67F-612D9E7C4AE5}" dt="2021-07-12T14:30:19.436" v="117" actId="1076"/>
          <ac:spMkLst>
            <pc:docMk/>
            <pc:sldMk cId="2164343623" sldId="730"/>
            <ac:spMk id="2" creationId="{963A133D-64C6-456D-AF19-AB79B15C2E1B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30:36.936" v="129" actId="20577"/>
          <ac:spMkLst>
            <pc:docMk/>
            <pc:sldMk cId="2164343623" sldId="730"/>
            <ac:spMk id="5" creationId="{8E386391-347D-4066-8F05-1A9E269D6758}"/>
          </ac:spMkLst>
        </pc:spChg>
        <pc:picChg chg="add mod">
          <ac:chgData name="Marcia Soares da Cunha" userId="S::marcia.soares@defesa.gov.br::7decc2ca-c34c-4a6c-b9c3-15f4ec186149" providerId="AD" clId="Web-{62882B2C-F1EB-610A-D67F-612D9E7C4AE5}" dt="2021-07-12T14:30:22.389" v="118" actId="1076"/>
          <ac:picMkLst>
            <pc:docMk/>
            <pc:sldMk cId="2164343623" sldId="730"/>
            <ac:picMk id="3" creationId="{EAFA7386-8A32-4200-A850-1FB5716E2473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0:25.889" v="120"/>
          <ac:picMkLst>
            <pc:docMk/>
            <pc:sldMk cId="2164343623" sldId="730"/>
            <ac:picMk id="4" creationId="{12CC674E-EF2D-43F4-BD63-8766F21337FC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20:15.485" v="102" actId="1076"/>
        <pc:sldMkLst>
          <pc:docMk/>
          <pc:sldMk cId="3885462232" sldId="731"/>
        </pc:sldMkLst>
        <pc:picChg chg="add mod">
          <ac:chgData name="Marcia Soares da Cunha" userId="S::marcia.soares@defesa.gov.br::7decc2ca-c34c-4a6c-b9c3-15f4ec186149" providerId="AD" clId="Web-{62882B2C-F1EB-610A-D67F-612D9E7C4AE5}" dt="2021-07-12T14:19:00.890" v="86" actId="1076"/>
          <ac:picMkLst>
            <pc:docMk/>
            <pc:sldMk cId="3885462232" sldId="731"/>
            <ac:picMk id="2" creationId="{0C5B6000-E025-4A68-8B05-19B9FE45B268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04.499" v="88" actId="1076"/>
          <ac:picMkLst>
            <pc:docMk/>
            <pc:sldMk cId="3885462232" sldId="731"/>
            <ac:picMk id="3" creationId="{01A87272-68E4-4B33-9E1C-118A7AEF88D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20:02.813" v="100"/>
          <ac:picMkLst>
            <pc:docMk/>
            <pc:sldMk cId="3885462232" sldId="731"/>
            <ac:picMk id="4" creationId="{2E835DD3-49BA-4725-AFD8-150126C9FBE9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23.984" v="92" actId="1076"/>
          <ac:picMkLst>
            <pc:docMk/>
            <pc:sldMk cId="3885462232" sldId="731"/>
            <ac:picMk id="5" creationId="{B31DAD33-CC90-42C9-B416-78F413BF3BEE}"/>
          </ac:picMkLst>
        </pc:picChg>
        <pc:picChg chg="add mod ord">
          <ac:chgData name="Marcia Soares da Cunha" userId="S::marcia.soares@defesa.gov.br::7decc2ca-c34c-4a6c-b9c3-15f4ec186149" providerId="AD" clId="Web-{62882B2C-F1EB-610A-D67F-612D9E7C4AE5}" dt="2021-07-12T14:19:38" v="95"/>
          <ac:picMkLst>
            <pc:docMk/>
            <pc:sldMk cId="3885462232" sldId="731"/>
            <ac:picMk id="6" creationId="{77327B67-E8A1-4BA8-8518-ADC7C8A59460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0.563" v="97" actId="1076"/>
          <ac:picMkLst>
            <pc:docMk/>
            <pc:sldMk cId="3885462232" sldId="731"/>
            <ac:picMk id="7" creationId="{EEB43E1B-858A-4865-8932-5F4873C582C5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9.766" v="99" actId="1076"/>
          <ac:picMkLst>
            <pc:docMk/>
            <pc:sldMk cId="3885462232" sldId="731"/>
            <ac:picMk id="8" creationId="{1B9383DE-8C68-4084-9DA7-966F9CBD6B9F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20:15.485" v="102" actId="1076"/>
          <ac:picMkLst>
            <pc:docMk/>
            <pc:sldMk cId="3885462232" sldId="731"/>
            <ac:picMk id="9" creationId="{81382E73-A2FB-4BBE-94B5-286147D1B6ED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43:27.985" v="337" actId="1076"/>
        <pc:sldMkLst>
          <pc:docMk/>
          <pc:sldMk cId="2142905581" sldId="733"/>
        </pc:sldMkLst>
        <pc:graphicFrameChg chg="add mod modGraphic">
          <ac:chgData name="Marcia Soares da Cunha" userId="S::marcia.soares@defesa.gov.br::7decc2ca-c34c-4a6c-b9c3-15f4ec186149" providerId="AD" clId="Web-{62882B2C-F1EB-610A-D67F-612D9E7C4AE5}" dt="2021-07-12T14:43:27.985" v="337" actId="1076"/>
          <ac:graphicFrameMkLst>
            <pc:docMk/>
            <pc:sldMk cId="2142905581" sldId="733"/>
            <ac:graphicFrameMk id="5" creationId="{4B8C865A-C062-4E81-BCB9-21AC7789EAC4}"/>
          </ac:graphicFrameMkLst>
        </pc:graphicFrameChg>
        <pc:picChg chg="del">
          <ac:chgData name="Marcia Soares da Cunha" userId="S::marcia.soares@defesa.gov.br::7decc2ca-c34c-4a6c-b9c3-15f4ec186149" providerId="AD" clId="Web-{62882B2C-F1EB-610A-D67F-612D9E7C4AE5}" dt="2021-07-12T14:37:14.055" v="144"/>
          <ac:picMkLst>
            <pc:docMk/>
            <pc:sldMk cId="2142905581" sldId="733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8:07.337" v="150"/>
          <ac:picMkLst>
            <pc:docMk/>
            <pc:sldMk cId="2142905581" sldId="733"/>
            <ac:picMk id="3" creationId="{1AA55DB7-1896-42DF-88B0-3825AB0A7341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43:19.438" v="335" actId="1076"/>
          <ac:picMkLst>
            <pc:docMk/>
            <pc:sldMk cId="2142905581" sldId="733"/>
            <ac:picMk id="6" creationId="{2028991D-F4FA-44C9-A439-F7D2DAE45B1A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54:27.889" v="523" actId="1076"/>
        <pc:sldMkLst>
          <pc:docMk/>
          <pc:sldMk cId="4207370532" sldId="735"/>
        </pc:sldMkLst>
        <pc:spChg chg="add mod">
          <ac:chgData name="Marcia Soares da Cunha" userId="S::marcia.soares@defesa.gov.br::7decc2ca-c34c-4a6c-b9c3-15f4ec186149" providerId="AD" clId="Web-{62882B2C-F1EB-610A-D67F-612D9E7C4AE5}" dt="2021-07-12T14:54:25.546" v="522" actId="20577"/>
          <ac:spMkLst>
            <pc:docMk/>
            <pc:sldMk cId="4207370532" sldId="735"/>
            <ac:spMk id="3" creationId="{6D178CD0-89DF-4C3B-BBBC-9DF140C8A818}"/>
          </ac:spMkLst>
        </pc:spChg>
        <pc:graphicFrameChg chg="del">
          <ac:chgData name="Marcia Soares da Cunha" userId="S::marcia.soares@defesa.gov.br::7decc2ca-c34c-4a6c-b9c3-15f4ec186149" providerId="AD" clId="Web-{62882B2C-F1EB-610A-D67F-612D9E7C4AE5}" dt="2021-07-12T14:47:24.693" v="340"/>
          <ac:graphicFrameMkLst>
            <pc:docMk/>
            <pc:sldMk cId="4207370532" sldId="735"/>
            <ac:graphicFrameMk id="5" creationId="{4B8C865A-C062-4E81-BCB9-21AC7789EAC4}"/>
          </ac:graphicFrameMkLst>
        </pc:graphicFrameChg>
        <pc:picChg chg="add mod">
          <ac:chgData name="Marcia Soares da Cunha" userId="S::marcia.soares@defesa.gov.br::7decc2ca-c34c-4a6c-b9c3-15f4ec186149" providerId="AD" clId="Web-{62882B2C-F1EB-610A-D67F-612D9E7C4AE5}" dt="2021-07-12T14:54:27.889" v="523" actId="1076"/>
          <ac:picMkLst>
            <pc:docMk/>
            <pc:sldMk cId="4207370532" sldId="735"/>
            <ac:picMk id="2" creationId="{86D3D342-057C-40DF-A7B1-CC2B608FF59D}"/>
          </ac:picMkLst>
        </pc:picChg>
        <pc:picChg chg="del">
          <ac:chgData name="Marcia Soares da Cunha" userId="S::marcia.soares@defesa.gov.br::7decc2ca-c34c-4a6c-b9c3-15f4ec186149" providerId="AD" clId="Web-{62882B2C-F1EB-610A-D67F-612D9E7C4AE5}" dt="2021-07-12T14:47:23.365" v="339"/>
          <ac:picMkLst>
            <pc:docMk/>
            <pc:sldMk cId="4207370532" sldId="735"/>
            <ac:picMk id="6" creationId="{2028991D-F4FA-44C9-A439-F7D2DAE45B1A}"/>
          </ac:picMkLst>
        </pc:picChg>
      </pc:sldChg>
    </pc:docChg>
  </pc:docChgLst>
  <pc:docChgLst>
    <pc:chgData name="Danil Reis Farias" userId="S::danil.farias@defesa.gov.br::32560bfb-31a4-400c-9cf7-5a963aacb0ab" providerId="AD" clId="Web-{018E9499-8C22-7171-9D91-CFFCE7A53FC4}"/>
    <pc:docChg chg="modSld">
      <pc:chgData name="Danil Reis Farias" userId="S::danil.farias@defesa.gov.br::32560bfb-31a4-400c-9cf7-5a963aacb0ab" providerId="AD" clId="Web-{018E9499-8C22-7171-9D91-CFFCE7A53FC4}" dt="2021-11-30T14:16:39.143" v="23"/>
      <pc:docMkLst>
        <pc:docMk/>
      </pc:docMkLst>
      <pc:sldChg chg="addSp delSp modSp">
        <pc:chgData name="Danil Reis Farias" userId="S::danil.farias@defesa.gov.br::32560bfb-31a4-400c-9cf7-5a963aacb0ab" providerId="AD" clId="Web-{018E9499-8C22-7171-9D91-CFFCE7A53FC4}" dt="2021-11-30T14:16:39.143" v="23"/>
        <pc:sldMkLst>
          <pc:docMk/>
          <pc:sldMk cId="154281157" sldId="789"/>
        </pc:sldMkLst>
        <pc:spChg chg="del mod">
          <ac:chgData name="Danil Reis Farias" userId="S::danil.farias@defesa.gov.br::32560bfb-31a4-400c-9cf7-5a963aacb0ab" providerId="AD" clId="Web-{018E9499-8C22-7171-9D91-CFFCE7A53FC4}" dt="2021-11-30T14:08:27.226" v="15"/>
          <ac:spMkLst>
            <pc:docMk/>
            <pc:sldMk cId="154281157" sldId="789"/>
            <ac:spMk id="3" creationId="{690B3C34-571F-4CF5-9C00-CFFDDA197667}"/>
          </ac:spMkLst>
        </pc:spChg>
        <pc:spChg chg="mod">
          <ac:chgData name="Danil Reis Farias" userId="S::danil.farias@defesa.gov.br::32560bfb-31a4-400c-9cf7-5a963aacb0ab" providerId="AD" clId="Web-{018E9499-8C22-7171-9D91-CFFCE7A53FC4}" dt="2021-11-30T14:08:43.414" v="16" actId="1076"/>
          <ac:spMkLst>
            <pc:docMk/>
            <pc:sldMk cId="154281157" sldId="789"/>
            <ac:spMk id="12" creationId="{23D4210D-CB3F-4D7C-AEB8-CD5ED92C6134}"/>
          </ac:spMkLst>
        </pc:spChg>
        <pc:picChg chg="add del mod">
          <ac:chgData name="Danil Reis Farias" userId="S::danil.farias@defesa.gov.br::32560bfb-31a4-400c-9cf7-5a963aacb0ab" providerId="AD" clId="Web-{018E9499-8C22-7171-9D91-CFFCE7A53FC4}" dt="2021-11-30T14:07:42.412" v="7"/>
          <ac:picMkLst>
            <pc:docMk/>
            <pc:sldMk cId="154281157" sldId="789"/>
            <ac:picMk id="2" creationId="{5D53A5CF-4105-4470-85DD-E8CD38E4EAB6}"/>
          </ac:picMkLst>
        </pc:picChg>
        <pc:picChg chg="add mod">
          <ac:chgData name="Danil Reis Farias" userId="S::danil.farias@defesa.gov.br::32560bfb-31a4-400c-9cf7-5a963aacb0ab" providerId="AD" clId="Web-{018E9499-8C22-7171-9D91-CFFCE7A53FC4}" dt="2021-11-30T14:08:10.179" v="13" actId="14100"/>
          <ac:picMkLst>
            <pc:docMk/>
            <pc:sldMk cId="154281157" sldId="789"/>
            <ac:picMk id="4" creationId="{5755DF34-6DCC-46BE-A6A5-E2770BDD148D}"/>
          </ac:picMkLst>
        </pc:picChg>
        <pc:picChg chg="add del mod">
          <ac:chgData name="Danil Reis Farias" userId="S::danil.farias@defesa.gov.br::32560bfb-31a4-400c-9cf7-5a963aacb0ab" providerId="AD" clId="Web-{018E9499-8C22-7171-9D91-CFFCE7A53FC4}" dt="2021-11-30T14:16:39.143" v="23"/>
          <ac:picMkLst>
            <pc:docMk/>
            <pc:sldMk cId="154281157" sldId="789"/>
            <ac:picMk id="14" creationId="{DA01657D-897C-45F7-9B3F-D0CC1680BB67}"/>
          </ac:picMkLst>
        </pc:picChg>
      </pc:sldChg>
    </pc:docChg>
  </pc:docChgLst>
  <pc:docChgLst>
    <pc:chgData name="Danil Reis Farias" userId="S::danil.farias@defesa.gov.br::32560bfb-31a4-400c-9cf7-5a963aacb0ab" providerId="AD" clId="Web-{43869F8A-3DBD-4C66-0D48-3056F79042AB}"/>
    <pc:docChg chg="modSld">
      <pc:chgData name="Danil Reis Farias" userId="S::danil.farias@defesa.gov.br::32560bfb-31a4-400c-9cf7-5a963aacb0ab" providerId="AD" clId="Web-{43869F8A-3DBD-4C66-0D48-3056F79042AB}" dt="2021-11-29T14:25:39.758" v="89" actId="20577"/>
      <pc:docMkLst>
        <pc:docMk/>
      </pc:docMkLst>
      <pc:sldChg chg="addSp delSp modSp">
        <pc:chgData name="Danil Reis Farias" userId="S::danil.farias@defesa.gov.br::32560bfb-31a4-400c-9cf7-5a963aacb0ab" providerId="AD" clId="Web-{43869F8A-3DBD-4C66-0D48-3056F79042AB}" dt="2021-11-29T14:25:39.758" v="89" actId="20577"/>
        <pc:sldMkLst>
          <pc:docMk/>
          <pc:sldMk cId="154281157" sldId="789"/>
        </pc:sldMkLst>
        <pc:spChg chg="add del mod">
          <ac:chgData name="Danil Reis Farias" userId="S::danil.farias@defesa.gov.br::32560bfb-31a4-400c-9cf7-5a963aacb0ab" providerId="AD" clId="Web-{43869F8A-3DBD-4C66-0D48-3056F79042AB}" dt="2021-11-29T13:59:19.893" v="3"/>
          <ac:spMkLst>
            <pc:docMk/>
            <pc:sldMk cId="154281157" sldId="789"/>
            <ac:spMk id="2" creationId="{A989C701-26D2-49EE-866C-435B8178BFA4}"/>
          </ac:spMkLst>
        </pc:spChg>
        <pc:spChg chg="add">
          <ac:chgData name="Danil Reis Farias" userId="S::danil.farias@defesa.gov.br::32560bfb-31a4-400c-9cf7-5a963aacb0ab" providerId="AD" clId="Web-{43869F8A-3DBD-4C66-0D48-3056F79042AB}" dt="2021-11-29T14:01:25.116" v="4"/>
          <ac:spMkLst>
            <pc:docMk/>
            <pc:sldMk cId="154281157" sldId="789"/>
            <ac:spMk id="3" creationId="{690B3C34-571F-4CF5-9C00-CFFDDA197667}"/>
          </ac:spMkLst>
        </pc:spChg>
        <pc:spChg chg="add mod">
          <ac:chgData name="Danil Reis Farias" userId="S::danil.farias@defesa.gov.br::32560bfb-31a4-400c-9cf7-5a963aacb0ab" providerId="AD" clId="Web-{43869F8A-3DBD-4C66-0D48-3056F79042AB}" dt="2021-11-29T14:02:21.602" v="22" actId="14100"/>
          <ac:spMkLst>
            <pc:docMk/>
            <pc:sldMk cId="154281157" sldId="789"/>
            <ac:spMk id="7" creationId="{54A97001-EF6B-4132-BD5C-CB512C862CE5}"/>
          </ac:spMkLst>
        </pc:spChg>
        <pc:spChg chg="del mod">
          <ac:chgData name="Danil Reis Farias" userId="S::danil.farias@defesa.gov.br::32560bfb-31a4-400c-9cf7-5a963aacb0ab" providerId="AD" clId="Web-{43869F8A-3DBD-4C66-0D48-3056F79042AB}" dt="2021-11-29T14:04:30.074" v="66"/>
          <ac:spMkLst>
            <pc:docMk/>
            <pc:sldMk cId="154281157" sldId="789"/>
            <ac:spMk id="9" creationId="{ADAD5A5A-9BF4-44ED-BA4C-348C116E64A9}"/>
          </ac:spMkLst>
        </pc:spChg>
        <pc:spChg chg="add mod">
          <ac:chgData name="Danil Reis Farias" userId="S::danil.farias@defesa.gov.br::32560bfb-31a4-400c-9cf7-5a963aacb0ab" providerId="AD" clId="Web-{43869F8A-3DBD-4C66-0D48-3056F79042AB}" dt="2021-11-29T14:25:07.522" v="78" actId="1076"/>
          <ac:spMkLst>
            <pc:docMk/>
            <pc:sldMk cId="154281157" sldId="789"/>
            <ac:spMk id="11" creationId="{7E40C622-B68D-4F7D-9D73-59CECC47DF46}"/>
          </ac:spMkLst>
        </pc:spChg>
        <pc:spChg chg="add mod">
          <ac:chgData name="Danil Reis Farias" userId="S::danil.farias@defesa.gov.br::32560bfb-31a4-400c-9cf7-5a963aacb0ab" providerId="AD" clId="Web-{43869F8A-3DBD-4C66-0D48-3056F79042AB}" dt="2021-11-29T14:25:39.758" v="89" actId="20577"/>
          <ac:spMkLst>
            <pc:docMk/>
            <pc:sldMk cId="154281157" sldId="789"/>
            <ac:spMk id="12" creationId="{23D4210D-CB3F-4D7C-AEB8-CD5ED92C6134}"/>
          </ac:spMkLst>
        </pc:spChg>
        <pc:spChg chg="add mod">
          <ac:chgData name="Danil Reis Farias" userId="S::danil.farias@defesa.gov.br::32560bfb-31a4-400c-9cf7-5a963aacb0ab" providerId="AD" clId="Web-{43869F8A-3DBD-4C66-0D48-3056F79042AB}" dt="2021-11-29T14:03:38.354" v="26" actId="1076"/>
          <ac:spMkLst>
            <pc:docMk/>
            <pc:sldMk cId="154281157" sldId="789"/>
            <ac:spMk id="15" creationId="{A7CB894A-4F73-453B-977F-930302430691}"/>
          </ac:spMkLst>
        </pc:spChg>
        <pc:picChg chg="add mod">
          <ac:chgData name="Danil Reis Farias" userId="S::danil.farias@defesa.gov.br::32560bfb-31a4-400c-9cf7-5a963aacb0ab" providerId="AD" clId="Web-{43869F8A-3DBD-4C66-0D48-3056F79042AB}" dt="2021-11-29T14:04:50.590" v="70" actId="1076"/>
          <ac:picMkLst>
            <pc:docMk/>
            <pc:sldMk cId="154281157" sldId="789"/>
            <ac:picMk id="13" creationId="{B298FE13-A418-44CC-BC1C-D7D449E8E3EA}"/>
          </ac:picMkLst>
        </pc:picChg>
        <pc:picChg chg="add mod">
          <ac:chgData name="Danil Reis Farias" userId="S::danil.farias@defesa.gov.br::32560bfb-31a4-400c-9cf7-5a963aacb0ab" providerId="AD" clId="Web-{43869F8A-3DBD-4C66-0D48-3056F79042AB}" dt="2021-11-29T14:24:36.834" v="74" actId="1076"/>
          <ac:picMkLst>
            <pc:docMk/>
            <pc:sldMk cId="154281157" sldId="789"/>
            <ac:picMk id="14" creationId="{DA01657D-897C-45F7-9B3F-D0CC1680BB67}"/>
          </ac:picMkLst>
        </pc:picChg>
      </pc:sldChg>
    </pc:docChg>
  </pc:docChgLst>
  <pc:docChgLst>
    <pc:chgData name="Luiz Alexandre Rodrigues Silva" userId="d53eccb4-ea09-41dd-b86c-65a5d070bd9b" providerId="ADAL" clId="{E56B5C9D-D4E2-428A-8058-B86E4F767CCD}"/>
    <pc:docChg chg="undo custSel addSld delSld modSld sldOrd">
      <pc:chgData name="Luiz Alexandre Rodrigues Silva" userId="d53eccb4-ea09-41dd-b86c-65a5d070bd9b" providerId="ADAL" clId="{E56B5C9D-D4E2-428A-8058-B86E4F767CCD}" dt="2021-07-12T15:54:31.423" v="1933" actId="47"/>
      <pc:docMkLst>
        <pc:docMk/>
      </pc:docMkLst>
      <pc:sldChg chg="addSp delSp modSp del mod">
        <pc:chgData name="Luiz Alexandre Rodrigues Silva" userId="d53eccb4-ea09-41dd-b86c-65a5d070bd9b" providerId="ADAL" clId="{E56B5C9D-D4E2-428A-8058-B86E4F767CCD}" dt="2021-07-12T15:54:26.260" v="1929" actId="47"/>
        <pc:sldMkLst>
          <pc:docMk/>
          <pc:sldMk cId="0" sldId="267"/>
        </pc:sldMkLst>
        <pc:spChg chg="add del mod">
          <ac:chgData name="Luiz Alexandre Rodrigues Silva" userId="d53eccb4-ea09-41dd-b86c-65a5d070bd9b" providerId="ADAL" clId="{E56B5C9D-D4E2-428A-8058-B86E4F767CCD}" dt="2021-07-12T14:06:45.548" v="1214" actId="478"/>
          <ac:spMkLst>
            <pc:docMk/>
            <pc:sldMk cId="0" sldId="267"/>
            <ac:spMk id="5" creationId="{3FB3E8DC-AD5E-49EC-96D8-E1AC1D4B6AF7}"/>
          </ac:spMkLst>
        </pc:spChg>
        <pc:spChg chg="add del mod">
          <ac:chgData name="Luiz Alexandre Rodrigues Silva" userId="d53eccb4-ea09-41dd-b86c-65a5d070bd9b" providerId="ADAL" clId="{E56B5C9D-D4E2-428A-8058-B86E4F767CCD}" dt="2021-07-12T14:06:47.284" v="1215" actId="478"/>
          <ac:spMkLst>
            <pc:docMk/>
            <pc:sldMk cId="0" sldId="267"/>
            <ac:spMk id="6" creationId="{C84097C8-7911-42D6-ADFB-914CCB1F9893}"/>
          </ac:spMkLst>
        </pc:spChg>
        <pc:spChg chg="add mod">
          <ac:chgData name="Luiz Alexandre Rodrigues Silva" userId="d53eccb4-ea09-41dd-b86c-65a5d070bd9b" providerId="ADAL" clId="{E56B5C9D-D4E2-428A-8058-B86E4F767CCD}" dt="2021-07-12T14:29:23.458" v="1650" actId="20577"/>
          <ac:spMkLst>
            <pc:docMk/>
            <pc:sldMk cId="0" sldId="267"/>
            <ac:spMk id="10" creationId="{6D0605F0-5722-4BE3-B718-5F938C6F8C8A}"/>
          </ac:spMkLst>
        </pc:spChg>
        <pc:spChg chg="add del mod">
          <ac:chgData name="Luiz Alexandre Rodrigues Silva" userId="d53eccb4-ea09-41dd-b86c-65a5d070bd9b" providerId="ADAL" clId="{E56B5C9D-D4E2-428A-8058-B86E4F767CCD}" dt="2021-07-12T14:26:50.073" v="1543" actId="478"/>
          <ac:spMkLst>
            <pc:docMk/>
            <pc:sldMk cId="0" sldId="267"/>
            <ac:spMk id="13" creationId="{A31C3146-4D1D-4D8D-8077-C9D9C2F07203}"/>
          </ac:spMkLst>
        </pc:spChg>
        <pc:spChg chg="add mod">
          <ac:chgData name="Luiz Alexandre Rodrigues Silva" userId="d53eccb4-ea09-41dd-b86c-65a5d070bd9b" providerId="ADAL" clId="{E56B5C9D-D4E2-428A-8058-B86E4F767CCD}" dt="2021-07-12T14:27:08.778" v="1545" actId="1076"/>
          <ac:spMkLst>
            <pc:docMk/>
            <pc:sldMk cId="0" sldId="267"/>
            <ac:spMk id="15" creationId="{13102FC9-C650-48C8-A284-C3B7C7C1658B}"/>
          </ac:spMkLst>
        </pc:spChg>
        <pc:picChg chg="add del">
          <ac:chgData name="Luiz Alexandre Rodrigues Silva" userId="d53eccb4-ea09-41dd-b86c-65a5d070bd9b" providerId="ADAL" clId="{E56B5C9D-D4E2-428A-8058-B86E4F767CCD}" dt="2021-07-12T14:06:41.970" v="1212" actId="478"/>
          <ac:picMkLst>
            <pc:docMk/>
            <pc:sldMk cId="0" sldId="267"/>
            <ac:picMk id="3" creationId="{AB2E7304-1B95-419A-9A54-E4B1AAAE5E0B}"/>
          </ac:picMkLst>
        </pc:picChg>
        <pc:picChg chg="add del mod">
          <ac:chgData name="Luiz Alexandre Rodrigues Silva" userId="d53eccb4-ea09-41dd-b86c-65a5d070bd9b" providerId="ADAL" clId="{E56B5C9D-D4E2-428A-8058-B86E4F767CCD}" dt="2021-07-12T14:26:47.713" v="1542" actId="478"/>
          <ac:picMkLst>
            <pc:docMk/>
            <pc:sldMk cId="0" sldId="267"/>
            <ac:picMk id="12" creationId="{B2736C4A-0112-4069-A297-6ED48966A603}"/>
          </ac:picMkLst>
        </pc:picChg>
        <pc:picChg chg="add mod">
          <ac:chgData name="Luiz Alexandre Rodrigues Silva" userId="d53eccb4-ea09-41dd-b86c-65a5d070bd9b" providerId="ADAL" clId="{E56B5C9D-D4E2-428A-8058-B86E4F767CCD}" dt="2021-07-12T14:27:08.778" v="1545" actId="1076"/>
          <ac:picMkLst>
            <pc:docMk/>
            <pc:sldMk cId="0" sldId="267"/>
            <ac:picMk id="14" creationId="{1C4938B7-9195-402C-880C-2FA56C3BB99F}"/>
          </ac:picMkLst>
        </pc:picChg>
        <pc:picChg chg="add mod">
          <ac:chgData name="Luiz Alexandre Rodrigues Silva" userId="d53eccb4-ea09-41dd-b86c-65a5d070bd9b" providerId="ADAL" clId="{E56B5C9D-D4E2-428A-8058-B86E4F767CCD}" dt="2021-07-12T14:27:16.290" v="1547" actId="1076"/>
          <ac:picMkLst>
            <pc:docMk/>
            <pc:sldMk cId="0" sldId="267"/>
            <ac:picMk id="16" creationId="{64AF8A50-29BD-4F8C-816A-77F91A8A1AA6}"/>
          </ac:picMkLst>
        </pc:picChg>
      </pc:sldChg>
      <pc:sldChg chg="modSp add del mod">
        <pc:chgData name="Luiz Alexandre Rodrigues Silva" userId="d53eccb4-ea09-41dd-b86c-65a5d070bd9b" providerId="ADAL" clId="{E56B5C9D-D4E2-428A-8058-B86E4F767CCD}" dt="2021-07-12T14:27:30.352" v="1548" actId="47"/>
        <pc:sldMkLst>
          <pc:docMk/>
          <pc:sldMk cId="1679378062" sldId="725"/>
        </pc:sldMkLst>
        <pc:spChg chg="mod">
          <ac:chgData name="Luiz Alexandre Rodrigues Silva" userId="d53eccb4-ea09-41dd-b86c-65a5d070bd9b" providerId="ADAL" clId="{E56B5C9D-D4E2-428A-8058-B86E4F767CCD}" dt="2021-07-12T14:18:07.859" v="1364" actId="20577"/>
          <ac:spMkLst>
            <pc:docMk/>
            <pc:sldMk cId="1679378062" sldId="725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3:46:29.395" v="327" actId="20577"/>
          <ac:spMkLst>
            <pc:docMk/>
            <pc:sldMk cId="1679378062" sldId="725"/>
            <ac:spMk id="11" creationId="{00000000-0000-0000-0000-000000000000}"/>
          </ac:spMkLst>
        </pc:spChg>
      </pc:sldChg>
      <pc:sldChg chg="addSp delSp modSp add del mod">
        <pc:chgData name="Luiz Alexandre Rodrigues Silva" userId="d53eccb4-ea09-41dd-b86c-65a5d070bd9b" providerId="ADAL" clId="{E56B5C9D-D4E2-428A-8058-B86E4F767CCD}" dt="2021-07-12T15:54:29.932" v="1932" actId="47"/>
        <pc:sldMkLst>
          <pc:docMk/>
          <pc:sldMk cId="3791539565" sldId="727"/>
        </pc:sldMkLst>
        <pc:spChg chg="add mod">
          <ac:chgData name="Luiz Alexandre Rodrigues Silva" userId="d53eccb4-ea09-41dd-b86c-65a5d070bd9b" providerId="ADAL" clId="{E56B5C9D-D4E2-428A-8058-B86E4F767CCD}" dt="2021-07-12T14:34:09.851" v="1740" actId="1076"/>
          <ac:spMkLst>
            <pc:docMk/>
            <pc:sldMk cId="3791539565" sldId="727"/>
            <ac:spMk id="3" creationId="{46D0F045-22D3-429D-8108-643965532750}"/>
          </ac:spMkLst>
        </pc:spChg>
        <pc:spChg chg="add del mod">
          <ac:chgData name="Luiz Alexandre Rodrigues Silva" userId="d53eccb4-ea09-41dd-b86c-65a5d070bd9b" providerId="ADAL" clId="{E56B5C9D-D4E2-428A-8058-B86E4F767CCD}" dt="2021-07-12T14:35:48.073" v="1868" actId="478"/>
          <ac:spMkLst>
            <pc:docMk/>
            <pc:sldMk cId="3791539565" sldId="727"/>
            <ac:spMk id="4" creationId="{F2E6FE33-03A0-4961-85B7-AE434625652A}"/>
          </ac:spMkLst>
        </pc:spChg>
        <pc:spChg chg="mod">
          <ac:chgData name="Luiz Alexandre Rodrigues Silva" userId="d53eccb4-ea09-41dd-b86c-65a5d070bd9b" providerId="ADAL" clId="{E56B5C9D-D4E2-428A-8058-B86E4F767CCD}" dt="2021-07-12T14:18:25.171" v="1382" actId="20577"/>
          <ac:spMkLst>
            <pc:docMk/>
            <pc:sldMk cId="3791539565" sldId="727"/>
            <ac:spMk id="8" creationId="{00000000-0000-0000-0000-000000000000}"/>
          </ac:spMkLst>
        </pc:spChg>
        <pc:spChg chg="add del mod">
          <ac:chgData name="Luiz Alexandre Rodrigues Silva" userId="d53eccb4-ea09-41dd-b86c-65a5d070bd9b" providerId="ADAL" clId="{E56B5C9D-D4E2-428A-8058-B86E4F767CCD}" dt="2021-07-12T14:35:50.529" v="1869" actId="478"/>
          <ac:spMkLst>
            <pc:docMk/>
            <pc:sldMk cId="3791539565" sldId="727"/>
            <ac:spMk id="9" creationId="{34102C61-9217-4D53-B395-7EAFB5224890}"/>
          </ac:spMkLst>
        </pc:spChg>
        <pc:spChg chg="add del mod">
          <ac:chgData name="Luiz Alexandre Rodrigues Silva" userId="d53eccb4-ea09-41dd-b86c-65a5d070bd9b" providerId="ADAL" clId="{E56B5C9D-D4E2-428A-8058-B86E4F767CCD}" dt="2021-07-12T14:35:55.705" v="1871" actId="478"/>
          <ac:spMkLst>
            <pc:docMk/>
            <pc:sldMk cId="3791539565" sldId="727"/>
            <ac:spMk id="10" creationId="{38FC94CE-EE1C-4DEF-9364-9770364FA24C}"/>
          </ac:spMkLst>
        </pc:spChg>
        <pc:picChg chg="del">
          <ac:chgData name="Luiz Alexandre Rodrigues Silva" userId="d53eccb4-ea09-41dd-b86c-65a5d070bd9b" providerId="ADAL" clId="{E56B5C9D-D4E2-428A-8058-B86E4F767CCD}" dt="2021-07-12T14:33:55.601" v="1733" actId="478"/>
          <ac:picMkLst>
            <pc:docMk/>
            <pc:sldMk cId="3791539565" sldId="727"/>
            <ac:picMk id="2" creationId="{00000000-0000-0000-0000-000000000000}"/>
          </ac:picMkLst>
        </pc:picChg>
        <pc:picChg chg="add mod">
          <ac:chgData name="Luiz Alexandre Rodrigues Silva" userId="d53eccb4-ea09-41dd-b86c-65a5d070bd9b" providerId="ADAL" clId="{E56B5C9D-D4E2-428A-8058-B86E4F767CCD}" dt="2021-07-12T14:35:57.839" v="1872" actId="1076"/>
          <ac:picMkLst>
            <pc:docMk/>
            <pc:sldMk cId="3791539565" sldId="727"/>
            <ac:picMk id="11" creationId="{92A65317-3403-4981-9107-29307AE9B06F}"/>
          </ac:picMkLst>
        </pc:picChg>
        <pc:picChg chg="add mod">
          <ac:chgData name="Luiz Alexandre Rodrigues Silva" userId="d53eccb4-ea09-41dd-b86c-65a5d070bd9b" providerId="ADAL" clId="{E56B5C9D-D4E2-428A-8058-B86E4F767CCD}" dt="2021-07-12T14:37:04.376" v="1884" actId="14100"/>
          <ac:picMkLst>
            <pc:docMk/>
            <pc:sldMk cId="3791539565" sldId="727"/>
            <ac:picMk id="13" creationId="{B4AD6308-CF96-4378-AF13-83F14EEE9558}"/>
          </ac:picMkLst>
        </pc:picChg>
        <pc:picChg chg="add del mod">
          <ac:chgData name="Luiz Alexandre Rodrigues Silva" userId="d53eccb4-ea09-41dd-b86c-65a5d070bd9b" providerId="ADAL" clId="{E56B5C9D-D4E2-428A-8058-B86E4F767CCD}" dt="2021-07-12T14:37:36.337" v="1888" actId="478"/>
          <ac:picMkLst>
            <pc:docMk/>
            <pc:sldMk cId="3791539565" sldId="727"/>
            <ac:picMk id="15" creationId="{0E310DC4-7D69-40EA-B61B-0A7EE5BA8C6D}"/>
          </ac:picMkLst>
        </pc:picChg>
        <pc:picChg chg="add mod">
          <ac:chgData name="Luiz Alexandre Rodrigues Silva" userId="d53eccb4-ea09-41dd-b86c-65a5d070bd9b" providerId="ADAL" clId="{E56B5C9D-D4E2-428A-8058-B86E4F767CCD}" dt="2021-07-12T14:37:48.594" v="1894" actId="1038"/>
          <ac:picMkLst>
            <pc:docMk/>
            <pc:sldMk cId="3791539565" sldId="727"/>
            <ac:picMk id="17" creationId="{CE1EA5FF-6B6D-4AA0-A883-87157002F3F9}"/>
          </ac:picMkLst>
        </pc:picChg>
        <pc:cxnChg chg="del">
          <ac:chgData name="Luiz Alexandre Rodrigues Silva" userId="d53eccb4-ea09-41dd-b86c-65a5d070bd9b" providerId="ADAL" clId="{E56B5C9D-D4E2-428A-8058-B86E4F767CCD}" dt="2021-07-12T14:37:08.530" v="1885" actId="478"/>
          <ac:cxnSpMkLst>
            <pc:docMk/>
            <pc:sldMk cId="3791539565" sldId="727"/>
            <ac:cxnSpMk id="5" creationId="{00000000-0000-0000-0000-000000000000}"/>
          </ac:cxnSpMkLst>
        </pc:cxnChg>
      </pc:sldChg>
      <pc:sldChg chg="addSp modSp add del mod">
        <pc:chgData name="Luiz Alexandre Rodrigues Silva" userId="d53eccb4-ea09-41dd-b86c-65a5d070bd9b" providerId="ADAL" clId="{E56B5C9D-D4E2-428A-8058-B86E4F767CCD}" dt="2021-07-12T15:54:27.708" v="1930" actId="47"/>
        <pc:sldMkLst>
          <pc:docMk/>
          <pc:sldMk cId="1875259297" sldId="728"/>
        </pc:sldMkLst>
        <pc:spChg chg="add mod">
          <ac:chgData name="Luiz Alexandre Rodrigues Silva" userId="d53eccb4-ea09-41dd-b86c-65a5d070bd9b" providerId="ADAL" clId="{E56B5C9D-D4E2-428A-8058-B86E4F767CCD}" dt="2021-07-12T14:30:22.453" v="1722" actId="1076"/>
          <ac:spMkLst>
            <pc:docMk/>
            <pc:sldMk cId="1875259297" sldId="728"/>
            <ac:spMk id="2" creationId="{58013672-008F-4B35-925B-D7B7F3409F02}"/>
          </ac:spMkLst>
        </pc:spChg>
        <pc:spChg chg="mod">
          <ac:chgData name="Luiz Alexandre Rodrigues Silva" userId="d53eccb4-ea09-41dd-b86c-65a5d070bd9b" providerId="ADAL" clId="{E56B5C9D-D4E2-428A-8058-B86E4F767CCD}" dt="2021-07-12T14:18:14.468" v="1370" actId="20577"/>
          <ac:spMkLst>
            <pc:docMk/>
            <pc:sldMk cId="1875259297" sldId="728"/>
            <ac:spMk id="8" creationId="{00000000-0000-0000-0000-000000000000}"/>
          </ac:spMkLst>
        </pc:spChg>
        <pc:picChg chg="mod">
          <ac:chgData name="Luiz Alexandre Rodrigues Silva" userId="d53eccb4-ea09-41dd-b86c-65a5d070bd9b" providerId="ADAL" clId="{E56B5C9D-D4E2-428A-8058-B86E4F767CCD}" dt="2021-07-12T14:29:31.537" v="1651" actId="1076"/>
          <ac:picMkLst>
            <pc:docMk/>
            <pc:sldMk cId="1875259297" sldId="728"/>
            <ac:picMk id="6" creationId="{00000000-0000-0000-0000-000000000000}"/>
          </ac:picMkLst>
        </pc:picChg>
      </pc:sldChg>
      <pc:sldChg chg="addSp delSp modSp add del mod delAnim">
        <pc:chgData name="Luiz Alexandre Rodrigues Silva" userId="d53eccb4-ea09-41dd-b86c-65a5d070bd9b" providerId="ADAL" clId="{E56B5C9D-D4E2-428A-8058-B86E4F767CCD}" dt="2021-07-12T15:54:28.541" v="1931" actId="47"/>
        <pc:sldMkLst>
          <pc:docMk/>
          <pc:sldMk cId="1046339643" sldId="729"/>
        </pc:sldMkLst>
        <pc:spChg chg="mod">
          <ac:chgData name="Luiz Alexandre Rodrigues Silva" userId="d53eccb4-ea09-41dd-b86c-65a5d070bd9b" providerId="ADAL" clId="{E56B5C9D-D4E2-428A-8058-B86E4F767CCD}" dt="2021-07-12T14:18:18.441" v="1376" actId="20577"/>
          <ac:spMkLst>
            <pc:docMk/>
            <pc:sldMk cId="1046339643" sldId="729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4:32:42.028" v="1732" actId="1076"/>
          <ac:spMkLst>
            <pc:docMk/>
            <pc:sldMk cId="1046339643" sldId="729"/>
            <ac:spMk id="10" creationId="{00000000-0000-0000-0000-000000000000}"/>
          </ac:spMkLst>
        </pc:spChg>
        <pc:picChg chg="add mod">
          <ac:chgData name="Luiz Alexandre Rodrigues Silva" userId="d53eccb4-ea09-41dd-b86c-65a5d070bd9b" providerId="ADAL" clId="{E56B5C9D-D4E2-428A-8058-B86E4F767CCD}" dt="2021-07-12T14:32:32.782" v="1731" actId="1076"/>
          <ac:picMkLst>
            <pc:docMk/>
            <pc:sldMk cId="1046339643" sldId="729"/>
            <ac:picMk id="3" creationId="{DB079A59-9079-45CC-A4CF-BDB2E1C368C6}"/>
          </ac:picMkLst>
        </pc:picChg>
        <pc:picChg chg="mod">
          <ac:chgData name="Luiz Alexandre Rodrigues Silva" userId="d53eccb4-ea09-41dd-b86c-65a5d070bd9b" providerId="ADAL" clId="{E56B5C9D-D4E2-428A-8058-B86E4F767CCD}" dt="2021-07-12T14:32:13.774" v="1728" actId="1076"/>
          <ac:picMkLst>
            <pc:docMk/>
            <pc:sldMk cId="1046339643" sldId="729"/>
            <ac:picMk id="4" creationId="{00000000-0000-0000-0000-000000000000}"/>
          </ac:picMkLst>
        </pc:picChg>
        <pc:picChg chg="del">
          <ac:chgData name="Luiz Alexandre Rodrigues Silva" userId="d53eccb4-ea09-41dd-b86c-65a5d070bd9b" providerId="ADAL" clId="{E56B5C9D-D4E2-428A-8058-B86E4F767CCD}" dt="2021-07-12T14:31:18.915" v="1723" actId="478"/>
          <ac:picMkLst>
            <pc:docMk/>
            <pc:sldMk cId="1046339643" sldId="729"/>
            <ac:picMk id="11" creationId="{00000000-0000-0000-0000-000000000000}"/>
          </ac:picMkLst>
        </pc:picChg>
      </pc:sldChg>
      <pc:sldChg chg="addSp delSp modSp add del mod ord">
        <pc:chgData name="Luiz Alexandre Rodrigues Silva" userId="d53eccb4-ea09-41dd-b86c-65a5d070bd9b" providerId="ADAL" clId="{E56B5C9D-D4E2-428A-8058-B86E4F767CCD}" dt="2021-07-12T15:54:25.057" v="1928" actId="47"/>
        <pc:sldMkLst>
          <pc:docMk/>
          <pc:sldMk cId="1304570570" sldId="732"/>
        </pc:sldMkLst>
        <pc:spChg chg="mod">
          <ac:chgData name="Luiz Alexandre Rodrigues Silva" userId="d53eccb4-ea09-41dd-b86c-65a5d070bd9b" providerId="ADAL" clId="{E56B5C9D-D4E2-428A-8058-B86E4F767CCD}" dt="2021-07-12T14:17:50.562" v="1358" actId="20577"/>
          <ac:spMkLst>
            <pc:docMk/>
            <pc:sldMk cId="1304570570" sldId="732"/>
            <ac:spMk id="5" creationId="{3FB3E8DC-AD5E-49EC-96D8-E1AC1D4B6AF7}"/>
          </ac:spMkLst>
        </pc:spChg>
        <pc:spChg chg="add mod">
          <ac:chgData name="Luiz Alexandre Rodrigues Silva" userId="d53eccb4-ea09-41dd-b86c-65a5d070bd9b" providerId="ADAL" clId="{E56B5C9D-D4E2-428A-8058-B86E4F767CCD}" dt="2021-07-12T14:14:48.926" v="1288" actId="114"/>
          <ac:spMkLst>
            <pc:docMk/>
            <pc:sldMk cId="1304570570" sldId="732"/>
            <ac:spMk id="6" creationId="{C0899E66-EFF1-4CF6-A435-A7F3F4591EF8}"/>
          </ac:spMkLst>
        </pc:spChg>
        <pc:spChg chg="del">
          <ac:chgData name="Luiz Alexandre Rodrigues Silva" userId="d53eccb4-ea09-41dd-b86c-65a5d070bd9b" providerId="ADAL" clId="{E56B5C9D-D4E2-428A-8058-B86E4F767CCD}" dt="2021-07-12T14:06:55.235" v="1218" actId="478"/>
          <ac:spMkLst>
            <pc:docMk/>
            <pc:sldMk cId="1304570570" sldId="732"/>
            <ac:spMk id="10" creationId="{6D0605F0-5722-4BE3-B718-5F938C6F8C8A}"/>
          </ac:spMkLst>
        </pc:spChg>
        <pc:picChg chg="mod">
          <ac:chgData name="Luiz Alexandre Rodrigues Silva" userId="d53eccb4-ea09-41dd-b86c-65a5d070bd9b" providerId="ADAL" clId="{E56B5C9D-D4E2-428A-8058-B86E4F767CCD}" dt="2021-07-12T14:14:23.667" v="1279" actId="1076"/>
          <ac:picMkLst>
            <pc:docMk/>
            <pc:sldMk cId="1304570570" sldId="732"/>
            <ac:picMk id="3" creationId="{AB2E7304-1B95-419A-9A54-E4B1AAAE5E0B}"/>
          </ac:picMkLst>
        </pc:picChg>
        <pc:picChg chg="add mod">
          <ac:chgData name="Luiz Alexandre Rodrigues Silva" userId="d53eccb4-ea09-41dd-b86c-65a5d070bd9b" providerId="ADAL" clId="{E56B5C9D-D4E2-428A-8058-B86E4F767CCD}" dt="2021-07-12T14:14:11.538" v="1276" actId="1036"/>
          <ac:picMkLst>
            <pc:docMk/>
            <pc:sldMk cId="1304570570" sldId="732"/>
            <ac:picMk id="4" creationId="{D2CC1BD1-6A6A-47EF-BCA4-0B003049881D}"/>
          </ac:picMkLst>
        </pc:picChg>
      </pc:sldChg>
      <pc:sldChg chg="addSp delSp modSp add del mod">
        <pc:chgData name="Luiz Alexandre Rodrigues Silva" userId="d53eccb4-ea09-41dd-b86c-65a5d070bd9b" providerId="ADAL" clId="{E56B5C9D-D4E2-428A-8058-B86E4F767CCD}" dt="2021-07-12T15:54:31.423" v="1933" actId="47"/>
        <pc:sldMkLst>
          <pc:docMk/>
          <pc:sldMk cId="3150174674" sldId="734"/>
        </pc:sldMkLst>
        <pc:picChg chg="add mod">
          <ac:chgData name="Luiz Alexandre Rodrigues Silva" userId="d53eccb4-ea09-41dd-b86c-65a5d070bd9b" providerId="ADAL" clId="{E56B5C9D-D4E2-428A-8058-B86E4F767CCD}" dt="2021-07-12T14:38:39.652" v="1902" actId="1076"/>
          <ac:picMkLst>
            <pc:docMk/>
            <pc:sldMk cId="3150174674" sldId="734"/>
            <ac:picMk id="4" creationId="{34B519CF-8CA5-4290-A98A-FCF6F121AE8A}"/>
          </ac:picMkLst>
        </pc:picChg>
        <pc:picChg chg="add mod">
          <ac:chgData name="Luiz Alexandre Rodrigues Silva" userId="d53eccb4-ea09-41dd-b86c-65a5d070bd9b" providerId="ADAL" clId="{E56B5C9D-D4E2-428A-8058-B86E4F767CCD}" dt="2021-07-12T14:39:43.408" v="1926" actId="14100"/>
          <ac:picMkLst>
            <pc:docMk/>
            <pc:sldMk cId="3150174674" sldId="734"/>
            <ac:picMk id="6" creationId="{E0573749-D7B4-4775-AC9F-E2B19325FD9F}"/>
          </ac:picMkLst>
        </pc:picChg>
        <pc:picChg chg="del">
          <ac:chgData name="Luiz Alexandre Rodrigues Silva" userId="d53eccb4-ea09-41dd-b86c-65a5d070bd9b" providerId="ADAL" clId="{E56B5C9D-D4E2-428A-8058-B86E4F767CCD}" dt="2021-07-12T14:38:32.929" v="1899" actId="478"/>
          <ac:picMkLst>
            <pc:docMk/>
            <pc:sldMk cId="3150174674" sldId="734"/>
            <ac:picMk id="11" creationId="{92A65317-3403-4981-9107-29307AE9B06F}"/>
          </ac:picMkLst>
        </pc:picChg>
        <pc:picChg chg="del">
          <ac:chgData name="Luiz Alexandre Rodrigues Silva" userId="d53eccb4-ea09-41dd-b86c-65a5d070bd9b" providerId="ADAL" clId="{E56B5C9D-D4E2-428A-8058-B86E4F767CCD}" dt="2021-07-12T14:38:32.355" v="1898" actId="478"/>
          <ac:picMkLst>
            <pc:docMk/>
            <pc:sldMk cId="3150174674" sldId="734"/>
            <ac:picMk id="13" creationId="{B4AD6308-CF96-4378-AF13-83F14EEE9558}"/>
          </ac:picMkLst>
        </pc:picChg>
        <pc:picChg chg="del mod">
          <ac:chgData name="Luiz Alexandre Rodrigues Silva" userId="d53eccb4-ea09-41dd-b86c-65a5d070bd9b" providerId="ADAL" clId="{E56B5C9D-D4E2-428A-8058-B86E4F767CCD}" dt="2021-07-12T14:38:31.752" v="1897" actId="478"/>
          <ac:picMkLst>
            <pc:docMk/>
            <pc:sldMk cId="3150174674" sldId="734"/>
            <ac:picMk id="17" creationId="{CE1EA5FF-6B6D-4AA0-A883-87157002F3F9}"/>
          </ac:picMkLst>
        </pc:picChg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036839" sldId="736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0" sldId="737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998157376" sldId="738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2025405193" sldId="739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94263271" sldId="740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57110" sldId="741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869419264" sldId="742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853678910" sldId="743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097047711" sldId="744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592967615" sldId="745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233280242" sldId="746"/>
        </pc:sldMkLst>
      </pc:sldChg>
    </pc:docChg>
  </pc:docChgLst>
  <pc:docChgLst>
    <pc:chgData name="Hamilton Iwamoto da Silva" userId="S::hamilton.silva@defesa.gov.br::2c096c1a-5e08-4303-9939-701d89b63e49" providerId="AD" clId="Web-{9BA6DBE6-8910-470A-9AF0-311BEB81FDF2}"/>
    <pc:docChg chg="addSld delSld modSld">
      <pc:chgData name="Hamilton Iwamoto da Silva" userId="S::hamilton.silva@defesa.gov.br::2c096c1a-5e08-4303-9939-701d89b63e49" providerId="AD" clId="Web-{9BA6DBE6-8910-470A-9AF0-311BEB81FDF2}" dt="2021-07-13T16:38:21.409" v="808" actId="20577"/>
      <pc:docMkLst>
        <pc:docMk/>
      </pc:docMkLst>
      <pc:sldChg chg="addSp delSp modSp">
        <pc:chgData name="Hamilton Iwamoto da Silva" userId="S::hamilton.silva@defesa.gov.br::2c096c1a-5e08-4303-9939-701d89b63e49" providerId="AD" clId="Web-{9BA6DBE6-8910-470A-9AF0-311BEB81FDF2}" dt="2021-07-13T16:33:24.607" v="789"/>
        <pc:sldMkLst>
          <pc:docMk/>
          <pc:sldMk cId="3063329352" sldId="256"/>
        </pc:sldMkLst>
        <pc:picChg chg="add mod">
          <ac:chgData name="Hamilton Iwamoto da Silva" userId="S::hamilton.silva@defesa.gov.br::2c096c1a-5e08-4303-9939-701d89b63e49" providerId="AD" clId="Web-{9BA6DBE6-8910-470A-9AF0-311BEB81FDF2}" dt="2021-07-13T16:33:24.607" v="789"/>
          <ac:picMkLst>
            <pc:docMk/>
            <pc:sldMk cId="3063329352" sldId="256"/>
            <ac:picMk id="4" creationId="{223DC277-FEA5-4D81-A382-A0FC9CA3C1CF}"/>
          </ac:picMkLst>
        </pc:picChg>
        <pc:picChg chg="del">
          <ac:chgData name="Hamilton Iwamoto da Silva" userId="S::hamilton.silva@defesa.gov.br::2c096c1a-5e08-4303-9939-701d89b63e49" providerId="AD" clId="Web-{9BA6DBE6-8910-470A-9AF0-311BEB81FDF2}" dt="2021-07-13T16:32:33.403" v="781"/>
          <ac:picMkLst>
            <pc:docMk/>
            <pc:sldMk cId="3063329352" sldId="256"/>
            <ac:picMk id="10" creationId="{00000000-0000-0000-0000-000000000000}"/>
          </ac:picMkLst>
        </pc:picChg>
      </pc:sldChg>
      <pc:sldChg chg="addSp modSp">
        <pc:chgData name="Hamilton Iwamoto da Silva" userId="S::hamilton.silva@defesa.gov.br::2c096c1a-5e08-4303-9939-701d89b63e49" providerId="AD" clId="Web-{9BA6DBE6-8910-470A-9AF0-311BEB81FDF2}" dt="2021-07-13T16:00:45.632" v="385" actId="20577"/>
        <pc:sldMkLst>
          <pc:docMk/>
          <pc:sldMk cId="3368082267" sldId="281"/>
        </pc:sldMkLst>
        <pc:spChg chg="add mod">
          <ac:chgData name="Hamilton Iwamoto da Silva" userId="S::hamilton.silva@defesa.gov.br::2c096c1a-5e08-4303-9939-701d89b63e49" providerId="AD" clId="Web-{9BA6DBE6-8910-470A-9AF0-311BEB81FDF2}" dt="2021-07-13T16:00:45.632" v="385" actId="20577"/>
          <ac:spMkLst>
            <pc:docMk/>
            <pc:sldMk cId="3368082267" sldId="281"/>
            <ac:spMk id="2" creationId="{3CA62CB7-5ED8-4408-A9F0-7715AC327705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38:21.409" v="808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9BA6DBE6-8910-470A-9AF0-311BEB81FDF2}" dt="2021-07-13T16:38:21.409" v="808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3:40.464" v="429" actId="20577"/>
        <pc:sldMkLst>
          <pc:docMk/>
          <pc:sldMk cId="1771336840" sldId="688"/>
        </pc:sldMkLst>
        <pc:spChg chg="mod">
          <ac:chgData name="Hamilton Iwamoto da Silva" userId="S::hamilton.silva@defesa.gov.br::2c096c1a-5e08-4303-9939-701d89b63e49" providerId="AD" clId="Web-{9BA6DBE6-8910-470A-9AF0-311BEB81FDF2}" dt="2021-07-13T16:03:40.464" v="429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9BA6DBE6-8910-470A-9AF0-311BEB81FDF2}" dt="2021-07-13T16:27:28.694" v="779"/>
        <pc:sldMkLst>
          <pc:docMk/>
          <pc:sldMk cId="158885289" sldId="689"/>
        </pc:sldMkLst>
        <pc:spChg chg="add mod">
          <ac:chgData name="Hamilton Iwamoto da Silva" userId="S::hamilton.silva@defesa.gov.br::2c096c1a-5e08-4303-9939-701d89b63e49" providerId="AD" clId="Web-{9BA6DBE6-8910-470A-9AF0-311BEB81FDF2}" dt="2021-07-13T16:01:59.024" v="391" actId="20577"/>
          <ac:spMkLst>
            <pc:docMk/>
            <pc:sldMk cId="158885289" sldId="689"/>
            <ac:spMk id="2" creationId="{B3AC232D-9D84-47B0-85CF-E62BA7DA154E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26:28.052" v="763"/>
          <ac:picMkLst>
            <pc:docMk/>
            <pc:sldMk cId="158885289" sldId="689"/>
            <ac:picMk id="3" creationId="{BC76BD4F-DB66-4E86-97A6-C44E1DCD250E}"/>
          </ac:picMkLst>
        </pc:picChg>
        <pc:picChg chg="add">
          <ac:chgData name="Hamilton Iwamoto da Silva" userId="S::hamilton.silva@defesa.gov.br::2c096c1a-5e08-4303-9939-701d89b63e49" providerId="AD" clId="Web-{9BA6DBE6-8910-470A-9AF0-311BEB81FDF2}" dt="2021-07-13T16:27:28.694" v="779"/>
          <ac:picMkLst>
            <pc:docMk/>
            <pc:sldMk cId="158885289" sldId="689"/>
            <ac:picMk id="4" creationId="{77B501A1-B261-45A2-9C3F-967A694A6A46}"/>
          </ac:picMkLst>
        </pc:picChg>
      </pc:sldChg>
      <pc:sldChg chg="modSp">
        <pc:chgData name="Hamilton Iwamoto da Silva" userId="S::hamilton.silva@defesa.gov.br::2c096c1a-5e08-4303-9939-701d89b63e49" providerId="AD" clId="Web-{9BA6DBE6-8910-470A-9AF0-311BEB81FDF2}" dt="2021-07-13T16:03:51.995" v="431" actId="20577"/>
        <pc:sldMkLst>
          <pc:docMk/>
          <pc:sldMk cId="2996267990" sldId="701"/>
        </pc:sldMkLst>
        <pc:spChg chg="mod">
          <ac:chgData name="Hamilton Iwamoto da Silva" userId="S::hamilton.silva@defesa.gov.br::2c096c1a-5e08-4303-9939-701d89b63e49" providerId="AD" clId="Web-{9BA6DBE6-8910-470A-9AF0-311BEB81FDF2}" dt="2021-07-13T16:03:51.995" v="431" actId="20577"/>
          <ac:spMkLst>
            <pc:docMk/>
            <pc:sldMk cId="2996267990" sldId="70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10.386" v="433" actId="20577"/>
        <pc:sldMkLst>
          <pc:docMk/>
          <pc:sldMk cId="2263325009" sldId="702"/>
        </pc:sldMkLst>
        <pc:spChg chg="mod">
          <ac:chgData name="Hamilton Iwamoto da Silva" userId="S::hamilton.silva@defesa.gov.br::2c096c1a-5e08-4303-9939-701d89b63e49" providerId="AD" clId="Web-{9BA6DBE6-8910-470A-9AF0-311BEB81FDF2}" dt="2021-07-13T16:04:10.386" v="433" actId="20577"/>
          <ac:spMkLst>
            <pc:docMk/>
            <pc:sldMk cId="2263325009" sldId="702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22.105" v="435" actId="20577"/>
        <pc:sldMkLst>
          <pc:docMk/>
          <pc:sldMk cId="4236670519" sldId="704"/>
        </pc:sldMkLst>
        <pc:spChg chg="mod">
          <ac:chgData name="Hamilton Iwamoto da Silva" userId="S::hamilton.silva@defesa.gov.br::2c096c1a-5e08-4303-9939-701d89b63e49" providerId="AD" clId="Web-{9BA6DBE6-8910-470A-9AF0-311BEB81FDF2}" dt="2021-07-13T16:04:22.105" v="435" actId="20577"/>
          <ac:spMkLst>
            <pc:docMk/>
            <pc:sldMk cId="4236670519" sldId="704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37.230" v="437" actId="20577"/>
        <pc:sldMkLst>
          <pc:docMk/>
          <pc:sldMk cId="4273624639" sldId="705"/>
        </pc:sldMkLst>
        <pc:spChg chg="mod">
          <ac:chgData name="Hamilton Iwamoto da Silva" userId="S::hamilton.silva@defesa.gov.br::2c096c1a-5e08-4303-9939-701d89b63e49" providerId="AD" clId="Web-{9BA6DBE6-8910-470A-9AF0-311BEB81FDF2}" dt="2021-07-13T16:04:37.230" v="437" actId="20577"/>
          <ac:spMkLst>
            <pc:docMk/>
            <pc:sldMk cId="4273624639" sldId="705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10:46.753" v="622" actId="14100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9BA6DBE6-8910-470A-9AF0-311BEB81FDF2}" dt="2021-07-13T16:10:46.753" v="622" actId="14100"/>
          <ac:spMkLst>
            <pc:docMk/>
            <pc:sldMk cId="275843900" sldId="706"/>
            <ac:spMk id="2" creationId="{00000000-0000-0000-0000-000000000000}"/>
          </ac:spMkLst>
        </pc:spChg>
      </pc:sldChg>
      <pc:sldChg chg="del">
        <pc:chgData name="Hamilton Iwamoto da Silva" userId="S::hamilton.silva@defesa.gov.br::2c096c1a-5e08-4303-9939-701d89b63e49" providerId="AD" clId="Web-{9BA6DBE6-8910-470A-9AF0-311BEB81FDF2}" dt="2021-07-13T16:20:35.014" v="738"/>
        <pc:sldMkLst>
          <pc:docMk/>
          <pc:sldMk cId="1137116220" sldId="707"/>
        </pc:sldMkLst>
      </pc:sldChg>
      <pc:sldChg chg="modSp">
        <pc:chgData name="Hamilton Iwamoto da Silva" userId="S::hamilton.silva@defesa.gov.br::2c096c1a-5e08-4303-9939-701d89b63e49" providerId="AD" clId="Web-{9BA6DBE6-8910-470A-9AF0-311BEB81FDF2}" dt="2021-07-13T16:11:34.676" v="624" actId="20577"/>
        <pc:sldMkLst>
          <pc:docMk/>
          <pc:sldMk cId="1368197855" sldId="708"/>
        </pc:sldMkLst>
        <pc:spChg chg="mod">
          <ac:chgData name="Hamilton Iwamoto da Silva" userId="S::hamilton.silva@defesa.gov.br::2c096c1a-5e08-4303-9939-701d89b63e49" providerId="AD" clId="Web-{9BA6DBE6-8910-470A-9AF0-311BEB81FDF2}" dt="2021-07-13T16:11:34.676" v="624" actId="20577"/>
          <ac:spMkLst>
            <pc:docMk/>
            <pc:sldMk cId="1368197855" sldId="708"/>
            <ac:spMk id="3" creationId="{00000000-0000-0000-0000-000000000000}"/>
          </ac:spMkLst>
        </pc:spChg>
      </pc:sldChg>
      <pc:sldChg chg="addSp delSp modSp new mod setBg">
        <pc:chgData name="Hamilton Iwamoto da Silva" userId="S::hamilton.silva@defesa.gov.br::2c096c1a-5e08-4303-9939-701d89b63e49" providerId="AD" clId="Web-{9BA6DBE6-8910-470A-9AF0-311BEB81FDF2}" dt="2021-07-13T16:27:18.319" v="778"/>
        <pc:sldMkLst>
          <pc:docMk/>
          <pc:sldMk cId="3969906050" sldId="747"/>
        </pc:sldMkLst>
        <pc:spChg chg="del">
          <ac:chgData name="Hamilton Iwamoto da Silva" userId="S::hamilton.silva@defesa.gov.br::2c096c1a-5e08-4303-9939-701d89b63e49" providerId="AD" clId="Web-{9BA6DBE6-8910-470A-9AF0-311BEB81FDF2}" dt="2021-07-12T19:56:36.641" v="83"/>
          <ac:spMkLst>
            <pc:docMk/>
            <pc:sldMk cId="3969906050" sldId="747"/>
            <ac:spMk id="2" creationId="{4DAA3463-68A3-41B5-BD9B-BA7184214D00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4" creationId="{348DCD95-BAC9-43A2-B74A-682C13AA2033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5" creationId="{8B3B2CD9-B83F-40AE-8FD8-8571D4F44DE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0" creationId="{04812C46-200A-4DEB-A05E-3ED6C68C2387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2" creationId="{D1EA859B-E555-4109-94F3-6700E046E008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7" creationId="{C0A1ED06-4733-4020-9C60-81D4D801408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9" creationId="{B0CA3509-3AF9-45FE-93ED-57BB5D5E8E07}"/>
          </ac:spMkLst>
        </pc:spChg>
        <pc:picChg chg="add mod ord">
          <ac:chgData name="Hamilton Iwamoto da Silva" userId="S::hamilton.silva@defesa.gov.br::2c096c1a-5e08-4303-9939-701d89b63e49" providerId="AD" clId="Web-{9BA6DBE6-8910-470A-9AF0-311BEB81FDF2}" dt="2021-07-13T16:27:18.319" v="778"/>
          <ac:picMkLst>
            <pc:docMk/>
            <pc:sldMk cId="3969906050" sldId="747"/>
            <ac:picMk id="2" creationId="{C7F38C13-61BA-4759-9662-946BC0657D11}"/>
          </ac:picMkLst>
        </pc:picChg>
      </pc:sldChg>
      <pc:sldChg chg="modSp add replId">
        <pc:chgData name="Hamilton Iwamoto da Silva" userId="S::hamilton.silva@defesa.gov.br::2c096c1a-5e08-4303-9939-701d89b63e49" providerId="AD" clId="Web-{9BA6DBE6-8910-470A-9AF0-311BEB81FDF2}" dt="2021-07-13T16:14:31.226" v="701" actId="20577"/>
        <pc:sldMkLst>
          <pc:docMk/>
          <pc:sldMk cId="98428240" sldId="748"/>
        </pc:sldMkLst>
        <pc:spChg chg="mod">
          <ac:chgData name="Hamilton Iwamoto da Silva" userId="S::hamilton.silva@defesa.gov.br::2c096c1a-5e08-4303-9939-701d89b63e49" providerId="AD" clId="Web-{9BA6DBE6-8910-470A-9AF0-311BEB81FDF2}" dt="2021-07-13T16:14:31.226" v="701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BA6DBE6-8910-470A-9AF0-311BEB81FDF2}" dt="2021-07-13T16:37:11.533" v="807" actId="1076"/>
        <pc:sldMkLst>
          <pc:docMk/>
          <pc:sldMk cId="1451662426" sldId="749"/>
        </pc:sldMkLst>
        <pc:spChg chg="mod">
          <ac:chgData name="Hamilton Iwamoto da Silva" userId="S::hamilton.silva@defesa.gov.br::2c096c1a-5e08-4303-9939-701d89b63e49" providerId="AD" clId="Web-{9BA6DBE6-8910-470A-9AF0-311BEB81FDF2}" dt="2021-07-13T16:37:09.142" v="806" actId="20577"/>
          <ac:spMkLst>
            <pc:docMk/>
            <pc:sldMk cId="1451662426" sldId="749"/>
            <ac:spMk id="2" creationId="{00000000-0000-0000-0000-000000000000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18:43.825" v="733"/>
          <ac:picMkLst>
            <pc:docMk/>
            <pc:sldMk cId="1451662426" sldId="749"/>
            <ac:picMk id="3" creationId="{7438E64E-457E-4BEC-8DBB-47174AF07C53}"/>
          </ac:picMkLst>
        </pc:picChg>
        <pc:picChg chg="add del mod">
          <ac:chgData name="Hamilton Iwamoto da Silva" userId="S::hamilton.silva@defesa.gov.br::2c096c1a-5e08-4303-9939-701d89b63e49" providerId="AD" clId="Web-{9BA6DBE6-8910-470A-9AF0-311BEB81FDF2}" dt="2021-07-13T16:36:04.594" v="793"/>
          <ac:picMkLst>
            <pc:docMk/>
            <pc:sldMk cId="1451662426" sldId="749"/>
            <ac:picMk id="4" creationId="{76EC2CBA-84D6-473C-82A0-AC34513749F4}"/>
          </ac:picMkLst>
        </pc:picChg>
        <pc:picChg chg="add mod">
          <ac:chgData name="Hamilton Iwamoto da Silva" userId="S::hamilton.silva@defesa.gov.br::2c096c1a-5e08-4303-9939-701d89b63e49" providerId="AD" clId="Web-{9BA6DBE6-8910-470A-9AF0-311BEB81FDF2}" dt="2021-07-13T16:37:11.533" v="807" actId="1076"/>
          <ac:picMkLst>
            <pc:docMk/>
            <pc:sldMk cId="1451662426" sldId="749"/>
            <ac:picMk id="5" creationId="{B74983B1-EC61-4013-9652-DD9185599994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5037FE60-E062-94A7-0C93-17A56556B122}"/>
    <pc:docChg chg="addSld delSld modSld sldOrd">
      <pc:chgData name="Allana Cristine Marques Gonçalves" userId="S::allana.goncalves@defesa.gov.br::14cc0285-ee6d-4c5e-82da-c3015f2ab45b" providerId="AD" clId="Web-{5037FE60-E062-94A7-0C93-17A56556B122}" dt="2021-11-26T13:32:28.889" v="218" actId="20577"/>
      <pc:docMkLst>
        <pc:docMk/>
      </pc:docMkLst>
      <pc:sldChg chg="modSp mod modShow">
        <pc:chgData name="Allana Cristine Marques Gonçalves" userId="S::allana.goncalves@defesa.gov.br::14cc0285-ee6d-4c5e-82da-c3015f2ab45b" providerId="AD" clId="Web-{5037FE60-E062-94A7-0C93-17A56556B122}" dt="2021-11-26T13:21:42.970" v="86" actId="14100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21:21.673" v="85"/>
          <ac:spMkLst>
            <pc:docMk/>
            <pc:sldMk cId="3063329352" sldId="256"/>
            <ac:spMk id="5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5037FE60-E062-94A7-0C93-17A56556B122}" dt="2021-11-26T13:21:42.970" v="86" actId="14100"/>
          <ac:picMkLst>
            <pc:docMk/>
            <pc:sldMk cId="3063329352" sldId="256"/>
            <ac:picMk id="8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5037FE60-E062-94A7-0C93-17A56556B122}" dt="2021-11-26T13:23:37.316" v="116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23:37.316" v="116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037FE60-E062-94A7-0C93-17A56556B122}" dt="2021-11-26T13:26:02.584" v="133" actId="20577"/>
        <pc:sldMkLst>
          <pc:docMk/>
          <pc:sldMk cId="0" sldId="737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26:02.584" v="133" actId="20577"/>
          <ac:spMkLst>
            <pc:docMk/>
            <pc:sldMk cId="0" sldId="737"/>
            <ac:spMk id="8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037FE60-E062-94A7-0C93-17A56556B122}" dt="2021-11-26T13:27:32.367" v="154"/>
        <pc:sldMkLst>
          <pc:docMk/>
          <pc:sldMk cId="1998157376" sldId="738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27:09.929" v="152" actId="1076"/>
          <ac:spMkLst>
            <pc:docMk/>
            <pc:sldMk cId="1998157376" sldId="73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037FE60-E062-94A7-0C93-17A56556B122}" dt="2021-11-26T13:27:32.367" v="154"/>
          <ac:spMkLst>
            <pc:docMk/>
            <pc:sldMk cId="1998157376" sldId="738"/>
            <ac:spMk id="8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037FE60-E062-94A7-0C93-17A56556B122}" dt="2021-11-26T13:32:28.889" v="218" actId="20577"/>
        <pc:sldMkLst>
          <pc:docMk/>
          <pc:sldMk cId="3857086039" sldId="758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2:28.889" v="218" actId="20577"/>
          <ac:spMkLst>
            <pc:docMk/>
            <pc:sldMk cId="3857086039" sldId="758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5037FE60-E062-94A7-0C93-17A56556B122}" dt="2021-11-26T13:25:55.381" v="127"/>
        <pc:sldMkLst>
          <pc:docMk/>
          <pc:sldMk cId="289163251" sldId="760"/>
        </pc:sldMkLst>
      </pc:sldChg>
      <pc:sldChg chg="del">
        <pc:chgData name="Allana Cristine Marques Gonçalves" userId="S::allana.goncalves@defesa.gov.br::14cc0285-ee6d-4c5e-82da-c3015f2ab45b" providerId="AD" clId="Web-{5037FE60-E062-94A7-0C93-17A56556B122}" dt="2021-11-26T13:26:28.460" v="147"/>
        <pc:sldMkLst>
          <pc:docMk/>
          <pc:sldMk cId="365160679" sldId="761"/>
        </pc:sldMkLst>
      </pc:sldChg>
      <pc:sldChg chg="del">
        <pc:chgData name="Allana Cristine Marques Gonçalves" userId="S::allana.goncalves@defesa.gov.br::14cc0285-ee6d-4c5e-82da-c3015f2ab45b" providerId="AD" clId="Web-{5037FE60-E062-94A7-0C93-17A56556B122}" dt="2021-11-26T13:29:36.198" v="174"/>
        <pc:sldMkLst>
          <pc:docMk/>
          <pc:sldMk cId="3970338108" sldId="762"/>
        </pc:sldMkLst>
      </pc:sldChg>
      <pc:sldChg chg="del">
        <pc:chgData name="Allana Cristine Marques Gonçalves" userId="S::allana.goncalves@defesa.gov.br::14cc0285-ee6d-4c5e-82da-c3015f2ab45b" providerId="AD" clId="Web-{5037FE60-E062-94A7-0C93-17A56556B122}" dt="2021-11-26T13:28:15.993" v="162"/>
        <pc:sldMkLst>
          <pc:docMk/>
          <pc:sldMk cId="1533254028" sldId="764"/>
        </pc:sldMkLst>
      </pc:sldChg>
      <pc:sldChg chg="del">
        <pc:chgData name="Allana Cristine Marques Gonçalves" userId="S::allana.goncalves@defesa.gov.br::14cc0285-ee6d-4c5e-82da-c3015f2ab45b" providerId="AD" clId="Web-{5037FE60-E062-94A7-0C93-17A56556B122}" dt="2021-11-26T13:27:41.930" v="156"/>
        <pc:sldMkLst>
          <pc:docMk/>
          <pc:sldMk cId="899935986" sldId="765"/>
        </pc:sldMkLst>
      </pc:sldChg>
      <pc:sldChg chg="modSp">
        <pc:chgData name="Allana Cristine Marques Gonçalves" userId="S::allana.goncalves@defesa.gov.br::14cc0285-ee6d-4c5e-82da-c3015f2ab45b" providerId="AD" clId="Web-{5037FE60-E062-94A7-0C93-17A56556B122}" dt="2021-11-26T13:26:10.100" v="144" actId="20577"/>
        <pc:sldMkLst>
          <pc:docMk/>
          <pc:sldMk cId="172262527" sldId="766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26:10.100" v="144" actId="20577"/>
          <ac:spMkLst>
            <pc:docMk/>
            <pc:sldMk cId="172262527" sldId="766"/>
            <ac:spMk id="8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5037FE60-E062-94A7-0C93-17A56556B122}" dt="2021-11-26T13:29:49.448" v="177"/>
        <pc:sldMkLst>
          <pc:docMk/>
          <pc:sldMk cId="287417116" sldId="770"/>
        </pc:sldMkLst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1:59.450" v="216" actId="20577"/>
        <pc:sldMkLst>
          <pc:docMk/>
          <pc:sldMk cId="2698989846" sldId="780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1:59.450" v="216" actId="20577"/>
          <ac:spMkLst>
            <pc:docMk/>
            <pc:sldMk cId="2698989846" sldId="780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1:51.825" v="214" actId="20577"/>
        <pc:sldMkLst>
          <pc:docMk/>
          <pc:sldMk cId="571746368" sldId="781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1:51.825" v="214" actId="20577"/>
          <ac:spMkLst>
            <pc:docMk/>
            <pc:sldMk cId="571746368" sldId="781"/>
            <ac:spMk id="3" creationId="{00000000-0000-0000-0000-000000000000}"/>
          </ac:spMkLst>
        </pc:spChg>
      </pc:sldChg>
      <pc:sldChg chg="add replId">
        <pc:chgData name="Allana Cristine Marques Gonçalves" userId="S::allana.goncalves@defesa.gov.br::14cc0285-ee6d-4c5e-82da-c3015f2ab45b" providerId="AD" clId="Web-{5037FE60-E062-94A7-0C93-17A56556B122}" dt="2021-11-26T13:27:37.727" v="155"/>
        <pc:sldMkLst>
          <pc:docMk/>
          <pc:sldMk cId="3416644635" sldId="782"/>
        </pc:sldMkLst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1:45.873" v="212" actId="20577"/>
        <pc:sldMkLst>
          <pc:docMk/>
          <pc:sldMk cId="3719487231" sldId="783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1:45.873" v="212" actId="20577"/>
          <ac:spMkLst>
            <pc:docMk/>
            <pc:sldMk cId="3719487231" sldId="783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1:38.997" v="210" actId="20577"/>
        <pc:sldMkLst>
          <pc:docMk/>
          <pc:sldMk cId="2202988949" sldId="784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1:38.997" v="210" actId="20577"/>
          <ac:spMkLst>
            <pc:docMk/>
            <pc:sldMk cId="2202988949" sldId="784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0:43.465" v="203" actId="20577"/>
        <pc:sldMkLst>
          <pc:docMk/>
          <pc:sldMk cId="2309268947" sldId="785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0:43.465" v="203" actId="20577"/>
          <ac:spMkLst>
            <pc:docMk/>
            <pc:sldMk cId="2309268947" sldId="785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0:16.933" v="199" actId="20577"/>
        <pc:sldMkLst>
          <pc:docMk/>
          <pc:sldMk cId="4055857212" sldId="786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0:16.933" v="199" actId="20577"/>
          <ac:spMkLst>
            <pc:docMk/>
            <pc:sldMk cId="4055857212" sldId="786"/>
            <ac:spMk id="7" creationId="{00000000-0000-0000-0000-000000000000}"/>
          </ac:spMkLst>
        </pc:spChg>
      </pc:sldChg>
      <pc:sldChg chg="add replId">
        <pc:chgData name="Allana Cristine Marques Gonçalves" userId="S::allana.goncalves@defesa.gov.br::14cc0285-ee6d-4c5e-82da-c3015f2ab45b" providerId="AD" clId="Web-{5037FE60-E062-94A7-0C93-17A56556B122}" dt="2021-11-26T13:30:46.496" v="204"/>
        <pc:sldMkLst>
          <pc:docMk/>
          <pc:sldMk cId="3246688525" sldId="787"/>
        </pc:sldMkLst>
      </pc:sldChg>
      <pc:sldChg chg="modSp add ord replId">
        <pc:chgData name="Allana Cristine Marques Gonçalves" userId="S::allana.goncalves@defesa.gov.br::14cc0285-ee6d-4c5e-82da-c3015f2ab45b" providerId="AD" clId="Web-{5037FE60-E062-94A7-0C93-17A56556B122}" dt="2021-11-26T13:31:17.512" v="208"/>
        <pc:sldMkLst>
          <pc:docMk/>
          <pc:sldMk cId="4139026195" sldId="788"/>
        </pc:sldMkLst>
        <pc:spChg chg="mod">
          <ac:chgData name="Allana Cristine Marques Gonçalves" userId="S::allana.goncalves@defesa.gov.br::14cc0285-ee6d-4c5e-82da-c3015f2ab45b" providerId="AD" clId="Web-{5037FE60-E062-94A7-0C93-17A56556B122}" dt="2021-11-26T13:31:17.512" v="208"/>
          <ac:spMkLst>
            <pc:docMk/>
            <pc:sldMk cId="4139026195" sldId="788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elat&#243;rio%20Projeto%20Infraestrutura%20TIC%20-%20C%20CU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% Completo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903814419839276"/>
          <c:y val="0.24299164999667625"/>
          <c:w val="0.49339547955107321"/>
          <c:h val="0.574431291273254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A51-400B-BCCB-A2C4630763C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A51-400B-BCCB-A2C4630763C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'[Relatório Projeto Infraestrutura TIC - C CUSTO.xlsx]Relatório-Projeto COM CUSTO'!$CE$27:$CF$27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'[Relatório Projeto Infraestrutura TIC - C CUSTO.xlsx]Relatório-Projeto COM CUSTO'!$CE$28:$CF$28</c:f>
              <c:numCache>
                <c:formatCode>0.00%</c:formatCode>
                <c:ptCount val="2"/>
                <c:pt idx="0">
                  <c:v>0.48240329953917049</c:v>
                </c:pt>
                <c:pt idx="1">
                  <c:v>0.51759670046082951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1-400B-BCCB-A2C46307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842957130358705"/>
          <c:y val="0.84324876057159526"/>
          <c:w val="0.57678390201224849"/>
          <c:h val="7.627386320299711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squisa.defesa.gov.br/index.php/584222?lang=pt-B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samd.sharepoint.com/:w:/s/CGD/EblGfiziZtRFnWSgITIkVAgBL13VDlX-_D758L_-jB4EdQ?isSPOFile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defesa/pt-br/acesso-a-informacao/dados-abert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" y="13688"/>
            <a:ext cx="9209863" cy="6844312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às 16:50h do dia 30 de novembro de 2021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406" y="1942730"/>
            <a:ext cx="7595044" cy="2085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50" b="1" err="1"/>
              <a:t>Comitê</a:t>
            </a:r>
            <a:r>
              <a:rPr lang="en-US" sz="1850" b="1"/>
              <a:t> de </a:t>
            </a:r>
            <a:r>
              <a:rPr lang="en-US" sz="1850" b="1" err="1"/>
              <a:t>Governança</a:t>
            </a:r>
            <a:r>
              <a:rPr lang="en-US" sz="1850" b="1"/>
              <a:t> Digital do MD:</a:t>
            </a:r>
            <a:endParaRPr lang="en-US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/>
              <a:t>Projeto Aperfeiçoamento da infraestrutura de TIC.</a:t>
            </a:r>
            <a:endParaRPr lang="pt-BR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/>
              <a:t>Processos para a 2º revisão do PDTIC-2020/2023.</a:t>
            </a:r>
            <a:endParaRPr lang="pt-BR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>
                <a:ea typeface="+mn-lt"/>
                <a:cs typeface="+mn-lt"/>
              </a:rPr>
              <a:t>Minuta de Portaria do Comitê de Governança Digital do MD (CGD-MD)</a:t>
            </a:r>
            <a:endParaRPr lang="pt-BR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/>
              <a:t>Situação atual da 3ª edição do PTD-MD.</a:t>
            </a:r>
            <a:endParaRPr lang="pt-BR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/>
              <a:t>Situação atual da 3º edição do PDA-MD.</a:t>
            </a:r>
            <a:endParaRPr lang="pt-BR" sz="1850" b="1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1850" b="1">
                <a:cs typeface="Calibri"/>
              </a:rPr>
              <a:t>Calendário do CGD para 2022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16185F-A501-4B6A-B6CD-151453ADE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>
                <a:cs typeface="Calibri"/>
              </a:rPr>
              <a:t>Projeto Aperfeiçoamento da Infraestrutura de TIC </a:t>
            </a:r>
            <a:endParaRPr lang="pt-BR" b="0">
              <a:ea typeface="+mj-lt"/>
              <a:cs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78783D-B0AE-4B95-AF67-D1E0D4257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Aquisições e Contratações</a:t>
            </a:r>
          </a:p>
          <a:p>
            <a:r>
              <a:rPr lang="pt-BR">
                <a:cs typeface="Calibri"/>
              </a:rPr>
              <a:t>Situação Atual</a:t>
            </a:r>
          </a:p>
        </p:txBody>
      </p:sp>
    </p:spTree>
    <p:extLst>
      <p:ext uri="{BB962C8B-B14F-4D97-AF65-F5344CB8AC3E}">
        <p14:creationId xmlns:p14="http://schemas.microsoft.com/office/powerpoint/2010/main" val="197486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723F025-F3EC-4949-99A5-23F27651E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25451"/>
              </p:ext>
            </p:extLst>
          </p:nvPr>
        </p:nvGraphicFramePr>
        <p:xfrm>
          <a:off x="-43132" y="86264"/>
          <a:ext cx="9217852" cy="686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076">
                  <a:extLst>
                    <a:ext uri="{9D8B030D-6E8A-4147-A177-3AD203B41FA5}">
                      <a16:colId xmlns:a16="http://schemas.microsoft.com/office/drawing/2014/main" val="3678853359"/>
                    </a:ext>
                  </a:extLst>
                </a:gridCol>
                <a:gridCol w="5722837">
                  <a:extLst>
                    <a:ext uri="{9D8B030D-6E8A-4147-A177-3AD203B41FA5}">
                      <a16:colId xmlns:a16="http://schemas.microsoft.com/office/drawing/2014/main" val="3202359682"/>
                    </a:ext>
                  </a:extLst>
                </a:gridCol>
                <a:gridCol w="2186939">
                  <a:extLst>
                    <a:ext uri="{9D8B030D-6E8A-4147-A177-3AD203B41FA5}">
                      <a16:colId xmlns:a16="http://schemas.microsoft.com/office/drawing/2014/main" val="2474766365"/>
                    </a:ext>
                  </a:extLst>
                </a:gridCol>
              </a:tblGrid>
              <a:tr h="5171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PDTIC 2021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Objetos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Situação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15561488"/>
                  </a:ext>
                </a:extLst>
              </a:tr>
              <a:tr h="5171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A28.1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OI e </a:t>
                      </a:r>
                      <a:r>
                        <a:rPr lang="pt-BR" sz="1200" err="1">
                          <a:effectLst/>
                        </a:rPr>
                        <a:t>Telefonica</a:t>
                      </a:r>
                      <a:r>
                        <a:rPr lang="pt-BR" sz="1200">
                          <a:effectLst/>
                        </a:rPr>
                        <a:t> S.A - MPOG e Novo contrato Claro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Novo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43384360"/>
                  </a:ext>
                </a:extLst>
              </a:tr>
              <a:tr h="5171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A28.1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TIM Celular S/A - Telefonia Móvel Pessoal - SMP Comunicação de voz e dados digitais. (antigo e novo)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Novo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77662804"/>
                  </a:ext>
                </a:extLst>
              </a:tr>
              <a:tr h="799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A24.1, A24.2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Acesso à Internet (500 Mbps)- link dedicado  (20 Mbps) com o CASLODE no RJ - TELEBRAS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00137082"/>
                  </a:ext>
                </a:extLst>
              </a:tr>
              <a:tr h="6581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A24.1, A24.2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Conexões à INFOVIA Brasília, conforme modelo de Negócios V. 4.0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65891194"/>
                  </a:ext>
                </a:extLst>
              </a:tr>
              <a:tr h="6581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A31.1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Atualização de Licenças </a:t>
                      </a:r>
                      <a:r>
                        <a:rPr lang="pt-BR" sz="1200" err="1">
                          <a:effectLst/>
                        </a:rPr>
                        <a:t>Antivirus</a:t>
                      </a:r>
                      <a:r>
                        <a:rPr lang="pt-BR" sz="1200">
                          <a:effectLst/>
                        </a:rPr>
                        <a:t> McAfee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3565"/>
                  </a:ext>
                </a:extLst>
              </a:tr>
              <a:tr h="728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A30.1, A30.2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Manutenção de equipamentos Firewall </a:t>
                      </a:r>
                      <a:r>
                        <a:rPr lang="pt-BR" sz="1200" err="1">
                          <a:effectLst/>
                        </a:rPr>
                        <a:t>Palo</a:t>
                      </a:r>
                      <a:r>
                        <a:rPr lang="pt-BR" sz="1200">
                          <a:effectLst/>
                        </a:rPr>
                        <a:t> Alto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49149884"/>
                  </a:ext>
                </a:extLst>
              </a:tr>
              <a:tr h="7522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A19.1, A19.3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Atualização licença software Oracle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Contrato encerrado e Gestão concluída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65078375"/>
                  </a:ext>
                </a:extLst>
              </a:tr>
              <a:tr h="611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A24.1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Aquisição de solução de WIFI como serviço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Contrato vigente até 2023.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89921069"/>
                  </a:ext>
                </a:extLst>
              </a:tr>
              <a:tr h="5171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A21.1, A22.1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 err="1">
                          <a:effectLst/>
                        </a:rPr>
                        <a:t>Integrasys</a:t>
                      </a:r>
                      <a:r>
                        <a:rPr lang="pt-BR" sz="1200">
                          <a:effectLst/>
                        </a:rPr>
                        <a:t> (Software Backup)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Contrato encerrado Gestão concluída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20996839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A16.1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Contratação de licenças e suporte para sistemas operacionais, monitoramento de infraestrutura e ferramentas de escritório (Microsoft)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e Gestão em andamento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4346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B7222EE-3422-4680-9845-4EE734ABE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58443"/>
              </p:ext>
            </p:extLst>
          </p:nvPr>
        </p:nvGraphicFramePr>
        <p:xfrm>
          <a:off x="0" y="-14377"/>
          <a:ext cx="9138957" cy="688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876">
                  <a:extLst>
                    <a:ext uri="{9D8B030D-6E8A-4147-A177-3AD203B41FA5}">
                      <a16:colId xmlns:a16="http://schemas.microsoft.com/office/drawing/2014/main" val="1185411661"/>
                    </a:ext>
                  </a:extLst>
                </a:gridCol>
                <a:gridCol w="5673861">
                  <a:extLst>
                    <a:ext uri="{9D8B030D-6E8A-4147-A177-3AD203B41FA5}">
                      <a16:colId xmlns:a16="http://schemas.microsoft.com/office/drawing/2014/main" val="3815629388"/>
                    </a:ext>
                  </a:extLst>
                </a:gridCol>
                <a:gridCol w="2168220">
                  <a:extLst>
                    <a:ext uri="{9D8B030D-6E8A-4147-A177-3AD203B41FA5}">
                      <a16:colId xmlns:a16="http://schemas.microsoft.com/office/drawing/2014/main" val="1279242169"/>
                    </a:ext>
                  </a:extLst>
                </a:gridCol>
              </a:tblGrid>
              <a:tr h="571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PDTIC 2021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Objetos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>
                          <a:effectLst/>
                        </a:rPr>
                        <a:t>Situação</a:t>
                      </a:r>
                      <a:endParaRPr lang="pt-BR" sz="18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69153852"/>
                  </a:ext>
                </a:extLst>
              </a:tr>
              <a:tr h="5475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A14.1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Atualização da versão do SCRIPTCASE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Renovação de Contrato concluído e Gestão em andamento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58206314"/>
                  </a:ext>
                </a:extLst>
              </a:tr>
              <a:tr h="9761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A21.1, A23.1, A24.1, A24.2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Contratação de switches </a:t>
                      </a:r>
                      <a:r>
                        <a:rPr lang="pt-BR" sz="1200" err="1">
                          <a:effectLst/>
                        </a:rPr>
                        <a:t>spine</a:t>
                      </a:r>
                      <a:r>
                        <a:rPr lang="pt-BR" sz="1200">
                          <a:effectLst/>
                        </a:rPr>
                        <a:t>/</a:t>
                      </a:r>
                      <a:r>
                        <a:rPr lang="pt-BR" sz="1200" err="1">
                          <a:effectLst/>
                        </a:rPr>
                        <a:t>leaf</a:t>
                      </a:r>
                      <a:r>
                        <a:rPr lang="pt-BR" sz="1200">
                          <a:effectLst/>
                        </a:rPr>
                        <a:t> e </a:t>
                      </a:r>
                      <a:r>
                        <a:rPr lang="pt-BR" sz="1200" err="1">
                          <a:effectLst/>
                        </a:rPr>
                        <a:t>Swiches</a:t>
                      </a:r>
                      <a:r>
                        <a:rPr lang="pt-BR" sz="1200">
                          <a:effectLst/>
                        </a:rPr>
                        <a:t> de borda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Em andamento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990775333"/>
                  </a:ext>
                </a:extLst>
              </a:tr>
              <a:tr h="428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A21.1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Solução de Backup de dados compatível com tecnologias instaladas no CPD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Em andamento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95228109"/>
                  </a:ext>
                </a:extLst>
              </a:tr>
              <a:tr h="523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A22.1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Equipamento para conferência remota (web), em salas de reunião. e </a:t>
                      </a:r>
                      <a:r>
                        <a:rPr lang="pt-BR" sz="1200" err="1">
                          <a:effectLst/>
                        </a:rPr>
                        <a:t>materias</a:t>
                      </a:r>
                      <a:r>
                        <a:rPr lang="pt-BR" sz="1200">
                          <a:effectLst/>
                        </a:rPr>
                        <a:t> de consumo de TIC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Concluído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90375522"/>
                  </a:ext>
                </a:extLst>
              </a:tr>
              <a:tr h="5475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A23.1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Serviço de Instalação de Fibras-Ópticas entre o MD e os CPD principal e secundário com fornecimento de material.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Não realizado. Transferido para 2022.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32349240"/>
                  </a:ext>
                </a:extLst>
              </a:tr>
              <a:tr h="738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A27.1, A28.1, A29.1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Contratação de empresa especializada para substituição de peças,  manutenção preventiva e corretiva e suporte de primeiro e segundo nível da central telefônica IP DIGITRO por um período de 12 meses.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Em andamento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405299859"/>
                  </a:ext>
                </a:extLst>
              </a:tr>
              <a:tr h="3333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A25.1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Aquisição de Desktops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Concluído</a:t>
                      </a:r>
                      <a:endParaRPr lang="pt-BR" sz="1200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09707400"/>
                  </a:ext>
                </a:extLst>
              </a:tr>
              <a:tr h="3333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A25.1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Aquisição de Notebooks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Em andamento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263304322"/>
                  </a:ext>
                </a:extLst>
              </a:tr>
              <a:tr h="452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A25.1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Aquisição de Desktops (85 para completar a cota 2020)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Aquisição de 2020, pago em 2021</a:t>
                      </a:r>
                      <a:endParaRPr lang="pt-BR" sz="120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64069136"/>
                  </a:ext>
                </a:extLst>
              </a:tr>
              <a:tr h="499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A26.1, A26.2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Serviço especializado em suporte técnico de TI  de níveis 1 e 2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Não realizado. </a:t>
                      </a:r>
                      <a:r>
                        <a:rPr lang="pt-BR" sz="1200" b="0" i="0" u="none" strike="noStrike" noProof="0">
                          <a:effectLst/>
                          <a:latin typeface="Calibri"/>
                        </a:rPr>
                        <a:t>Transferido para 2022.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954191824"/>
                  </a:ext>
                </a:extLst>
              </a:tr>
              <a:tr h="5475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 A21.1, A22.1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Serviço especializado em suporte técnico de TI  de nível 3.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Não realizado. </a:t>
                      </a:r>
                      <a:r>
                        <a:rPr lang="pt-BR" sz="1200" b="0" i="0" u="none" strike="noStrike" noProof="0">
                          <a:effectLst/>
                          <a:latin typeface="Calibri"/>
                        </a:rPr>
                        <a:t>Transferido para 2022.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01217853"/>
                  </a:ext>
                </a:extLst>
              </a:tr>
              <a:tr h="3809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A29.1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200">
                          <a:effectLst/>
                        </a:rPr>
                        <a:t>Materiais diversos TIC e de videoconferência</a:t>
                      </a:r>
                      <a:endParaRPr lang="pt-BR" sz="1200" b="1">
                        <a:effectLst/>
                        <a:latin typeface="Times New Roman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>
                          <a:effectLst/>
                        </a:rPr>
                        <a:t>Concluído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5630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36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16185F-A501-4B6A-B6CD-151453ADE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>
                <a:cs typeface="Calibri"/>
              </a:rPr>
              <a:t>Projeto Aperfeiçoamento da Infraestrutura de TIC </a:t>
            </a:r>
            <a:endParaRPr lang="pt-BR" b="0">
              <a:ea typeface="+mj-lt"/>
              <a:cs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78783D-B0AE-4B95-AF67-D1E0D4257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Sistemas de Informação como solução de TI</a:t>
            </a:r>
            <a:endParaRPr lang="pt-BR"/>
          </a:p>
          <a:p>
            <a:r>
              <a:rPr lang="pt-BR">
                <a:cs typeface="Calibri"/>
              </a:rPr>
              <a:t>Manutenções e Desenvolvimentos</a:t>
            </a:r>
          </a:p>
        </p:txBody>
      </p:sp>
    </p:spTree>
    <p:extLst>
      <p:ext uri="{BB962C8B-B14F-4D97-AF65-F5344CB8AC3E}">
        <p14:creationId xmlns:p14="http://schemas.microsoft.com/office/powerpoint/2010/main" val="24105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15815-A062-4608-A880-C52F6B6E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0">
                <a:ea typeface="+mj-lt"/>
                <a:cs typeface="+mj-lt"/>
              </a:rPr>
              <a:t>Sistemas de Informação como solução de TI</a:t>
            </a:r>
            <a:endParaRPr lang="pt-BR" sz="3200">
              <a:cs typeface="Calibri"/>
            </a:endParaRPr>
          </a:p>
          <a:p>
            <a:endParaRPr lang="pt-BR"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7B0647-D2CF-4DEC-A2D0-20140A8186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Manutenções e Desenvolvimentos:</a:t>
            </a:r>
          </a:p>
          <a:p>
            <a:r>
              <a:rPr lang="pt-BR" sz="2400">
                <a:ea typeface="+mn-lt"/>
                <a:cs typeface="+mn-lt"/>
              </a:rPr>
              <a:t>Link: https://defesamd.sharepoint.com/:x:/s/GEGOVTI/EeuhohpfLABIiVK_m8a-glkB51iziqO8iwecuutWDj7BoQ?e=M2UY8t</a:t>
            </a:r>
            <a:endParaRPr lang="pt-BR" sz="2400">
              <a:cs typeface="Calibri"/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1A8A3809-3FC1-4E1F-9968-889C09B49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2541" y="2237444"/>
            <a:ext cx="4311769" cy="2431966"/>
          </a:xfrm>
        </p:spPr>
      </p:pic>
    </p:spTree>
    <p:extLst>
      <p:ext uri="{BB962C8B-B14F-4D97-AF65-F5344CB8AC3E}">
        <p14:creationId xmlns:p14="http://schemas.microsoft.com/office/powerpoint/2010/main" val="293519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dos processos para a 2º revisão do PDTIC-2020/2023</a:t>
            </a:r>
            <a:r>
              <a:rPr lang="pt-PT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 </a:t>
            </a: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 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  <a:endParaRPr lang="pt-PT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 edição do PDA-MD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69898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3" y="490103"/>
            <a:ext cx="8577469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Processos para a 2ª revisão do PDTIC-2020/2023</a:t>
            </a:r>
            <a:endParaRPr lang="pt-BR">
              <a:ea typeface="+mj-ea"/>
              <a:cs typeface="+mj-cs"/>
            </a:endParaRPr>
          </a:p>
        </p:txBody>
      </p:sp>
      <p:pic>
        <p:nvPicPr>
          <p:cNvPr id="2" name="Imagem 2" descr="Linha do tempo&#10;&#10;Descrição gerada automaticamente">
            <a:extLst>
              <a:ext uri="{FF2B5EF4-FFF2-40B4-BE49-F238E27FC236}">
                <a16:creationId xmlns:a16="http://schemas.microsoft.com/office/drawing/2014/main" id="{88ED5B94-7F74-4DE7-A31A-264EFECD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25" y="1503067"/>
            <a:ext cx="3091070" cy="4361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BA5817-C038-41CF-BF13-28A9A1E064E5}"/>
              </a:ext>
            </a:extLst>
          </p:cNvPr>
          <p:cNvSpPr txBox="1"/>
          <p:nvPr/>
        </p:nvSpPr>
        <p:spPr>
          <a:xfrm>
            <a:off x="741872" y="1906438"/>
            <a:ext cx="415218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Char char="•"/>
            </a:pPr>
            <a:r>
              <a:rPr lang="pt-BR">
                <a:cs typeface="Arial"/>
              </a:rPr>
              <a:t>Procedimento já amadurecido, para a revisão do PDTIC, otimizado para ser realizado via formulário online:</a:t>
            </a:r>
            <a:br>
              <a:rPr lang="pt-BR">
                <a:cs typeface="Arial"/>
              </a:rPr>
            </a:br>
            <a:r>
              <a:rPr lang="en-US">
                <a:cs typeface="Arial"/>
              </a:rPr>
              <a:t>​</a:t>
            </a:r>
          </a:p>
          <a:p>
            <a:pPr lvl="1">
              <a:buFont typeface="Arial"/>
              <a:buChar char="•"/>
            </a:pPr>
            <a:r>
              <a:rPr lang="pt-BR">
                <a:ea typeface="+mn-lt"/>
                <a:cs typeface="+mn-lt"/>
                <a:hlinkClick r:id="rId3"/>
              </a:rPr>
              <a:t>RAPDTIC</a:t>
            </a:r>
            <a:r>
              <a:rPr lang="pt-BR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2021 - Relatório de Acompanhamento do PDTIC - CGD (defesa.gov.br)</a:t>
            </a:r>
          </a:p>
          <a:p>
            <a:pPr lvl="1">
              <a:buFont typeface="Arial"/>
              <a:buChar char="•"/>
            </a:pPr>
            <a:endParaRPr lang="pt-BR">
              <a:cs typeface="Calibri"/>
            </a:endParaRPr>
          </a:p>
          <a:p>
            <a:pPr>
              <a:buChar char="•"/>
            </a:pPr>
            <a:r>
              <a:rPr lang="pt-BR">
                <a:cs typeface="Arial"/>
              </a:rPr>
              <a:t>Prazo para apreciação e consolidação: Até a 31 de JAN de 2021</a:t>
            </a:r>
          </a:p>
          <a:p>
            <a:pPr>
              <a:buChar char="•"/>
            </a:pPr>
            <a:endParaRPr lang="pt-BR">
              <a:cs typeface="Arial"/>
            </a:endParaRPr>
          </a:p>
          <a:p>
            <a:pPr>
              <a:buChar char="•"/>
            </a:pPr>
            <a:r>
              <a:rPr lang="pt-BR">
                <a:cs typeface="Arial"/>
              </a:rPr>
              <a:t>Será criado Grupo de Trabalho para tal.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08" y="-54652"/>
            <a:ext cx="6885173" cy="688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4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 Minuta de Portaria que dispõe sobre o Comitê de Governança Digital do Ministério da Defesa (CGD-MD)</a:t>
            </a:r>
            <a:endParaRPr lang="pt-PT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 edição do PDA-MD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57174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79184" y="283445"/>
            <a:ext cx="8625387" cy="105645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8174" y="490103"/>
            <a:ext cx="8587408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Minuta de Portaria que dispõe sobre o Comitê de Governança Digital do Ministério da Defesa (CGD-MD)</a:t>
            </a:r>
            <a:endParaRPr lang="pt-BR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800">
                <a:ea typeface="+mn-lt"/>
                <a:cs typeface="+mn-lt"/>
              </a:rPr>
              <a:t>Após interações entre os membros do CGD, em particular, o GM/ASPLAN, a SEORI/DEORG, a coordenação do CGD e a Secretaria Executiva, consolidou-se uma proposta, a qual será apreciada pelos membros do CGD, a partir dessa reunião:</a:t>
            </a:r>
          </a:p>
          <a:p>
            <a:pPr lvl="1"/>
            <a:r>
              <a:rPr lang="pt-BR" sz="2400">
                <a:ea typeface="+mn-lt"/>
                <a:cs typeface="+mn-lt"/>
                <a:hlinkClick r:id="rId2"/>
              </a:rPr>
              <a:t>https://defesamd.sharepoint.com/:w:/s/CGD/EblGfiziZtRFnWSgITIkVAgBL13VDlX-_D758L_-jB4EdQ?isSPOFile=1</a:t>
            </a:r>
            <a:endParaRPr lang="pt-BR" sz="2400">
              <a:ea typeface="+mn-lt"/>
              <a:cs typeface="+mn-lt"/>
            </a:endParaRPr>
          </a:p>
          <a:p>
            <a:r>
              <a:rPr lang="pt-BR" sz="2800">
                <a:cs typeface="Calibri"/>
              </a:rPr>
              <a:t>Prazo para apreciação e consolidação: Até a próxima reunião extraordinária (proposta: FEV 2021).</a:t>
            </a:r>
          </a:p>
        </p:txBody>
      </p:sp>
    </p:spTree>
    <p:extLst>
      <p:ext uri="{BB962C8B-B14F-4D97-AF65-F5344CB8AC3E}">
        <p14:creationId xmlns:p14="http://schemas.microsoft.com/office/powerpoint/2010/main" val="199815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 da Reunião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916" y="1330645"/>
            <a:ext cx="8556891" cy="50335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da situação atual do Projeto Aperfeiçoamento da infraestrutura de TIC 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dos processos para a 2º revisão do PDTIC-2020/2023</a:t>
            </a:r>
            <a:r>
              <a:rPr lang="pt-PT" sz="190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r>
              <a:rPr lang="pt-BR" sz="190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da Minuta de Portaria que dispõe sobre o Comitê de Governança Digital do Ministério da Defesa (CGD-MD)</a:t>
            </a:r>
            <a:endParaRPr lang="pt-PT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da situação atual da 3ª edição do PTD-MD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da situação atual da 3ª edição do PDA-MD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Calendário do CGD para 2022.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Considerações Finais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 situação atual da 3ª edição do PTD-MD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 edição do PDA-MD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71948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13137"/>
            <a:ext cx="8625387" cy="8166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8418" y="500043"/>
            <a:ext cx="8627163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Situação atual da 3ª edição do PTD-MD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28037F-D4C6-47E3-A28F-823087FFDC2C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Clicar na aba aberta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40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TRANSFORMAÇÃO DIGITAL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560123" y="1494524"/>
            <a:ext cx="813256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Aprovação dos trabalhos anteriores relacionados à 2ª edição do PTD e dos planejamentos para 2022</a:t>
            </a:r>
          </a:p>
        </p:txBody>
      </p:sp>
      <p:pic>
        <p:nvPicPr>
          <p:cNvPr id="8" name="Imagem 8" descr="Uma imagem contendo Seta&#10;&#10;Descrição gerada automaticamente">
            <a:extLst>
              <a:ext uri="{FF2B5EF4-FFF2-40B4-BE49-F238E27FC236}">
                <a16:creationId xmlns:a16="http://schemas.microsoft.com/office/drawing/2014/main" id="{AB0CC78D-E3FC-4242-B983-E6FB79DE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286934"/>
            <a:ext cx="1735348" cy="1621227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20E83579-243E-4AE4-916C-EDDFAFC0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17" y="3084958"/>
            <a:ext cx="3893387" cy="21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5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 situação atual da 3ª edição do PDA-MD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 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20298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7200" y="2627663"/>
            <a:ext cx="92252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 (PDA</a:t>
            </a:r>
            <a:r>
              <a:rPr lang="pt-BR" sz="4400" b="1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62" y="3616949"/>
            <a:ext cx="2624474" cy="2534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49" y="1279180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4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61F3E4B-76F5-4412-A32D-A7B945BD5C1C}"/>
              </a:ext>
            </a:extLst>
          </p:cNvPr>
          <p:cNvSpPr/>
          <p:nvPr/>
        </p:nvSpPr>
        <p:spPr>
          <a:xfrm>
            <a:off x="330085" y="1037063"/>
            <a:ext cx="75682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400" b="1">
                <a:solidFill>
                  <a:srgbClr val="0070C0"/>
                </a:solidFill>
                <a:latin typeface="Calibri" panose="020F0502020204030204"/>
              </a:rPr>
              <a:t>O QUE É?</a:t>
            </a:r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B7D6504-A031-47C2-99E7-3B098F44DC37}"/>
              </a:ext>
            </a:extLst>
          </p:cNvPr>
          <p:cNvSpPr/>
          <p:nvPr/>
        </p:nvSpPr>
        <p:spPr>
          <a:xfrm>
            <a:off x="330085" y="1620750"/>
            <a:ext cx="85351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b="1"/>
              <a:t>O Plano de dados abertos (PDA) </a:t>
            </a:r>
            <a:r>
              <a:rPr lang="pt-BR"/>
              <a:t>é o instrumento que operacionaliza a </a:t>
            </a:r>
            <a:r>
              <a:rPr lang="pt-BR">
                <a:solidFill>
                  <a:srgbClr val="0070C0"/>
                </a:solidFill>
              </a:rPr>
              <a:t>Política de Dados Abertos do Poder Executivo federal</a:t>
            </a:r>
            <a:r>
              <a:rPr lang="pt-BR"/>
              <a:t>, pois planeja as ações que visam a abertura e disponibilização de dados em formato aberto das organizações públicas.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/>
              <a:t>Fundamento normativo: Decreto nº 8.777, de 11 de maio de 2016, que instituiu a Política de Dados Abertos do Poder Executivo federal, e Resolução nº 3, de 13 de outubro de 2017, do Comitê Gestor da Infraestrutura Nacional de Dados Abertos (CGINDA), que aprova as normas sobre elaboração e publicação de Planos de Dados Abertos.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/>
              <a:t>Atualmente, a cada 2 anos deve ser publicado um PDA, com o respectivo cronograma de abertura de novas bases de dados, após a aprovação do Comitê de Governança Digital.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pt-BR"/>
              <a:t>O escopo do PDA abrange todas as áreas do MD e seu conteúdo é orientado pela Resolução nº 3, de 2017, do Comitê Gestor da INDA.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</p:spTree>
    <p:extLst>
      <p:ext uri="{BB962C8B-B14F-4D97-AF65-F5344CB8AC3E}">
        <p14:creationId xmlns:p14="http://schemas.microsoft.com/office/powerpoint/2010/main" val="415761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C3D26F-CACF-4DC2-BB4E-5C57199945EB}"/>
              </a:ext>
            </a:extLst>
          </p:cNvPr>
          <p:cNvSpPr/>
          <p:nvPr/>
        </p:nvSpPr>
        <p:spPr>
          <a:xfrm>
            <a:off x="246185" y="946514"/>
            <a:ext cx="88978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pt-BR" sz="2000"/>
          </a:p>
          <a:p>
            <a:pPr algn="just">
              <a:spcAft>
                <a:spcPts val="600"/>
              </a:spcAft>
            </a:pPr>
            <a:r>
              <a:rPr lang="pt-BR" sz="2000"/>
              <a:t>A </a:t>
            </a:r>
            <a:r>
              <a:rPr lang="pt-BR" sz="2000">
                <a:solidFill>
                  <a:srgbClr val="0070C0"/>
                </a:solidFill>
              </a:rPr>
              <a:t>Política de Dados Abertos do Poder Executivo federal,</a:t>
            </a:r>
            <a:r>
              <a:rPr lang="pt-BR" sz="2000"/>
              <a:t> regulamentada pelo Decreto nº 8.777, de 2016, e pela Resolução nº 3 do CGINDA, e estabelece regras para a disponibilização de dados abertos no âmbito do Poder Executivo federal. Tem como principais objetivos: </a:t>
            </a:r>
          </a:p>
          <a:p>
            <a:pPr algn="just">
              <a:spcAft>
                <a:spcPts val="600"/>
              </a:spcAft>
            </a:pPr>
            <a:endParaRPr lang="pt-BR" sz="200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/>
              <a:t>Promover a publicação de dados contidos em bases de dados de órgãos e entidades da administração pública federal direta, autárquica e fundacional sob a forma de dados abertos;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/>
              <a:t>Aprimorar a cultura de transparência pública; 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/>
              <a:t>Franquear aos cidadãos o acesso aos dados produzidos, de forma aberta, pelo Poder Executivo federal.</a:t>
            </a: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915C7B7-8CF9-4F94-B19B-727B4569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16" y="3725877"/>
            <a:ext cx="2329960" cy="1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4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A220F-B1A9-4B9A-9DB2-F9F750F87F3F}"/>
              </a:ext>
            </a:extLst>
          </p:cNvPr>
          <p:cNvSpPr txBox="1"/>
          <p:nvPr/>
        </p:nvSpPr>
        <p:spPr>
          <a:xfrm>
            <a:off x="193431" y="1157746"/>
            <a:ext cx="8762041" cy="4847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pt-BR" sz="2000"/>
              <a:t>– Publicado o 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Plano de Dados Abertos do MD</a:t>
            </a:r>
            <a:r>
              <a:rPr lang="pt-BR" sz="2000"/>
              <a:t>, em 26/12/2016, aprovado pela Instrução Normativa n</a:t>
            </a:r>
            <a:r>
              <a:rPr lang="pt-BR" sz="2000" strike="sngStrike"/>
              <a:t>º</a:t>
            </a:r>
            <a:r>
              <a:rPr lang="pt-BR" sz="2000"/>
              <a:t> 6/SEORI/MD, de 23 de dezembro de 2016, para o período de 2016 a 2019;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pt-BR" sz="2000"/>
              <a:t> – Publicada a 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edição do PDA/MD, </a:t>
            </a:r>
            <a:r>
              <a:rPr lang="pt-BR" sz="2000"/>
              <a:t>aprovada pela Instrução Normativa n</a:t>
            </a:r>
            <a:r>
              <a:rPr lang="pt-BR" sz="2000" strike="sngStrike"/>
              <a:t>º</a:t>
            </a:r>
            <a:r>
              <a:rPr lang="pt-BR" sz="2000"/>
              <a:t> 17/SEORI/MD, de 20 de dezembro de 2018, para o período de 2019 a 2020;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pt-BR" sz="2000"/>
              <a:t> – Publicada a 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edição do PDA/MD</a:t>
            </a:r>
            <a:r>
              <a:rPr lang="pt-BR" sz="2000"/>
              <a:t>, aprovada pela Instrução Normativa n</a:t>
            </a:r>
            <a:r>
              <a:rPr lang="pt-BR" sz="2000" strike="sngStrike"/>
              <a:t>º</a:t>
            </a:r>
            <a:r>
              <a:rPr lang="pt-BR" sz="2000"/>
              <a:t> 4/SEORI/MD, de 19 de junho de 2020, para o período de 2020 a 2022.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b="1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Observação:</a:t>
            </a:r>
            <a:r>
              <a:rPr lang="pt-BR">
                <a:ea typeface="+mn-lt"/>
                <a:cs typeface="+mn-lt"/>
              </a:rPr>
              <a:t> As três edições do PDA do MD foram elaboradas de forma participativa, com o envolvimento dos órgãos que integram a administração central, observando-se as orientações da </a:t>
            </a:r>
            <a:r>
              <a:rPr lang="pt-BR"/>
              <a:t>Resolução nº 3 do Comitê Gestor da INDA.</a:t>
            </a:r>
            <a:endParaRPr lang="pt-BR" b="1">
              <a:ea typeface="+mn-lt"/>
              <a:cs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5C1CEB3-D556-4A5C-8268-0336C51F14CE}"/>
              </a:ext>
            </a:extLst>
          </p:cNvPr>
          <p:cNvSpPr/>
          <p:nvPr/>
        </p:nvSpPr>
        <p:spPr>
          <a:xfrm>
            <a:off x="330085" y="1126273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07897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EC443-4E1E-45E9-96FD-08A69EE6F0B5}"/>
              </a:ext>
            </a:extLst>
          </p:cNvPr>
          <p:cNvSpPr txBox="1"/>
          <p:nvPr/>
        </p:nvSpPr>
        <p:spPr>
          <a:xfrm>
            <a:off x="330085" y="1634105"/>
            <a:ext cx="8667765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000"/>
              <a:t>Encontra-se em vigor a 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edição do PDA/MD </a:t>
            </a:r>
            <a:r>
              <a:rPr lang="pt-BR" sz="2000"/>
              <a:t>(até junho de 2022).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endParaRPr lang="pt-BR" sz="200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/>
              <a:t>Foram abertas 2 bases de dados: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0000FF"/>
                </a:solidFill>
              </a:rPr>
              <a:t>2020 - Informações sobre o Curso de Extensão em Defesa Nacional - CEDN </a:t>
            </a:r>
            <a:r>
              <a:rPr lang="pt-BR" sz="20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2000">
                <a:solidFill>
                  <a:srgbClr val="0000FF"/>
                </a:solidFill>
              </a:rPr>
              <a:t>; 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0000FF"/>
                </a:solidFill>
              </a:rPr>
              <a:t>2021 - Informações sobre eventos esportivos militares e atletas integrantes do PAAR </a:t>
            </a:r>
            <a:r>
              <a:rPr lang="pt-BR" sz="20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2000">
                <a:solidFill>
                  <a:srgbClr val="0000FF"/>
                </a:solidFill>
              </a:rPr>
              <a:t>.</a:t>
            </a:r>
            <a:endParaRPr lang="pt-BR" sz="2000" b="1">
              <a:ea typeface="+mn-lt"/>
              <a:cs typeface="+mn-lt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/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871BC4-F554-4DC5-B98A-952A8DBF3F93}"/>
              </a:ext>
            </a:extLst>
          </p:cNvPr>
          <p:cNvSpPr/>
          <p:nvPr/>
        </p:nvSpPr>
        <p:spPr>
          <a:xfrm>
            <a:off x="330085" y="1126273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13359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Situação atual do Plano de Dados Abertos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61727-68C4-48CC-84D2-746EA55CE153}"/>
              </a:ext>
            </a:extLst>
          </p:cNvPr>
          <p:cNvSpPr txBox="1"/>
          <p:nvPr/>
        </p:nvSpPr>
        <p:spPr>
          <a:xfrm>
            <a:off x="228600" y="1920478"/>
            <a:ext cx="8726872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/>
              <a:t>Cumprimento do cronograma de abertura de bases de dados (2020 – 2022).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/>
              <a:t>As bases de dados estão publicadas no Portal Brasileiro de Dados Abertos e na página eletrônica do MD, link: </a:t>
            </a:r>
            <a:r>
              <a:rPr lang="pt-BR" sz="2000">
                <a:hlinkClick r:id="rId3"/>
              </a:rPr>
              <a:t>https://www.gov.br/defesa/pt-br/acesso-a-informacao/dados-abertos</a:t>
            </a:r>
            <a:r>
              <a:rPr lang="pt-BR" sz="2000"/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/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000"/>
              <a:t>Foram disponibilizadas </a:t>
            </a:r>
            <a:r>
              <a:rPr lang="pt-BR" sz="2000" u="sng"/>
              <a:t>20 Bases de Dados do Ministério da Defesa</a:t>
            </a:r>
            <a:r>
              <a:rPr lang="pt-BR" sz="2000"/>
              <a:t>:</a:t>
            </a:r>
          </a:p>
          <a:p>
            <a:r>
              <a:rPr lang="pt-BR" sz="2000">
                <a:solidFill>
                  <a:srgbClr val="0000FF"/>
                </a:solidFill>
              </a:rPr>
              <a:t>1. </a:t>
            </a:r>
            <a:r>
              <a:rPr lang="pt-BR">
                <a:solidFill>
                  <a:srgbClr val="0000FF"/>
                </a:solidFill>
              </a:rPr>
              <a:t>Informações sobre Serviço Militar </a:t>
            </a:r>
            <a:r>
              <a:rPr lang="pt-BR" b="1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>
                <a:solidFill>
                  <a:srgbClr val="0000FF"/>
                </a:solidFill>
              </a:rPr>
              <a:t>;</a:t>
            </a:r>
          </a:p>
          <a:p>
            <a:r>
              <a:rPr lang="pt-BR">
                <a:solidFill>
                  <a:srgbClr val="0000FF"/>
                </a:solidFill>
              </a:rPr>
              <a:t>2. Informações sobre Projeto Soldado Cidadão </a:t>
            </a:r>
            <a:r>
              <a:rPr lang="pt-BR" b="1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>
                <a:solidFill>
                  <a:srgbClr val="0000FF"/>
                </a:solidFill>
              </a:rPr>
              <a:t>;</a:t>
            </a:r>
          </a:p>
          <a:p>
            <a:r>
              <a:rPr lang="pt-BR">
                <a:solidFill>
                  <a:srgbClr val="0000FF"/>
                </a:solidFill>
              </a:rPr>
              <a:t>3. Informações sobre Cadastro de Levantamentos Aeroespaciais do Território Nacional – CLATEN </a:t>
            </a:r>
            <a:r>
              <a:rPr lang="pt-BR" b="1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>
                <a:solidFill>
                  <a:srgbClr val="0000FF"/>
                </a:solidFill>
              </a:rPr>
              <a:t>;</a:t>
            </a:r>
          </a:p>
          <a:p>
            <a:r>
              <a:rPr lang="pt-BR">
                <a:solidFill>
                  <a:srgbClr val="0000FF"/>
                </a:solidFill>
              </a:rPr>
              <a:t>4. Informações sobre as Atividades em Missões de Paz no Líbano </a:t>
            </a:r>
            <a:r>
              <a:rPr lang="pt-BR" b="1">
                <a:solidFill>
                  <a:schemeClr val="accent3">
                    <a:lumMod val="75000"/>
                  </a:schemeClr>
                </a:solidFill>
              </a:rPr>
              <a:t>(EMCFA/CHOC)</a:t>
            </a:r>
            <a:r>
              <a:rPr lang="pt-BR">
                <a:solidFill>
                  <a:srgbClr val="0000FF"/>
                </a:solidFill>
              </a:rPr>
              <a:t>;</a:t>
            </a:r>
            <a:endParaRPr lang="pt-BR" sz="2300" b="1">
              <a:solidFill>
                <a:srgbClr val="0000FF"/>
              </a:solidFill>
              <a:ea typeface="+mn-lt"/>
              <a:cs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4ED3E6-0A2B-4F7A-80E0-61ABE22309B2}"/>
              </a:ext>
            </a:extLst>
          </p:cNvPr>
          <p:cNvSpPr/>
          <p:nvPr/>
        </p:nvSpPr>
        <p:spPr>
          <a:xfrm>
            <a:off x="330085" y="1163844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RESULTADOS 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891B04-4279-45A3-A870-8DE312DD7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333" y="267318"/>
            <a:ext cx="3179140" cy="16846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4D27C4-ABB7-4B9B-A62F-33B657FB6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84" y="3425739"/>
            <a:ext cx="1829033" cy="6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00770" y="953009"/>
            <a:ext cx="3933415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Gabinete do Ministro da Defesa (GM)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Gen</a:t>
            </a:r>
            <a:r>
              <a:rPr lang="pt-BR" sz="1400"/>
              <a:t> </a:t>
            </a:r>
            <a:r>
              <a:rPr lang="pt-BR" sz="1400" err="1"/>
              <a:t>Div</a:t>
            </a:r>
            <a:r>
              <a:rPr lang="pt-BR" sz="1400"/>
              <a:t> R/1 Walmir Almada SCHNEIDER Filho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Ten</a:t>
            </a:r>
            <a:r>
              <a:rPr lang="pt-BR" sz="1400"/>
              <a:t> </a:t>
            </a:r>
            <a:r>
              <a:rPr lang="pt-BR" sz="1400" err="1"/>
              <a:t>Cel</a:t>
            </a:r>
            <a:r>
              <a:rPr lang="pt-BR" sz="1400"/>
              <a:t> Roberto Mahmud DRUMOND </a:t>
            </a:r>
            <a:r>
              <a:rPr lang="pt-BR" sz="1400" err="1"/>
              <a:t>Rhaddour</a:t>
            </a:r>
            <a:r>
              <a:rPr lang="pt-BR" sz="1400"/>
              <a:t> </a:t>
            </a:r>
          </a:p>
          <a:p>
            <a:endParaRPr lang="pt-BR" sz="1400"/>
          </a:p>
          <a:p>
            <a:r>
              <a:rPr lang="pt-BR" sz="1400" b="1"/>
              <a:t>Gabinete do Estado-Maior Conjunto das Forças Armadas (EMCFA)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Maj</a:t>
            </a:r>
            <a:r>
              <a:rPr lang="pt-BR" sz="1400"/>
              <a:t> </a:t>
            </a:r>
            <a:r>
              <a:rPr lang="pt-BR" sz="1400" err="1"/>
              <a:t>Brig</a:t>
            </a:r>
            <a:r>
              <a:rPr lang="pt-BR" sz="1400"/>
              <a:t> Ar FLÁVIO Luiz de Oliveira Pinto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Marcelo MUCIOLO Vieira </a:t>
            </a:r>
          </a:p>
          <a:p>
            <a:pPr marL="285750" indent="-285750">
              <a:buFontTx/>
              <a:buChar char="-"/>
            </a:pPr>
            <a:endParaRPr lang="pt-BR" sz="1400" b="1">
              <a:cs typeface="Calibri"/>
            </a:endParaRPr>
          </a:p>
          <a:p>
            <a:r>
              <a:rPr lang="pt-BR" sz="1400" b="1"/>
              <a:t>Chefia de Operações Conjuntas (CHOC) 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400"/>
              <a:t>C Alte (FN) PAULO ROBERTO Saraiva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Leonardo de Holanda MENCARINI </a:t>
            </a:r>
          </a:p>
          <a:p>
            <a:endParaRPr lang="pt-BR" sz="1400" b="1">
              <a:cs typeface="Calibri"/>
            </a:endParaRPr>
          </a:p>
          <a:p>
            <a:r>
              <a:rPr lang="pt-BR" sz="1400" b="1"/>
              <a:t>Chefia de Assuntos Estratégicos (CAE)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 err="1"/>
              <a:t>Brig</a:t>
            </a:r>
            <a:r>
              <a:rPr lang="pt-BR" sz="1400"/>
              <a:t> Ar Marcelo Lobão SCHIAVO </a:t>
            </a:r>
          </a:p>
          <a:p>
            <a:pPr marL="285750" indent="-285750">
              <a:buFontTx/>
              <a:buChar char="-"/>
            </a:pPr>
            <a:r>
              <a:rPr lang="es-ES" sz="1400"/>
              <a:t>CF Gustavo Adolfo El-</a:t>
            </a:r>
            <a:r>
              <a:rPr lang="es-ES" sz="1400" err="1"/>
              <a:t>Kik</a:t>
            </a:r>
            <a:r>
              <a:rPr lang="es-ES" sz="1400"/>
              <a:t> DAMASCENO </a:t>
            </a:r>
          </a:p>
          <a:p>
            <a:pPr marL="285750" indent="-285750">
              <a:buFontTx/>
              <a:buChar char="-"/>
            </a:pPr>
            <a:endParaRPr lang="es-ES" sz="1400" b="1">
              <a:cs typeface="Calibri"/>
            </a:endParaRPr>
          </a:p>
          <a:p>
            <a:r>
              <a:rPr lang="pt-BR" sz="1400" b="1"/>
              <a:t>Subchefia de Mobilização (CHELOG)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Brig</a:t>
            </a:r>
            <a:r>
              <a:rPr lang="pt-BR" sz="1400"/>
              <a:t> </a:t>
            </a:r>
            <a:r>
              <a:rPr lang="pt-BR" sz="1400" err="1"/>
              <a:t>Int</a:t>
            </a:r>
            <a:r>
              <a:rPr lang="pt-BR" sz="1400"/>
              <a:t> Paulo Ricardo da SILVA MENDES</a:t>
            </a:r>
            <a:endParaRPr lang="pt-BR" sz="14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CMG Ernesto RADEMAKER Martins </a:t>
            </a:r>
          </a:p>
          <a:p>
            <a:endParaRPr lang="pt-BR" sz="1400"/>
          </a:p>
          <a:p>
            <a:r>
              <a:rPr lang="pt-BR" sz="1400" b="1"/>
              <a:t>Gabinete da </a:t>
            </a:r>
            <a:r>
              <a:rPr lang="pt-BR" sz="1400" b="1" err="1"/>
              <a:t>Secretaria-Geral</a:t>
            </a:r>
            <a:r>
              <a:rPr lang="pt-BR" sz="1400" b="1"/>
              <a:t> (SG)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Mario Luiz </a:t>
            </a:r>
            <a:r>
              <a:rPr lang="pt-BR" sz="1400" err="1"/>
              <a:t>Jathaly</a:t>
            </a:r>
            <a:r>
              <a:rPr lang="pt-BR" sz="1400"/>
              <a:t> FONSECA </a:t>
            </a:r>
            <a:endParaRPr lang="pt" sz="1400"/>
          </a:p>
          <a:p>
            <a:pPr marL="285750" indent="-285750">
              <a:buFontTx/>
              <a:buChar char="-"/>
            </a:pPr>
            <a:r>
              <a:rPr lang="pt" sz="140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35586" y="882855"/>
            <a:ext cx="4149107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Secretaria de Produtos de Defesa (SEPROD)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C </a:t>
            </a:r>
            <a:r>
              <a:rPr lang="pt-BR" sz="1400" err="1"/>
              <a:t>Alte</a:t>
            </a:r>
            <a:r>
              <a:rPr lang="pt-BR" sz="1400"/>
              <a:t> SÉRGIO LUCAS da Silva </a:t>
            </a:r>
          </a:p>
          <a:p>
            <a:pPr marL="285750" indent="-285750">
              <a:buFontTx/>
              <a:buChar char="-"/>
            </a:pPr>
            <a:r>
              <a:rPr lang="pt" sz="1400"/>
              <a:t> </a:t>
            </a:r>
            <a:r>
              <a:rPr lang="pt-BR" sz="1400"/>
              <a:t>SC DANIEL Santana Fernandes </a:t>
            </a:r>
            <a:endParaRPr lang="pt" sz="1400"/>
          </a:p>
          <a:p>
            <a:endParaRPr lang="pt" sz="1400"/>
          </a:p>
          <a:p>
            <a:r>
              <a:rPr lang="pt-BR" sz="1400" b="1"/>
              <a:t>Secretaria de Pessoal, Ensino, Saúde e Desporto (SEPESD)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HERVAL Lacerda Alves </a:t>
            </a:r>
          </a:p>
          <a:p>
            <a:pPr marL="285750" indent="-285750">
              <a:buFontTx/>
              <a:buChar char="-"/>
            </a:pPr>
            <a:r>
              <a:rPr lang="pt-BR" sz="1400"/>
              <a:t>SC HENRIQUE de Almeida Cardoso </a:t>
            </a:r>
            <a:endParaRPr lang="pt-BR" sz="1400">
              <a:cs typeface="Calibri"/>
            </a:endParaRPr>
          </a:p>
          <a:p>
            <a:endParaRPr lang="pt" sz="1400"/>
          </a:p>
          <a:p>
            <a:r>
              <a:rPr lang="pt-BR" sz="1400" b="1"/>
              <a:t>Secretaria de Orçamento e Organização Institucional (SEORI)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TARCIANA Barreto Sá </a:t>
            </a:r>
            <a:endParaRPr lang="pt-BR" sz="1400">
              <a:cs typeface="Calibri"/>
            </a:endParaRPr>
          </a:p>
          <a:p>
            <a:pPr marL="285750" indent="-285750">
              <a:buChar char="-"/>
            </a:pPr>
            <a:r>
              <a:rPr lang="pt-BR" sz="1400">
                <a:cs typeface="Calibri"/>
              </a:rPr>
              <a:t>SC Thiago D'</a:t>
            </a:r>
            <a:r>
              <a:rPr lang="pt-BR" sz="1400" err="1">
                <a:cs typeface="Calibri"/>
              </a:rPr>
              <a:t>Arolla</a:t>
            </a:r>
            <a:r>
              <a:rPr lang="pt-BR" sz="1400">
                <a:cs typeface="Calibri"/>
              </a:rPr>
              <a:t> Pedrosa Galvão</a:t>
            </a:r>
          </a:p>
          <a:p>
            <a:endParaRPr lang="pt" sz="1400"/>
          </a:p>
          <a:p>
            <a:r>
              <a:rPr lang="pt-BR" sz="1400" b="1"/>
              <a:t>Centro Gestor Operacional do Sistema de Proteção da Amazônia (CENSIPAM)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SC RENATA </a:t>
            </a:r>
            <a:r>
              <a:rPr lang="pt-BR" sz="1400" err="1"/>
              <a:t>Bitar</a:t>
            </a:r>
            <a:r>
              <a:rPr lang="pt-BR" sz="1400"/>
              <a:t> TIVERON </a:t>
            </a:r>
          </a:p>
          <a:p>
            <a:pPr marL="285750" indent="-285750">
              <a:buFontTx/>
              <a:buChar char="-"/>
            </a:pPr>
            <a:r>
              <a:rPr lang="pt-BR" sz="1400"/>
              <a:t>SC FRANCISCO ENEDELSON Passos da </a:t>
            </a:r>
            <a:r>
              <a:rPr lang="pt-BR" sz="1400" err="1"/>
              <a:t>Maceno</a:t>
            </a:r>
            <a:r>
              <a:rPr lang="pt-BR" sz="1400"/>
              <a:t> </a:t>
            </a:r>
          </a:p>
          <a:p>
            <a:pPr marL="285750" indent="-285750">
              <a:buFontTx/>
              <a:buChar char="-"/>
            </a:pPr>
            <a:endParaRPr lang="pt-BR" sz="1400"/>
          </a:p>
          <a:p>
            <a:r>
              <a:rPr lang="pt-BR" sz="1400" b="1"/>
              <a:t>Encarregada pelo Tratamento de Dados Pessoais</a:t>
            </a:r>
            <a:endParaRPr lang="pt-BR" sz="1400" b="1">
              <a:cs typeface="Calibri"/>
            </a:endParaRPr>
          </a:p>
          <a:p>
            <a:r>
              <a:rPr lang="pt-BR" sz="1400"/>
              <a:t>-     CMG -     (RM1-T) MÁRCIA Soares Da Cunha  </a:t>
            </a:r>
          </a:p>
          <a:p>
            <a:endParaRPr lang="pt-BR" sz="1400"/>
          </a:p>
          <a:p>
            <a:r>
              <a:rPr lang="pt-BR" sz="1400" b="1"/>
              <a:t>Departamento de Tecnologia da Informação (DETIC)</a:t>
            </a:r>
            <a:endParaRPr lang="pt-BR" sz="1400" b="1">
              <a:cs typeface="Calibri"/>
            </a:endParaRPr>
          </a:p>
          <a:p>
            <a:r>
              <a:rPr lang="pt-BR" sz="1400"/>
              <a:t>-     C </a:t>
            </a:r>
            <a:r>
              <a:rPr lang="pt-BR" sz="1400" err="1"/>
              <a:t>Alte</a:t>
            </a:r>
            <a:r>
              <a:rPr lang="pt-BR" sz="1400"/>
              <a:t> JEFERSON Denis Cruz de Medeiros </a:t>
            </a:r>
            <a:endParaRPr lang="en-US" sz="1400"/>
          </a:p>
          <a:p>
            <a:r>
              <a:rPr lang="pt-BR" sz="1400"/>
              <a:t>-     </a:t>
            </a:r>
            <a:r>
              <a:rPr lang="pt-BR" sz="1400" err="1"/>
              <a:t>Cel</a:t>
            </a:r>
            <a:r>
              <a:rPr lang="pt-BR" sz="1400"/>
              <a:t> R1 (FAB) André Luís Maia BARUFFALDI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645355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Base de Dados Abertos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AFF3B3B-9317-4DFB-BDE3-87DD3C53B9FD}"/>
              </a:ext>
            </a:extLst>
          </p:cNvPr>
          <p:cNvSpPr txBox="1"/>
          <p:nvPr/>
        </p:nvSpPr>
        <p:spPr>
          <a:xfrm>
            <a:off x="254978" y="1011115"/>
            <a:ext cx="870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1600">
              <a:solidFill>
                <a:srgbClr val="0000FF"/>
              </a:solidFill>
            </a:endParaRPr>
          </a:p>
          <a:p>
            <a:r>
              <a:rPr lang="pt-BR" sz="1600">
                <a:solidFill>
                  <a:srgbClr val="0000FF"/>
                </a:solidFill>
              </a:rPr>
              <a:t>5. Informações sobre as Atividades em Missões de Paz no Haiti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(EMCFA/CHOC)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6. Informações sobre as indenizações dos Beneficiários pela Lei nº 10.559, de 2002 - ANISTIADOS/MD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7. Informações sobre os Produtos de Defesa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(SG/SEPROD/DEPROD)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8. Informações sobre os Róis de Documentos Classificados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(SG/SEORI/DEORG)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9. Informações sobre os Róis de Documentos Desclassificados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(SG/SEORI/DEORG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10. Informações sobre a Série Histórica Global da Execução Orçamentária do MD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(SG/SEORI/DEORF)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11. Informações sobre Execuções Orçamentárias das unidades do Ministério da Defesa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(SG/SEORI/DEORF)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12. Informações sobre os Próprios Nacionais Residenciais (PNR) da administração central do MD – Lista de Imóveis e de Permissionários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(SG/SEORI/DESEG)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13. Informações sobre os Contratos da administração central do MD – Série histórica (desde 1998) e Contratos Vigentes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(SG/SEORI/DEADI)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14. Informações sobre os Convênios do Programa Calha Norte - Vertente Militar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(SG/DPCN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15. Informações sobre os Convênios do Programa Calha Norte - Vertente Civil </a:t>
            </a:r>
            <a:r>
              <a:rPr lang="pt-BR" sz="1600" b="1">
                <a:solidFill>
                  <a:srgbClr val="0000FF"/>
                </a:solidFill>
              </a:rPr>
              <a:t>(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SG/DPCN)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16. Informações sobre a Previsão do Tempo na Amazônia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(CEMSIPAM)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17. Informações sobre o Controle de Frotas e Veículos do MD </a:t>
            </a:r>
            <a:r>
              <a:rPr lang="pt-BR" sz="160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SG/SEORI/DESEG)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18. Informações sobre o Congresso Acadêmico sobre Defesa Nacional – CADN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>
                <a:solidFill>
                  <a:srgbClr val="0000FF"/>
                </a:solidFill>
              </a:rPr>
              <a:t>;</a:t>
            </a:r>
          </a:p>
          <a:p>
            <a:r>
              <a:rPr lang="pt-BR" sz="1600">
                <a:solidFill>
                  <a:srgbClr val="0000FF"/>
                </a:solidFill>
              </a:rPr>
              <a:t>19. Informações sobre o Curso de Extensão em Defesa Nacional - CEDN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>
                <a:solidFill>
                  <a:srgbClr val="0000FF"/>
                </a:solidFill>
              </a:rPr>
              <a:t>; e</a:t>
            </a:r>
          </a:p>
          <a:p>
            <a:r>
              <a:rPr lang="pt-BR" sz="1600">
                <a:solidFill>
                  <a:srgbClr val="0000FF"/>
                </a:solidFill>
              </a:rPr>
              <a:t>20. Informações sobre eventos esportivos militares e atletas integrantes do PAAR </a:t>
            </a:r>
            <a:r>
              <a:rPr lang="pt-BR" sz="1600" b="1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>
                <a:solidFill>
                  <a:srgbClr val="0000FF"/>
                </a:solidFill>
              </a:rPr>
              <a:t>.</a:t>
            </a:r>
            <a:endParaRPr lang="pt-BR" sz="1600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58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30574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2A5047-3A46-4EA6-A653-1CC55EFC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9" y="439251"/>
            <a:ext cx="1864120" cy="12154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917" y="15498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Dados Abertos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D3A96A-EEF3-465B-B389-094173E4F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2" y="4321452"/>
            <a:ext cx="3230801" cy="19210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C18664-2AE5-4D40-92FB-45CEBF7C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93" y="3552092"/>
            <a:ext cx="2912828" cy="269044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E56CAFA-898F-409F-9699-09E9F7722D3A}"/>
              </a:ext>
            </a:extLst>
          </p:cNvPr>
          <p:cNvSpPr txBox="1"/>
          <p:nvPr/>
        </p:nvSpPr>
        <p:spPr>
          <a:xfrm>
            <a:off x="330085" y="1750805"/>
            <a:ext cx="8535135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ea typeface="+mn-lt"/>
                <a:cs typeface="+mn-lt"/>
              </a:rPr>
              <a:t>Elaborar a 4ª edição do Plano de Dados Abertos – 2022 a 2024 (junho) </a:t>
            </a:r>
            <a:r>
              <a:rPr lang="pt-BR" sz="2300">
                <a:ea typeface="+mn-lt"/>
                <a:cs typeface="+mn-lt"/>
              </a:rPr>
              <a:t>– previsão: até maio de 2022</a:t>
            </a:r>
          </a:p>
          <a:p>
            <a:pPr>
              <a:spcAft>
                <a:spcPts val="600"/>
              </a:spcAft>
            </a:pPr>
            <a:endParaRPr lang="pt-BR" sz="2300" b="1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>
                <a:ea typeface="+mn-lt"/>
                <a:cs typeface="+mn-lt"/>
              </a:rPr>
              <a:t>Aprovar e publicar o novo Plano de Dados Abertos – 2022 a 2024 (junho) </a:t>
            </a:r>
            <a:r>
              <a:rPr lang="pt-BR" sz="2300">
                <a:ea typeface="+mn-lt"/>
                <a:cs typeface="+mn-lt"/>
              </a:rPr>
              <a:t>– previsão: até 1º de julho de 2022.</a:t>
            </a:r>
            <a:endParaRPr lang="pt-BR" sz="2300" b="1">
              <a:ea typeface="+mn-lt"/>
              <a:cs typeface="+mn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C1AA1E-C08C-4089-9440-53C42495418E}"/>
              </a:ext>
            </a:extLst>
          </p:cNvPr>
          <p:cNvSpPr/>
          <p:nvPr/>
        </p:nvSpPr>
        <p:spPr>
          <a:xfrm>
            <a:off x="330085" y="1163844"/>
            <a:ext cx="8535135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AÇÕES 2022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FC1590-79D4-42A8-B4C0-22D48C54B611}"/>
              </a:ext>
            </a:extLst>
          </p:cNvPr>
          <p:cNvSpPr/>
          <p:nvPr/>
        </p:nvSpPr>
        <p:spPr>
          <a:xfrm>
            <a:off x="3631223" y="4490790"/>
            <a:ext cx="5233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u="sng">
              <a:solidFill>
                <a:srgbClr val="0000FF"/>
              </a:solidFill>
              <a:ea typeface="+mn-lt"/>
              <a:cs typeface="+mn-lt"/>
            </a:endParaRPr>
          </a:p>
          <a:p>
            <a:pPr algn="just"/>
            <a:r>
              <a:rPr lang="pt-BR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 CGD deverá aprovar a 4ª edição do PDA até o final de junho de 2022.</a:t>
            </a:r>
            <a:endParaRPr lang="pt-BR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177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560123" y="1494524"/>
            <a:ext cx="739932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457223">
              <a:defRPr/>
            </a:pPr>
            <a:r>
              <a:rPr lang="pt-BR" sz="27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Aprovação dos trabalhos relativos à 3ª edição do PDA e dos planejamentos para 2022</a:t>
            </a:r>
          </a:p>
        </p:txBody>
      </p:sp>
      <p:pic>
        <p:nvPicPr>
          <p:cNvPr id="8" name="Imagem 8" descr="Uma imagem contendo Seta&#10;&#10;Descrição gerada automaticamente">
            <a:extLst>
              <a:ext uri="{FF2B5EF4-FFF2-40B4-BE49-F238E27FC236}">
                <a16:creationId xmlns:a16="http://schemas.microsoft.com/office/drawing/2014/main" id="{AB0CC78D-E3FC-4242-B983-E6FB79DE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286934"/>
            <a:ext cx="1735348" cy="1621227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20E83579-243E-4AE4-916C-EDDFAFC0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17" y="3084958"/>
            <a:ext cx="3893387" cy="21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 edição do PDA-MD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do CGD para 2022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309268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Calendário do CGD para 2022</a:t>
            </a: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>
              <a:ea typeface="+mj-ea"/>
              <a:cs typeface="Calibri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A0A2D67E-2180-4CB6-8983-0A0CC3E1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49241"/>
              </p:ext>
            </p:extLst>
          </p:nvPr>
        </p:nvGraphicFramePr>
        <p:xfrm>
          <a:off x="704490" y="2300376"/>
          <a:ext cx="7806690" cy="300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345">
                  <a:extLst>
                    <a:ext uri="{9D8B030D-6E8A-4147-A177-3AD203B41FA5}">
                      <a16:colId xmlns:a16="http://schemas.microsoft.com/office/drawing/2014/main" val="2063921109"/>
                    </a:ext>
                  </a:extLst>
                </a:gridCol>
                <a:gridCol w="3903345">
                  <a:extLst>
                    <a:ext uri="{9D8B030D-6E8A-4147-A177-3AD203B41FA5}">
                      <a16:colId xmlns:a16="http://schemas.microsoft.com/office/drawing/2014/main" val="538295578"/>
                    </a:ext>
                  </a:extLst>
                </a:gridCol>
              </a:tblGrid>
              <a:tr h="590130">
                <a:tc>
                  <a:txBody>
                    <a:bodyPr/>
                    <a:lstStyle/>
                    <a:p>
                      <a:r>
                        <a:rPr lang="pt-BR" sz="2400"/>
                        <a:t>Reunião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Mês / 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6919"/>
                  </a:ext>
                </a:extLst>
              </a:tr>
              <a:tr h="609801">
                <a:tc>
                  <a:txBody>
                    <a:bodyPr/>
                    <a:lstStyle/>
                    <a:p>
                      <a:r>
                        <a:rPr lang="pt-BR" sz="2400"/>
                        <a:t>Ordinária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Março /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25655"/>
                  </a:ext>
                </a:extLst>
              </a:tr>
              <a:tr h="609801">
                <a:tc>
                  <a:txBody>
                    <a:bodyPr/>
                    <a:lstStyle/>
                    <a:p>
                      <a:r>
                        <a:rPr lang="pt-BR" sz="2400"/>
                        <a:t>Ordinária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Agosto /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11187"/>
                  </a:ext>
                </a:extLst>
              </a:tr>
              <a:tr h="609801">
                <a:tc>
                  <a:txBody>
                    <a:bodyPr/>
                    <a:lstStyle/>
                    <a:p>
                      <a:r>
                        <a:rPr lang="pt-BR" sz="2400"/>
                        <a:t>Ordinária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Novembro /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49473"/>
                  </a:ext>
                </a:extLst>
              </a:tr>
              <a:tr h="5901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400"/>
                        <a:t>Extraordinária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400"/>
                        <a:t>Por convocação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7064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7816B04-F03F-4EA8-9A68-8A334FE2A492}"/>
              </a:ext>
            </a:extLst>
          </p:cNvPr>
          <p:cNvSpPr txBox="1"/>
          <p:nvPr/>
        </p:nvSpPr>
        <p:spPr>
          <a:xfrm>
            <a:off x="3200400" y="1518249"/>
            <a:ext cx="2743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/>
              <a:t>Proposta Inicial</a:t>
            </a:r>
          </a:p>
        </p:txBody>
      </p:sp>
    </p:spTree>
    <p:extLst>
      <p:ext uri="{BB962C8B-B14F-4D97-AF65-F5344CB8AC3E}">
        <p14:creationId xmlns:p14="http://schemas.microsoft.com/office/powerpoint/2010/main" val="4055857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Projeto Aperfeiçoamento da infraestrutura de TIC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do Plano de Dados Abertos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139026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/>
              </a:rPr>
              <a:t>Palavra Aberta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pt-BR" sz="3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4" y="2779143"/>
            <a:ext cx="2038709" cy="27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6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45389" y="500042"/>
            <a:ext cx="7827034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Resumo</a:t>
            </a:r>
            <a:endParaRPr lang="pt-BR">
              <a:ea typeface="+mj-ea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>
                <a:cs typeface="Calibri"/>
              </a:rPr>
              <a:t>Deliberações</a:t>
            </a:r>
          </a:p>
          <a:p>
            <a:pPr lvl="1"/>
            <a:r>
              <a:rPr lang="pt-BR">
                <a:cs typeface="Calibri"/>
              </a:rPr>
              <a:t>PTD e PDA.</a:t>
            </a:r>
          </a:p>
          <a:p>
            <a:r>
              <a:rPr lang="pt-BR">
                <a:cs typeface="Calibri"/>
              </a:rPr>
              <a:t>Encaminhamentos</a:t>
            </a:r>
          </a:p>
          <a:p>
            <a:pPr lvl="1"/>
            <a:r>
              <a:rPr lang="pt-BR">
                <a:cs typeface="Calibri"/>
              </a:rPr>
              <a:t>Envio de link, para:</a:t>
            </a:r>
          </a:p>
          <a:p>
            <a:pPr lvl="2"/>
            <a:r>
              <a:rPr lang="pt-BR">
                <a:cs typeface="Calibri"/>
              </a:rPr>
              <a:t>Relatório de Acompanhamento do PDTIC;</a:t>
            </a:r>
          </a:p>
          <a:p>
            <a:pPr lvl="2"/>
            <a:r>
              <a:rPr lang="pt-BR">
                <a:cs typeface="Calibri"/>
              </a:rPr>
              <a:t>Análise da Minuta de Portaria;</a:t>
            </a:r>
          </a:p>
          <a:p>
            <a:pPr lvl="2"/>
            <a:r>
              <a:rPr lang="pt-BR">
                <a:cs typeface="Calibri"/>
              </a:rPr>
              <a:t>Revisão dos Planos (PTD e PDA).</a:t>
            </a:r>
          </a:p>
          <a:p>
            <a:r>
              <a:rPr lang="pt-BR">
                <a:cs typeface="Calibri"/>
              </a:rPr>
              <a:t>Próxima Reunião Ordinária</a:t>
            </a:r>
          </a:p>
          <a:p>
            <a:pPr lvl="1"/>
            <a:r>
              <a:rPr lang="pt-BR">
                <a:cs typeface="Calibri"/>
              </a:rPr>
              <a:t>Março / 2022</a:t>
            </a: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087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4606"/>
            <a:ext cx="8432390" cy="5083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pt-BR" sz="2300" dirty="0">
                <a:solidFill>
                  <a:srgbClr val="FF0000"/>
                </a:solidFill>
                <a:cs typeface="Calibri"/>
              </a:rPr>
              <a:t>Encaminhamento de </a:t>
            </a:r>
            <a:r>
              <a:rPr lang="pt-BR" sz="2300" b="1" dirty="0">
                <a:solidFill>
                  <a:srgbClr val="FF0000"/>
                </a:solidFill>
                <a:cs typeface="Calibri"/>
              </a:rPr>
              <a:t>links para os membros apreciarem os documentos da reunião: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solidFill>
                  <a:srgbClr val="FF0000"/>
                </a:solidFill>
                <a:cs typeface="Calibri"/>
              </a:rPr>
              <a:t>Atualização da PGD (PN 57 e 60);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solidFill>
                  <a:srgbClr val="FF0000"/>
                </a:solidFill>
                <a:cs typeface="Calibri"/>
              </a:rPr>
              <a:t>Regimento Interno do CGD; e 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solidFill>
                  <a:srgbClr val="FF0000"/>
                </a:solidFill>
                <a:cs typeface="Calibri"/>
              </a:rPr>
              <a:t>1ª revisão do PDTIC.</a:t>
            </a: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300" b="1" dirty="0">
                <a:solidFill>
                  <a:srgbClr val="FF0000"/>
                </a:solidFill>
              </a:rPr>
              <a:t>Próxima reunião extraordinária: </a:t>
            </a:r>
            <a:r>
              <a:rPr lang="pt-BR" sz="2300" dirty="0">
                <a:solidFill>
                  <a:srgbClr val="FF0000"/>
                </a:solidFill>
              </a:rPr>
              <a:t>após conclusão dos trabalhos da Assessoria Técnica (prevista para agosto ou setembro) em relação às apreciações e validações de documentos desta reunião</a:t>
            </a:r>
            <a:r>
              <a:rPr lang="pt-BR" sz="2300" b="1" dirty="0">
                <a:solidFill>
                  <a:srgbClr val="FF0000"/>
                </a:solidFill>
              </a:rPr>
              <a:t>;</a:t>
            </a:r>
            <a:endParaRPr lang="pt-BR" sz="2300" b="1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300" b="1" dirty="0">
                <a:solidFill>
                  <a:srgbClr val="FF0000"/>
                </a:solidFill>
              </a:rPr>
              <a:t>Próxima </a:t>
            </a:r>
            <a:r>
              <a:rPr lang="pt-BR" sz="2300" b="1" dirty="0" err="1">
                <a:solidFill>
                  <a:srgbClr val="FF0000"/>
                </a:solidFill>
              </a:rPr>
              <a:t>reuniãordinária</a:t>
            </a:r>
            <a:r>
              <a:rPr lang="pt-BR" sz="2300" b="1" dirty="0">
                <a:solidFill>
                  <a:srgbClr val="FF0000"/>
                </a:solidFill>
              </a:rPr>
              <a:t> do CGD: </a:t>
            </a:r>
            <a:r>
              <a:rPr lang="pt-BR" sz="2300" dirty="0">
                <a:solidFill>
                  <a:srgbClr val="FF0000"/>
                </a:solidFill>
              </a:rPr>
              <a:t>(prevista para novembro ou dezembro)</a:t>
            </a:r>
            <a:r>
              <a:rPr lang="pt-BR" sz="2300" b="1" dirty="0">
                <a:solidFill>
                  <a:srgbClr val="FF0000"/>
                </a:solidFill>
              </a:rPr>
              <a:t> Inicio de </a:t>
            </a:r>
            <a:r>
              <a:rPr lang="pt-BR" sz="2300" dirty="0">
                <a:solidFill>
                  <a:srgbClr val="FF0000"/>
                </a:solidFill>
              </a:rPr>
              <a:t>Gestões para 2ª revisão do PDTIC - ANO 2022</a:t>
            </a:r>
            <a:endParaRPr lang="pt-BR" sz="2300" b="1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Encerramento/Encaminhamentos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3173428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PAUTA da Reunião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33064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 situação atual do Projeto Aperfeiçoamento da infraestrutura de TIC </a:t>
            </a:r>
            <a:endParaRPr lang="pt-BR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dos processos para a 2º revisão do PDTIC-2020/2023</a:t>
            </a:r>
            <a:r>
              <a:rPr lang="pt-PT" sz="23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  <a:r>
              <a:rPr lang="pt-BR" sz="23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Minuta de Portaria que dispõe sobre o Comitê de Governança Digital do Ministério da Defesa (CGD-MD)</a:t>
            </a:r>
            <a:endParaRPr lang="pt-PT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 edição do PTD-MD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da situação atual da 3ª edição do PDA-MD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Calendário do CGD para 2022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Considerações Finais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85708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199" y="500042"/>
            <a:ext cx="8427493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 Aperfeiçoamento da infraestrutura de TIC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E2F2903-9A59-4526-A213-03170879F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9333"/>
              </p:ext>
            </p:extLst>
          </p:nvPr>
        </p:nvGraphicFramePr>
        <p:xfrm>
          <a:off x="230037" y="1380226"/>
          <a:ext cx="8675771" cy="490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771">
                  <a:extLst>
                    <a:ext uri="{9D8B030D-6E8A-4147-A177-3AD203B41FA5}">
                      <a16:colId xmlns:a16="http://schemas.microsoft.com/office/drawing/2014/main" val="680412063"/>
                    </a:ext>
                  </a:extLst>
                </a:gridCol>
              </a:tblGrid>
              <a:tr h="547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>
                          <a:effectLst/>
                        </a:rPr>
                        <a:t>Principais Realizações </a:t>
                      </a:r>
                      <a:endParaRPr lang="pt-BR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8602987"/>
                  </a:ext>
                </a:extLst>
              </a:tr>
              <a:tr h="4359338">
                <a:tc>
                  <a:txBody>
                    <a:bodyPr/>
                    <a:lstStyle/>
                    <a:p>
                      <a:pPr fontAlgn="t"/>
                      <a:r>
                        <a:rPr lang="pt-BR" sz="2800">
                          <a:effectLst/>
                        </a:rPr>
                        <a:t>a) Monitoramento do Projeto e suas entregas, em conformidade com as normas estabelecidas (lista abaixo);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b) Acompanhamento das aquisições de TIC, de acordo com os ritos e artefatos estabelecidos nas normas em vigor;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c) Modernização gradativa da infraestrutura tecnológica de TIC, com o recebimento das aquisições de equipamentos em 2020 e 2021;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d) Elaboração e manutenção de uma cultura de segurança da informação digital, visando o usuário final.</a:t>
                      </a:r>
                      <a:endParaRPr lang="pt-BR" sz="280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87113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2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199" y="500042"/>
            <a:ext cx="8427493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 Aperfeiçoamento da infraestrutura de TIC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6E90F6B-C626-4E6D-BABA-0D49F55DF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19571"/>
              </p:ext>
            </p:extLst>
          </p:nvPr>
        </p:nvGraphicFramePr>
        <p:xfrm>
          <a:off x="273169" y="1380226"/>
          <a:ext cx="8634488" cy="489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488">
                  <a:extLst>
                    <a:ext uri="{9D8B030D-6E8A-4147-A177-3AD203B41FA5}">
                      <a16:colId xmlns:a16="http://schemas.microsoft.com/office/drawing/2014/main" val="2404959380"/>
                    </a:ext>
                  </a:extLst>
                </a:gridCol>
              </a:tblGrid>
              <a:tr h="63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>
                          <a:effectLst/>
                        </a:rPr>
                        <a:t>Pontos de Atenção</a:t>
                      </a:r>
                      <a:endParaRPr lang="pt-BR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03706305"/>
                  </a:ext>
                </a:extLst>
              </a:tr>
              <a:tr h="4258856">
                <a:tc>
                  <a:txBody>
                    <a:bodyPr/>
                    <a:lstStyle/>
                    <a:p>
                      <a:pPr fontAlgn="t"/>
                      <a:r>
                        <a:rPr lang="pt-BR" sz="2800">
                          <a:effectLst/>
                        </a:rPr>
                        <a:t>a) Equipes técnicas reduzidas, com colaboradores acumulando funções administrativas;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b) Crescimento de ataques e tentativas de invasão à infraestrutura tecnológica;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c) Demandas crescentes por desenvolvimento e manutenções de soluções de TIC (lista abaixo).</a:t>
                      </a:r>
                      <a:endParaRPr lang="pt-BR" sz="280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71173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6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199" y="500042"/>
            <a:ext cx="8427493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 Aperfeiçoamento da infraestrutura de TIC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E74E4C8-C478-4D6A-902E-DD9030BFB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83291"/>
              </p:ext>
            </p:extLst>
          </p:nvPr>
        </p:nvGraphicFramePr>
        <p:xfrm>
          <a:off x="244415" y="1365849"/>
          <a:ext cx="8737733" cy="48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733">
                  <a:extLst>
                    <a:ext uri="{9D8B030D-6E8A-4147-A177-3AD203B41FA5}">
                      <a16:colId xmlns:a16="http://schemas.microsoft.com/office/drawing/2014/main" val="3929015348"/>
                    </a:ext>
                  </a:extLst>
                </a:gridCol>
              </a:tblGrid>
              <a:tr h="564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>
                          <a:effectLst/>
                        </a:rPr>
                        <a:t>Próximos Passos</a:t>
                      </a:r>
                      <a:endParaRPr lang="pt-BR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31587108"/>
                  </a:ext>
                </a:extLst>
              </a:tr>
              <a:tr h="4331455">
                <a:tc>
                  <a:txBody>
                    <a:bodyPr/>
                    <a:lstStyle/>
                    <a:p>
                      <a:pPr fontAlgn="t"/>
                      <a:r>
                        <a:rPr lang="pt-BR" sz="2800">
                          <a:effectLst/>
                        </a:rPr>
                        <a:t>a) Busca pela manutenção contínua dos suportes técnicos e das garantias dos equipamentos existentes, visando a continuidade dos serviços;</a:t>
                      </a:r>
                      <a:br>
                        <a:rPr lang="pt-BR" sz="2800">
                          <a:effectLst/>
                        </a:rPr>
                      </a:br>
                      <a:r>
                        <a:rPr lang="pt-BR" sz="2800">
                          <a:effectLst/>
                        </a:rPr>
                        <a:t>b) Elaboração de normas para nortear e disciplinar o desenvolvimento interno das soluções de TIC demandadas;</a:t>
                      </a:r>
                      <a:endParaRPr lang="pt-BR"/>
                    </a:p>
                    <a:p>
                      <a:pPr lvl="0">
                        <a:buNone/>
                      </a:pPr>
                      <a:r>
                        <a:rPr lang="pt-BR" sz="2800">
                          <a:effectLst/>
                        </a:rPr>
                        <a:t>c) Aumentar a resiliência na conectividade, com o lançamento de fibra óptica para os CPD principal e alternativo.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93896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7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199" y="500042"/>
            <a:ext cx="8427493" cy="733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 Aperfeiçoamento da Infraestrutura de TIC  2020-2023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919254C-956E-43A2-AD7D-868D402BC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82371"/>
              </p:ext>
            </p:extLst>
          </p:nvPr>
        </p:nvGraphicFramePr>
        <p:xfrm>
          <a:off x="2072766" y="1701202"/>
          <a:ext cx="5185372" cy="38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A105F26-9130-402D-B311-B1E839ED5679}"/>
              </a:ext>
            </a:extLst>
          </p:cNvPr>
          <p:cNvSpPr txBox="1"/>
          <p:nvPr/>
        </p:nvSpPr>
        <p:spPr>
          <a:xfrm>
            <a:off x="3199502" y="55717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/>
              <a:t>Execução Ano 2021</a:t>
            </a:r>
            <a:endParaRPr lang="pt-B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08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6"/>
          <p:cNvSpPr/>
          <p:nvPr/>
        </p:nvSpPr>
        <p:spPr>
          <a:xfrm flipV="1">
            <a:off x="259305" y="296277"/>
            <a:ext cx="8625387" cy="104072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Arredondado 5">
            <a:extLst>
              <a:ext uri="{FF2B5EF4-FFF2-40B4-BE49-F238E27FC236}">
                <a16:creationId xmlns:a16="http://schemas.microsoft.com/office/drawing/2014/main" id="{54A97001-EF6B-4132-BD5C-CB512C862CE5}"/>
              </a:ext>
            </a:extLst>
          </p:cNvPr>
          <p:cNvSpPr/>
          <p:nvPr/>
        </p:nvSpPr>
        <p:spPr>
          <a:xfrm>
            <a:off x="327860" y="1463380"/>
            <a:ext cx="8425188" cy="4639751"/>
          </a:xfrm>
          <a:prstGeom prst="roundRect">
            <a:avLst>
              <a:gd name="adj" fmla="val 3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7E40C622-B68D-4F7D-9D73-59CECC47DF46}"/>
              </a:ext>
            </a:extLst>
          </p:cNvPr>
          <p:cNvSpPr txBox="1"/>
          <p:nvPr/>
        </p:nvSpPr>
        <p:spPr>
          <a:xfrm>
            <a:off x="1108644" y="1464441"/>
            <a:ext cx="70719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Orçamento 2021 –  Situação atual</a:t>
            </a:r>
            <a:endParaRPr lang="pt-BR" b="1">
              <a:cs typeface="Calibri"/>
            </a:endParaRP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3D4210D-CB3F-4D7C-AEB8-CD5ED92C6134}"/>
              </a:ext>
            </a:extLst>
          </p:cNvPr>
          <p:cNvSpPr txBox="1"/>
          <p:nvPr/>
        </p:nvSpPr>
        <p:spPr>
          <a:xfrm>
            <a:off x="818227" y="5558020"/>
            <a:ext cx="7580673" cy="5309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50" err="1">
                <a:ea typeface="+mn-lt"/>
                <a:cs typeface="+mn-lt"/>
              </a:rPr>
              <a:t>Aquis</a:t>
            </a:r>
            <a:r>
              <a:rPr lang="pt-BR" sz="950">
                <a:ea typeface="+mn-lt"/>
                <a:cs typeface="+mn-lt"/>
              </a:rPr>
              <a:t> de Desktops/2021 (500)     –   3.285.000,00        |   Contratação de switches </a:t>
            </a:r>
            <a:r>
              <a:rPr lang="pt-BR" sz="950" err="1">
                <a:ea typeface="+mn-lt"/>
                <a:cs typeface="+mn-lt"/>
              </a:rPr>
              <a:t>spine</a:t>
            </a:r>
            <a:r>
              <a:rPr lang="pt-BR" sz="950">
                <a:ea typeface="+mn-lt"/>
                <a:cs typeface="+mn-lt"/>
              </a:rPr>
              <a:t>/</a:t>
            </a:r>
            <a:r>
              <a:rPr lang="pt-BR" sz="950" err="1">
                <a:ea typeface="+mn-lt"/>
                <a:cs typeface="+mn-lt"/>
              </a:rPr>
              <a:t>leaf</a:t>
            </a:r>
            <a:r>
              <a:rPr lang="pt-BR" sz="950">
                <a:ea typeface="+mn-lt"/>
                <a:cs typeface="+mn-lt"/>
              </a:rPr>
              <a:t> e </a:t>
            </a:r>
            <a:r>
              <a:rPr lang="pt-BR" sz="950" err="1">
                <a:ea typeface="+mn-lt"/>
                <a:cs typeface="+mn-lt"/>
              </a:rPr>
              <a:t>Swiches</a:t>
            </a:r>
            <a:r>
              <a:rPr lang="pt-BR" sz="950">
                <a:ea typeface="+mn-lt"/>
                <a:cs typeface="+mn-lt"/>
              </a:rPr>
              <a:t> de borda                 –    2.337.023,00</a:t>
            </a:r>
          </a:p>
          <a:p>
            <a:r>
              <a:rPr lang="pt-BR" sz="950" err="1">
                <a:ea typeface="+mn-lt"/>
                <a:cs typeface="+mn-lt"/>
              </a:rPr>
              <a:t>Aquis</a:t>
            </a:r>
            <a:r>
              <a:rPr lang="pt-BR" sz="950">
                <a:ea typeface="+mn-lt"/>
                <a:cs typeface="+mn-lt"/>
              </a:rPr>
              <a:t> de Desktops/2020 (85)  –     300.300,00               |   Solução de Backup de dados compatível com tec. </a:t>
            </a:r>
            <a:r>
              <a:rPr lang="pt-BR" sz="950" err="1">
                <a:ea typeface="+mn-lt"/>
                <a:cs typeface="+mn-lt"/>
              </a:rPr>
              <a:t>Instal</a:t>
            </a:r>
            <a:r>
              <a:rPr lang="pt-BR" sz="950">
                <a:ea typeface="+mn-lt"/>
                <a:cs typeface="+mn-lt"/>
              </a:rPr>
              <a:t>. no CPD     –       281.320,00</a:t>
            </a:r>
            <a:endParaRPr lang="pt-BR" sz="950">
              <a:cs typeface="Calibri"/>
            </a:endParaRPr>
          </a:p>
          <a:p>
            <a:r>
              <a:rPr lang="pt-BR" sz="950">
                <a:ea typeface="+mn-lt"/>
                <a:cs typeface="+mn-lt"/>
              </a:rPr>
              <a:t>Aquisição de </a:t>
            </a:r>
            <a:r>
              <a:rPr lang="pt-BR" sz="950" err="1">
                <a:ea typeface="+mn-lt"/>
                <a:cs typeface="+mn-lt"/>
              </a:rPr>
              <a:t>Mat</a:t>
            </a:r>
            <a:r>
              <a:rPr lang="pt-BR" sz="950">
                <a:ea typeface="+mn-lt"/>
                <a:cs typeface="+mn-lt"/>
              </a:rPr>
              <a:t> Consumo TI         –       27.636,00        |    Contratação de Solução para Manutenção Central Telefônica </a:t>
            </a:r>
            <a:r>
              <a:rPr lang="pt-BR" sz="950" err="1">
                <a:ea typeface="+mn-lt"/>
                <a:cs typeface="+mn-lt"/>
              </a:rPr>
              <a:t>Digitro</a:t>
            </a:r>
            <a:r>
              <a:rPr lang="pt-BR" sz="950">
                <a:ea typeface="+mn-lt"/>
                <a:cs typeface="+mn-lt"/>
              </a:rPr>
              <a:t>/UNA  –  228.469,00 </a:t>
            </a:r>
            <a:endParaRPr lang="pt-BR" sz="950">
              <a:cs typeface="Calibri"/>
            </a:endParaRPr>
          </a:p>
        </p:txBody>
      </p:sp>
      <p:pic>
        <p:nvPicPr>
          <p:cNvPr id="4" name="Imagem 4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id="{5755DF34-6DCC-46BE-A6A5-E2770BDD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12" y="1839291"/>
            <a:ext cx="6452557" cy="38839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A78276-47B6-4BFC-B6DF-6BADA6AF62FD}"/>
              </a:ext>
            </a:extLst>
          </p:cNvPr>
          <p:cNvSpPr txBox="1">
            <a:spLocks/>
          </p:cNvSpPr>
          <p:nvPr/>
        </p:nvSpPr>
        <p:spPr>
          <a:xfrm>
            <a:off x="457199" y="500042"/>
            <a:ext cx="8427493" cy="733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 Aperfeiçoamento da Infraestrutura de TIC  2020-2023</a:t>
            </a:r>
          </a:p>
        </p:txBody>
      </p:sp>
    </p:spTree>
    <p:extLst>
      <p:ext uri="{BB962C8B-B14F-4D97-AF65-F5344CB8AC3E}">
        <p14:creationId xmlns:p14="http://schemas.microsoft.com/office/powerpoint/2010/main" val="15428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19</AccountId>
        <AccountType/>
      </UserInfo>
      <UserInfo>
        <DisplayName>Danil Reis Farias</DisplayName>
        <AccountId>18</AccountId>
        <AccountType/>
      </UserInfo>
      <UserInfo>
        <DisplayName>Daniel de Souza Santos</DisplayName>
        <AccountId>46</AccountId>
        <AccountType/>
      </UserInfo>
      <UserInfo>
        <DisplayName>Antonio Paulo Vogel de Medeiros</DisplayName>
        <AccountId>96</AccountId>
        <AccountType/>
      </UserInfo>
    </SharedWithUsers>
    <Hora xmlns="fc3b0565-6714-40b7-93f4-921479b1c161" xsi:nil="true"/>
    <MediaLengthInSeconds xmlns="fc3b0565-6714-40b7-93f4-921479b1c1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84220-654B-4AA3-94EE-10CC39AE40BC}"/>
</file>

<file path=customXml/itemProps2.xml><?xml version="1.0" encoding="utf-8"?>
<ds:datastoreItem xmlns:ds="http://schemas.openxmlformats.org/officeDocument/2006/customXml" ds:itemID="{06207299-91DC-4173-864C-C6CC35EDD764}">
  <ds:schemaRefs>
    <ds:schemaRef ds:uri="205c868c-89ff-44a1-8b8c-9f96cc5eff85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Apresentação na tela (4:3)</PresentationFormat>
  <Slides>39</Slides>
  <Notes>0</Notes>
  <HiddenSlides>2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Office Theme</vt:lpstr>
      <vt:lpstr>Apresentação do PowerPoint</vt:lpstr>
      <vt:lpstr>PAUTA da Reunião</vt:lpstr>
      <vt:lpstr>Apresentação do PowerPoint</vt:lpstr>
      <vt:lpstr>PAUTA da Reunião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Aperfeiçoamento da Infraestrutura de TIC </vt:lpstr>
      <vt:lpstr>Apresentação do PowerPoint</vt:lpstr>
      <vt:lpstr>Apresentação do PowerPoint</vt:lpstr>
      <vt:lpstr>Projeto Aperfeiçoamento da Infraestrutura de TIC </vt:lpstr>
      <vt:lpstr>Sistemas de Informação como solução de TI </vt:lpstr>
      <vt:lpstr>PAUTA da Reunião</vt:lpstr>
      <vt:lpstr>Apresentação do PowerPoint</vt:lpstr>
      <vt:lpstr>Apresentação do PowerPoint</vt:lpstr>
      <vt:lpstr>PAUTA da Reunião</vt:lpstr>
      <vt:lpstr>Apresentação do PowerPoint</vt:lpstr>
      <vt:lpstr>PAUTA da Reunião</vt:lpstr>
      <vt:lpstr>Apresentação do PowerPoint</vt:lpstr>
      <vt:lpstr>Apresentação do PowerPoint</vt:lpstr>
      <vt:lpstr>PAUTA da Reunião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PAUTA da Reunião</vt:lpstr>
      <vt:lpstr>Apresentação do PowerPoint</vt:lpstr>
      <vt:lpstr>PAUTA da Reunião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5</cp:revision>
  <cp:lastPrinted>2017-08-02T16:54:36Z</cp:lastPrinted>
  <dcterms:created xsi:type="dcterms:W3CDTF">2014-05-16T14:28:18Z</dcterms:created>
  <dcterms:modified xsi:type="dcterms:W3CDTF">2021-11-30T16:46:57Z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  <property fmtid="{D5CDD505-2E9C-101B-9397-08002B2CF9AE}" pid="3" name="Order">
    <vt:r8>99500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