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42"/>
  </p:notesMasterIdLst>
  <p:handoutMasterIdLst>
    <p:handoutMasterId r:id="rId43"/>
  </p:handoutMasterIdLst>
  <p:sldIdLst>
    <p:sldId id="256" r:id="rId5"/>
    <p:sldId id="688" r:id="rId6"/>
    <p:sldId id="648" r:id="rId7"/>
    <p:sldId id="805" r:id="rId8"/>
    <p:sldId id="638" r:id="rId9"/>
    <p:sldId id="807" r:id="rId10"/>
    <p:sldId id="751" r:id="rId11"/>
    <p:sldId id="786" r:id="rId12"/>
    <p:sldId id="809" r:id="rId13"/>
    <p:sldId id="810" r:id="rId14"/>
    <p:sldId id="779" r:id="rId15"/>
    <p:sldId id="784" r:id="rId16"/>
    <p:sldId id="788" r:id="rId17"/>
    <p:sldId id="792" r:id="rId18"/>
    <p:sldId id="794" r:id="rId19"/>
    <p:sldId id="796" r:id="rId20"/>
    <p:sldId id="797" r:id="rId21"/>
    <p:sldId id="798" r:id="rId22"/>
    <p:sldId id="799" r:id="rId23"/>
    <p:sldId id="801" r:id="rId24"/>
    <p:sldId id="789" r:id="rId25"/>
    <p:sldId id="778" r:id="rId26"/>
    <p:sldId id="790" r:id="rId27"/>
    <p:sldId id="791" r:id="rId28"/>
    <p:sldId id="782" r:id="rId29"/>
    <p:sldId id="806" r:id="rId30"/>
    <p:sldId id="814" r:id="rId31"/>
    <p:sldId id="815" r:id="rId32"/>
    <p:sldId id="761" r:id="rId33"/>
    <p:sldId id="780" r:id="rId34"/>
    <p:sldId id="812" r:id="rId35"/>
    <p:sldId id="803" r:id="rId36"/>
    <p:sldId id="769" r:id="rId37"/>
    <p:sldId id="768" r:id="rId38"/>
    <p:sldId id="767" r:id="rId39"/>
    <p:sldId id="804" r:id="rId40"/>
    <p:sldId id="258" r:id="rId41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60A610-BCA8-6D14-E4B8-220C2F169D64}" name="Hamilton Iwamoto da Silva" initials="HS" userId="S::hamilton.silva@defesa.gov.br::2c096c1a-5e08-4303-9939-701d89b63e49" providerId="AD"/>
  <p188:author id="{14E46BDE-9D71-1319-7CCA-BF86CE4DF6E0}" name="Hermógenes Ramos Batista Correia" initials="HC" userId="S::hermogenes.correia@defesa.gov.br::4fb3be60-95f9-4f82-99a3-3d66ebd25a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Alexandre Rodrigues Silva" initials="LS" lastIdx="4" clrIdx="0">
    <p:extLst>
      <p:ext uri="{19B8F6BF-5375-455C-9EA6-DF929625EA0E}">
        <p15:presenceInfo xmlns:p15="http://schemas.microsoft.com/office/powerpoint/2012/main" userId="S::luiz.alexandre@defesa.gov.br::d53eccb4-ea09-41dd-b86c-65a5d070bd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065DE-2F47-0312-1987-D84B2A06C408}" v="98" dt="2022-03-30T12:39:27.023"/>
    <p1510:client id="{15E3005D-17EC-A5E1-17C6-384D45A17369}" v="88" dt="2022-03-30T14:45:51.019"/>
    <p1510:client id="{1C84765E-DA92-4107-B220-1E615ECCCF98}" v="9" dt="2022-03-30T14:03:20.681"/>
    <p1510:client id="{20F4A45B-CD1D-2191-61EE-C6D1C39A893F}" v="67" dt="2022-03-30T13:48:15.457"/>
    <p1510:client id="{23F5190E-2C27-4F77-3B3E-7DB07F2F0AEE}" v="581" dt="2022-03-23T15:07:55.501"/>
    <p1510:client id="{24D89811-8DE0-9E30-4AE9-0A9F054EA27C}" v="111" dt="2022-03-29T17:21:48.853"/>
    <p1510:client id="{595B1F99-36FB-4FD9-7093-69ECED2B7FB6}" v="2" dt="2022-03-29T12:35:00.823"/>
    <p1510:client id="{68AFF7E6-BE2B-84E0-C043-657B35C26BE0}" v="56" dt="2022-01-27T15:41:02.845"/>
    <p1510:client id="{7BDB180B-F774-D631-06FB-F68BC2ADC0FE}" v="82" dt="2022-03-30T12:43:02.550"/>
    <p1510:client id="{85D9F9A0-7ADE-52D3-F65E-F19CDC914136}" v="280" dt="2022-03-29T21:20:52.368"/>
    <p1510:client id="{87341716-B1D4-4DD5-A593-56C8E89073F1}" v="2609" dt="2022-03-29T17:56:37.593"/>
    <p1510:client id="{959075DD-B4CF-FD98-9637-0CFFA86EF52A}" v="145" dt="2022-03-29T19:09:49.669"/>
    <p1510:client id="{9F69C5ED-C02B-52A3-10E4-855050707F7C}" v="1155" dt="2022-03-29T14:00:00.305"/>
    <p1510:client id="{A24D1771-037F-D112-F120-BBF2C67A66C2}" v="89" dt="2022-03-30T13:30:54.269"/>
    <p1510:client id="{AD595267-A086-FF00-126F-ED2F36E9B1A0}" v="254" dt="2022-03-29T14:38:46.689"/>
    <p1510:client id="{AECE734F-FA0A-42D4-B4D8-71AE633A8268}" v="734" dt="2022-03-29T13:36:31.107"/>
    <p1510:client id="{B7B4F65A-2EDC-41CC-2BCE-E0638C978E45}" v="638" dt="2022-01-27T15:34:59.430"/>
    <p1510:client id="{C141346D-5CE1-CE33-823B-192AF3FD5285}" v="9" dt="2022-03-29T11:09:30.302"/>
    <p1510:client id="{DB348FCB-690E-4148-BE87-E79359FF596F}" v="380" dt="2022-03-29T13:17:25.068"/>
    <p1510:client id="{E9347E39-3ACF-6FF8-E4B6-501E8CEE78E0}" v="16" dt="2022-03-29T18:31:01.728"/>
    <p1510:client id="{F668968E-F8D8-04C9-1498-5C04B1D8DD52}" v="322" dt="2022-03-29T19:30:33.214"/>
    <p1510:client id="{FA66DBF8-5E27-7AC1-B703-B767CE14A4CB}" v="94" dt="2022-03-29T18:57:55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mógenes Ramos Batista Correia" userId="S::hermogenes.correia@defesa.gov.br::4fb3be60-95f9-4f82-99a3-3d66ebd25a0d" providerId="AD" clId="Web-{68AFF7E6-BE2B-84E0-C043-657B35C26BE0}"/>
    <pc:docChg chg="modSld sldOrd">
      <pc:chgData name="Hermógenes Ramos Batista Correia" userId="S::hermogenes.correia@defesa.gov.br::4fb3be60-95f9-4f82-99a3-3d66ebd25a0d" providerId="AD" clId="Web-{68AFF7E6-BE2B-84E0-C043-657B35C26BE0}" dt="2022-01-27T15:41:02.532" v="51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68AFF7E6-BE2B-84E0-C043-657B35C26BE0}" dt="2022-01-27T15:38:37.575" v="8" actId="20577"/>
        <pc:sldMkLst>
          <pc:docMk/>
          <pc:sldMk cId="3063329352" sldId="256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38:37.575" v="8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38:53.747" v="13" actId="20577"/>
        <pc:sldMkLst>
          <pc:docMk/>
          <pc:sldMk cId="1771336840" sldId="688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38:53.747" v="13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39:16.279" v="20" actId="20577"/>
        <pc:sldMkLst>
          <pc:docMk/>
          <pc:sldMk cId="1607747407" sldId="751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39:16.279" v="20" actId="20577"/>
          <ac:spMkLst>
            <pc:docMk/>
            <pc:sldMk cId="1607747407" sldId="751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40:52.266" v="46" actId="20577"/>
        <pc:sldMkLst>
          <pc:docMk/>
          <pc:sldMk cId="793835606" sldId="752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40:52.266" v="46" actId="20577"/>
          <ac:spMkLst>
            <pc:docMk/>
            <pc:sldMk cId="793835606" sldId="752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39:37.592" v="25" actId="20577"/>
        <pc:sldMkLst>
          <pc:docMk/>
          <pc:sldMk cId="2908184337" sldId="753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39:37.592" v="25" actId="20577"/>
          <ac:spMkLst>
            <pc:docMk/>
            <pc:sldMk cId="2908184337" sldId="753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41:02.532" v="51" actId="20577"/>
        <pc:sldMkLst>
          <pc:docMk/>
          <pc:sldMk cId="4242075546" sldId="754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41:02.532" v="51" actId="20577"/>
          <ac:spMkLst>
            <pc:docMk/>
            <pc:sldMk cId="4242075546" sldId="754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68AFF7E6-BE2B-84E0-C043-657B35C26BE0}" dt="2022-01-27T15:40:33.375" v="41" actId="20577"/>
        <pc:sldMkLst>
          <pc:docMk/>
          <pc:sldMk cId="4056081640" sldId="759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40:33.375" v="41" actId="20577"/>
          <ac:spMkLst>
            <pc:docMk/>
            <pc:sldMk cId="4056081640" sldId="759"/>
            <ac:spMk id="3" creationId="{00000000-0000-0000-0000-000000000000}"/>
          </ac:spMkLst>
        </pc:spChg>
      </pc:sldChg>
      <pc:sldChg chg="modSp ord">
        <pc:chgData name="Hermógenes Ramos Batista Correia" userId="S::hermogenes.correia@defesa.gov.br::4fb3be60-95f9-4f82-99a3-3d66ebd25a0d" providerId="AD" clId="Web-{68AFF7E6-BE2B-84E0-C043-657B35C26BE0}" dt="2022-01-27T15:40:13.906" v="36" actId="20577"/>
        <pc:sldMkLst>
          <pc:docMk/>
          <pc:sldMk cId="4284374090" sldId="761"/>
        </pc:sldMkLst>
        <pc:spChg chg="mod">
          <ac:chgData name="Hermógenes Ramos Batista Correia" userId="S::hermogenes.correia@defesa.gov.br::4fb3be60-95f9-4f82-99a3-3d66ebd25a0d" providerId="AD" clId="Web-{68AFF7E6-BE2B-84E0-C043-657B35C26BE0}" dt="2022-01-27T15:40:13.906" v="36" actId="20577"/>
          <ac:spMkLst>
            <pc:docMk/>
            <pc:sldMk cId="4284374090" sldId="761"/>
            <ac:spMk id="3" creationId="{00000000-0000-0000-0000-000000000000}"/>
          </ac:spMkLst>
        </pc:spChg>
      </pc:sldChg>
      <pc:sldChg chg="ord">
        <pc:chgData name="Hermógenes Ramos Batista Correia" userId="S::hermogenes.correia@defesa.gov.br::4fb3be60-95f9-4f82-99a3-3d66ebd25a0d" providerId="AD" clId="Web-{68AFF7E6-BE2B-84E0-C043-657B35C26BE0}" dt="2022-01-27T15:39:49.733" v="26"/>
        <pc:sldMkLst>
          <pc:docMk/>
          <pc:sldMk cId="1447659055" sldId="762"/>
        </pc:sldMkLst>
      </pc:sldChg>
      <pc:sldChg chg="ord">
        <pc:chgData name="Hermógenes Ramos Batista Correia" userId="S::hermogenes.correia@defesa.gov.br::4fb3be60-95f9-4f82-99a3-3d66ebd25a0d" providerId="AD" clId="Web-{68AFF7E6-BE2B-84E0-C043-657B35C26BE0}" dt="2022-01-27T15:39:49.733" v="27"/>
        <pc:sldMkLst>
          <pc:docMk/>
          <pc:sldMk cId="429968251" sldId="763"/>
        </pc:sldMkLst>
      </pc:sldChg>
      <pc:sldChg chg="ord">
        <pc:chgData name="Hermógenes Ramos Batista Correia" userId="S::hermogenes.correia@defesa.gov.br::4fb3be60-95f9-4f82-99a3-3d66ebd25a0d" providerId="AD" clId="Web-{68AFF7E6-BE2B-84E0-C043-657B35C26BE0}" dt="2022-01-27T15:39:49.733" v="28"/>
        <pc:sldMkLst>
          <pc:docMk/>
          <pc:sldMk cId="3269322620" sldId="764"/>
        </pc:sldMkLst>
      </pc:sldChg>
      <pc:sldChg chg="ord">
        <pc:chgData name="Hermógenes Ramos Batista Correia" userId="S::hermogenes.correia@defesa.gov.br::4fb3be60-95f9-4f82-99a3-3d66ebd25a0d" providerId="AD" clId="Web-{68AFF7E6-BE2B-84E0-C043-657B35C26BE0}" dt="2022-01-27T15:39:49.733" v="29"/>
        <pc:sldMkLst>
          <pc:docMk/>
          <pc:sldMk cId="451169129" sldId="765"/>
        </pc:sldMkLst>
      </pc:sldChg>
      <pc:sldChg chg="ord">
        <pc:chgData name="Hermógenes Ramos Batista Correia" userId="S::hermogenes.correia@defesa.gov.br::4fb3be60-95f9-4f82-99a3-3d66ebd25a0d" providerId="AD" clId="Web-{68AFF7E6-BE2B-84E0-C043-657B35C26BE0}" dt="2022-01-27T15:39:49.733" v="30"/>
        <pc:sldMkLst>
          <pc:docMk/>
          <pc:sldMk cId="3991407027" sldId="766"/>
        </pc:sldMkLst>
      </pc:sldChg>
    </pc:docChg>
  </pc:docChgLst>
  <pc:docChgLst>
    <pc:chgData name="Leticia de Araujo Benigno" userId="S::leticia.benigno@defesa.gov.br::8d2e187e-4021-4704-8752-ee9d2486ad45" providerId="AD" clId="Web-{23F5190E-2C27-4F77-3B3E-7DB07F2F0AEE}"/>
    <pc:docChg chg="modSld">
      <pc:chgData name="Leticia de Araujo Benigno" userId="S::leticia.benigno@defesa.gov.br::8d2e187e-4021-4704-8752-ee9d2486ad45" providerId="AD" clId="Web-{23F5190E-2C27-4F77-3B3E-7DB07F2F0AEE}" dt="2022-03-23T15:07:55.501" v="415" actId="20577"/>
      <pc:docMkLst>
        <pc:docMk/>
      </pc:docMkLst>
      <pc:sldChg chg="addSp delSp modSp">
        <pc:chgData name="Leticia de Araujo Benigno" userId="S::leticia.benigno@defesa.gov.br::8d2e187e-4021-4704-8752-ee9d2486ad45" providerId="AD" clId="Web-{23F5190E-2C27-4F77-3B3E-7DB07F2F0AEE}" dt="2022-03-23T15:06:10.186" v="397" actId="20577"/>
        <pc:sldMkLst>
          <pc:docMk/>
          <pc:sldMk cId="3063329352" sldId="256"/>
        </pc:sldMkLst>
        <pc:spChg chg="mod">
          <ac:chgData name="Leticia de Araujo Benigno" userId="S::leticia.benigno@defesa.gov.br::8d2e187e-4021-4704-8752-ee9d2486ad45" providerId="AD" clId="Web-{23F5190E-2C27-4F77-3B3E-7DB07F2F0AEE}" dt="2022-03-23T14:57:51.112" v="233" actId="20577"/>
          <ac:spMkLst>
            <pc:docMk/>
            <pc:sldMk cId="3063329352" sldId="256"/>
            <ac:spMk id="2" creationId="{00000000-0000-0000-0000-000000000000}"/>
          </ac:spMkLst>
        </pc:spChg>
        <pc:spChg chg="mod">
          <ac:chgData name="Leticia de Araujo Benigno" userId="S::leticia.benigno@defesa.gov.br::8d2e187e-4021-4704-8752-ee9d2486ad45" providerId="AD" clId="Web-{23F5190E-2C27-4F77-3B3E-7DB07F2F0AEE}" dt="2022-03-23T15:06:10.186" v="397" actId="20577"/>
          <ac:spMkLst>
            <pc:docMk/>
            <pc:sldMk cId="3063329352" sldId="256"/>
            <ac:spMk id="5" creationId="{00000000-0000-0000-0000-000000000000}"/>
          </ac:spMkLst>
        </pc:spChg>
        <pc:spChg chg="add del mod">
          <ac:chgData name="Leticia de Araujo Benigno" userId="S::leticia.benigno@defesa.gov.br::8d2e187e-4021-4704-8752-ee9d2486ad45" providerId="AD" clId="Web-{23F5190E-2C27-4F77-3B3E-7DB07F2F0AEE}" dt="2022-03-23T15:03:26.838" v="302"/>
          <ac:spMkLst>
            <pc:docMk/>
            <pc:sldMk cId="3063329352" sldId="256"/>
            <ac:spMk id="11" creationId="{8FB39B55-5B09-F6B7-BA4F-C3DB85C7548F}"/>
          </ac:spMkLst>
        </pc:spChg>
        <pc:graphicFrameChg chg="add del mod">
          <ac:chgData name="Leticia de Araujo Benigno" userId="S::leticia.benigno@defesa.gov.br::8d2e187e-4021-4704-8752-ee9d2486ad45" providerId="AD" clId="Web-{23F5190E-2C27-4F77-3B3E-7DB07F2F0AEE}" dt="2022-03-23T15:03:26.838" v="303"/>
          <ac:graphicFrameMkLst>
            <pc:docMk/>
            <pc:sldMk cId="3063329352" sldId="256"/>
            <ac:graphicFrameMk id="10" creationId="{6C94EB7A-8441-8073-4FFD-2EAC7F7E2CC1}"/>
          </ac:graphicFrameMkLst>
        </pc:graphicFrameChg>
      </pc:sldChg>
      <pc:sldChg chg="modSp">
        <pc:chgData name="Leticia de Araujo Benigno" userId="S::leticia.benigno@defesa.gov.br::8d2e187e-4021-4704-8752-ee9d2486ad45" providerId="AD" clId="Web-{23F5190E-2C27-4F77-3B3E-7DB07F2F0AEE}" dt="2022-03-23T14:55:31.983" v="221" actId="20577"/>
        <pc:sldMkLst>
          <pc:docMk/>
          <pc:sldMk cId="1771336840" sldId="688"/>
        </pc:sldMkLst>
        <pc:spChg chg="mod">
          <ac:chgData name="Leticia de Araujo Benigno" userId="S::leticia.benigno@defesa.gov.br::8d2e187e-4021-4704-8752-ee9d2486ad45" providerId="AD" clId="Web-{23F5190E-2C27-4F77-3B3E-7DB07F2F0AEE}" dt="2022-03-23T14:55:31.983" v="221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Leticia de Araujo Benigno" userId="S::leticia.benigno@defesa.gov.br::8d2e187e-4021-4704-8752-ee9d2486ad45" providerId="AD" clId="Web-{23F5190E-2C27-4F77-3B3E-7DB07F2F0AEE}" dt="2022-03-23T15:01:39.867" v="236" actId="20577"/>
        <pc:sldMkLst>
          <pc:docMk/>
          <pc:sldMk cId="1607747407" sldId="751"/>
        </pc:sldMkLst>
        <pc:spChg chg="mod">
          <ac:chgData name="Leticia de Araujo Benigno" userId="S::leticia.benigno@defesa.gov.br::8d2e187e-4021-4704-8752-ee9d2486ad45" providerId="AD" clId="Web-{23F5190E-2C27-4F77-3B3E-7DB07F2F0AEE}" dt="2022-03-23T15:01:39.867" v="236" actId="20577"/>
          <ac:spMkLst>
            <pc:docMk/>
            <pc:sldMk cId="1607747407" sldId="751"/>
            <ac:spMk id="3" creationId="{00000000-0000-0000-0000-000000000000}"/>
          </ac:spMkLst>
        </pc:spChg>
      </pc:sldChg>
      <pc:sldChg chg="modSp">
        <pc:chgData name="Leticia de Araujo Benigno" userId="S::leticia.benigno@defesa.gov.br::8d2e187e-4021-4704-8752-ee9d2486ad45" providerId="AD" clId="Web-{23F5190E-2C27-4F77-3B3E-7DB07F2F0AEE}" dt="2022-03-23T15:07:22.610" v="409" actId="20577"/>
        <pc:sldMkLst>
          <pc:docMk/>
          <pc:sldMk cId="793835606" sldId="752"/>
        </pc:sldMkLst>
        <pc:spChg chg="mod">
          <ac:chgData name="Leticia de Araujo Benigno" userId="S::leticia.benigno@defesa.gov.br::8d2e187e-4021-4704-8752-ee9d2486ad45" providerId="AD" clId="Web-{23F5190E-2C27-4F77-3B3E-7DB07F2F0AEE}" dt="2022-03-23T15:07:22.610" v="409" actId="20577"/>
          <ac:spMkLst>
            <pc:docMk/>
            <pc:sldMk cId="793835606" sldId="752"/>
            <ac:spMk id="3" creationId="{00000000-0000-0000-0000-000000000000}"/>
          </ac:spMkLst>
        </pc:spChg>
      </pc:sldChg>
      <pc:sldChg chg="modSp">
        <pc:chgData name="Leticia de Araujo Benigno" userId="S::leticia.benigno@defesa.gov.br::8d2e187e-4021-4704-8752-ee9d2486ad45" providerId="AD" clId="Web-{23F5190E-2C27-4F77-3B3E-7DB07F2F0AEE}" dt="2022-03-23T15:06:47.968" v="400" actId="20577"/>
        <pc:sldMkLst>
          <pc:docMk/>
          <pc:sldMk cId="2908184337" sldId="753"/>
        </pc:sldMkLst>
        <pc:spChg chg="mod">
          <ac:chgData name="Leticia de Araujo Benigno" userId="S::leticia.benigno@defesa.gov.br::8d2e187e-4021-4704-8752-ee9d2486ad45" providerId="AD" clId="Web-{23F5190E-2C27-4F77-3B3E-7DB07F2F0AEE}" dt="2022-03-23T15:06:47.968" v="400" actId="20577"/>
          <ac:spMkLst>
            <pc:docMk/>
            <pc:sldMk cId="2908184337" sldId="753"/>
            <ac:spMk id="3" creationId="{00000000-0000-0000-0000-000000000000}"/>
          </ac:spMkLst>
        </pc:spChg>
      </pc:sldChg>
      <pc:sldChg chg="modSp">
        <pc:chgData name="Leticia de Araujo Benigno" userId="S::leticia.benigno@defesa.gov.br::8d2e187e-4021-4704-8752-ee9d2486ad45" providerId="AD" clId="Web-{23F5190E-2C27-4F77-3B3E-7DB07F2F0AEE}" dt="2022-03-23T15:07:29.547" v="412" actId="20577"/>
        <pc:sldMkLst>
          <pc:docMk/>
          <pc:sldMk cId="4242075546" sldId="754"/>
        </pc:sldMkLst>
        <pc:spChg chg="mod">
          <ac:chgData name="Leticia de Araujo Benigno" userId="S::leticia.benigno@defesa.gov.br::8d2e187e-4021-4704-8752-ee9d2486ad45" providerId="AD" clId="Web-{23F5190E-2C27-4F77-3B3E-7DB07F2F0AEE}" dt="2022-03-23T15:07:29.547" v="412" actId="20577"/>
          <ac:spMkLst>
            <pc:docMk/>
            <pc:sldMk cId="4242075546" sldId="754"/>
            <ac:spMk id="3" creationId="{00000000-0000-0000-0000-000000000000}"/>
          </ac:spMkLst>
        </pc:spChg>
      </pc:sldChg>
      <pc:sldChg chg="modSp">
        <pc:chgData name="Leticia de Araujo Benigno" userId="S::leticia.benigno@defesa.gov.br::8d2e187e-4021-4704-8752-ee9d2486ad45" providerId="AD" clId="Web-{23F5190E-2C27-4F77-3B3E-7DB07F2F0AEE}" dt="2022-03-23T15:07:55.501" v="415" actId="20577"/>
        <pc:sldMkLst>
          <pc:docMk/>
          <pc:sldMk cId="3478290559" sldId="757"/>
        </pc:sldMkLst>
        <pc:spChg chg="mod">
          <ac:chgData name="Leticia de Araujo Benigno" userId="S::leticia.benigno@defesa.gov.br::8d2e187e-4021-4704-8752-ee9d2486ad45" providerId="AD" clId="Web-{23F5190E-2C27-4F77-3B3E-7DB07F2F0AEE}" dt="2022-03-23T15:07:55.501" v="415" actId="20577"/>
          <ac:spMkLst>
            <pc:docMk/>
            <pc:sldMk cId="3478290559" sldId="757"/>
            <ac:spMk id="3" creationId="{00000000-0000-0000-0000-000000000000}"/>
          </ac:spMkLst>
        </pc:spChg>
      </pc:sldChg>
      <pc:sldChg chg="modSp">
        <pc:chgData name="Leticia de Araujo Benigno" userId="S::leticia.benigno@defesa.gov.br::8d2e187e-4021-4704-8752-ee9d2486ad45" providerId="AD" clId="Web-{23F5190E-2C27-4F77-3B3E-7DB07F2F0AEE}" dt="2022-03-23T15:07:13.766" v="406" actId="20577"/>
        <pc:sldMkLst>
          <pc:docMk/>
          <pc:sldMk cId="4056081640" sldId="759"/>
        </pc:sldMkLst>
        <pc:spChg chg="mod">
          <ac:chgData name="Leticia de Araujo Benigno" userId="S::leticia.benigno@defesa.gov.br::8d2e187e-4021-4704-8752-ee9d2486ad45" providerId="AD" clId="Web-{23F5190E-2C27-4F77-3B3E-7DB07F2F0AEE}" dt="2022-03-23T15:07:13.766" v="406" actId="20577"/>
          <ac:spMkLst>
            <pc:docMk/>
            <pc:sldMk cId="4056081640" sldId="759"/>
            <ac:spMk id="3" creationId="{00000000-0000-0000-0000-000000000000}"/>
          </ac:spMkLst>
        </pc:spChg>
      </pc:sldChg>
      <pc:sldChg chg="modSp">
        <pc:chgData name="Leticia de Araujo Benigno" userId="S::leticia.benigno@defesa.gov.br::8d2e187e-4021-4704-8752-ee9d2486ad45" providerId="AD" clId="Web-{23F5190E-2C27-4F77-3B3E-7DB07F2F0AEE}" dt="2022-03-23T15:07:05.062" v="403" actId="20577"/>
        <pc:sldMkLst>
          <pc:docMk/>
          <pc:sldMk cId="4284374090" sldId="761"/>
        </pc:sldMkLst>
        <pc:spChg chg="mod">
          <ac:chgData name="Leticia de Araujo Benigno" userId="S::leticia.benigno@defesa.gov.br::8d2e187e-4021-4704-8752-ee9d2486ad45" providerId="AD" clId="Web-{23F5190E-2C27-4F77-3B3E-7DB07F2F0AEE}" dt="2022-03-23T15:07:05.062" v="403" actId="20577"/>
          <ac:spMkLst>
            <pc:docMk/>
            <pc:sldMk cId="4284374090" sldId="761"/>
            <ac:spMk id="3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15E3005D-17EC-A5E1-17C6-384D45A17369}"/>
    <pc:docChg chg="addSld delSld modSld">
      <pc:chgData name="Allana Cristine Marques Gonçalves" userId="S::allana.goncalves@defesa.gov.br::14cc0285-ee6d-4c5e-82da-c3015f2ab45b" providerId="AD" clId="Web-{15E3005D-17EC-A5E1-17C6-384D45A17369}" dt="2022-03-30T14:45:51.019" v="80" actId="14100"/>
      <pc:docMkLst>
        <pc:docMk/>
      </pc:docMkLst>
      <pc:sldChg chg="modSp">
        <pc:chgData name="Allana Cristine Marques Gonçalves" userId="S::allana.goncalves@defesa.gov.br::14cc0285-ee6d-4c5e-82da-c3015f2ab45b" providerId="AD" clId="Web-{15E3005D-17EC-A5E1-17C6-384D45A17369}" dt="2022-03-30T14:35:22.199" v="61" actId="20577"/>
        <pc:sldMkLst>
          <pc:docMk/>
          <pc:sldMk cId="3645355723" sldId="648"/>
        </pc:sldMkLst>
        <pc:spChg chg="mod">
          <ac:chgData name="Allana Cristine Marques Gonçalves" userId="S::allana.goncalves@defesa.gov.br::14cc0285-ee6d-4c5e-82da-c3015f2ab45b" providerId="AD" clId="Web-{15E3005D-17EC-A5E1-17C6-384D45A17369}" dt="2022-03-30T14:35:22.199" v="61" actId="20577"/>
          <ac:spMkLst>
            <pc:docMk/>
            <pc:sldMk cId="3645355723" sldId="648"/>
            <ac:spMk id="9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15E3005D-17EC-A5E1-17C6-384D45A17369}" dt="2022-03-30T14:28:17.162" v="1"/>
        <pc:sldMkLst>
          <pc:docMk/>
          <pc:sldMk cId="1639192467" sldId="813"/>
        </pc:sldMkLst>
      </pc:sldChg>
      <pc:sldChg chg="addSp delSp modSp">
        <pc:chgData name="Allana Cristine Marques Gonçalves" userId="S::allana.goncalves@defesa.gov.br::14cc0285-ee6d-4c5e-82da-c3015f2ab45b" providerId="AD" clId="Web-{15E3005D-17EC-A5E1-17C6-384D45A17369}" dt="2022-03-30T14:45:51.019" v="80" actId="14100"/>
        <pc:sldMkLst>
          <pc:docMk/>
          <pc:sldMk cId="2185191168" sldId="814"/>
        </pc:sldMkLst>
        <pc:spChg chg="del">
          <ac:chgData name="Allana Cristine Marques Gonçalves" userId="S::allana.goncalves@defesa.gov.br::14cc0285-ee6d-4c5e-82da-c3015f2ab45b" providerId="AD" clId="Web-{15E3005D-17EC-A5E1-17C6-384D45A17369}" dt="2022-03-30T14:29:29.960" v="48"/>
          <ac:spMkLst>
            <pc:docMk/>
            <pc:sldMk cId="2185191168" sldId="814"/>
            <ac:spMk id="5" creationId="{CB2E6C7F-5932-08CA-5C92-A0BA18E1508B}"/>
          </ac:spMkLst>
        </pc:spChg>
        <pc:spChg chg="mod">
          <ac:chgData name="Allana Cristine Marques Gonçalves" userId="S::allana.goncalves@defesa.gov.br::14cc0285-ee6d-4c5e-82da-c3015f2ab45b" providerId="AD" clId="Web-{15E3005D-17EC-A5E1-17C6-384D45A17369}" dt="2022-03-30T14:29:26.585" v="47" actId="20577"/>
          <ac:spMkLst>
            <pc:docMk/>
            <pc:sldMk cId="2185191168" sldId="814"/>
            <ac:spMk id="8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15E3005D-17EC-A5E1-17C6-384D45A17369}" dt="2022-03-30T14:29:38.897" v="55"/>
          <ac:spMkLst>
            <pc:docMk/>
            <pc:sldMk cId="2185191168" sldId="814"/>
            <ac:spMk id="10" creationId="{A460E643-27CA-1A82-90AB-4CE51755D15F}"/>
          </ac:spMkLst>
        </pc:spChg>
        <pc:picChg chg="del">
          <ac:chgData name="Allana Cristine Marques Gonçalves" userId="S::allana.goncalves@defesa.gov.br::14cc0285-ee6d-4c5e-82da-c3015f2ab45b" providerId="AD" clId="Web-{15E3005D-17EC-A5E1-17C6-384D45A17369}" dt="2022-03-30T14:29:37.304" v="54"/>
          <ac:picMkLst>
            <pc:docMk/>
            <pc:sldMk cId="2185191168" sldId="814"/>
            <ac:picMk id="2" creationId="{5E931EA0-9187-3515-9B0E-5BD047D6DCBB}"/>
          </ac:picMkLst>
        </pc:picChg>
        <pc:picChg chg="del">
          <ac:chgData name="Allana Cristine Marques Gonçalves" userId="S::allana.goncalves@defesa.gov.br::14cc0285-ee6d-4c5e-82da-c3015f2ab45b" providerId="AD" clId="Web-{15E3005D-17EC-A5E1-17C6-384D45A17369}" dt="2022-03-30T14:29:37.304" v="53"/>
          <ac:picMkLst>
            <pc:docMk/>
            <pc:sldMk cId="2185191168" sldId="814"/>
            <ac:picMk id="3" creationId="{A4BCD805-A002-C8CC-A899-9F2E752BADFA}"/>
          </ac:picMkLst>
        </pc:picChg>
        <pc:picChg chg="del mod">
          <ac:chgData name="Allana Cristine Marques Gonçalves" userId="S::allana.goncalves@defesa.gov.br::14cc0285-ee6d-4c5e-82da-c3015f2ab45b" providerId="AD" clId="Web-{15E3005D-17EC-A5E1-17C6-384D45A17369}" dt="2022-03-30T14:30:01.351" v="57"/>
          <ac:picMkLst>
            <pc:docMk/>
            <pc:sldMk cId="2185191168" sldId="814"/>
            <ac:picMk id="4" creationId="{F7584E1C-D4DE-FFBD-B9B1-2DBE118E435B}"/>
          </ac:picMkLst>
        </pc:picChg>
        <pc:picChg chg="add mod">
          <ac:chgData name="Allana Cristine Marques Gonçalves" userId="S::allana.goncalves@defesa.gov.br::14cc0285-ee6d-4c5e-82da-c3015f2ab45b" providerId="AD" clId="Web-{15E3005D-17EC-A5E1-17C6-384D45A17369}" dt="2022-03-30T14:45:51.019" v="80" actId="14100"/>
          <ac:picMkLst>
            <pc:docMk/>
            <pc:sldMk cId="2185191168" sldId="814"/>
            <ac:picMk id="6" creationId="{28EE2D80-9346-0B3C-6B66-D3F8A8E0E52D}"/>
          </ac:picMkLst>
        </pc:picChg>
        <pc:picChg chg="add mod">
          <ac:chgData name="Allana Cristine Marques Gonçalves" userId="S::allana.goncalves@defesa.gov.br::14cc0285-ee6d-4c5e-82da-c3015f2ab45b" providerId="AD" clId="Web-{15E3005D-17EC-A5E1-17C6-384D45A17369}" dt="2022-03-30T14:45:44.160" v="78" actId="14100"/>
          <ac:picMkLst>
            <pc:docMk/>
            <pc:sldMk cId="2185191168" sldId="814"/>
            <ac:picMk id="9" creationId="{8EC6272F-D37F-D9BA-9F7A-65E46F9BAB38}"/>
          </ac:picMkLst>
        </pc:picChg>
        <pc:picChg chg="del">
          <ac:chgData name="Allana Cristine Marques Gonçalves" userId="S::allana.goncalves@defesa.gov.br::14cc0285-ee6d-4c5e-82da-c3015f2ab45b" providerId="AD" clId="Web-{15E3005D-17EC-A5E1-17C6-384D45A17369}" dt="2022-03-30T14:29:37.304" v="52"/>
          <ac:picMkLst>
            <pc:docMk/>
            <pc:sldMk cId="2185191168" sldId="814"/>
            <ac:picMk id="13" creationId="{9E4285EC-9C88-21FE-506C-D7028A1F98A3}"/>
          </ac:picMkLst>
        </pc:picChg>
        <pc:picChg chg="del">
          <ac:chgData name="Allana Cristine Marques Gonçalves" userId="S::allana.goncalves@defesa.gov.br::14cc0285-ee6d-4c5e-82da-c3015f2ab45b" providerId="AD" clId="Web-{15E3005D-17EC-A5E1-17C6-384D45A17369}" dt="2022-03-30T14:29:37.304" v="51"/>
          <ac:picMkLst>
            <pc:docMk/>
            <pc:sldMk cId="2185191168" sldId="814"/>
            <ac:picMk id="14" creationId="{F8AD7EF2-65FC-9142-7A65-8F106780EE72}"/>
          </ac:picMkLst>
        </pc:picChg>
        <pc:picChg chg="del">
          <ac:chgData name="Allana Cristine Marques Gonçalves" userId="S::allana.goncalves@defesa.gov.br::14cc0285-ee6d-4c5e-82da-c3015f2ab45b" providerId="AD" clId="Web-{15E3005D-17EC-A5E1-17C6-384D45A17369}" dt="2022-03-30T14:29:37.304" v="50"/>
          <ac:picMkLst>
            <pc:docMk/>
            <pc:sldMk cId="2185191168" sldId="814"/>
            <ac:picMk id="17" creationId="{2E6D7E50-3C36-49F0-845F-908C5F4C6C1A}"/>
          </ac:picMkLst>
        </pc:picChg>
        <pc:picChg chg="del">
          <ac:chgData name="Allana Cristine Marques Gonçalves" userId="S::allana.goncalves@defesa.gov.br::14cc0285-ee6d-4c5e-82da-c3015f2ab45b" providerId="AD" clId="Web-{15E3005D-17EC-A5E1-17C6-384D45A17369}" dt="2022-03-30T14:29:37.304" v="49"/>
          <ac:picMkLst>
            <pc:docMk/>
            <pc:sldMk cId="2185191168" sldId="814"/>
            <ac:picMk id="18" creationId="{67573335-6A9F-7A54-4449-74D5225EFCF9}"/>
          </ac:picMkLst>
        </pc:picChg>
      </pc:sldChg>
      <pc:sldChg chg="del">
        <pc:chgData name="Allana Cristine Marques Gonçalves" userId="S::allana.goncalves@defesa.gov.br::14cc0285-ee6d-4c5e-82da-c3015f2ab45b" providerId="AD" clId="Web-{15E3005D-17EC-A5E1-17C6-384D45A17369}" dt="2022-03-30T14:25:38.394" v="0"/>
        <pc:sldMkLst>
          <pc:docMk/>
          <pc:sldMk cId="1540095159" sldId="815"/>
        </pc:sldMkLst>
      </pc:sldChg>
      <pc:sldChg chg="add replId">
        <pc:chgData name="Allana Cristine Marques Gonçalves" userId="S::allana.goncalves@defesa.gov.br::14cc0285-ee6d-4c5e-82da-c3015f2ab45b" providerId="AD" clId="Web-{15E3005D-17EC-A5E1-17C6-384D45A17369}" dt="2022-03-30T14:28:31.772" v="2"/>
        <pc:sldMkLst>
          <pc:docMk/>
          <pc:sldMk cId="2438502905" sldId="815"/>
        </pc:sldMkLst>
      </pc:sldChg>
    </pc:docChg>
  </pc:docChgLst>
  <pc:docChgLst>
    <pc:chgData name="Allana Cristine Marques Gonçalves" userId="S::allana.goncalves@defesa.gov.br::14cc0285-ee6d-4c5e-82da-c3015f2ab45b" providerId="AD" clId="Web-{F668968E-F8D8-04C9-1498-5C04B1D8DD52}"/>
    <pc:docChg chg="addSld modSld">
      <pc:chgData name="Allana Cristine Marques Gonçalves" userId="S::allana.goncalves@defesa.gov.br::14cc0285-ee6d-4c5e-82da-c3015f2ab45b" providerId="AD" clId="Web-{F668968E-F8D8-04C9-1498-5C04B1D8DD52}" dt="2022-03-29T19:30:31.323" v="157" actId="20577"/>
      <pc:docMkLst>
        <pc:docMk/>
      </pc:docMkLst>
      <pc:sldChg chg="addSp modSp">
        <pc:chgData name="Allana Cristine Marques Gonçalves" userId="S::allana.goncalves@defesa.gov.br::14cc0285-ee6d-4c5e-82da-c3015f2ab45b" providerId="AD" clId="Web-{F668968E-F8D8-04C9-1498-5C04B1D8DD52}" dt="2022-03-29T19:25:26.459" v="95" actId="20577"/>
        <pc:sldMkLst>
          <pc:docMk/>
          <pc:sldMk cId="1550712514" sldId="786"/>
        </pc:sldMkLst>
        <pc:spChg chg="add mod">
          <ac:chgData name="Allana Cristine Marques Gonçalves" userId="S::allana.goncalves@defesa.gov.br::14cc0285-ee6d-4c5e-82da-c3015f2ab45b" providerId="AD" clId="Web-{F668968E-F8D8-04C9-1498-5C04B1D8DD52}" dt="2022-03-29T19:25:26.459" v="95" actId="20577"/>
          <ac:spMkLst>
            <pc:docMk/>
            <pc:sldMk cId="1550712514" sldId="786"/>
            <ac:spMk id="2" creationId="{AF6CCAD5-D7F5-F6D4-41B0-C2DB231E37E3}"/>
          </ac:spMkLst>
        </pc:spChg>
      </pc:sldChg>
      <pc:sldChg chg="modSp">
        <pc:chgData name="Allana Cristine Marques Gonçalves" userId="S::allana.goncalves@defesa.gov.br::14cc0285-ee6d-4c5e-82da-c3015f2ab45b" providerId="AD" clId="Web-{F668968E-F8D8-04C9-1498-5C04B1D8DD52}" dt="2022-03-29T19:22:09.649" v="0" actId="14100"/>
        <pc:sldMkLst>
          <pc:docMk/>
          <pc:sldMk cId="1221312305" sldId="791"/>
        </pc:sldMkLst>
        <pc:spChg chg="mod">
          <ac:chgData name="Allana Cristine Marques Gonçalves" userId="S::allana.goncalves@defesa.gov.br::14cc0285-ee6d-4c5e-82da-c3015f2ab45b" providerId="AD" clId="Web-{F668968E-F8D8-04C9-1498-5C04B1D8DD52}" dt="2022-03-29T19:22:09.649" v="0" actId="14100"/>
          <ac:spMkLst>
            <pc:docMk/>
            <pc:sldMk cId="1221312305" sldId="791"/>
            <ac:spMk id="9" creationId="{09E7B886-5B92-3B96-283E-3606B131CAD3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F668968E-F8D8-04C9-1498-5C04B1D8DD52}" dt="2022-03-29T19:27:09.560" v="146"/>
        <pc:sldMkLst>
          <pc:docMk/>
          <pc:sldMk cId="4076263865" sldId="809"/>
        </pc:sldMkLst>
        <pc:spChg chg="add del mod">
          <ac:chgData name="Allana Cristine Marques Gonçalves" userId="S::allana.goncalves@defesa.gov.br::14cc0285-ee6d-4c5e-82da-c3015f2ab45b" providerId="AD" clId="Web-{F668968E-F8D8-04C9-1498-5C04B1D8DD52}" dt="2022-03-29T19:25:40.866" v="98"/>
          <ac:spMkLst>
            <pc:docMk/>
            <pc:sldMk cId="4076263865" sldId="809"/>
            <ac:spMk id="2" creationId="{3983E6CC-9989-BACE-C6F0-86195012A9E2}"/>
          </ac:spMkLst>
        </pc:spChg>
        <pc:spChg chg="add">
          <ac:chgData name="Allana Cristine Marques Gonçalves" userId="S::allana.goncalves@defesa.gov.br::14cc0285-ee6d-4c5e-82da-c3015f2ab45b" providerId="AD" clId="Web-{F668968E-F8D8-04C9-1498-5C04B1D8DD52}" dt="2022-03-29T19:25:48.148" v="99"/>
          <ac:spMkLst>
            <pc:docMk/>
            <pc:sldMk cId="4076263865" sldId="809"/>
            <ac:spMk id="3" creationId="{14CFA3EF-D094-E692-F942-256013EDB33D}"/>
          </ac:spMkLst>
        </pc:spChg>
        <pc:graphicFrameChg chg="modGraphic">
          <ac:chgData name="Allana Cristine Marques Gonçalves" userId="S::allana.goncalves@defesa.gov.br::14cc0285-ee6d-4c5e-82da-c3015f2ab45b" providerId="AD" clId="Web-{F668968E-F8D8-04C9-1498-5C04B1D8DD52}" dt="2022-03-29T19:27:09.560" v="146"/>
          <ac:graphicFrameMkLst>
            <pc:docMk/>
            <pc:sldMk cId="4076263865" sldId="809"/>
            <ac:graphicFrameMk id="10" creationId="{AEC86DE3-DD98-057B-8F67-92DC3A5A5A75}"/>
          </ac:graphicFrameMkLst>
        </pc:graphicFrameChg>
      </pc:sldChg>
      <pc:sldChg chg="addSp">
        <pc:chgData name="Allana Cristine Marques Gonçalves" userId="S::allana.goncalves@defesa.gov.br::14cc0285-ee6d-4c5e-82da-c3015f2ab45b" providerId="AD" clId="Web-{F668968E-F8D8-04C9-1498-5C04B1D8DD52}" dt="2022-03-29T19:25:50.320" v="100"/>
        <pc:sldMkLst>
          <pc:docMk/>
          <pc:sldMk cId="2084656513" sldId="810"/>
        </pc:sldMkLst>
        <pc:spChg chg="add">
          <ac:chgData name="Allana Cristine Marques Gonçalves" userId="S::allana.goncalves@defesa.gov.br::14cc0285-ee6d-4c5e-82da-c3015f2ab45b" providerId="AD" clId="Web-{F668968E-F8D8-04C9-1498-5C04B1D8DD52}" dt="2022-03-29T19:25:50.320" v="100"/>
          <ac:spMkLst>
            <pc:docMk/>
            <pc:sldMk cId="2084656513" sldId="810"/>
            <ac:spMk id="2" creationId="{9F7ECE8F-E27C-F9F6-0AD1-D6B72C0E9F48}"/>
          </ac:spMkLst>
        </pc:spChg>
      </pc:sldChg>
      <pc:sldChg chg="modSp add replId">
        <pc:chgData name="Allana Cristine Marques Gonçalves" userId="S::allana.goncalves@defesa.gov.br::14cc0285-ee6d-4c5e-82da-c3015f2ab45b" providerId="AD" clId="Web-{F668968E-F8D8-04C9-1498-5C04B1D8DD52}" dt="2022-03-29T19:30:31.323" v="157" actId="20577"/>
        <pc:sldMkLst>
          <pc:docMk/>
          <pc:sldMk cId="1639192467" sldId="813"/>
        </pc:sldMkLst>
        <pc:spChg chg="mod">
          <ac:chgData name="Allana Cristine Marques Gonçalves" userId="S::allana.goncalves@defesa.gov.br::14cc0285-ee6d-4c5e-82da-c3015f2ab45b" providerId="AD" clId="Web-{F668968E-F8D8-04C9-1498-5C04B1D8DD52}" dt="2022-03-29T19:30:31.323" v="157" actId="20577"/>
          <ac:spMkLst>
            <pc:docMk/>
            <pc:sldMk cId="1639192467" sldId="813"/>
            <ac:spMk id="2" creationId="{9F7ECE8F-E27C-F9F6-0AD1-D6B72C0E9F48}"/>
          </ac:spMkLst>
        </pc:spChg>
        <pc:graphicFrameChg chg="mod modGraphic">
          <ac:chgData name="Allana Cristine Marques Gonçalves" userId="S::allana.goncalves@defesa.gov.br::14cc0285-ee6d-4c5e-82da-c3015f2ab45b" providerId="AD" clId="Web-{F668968E-F8D8-04C9-1498-5C04B1D8DD52}" dt="2022-03-29T19:27:21.732" v="147"/>
          <ac:graphicFrameMkLst>
            <pc:docMk/>
            <pc:sldMk cId="1639192467" sldId="813"/>
            <ac:graphicFrameMk id="3" creationId="{A69A2DAD-C4F0-8FD5-AE0F-B54A44A9DE2F}"/>
          </ac:graphicFrameMkLst>
        </pc:graphicFrameChg>
      </pc:sldChg>
    </pc:docChg>
  </pc:docChgLst>
  <pc:docChgLst>
    <pc:chgData name="Hermógenes Ramos Batista Correia" userId="S::hermogenes.correia@defesa.gov.br::4fb3be60-95f9-4f82-99a3-3d66ebd25a0d" providerId="AD" clId="Web-{AECE734F-FA0A-42D4-B4D8-71AE633A8268}"/>
    <pc:docChg chg="addSld delSld modSld sldOrd">
      <pc:chgData name="Hermógenes Ramos Batista Correia" userId="S::hermogenes.correia@defesa.gov.br::4fb3be60-95f9-4f82-99a3-3d66ebd25a0d" providerId="AD" clId="Web-{AECE734F-FA0A-42D4-B4D8-71AE633A8268}" dt="2022-03-29T13:36:31.107" v="494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AECE734F-FA0A-42D4-B4D8-71AE633A8268}" dt="2022-03-29T12:20:00.682" v="18" actId="20577"/>
        <pc:sldMkLst>
          <pc:docMk/>
          <pc:sldMk cId="3063329352" sldId="256"/>
        </pc:sldMkLst>
        <pc:spChg chg="mod">
          <ac:chgData name="Hermógenes Ramos Batista Correia" userId="S::hermogenes.correia@defesa.gov.br::4fb3be60-95f9-4f82-99a3-3d66ebd25a0d" providerId="AD" clId="Web-{AECE734F-FA0A-42D4-B4D8-71AE633A8268}" dt="2022-03-29T12:20:00.682" v="18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AECE734F-FA0A-42D4-B4D8-71AE633A8268}" dt="2022-03-29T12:44:54.561" v="205" actId="20577"/>
        <pc:sldMkLst>
          <pc:docMk/>
          <pc:sldMk cId="3645355723" sldId="648"/>
        </pc:sldMkLst>
        <pc:spChg chg="mod">
          <ac:chgData name="Hermógenes Ramos Batista Correia" userId="S::hermogenes.correia@defesa.gov.br::4fb3be60-95f9-4f82-99a3-3d66ebd25a0d" providerId="AD" clId="Web-{AECE734F-FA0A-42D4-B4D8-71AE633A8268}" dt="2022-03-29T12:44:54.561" v="205" actId="20577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Hermógenes Ramos Batista Correia" userId="S::hermogenes.correia@defesa.gov.br::4fb3be60-95f9-4f82-99a3-3d66ebd25a0d" providerId="AD" clId="Web-{AECE734F-FA0A-42D4-B4D8-71AE633A8268}" dt="2022-03-29T12:43:56.122" v="181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AECE734F-FA0A-42D4-B4D8-71AE633A8268}" dt="2022-03-29T12:29:34.227" v="32" actId="20577"/>
        <pc:sldMkLst>
          <pc:docMk/>
          <pc:sldMk cId="1771336840" sldId="688"/>
        </pc:sldMkLst>
        <pc:spChg chg="mod">
          <ac:chgData name="Hermógenes Ramos Batista Correia" userId="S::hermogenes.correia@defesa.gov.br::4fb3be60-95f9-4f82-99a3-3d66ebd25a0d" providerId="AD" clId="Web-{AECE734F-FA0A-42D4-B4D8-71AE633A8268}" dt="2022-03-29T12:29:34.227" v="32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del">
        <pc:chgData name="Hermógenes Ramos Batista Correia" userId="S::hermogenes.correia@defesa.gov.br::4fb3be60-95f9-4f82-99a3-3d66ebd25a0d" providerId="AD" clId="Web-{AECE734F-FA0A-42D4-B4D8-71AE633A8268}" dt="2022-03-29T13:34:09.557" v="480"/>
        <pc:sldMkLst>
          <pc:docMk/>
          <pc:sldMk cId="3718036839" sldId="736"/>
        </pc:sldMkLst>
      </pc:sldChg>
      <pc:sldChg chg="modSp">
        <pc:chgData name="Hermógenes Ramos Batista Correia" userId="S::hermogenes.correia@defesa.gov.br::4fb3be60-95f9-4f82-99a3-3d66ebd25a0d" providerId="AD" clId="Web-{AECE734F-FA0A-42D4-B4D8-71AE633A8268}" dt="2022-03-29T12:48:26.378" v="214" actId="20577"/>
        <pc:sldMkLst>
          <pc:docMk/>
          <pc:sldMk cId="1607747407" sldId="751"/>
        </pc:sldMkLst>
        <pc:spChg chg="mod">
          <ac:chgData name="Hermógenes Ramos Batista Correia" userId="S::hermogenes.correia@defesa.gov.br::4fb3be60-95f9-4f82-99a3-3d66ebd25a0d" providerId="AD" clId="Web-{AECE734F-FA0A-42D4-B4D8-71AE633A8268}" dt="2022-03-29T12:48:26.378" v="214" actId="20577"/>
          <ac:spMkLst>
            <pc:docMk/>
            <pc:sldMk cId="1607747407" sldId="751"/>
            <ac:spMk id="3" creationId="{00000000-0000-0000-0000-000000000000}"/>
          </ac:spMkLst>
        </pc:spChg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25.559" v="479"/>
        <pc:sldMkLst>
          <pc:docMk/>
          <pc:sldMk cId="4242075546" sldId="754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01.918" v="469"/>
        <pc:sldMkLst>
          <pc:docMk/>
          <pc:sldMk cId="4056081640" sldId="759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22.684" v="477"/>
        <pc:sldMkLst>
          <pc:docMk/>
          <pc:sldMk cId="1670988446" sldId="760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01.278" v="468"/>
        <pc:sldMkLst>
          <pc:docMk/>
          <pc:sldMk cId="1447659055" sldId="762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00.028" v="467"/>
        <pc:sldMkLst>
          <pc:docMk/>
          <pc:sldMk cId="429968251" sldId="763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4:59.528" v="466"/>
        <pc:sldMkLst>
          <pc:docMk/>
          <pc:sldMk cId="3269322620" sldId="764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4:58.434" v="465"/>
        <pc:sldMkLst>
          <pc:docMk/>
          <pc:sldMk cId="451169129" sldId="765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4:57.934" v="464"/>
        <pc:sldMkLst>
          <pc:docMk/>
          <pc:sldMk cId="3991407027" sldId="766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2:48:59.567" v="215"/>
        <pc:sldMkLst>
          <pc:docMk/>
          <pc:sldMk cId="2309249442" sldId="770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13.637" v="476"/>
        <pc:sldMkLst>
          <pc:docMk/>
          <pc:sldMk cId="2624273544" sldId="771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09.793" v="475"/>
        <pc:sldMkLst>
          <pc:docMk/>
          <pc:sldMk cId="684176054" sldId="772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09.168" v="474"/>
        <pc:sldMkLst>
          <pc:docMk/>
          <pc:sldMk cId="1185088867" sldId="773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08.809" v="473"/>
        <pc:sldMkLst>
          <pc:docMk/>
          <pc:sldMk cId="1361273735" sldId="774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08.637" v="472"/>
        <pc:sldMkLst>
          <pc:docMk/>
          <pc:sldMk cId="4012099481" sldId="775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07.668" v="471"/>
        <pc:sldMkLst>
          <pc:docMk/>
          <pc:sldMk cId="3624651340" sldId="776"/>
        </pc:sldMkLst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05.153" v="470"/>
        <pc:sldMkLst>
          <pc:docMk/>
          <pc:sldMk cId="1050547820" sldId="777"/>
        </pc:sldMkLst>
      </pc:sldChg>
      <pc:sldChg chg="modSp">
        <pc:chgData name="Hermógenes Ramos Batista Correia" userId="S::hermogenes.correia@defesa.gov.br::4fb3be60-95f9-4f82-99a3-3d66ebd25a0d" providerId="AD" clId="Web-{AECE734F-FA0A-42D4-B4D8-71AE633A8268}" dt="2022-03-29T13:22:22.524" v="442" actId="20577"/>
        <pc:sldMkLst>
          <pc:docMk/>
          <pc:sldMk cId="3479846067" sldId="779"/>
        </pc:sldMkLst>
        <pc:spChg chg="mod">
          <ac:chgData name="Hermógenes Ramos Batista Correia" userId="S::hermogenes.correia@defesa.gov.br::4fb3be60-95f9-4f82-99a3-3d66ebd25a0d" providerId="AD" clId="Web-{AECE734F-FA0A-42D4-B4D8-71AE633A8268}" dt="2022-03-29T13:22:22.524" v="442" actId="20577"/>
          <ac:spMkLst>
            <pc:docMk/>
            <pc:sldMk cId="3479846067" sldId="779"/>
            <ac:spMk id="3" creationId="{840BC55B-3D4A-47C1-85F1-D72D6C4239C3}"/>
          </ac:spMkLst>
        </pc:spChg>
        <pc:spChg chg="mod">
          <ac:chgData name="Hermógenes Ramos Batista Correia" userId="S::hermogenes.correia@defesa.gov.br::4fb3be60-95f9-4f82-99a3-3d66ebd25a0d" providerId="AD" clId="Web-{AECE734F-FA0A-42D4-B4D8-71AE633A8268}" dt="2022-03-29T13:20:18.645" v="364" actId="20577"/>
          <ac:spMkLst>
            <pc:docMk/>
            <pc:sldMk cId="3479846067" sldId="779"/>
            <ac:spMk id="7" creationId="{00000000-0000-0000-0000-000000000000}"/>
          </ac:spMkLst>
        </pc:spChg>
      </pc:sldChg>
      <pc:sldChg chg="del">
        <pc:chgData name="Hermógenes Ramos Batista Correia" userId="S::hermogenes.correia@defesa.gov.br::4fb3be60-95f9-4f82-99a3-3d66ebd25a0d" providerId="AD" clId="Web-{AECE734F-FA0A-42D4-B4D8-71AE633A8268}" dt="2022-03-29T13:25:23.372" v="478"/>
        <pc:sldMkLst>
          <pc:docMk/>
          <pc:sldMk cId="562633988" sldId="781"/>
        </pc:sldMkLst>
      </pc:sldChg>
      <pc:sldChg chg="modSp add">
        <pc:chgData name="Hermógenes Ramos Batista Correia" userId="S::hermogenes.correia@defesa.gov.br::4fb3be60-95f9-4f82-99a3-3d66ebd25a0d" providerId="AD" clId="Web-{AECE734F-FA0A-42D4-B4D8-71AE633A8268}" dt="2022-03-29T13:35:30.371" v="491" actId="20577"/>
        <pc:sldMkLst>
          <pc:docMk/>
          <pc:sldMk cId="1550712514" sldId="786"/>
        </pc:sldMkLst>
        <pc:spChg chg="mod">
          <ac:chgData name="Hermógenes Ramos Batista Correia" userId="S::hermogenes.correia@defesa.gov.br::4fb3be60-95f9-4f82-99a3-3d66ebd25a0d" providerId="AD" clId="Web-{AECE734F-FA0A-42D4-B4D8-71AE633A8268}" dt="2022-03-29T13:35:30.371" v="491" actId="20577"/>
          <ac:spMkLst>
            <pc:docMk/>
            <pc:sldMk cId="1550712514" sldId="786"/>
            <ac:spMk id="9" creationId="{00000000-0000-0000-0000-000000000000}"/>
          </ac:spMkLst>
        </pc:spChg>
      </pc:sldChg>
      <pc:sldChg chg="modSp add del">
        <pc:chgData name="Hermógenes Ramos Batista Correia" userId="S::hermogenes.correia@defesa.gov.br::4fb3be60-95f9-4f82-99a3-3d66ebd25a0d" providerId="AD" clId="Web-{AECE734F-FA0A-42D4-B4D8-71AE633A8268}" dt="2022-03-29T13:11:58.351" v="340"/>
        <pc:sldMkLst>
          <pc:docMk/>
          <pc:sldMk cId="1756764990" sldId="787"/>
        </pc:sldMkLst>
        <pc:spChg chg="mod">
          <ac:chgData name="Hermógenes Ramos Batista Correia" userId="S::hermogenes.correia@defesa.gov.br::4fb3be60-95f9-4f82-99a3-3d66ebd25a0d" providerId="AD" clId="Web-{AECE734F-FA0A-42D4-B4D8-71AE633A8268}" dt="2022-03-29T13:00:26.365" v="224" actId="20577"/>
          <ac:spMkLst>
            <pc:docMk/>
            <pc:sldMk cId="1756764990" sldId="787"/>
            <ac:spMk id="9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AECE734F-FA0A-42D4-B4D8-71AE633A8268}" dt="2022-03-29T13:24:36.980" v="463" actId="20577"/>
        <pc:sldMkLst>
          <pc:docMk/>
          <pc:sldMk cId="1221312305" sldId="791"/>
        </pc:sldMkLst>
        <pc:spChg chg="mod">
          <ac:chgData name="Hermógenes Ramos Batista Correia" userId="S::hermogenes.correia@defesa.gov.br::4fb3be60-95f9-4f82-99a3-3d66ebd25a0d" providerId="AD" clId="Web-{AECE734F-FA0A-42D4-B4D8-71AE633A8268}" dt="2022-03-29T13:24:36.980" v="463" actId="20577"/>
          <ac:spMkLst>
            <pc:docMk/>
            <pc:sldMk cId="1221312305" sldId="791"/>
            <ac:spMk id="9" creationId="{09E7B886-5B92-3B96-283E-3606B131CAD3}"/>
          </ac:spMkLst>
        </pc:spChg>
      </pc:sldChg>
      <pc:sldChg chg="modSp add">
        <pc:chgData name="Hermógenes Ramos Batista Correia" userId="S::hermogenes.correia@defesa.gov.br::4fb3be60-95f9-4f82-99a3-3d66ebd25a0d" providerId="AD" clId="Web-{AECE734F-FA0A-42D4-B4D8-71AE633A8268}" dt="2022-03-29T13:36:31.107" v="494" actId="20577"/>
        <pc:sldMkLst>
          <pc:docMk/>
          <pc:sldMk cId="2596494262" sldId="795"/>
        </pc:sldMkLst>
        <pc:spChg chg="mod">
          <ac:chgData name="Hermógenes Ramos Batista Correia" userId="S::hermogenes.correia@defesa.gov.br::4fb3be60-95f9-4f82-99a3-3d66ebd25a0d" providerId="AD" clId="Web-{AECE734F-FA0A-42D4-B4D8-71AE633A8268}" dt="2022-03-29T13:36:31.107" v="494" actId="20577"/>
          <ac:spMkLst>
            <pc:docMk/>
            <pc:sldMk cId="2596494262" sldId="795"/>
            <ac:spMk id="9" creationId="{00000000-0000-0000-0000-000000000000}"/>
          </ac:spMkLst>
        </pc:spChg>
      </pc:sldChg>
      <pc:sldChg chg="add ord">
        <pc:chgData name="Hermógenes Ramos Batista Correia" userId="S::hermogenes.correia@defesa.gov.br::4fb3be60-95f9-4f82-99a3-3d66ebd25a0d" providerId="AD" clId="Web-{AECE734F-FA0A-42D4-B4D8-71AE633A8268}" dt="2022-03-29T13:23:08.853" v="444"/>
        <pc:sldMkLst>
          <pc:docMk/>
          <pc:sldMk cId="3699596137" sldId="800"/>
        </pc:sldMkLst>
      </pc:sldChg>
    </pc:docChg>
  </pc:docChgLst>
  <pc:docChgLst>
    <pc:chgData name="Hermógenes Ramos Batista Correia" userId="S::hermogenes.correia@defesa.gov.br::4fb3be60-95f9-4f82-99a3-3d66ebd25a0d" providerId="AD" clId="Web-{1C84765E-DA92-4107-B220-1E615ECCCF98}"/>
    <pc:docChg chg="modSld">
      <pc:chgData name="Hermógenes Ramos Batista Correia" userId="S::hermogenes.correia@defesa.gov.br::4fb3be60-95f9-4f82-99a3-3d66ebd25a0d" providerId="AD" clId="Web-{1C84765E-DA92-4107-B220-1E615ECCCF98}" dt="2022-03-30T14:03:19.916" v="7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1C84765E-DA92-4107-B220-1E615ECCCF98}" dt="2022-03-30T14:03:19.916" v="7" actId="20577"/>
        <pc:sldMkLst>
          <pc:docMk/>
          <pc:sldMk cId="1486733225" sldId="769"/>
        </pc:sldMkLst>
        <pc:spChg chg="mod">
          <ac:chgData name="Hermógenes Ramos Batista Correia" userId="S::hermogenes.correia@defesa.gov.br::4fb3be60-95f9-4f82-99a3-3d66ebd25a0d" providerId="AD" clId="Web-{1C84765E-DA92-4107-B220-1E615ECCCF98}" dt="2022-03-30T14:03:19.916" v="7" actId="20577"/>
          <ac:spMkLst>
            <pc:docMk/>
            <pc:sldMk cId="1486733225" sldId="769"/>
            <ac:spMk id="3" creationId="{00000000-0000-0000-0000-000000000000}"/>
          </ac:spMkLst>
        </pc:spChg>
      </pc:sldChg>
    </pc:docChg>
  </pc:docChgLst>
  <pc:docChgLst>
    <pc:chgData name="Hermógenes Ramos Batista Correia" userId="S::hermogenes.correia@defesa.gov.br::4fb3be60-95f9-4f82-99a3-3d66ebd25a0d" providerId="AD" clId="Web-{85D9F9A0-7ADE-52D3-F65E-F19CDC914136}"/>
    <pc:docChg chg="mod delSld modSld">
      <pc:chgData name="Hermógenes Ramos Batista Correia" userId="S::hermogenes.correia@defesa.gov.br::4fb3be60-95f9-4f82-99a3-3d66ebd25a0d" providerId="AD" clId="Web-{85D9F9A0-7ADE-52D3-F65E-F19CDC914136}" dt="2022-03-29T21:20:52.368" v="326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85D9F9A0-7ADE-52D3-F65E-F19CDC914136}" dt="2022-03-29T21:20:52.368" v="326" actId="20577"/>
        <pc:sldMkLst>
          <pc:docMk/>
          <pc:sldMk cId="844753342" sldId="767"/>
        </pc:sldMkLst>
        <pc:spChg chg="mod">
          <ac:chgData name="Hermógenes Ramos Batista Correia" userId="S::hermogenes.correia@defesa.gov.br::4fb3be60-95f9-4f82-99a3-3d66ebd25a0d" providerId="AD" clId="Web-{85D9F9A0-7ADE-52D3-F65E-F19CDC914136}" dt="2022-03-29T21:20:52.368" v="326" actId="20577"/>
          <ac:spMkLst>
            <pc:docMk/>
            <pc:sldMk cId="844753342" sldId="767"/>
            <ac:spMk id="3" creationId="{840BC55B-3D4A-47C1-85F1-D72D6C4239C3}"/>
          </ac:spMkLst>
        </pc:spChg>
      </pc:sldChg>
      <pc:sldChg chg="modSp">
        <pc:chgData name="Hermógenes Ramos Batista Correia" userId="S::hermogenes.correia@defesa.gov.br::4fb3be60-95f9-4f82-99a3-3d66ebd25a0d" providerId="AD" clId="Web-{85D9F9A0-7ADE-52D3-F65E-F19CDC914136}" dt="2022-03-29T17:58:41.570" v="196" actId="20577"/>
        <pc:sldMkLst>
          <pc:docMk/>
          <pc:sldMk cId="1486733225" sldId="769"/>
        </pc:sldMkLst>
        <pc:spChg chg="mod">
          <ac:chgData name="Hermógenes Ramos Batista Correia" userId="S::hermogenes.correia@defesa.gov.br::4fb3be60-95f9-4f82-99a3-3d66ebd25a0d" providerId="AD" clId="Web-{85D9F9A0-7ADE-52D3-F65E-F19CDC914136}" dt="2022-03-29T17:58:41.570" v="196" actId="20577"/>
          <ac:spMkLst>
            <pc:docMk/>
            <pc:sldMk cId="1486733225" sldId="769"/>
            <ac:spMk id="3" creationId="{00000000-0000-0000-0000-000000000000}"/>
          </ac:spMkLst>
        </pc:spChg>
      </pc:sldChg>
      <pc:sldChg chg="modSp delCm modCm">
        <pc:chgData name="Hermógenes Ramos Batista Correia" userId="S::hermogenes.correia@defesa.gov.br::4fb3be60-95f9-4f82-99a3-3d66ebd25a0d" providerId="AD" clId="Web-{85D9F9A0-7ADE-52D3-F65E-F19CDC914136}" dt="2022-03-29T18:18:36.238" v="258"/>
        <pc:sldMkLst>
          <pc:docMk/>
          <pc:sldMk cId="1221312305" sldId="791"/>
        </pc:sldMkLst>
        <pc:spChg chg="mod">
          <ac:chgData name="Hermógenes Ramos Batista Correia" userId="S::hermogenes.correia@defesa.gov.br::4fb3be60-95f9-4f82-99a3-3d66ebd25a0d" providerId="AD" clId="Web-{85D9F9A0-7ADE-52D3-F65E-F19CDC914136}" dt="2022-03-29T18:17:23.452" v="257" actId="20577"/>
          <ac:spMkLst>
            <pc:docMk/>
            <pc:sldMk cId="1221312305" sldId="791"/>
            <ac:spMk id="9" creationId="{09E7B886-5B92-3B96-283E-3606B131CAD3}"/>
          </ac:spMkLst>
        </pc:spChg>
      </pc:sldChg>
      <pc:sldChg chg="modSp del">
        <pc:chgData name="Hermógenes Ramos Batista Correia" userId="S::hermogenes.correia@defesa.gov.br::4fb3be60-95f9-4f82-99a3-3d66ebd25a0d" providerId="AD" clId="Web-{85D9F9A0-7ADE-52D3-F65E-F19CDC914136}" dt="2022-03-29T18:24:42.622" v="304"/>
        <pc:sldMkLst>
          <pc:docMk/>
          <pc:sldMk cId="28312909" sldId="793"/>
        </pc:sldMkLst>
        <pc:spChg chg="mod">
          <ac:chgData name="Hermógenes Ramos Batista Correia" userId="S::hermogenes.correia@defesa.gov.br::4fb3be60-95f9-4f82-99a3-3d66ebd25a0d" providerId="AD" clId="Web-{85D9F9A0-7ADE-52D3-F65E-F19CDC914136}" dt="2022-03-29T18:24:17.401" v="303" actId="20577"/>
          <ac:spMkLst>
            <pc:docMk/>
            <pc:sldMk cId="28312909" sldId="793"/>
            <ac:spMk id="5" creationId="{CB2E6C7F-5932-08CA-5C92-A0BA18E1508B}"/>
          </ac:spMkLst>
        </pc:spChg>
      </pc:sldChg>
      <pc:sldChg chg="del">
        <pc:chgData name="Hermógenes Ramos Batista Correia" userId="S::hermogenes.correia@defesa.gov.br::4fb3be60-95f9-4f82-99a3-3d66ebd25a0d" providerId="AD" clId="Web-{85D9F9A0-7ADE-52D3-F65E-F19CDC914136}" dt="2022-03-29T17:24:57.132" v="1"/>
        <pc:sldMkLst>
          <pc:docMk/>
          <pc:sldMk cId="2596494262" sldId="795"/>
        </pc:sldMkLst>
      </pc:sldChg>
      <pc:sldChg chg="modSp modCm">
        <pc:chgData name="Hermógenes Ramos Batista Correia" userId="S::hermogenes.correia@defesa.gov.br::4fb3be60-95f9-4f82-99a3-3d66ebd25a0d" providerId="AD" clId="Web-{85D9F9A0-7ADE-52D3-F65E-F19CDC914136}" dt="2022-03-29T18:23:28.429" v="300" actId="20577"/>
        <pc:sldMkLst>
          <pc:docMk/>
          <pc:sldMk cId="3699250510" sldId="806"/>
        </pc:sldMkLst>
        <pc:spChg chg="mod">
          <ac:chgData name="Hermógenes Ramos Batista Correia" userId="S::hermogenes.correia@defesa.gov.br::4fb3be60-95f9-4f82-99a3-3d66ebd25a0d" providerId="AD" clId="Web-{85D9F9A0-7ADE-52D3-F65E-F19CDC914136}" dt="2022-03-29T18:23:28.429" v="300" actId="20577"/>
          <ac:spMkLst>
            <pc:docMk/>
            <pc:sldMk cId="3699250510" sldId="806"/>
            <ac:spMk id="5" creationId="{CB2E6C7F-5932-08CA-5C92-A0BA18E1508B}"/>
          </ac:spMkLst>
        </pc:spChg>
      </pc:sldChg>
      <pc:sldChg chg="del">
        <pc:chgData name="Hermógenes Ramos Batista Correia" userId="S::hermogenes.correia@defesa.gov.br::4fb3be60-95f9-4f82-99a3-3d66ebd25a0d" providerId="AD" clId="Web-{85D9F9A0-7ADE-52D3-F65E-F19CDC914136}" dt="2022-03-29T17:24:54.960" v="0"/>
        <pc:sldMkLst>
          <pc:docMk/>
          <pc:sldMk cId="3740801411" sldId="808"/>
        </pc:sldMkLst>
      </pc:sldChg>
      <pc:sldChg chg="modSp">
        <pc:chgData name="Hermógenes Ramos Batista Correia" userId="S::hermogenes.correia@defesa.gov.br::4fb3be60-95f9-4f82-99a3-3d66ebd25a0d" providerId="AD" clId="Web-{85D9F9A0-7ADE-52D3-F65E-F19CDC914136}" dt="2022-03-29T19:46:36.635" v="310" actId="20577"/>
        <pc:sldMkLst>
          <pc:docMk/>
          <pc:sldMk cId="345473141" sldId="811"/>
        </pc:sldMkLst>
        <pc:spChg chg="mod">
          <ac:chgData name="Hermógenes Ramos Batista Correia" userId="S::hermogenes.correia@defesa.gov.br::4fb3be60-95f9-4f82-99a3-3d66ebd25a0d" providerId="AD" clId="Web-{85D9F9A0-7ADE-52D3-F65E-F19CDC914136}" dt="2022-03-29T18:25:49.423" v="307" actId="20577"/>
          <ac:spMkLst>
            <pc:docMk/>
            <pc:sldMk cId="345473141" sldId="811"/>
            <ac:spMk id="5" creationId="{CB2E6C7F-5932-08CA-5C92-A0BA18E1508B}"/>
          </ac:spMkLst>
        </pc:spChg>
        <pc:spChg chg="mod">
          <ac:chgData name="Hermógenes Ramos Batista Correia" userId="S::hermogenes.correia@defesa.gov.br::4fb3be60-95f9-4f82-99a3-3d66ebd25a0d" providerId="AD" clId="Web-{85D9F9A0-7ADE-52D3-F65E-F19CDC914136}" dt="2022-03-29T19:46:36.635" v="310" actId="20577"/>
          <ac:spMkLst>
            <pc:docMk/>
            <pc:sldMk cId="345473141" sldId="811"/>
            <ac:spMk id="10" creationId="{A460E643-27CA-1A82-90AB-4CE51755D15F}"/>
          </ac:spMkLst>
        </pc:spChg>
      </pc:sldChg>
      <pc:sldChg chg="mod modShow">
        <pc:chgData name="Hermógenes Ramos Batista Correia" userId="S::hermogenes.correia@defesa.gov.br::4fb3be60-95f9-4f82-99a3-3d66ebd25a0d" providerId="AD" clId="Web-{85D9F9A0-7ADE-52D3-F65E-F19CDC914136}" dt="2022-03-29T19:28:46.822" v="308"/>
        <pc:sldMkLst>
          <pc:docMk/>
          <pc:sldMk cId="1639192467" sldId="813"/>
        </pc:sldMkLst>
      </pc:sldChg>
    </pc:docChg>
  </pc:docChgLst>
  <pc:docChgLst>
    <pc:chgData name="Allana Cristine Marques Gonçalves" userId="S::allana.goncalves@defesa.gov.br::14cc0285-ee6d-4c5e-82da-c3015f2ab45b" providerId="AD" clId="Web-{959075DD-B4CF-FD98-9637-0CFFA86EF52A}"/>
    <pc:docChg chg="modSld">
      <pc:chgData name="Allana Cristine Marques Gonçalves" userId="S::allana.goncalves@defesa.gov.br::14cc0285-ee6d-4c5e-82da-c3015f2ab45b" providerId="AD" clId="Web-{959075DD-B4CF-FD98-9637-0CFFA86EF52A}" dt="2022-03-29T19:09:49.669" v="134" actId="1076"/>
      <pc:docMkLst>
        <pc:docMk/>
      </pc:docMkLst>
      <pc:sldChg chg="addSp modSp">
        <pc:chgData name="Allana Cristine Marques Gonçalves" userId="S::allana.goncalves@defesa.gov.br::14cc0285-ee6d-4c5e-82da-c3015f2ab45b" providerId="AD" clId="Web-{959075DD-B4CF-FD98-9637-0CFFA86EF52A}" dt="2022-03-29T19:09:49.669" v="134" actId="1076"/>
        <pc:sldMkLst>
          <pc:docMk/>
          <pc:sldMk cId="934336030" sldId="768"/>
        </pc:sldMkLst>
        <pc:picChg chg="add mod">
          <ac:chgData name="Allana Cristine Marques Gonçalves" userId="S::allana.goncalves@defesa.gov.br::14cc0285-ee6d-4c5e-82da-c3015f2ab45b" providerId="AD" clId="Web-{959075DD-B4CF-FD98-9637-0CFFA86EF52A}" dt="2022-03-29T19:09:49.669" v="134" actId="1076"/>
          <ac:picMkLst>
            <pc:docMk/>
            <pc:sldMk cId="934336030" sldId="768"/>
            <ac:picMk id="3" creationId="{1FAFD528-CE16-6287-A4C6-F4143735AF1A}"/>
          </ac:picMkLst>
        </pc:picChg>
        <pc:picChg chg="add mod">
          <ac:chgData name="Allana Cristine Marques Gonçalves" userId="S::allana.goncalves@defesa.gov.br::14cc0285-ee6d-4c5e-82da-c3015f2ab45b" providerId="AD" clId="Web-{959075DD-B4CF-FD98-9637-0CFFA86EF52A}" dt="2022-03-29T19:09:36.559" v="130"/>
          <ac:picMkLst>
            <pc:docMk/>
            <pc:sldMk cId="934336030" sldId="768"/>
            <ac:picMk id="4" creationId="{9EF45516-51DE-5945-545B-A81CD7990366}"/>
          </ac:picMkLst>
        </pc:picChg>
        <pc:picChg chg="mod">
          <ac:chgData name="Allana Cristine Marques Gonçalves" userId="S::allana.goncalves@defesa.gov.br::14cc0285-ee6d-4c5e-82da-c3015f2ab45b" providerId="AD" clId="Web-{959075DD-B4CF-FD98-9637-0CFFA86EF52A}" dt="2022-03-29T19:06:04.194" v="81" actId="1076"/>
          <ac:picMkLst>
            <pc:docMk/>
            <pc:sldMk cId="934336030" sldId="768"/>
            <ac:picMk id="5" creationId="{B74983B1-EC61-4013-9652-DD9185599994}"/>
          </ac:picMkLst>
        </pc:picChg>
        <pc:picChg chg="add mod">
          <ac:chgData name="Allana Cristine Marques Gonçalves" userId="S::allana.goncalves@defesa.gov.br::14cc0285-ee6d-4c5e-82da-c3015f2ab45b" providerId="AD" clId="Web-{959075DD-B4CF-FD98-9637-0CFFA86EF52A}" dt="2022-03-29T19:09:36.575" v="132"/>
          <ac:picMkLst>
            <pc:docMk/>
            <pc:sldMk cId="934336030" sldId="768"/>
            <ac:picMk id="8" creationId="{031086C5-BFC0-F502-5135-467D35C8FE81}"/>
          </ac:picMkLst>
        </pc:picChg>
        <pc:picChg chg="add mod">
          <ac:chgData name="Allana Cristine Marques Gonçalves" userId="S::allana.goncalves@defesa.gov.br::14cc0285-ee6d-4c5e-82da-c3015f2ab45b" providerId="AD" clId="Web-{959075DD-B4CF-FD98-9637-0CFFA86EF52A}" dt="2022-03-29T19:09:36.575" v="133"/>
          <ac:picMkLst>
            <pc:docMk/>
            <pc:sldMk cId="934336030" sldId="768"/>
            <ac:picMk id="9" creationId="{EF19C8A3-9F58-36D4-BAB3-69C868F82A9E}"/>
          </ac:picMkLst>
        </pc:picChg>
      </pc:sldChg>
      <pc:sldChg chg="modSp">
        <pc:chgData name="Allana Cristine Marques Gonçalves" userId="S::allana.goncalves@defesa.gov.br::14cc0285-ee6d-4c5e-82da-c3015f2ab45b" providerId="AD" clId="Web-{959075DD-B4CF-FD98-9637-0CFFA86EF52A}" dt="2022-03-29T18:00:21.304" v="33" actId="20577"/>
        <pc:sldMkLst>
          <pc:docMk/>
          <pc:sldMk cId="3225066761" sldId="788"/>
        </pc:sldMkLst>
        <pc:spChg chg="mod">
          <ac:chgData name="Allana Cristine Marques Gonçalves" userId="S::allana.goncalves@defesa.gov.br::14cc0285-ee6d-4c5e-82da-c3015f2ab45b" providerId="AD" clId="Web-{959075DD-B4CF-FD98-9637-0CFFA86EF52A}" dt="2022-03-29T18:00:21.304" v="33" actId="20577"/>
          <ac:spMkLst>
            <pc:docMk/>
            <pc:sldMk cId="3225066761" sldId="788"/>
            <ac:spMk id="4" creationId="{8C2EF425-A4D3-2084-F88A-72325BD1926E}"/>
          </ac:spMkLst>
        </pc:spChg>
      </pc:sldChg>
      <pc:sldChg chg="modSp modCm">
        <pc:chgData name="Allana Cristine Marques Gonçalves" userId="S::allana.goncalves@defesa.gov.br::14cc0285-ee6d-4c5e-82da-c3015f2ab45b" providerId="AD" clId="Web-{959075DD-B4CF-FD98-9637-0CFFA86EF52A}" dt="2022-03-29T18:02:12.009" v="39" actId="20577"/>
        <pc:sldMkLst>
          <pc:docMk/>
          <pc:sldMk cId="1221312305" sldId="791"/>
        </pc:sldMkLst>
        <pc:spChg chg="mod">
          <ac:chgData name="Allana Cristine Marques Gonçalves" userId="S::allana.goncalves@defesa.gov.br::14cc0285-ee6d-4c5e-82da-c3015f2ab45b" providerId="AD" clId="Web-{959075DD-B4CF-FD98-9637-0CFFA86EF52A}" dt="2022-03-29T18:02:12.009" v="39" actId="20577"/>
          <ac:spMkLst>
            <pc:docMk/>
            <pc:sldMk cId="1221312305" sldId="791"/>
            <ac:spMk id="9" creationId="{09E7B886-5B92-3B96-283E-3606B131CAD3}"/>
          </ac:spMkLst>
        </pc:spChg>
      </pc:sldChg>
      <pc:sldChg chg="modSp">
        <pc:chgData name="Allana Cristine Marques Gonçalves" userId="S::allana.goncalves@defesa.gov.br::14cc0285-ee6d-4c5e-82da-c3015f2ab45b" providerId="AD" clId="Web-{959075DD-B4CF-FD98-9637-0CFFA86EF52A}" dt="2022-03-29T17:58:42.005" v="11" actId="1076"/>
        <pc:sldMkLst>
          <pc:docMk/>
          <pc:sldMk cId="3731757023" sldId="805"/>
        </pc:sldMkLst>
        <pc:spChg chg="mod">
          <ac:chgData name="Allana Cristine Marques Gonçalves" userId="S::allana.goncalves@defesa.gov.br::14cc0285-ee6d-4c5e-82da-c3015f2ab45b" providerId="AD" clId="Web-{959075DD-B4CF-FD98-9637-0CFFA86EF52A}" dt="2022-03-29T17:58:42.005" v="11" actId="1076"/>
          <ac:spMkLst>
            <pc:docMk/>
            <pc:sldMk cId="3731757023" sldId="805"/>
            <ac:spMk id="6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959075DD-B4CF-FD98-9637-0CFFA86EF52A}" dt="2022-03-29T17:59:42.272" v="23" actId="20577"/>
        <pc:sldMkLst>
          <pc:docMk/>
          <pc:sldMk cId="968979803" sldId="807"/>
        </pc:sldMkLst>
        <pc:spChg chg="mod">
          <ac:chgData name="Allana Cristine Marques Gonçalves" userId="S::allana.goncalves@defesa.gov.br::14cc0285-ee6d-4c5e-82da-c3015f2ab45b" providerId="AD" clId="Web-{959075DD-B4CF-FD98-9637-0CFFA86EF52A}" dt="2022-03-29T17:59:42.272" v="23" actId="20577"/>
          <ac:spMkLst>
            <pc:docMk/>
            <pc:sldMk cId="968979803" sldId="807"/>
            <ac:spMk id="7" creationId="{A2E977A4-BB75-D325-D733-5272F5792514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959075DD-B4CF-FD98-9637-0CFFA86EF52A}" dt="2022-03-29T19:05:13.333" v="80" actId="1076"/>
        <pc:sldMkLst>
          <pc:docMk/>
          <pc:sldMk cId="345473141" sldId="811"/>
        </pc:sldMkLst>
        <pc:spChg chg="mod">
          <ac:chgData name="Allana Cristine Marques Gonçalves" userId="S::allana.goncalves@defesa.gov.br::14cc0285-ee6d-4c5e-82da-c3015f2ab45b" providerId="AD" clId="Web-{959075DD-B4CF-FD98-9637-0CFFA86EF52A}" dt="2022-03-29T18:20:50.118" v="41" actId="20577"/>
          <ac:spMkLst>
            <pc:docMk/>
            <pc:sldMk cId="345473141" sldId="811"/>
            <ac:spMk id="10" creationId="{A460E643-27CA-1A82-90AB-4CE51755D15F}"/>
          </ac:spMkLst>
        </pc:spChg>
        <pc:picChg chg="add del mod">
          <ac:chgData name="Allana Cristine Marques Gonçalves" userId="S::allana.goncalves@defesa.gov.br::14cc0285-ee6d-4c5e-82da-c3015f2ab45b" providerId="AD" clId="Web-{959075DD-B4CF-FD98-9637-0CFFA86EF52A}" dt="2022-03-29T19:04:10.581" v="63"/>
          <ac:picMkLst>
            <pc:docMk/>
            <pc:sldMk cId="345473141" sldId="811"/>
            <ac:picMk id="6" creationId="{BCFF60B1-AA96-25D5-19F6-1416EA13AB44}"/>
          </ac:picMkLst>
        </pc:picChg>
        <pc:picChg chg="add del mod">
          <ac:chgData name="Allana Cristine Marques Gonçalves" userId="S::allana.goncalves@defesa.gov.br::14cc0285-ee6d-4c5e-82da-c3015f2ab45b" providerId="AD" clId="Web-{959075DD-B4CF-FD98-9637-0CFFA86EF52A}" dt="2022-03-29T19:04:10.581" v="62"/>
          <ac:picMkLst>
            <pc:docMk/>
            <pc:sldMk cId="345473141" sldId="811"/>
            <ac:picMk id="12" creationId="{4AFADCE9-AD37-A60C-820C-004DF9A98F48}"/>
          </ac:picMkLst>
        </pc:picChg>
        <pc:picChg chg="add mod">
          <ac:chgData name="Allana Cristine Marques Gonçalves" userId="S::allana.goncalves@defesa.gov.br::14cc0285-ee6d-4c5e-82da-c3015f2ab45b" providerId="AD" clId="Web-{959075DD-B4CF-FD98-9637-0CFFA86EF52A}" dt="2022-03-29T19:04:52.535" v="74" actId="1076"/>
          <ac:picMkLst>
            <pc:docMk/>
            <pc:sldMk cId="345473141" sldId="811"/>
            <ac:picMk id="13" creationId="{9E4285EC-9C88-21FE-506C-D7028A1F98A3}"/>
          </ac:picMkLst>
        </pc:picChg>
        <pc:picChg chg="add mod">
          <ac:chgData name="Allana Cristine Marques Gonçalves" userId="S::allana.goncalves@defesa.gov.br::14cc0285-ee6d-4c5e-82da-c3015f2ab45b" providerId="AD" clId="Web-{959075DD-B4CF-FD98-9637-0CFFA86EF52A}" dt="2022-03-29T19:04:52.520" v="73" actId="1076"/>
          <ac:picMkLst>
            <pc:docMk/>
            <pc:sldMk cId="345473141" sldId="811"/>
            <ac:picMk id="14" creationId="{F8AD7EF2-65FC-9142-7A65-8F106780EE72}"/>
          </ac:picMkLst>
        </pc:picChg>
        <pc:picChg chg="add del mod">
          <ac:chgData name="Allana Cristine Marques Gonçalves" userId="S::allana.goncalves@defesa.gov.br::14cc0285-ee6d-4c5e-82da-c3015f2ab45b" providerId="AD" clId="Web-{959075DD-B4CF-FD98-9637-0CFFA86EF52A}" dt="2022-03-29T19:04:56.770" v="78"/>
          <ac:picMkLst>
            <pc:docMk/>
            <pc:sldMk cId="345473141" sldId="811"/>
            <ac:picMk id="15" creationId="{DB54ABA4-71F6-E84C-BF43-C48537AB34EA}"/>
          </ac:picMkLst>
        </pc:picChg>
        <pc:picChg chg="add del mod">
          <ac:chgData name="Allana Cristine Marques Gonçalves" userId="S::allana.goncalves@defesa.gov.br::14cc0285-ee6d-4c5e-82da-c3015f2ab45b" providerId="AD" clId="Web-{959075DD-B4CF-FD98-9637-0CFFA86EF52A}" dt="2022-03-29T19:04:56.770" v="77"/>
          <ac:picMkLst>
            <pc:docMk/>
            <pc:sldMk cId="345473141" sldId="811"/>
            <ac:picMk id="16" creationId="{F0DF7C15-3B5D-5DC9-D20D-575B6D071415}"/>
          </ac:picMkLst>
        </pc:picChg>
        <pc:picChg chg="add mod">
          <ac:chgData name="Allana Cristine Marques Gonçalves" userId="S::allana.goncalves@defesa.gov.br::14cc0285-ee6d-4c5e-82da-c3015f2ab45b" providerId="AD" clId="Web-{959075DD-B4CF-FD98-9637-0CFFA86EF52A}" dt="2022-03-29T19:05:13.317" v="79" actId="1076"/>
          <ac:picMkLst>
            <pc:docMk/>
            <pc:sldMk cId="345473141" sldId="811"/>
            <ac:picMk id="17" creationId="{2E6D7E50-3C36-49F0-845F-908C5F4C6C1A}"/>
          </ac:picMkLst>
        </pc:picChg>
        <pc:picChg chg="add mod">
          <ac:chgData name="Allana Cristine Marques Gonçalves" userId="S::allana.goncalves@defesa.gov.br::14cc0285-ee6d-4c5e-82da-c3015f2ab45b" providerId="AD" clId="Web-{959075DD-B4CF-FD98-9637-0CFFA86EF52A}" dt="2022-03-29T19:05:13.333" v="80" actId="1076"/>
          <ac:picMkLst>
            <pc:docMk/>
            <pc:sldMk cId="345473141" sldId="811"/>
            <ac:picMk id="18" creationId="{67573335-6A9F-7A54-4449-74D5225EFCF9}"/>
          </ac:picMkLst>
        </pc:picChg>
      </pc:sldChg>
    </pc:docChg>
  </pc:docChgLst>
  <pc:docChgLst>
    <pc:chgData name="Hermógenes Ramos Batista Correia" userId="S::hermogenes.correia@defesa.gov.br::4fb3be60-95f9-4f82-99a3-3d66ebd25a0d" providerId="AD" clId="Web-{7BDB180B-F774-D631-06FB-F68BC2ADC0FE}"/>
    <pc:docChg chg="modSld">
      <pc:chgData name="Hermógenes Ramos Batista Correia" userId="S::hermogenes.correia@defesa.gov.br::4fb3be60-95f9-4f82-99a3-3d66ebd25a0d" providerId="AD" clId="Web-{7BDB180B-F774-D631-06FB-F68BC2ADC0FE}" dt="2022-03-30T12:43:02.550" v="72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7BDB180B-F774-D631-06FB-F68BC2ADC0FE}" dt="2022-03-30T12:43:02.550" v="72" actId="20577"/>
        <pc:sldMkLst>
          <pc:docMk/>
          <pc:sldMk cId="3645355723" sldId="648"/>
        </pc:sldMkLst>
        <pc:spChg chg="mod">
          <ac:chgData name="Hermógenes Ramos Batista Correia" userId="S::hermogenes.correia@defesa.gov.br::4fb3be60-95f9-4f82-99a3-3d66ebd25a0d" providerId="AD" clId="Web-{7BDB180B-F774-D631-06FB-F68BC2ADC0FE}" dt="2022-03-30T12:42:35.269" v="67" actId="20577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Hermógenes Ramos Batista Correia" userId="S::hermogenes.correia@defesa.gov.br::4fb3be60-95f9-4f82-99a3-3d66ebd25a0d" providerId="AD" clId="Web-{7BDB180B-F774-D631-06FB-F68BC2ADC0FE}" dt="2022-03-30T12:43:02.550" v="72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7BDB180B-F774-D631-06FB-F68BC2ADC0FE}" dt="2022-03-30T12:37:29.796" v="2" actId="20577"/>
        <pc:sldMkLst>
          <pc:docMk/>
          <pc:sldMk cId="844753342" sldId="767"/>
        </pc:sldMkLst>
        <pc:spChg chg="mod">
          <ac:chgData name="Hermógenes Ramos Batista Correia" userId="S::hermogenes.correia@defesa.gov.br::4fb3be60-95f9-4f82-99a3-3d66ebd25a0d" providerId="AD" clId="Web-{7BDB180B-F774-D631-06FB-F68BC2ADC0FE}" dt="2022-03-30T12:37:29.796" v="2" actId="20577"/>
          <ac:spMkLst>
            <pc:docMk/>
            <pc:sldMk cId="844753342" sldId="767"/>
            <ac:spMk id="3" creationId="{840BC55B-3D4A-47C1-85F1-D72D6C4239C3}"/>
          </ac:spMkLst>
        </pc:spChg>
      </pc:sldChg>
      <pc:sldChg chg="modSp">
        <pc:chgData name="Hermógenes Ramos Batista Correia" userId="S::hermogenes.correia@defesa.gov.br::4fb3be60-95f9-4f82-99a3-3d66ebd25a0d" providerId="AD" clId="Web-{7BDB180B-F774-D631-06FB-F68BC2ADC0FE}" dt="2022-03-30T12:41:53.846" v="64" actId="20577"/>
        <pc:sldMkLst>
          <pc:docMk/>
          <pc:sldMk cId="1486733225" sldId="769"/>
        </pc:sldMkLst>
        <pc:spChg chg="mod">
          <ac:chgData name="Hermógenes Ramos Batista Correia" userId="S::hermogenes.correia@defesa.gov.br::4fb3be60-95f9-4f82-99a3-3d66ebd25a0d" providerId="AD" clId="Web-{7BDB180B-F774-D631-06FB-F68BC2ADC0FE}" dt="2022-03-30T12:41:53.846" v="64" actId="20577"/>
          <ac:spMkLst>
            <pc:docMk/>
            <pc:sldMk cId="1486733225" sldId="769"/>
            <ac:spMk id="3" creationId="{00000000-0000-0000-0000-000000000000}"/>
          </ac:spMkLst>
        </pc:spChg>
      </pc:sldChg>
    </pc:docChg>
  </pc:docChgLst>
  <pc:docChgLst>
    <pc:chgData name="Hamilton Iwamoto da Silva" userId="S::hamilton.silva@defesa.gov.br::2c096c1a-5e08-4303-9939-701d89b63e49" providerId="AD" clId="Web-{A24D1771-037F-D112-F120-BBF2C67A66C2}"/>
    <pc:docChg chg="addSld delSld modSld">
      <pc:chgData name="Hamilton Iwamoto da Silva" userId="S::hamilton.silva@defesa.gov.br::2c096c1a-5e08-4303-9939-701d89b63e49" providerId="AD" clId="Web-{A24D1771-037F-D112-F120-BBF2C67A66C2}" dt="2022-03-30T13:30:54.269" v="80"/>
      <pc:docMkLst>
        <pc:docMk/>
      </pc:docMkLst>
      <pc:sldChg chg="modSp">
        <pc:chgData name="Hamilton Iwamoto da Silva" userId="S::hamilton.silva@defesa.gov.br::2c096c1a-5e08-4303-9939-701d89b63e49" providerId="AD" clId="Web-{A24D1771-037F-D112-F120-BBF2C67A66C2}" dt="2022-03-30T13:08:12.332" v="2" actId="20577"/>
        <pc:sldMkLst>
          <pc:docMk/>
          <pc:sldMk cId="4284374090" sldId="761"/>
        </pc:sldMkLst>
        <pc:spChg chg="mod">
          <ac:chgData name="Hamilton Iwamoto da Silva" userId="S::hamilton.silva@defesa.gov.br::2c096c1a-5e08-4303-9939-701d89b63e49" providerId="AD" clId="Web-{A24D1771-037F-D112-F120-BBF2C67A66C2}" dt="2022-03-30T13:08:12.332" v="2" actId="20577"/>
          <ac:spMkLst>
            <pc:docMk/>
            <pc:sldMk cId="4284374090" sldId="761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A24D1771-037F-D112-F120-BBF2C67A66C2}" dt="2022-03-30T13:09:46.490" v="30" actId="20577"/>
        <pc:sldMkLst>
          <pc:docMk/>
          <pc:sldMk cId="844753342" sldId="767"/>
        </pc:sldMkLst>
        <pc:spChg chg="mod">
          <ac:chgData name="Hamilton Iwamoto da Silva" userId="S::hamilton.silva@defesa.gov.br::2c096c1a-5e08-4303-9939-701d89b63e49" providerId="AD" clId="Web-{A24D1771-037F-D112-F120-BBF2C67A66C2}" dt="2022-03-30T13:09:46.490" v="30" actId="20577"/>
          <ac:spMkLst>
            <pc:docMk/>
            <pc:sldMk cId="844753342" sldId="767"/>
            <ac:spMk id="3" creationId="{840BC55B-3D4A-47C1-85F1-D72D6C4239C3}"/>
          </ac:spMkLst>
        </pc:spChg>
      </pc:sldChg>
      <pc:sldChg chg="modSp">
        <pc:chgData name="Hamilton Iwamoto da Silva" userId="S::hamilton.silva@defesa.gov.br::2c096c1a-5e08-4303-9939-701d89b63e49" providerId="AD" clId="Web-{A24D1771-037F-D112-F120-BBF2C67A66C2}" dt="2022-03-30T13:08:27.285" v="7" actId="20577"/>
        <pc:sldMkLst>
          <pc:docMk/>
          <pc:sldMk cId="2208891510" sldId="780"/>
        </pc:sldMkLst>
        <pc:spChg chg="mod">
          <ac:chgData name="Hamilton Iwamoto da Silva" userId="S::hamilton.silva@defesa.gov.br::2c096c1a-5e08-4303-9939-701d89b63e49" providerId="AD" clId="Web-{A24D1771-037F-D112-F120-BBF2C67A66C2}" dt="2022-03-30T13:08:27.285" v="7" actId="20577"/>
          <ac:spMkLst>
            <pc:docMk/>
            <pc:sldMk cId="2208891510" sldId="780"/>
            <ac:spMk id="7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A24D1771-037F-D112-F120-BBF2C67A66C2}" dt="2022-03-30T13:08:39.567" v="15" actId="20577"/>
        <pc:sldMkLst>
          <pc:docMk/>
          <pc:sldMk cId="2150774058" sldId="803"/>
        </pc:sldMkLst>
        <pc:spChg chg="mod">
          <ac:chgData name="Hamilton Iwamoto da Silva" userId="S::hamilton.silva@defesa.gov.br::2c096c1a-5e08-4303-9939-701d89b63e49" providerId="AD" clId="Web-{A24D1771-037F-D112-F120-BBF2C67A66C2}" dt="2022-03-30T13:08:39.567" v="15" actId="20577"/>
          <ac:spMkLst>
            <pc:docMk/>
            <pc:sldMk cId="2150774058" sldId="803"/>
            <ac:spMk id="3" creationId="{00000000-0000-0000-0000-000000000000}"/>
          </ac:spMkLst>
        </pc:spChg>
      </pc:sldChg>
      <pc:sldChg chg="delSp modSp del">
        <pc:chgData name="Hamilton Iwamoto da Silva" userId="S::hamilton.silva@defesa.gov.br::2c096c1a-5e08-4303-9939-701d89b63e49" providerId="AD" clId="Web-{A24D1771-037F-D112-F120-BBF2C67A66C2}" dt="2022-03-30T13:30:54.190" v="79"/>
        <pc:sldMkLst>
          <pc:docMk/>
          <pc:sldMk cId="345473141" sldId="811"/>
        </pc:sldMkLst>
        <pc:spChg chg="del mod">
          <ac:chgData name="Hamilton Iwamoto da Silva" userId="S::hamilton.silva@defesa.gov.br::2c096c1a-5e08-4303-9939-701d89b63e49" providerId="AD" clId="Web-{A24D1771-037F-D112-F120-BBF2C67A66C2}" dt="2022-03-30T13:11:10.351" v="39"/>
          <ac:spMkLst>
            <pc:docMk/>
            <pc:sldMk cId="345473141" sldId="811"/>
            <ac:spMk id="5" creationId="{CB2E6C7F-5932-08CA-5C92-A0BA18E1508B}"/>
          </ac:spMkLst>
        </pc:spChg>
        <pc:spChg chg="mod">
          <ac:chgData name="Hamilton Iwamoto da Silva" userId="S::hamilton.silva@defesa.gov.br::2c096c1a-5e08-4303-9939-701d89b63e49" providerId="AD" clId="Web-{A24D1771-037F-D112-F120-BBF2C67A66C2}" dt="2022-03-30T13:12:53.447" v="78" actId="20577"/>
          <ac:spMkLst>
            <pc:docMk/>
            <pc:sldMk cId="345473141" sldId="811"/>
            <ac:spMk id="8" creationId="{00000000-0000-0000-0000-000000000000}"/>
          </ac:spMkLst>
        </pc:spChg>
        <pc:spChg chg="del">
          <ac:chgData name="Hamilton Iwamoto da Silva" userId="S::hamilton.silva@defesa.gov.br::2c096c1a-5e08-4303-9939-701d89b63e49" providerId="AD" clId="Web-{A24D1771-037F-D112-F120-BBF2C67A66C2}" dt="2022-03-30T13:11:13.320" v="40"/>
          <ac:spMkLst>
            <pc:docMk/>
            <pc:sldMk cId="345473141" sldId="811"/>
            <ac:spMk id="10" creationId="{A460E643-27CA-1A82-90AB-4CE51755D15F}"/>
          </ac:spMkLst>
        </pc:spChg>
        <pc:picChg chg="del">
          <ac:chgData name="Hamilton Iwamoto da Silva" userId="S::hamilton.silva@defesa.gov.br::2c096c1a-5e08-4303-9939-701d89b63e49" providerId="AD" clId="Web-{A24D1771-037F-D112-F120-BBF2C67A66C2}" dt="2022-03-30T13:11:15.320" v="41"/>
          <ac:picMkLst>
            <pc:docMk/>
            <pc:sldMk cId="345473141" sldId="811"/>
            <ac:picMk id="2" creationId="{5E931EA0-9187-3515-9B0E-5BD047D6DCBB}"/>
          </ac:picMkLst>
        </pc:picChg>
        <pc:picChg chg="del">
          <ac:chgData name="Hamilton Iwamoto da Silva" userId="S::hamilton.silva@defesa.gov.br::2c096c1a-5e08-4303-9939-701d89b63e49" providerId="AD" clId="Web-{A24D1771-037F-D112-F120-BBF2C67A66C2}" dt="2022-03-30T13:11:16.273" v="42"/>
          <ac:picMkLst>
            <pc:docMk/>
            <pc:sldMk cId="345473141" sldId="811"/>
            <ac:picMk id="3" creationId="{A4BCD805-A002-C8CC-A899-9F2E752BADFA}"/>
          </ac:picMkLst>
        </pc:picChg>
        <pc:picChg chg="mod">
          <ac:chgData name="Hamilton Iwamoto da Silva" userId="S::hamilton.silva@defesa.gov.br::2c096c1a-5e08-4303-9939-701d89b63e49" providerId="AD" clId="Web-{A24D1771-037F-D112-F120-BBF2C67A66C2}" dt="2022-03-30T13:11:49.446" v="53" actId="1076"/>
          <ac:picMkLst>
            <pc:docMk/>
            <pc:sldMk cId="345473141" sldId="811"/>
            <ac:picMk id="4" creationId="{F7584E1C-D4DE-FFBD-B9B1-2DBE118E435B}"/>
          </ac:picMkLst>
        </pc:picChg>
        <pc:picChg chg="del">
          <ac:chgData name="Hamilton Iwamoto da Silva" userId="S::hamilton.silva@defesa.gov.br::2c096c1a-5e08-4303-9939-701d89b63e49" providerId="AD" clId="Web-{A24D1771-037F-D112-F120-BBF2C67A66C2}" dt="2022-03-30T13:11:20.508" v="46"/>
          <ac:picMkLst>
            <pc:docMk/>
            <pc:sldMk cId="345473141" sldId="811"/>
            <ac:picMk id="13" creationId="{9E4285EC-9C88-21FE-506C-D7028A1F98A3}"/>
          </ac:picMkLst>
        </pc:picChg>
        <pc:picChg chg="del">
          <ac:chgData name="Hamilton Iwamoto da Silva" userId="S::hamilton.silva@defesa.gov.br::2c096c1a-5e08-4303-9939-701d89b63e49" providerId="AD" clId="Web-{A24D1771-037F-D112-F120-BBF2C67A66C2}" dt="2022-03-30T13:11:19.711" v="45"/>
          <ac:picMkLst>
            <pc:docMk/>
            <pc:sldMk cId="345473141" sldId="811"/>
            <ac:picMk id="14" creationId="{F8AD7EF2-65FC-9142-7A65-8F106780EE72}"/>
          </ac:picMkLst>
        </pc:picChg>
        <pc:picChg chg="del">
          <ac:chgData name="Hamilton Iwamoto da Silva" userId="S::hamilton.silva@defesa.gov.br::2c096c1a-5e08-4303-9939-701d89b63e49" providerId="AD" clId="Web-{A24D1771-037F-D112-F120-BBF2C67A66C2}" dt="2022-03-30T13:11:18.367" v="44"/>
          <ac:picMkLst>
            <pc:docMk/>
            <pc:sldMk cId="345473141" sldId="811"/>
            <ac:picMk id="17" creationId="{2E6D7E50-3C36-49F0-845F-908C5F4C6C1A}"/>
          </ac:picMkLst>
        </pc:picChg>
        <pc:picChg chg="del">
          <ac:chgData name="Hamilton Iwamoto da Silva" userId="S::hamilton.silva@defesa.gov.br::2c096c1a-5e08-4303-9939-701d89b63e49" providerId="AD" clId="Web-{A24D1771-037F-D112-F120-BBF2C67A66C2}" dt="2022-03-30T13:11:17.476" v="43"/>
          <ac:picMkLst>
            <pc:docMk/>
            <pc:sldMk cId="345473141" sldId="811"/>
            <ac:picMk id="18" creationId="{67573335-6A9F-7A54-4449-74D5225EFCF9}"/>
          </ac:picMkLst>
        </pc:picChg>
      </pc:sldChg>
      <pc:sldChg chg="modSp">
        <pc:chgData name="Hamilton Iwamoto da Silva" userId="S::hamilton.silva@defesa.gov.br::2c096c1a-5e08-4303-9939-701d89b63e49" providerId="AD" clId="Web-{A24D1771-037F-D112-F120-BBF2C67A66C2}" dt="2022-03-30T13:08:33.770" v="11" actId="20577"/>
        <pc:sldMkLst>
          <pc:docMk/>
          <pc:sldMk cId="4225856909" sldId="812"/>
        </pc:sldMkLst>
        <pc:spChg chg="mod">
          <ac:chgData name="Hamilton Iwamoto da Silva" userId="S::hamilton.silva@defesa.gov.br::2c096c1a-5e08-4303-9939-701d89b63e49" providerId="AD" clId="Web-{A24D1771-037F-D112-F120-BBF2C67A66C2}" dt="2022-03-30T13:08:33.770" v="11" actId="20577"/>
          <ac:spMkLst>
            <pc:docMk/>
            <pc:sldMk cId="4225856909" sldId="812"/>
            <ac:spMk id="7" creationId="{00000000-0000-0000-0000-000000000000}"/>
          </ac:spMkLst>
        </pc:spChg>
      </pc:sldChg>
      <pc:sldChg chg="add replId">
        <pc:chgData name="Hamilton Iwamoto da Silva" userId="S::hamilton.silva@defesa.gov.br::2c096c1a-5e08-4303-9939-701d89b63e49" providerId="AD" clId="Web-{A24D1771-037F-D112-F120-BBF2C67A66C2}" dt="2022-03-30T13:10:18.881" v="31"/>
        <pc:sldMkLst>
          <pc:docMk/>
          <pc:sldMk cId="2185191168" sldId="814"/>
        </pc:sldMkLst>
      </pc:sldChg>
      <pc:sldChg chg="new">
        <pc:chgData name="Hamilton Iwamoto da Silva" userId="S::hamilton.silva@defesa.gov.br::2c096c1a-5e08-4303-9939-701d89b63e49" providerId="AD" clId="Web-{A24D1771-037F-D112-F120-BBF2C67A66C2}" dt="2022-03-30T13:30:54.269" v="80"/>
        <pc:sldMkLst>
          <pc:docMk/>
          <pc:sldMk cId="1540095159" sldId="815"/>
        </pc:sldMkLst>
      </pc:sldChg>
    </pc:docChg>
  </pc:docChgLst>
  <pc:docChgLst>
    <pc:chgData name="Hermógenes Ramos Batista Correia" userId="S::hermogenes.correia@defesa.gov.br::4fb3be60-95f9-4f82-99a3-3d66ebd25a0d" providerId="AD" clId="Web-{24D89811-8DE0-9E30-4AE9-0A9F054EA27C}"/>
    <pc:docChg chg="modSld">
      <pc:chgData name="Hermógenes Ramos Batista Correia" userId="S::hermogenes.correia@defesa.gov.br::4fb3be60-95f9-4f82-99a3-3d66ebd25a0d" providerId="AD" clId="Web-{24D89811-8DE0-9E30-4AE9-0A9F054EA27C}" dt="2022-03-29T17:21:48.853" v="62" actId="1076"/>
      <pc:docMkLst>
        <pc:docMk/>
      </pc:docMkLst>
      <pc:sldChg chg="modSp">
        <pc:chgData name="Hermógenes Ramos Batista Correia" userId="S::hermogenes.correia@defesa.gov.br::4fb3be60-95f9-4f82-99a3-3d66ebd25a0d" providerId="AD" clId="Web-{24D89811-8DE0-9E30-4AE9-0A9F054EA27C}" dt="2022-03-29T17:21:48.853" v="62" actId="1076"/>
        <pc:sldMkLst>
          <pc:docMk/>
          <pc:sldMk cId="968979803" sldId="807"/>
        </pc:sldMkLst>
        <pc:spChg chg="mod">
          <ac:chgData name="Hermógenes Ramos Batista Correia" userId="S::hermogenes.correia@defesa.gov.br::4fb3be60-95f9-4f82-99a3-3d66ebd25a0d" providerId="AD" clId="Web-{24D89811-8DE0-9E30-4AE9-0A9F054EA27C}" dt="2022-03-29T17:20:18.379" v="12" actId="20577"/>
          <ac:spMkLst>
            <pc:docMk/>
            <pc:sldMk cId="968979803" sldId="807"/>
            <ac:spMk id="2" creationId="{00000000-0000-0000-0000-000000000000}"/>
          </ac:spMkLst>
        </pc:spChg>
        <pc:spChg chg="mod">
          <ac:chgData name="Hermógenes Ramos Batista Correia" userId="S::hermogenes.correia@defesa.gov.br::4fb3be60-95f9-4f82-99a3-3d66ebd25a0d" providerId="AD" clId="Web-{24D89811-8DE0-9E30-4AE9-0A9F054EA27C}" dt="2022-03-29T17:21:42.493" v="61" actId="20577"/>
          <ac:spMkLst>
            <pc:docMk/>
            <pc:sldMk cId="968979803" sldId="807"/>
            <ac:spMk id="7" creationId="{A2E977A4-BB75-D325-D733-5272F5792514}"/>
          </ac:spMkLst>
        </pc:spChg>
        <pc:picChg chg="mod">
          <ac:chgData name="Hermógenes Ramos Batista Correia" userId="S::hermogenes.correia@defesa.gov.br::4fb3be60-95f9-4f82-99a3-3d66ebd25a0d" providerId="AD" clId="Web-{24D89811-8DE0-9E30-4AE9-0A9F054EA27C}" dt="2022-03-29T17:21:48.853" v="62" actId="1076"/>
          <ac:picMkLst>
            <pc:docMk/>
            <pc:sldMk cId="968979803" sldId="807"/>
            <ac:picMk id="10" creationId="{01C1CDF3-870D-735E-DDBA-F4C7D14C7533}"/>
          </ac:picMkLst>
        </pc:picChg>
      </pc:sldChg>
    </pc:docChg>
  </pc:docChgLst>
  <pc:docChgLst>
    <pc:chgData name="Hamilton Iwamoto da Silva" userId="S::hamilton.silva@defesa.gov.br::2c096c1a-5e08-4303-9939-701d89b63e49" providerId="AD" clId="Web-{FA66DBF8-5E27-7AC1-B703-B767CE14A4CB}"/>
    <pc:docChg chg="mod modSld">
      <pc:chgData name="Hamilton Iwamoto da Silva" userId="S::hamilton.silva@defesa.gov.br::2c096c1a-5e08-4303-9939-701d89b63e49" providerId="AD" clId="Web-{FA66DBF8-5E27-7AC1-B703-B767CE14A4CB}" dt="2022-03-29T18:57:55.289" v="86" actId="14100"/>
      <pc:docMkLst>
        <pc:docMk/>
      </pc:docMkLst>
      <pc:sldChg chg="modSp">
        <pc:chgData name="Hamilton Iwamoto da Silva" userId="S::hamilton.silva@defesa.gov.br::2c096c1a-5e08-4303-9939-701d89b63e49" providerId="AD" clId="Web-{FA66DBF8-5E27-7AC1-B703-B767CE14A4CB}" dt="2022-03-29T18:57:55.289" v="86" actId="14100"/>
        <pc:sldMkLst>
          <pc:docMk/>
          <pc:sldMk cId="3063329352" sldId="256"/>
        </pc:sldMkLst>
        <pc:spChg chg="mod">
          <ac:chgData name="Hamilton Iwamoto da Silva" userId="S::hamilton.silva@defesa.gov.br::2c096c1a-5e08-4303-9939-701d89b63e49" providerId="AD" clId="Web-{FA66DBF8-5E27-7AC1-B703-B767CE14A4CB}" dt="2022-03-29T18:57:55.289" v="86" actId="14100"/>
          <ac:spMkLst>
            <pc:docMk/>
            <pc:sldMk cId="3063329352" sldId="256"/>
            <ac:spMk id="5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FA66DBF8-5E27-7AC1-B703-B767CE14A4CB}" dt="2022-03-29T17:39:04.069" v="4" actId="20577"/>
        <pc:sldMkLst>
          <pc:docMk/>
          <pc:sldMk cId="3891311866" sldId="638"/>
        </pc:sldMkLst>
        <pc:spChg chg="mod">
          <ac:chgData name="Hamilton Iwamoto da Silva" userId="S::hamilton.silva@defesa.gov.br::2c096c1a-5e08-4303-9939-701d89b63e49" providerId="AD" clId="Web-{FA66DBF8-5E27-7AC1-B703-B767CE14A4CB}" dt="2022-03-29T17:39:04.069" v="4" actId="20577"/>
          <ac:spMkLst>
            <pc:docMk/>
            <pc:sldMk cId="3891311866" sldId="638"/>
            <ac:spMk id="6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FA66DBF8-5E27-7AC1-B703-B767CE14A4CB}" dt="2022-03-29T17:40:51.305" v="28" actId="20577"/>
        <pc:sldMkLst>
          <pc:docMk/>
          <pc:sldMk cId="3479846067" sldId="779"/>
        </pc:sldMkLst>
        <pc:spChg chg="mod">
          <ac:chgData name="Hamilton Iwamoto da Silva" userId="S::hamilton.silva@defesa.gov.br::2c096c1a-5e08-4303-9939-701d89b63e49" providerId="AD" clId="Web-{FA66DBF8-5E27-7AC1-B703-B767CE14A4CB}" dt="2022-03-29T17:40:51.305" v="28" actId="20577"/>
          <ac:spMkLst>
            <pc:docMk/>
            <pc:sldMk cId="3479846067" sldId="779"/>
            <ac:spMk id="3" creationId="{840BC55B-3D4A-47C1-85F1-D72D6C4239C3}"/>
          </ac:spMkLst>
        </pc:spChg>
      </pc:sldChg>
      <pc:sldChg chg="modSp">
        <pc:chgData name="Hamilton Iwamoto da Silva" userId="S::hamilton.silva@defesa.gov.br::2c096c1a-5e08-4303-9939-701d89b63e49" providerId="AD" clId="Web-{FA66DBF8-5E27-7AC1-B703-B767CE14A4CB}" dt="2022-03-29T18:56:41.631" v="83" actId="20577"/>
        <pc:sldMkLst>
          <pc:docMk/>
          <pc:sldMk cId="2208891510" sldId="780"/>
        </pc:sldMkLst>
        <pc:spChg chg="mod">
          <ac:chgData name="Hamilton Iwamoto da Silva" userId="S::hamilton.silva@defesa.gov.br::2c096c1a-5e08-4303-9939-701d89b63e49" providerId="AD" clId="Web-{FA66DBF8-5E27-7AC1-B703-B767CE14A4CB}" dt="2022-03-29T18:56:41.631" v="83" actId="20577"/>
          <ac:spMkLst>
            <pc:docMk/>
            <pc:sldMk cId="2208891510" sldId="780"/>
            <ac:spMk id="3" creationId="{840BC55B-3D4A-47C1-85F1-D72D6C4239C3}"/>
          </ac:spMkLst>
        </pc:spChg>
      </pc:sldChg>
      <pc:sldChg chg="modSp addCm modCm">
        <pc:chgData name="Hamilton Iwamoto da Silva" userId="S::hamilton.silva@defesa.gov.br::2c096c1a-5e08-4303-9939-701d89b63e49" providerId="AD" clId="Web-{FA66DBF8-5E27-7AC1-B703-B767CE14A4CB}" dt="2022-03-29T18:51:12.690" v="64" actId="14100"/>
        <pc:sldMkLst>
          <pc:docMk/>
          <pc:sldMk cId="1221312305" sldId="791"/>
        </pc:sldMkLst>
        <pc:spChg chg="mod">
          <ac:chgData name="Hamilton Iwamoto da Silva" userId="S::hamilton.silva@defesa.gov.br::2c096c1a-5e08-4303-9939-701d89b63e49" providerId="AD" clId="Web-{FA66DBF8-5E27-7AC1-B703-B767CE14A4CB}" dt="2022-03-29T18:51:12.690" v="64" actId="14100"/>
          <ac:spMkLst>
            <pc:docMk/>
            <pc:sldMk cId="1221312305" sldId="791"/>
            <ac:spMk id="9" creationId="{09E7B886-5B92-3B96-283E-3606B131CAD3}"/>
          </ac:spMkLst>
        </pc:spChg>
      </pc:sldChg>
      <pc:sldChg chg="modSp addCm delCm modCm">
        <pc:chgData name="Hamilton Iwamoto da Silva" userId="S::hamilton.silva@defesa.gov.br::2c096c1a-5e08-4303-9939-701d89b63e49" providerId="AD" clId="Web-{FA66DBF8-5E27-7AC1-B703-B767CE14A4CB}" dt="2022-03-29T18:54:55.193" v="78" actId="14100"/>
        <pc:sldMkLst>
          <pc:docMk/>
          <pc:sldMk cId="3699250510" sldId="806"/>
        </pc:sldMkLst>
        <pc:spChg chg="mod">
          <ac:chgData name="Hamilton Iwamoto da Silva" userId="S::hamilton.silva@defesa.gov.br::2c096c1a-5e08-4303-9939-701d89b63e49" providerId="AD" clId="Web-{FA66DBF8-5E27-7AC1-B703-B767CE14A4CB}" dt="2022-03-29T18:52:35.456" v="75" actId="1076"/>
          <ac:spMkLst>
            <pc:docMk/>
            <pc:sldMk cId="3699250510" sldId="806"/>
            <ac:spMk id="5" creationId="{CB2E6C7F-5932-08CA-5C92-A0BA18E1508B}"/>
          </ac:spMkLst>
        </pc:spChg>
        <pc:picChg chg="mod">
          <ac:chgData name="Hamilton Iwamoto da Silva" userId="S::hamilton.silva@defesa.gov.br::2c096c1a-5e08-4303-9939-701d89b63e49" providerId="AD" clId="Web-{FA66DBF8-5E27-7AC1-B703-B767CE14A4CB}" dt="2022-03-29T18:54:55.193" v="78" actId="14100"/>
          <ac:picMkLst>
            <pc:docMk/>
            <pc:sldMk cId="3699250510" sldId="806"/>
            <ac:picMk id="2" creationId="{F362D408-787C-28D3-9FA6-34B25B3A6CFC}"/>
          </ac:picMkLst>
        </pc:picChg>
      </pc:sldChg>
      <pc:sldChg chg="modSp">
        <pc:chgData name="Hamilton Iwamoto da Silva" userId="S::hamilton.silva@defesa.gov.br::2c096c1a-5e08-4303-9939-701d89b63e49" providerId="AD" clId="Web-{FA66DBF8-5E27-7AC1-B703-B767CE14A4CB}" dt="2022-03-29T18:56:49.178" v="84" actId="20577"/>
        <pc:sldMkLst>
          <pc:docMk/>
          <pc:sldMk cId="4225856909" sldId="812"/>
        </pc:sldMkLst>
        <pc:spChg chg="mod">
          <ac:chgData name="Hamilton Iwamoto da Silva" userId="S::hamilton.silva@defesa.gov.br::2c096c1a-5e08-4303-9939-701d89b63e49" providerId="AD" clId="Web-{FA66DBF8-5E27-7AC1-B703-B767CE14A4CB}" dt="2022-03-29T18:56:49.178" v="84" actId="20577"/>
          <ac:spMkLst>
            <pc:docMk/>
            <pc:sldMk cId="4225856909" sldId="812"/>
            <ac:spMk id="3" creationId="{840BC55B-3D4A-47C1-85F1-D72D6C4239C3}"/>
          </ac:spMkLst>
        </pc:spChg>
      </pc:sldChg>
    </pc:docChg>
  </pc:docChgLst>
  <pc:docChgLst>
    <pc:chgData name="Hamilton Iwamoto da Silva" userId="S::hamilton.silva@defesa.gov.br::2c096c1a-5e08-4303-9939-701d89b63e49" providerId="AD" clId="Web-{9F69C5ED-C02B-52A3-10E4-855050707F7C}"/>
    <pc:docChg chg="addSld delSld modSld sldOrd">
      <pc:chgData name="Hamilton Iwamoto da Silva" userId="S::hamilton.silva@defesa.gov.br::2c096c1a-5e08-4303-9939-701d89b63e49" providerId="AD" clId="Web-{9F69C5ED-C02B-52A3-10E4-855050707F7C}" dt="2022-03-29T13:59:59.836" v="1126" actId="20577"/>
      <pc:docMkLst>
        <pc:docMk/>
      </pc:docMkLst>
      <pc:sldChg chg="modSp">
        <pc:chgData name="Hamilton Iwamoto da Silva" userId="S::hamilton.silva@defesa.gov.br::2c096c1a-5e08-4303-9939-701d89b63e49" providerId="AD" clId="Web-{9F69C5ED-C02B-52A3-10E4-855050707F7C}" dt="2022-03-29T13:46:19.579" v="586" actId="20577"/>
        <pc:sldMkLst>
          <pc:docMk/>
          <pc:sldMk cId="3063329352" sldId="256"/>
        </pc:sldMkLst>
        <pc:spChg chg="mod">
          <ac:chgData name="Hamilton Iwamoto da Silva" userId="S::hamilton.silva@defesa.gov.br::2c096c1a-5e08-4303-9939-701d89b63e49" providerId="AD" clId="Web-{9F69C5ED-C02B-52A3-10E4-855050707F7C}" dt="2022-03-29T13:46:19.579" v="586" actId="20577"/>
          <ac:spMkLst>
            <pc:docMk/>
            <pc:sldMk cId="3063329352" sldId="256"/>
            <ac:spMk id="2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9F69C5ED-C02B-52A3-10E4-855050707F7C}" dt="2022-03-29T12:44:39.993" v="7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addSp delSp modSp">
        <pc:chgData name="Hamilton Iwamoto da Silva" userId="S::hamilton.silva@defesa.gov.br::2c096c1a-5e08-4303-9939-701d89b63e49" providerId="AD" clId="Web-{9F69C5ED-C02B-52A3-10E4-855050707F7C}" dt="2022-03-29T13:59:59.836" v="1126" actId="20577"/>
        <pc:sldMkLst>
          <pc:docMk/>
          <pc:sldMk cId="3891311866" sldId="638"/>
        </pc:sldMkLst>
        <pc:spChg chg="mod">
          <ac:chgData name="Hamilton Iwamoto da Silva" userId="S::hamilton.silva@defesa.gov.br::2c096c1a-5e08-4303-9939-701d89b63e49" providerId="AD" clId="Web-{9F69C5ED-C02B-52A3-10E4-855050707F7C}" dt="2022-03-29T13:53:21.810" v="766" actId="20577"/>
          <ac:spMkLst>
            <pc:docMk/>
            <pc:sldMk cId="3891311866" sldId="638"/>
            <ac:spMk id="2" creationId="{00000000-0000-0000-0000-000000000000}"/>
          </ac:spMkLst>
        </pc:spChg>
        <pc:spChg chg="add del mod">
          <ac:chgData name="Hamilton Iwamoto da Silva" userId="S::hamilton.silva@defesa.gov.br::2c096c1a-5e08-4303-9939-701d89b63e49" providerId="AD" clId="Web-{9F69C5ED-C02B-52A3-10E4-855050707F7C}" dt="2022-03-29T13:59:59.836" v="1126" actId="20577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9F69C5ED-C02B-52A3-10E4-855050707F7C}" dt="2022-03-29T13:59:07.692" v="1073" actId="1076"/>
          <ac:spMkLst>
            <pc:docMk/>
            <pc:sldMk cId="3891311866" sldId="638"/>
            <ac:spMk id="8" creationId="{00000000-0000-0000-0000-000000000000}"/>
          </ac:spMkLst>
        </pc:spChg>
        <pc:picChg chg="mod">
          <ac:chgData name="Hamilton Iwamoto da Silva" userId="S::hamilton.silva@defesa.gov.br::2c096c1a-5e08-4303-9939-701d89b63e49" providerId="AD" clId="Web-{9F69C5ED-C02B-52A3-10E4-855050707F7C}" dt="2022-03-29T13:57:52.437" v="1005" actId="1076"/>
          <ac:picMkLst>
            <pc:docMk/>
            <pc:sldMk cId="3891311866" sldId="638"/>
            <ac:picMk id="3" creationId="{A55B4344-076D-01EC-4049-1E81F2CE6868}"/>
          </ac:picMkLst>
        </pc:picChg>
      </pc:sldChg>
      <pc:sldChg chg="modSp">
        <pc:chgData name="Hamilton Iwamoto da Silva" userId="S::hamilton.silva@defesa.gov.br::2c096c1a-5e08-4303-9939-701d89b63e49" providerId="AD" clId="Web-{9F69C5ED-C02B-52A3-10E4-855050707F7C}" dt="2022-03-29T12:47:10.659" v="25" actId="20577"/>
        <pc:sldMkLst>
          <pc:docMk/>
          <pc:sldMk cId="1771336840" sldId="688"/>
        </pc:sldMkLst>
        <pc:spChg chg="mod">
          <ac:chgData name="Hamilton Iwamoto da Silva" userId="S::hamilton.silva@defesa.gov.br::2c096c1a-5e08-4303-9939-701d89b63e49" providerId="AD" clId="Web-{9F69C5ED-C02B-52A3-10E4-855050707F7C}" dt="2022-03-29T12:47:10.659" v="25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F69C5ED-C02B-52A3-10E4-855050707F7C}" dt="2022-03-29T12:47:46.739" v="33" actId="1076"/>
        <pc:sldMkLst>
          <pc:docMk/>
          <pc:sldMk cId="3718036839" sldId="736"/>
        </pc:sldMkLst>
        <pc:picChg chg="mod">
          <ac:chgData name="Hamilton Iwamoto da Silva" userId="S::hamilton.silva@defesa.gov.br::2c096c1a-5e08-4303-9939-701d89b63e49" providerId="AD" clId="Web-{9F69C5ED-C02B-52A3-10E4-855050707F7C}" dt="2022-03-29T12:47:46.739" v="33" actId="1076"/>
          <ac:picMkLst>
            <pc:docMk/>
            <pc:sldMk cId="3718036839" sldId="736"/>
            <ac:picMk id="3" creationId="{42258B03-3654-4398-8C60-360FDA7CCB49}"/>
          </ac:picMkLst>
        </pc:picChg>
      </pc:sldChg>
      <pc:sldChg chg="modSp">
        <pc:chgData name="Hamilton Iwamoto da Silva" userId="S::hamilton.silva@defesa.gov.br::2c096c1a-5e08-4303-9939-701d89b63e49" providerId="AD" clId="Web-{9F69C5ED-C02B-52A3-10E4-855050707F7C}" dt="2022-03-29T12:47:26.847" v="30" actId="20577"/>
        <pc:sldMkLst>
          <pc:docMk/>
          <pc:sldMk cId="1607747407" sldId="751"/>
        </pc:sldMkLst>
        <pc:spChg chg="mod">
          <ac:chgData name="Hamilton Iwamoto da Silva" userId="S::hamilton.silva@defesa.gov.br::2c096c1a-5e08-4303-9939-701d89b63e49" providerId="AD" clId="Web-{9F69C5ED-C02B-52A3-10E4-855050707F7C}" dt="2022-03-29T12:47:26.847" v="30" actId="20577"/>
          <ac:spMkLst>
            <pc:docMk/>
            <pc:sldMk cId="1607747407" sldId="751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F69C5ED-C02B-52A3-10E4-855050707F7C}" dt="2022-03-29T12:49:11.167" v="36" actId="20577"/>
        <pc:sldMkLst>
          <pc:docMk/>
          <pc:sldMk cId="3479846067" sldId="779"/>
        </pc:sldMkLst>
        <pc:spChg chg="mod">
          <ac:chgData name="Hamilton Iwamoto da Silva" userId="S::hamilton.silva@defesa.gov.br::2c096c1a-5e08-4303-9939-701d89b63e49" providerId="AD" clId="Web-{9F69C5ED-C02B-52A3-10E4-855050707F7C}" dt="2022-03-29T12:49:11.167" v="36" actId="20577"/>
          <ac:spMkLst>
            <pc:docMk/>
            <pc:sldMk cId="3479846067" sldId="779"/>
            <ac:spMk id="3" creationId="{840BC55B-3D4A-47C1-85F1-D72D6C4239C3}"/>
          </ac:spMkLst>
        </pc:spChg>
      </pc:sldChg>
      <pc:sldChg chg="modSp new">
        <pc:chgData name="Hamilton Iwamoto da Silva" userId="S::hamilton.silva@defesa.gov.br::2c096c1a-5e08-4303-9939-701d89b63e49" providerId="AD" clId="Web-{9F69C5ED-C02B-52A3-10E4-855050707F7C}" dt="2022-03-29T12:50:58.127" v="53" actId="20577"/>
        <pc:sldMkLst>
          <pc:docMk/>
          <pc:sldMk cId="71493604" sldId="783"/>
        </pc:sldMkLst>
        <pc:spChg chg="mod">
          <ac:chgData name="Hamilton Iwamoto da Silva" userId="S::hamilton.silva@defesa.gov.br::2c096c1a-5e08-4303-9939-701d89b63e49" providerId="AD" clId="Web-{9F69C5ED-C02B-52A3-10E4-855050707F7C}" dt="2022-03-29T12:50:58.127" v="53" actId="20577"/>
          <ac:spMkLst>
            <pc:docMk/>
            <pc:sldMk cId="71493604" sldId="783"/>
            <ac:spMk id="2" creationId="{6C0EC298-ECB6-7E07-9B56-E9A3D2F02499}"/>
          </ac:spMkLst>
        </pc:spChg>
      </pc:sldChg>
      <pc:sldChg chg="addSp delSp modSp del mod modShow">
        <pc:chgData name="Hamilton Iwamoto da Silva" userId="S::hamilton.silva@defesa.gov.br::2c096c1a-5e08-4303-9939-701d89b63e49" providerId="AD" clId="Web-{9F69C5ED-C02B-52A3-10E4-855050707F7C}" dt="2022-03-29T13:03:01.237" v="80"/>
        <pc:sldMkLst>
          <pc:docMk/>
          <pc:sldMk cId="1614024423" sldId="785"/>
        </pc:sldMkLst>
        <pc:spChg chg="del mod">
          <ac:chgData name="Hamilton Iwamoto da Silva" userId="S::hamilton.silva@defesa.gov.br::2c096c1a-5e08-4303-9939-701d89b63e49" providerId="AD" clId="Web-{9F69C5ED-C02B-52A3-10E4-855050707F7C}" dt="2022-03-29T13:02:14.984" v="76"/>
          <ac:spMkLst>
            <pc:docMk/>
            <pc:sldMk cId="1614024423" sldId="785"/>
            <ac:spMk id="2" creationId="{E505F0E9-3153-FB60-2468-AEAFB24ACCBC}"/>
          </ac:spMkLst>
        </pc:spChg>
        <pc:spChg chg="add">
          <ac:chgData name="Hamilton Iwamoto da Silva" userId="S::hamilton.silva@defesa.gov.br::2c096c1a-5e08-4303-9939-701d89b63e49" providerId="AD" clId="Web-{9F69C5ED-C02B-52A3-10E4-855050707F7C}" dt="2022-03-29T13:02:27.844" v="77"/>
          <ac:spMkLst>
            <pc:docMk/>
            <pc:sldMk cId="1614024423" sldId="785"/>
            <ac:spMk id="5" creationId="{571CF6CC-C23E-D7B2-6381-4A81AAFA51FA}"/>
          </ac:spMkLst>
        </pc:spChg>
        <pc:spChg chg="add del">
          <ac:chgData name="Hamilton Iwamoto da Silva" userId="S::hamilton.silva@defesa.gov.br::2c096c1a-5e08-4303-9939-701d89b63e49" providerId="AD" clId="Web-{9F69C5ED-C02B-52A3-10E4-855050707F7C}" dt="2022-03-29T13:02:39.392" v="79"/>
          <ac:spMkLst>
            <pc:docMk/>
            <pc:sldMk cId="1614024423" sldId="785"/>
            <ac:spMk id="6" creationId="{70D5C02A-43C4-0431-B57E-45A916BF61A7}"/>
          </ac:spMkLst>
        </pc:spChg>
      </pc:sldChg>
      <pc:sldChg chg="addSp delSp modSp mod modClrScheme chgLayout">
        <pc:chgData name="Hamilton Iwamoto da Silva" userId="S::hamilton.silva@defesa.gov.br::2c096c1a-5e08-4303-9939-701d89b63e49" providerId="AD" clId="Web-{9F69C5ED-C02B-52A3-10E4-855050707F7C}" dt="2022-03-29T13:26:04.202" v="443" actId="20577"/>
        <pc:sldMkLst>
          <pc:docMk/>
          <pc:sldMk cId="3225066761" sldId="788"/>
        </pc:sldMkLst>
        <pc:spChg chg="del">
          <ac:chgData name="Hamilton Iwamoto da Silva" userId="S::hamilton.silva@defesa.gov.br::2c096c1a-5e08-4303-9939-701d89b63e49" providerId="AD" clId="Web-{9F69C5ED-C02B-52A3-10E4-855050707F7C}" dt="2022-03-29T13:03:16.519" v="81"/>
          <ac:spMkLst>
            <pc:docMk/>
            <pc:sldMk cId="3225066761" sldId="788"/>
            <ac:spMk id="2" creationId="{4022306A-6529-F09F-B98B-6ADD35DDFC83}"/>
          </ac:spMkLst>
        </pc:spChg>
        <pc:spChg chg="add del mod ord">
          <ac:chgData name="Hamilton Iwamoto da Silva" userId="S::hamilton.silva@defesa.gov.br::2c096c1a-5e08-4303-9939-701d89b63e49" providerId="AD" clId="Web-{9F69C5ED-C02B-52A3-10E4-855050707F7C}" dt="2022-03-29T13:04:13.726" v="89"/>
          <ac:spMkLst>
            <pc:docMk/>
            <pc:sldMk cId="3225066761" sldId="788"/>
            <ac:spMk id="3" creationId="{C7C27340-ECDC-A4DB-A4FE-EEDC42766279}"/>
          </ac:spMkLst>
        </pc:spChg>
        <pc:spChg chg="add mod ord">
          <ac:chgData name="Hamilton Iwamoto da Silva" userId="S::hamilton.silva@defesa.gov.br::2c096c1a-5e08-4303-9939-701d89b63e49" providerId="AD" clId="Web-{9F69C5ED-C02B-52A3-10E4-855050707F7C}" dt="2022-03-29T13:26:04.202" v="443" actId="20577"/>
          <ac:spMkLst>
            <pc:docMk/>
            <pc:sldMk cId="3225066761" sldId="788"/>
            <ac:spMk id="4" creationId="{8C2EF425-A4D3-2084-F88A-72325BD1926E}"/>
          </ac:spMkLst>
        </pc:spChg>
        <pc:spChg chg="mod">
          <ac:chgData name="Hamilton Iwamoto da Silva" userId="S::hamilton.silva@defesa.gov.br::2c096c1a-5e08-4303-9939-701d89b63e49" providerId="AD" clId="Web-{9F69C5ED-C02B-52A3-10E4-855050707F7C}" dt="2022-03-29T13:03:43.724" v="85" actId="20577"/>
          <ac:spMkLst>
            <pc:docMk/>
            <pc:sldMk cId="3225066761" sldId="788"/>
            <ac:spMk id="8" creationId="{00000000-0000-0000-0000-000000000000}"/>
          </ac:spMkLst>
        </pc:spChg>
      </pc:sldChg>
      <pc:sldChg chg="addSp delSp modSp add replId">
        <pc:chgData name="Hamilton Iwamoto da Silva" userId="S::hamilton.silva@defesa.gov.br::2c096c1a-5e08-4303-9939-701d89b63e49" providerId="AD" clId="Web-{9F69C5ED-C02B-52A3-10E4-855050707F7C}" dt="2022-03-29T13:10:16.312" v="362"/>
        <pc:sldMkLst>
          <pc:docMk/>
          <pc:sldMk cId="919518746" sldId="792"/>
        </pc:sldMkLst>
        <pc:spChg chg="add mod">
          <ac:chgData name="Hamilton Iwamoto da Silva" userId="S::hamilton.silva@defesa.gov.br::2c096c1a-5e08-4303-9939-701d89b63e49" providerId="AD" clId="Web-{9F69C5ED-C02B-52A3-10E4-855050707F7C}" dt="2022-03-29T13:10:16.312" v="362"/>
          <ac:spMkLst>
            <pc:docMk/>
            <pc:sldMk cId="919518746" sldId="792"/>
            <ac:spMk id="3" creationId="{762F4022-EBD2-5129-2282-F9037FBEDB4C}"/>
          </ac:spMkLst>
        </pc:spChg>
        <pc:spChg chg="del">
          <ac:chgData name="Hamilton Iwamoto da Silva" userId="S::hamilton.silva@defesa.gov.br::2c096c1a-5e08-4303-9939-701d89b63e49" providerId="AD" clId="Web-{9F69C5ED-C02B-52A3-10E4-855050707F7C}" dt="2022-03-29T13:09:12.855" v="338"/>
          <ac:spMkLst>
            <pc:docMk/>
            <pc:sldMk cId="919518746" sldId="792"/>
            <ac:spMk id="4" creationId="{8C2EF425-A4D3-2084-F88A-72325BD1926E}"/>
          </ac:spMkLst>
        </pc:spChg>
      </pc:sldChg>
      <pc:sldChg chg="addSp delSp modSp add replId">
        <pc:chgData name="Hamilton Iwamoto da Silva" userId="S::hamilton.silva@defesa.gov.br::2c096c1a-5e08-4303-9939-701d89b63e49" providerId="AD" clId="Web-{9F69C5ED-C02B-52A3-10E4-855050707F7C}" dt="2022-03-29T13:27:44.162" v="447" actId="20577"/>
        <pc:sldMkLst>
          <pc:docMk/>
          <pc:sldMk cId="4010204051" sldId="794"/>
        </pc:sldMkLst>
        <pc:spChg chg="del">
          <ac:chgData name="Hamilton Iwamoto da Silva" userId="S::hamilton.silva@defesa.gov.br::2c096c1a-5e08-4303-9939-701d89b63e49" providerId="AD" clId="Web-{9F69C5ED-C02B-52A3-10E4-855050707F7C}" dt="2022-03-29T13:13:28.403" v="364"/>
          <ac:spMkLst>
            <pc:docMk/>
            <pc:sldMk cId="4010204051" sldId="794"/>
            <ac:spMk id="3" creationId="{762F4022-EBD2-5129-2282-F9037FBEDB4C}"/>
          </ac:spMkLst>
        </pc:spChg>
        <pc:spChg chg="add del mod">
          <ac:chgData name="Hamilton Iwamoto da Silva" userId="S::hamilton.silva@defesa.gov.br::2c096c1a-5e08-4303-9939-701d89b63e49" providerId="AD" clId="Web-{9F69C5ED-C02B-52A3-10E4-855050707F7C}" dt="2022-03-29T13:27:44.162" v="447" actId="20577"/>
          <ac:spMkLst>
            <pc:docMk/>
            <pc:sldMk cId="4010204051" sldId="794"/>
            <ac:spMk id="4" creationId="{88F12F58-D7A8-2098-0AC8-3FBE8D74558E}"/>
          </ac:spMkLst>
        </pc:spChg>
        <pc:graphicFrameChg chg="add del mod ord modGraphic">
          <ac:chgData name="Hamilton Iwamoto da Silva" userId="S::hamilton.silva@defesa.gov.br::2c096c1a-5e08-4303-9939-701d89b63e49" providerId="AD" clId="Web-{9F69C5ED-C02B-52A3-10E4-855050707F7C}" dt="2022-03-29T13:14:14.625" v="366"/>
          <ac:graphicFrameMkLst>
            <pc:docMk/>
            <pc:sldMk cId="4010204051" sldId="794"/>
            <ac:graphicFrameMk id="5" creationId="{6A2174EF-5888-6349-20D9-B95398A69986}"/>
          </ac:graphicFrameMkLst>
        </pc:graphicFrameChg>
      </pc:sldChg>
      <pc:sldChg chg="modSp add replId">
        <pc:chgData name="Hamilton Iwamoto da Silva" userId="S::hamilton.silva@defesa.gov.br::2c096c1a-5e08-4303-9939-701d89b63e49" providerId="AD" clId="Web-{9F69C5ED-C02B-52A3-10E4-855050707F7C}" dt="2022-03-29T13:28:51.010" v="450" actId="20577"/>
        <pc:sldMkLst>
          <pc:docMk/>
          <pc:sldMk cId="2306733060" sldId="796"/>
        </pc:sldMkLst>
        <pc:spChg chg="mod">
          <ac:chgData name="Hamilton Iwamoto da Silva" userId="S::hamilton.silva@defesa.gov.br::2c096c1a-5e08-4303-9939-701d89b63e49" providerId="AD" clId="Web-{9F69C5ED-C02B-52A3-10E4-855050707F7C}" dt="2022-03-29T13:28:51.010" v="450" actId="20577"/>
          <ac:spMkLst>
            <pc:docMk/>
            <pc:sldMk cId="2306733060" sldId="796"/>
            <ac:spMk id="4" creationId="{88F12F58-D7A8-2098-0AC8-3FBE8D74558E}"/>
          </ac:spMkLst>
        </pc:spChg>
      </pc:sldChg>
      <pc:sldChg chg="modSp add replId">
        <pc:chgData name="Hamilton Iwamoto da Silva" userId="S::hamilton.silva@defesa.gov.br::2c096c1a-5e08-4303-9939-701d89b63e49" providerId="AD" clId="Web-{9F69C5ED-C02B-52A3-10E4-855050707F7C}" dt="2022-03-29T13:29:48.186" v="454" actId="20577"/>
        <pc:sldMkLst>
          <pc:docMk/>
          <pc:sldMk cId="1356238026" sldId="797"/>
        </pc:sldMkLst>
        <pc:spChg chg="mod">
          <ac:chgData name="Hamilton Iwamoto da Silva" userId="S::hamilton.silva@defesa.gov.br::2c096c1a-5e08-4303-9939-701d89b63e49" providerId="AD" clId="Web-{9F69C5ED-C02B-52A3-10E4-855050707F7C}" dt="2022-03-29T13:29:48.186" v="454" actId="20577"/>
          <ac:spMkLst>
            <pc:docMk/>
            <pc:sldMk cId="1356238026" sldId="797"/>
            <ac:spMk id="4" creationId="{88F12F58-D7A8-2098-0AC8-3FBE8D74558E}"/>
          </ac:spMkLst>
        </pc:spChg>
      </pc:sldChg>
      <pc:sldChg chg="modSp add replId">
        <pc:chgData name="Hamilton Iwamoto da Silva" userId="S::hamilton.silva@defesa.gov.br::2c096c1a-5e08-4303-9939-701d89b63e49" providerId="AD" clId="Web-{9F69C5ED-C02B-52A3-10E4-855050707F7C}" dt="2022-03-29T13:30:29.063" v="458" actId="20577"/>
        <pc:sldMkLst>
          <pc:docMk/>
          <pc:sldMk cId="21878047" sldId="798"/>
        </pc:sldMkLst>
        <pc:spChg chg="mod">
          <ac:chgData name="Hamilton Iwamoto da Silva" userId="S::hamilton.silva@defesa.gov.br::2c096c1a-5e08-4303-9939-701d89b63e49" providerId="AD" clId="Web-{9F69C5ED-C02B-52A3-10E4-855050707F7C}" dt="2022-03-29T13:30:29.063" v="458" actId="20577"/>
          <ac:spMkLst>
            <pc:docMk/>
            <pc:sldMk cId="21878047" sldId="798"/>
            <ac:spMk id="4" creationId="{88F12F58-D7A8-2098-0AC8-3FBE8D74558E}"/>
          </ac:spMkLst>
        </pc:spChg>
      </pc:sldChg>
      <pc:sldChg chg="modSp add replId">
        <pc:chgData name="Hamilton Iwamoto da Silva" userId="S::hamilton.silva@defesa.gov.br::2c096c1a-5e08-4303-9939-701d89b63e49" providerId="AD" clId="Web-{9F69C5ED-C02B-52A3-10E4-855050707F7C}" dt="2022-03-29T13:31:26.302" v="463" actId="20577"/>
        <pc:sldMkLst>
          <pc:docMk/>
          <pc:sldMk cId="2985297258" sldId="799"/>
        </pc:sldMkLst>
        <pc:spChg chg="mod">
          <ac:chgData name="Hamilton Iwamoto da Silva" userId="S::hamilton.silva@defesa.gov.br::2c096c1a-5e08-4303-9939-701d89b63e49" providerId="AD" clId="Web-{9F69C5ED-C02B-52A3-10E4-855050707F7C}" dt="2022-03-29T13:31:26.302" v="463" actId="20577"/>
          <ac:spMkLst>
            <pc:docMk/>
            <pc:sldMk cId="2985297258" sldId="799"/>
            <ac:spMk id="4" creationId="{88F12F58-D7A8-2098-0AC8-3FBE8D74558E}"/>
          </ac:spMkLst>
        </pc:spChg>
      </pc:sldChg>
      <pc:sldChg chg="modSp add replId">
        <pc:chgData name="Hamilton Iwamoto da Silva" userId="S::hamilton.silva@defesa.gov.br::2c096c1a-5e08-4303-9939-701d89b63e49" providerId="AD" clId="Web-{9F69C5ED-C02B-52A3-10E4-855050707F7C}" dt="2022-03-29T13:33:21.075" v="533" actId="20577"/>
        <pc:sldMkLst>
          <pc:docMk/>
          <pc:sldMk cId="1561160669" sldId="801"/>
        </pc:sldMkLst>
        <pc:spChg chg="mod">
          <ac:chgData name="Hamilton Iwamoto da Silva" userId="S::hamilton.silva@defesa.gov.br::2c096c1a-5e08-4303-9939-701d89b63e49" providerId="AD" clId="Web-{9F69C5ED-C02B-52A3-10E4-855050707F7C}" dt="2022-03-29T13:33:21.075" v="533" actId="20577"/>
          <ac:spMkLst>
            <pc:docMk/>
            <pc:sldMk cId="1561160669" sldId="801"/>
            <ac:spMk id="4" creationId="{88F12F58-D7A8-2098-0AC8-3FBE8D74558E}"/>
          </ac:spMkLst>
        </pc:spChg>
      </pc:sldChg>
      <pc:sldChg chg="modSp add replId">
        <pc:chgData name="Hamilton Iwamoto da Silva" userId="S::hamilton.silva@defesa.gov.br::2c096c1a-5e08-4303-9939-701d89b63e49" providerId="AD" clId="Web-{9F69C5ED-C02B-52A3-10E4-855050707F7C}" dt="2022-03-29T13:44:03.773" v="582" actId="20577"/>
        <pc:sldMkLst>
          <pc:docMk/>
          <pc:sldMk cId="899046154" sldId="802"/>
        </pc:sldMkLst>
        <pc:spChg chg="mod">
          <ac:chgData name="Hamilton Iwamoto da Silva" userId="S::hamilton.silva@defesa.gov.br::2c096c1a-5e08-4303-9939-701d89b63e49" providerId="AD" clId="Web-{9F69C5ED-C02B-52A3-10E4-855050707F7C}" dt="2022-03-29T13:44:03.773" v="582" actId="20577"/>
          <ac:spMkLst>
            <pc:docMk/>
            <pc:sldMk cId="899046154" sldId="802"/>
            <ac:spMk id="4" creationId="{88F12F58-D7A8-2098-0AC8-3FBE8D74558E}"/>
          </ac:spMkLst>
        </pc:spChg>
      </pc:sldChg>
      <pc:sldChg chg="delSp modSp add ord replId">
        <pc:chgData name="Hamilton Iwamoto da Silva" userId="S::hamilton.silva@defesa.gov.br::2c096c1a-5e08-4303-9939-701d89b63e49" providerId="AD" clId="Web-{9F69C5ED-C02B-52A3-10E4-855050707F7C}" dt="2022-03-29T13:57:18.669" v="1004" actId="20577"/>
        <pc:sldMkLst>
          <pc:docMk/>
          <pc:sldMk cId="3731757023" sldId="805"/>
        </pc:sldMkLst>
        <pc:spChg chg="mod">
          <ac:chgData name="Hamilton Iwamoto da Silva" userId="S::hamilton.silva@defesa.gov.br::2c096c1a-5e08-4303-9939-701d89b63e49" providerId="AD" clId="Web-{9F69C5ED-C02B-52A3-10E4-855050707F7C}" dt="2022-03-29T13:53:15.309" v="759" actId="20577"/>
          <ac:spMkLst>
            <pc:docMk/>
            <pc:sldMk cId="3731757023" sldId="805"/>
            <ac:spMk id="2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9F69C5ED-C02B-52A3-10E4-855050707F7C}" dt="2022-03-29T13:53:02.746" v="747" actId="20577"/>
          <ac:spMkLst>
            <pc:docMk/>
            <pc:sldMk cId="3731757023" sldId="805"/>
            <ac:spMk id="4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9F69C5ED-C02B-52A3-10E4-855050707F7C}" dt="2022-03-29T13:57:18.669" v="1004" actId="20577"/>
          <ac:spMkLst>
            <pc:docMk/>
            <pc:sldMk cId="3731757023" sldId="805"/>
            <ac:spMk id="6" creationId="{00000000-0000-0000-0000-000000000000}"/>
          </ac:spMkLst>
        </pc:spChg>
        <pc:spChg chg="del">
          <ac:chgData name="Hamilton Iwamoto da Silva" userId="S::hamilton.silva@defesa.gov.br::2c096c1a-5e08-4303-9939-701d89b63e49" providerId="AD" clId="Web-{9F69C5ED-C02B-52A3-10E4-855050707F7C}" dt="2022-03-29T13:51:51.085" v="730"/>
          <ac:spMkLst>
            <pc:docMk/>
            <pc:sldMk cId="3731757023" sldId="805"/>
            <ac:spMk id="8" creationId="{00000000-0000-0000-0000-000000000000}"/>
          </ac:spMkLst>
        </pc:spChg>
        <pc:picChg chg="del">
          <ac:chgData name="Hamilton Iwamoto da Silva" userId="S::hamilton.silva@defesa.gov.br::2c096c1a-5e08-4303-9939-701d89b63e49" providerId="AD" clId="Web-{9F69C5ED-C02B-52A3-10E4-855050707F7C}" dt="2022-03-29T13:51:59.804" v="734"/>
          <ac:picMkLst>
            <pc:docMk/>
            <pc:sldMk cId="3731757023" sldId="805"/>
            <ac:picMk id="3" creationId="{A55B4344-076D-01EC-4049-1E81F2CE6868}"/>
          </ac:picMkLst>
        </pc:picChg>
      </pc:sldChg>
    </pc:docChg>
  </pc:docChgLst>
  <pc:docChgLst>
    <pc:chgData name="Allana Cristine Marques Gonçalves" userId="S::allana.goncalves@defesa.gov.br::14cc0285-ee6d-4c5e-82da-c3015f2ab45b" providerId="AD" clId="Web-{DB348FCB-690E-4148-BE87-E79359FF596F}"/>
    <pc:docChg chg="addSld delSld modSld sldOrd">
      <pc:chgData name="Allana Cristine Marques Gonçalves" userId="S::allana.goncalves@defesa.gov.br::14cc0285-ee6d-4c5e-82da-c3015f2ab45b" providerId="AD" clId="Web-{DB348FCB-690E-4148-BE87-E79359FF596F}" dt="2022-03-29T13:17:25.068" v="293" actId="20577"/>
      <pc:docMkLst>
        <pc:docMk/>
      </pc:docMkLst>
      <pc:sldChg chg="modSp">
        <pc:chgData name="Allana Cristine Marques Gonçalves" userId="S::allana.goncalves@defesa.gov.br::14cc0285-ee6d-4c5e-82da-c3015f2ab45b" providerId="AD" clId="Web-{DB348FCB-690E-4148-BE87-E79359FF596F}" dt="2022-03-29T13:05:06.407" v="149" actId="20577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DB348FCB-690E-4148-BE87-E79359FF596F}" dt="2022-03-29T13:05:06.407" v="149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DB348FCB-690E-4148-BE87-E79359FF596F}" dt="2022-03-29T12:51:18.868" v="30" actId="1076"/>
        <pc:sldMkLst>
          <pc:docMk/>
          <pc:sldMk cId="3891311866" sldId="638"/>
        </pc:sldMkLst>
        <pc:spChg chg="mod">
          <ac:chgData name="Allana Cristine Marques Gonçalves" userId="S::allana.goncalves@defesa.gov.br::14cc0285-ee6d-4c5e-82da-c3015f2ab45b" providerId="AD" clId="Web-{DB348FCB-690E-4148-BE87-E79359FF596F}" dt="2022-03-29T12:50:50.258" v="25" actId="20577"/>
          <ac:spMkLst>
            <pc:docMk/>
            <pc:sldMk cId="3891311866" sldId="638"/>
            <ac:spMk id="9" creationId="{31028EFE-167A-4755-ACF8-FD7D978E5958}"/>
          </ac:spMkLst>
        </pc:spChg>
        <pc:picChg chg="add mod">
          <ac:chgData name="Allana Cristine Marques Gonçalves" userId="S::allana.goncalves@defesa.gov.br::14cc0285-ee6d-4c5e-82da-c3015f2ab45b" providerId="AD" clId="Web-{DB348FCB-690E-4148-BE87-E79359FF596F}" dt="2022-03-29T12:51:18.868" v="30" actId="1076"/>
          <ac:picMkLst>
            <pc:docMk/>
            <pc:sldMk cId="3891311866" sldId="638"/>
            <ac:picMk id="3" creationId="{A55B4344-076D-01EC-4049-1E81F2CE6868}"/>
          </ac:picMkLst>
        </pc:picChg>
        <pc:picChg chg="add del mod">
          <ac:chgData name="Allana Cristine Marques Gonçalves" userId="S::allana.goncalves@defesa.gov.br::14cc0285-ee6d-4c5e-82da-c3015f2ab45b" providerId="AD" clId="Web-{DB348FCB-690E-4148-BE87-E79359FF596F}" dt="2022-03-29T12:50:29.398" v="23"/>
          <ac:picMkLst>
            <pc:docMk/>
            <pc:sldMk cId="3891311866" sldId="638"/>
            <ac:picMk id="5" creationId="{4D0A209C-13B8-09B0-108A-9FAF921470C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DB348FCB-690E-4148-BE87-E79359FF596F}" dt="2022-03-29T13:06:21.175" v="178"/>
        <pc:sldMkLst>
          <pc:docMk/>
          <pc:sldMk cId="3645355723" sldId="648"/>
        </pc:sldMkLst>
        <pc:spChg chg="add">
          <ac:chgData name="Allana Cristine Marques Gonçalves" userId="S::allana.goncalves@defesa.gov.br::14cc0285-ee6d-4c5e-82da-c3015f2ab45b" providerId="AD" clId="Web-{DB348FCB-690E-4148-BE87-E79359FF596F}" dt="2022-03-29T13:06:21.175" v="178"/>
          <ac:spMkLst>
            <pc:docMk/>
            <pc:sldMk cId="3645355723" sldId="648"/>
            <ac:spMk id="2" creationId="{EC5B4D70-FECE-BFD9-A52C-427D311BD21F}"/>
          </ac:spMkLst>
        </pc:spChg>
        <pc:spChg chg="mod">
          <ac:chgData name="Allana Cristine Marques Gonçalves" userId="S::allana.goncalves@defesa.gov.br::14cc0285-ee6d-4c5e-82da-c3015f2ab45b" providerId="AD" clId="Web-{DB348FCB-690E-4148-BE87-E79359FF596F}" dt="2022-03-29T12:51:46.431" v="35" actId="1076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DB348FCB-690E-4148-BE87-E79359FF596F}" dt="2022-03-29T12:52:01.572" v="36" actId="14100"/>
          <ac:spMkLst>
            <pc:docMk/>
            <pc:sldMk cId="3645355723" sldId="648"/>
            <ac:spMk id="10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DB348FCB-690E-4148-BE87-E79359FF596F}" dt="2022-03-29T13:06:20.612" v="177"/>
          <ac:spMkLst>
            <pc:docMk/>
            <pc:sldMk cId="3645355723" sldId="648"/>
            <ac:spMk id="12" creationId="{31028EFE-167A-4755-ACF8-FD7D978E5958}"/>
          </ac:spMkLst>
        </pc:spChg>
      </pc:sldChg>
      <pc:sldChg chg="addSp modSp">
        <pc:chgData name="Allana Cristine Marques Gonçalves" userId="S::allana.goncalves@defesa.gov.br::14cc0285-ee6d-4c5e-82da-c3015f2ab45b" providerId="AD" clId="Web-{DB348FCB-690E-4148-BE87-E79359FF596F}" dt="2022-03-29T13:06:12.737" v="175" actId="1076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DB348FCB-690E-4148-BE87-E79359FF596F}" dt="2022-03-29T13:04:28.547" v="124" actId="20577"/>
          <ac:spMkLst>
            <pc:docMk/>
            <pc:sldMk cId="1771336840" sldId="688"/>
            <ac:spMk id="3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DB348FCB-690E-4148-BE87-E79359FF596F}" dt="2022-03-29T13:06:12.737" v="175" actId="1076"/>
          <ac:spMkLst>
            <pc:docMk/>
            <pc:sldMk cId="1771336840" sldId="688"/>
            <ac:spMk id="6" creationId="{A2D04AD8-E6D7-474B-D37A-96A25F373D5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DB348FCB-690E-4148-BE87-E79359FF596F}" dt="2022-03-29T13:06:49.426" v="183"/>
        <pc:sldMkLst>
          <pc:docMk/>
          <pc:sldMk cId="3718036839" sldId="736"/>
        </pc:sldMkLst>
        <pc:spChg chg="add del mod">
          <ac:chgData name="Allana Cristine Marques Gonçalves" userId="S::allana.goncalves@defesa.gov.br::14cc0285-ee6d-4c5e-82da-c3015f2ab45b" providerId="AD" clId="Web-{DB348FCB-690E-4148-BE87-E79359FF596F}" dt="2022-03-29T13:06:49.426" v="183"/>
          <ac:spMkLst>
            <pc:docMk/>
            <pc:sldMk cId="3718036839" sldId="736"/>
            <ac:spMk id="2" creationId="{0B534647-68E9-E323-4680-6303E4D4C379}"/>
          </ac:spMkLst>
        </pc:spChg>
        <pc:picChg chg="mod">
          <ac:chgData name="Allana Cristine Marques Gonçalves" userId="S::allana.goncalves@defesa.gov.br::14cc0285-ee6d-4c5e-82da-c3015f2ab45b" providerId="AD" clId="Web-{DB348FCB-690E-4148-BE87-E79359FF596F}" dt="2022-03-29T12:52:42.870" v="38" actId="1076"/>
          <ac:picMkLst>
            <pc:docMk/>
            <pc:sldMk cId="3718036839" sldId="736"/>
            <ac:picMk id="3" creationId="{42258B03-3654-4398-8C60-360FDA7CCB49}"/>
          </ac:picMkLst>
        </pc:picChg>
      </pc:sldChg>
      <pc:sldChg chg="addSp modSp">
        <pc:chgData name="Allana Cristine Marques Gonçalves" userId="S::allana.goncalves@defesa.gov.br::14cc0285-ee6d-4c5e-82da-c3015f2ab45b" providerId="AD" clId="Web-{DB348FCB-690E-4148-BE87-E79359FF596F}" dt="2022-03-29T13:06:25.034" v="179"/>
        <pc:sldMkLst>
          <pc:docMk/>
          <pc:sldMk cId="1607747407" sldId="751"/>
        </pc:sldMkLst>
        <pc:spChg chg="mod">
          <ac:chgData name="Allana Cristine Marques Gonçalves" userId="S::allana.goncalves@defesa.gov.br::14cc0285-ee6d-4c5e-82da-c3015f2ab45b" providerId="AD" clId="Web-{DB348FCB-690E-4148-BE87-E79359FF596F}" dt="2022-03-29T13:04:42.734" v="138" actId="20577"/>
          <ac:spMkLst>
            <pc:docMk/>
            <pc:sldMk cId="1607747407" sldId="751"/>
            <ac:spMk id="3" creationId="{00000000-0000-0000-0000-000000000000}"/>
          </ac:spMkLst>
        </pc:spChg>
        <pc:spChg chg="add">
          <ac:chgData name="Allana Cristine Marques Gonçalves" userId="S::allana.goncalves@defesa.gov.br::14cc0285-ee6d-4c5e-82da-c3015f2ab45b" providerId="AD" clId="Web-{DB348FCB-690E-4148-BE87-E79359FF596F}" dt="2022-03-29T13:06:25.034" v="179"/>
          <ac:spMkLst>
            <pc:docMk/>
            <pc:sldMk cId="1607747407" sldId="751"/>
            <ac:spMk id="6" creationId="{E4FBC9E1-1275-BB40-2B02-3BA68C01B90F}"/>
          </ac:spMkLst>
        </pc:spChg>
      </pc:sldChg>
      <pc:sldChg chg="del">
        <pc:chgData name="Allana Cristine Marques Gonçalves" userId="S::allana.goncalves@defesa.gov.br::14cc0285-ee6d-4c5e-82da-c3015f2ab45b" providerId="AD" clId="Web-{DB348FCB-690E-4148-BE87-E79359FF596F}" dt="2022-03-29T13:02:19.699" v="97"/>
        <pc:sldMkLst>
          <pc:docMk/>
          <pc:sldMk cId="2908184337" sldId="753"/>
        </pc:sldMkLst>
      </pc:sldChg>
      <pc:sldChg chg="modSp">
        <pc:chgData name="Allana Cristine Marques Gonçalves" userId="S::allana.goncalves@defesa.gov.br::14cc0285-ee6d-4c5e-82da-c3015f2ab45b" providerId="AD" clId="Web-{DB348FCB-690E-4148-BE87-E79359FF596F}" dt="2022-03-29T13:17:25.068" v="293" actId="20577"/>
        <pc:sldMkLst>
          <pc:docMk/>
          <pc:sldMk cId="4284374090" sldId="761"/>
        </pc:sldMkLst>
        <pc:spChg chg="mod">
          <ac:chgData name="Allana Cristine Marques Gonçalves" userId="S::allana.goncalves@defesa.gov.br::14cc0285-ee6d-4c5e-82da-c3015f2ab45b" providerId="AD" clId="Web-{DB348FCB-690E-4148-BE87-E79359FF596F}" dt="2022-03-29T13:17:25.068" v="293" actId="20577"/>
          <ac:spMkLst>
            <pc:docMk/>
            <pc:sldMk cId="4284374090" sldId="761"/>
            <ac:spMk id="3" creationId="{00000000-0000-0000-0000-000000000000}"/>
          </ac:spMkLst>
        </pc:spChg>
      </pc:sldChg>
      <pc:sldChg chg="ord">
        <pc:chgData name="Allana Cristine Marques Gonçalves" userId="S::allana.goncalves@defesa.gov.br::14cc0285-ee6d-4c5e-82da-c3015f2ab45b" providerId="AD" clId="Web-{DB348FCB-690E-4148-BE87-E79359FF596F}" dt="2022-03-29T13:08:36.272" v="196"/>
        <pc:sldMkLst>
          <pc:docMk/>
          <pc:sldMk cId="1804493575" sldId="778"/>
        </pc:sldMkLst>
      </pc:sldChg>
      <pc:sldChg chg="addSp delSp modSp add replId">
        <pc:chgData name="Allana Cristine Marques Gonçalves" userId="S::allana.goncalves@defesa.gov.br::14cc0285-ee6d-4c5e-82da-c3015f2ab45b" providerId="AD" clId="Web-{DB348FCB-690E-4148-BE87-E79359FF596F}" dt="2022-03-29T13:14:38.783" v="291" actId="20577"/>
        <pc:sldMkLst>
          <pc:docMk/>
          <pc:sldMk cId="3084414884" sldId="782"/>
        </pc:sldMkLst>
        <pc:spChg chg="add del">
          <ac:chgData name="Allana Cristine Marques Gonçalves" userId="S::allana.goncalves@defesa.gov.br::14cc0285-ee6d-4c5e-82da-c3015f2ab45b" providerId="AD" clId="Web-{DB348FCB-690E-4148-BE87-E79359FF596F}" dt="2022-03-29T13:08:04.818" v="191"/>
          <ac:spMkLst>
            <pc:docMk/>
            <pc:sldMk cId="3084414884" sldId="782"/>
            <ac:spMk id="3" creationId="{CD7A24F4-E08B-B84A-39CC-0405D333C4CC}"/>
          </ac:spMkLst>
        </pc:spChg>
        <pc:spChg chg="mod">
          <ac:chgData name="Allana Cristine Marques Gonçalves" userId="S::allana.goncalves@defesa.gov.br::14cc0285-ee6d-4c5e-82da-c3015f2ab45b" providerId="AD" clId="Web-{DB348FCB-690E-4148-BE87-E79359FF596F}" dt="2022-03-29T13:05:55.721" v="173" actId="14100"/>
          <ac:spMkLst>
            <pc:docMk/>
            <pc:sldMk cId="3084414884" sldId="782"/>
            <ac:spMk id="5" creationId="{063077A1-56D5-4B16-9F53-00B52A181164}"/>
          </ac:spMkLst>
        </pc:spChg>
        <pc:spChg chg="del">
          <ac:chgData name="Allana Cristine Marques Gonçalves" userId="S::allana.goncalves@defesa.gov.br::14cc0285-ee6d-4c5e-82da-c3015f2ab45b" providerId="AD" clId="Web-{DB348FCB-690E-4148-BE87-E79359FF596F}" dt="2022-03-29T13:08:00.849" v="190"/>
          <ac:spMkLst>
            <pc:docMk/>
            <pc:sldMk cId="3084414884" sldId="782"/>
            <ac:spMk id="12" creationId="{20B3A9AA-3D58-4432-B5A9-B6B5133C8BA3}"/>
          </ac:spMkLst>
        </pc:spChg>
        <pc:spChg chg="mod">
          <ac:chgData name="Allana Cristine Marques Gonçalves" userId="S::allana.goncalves@defesa.gov.br::14cc0285-ee6d-4c5e-82da-c3015f2ab45b" providerId="AD" clId="Web-{DB348FCB-690E-4148-BE87-E79359FF596F}" dt="2022-03-29T13:13:48.750" v="261" actId="20577"/>
          <ac:spMkLst>
            <pc:docMk/>
            <pc:sldMk cId="3084414884" sldId="782"/>
            <ac:spMk id="116" creationId="{EBB0C7FD-5F2D-437B-8D32-5E442B4A6C17}"/>
          </ac:spMkLst>
        </pc:spChg>
        <pc:spChg chg="mod">
          <ac:chgData name="Allana Cristine Marques Gonçalves" userId="S::allana.goncalves@defesa.gov.br::14cc0285-ee6d-4c5e-82da-c3015f2ab45b" providerId="AD" clId="Web-{DB348FCB-690E-4148-BE87-E79359FF596F}" dt="2022-03-29T13:14:38.783" v="291" actId="20577"/>
          <ac:spMkLst>
            <pc:docMk/>
            <pc:sldMk cId="3084414884" sldId="782"/>
            <ac:spMk id="117" creationId="{D4400BA9-C17A-4C7D-8F18-D589E1019E53}"/>
          </ac:spMkLst>
        </pc:spChg>
        <pc:picChg chg="add del mod">
          <ac:chgData name="Allana Cristine Marques Gonçalves" userId="S::allana.goncalves@defesa.gov.br::14cc0285-ee6d-4c5e-82da-c3015f2ab45b" providerId="AD" clId="Web-{DB348FCB-690E-4148-BE87-E79359FF596F}" dt="2022-03-29T13:07:57.287" v="189"/>
          <ac:picMkLst>
            <pc:docMk/>
            <pc:sldMk cId="3084414884" sldId="782"/>
            <ac:picMk id="4" creationId="{D5F9799B-1002-8E7C-7860-B060D443CA71}"/>
          </ac:picMkLst>
        </pc:picChg>
      </pc:sldChg>
      <pc:sldChg chg="addSp del">
        <pc:chgData name="Allana Cristine Marques Gonçalves" userId="S::allana.goncalves@defesa.gov.br::14cc0285-ee6d-4c5e-82da-c3015f2ab45b" providerId="AD" clId="Web-{DB348FCB-690E-4148-BE87-E79359FF596F}" dt="2022-03-29T12:59:56.554" v="83"/>
        <pc:sldMkLst>
          <pc:docMk/>
          <pc:sldMk cId="71493604" sldId="783"/>
        </pc:sldMkLst>
        <pc:spChg chg="add">
          <ac:chgData name="Allana Cristine Marques Gonçalves" userId="S::allana.goncalves@defesa.gov.br::14cc0285-ee6d-4c5e-82da-c3015f2ab45b" providerId="AD" clId="Web-{DB348FCB-690E-4148-BE87-E79359FF596F}" dt="2022-03-29T12:53:59.435" v="40"/>
          <ac:spMkLst>
            <pc:docMk/>
            <pc:sldMk cId="71493604" sldId="783"/>
            <ac:spMk id="4" creationId="{0A43C153-779D-6D84-38F2-EB4C68BEE2F3}"/>
          </ac:spMkLst>
        </pc:spChg>
      </pc:sldChg>
      <pc:sldChg chg="addSp delSp modSp add replId">
        <pc:chgData name="Allana Cristine Marques Gonçalves" userId="S::allana.goncalves@defesa.gov.br::14cc0285-ee6d-4c5e-82da-c3015f2ab45b" providerId="AD" clId="Web-{DB348FCB-690E-4148-BE87-E79359FF596F}" dt="2022-03-29T13:07:02.207" v="185"/>
        <pc:sldMkLst>
          <pc:docMk/>
          <pc:sldMk cId="3587833405" sldId="784"/>
        </pc:sldMkLst>
        <pc:spChg chg="mod">
          <ac:chgData name="Allana Cristine Marques Gonçalves" userId="S::allana.goncalves@defesa.gov.br::14cc0285-ee6d-4c5e-82da-c3015f2ab45b" providerId="AD" clId="Web-{DB348FCB-690E-4148-BE87-E79359FF596F}" dt="2022-03-29T13:04:20.999" v="111" actId="20577"/>
          <ac:spMkLst>
            <pc:docMk/>
            <pc:sldMk cId="3587833405" sldId="784"/>
            <ac:spMk id="3" creationId="{00000000-0000-0000-0000-000000000000}"/>
          </ac:spMkLst>
        </pc:spChg>
        <pc:spChg chg="add del">
          <ac:chgData name="Allana Cristine Marques Gonçalves" userId="S::allana.goncalves@defesa.gov.br::14cc0285-ee6d-4c5e-82da-c3015f2ab45b" providerId="AD" clId="Web-{DB348FCB-690E-4148-BE87-E79359FF596F}" dt="2022-03-29T12:55:54.079" v="49"/>
          <ac:spMkLst>
            <pc:docMk/>
            <pc:sldMk cId="3587833405" sldId="784"/>
            <ac:spMk id="5" creationId="{6603A5C6-67CF-E759-D516-08A173E0CA13}"/>
          </ac:spMkLst>
        </pc:spChg>
        <pc:spChg chg="add">
          <ac:chgData name="Allana Cristine Marques Gonçalves" userId="S::allana.goncalves@defesa.gov.br::14cc0285-ee6d-4c5e-82da-c3015f2ab45b" providerId="AD" clId="Web-{DB348FCB-690E-4148-BE87-E79359FF596F}" dt="2022-03-29T13:07:02.207" v="185"/>
          <ac:spMkLst>
            <pc:docMk/>
            <pc:sldMk cId="3587833405" sldId="784"/>
            <ac:spMk id="6" creationId="{0848E215-5635-FF19-7256-3C6E3FB6E955}"/>
          </ac:spMkLst>
        </pc:spChg>
      </pc:sldChg>
      <pc:sldChg chg="addSp delSp modSp add ord replId">
        <pc:chgData name="Allana Cristine Marques Gonçalves" userId="S::allana.goncalves@defesa.gov.br::14cc0285-ee6d-4c5e-82da-c3015f2ab45b" providerId="AD" clId="Web-{DB348FCB-690E-4148-BE87-E79359FF596F}" dt="2022-03-29T13:00:47.556" v="88"/>
        <pc:sldMkLst>
          <pc:docMk/>
          <pc:sldMk cId="1614024423" sldId="785"/>
        </pc:sldMkLst>
        <pc:spChg chg="add">
          <ac:chgData name="Allana Cristine Marques Gonçalves" userId="S::allana.goncalves@defesa.gov.br::14cc0285-ee6d-4c5e-82da-c3015f2ab45b" providerId="AD" clId="Web-{DB348FCB-690E-4148-BE87-E79359FF596F}" dt="2022-03-29T13:00:39.087" v="85"/>
          <ac:spMkLst>
            <pc:docMk/>
            <pc:sldMk cId="1614024423" sldId="785"/>
            <ac:spMk id="2" creationId="{E505F0E9-3153-FB60-2468-AEAFB24ACCBC}"/>
          </ac:spMkLst>
        </pc:spChg>
        <pc:spChg chg="add del mod">
          <ac:chgData name="Allana Cristine Marques Gonçalves" userId="S::allana.goncalves@defesa.gov.br::14cc0285-ee6d-4c5e-82da-c3015f2ab45b" providerId="AD" clId="Web-{DB348FCB-690E-4148-BE87-E79359FF596F}" dt="2022-03-29T13:00:47.556" v="88"/>
          <ac:spMkLst>
            <pc:docMk/>
            <pc:sldMk cId="1614024423" sldId="785"/>
            <ac:spMk id="4" creationId="{751E23F8-3191-23E8-5B91-F32B49F83E4D}"/>
          </ac:spMkLst>
        </pc:spChg>
        <pc:spChg chg="mod">
          <ac:chgData name="Allana Cristine Marques Gonçalves" userId="S::allana.goncalves@defesa.gov.br::14cc0285-ee6d-4c5e-82da-c3015f2ab45b" providerId="AD" clId="Web-{DB348FCB-690E-4148-BE87-E79359FF596F}" dt="2022-03-29T12:59:38.038" v="81" actId="20577"/>
          <ac:spMkLst>
            <pc:docMk/>
            <pc:sldMk cId="1614024423" sldId="785"/>
            <ac:spMk id="8" creationId="{00000000-0000-0000-0000-000000000000}"/>
          </ac:spMkLst>
        </pc:spChg>
        <pc:picChg chg="del">
          <ac:chgData name="Allana Cristine Marques Gonçalves" userId="S::allana.goncalves@defesa.gov.br::14cc0285-ee6d-4c5e-82da-c3015f2ab45b" providerId="AD" clId="Web-{DB348FCB-690E-4148-BE87-E79359FF596F}" dt="2022-03-29T12:59:40.398" v="82"/>
          <ac:picMkLst>
            <pc:docMk/>
            <pc:sldMk cId="1614024423" sldId="785"/>
            <ac:picMk id="3" creationId="{42258B03-3654-4398-8C60-360FDA7CCB49}"/>
          </ac:picMkLst>
        </pc:picChg>
      </pc:sldChg>
      <pc:sldChg chg="addSp delSp">
        <pc:chgData name="Allana Cristine Marques Gonçalves" userId="S::allana.goncalves@defesa.gov.br::14cc0285-ee6d-4c5e-82da-c3015f2ab45b" providerId="AD" clId="Web-{DB348FCB-690E-4148-BE87-E79359FF596F}" dt="2022-03-29T13:06:54.723" v="184"/>
        <pc:sldMkLst>
          <pc:docMk/>
          <pc:sldMk cId="1756764990" sldId="787"/>
        </pc:sldMkLst>
        <pc:spChg chg="add del">
          <ac:chgData name="Allana Cristine Marques Gonçalves" userId="S::allana.goncalves@defesa.gov.br::14cc0285-ee6d-4c5e-82da-c3015f2ab45b" providerId="AD" clId="Web-{DB348FCB-690E-4148-BE87-E79359FF596F}" dt="2022-03-29T13:06:54.723" v="184"/>
          <ac:spMkLst>
            <pc:docMk/>
            <pc:sldMk cId="1756764990" sldId="787"/>
            <ac:spMk id="2" creationId="{25E451F6-A39A-7EBD-C17C-A41FE6921E9B}"/>
          </ac:spMkLst>
        </pc:spChg>
      </pc:sldChg>
      <pc:sldChg chg="addSp add replId">
        <pc:chgData name="Allana Cristine Marques Gonçalves" userId="S::allana.goncalves@defesa.gov.br::14cc0285-ee6d-4c5e-82da-c3015f2ab45b" providerId="AD" clId="Web-{DB348FCB-690E-4148-BE87-E79359FF596F}" dt="2022-03-29T13:00:56.884" v="89"/>
        <pc:sldMkLst>
          <pc:docMk/>
          <pc:sldMk cId="3225066761" sldId="788"/>
        </pc:sldMkLst>
        <pc:spChg chg="add">
          <ac:chgData name="Allana Cristine Marques Gonçalves" userId="S::allana.goncalves@defesa.gov.br::14cc0285-ee6d-4c5e-82da-c3015f2ab45b" providerId="AD" clId="Web-{DB348FCB-690E-4148-BE87-E79359FF596F}" dt="2022-03-29T13:00:56.884" v="89"/>
          <ac:spMkLst>
            <pc:docMk/>
            <pc:sldMk cId="3225066761" sldId="788"/>
            <ac:spMk id="2" creationId="{4022306A-6529-F09F-B98B-6ADD35DDFC83}"/>
          </ac:spMkLst>
        </pc:spChg>
      </pc:sldChg>
      <pc:sldChg chg="addSp modSp add ord replId">
        <pc:chgData name="Allana Cristine Marques Gonçalves" userId="S::allana.goncalves@defesa.gov.br::14cc0285-ee6d-4c5e-82da-c3015f2ab45b" providerId="AD" clId="Web-{DB348FCB-690E-4148-BE87-E79359FF596F}" dt="2022-03-29T13:07:08.660" v="186"/>
        <pc:sldMkLst>
          <pc:docMk/>
          <pc:sldMk cId="171187772" sldId="789"/>
        </pc:sldMkLst>
        <pc:spChg chg="mod">
          <ac:chgData name="Allana Cristine Marques Gonçalves" userId="S::allana.goncalves@defesa.gov.br::14cc0285-ee6d-4c5e-82da-c3015f2ab45b" providerId="AD" clId="Web-{DB348FCB-690E-4148-BE87-E79359FF596F}" dt="2022-03-29T13:05:24.407" v="159" actId="20577"/>
          <ac:spMkLst>
            <pc:docMk/>
            <pc:sldMk cId="171187772" sldId="789"/>
            <ac:spMk id="3" creationId="{00000000-0000-0000-0000-000000000000}"/>
          </ac:spMkLst>
        </pc:spChg>
        <pc:spChg chg="add">
          <ac:chgData name="Allana Cristine Marques Gonçalves" userId="S::allana.goncalves@defesa.gov.br::14cc0285-ee6d-4c5e-82da-c3015f2ab45b" providerId="AD" clId="Web-{DB348FCB-690E-4148-BE87-E79359FF596F}" dt="2022-03-29T13:07:08.660" v="186"/>
          <ac:spMkLst>
            <pc:docMk/>
            <pc:sldMk cId="171187772" sldId="789"/>
            <ac:spMk id="6" creationId="{DDD0F145-BC41-17FB-8C27-530EBC4510F8}"/>
          </ac:spMkLst>
        </pc:spChg>
      </pc:sldChg>
      <pc:sldChg chg="addSp modSp add replId">
        <pc:chgData name="Allana Cristine Marques Gonçalves" userId="S::allana.goncalves@defesa.gov.br::14cc0285-ee6d-4c5e-82da-c3015f2ab45b" providerId="AD" clId="Web-{DB348FCB-690E-4148-BE87-E79359FF596F}" dt="2022-03-29T13:07:13.942" v="187"/>
        <pc:sldMkLst>
          <pc:docMk/>
          <pc:sldMk cId="3798045241" sldId="790"/>
        </pc:sldMkLst>
        <pc:spChg chg="mod">
          <ac:chgData name="Allana Cristine Marques Gonçalves" userId="S::allana.goncalves@defesa.gov.br::14cc0285-ee6d-4c5e-82da-c3015f2ab45b" providerId="AD" clId="Web-{DB348FCB-690E-4148-BE87-E79359FF596F}" dt="2022-03-29T13:05:40.627" v="168" actId="20577"/>
          <ac:spMkLst>
            <pc:docMk/>
            <pc:sldMk cId="3798045241" sldId="790"/>
            <ac:spMk id="3" creationId="{00000000-0000-0000-0000-000000000000}"/>
          </ac:spMkLst>
        </pc:spChg>
        <pc:spChg chg="add">
          <ac:chgData name="Allana Cristine Marques Gonçalves" userId="S::allana.goncalves@defesa.gov.br::14cc0285-ee6d-4c5e-82da-c3015f2ab45b" providerId="AD" clId="Web-{DB348FCB-690E-4148-BE87-E79359FF596F}" dt="2022-03-29T13:07:13.942" v="187"/>
          <ac:spMkLst>
            <pc:docMk/>
            <pc:sldMk cId="3798045241" sldId="790"/>
            <ac:spMk id="6" creationId="{4D1E5670-F17C-120D-030C-88759F53F286}"/>
          </ac:spMkLst>
        </pc:spChg>
      </pc:sldChg>
      <pc:sldChg chg="addSp delSp modSp add ord replId">
        <pc:chgData name="Allana Cristine Marques Gonçalves" userId="S::allana.goncalves@defesa.gov.br::14cc0285-ee6d-4c5e-82da-c3015f2ab45b" providerId="AD" clId="Web-{DB348FCB-690E-4148-BE87-E79359FF596F}" dt="2022-03-29T13:11:55.075" v="239" actId="20577"/>
        <pc:sldMkLst>
          <pc:docMk/>
          <pc:sldMk cId="1221312305" sldId="791"/>
        </pc:sldMkLst>
        <pc:spChg chg="add del mod">
          <ac:chgData name="Allana Cristine Marques Gonçalves" userId="S::allana.goncalves@defesa.gov.br::14cc0285-ee6d-4c5e-82da-c3015f2ab45b" providerId="AD" clId="Web-{DB348FCB-690E-4148-BE87-E79359FF596F}" dt="2022-03-29T13:09:58.103" v="203"/>
          <ac:spMkLst>
            <pc:docMk/>
            <pc:sldMk cId="1221312305" sldId="791"/>
            <ac:spMk id="3" creationId="{C00FF0A9-D002-7689-3435-D3C3BB49CFA0}"/>
          </ac:spMkLst>
        </pc:spChg>
        <pc:spChg chg="del mod">
          <ac:chgData name="Allana Cristine Marques Gonçalves" userId="S::allana.goncalves@defesa.gov.br::14cc0285-ee6d-4c5e-82da-c3015f2ab45b" providerId="AD" clId="Web-{DB348FCB-690E-4148-BE87-E79359FF596F}" dt="2022-03-29T13:09:05.336" v="201"/>
          <ac:spMkLst>
            <pc:docMk/>
            <pc:sldMk cId="1221312305" sldId="791"/>
            <ac:spMk id="4" creationId="{8C2EF425-A4D3-2084-F88A-72325BD1926E}"/>
          </ac:spMkLst>
        </pc:spChg>
        <pc:spChg chg="mod">
          <ac:chgData name="Allana Cristine Marques Gonçalves" userId="S::allana.goncalves@defesa.gov.br::14cc0285-ee6d-4c5e-82da-c3015f2ab45b" providerId="AD" clId="Web-{DB348FCB-690E-4148-BE87-E79359FF596F}" dt="2022-03-29T13:09:00.320" v="198" actId="20577"/>
          <ac:spMkLst>
            <pc:docMk/>
            <pc:sldMk cId="1221312305" sldId="791"/>
            <ac:spMk id="8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DB348FCB-690E-4148-BE87-E79359FF596F}" dt="2022-03-29T13:11:55.075" v="239" actId="20577"/>
          <ac:spMkLst>
            <pc:docMk/>
            <pc:sldMk cId="1221312305" sldId="791"/>
            <ac:spMk id="9" creationId="{09E7B886-5B92-3B96-283E-3606B131CAD3}"/>
          </ac:spMkLst>
        </pc:spChg>
        <pc:spChg chg="add del">
          <ac:chgData name="Allana Cristine Marques Gonçalves" userId="S::allana.goncalves@defesa.gov.br::14cc0285-ee6d-4c5e-82da-c3015f2ab45b" providerId="AD" clId="Web-{DB348FCB-690E-4148-BE87-E79359FF596F}" dt="2022-03-29T13:11:24.168" v="228"/>
          <ac:spMkLst>
            <pc:docMk/>
            <pc:sldMk cId="1221312305" sldId="791"/>
            <ac:spMk id="10" creationId="{479640C8-8F62-456A-4FFD-4EF9FDD98043}"/>
          </ac:spMkLst>
        </pc:spChg>
        <pc:picChg chg="add del mod ord">
          <ac:chgData name="Allana Cristine Marques Gonçalves" userId="S::allana.goncalves@defesa.gov.br::14cc0285-ee6d-4c5e-82da-c3015f2ab45b" providerId="AD" clId="Web-{DB348FCB-690E-4148-BE87-E79359FF596F}" dt="2022-03-29T13:10:19.088" v="210"/>
          <ac:picMkLst>
            <pc:docMk/>
            <pc:sldMk cId="1221312305" sldId="791"/>
            <ac:picMk id="5" creationId="{B0EABBC8-2C99-0EF4-5005-A93C608E7CC2}"/>
          </ac:picMkLst>
        </pc:picChg>
        <pc:picChg chg="add mod">
          <ac:chgData name="Allana Cristine Marques Gonçalves" userId="S::allana.goncalves@defesa.gov.br::14cc0285-ee6d-4c5e-82da-c3015f2ab45b" providerId="AD" clId="Web-{DB348FCB-690E-4148-BE87-E79359FF596F}" dt="2022-03-29T13:11:51.653" v="237" actId="1076"/>
          <ac:picMkLst>
            <pc:docMk/>
            <pc:sldMk cId="1221312305" sldId="791"/>
            <ac:picMk id="11" creationId="{4999627F-A009-3BFE-04A8-12517C7C8707}"/>
          </ac:picMkLst>
        </pc:picChg>
      </pc:sldChg>
      <pc:sldChg chg="add replId">
        <pc:chgData name="Allana Cristine Marques Gonçalves" userId="S::allana.goncalves@defesa.gov.br::14cc0285-ee6d-4c5e-82da-c3015f2ab45b" providerId="AD" clId="Web-{DB348FCB-690E-4148-BE87-E79359FF596F}" dt="2022-03-29T13:09:12.492" v="202"/>
        <pc:sldMkLst>
          <pc:docMk/>
          <pc:sldMk cId="28312909" sldId="793"/>
        </pc:sldMkLst>
      </pc:sldChg>
    </pc:docChg>
  </pc:docChgLst>
  <pc:docChgLst>
    <pc:chgData name="Allana Cristine Marques Gonçalves" userId="S::allana.goncalves@defesa.gov.br::14cc0285-ee6d-4c5e-82da-c3015f2ab45b" providerId="AD" clId="Web-{595B1F99-36FB-4FD9-7093-69ECED2B7FB6}"/>
    <pc:docChg chg="modSld">
      <pc:chgData name="Allana Cristine Marques Gonçalves" userId="S::allana.goncalves@defesa.gov.br::14cc0285-ee6d-4c5e-82da-c3015f2ab45b" providerId="AD" clId="Web-{595B1F99-36FB-4FD9-7093-69ECED2B7FB6}" dt="2022-03-29T12:35:00.823" v="1"/>
      <pc:docMkLst>
        <pc:docMk/>
      </pc:docMkLst>
      <pc:sldChg chg="addSp delSp">
        <pc:chgData name="Allana Cristine Marques Gonçalves" userId="S::allana.goncalves@defesa.gov.br::14cc0285-ee6d-4c5e-82da-c3015f2ab45b" providerId="AD" clId="Web-{595B1F99-36FB-4FD9-7093-69ECED2B7FB6}" dt="2022-03-29T12:35:00.823" v="1"/>
        <pc:sldMkLst>
          <pc:docMk/>
          <pc:sldMk cId="3891311866" sldId="638"/>
        </pc:sldMkLst>
        <pc:spChg chg="add del">
          <ac:chgData name="Allana Cristine Marques Gonçalves" userId="S::allana.goncalves@defesa.gov.br::14cc0285-ee6d-4c5e-82da-c3015f2ab45b" providerId="AD" clId="Web-{595B1F99-36FB-4FD9-7093-69ECED2B7FB6}" dt="2022-03-29T12:35:00.823" v="1"/>
          <ac:spMkLst>
            <pc:docMk/>
            <pc:sldMk cId="3891311866" sldId="638"/>
            <ac:spMk id="3" creationId="{20F4A4C2-61EA-BEAC-8F77-2C1DE829D112}"/>
          </ac:spMkLst>
        </pc:spChg>
      </pc:sldChg>
    </pc:docChg>
  </pc:docChgLst>
  <pc:docChgLst>
    <pc:chgData name="Hermógenes Ramos Batista Correia" userId="S::hermogenes.correia@defesa.gov.br::4fb3be60-95f9-4f82-99a3-3d66ebd25a0d" providerId="AD" clId="Web-{B7B4F65A-2EDC-41CC-2BCE-E0638C978E45}"/>
    <pc:docChg chg="addSld delSld modSld sldOrd addMainMaster modMainMaster">
      <pc:chgData name="Hermógenes Ramos Batista Correia" userId="S::hermogenes.correia@defesa.gov.br::4fb3be60-95f9-4f82-99a3-3d66ebd25a0d" providerId="AD" clId="Web-{B7B4F65A-2EDC-41CC-2BCE-E0638C978E45}" dt="2022-01-27T15:34:59.430" v="549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B7B4F65A-2EDC-41CC-2BCE-E0638C978E45}" dt="2022-01-27T15:24:13.508" v="369" actId="20577"/>
        <pc:sldMkLst>
          <pc:docMk/>
          <pc:sldMk cId="3063329352" sldId="256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24:13.508" v="369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24:19.289" v="373" actId="20577"/>
        <pc:sldMkLst>
          <pc:docMk/>
          <pc:sldMk cId="1771336840" sldId="688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24:19.289" v="373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del">
        <pc:chgData name="Hermógenes Ramos Batista Correia" userId="S::hermogenes.correia@defesa.gov.br::4fb3be60-95f9-4f82-99a3-3d66ebd25a0d" providerId="AD" clId="Web-{B7B4F65A-2EDC-41CC-2BCE-E0638C978E45}" dt="2022-01-27T15:14:39.649" v="152"/>
        <pc:sldMkLst>
          <pc:docMk/>
          <pc:sldMk cId="0" sldId="737"/>
        </pc:sldMkLst>
      </pc:sldChg>
      <pc:sldChg chg="modSp">
        <pc:chgData name="Hermógenes Ramos Batista Correia" userId="S::hermogenes.correia@defesa.gov.br::4fb3be60-95f9-4f82-99a3-3d66ebd25a0d" providerId="AD" clId="Web-{B7B4F65A-2EDC-41CC-2BCE-E0638C978E45}" dt="2022-01-27T15:24:24.992" v="377" actId="20577"/>
        <pc:sldMkLst>
          <pc:docMk/>
          <pc:sldMk cId="1607747407" sldId="751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24:24.992" v="377" actId="20577"/>
          <ac:spMkLst>
            <pc:docMk/>
            <pc:sldMk cId="1607747407" sldId="751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4:58:41.656" v="62" actId="20577"/>
        <pc:sldMkLst>
          <pc:docMk/>
          <pc:sldMk cId="793835606" sldId="752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4:58:41.656" v="62" actId="20577"/>
          <ac:spMkLst>
            <pc:docMk/>
            <pc:sldMk cId="793835606" sldId="752"/>
            <ac:spMk id="3" creationId="{00000000-0000-0000-0000-000000000000}"/>
          </ac:spMkLst>
        </pc:spChg>
      </pc:sldChg>
      <pc:sldChg chg="modSp ord">
        <pc:chgData name="Hermógenes Ramos Batista Correia" userId="S::hermogenes.correia@defesa.gov.br::4fb3be60-95f9-4f82-99a3-3d66ebd25a0d" providerId="AD" clId="Web-{B7B4F65A-2EDC-41CC-2BCE-E0638C978E45}" dt="2022-01-27T15:12:34.349" v="116" actId="20577"/>
        <pc:sldMkLst>
          <pc:docMk/>
          <pc:sldMk cId="2908184337" sldId="753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12:34.349" v="116" actId="20577"/>
          <ac:spMkLst>
            <pc:docMk/>
            <pc:sldMk cId="2908184337" sldId="753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33:42.241" v="534" actId="20577"/>
        <pc:sldMkLst>
          <pc:docMk/>
          <pc:sldMk cId="4242075546" sldId="754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3:42.241" v="534" actId="20577"/>
          <ac:spMkLst>
            <pc:docMk/>
            <pc:sldMk cId="4242075546" sldId="754"/>
            <ac:spMk id="3" creationId="{00000000-0000-0000-0000-000000000000}"/>
          </ac:spMkLst>
        </pc:spChg>
      </pc:sldChg>
      <pc:sldChg chg="del">
        <pc:chgData name="Hermógenes Ramos Batista Correia" userId="S::hermogenes.correia@defesa.gov.br::4fb3be60-95f9-4f82-99a3-3d66ebd25a0d" providerId="AD" clId="Web-{B7B4F65A-2EDC-41CC-2BCE-E0638C978E45}" dt="2022-01-27T13:42:35.775" v="0"/>
        <pc:sldMkLst>
          <pc:docMk/>
          <pc:sldMk cId="887613527" sldId="758"/>
        </pc:sldMkLst>
      </pc:sldChg>
      <pc:sldChg chg="modSp">
        <pc:chgData name="Hermógenes Ramos Batista Correia" userId="S::hermogenes.correia@defesa.gov.br::4fb3be60-95f9-4f82-99a3-3d66ebd25a0d" providerId="AD" clId="Web-{B7B4F65A-2EDC-41CC-2BCE-E0638C978E45}" dt="2022-01-27T15:14:31.321" v="151" actId="20577"/>
        <pc:sldMkLst>
          <pc:docMk/>
          <pc:sldMk cId="4056081640" sldId="759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14:31.321" v="151" actId="20577"/>
          <ac:spMkLst>
            <pc:docMk/>
            <pc:sldMk cId="4056081640" sldId="759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15:47.104" v="163" actId="20577"/>
        <pc:sldMkLst>
          <pc:docMk/>
          <pc:sldMk cId="1670988446" sldId="760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15:47.104" v="163" actId="20577"/>
          <ac:spMkLst>
            <pc:docMk/>
            <pc:sldMk cId="1670988446" sldId="760"/>
            <ac:spMk id="4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33:00.990" v="518" actId="20577"/>
        <pc:sldMkLst>
          <pc:docMk/>
          <pc:sldMk cId="4284374090" sldId="761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3:00.990" v="518" actId="20577"/>
          <ac:spMkLst>
            <pc:docMk/>
            <pc:sldMk cId="4284374090" sldId="761"/>
            <ac:spMk id="3" creationId="{00000000-0000-0000-0000-000000000000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19:23.047" v="212" actId="20577"/>
        <pc:sldMkLst>
          <pc:docMk/>
          <pc:sldMk cId="844753342" sldId="767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19:23.047" v="212" actId="20577"/>
          <ac:spMkLst>
            <pc:docMk/>
            <pc:sldMk cId="844753342" sldId="767"/>
            <ac:spMk id="3" creationId="{840BC55B-3D4A-47C1-85F1-D72D6C4239C3}"/>
          </ac:spMkLst>
        </pc:spChg>
      </pc:sldChg>
      <pc:sldChg chg="modSp">
        <pc:chgData name="Hermógenes Ramos Batista Correia" userId="S::hermogenes.correia@defesa.gov.br::4fb3be60-95f9-4f82-99a3-3d66ebd25a0d" providerId="AD" clId="Web-{B7B4F65A-2EDC-41CC-2BCE-E0638C978E45}" dt="2022-01-27T15:33:54.679" v="545" actId="20577"/>
        <pc:sldMkLst>
          <pc:docMk/>
          <pc:sldMk cId="1486733225" sldId="769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3:54.679" v="545" actId="20577"/>
          <ac:spMkLst>
            <pc:docMk/>
            <pc:sldMk cId="1486733225" sldId="769"/>
            <ac:spMk id="3" creationId="{00000000-0000-0000-0000-000000000000}"/>
          </ac:spMkLst>
        </pc:spChg>
      </pc:sldChg>
      <pc:sldChg chg="addSp delSp modSp ord">
        <pc:chgData name="Hermógenes Ramos Batista Correia" userId="S::hermogenes.correia@defesa.gov.br::4fb3be60-95f9-4f82-99a3-3d66ebd25a0d" providerId="AD" clId="Web-{B7B4F65A-2EDC-41CC-2BCE-E0638C978E45}" dt="2022-01-27T15:12:04.520" v="95"/>
        <pc:sldMkLst>
          <pc:docMk/>
          <pc:sldMk cId="2309249442" sldId="770"/>
        </pc:sldMkLst>
        <pc:spChg chg="add mod">
          <ac:chgData name="Hermógenes Ramos Batista Correia" userId="S::hermogenes.correia@defesa.gov.br::4fb3be60-95f9-4f82-99a3-3d66ebd25a0d" providerId="AD" clId="Web-{B7B4F65A-2EDC-41CC-2BCE-E0638C978E45}" dt="2022-01-27T13:46:55.422" v="35" actId="20577"/>
          <ac:spMkLst>
            <pc:docMk/>
            <pc:sldMk cId="2309249442" sldId="770"/>
            <ac:spMk id="2" creationId="{0F436335-5D7D-4E0E-9635-0804FEB20667}"/>
          </ac:spMkLst>
        </pc:spChg>
        <pc:spChg chg="del">
          <ac:chgData name="Hermógenes Ramos Batista Correia" userId="S::hermogenes.correia@defesa.gov.br::4fb3be60-95f9-4f82-99a3-3d66ebd25a0d" providerId="AD" clId="Web-{B7B4F65A-2EDC-41CC-2BCE-E0638C978E45}" dt="2022-01-27T13:45:47.405" v="19"/>
          <ac:spMkLst>
            <pc:docMk/>
            <pc:sldMk cId="2309249442" sldId="770"/>
            <ac:spMk id="6" creationId="{092FA480-D285-4031-BAC0-72E8ECD7EB8C}"/>
          </ac:spMkLst>
        </pc:spChg>
        <pc:spChg chg="del">
          <ac:chgData name="Hermógenes Ramos Batista Correia" userId="S::hermogenes.correia@defesa.gov.br::4fb3be60-95f9-4f82-99a3-3d66ebd25a0d" providerId="AD" clId="Web-{B7B4F65A-2EDC-41CC-2BCE-E0638C978E45}" dt="2022-01-27T13:45:44.764" v="18"/>
          <ac:spMkLst>
            <pc:docMk/>
            <pc:sldMk cId="2309249442" sldId="770"/>
            <ac:spMk id="9" creationId="{C4EF579C-E89C-441B-BF71-0981B93F406E}"/>
          </ac:spMkLst>
        </pc:spChg>
        <pc:spChg chg="del">
          <ac:chgData name="Hermógenes Ramos Batista Correia" userId="S::hermogenes.correia@defesa.gov.br::4fb3be60-95f9-4f82-99a3-3d66ebd25a0d" providerId="AD" clId="Web-{B7B4F65A-2EDC-41CC-2BCE-E0638C978E45}" dt="2022-01-27T13:46:58.719" v="36"/>
          <ac:spMkLst>
            <pc:docMk/>
            <pc:sldMk cId="2309249442" sldId="770"/>
            <ac:spMk id="37" creationId="{729C2AA2-B852-4127-BDCE-E81B96919883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3:42:54.432" v="2" actId="20577"/>
          <ac:spMkLst>
            <pc:docMk/>
            <pc:sldMk cId="2309249442" sldId="770"/>
            <ac:spMk id="116" creationId="{EBB0C7FD-5F2D-437B-8D32-5E442B4A6C17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3:43:05.307" v="5" actId="14100"/>
          <ac:spMkLst>
            <pc:docMk/>
            <pc:sldMk cId="2309249442" sldId="770"/>
            <ac:spMk id="117" creationId="{D4400BA9-C17A-4C7D-8F18-D589E1019E53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3:43:23.839" v="10" actId="20577"/>
          <ac:spMkLst>
            <pc:docMk/>
            <pc:sldMk cId="2309249442" sldId="770"/>
            <ac:spMk id="118" creationId="{8B032E42-8ABF-49B6-9F8A-A41B63928A93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3:43:37.167" v="14" actId="14100"/>
          <ac:spMkLst>
            <pc:docMk/>
            <pc:sldMk cId="2309249442" sldId="770"/>
            <ac:spMk id="119" creationId="{1EF23938-2DD4-4484-9AC3-24EAB6519430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3:43:48.152" v="17" actId="14100"/>
          <ac:spMkLst>
            <pc:docMk/>
            <pc:sldMk cId="2309249442" sldId="770"/>
            <ac:spMk id="120" creationId="{22DDD0DC-2D4B-4722-87B5-FEB9E37F698A}"/>
          </ac:spMkLst>
        </pc:spChg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469" v="37"/>
        <pc:sldMkLst>
          <pc:docMk/>
          <pc:sldMk cId="2624273544" sldId="771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641" v="38"/>
        <pc:sldMkLst>
          <pc:docMk/>
          <pc:sldMk cId="684176054" sldId="772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719" v="39"/>
        <pc:sldMkLst>
          <pc:docMk/>
          <pc:sldMk cId="1185088867" sldId="773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844" v="40"/>
        <pc:sldMkLst>
          <pc:docMk/>
          <pc:sldMk cId="1361273735" sldId="774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907" v="41"/>
        <pc:sldMkLst>
          <pc:docMk/>
          <pc:sldMk cId="4012099481" sldId="775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954" v="42"/>
        <pc:sldMkLst>
          <pc:docMk/>
          <pc:sldMk cId="3624651340" sldId="776"/>
        </pc:sldMkLst>
      </pc:sldChg>
      <pc:sldChg chg="add">
        <pc:chgData name="Hermógenes Ramos Batista Correia" userId="S::hermogenes.correia@defesa.gov.br::4fb3be60-95f9-4f82-99a3-3d66ebd25a0d" providerId="AD" clId="Web-{B7B4F65A-2EDC-41CC-2BCE-E0638C978E45}" dt="2022-01-27T13:57:27.985" v="43"/>
        <pc:sldMkLst>
          <pc:docMk/>
          <pc:sldMk cId="1050547820" sldId="777"/>
        </pc:sldMkLst>
      </pc:sldChg>
      <pc:sldChg chg="add ord">
        <pc:chgData name="Hermógenes Ramos Batista Correia" userId="S::hermogenes.correia@defesa.gov.br::4fb3be60-95f9-4f82-99a3-3d66ebd25a0d" providerId="AD" clId="Web-{B7B4F65A-2EDC-41CC-2BCE-E0638C978E45}" dt="2022-01-27T15:14:09.867" v="138"/>
        <pc:sldMkLst>
          <pc:docMk/>
          <pc:sldMk cId="1804493575" sldId="778"/>
        </pc:sldMkLst>
      </pc:sldChg>
      <pc:sldChg chg="modSp add replId">
        <pc:chgData name="Hermógenes Ramos Batista Correia" userId="S::hermogenes.correia@defesa.gov.br::4fb3be60-95f9-4f82-99a3-3d66ebd25a0d" providerId="AD" clId="Web-{B7B4F65A-2EDC-41CC-2BCE-E0638C978E45}" dt="2022-01-27T15:34:59.430" v="549" actId="20577"/>
        <pc:sldMkLst>
          <pc:docMk/>
          <pc:sldMk cId="3479846067" sldId="779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4:59.430" v="549" actId="20577"/>
          <ac:spMkLst>
            <pc:docMk/>
            <pc:sldMk cId="3479846067" sldId="779"/>
            <ac:spMk id="3" creationId="{840BC55B-3D4A-47C1-85F1-D72D6C4239C3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5:19:42.923" v="214" actId="20577"/>
          <ac:spMkLst>
            <pc:docMk/>
            <pc:sldMk cId="3479846067" sldId="779"/>
            <ac:spMk id="6" creationId="{00000000-0000-0000-0000-000000000000}"/>
          </ac:spMkLst>
        </pc:spChg>
        <pc:spChg chg="mod">
          <ac:chgData name="Hermógenes Ramos Batista Correia" userId="S::hermogenes.correia@defesa.gov.br::4fb3be60-95f9-4f82-99a3-3d66ebd25a0d" providerId="AD" clId="Web-{B7B4F65A-2EDC-41CC-2BCE-E0638C978E45}" dt="2022-01-27T15:20:11.673" v="224" actId="20577"/>
          <ac:spMkLst>
            <pc:docMk/>
            <pc:sldMk cId="3479846067" sldId="779"/>
            <ac:spMk id="7" creationId="{00000000-0000-0000-0000-000000000000}"/>
          </ac:spMkLst>
        </pc:spChg>
      </pc:sldChg>
      <pc:sldChg chg="addSp modSp add replId">
        <pc:chgData name="Hermógenes Ramos Batista Correia" userId="S::hermogenes.correia@defesa.gov.br::4fb3be60-95f9-4f82-99a3-3d66ebd25a0d" providerId="AD" clId="Web-{B7B4F65A-2EDC-41CC-2BCE-E0638C978E45}" dt="2022-01-27T15:34:31.179" v="546" actId="20577"/>
        <pc:sldMkLst>
          <pc:docMk/>
          <pc:sldMk cId="2208891510" sldId="780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4:31.179" v="546" actId="20577"/>
          <ac:spMkLst>
            <pc:docMk/>
            <pc:sldMk cId="2208891510" sldId="780"/>
            <ac:spMk id="3" creationId="{840BC55B-3D4A-47C1-85F1-D72D6C4239C3}"/>
          </ac:spMkLst>
        </pc:spChg>
        <pc:picChg chg="add mod">
          <ac:chgData name="Hermógenes Ramos Batista Correia" userId="S::hermogenes.correia@defesa.gov.br::4fb3be60-95f9-4f82-99a3-3d66ebd25a0d" providerId="AD" clId="Web-{B7B4F65A-2EDC-41CC-2BCE-E0638C978E45}" dt="2022-01-27T15:31:44.831" v="496" actId="1076"/>
          <ac:picMkLst>
            <pc:docMk/>
            <pc:sldMk cId="2208891510" sldId="780"/>
            <ac:picMk id="2" creationId="{DA5AD149-760B-4AD9-B83C-530947BFF815}"/>
          </ac:picMkLst>
        </pc:picChg>
        <pc:picChg chg="add mod">
          <ac:chgData name="Hermógenes Ramos Batista Correia" userId="S::hermogenes.correia@defesa.gov.br::4fb3be60-95f9-4f82-99a3-3d66ebd25a0d" providerId="AD" clId="Web-{B7B4F65A-2EDC-41CC-2BCE-E0638C978E45}" dt="2022-01-27T15:31:39.628" v="495" actId="1076"/>
          <ac:picMkLst>
            <pc:docMk/>
            <pc:sldMk cId="2208891510" sldId="780"/>
            <ac:picMk id="4" creationId="{0B1E067B-BCEC-4D6E-A398-F4F0C4E58AE1}"/>
          </ac:picMkLst>
        </pc:picChg>
      </pc:sldChg>
      <pc:sldChg chg="modSp add replId">
        <pc:chgData name="Hermógenes Ramos Batista Correia" userId="S::hermogenes.correia@defesa.gov.br::4fb3be60-95f9-4f82-99a3-3d66ebd25a0d" providerId="AD" clId="Web-{B7B4F65A-2EDC-41CC-2BCE-E0638C978E45}" dt="2022-01-27T15:32:30.129" v="509" actId="20577"/>
        <pc:sldMkLst>
          <pc:docMk/>
          <pc:sldMk cId="562633988" sldId="781"/>
        </pc:sldMkLst>
        <pc:spChg chg="mod">
          <ac:chgData name="Hermógenes Ramos Batista Correia" userId="S::hermogenes.correia@defesa.gov.br::4fb3be60-95f9-4f82-99a3-3d66ebd25a0d" providerId="AD" clId="Web-{B7B4F65A-2EDC-41CC-2BCE-E0638C978E45}" dt="2022-01-27T15:32:30.129" v="509" actId="20577"/>
          <ac:spMkLst>
            <pc:docMk/>
            <pc:sldMk cId="562633988" sldId="781"/>
            <ac:spMk id="3" creationId="{840BC55B-3D4A-47C1-85F1-D72D6C4239C3}"/>
          </ac:spMkLst>
        </pc:spChg>
      </pc:sldChg>
      <pc:sldMasterChg chg="add addSldLayout">
        <pc:chgData name="Hermógenes Ramos Batista Correia" userId="S::hermogenes.correia@defesa.gov.br::4fb3be60-95f9-4f82-99a3-3d66ebd25a0d" providerId="AD" clId="Web-{B7B4F65A-2EDC-41CC-2BCE-E0638C978E45}" dt="2022-01-27T13:57:27.469" v="37"/>
        <pc:sldMasterMkLst>
          <pc:docMk/>
          <pc:sldMasterMk cId="1034791690" sldId="2147483660"/>
        </pc:sldMasterMkLst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3952992906" sldId="2147483661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370095256" sldId="2147483662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821407714" sldId="2147483663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733179456" sldId="2147483664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2326496847" sldId="2147483665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2834735627" sldId="2147483666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2003217867" sldId="2147483667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439479882" sldId="2147483668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2677185003" sldId="2147483669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3882791447" sldId="2147483670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034791690" sldId="2147483660"/>
            <pc:sldLayoutMk cId="2030971403" sldId="2147483671"/>
          </pc:sldLayoutMkLst>
        </pc:sldLayoutChg>
      </pc:sldMasterChg>
      <pc:sldMasterChg chg="replId modSldLayout">
        <pc:chgData name="Hermógenes Ramos Batista Correia" userId="S::hermogenes.correia@defesa.gov.br::4fb3be60-95f9-4f82-99a3-3d66ebd25a0d" providerId="AD" clId="Web-{B7B4F65A-2EDC-41CC-2BCE-E0638C978E45}" dt="2022-01-27T13:57:27.641" v="38"/>
        <pc:sldMasterMkLst>
          <pc:docMk/>
          <pc:sldMasterMk cId="1446510531" sldId="2147483672"/>
        </pc:sldMasterMkLst>
        <pc:sldLayoutChg chg="replI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446510531" sldId="2147483672"/>
            <pc:sldLayoutMk cId="1551950431" sldId="2147483673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446510531" sldId="2147483672"/>
            <pc:sldLayoutMk cId="3148265141" sldId="2147483674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446510531" sldId="2147483672"/>
            <pc:sldLayoutMk cId="704155723" sldId="2147483675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446510531" sldId="2147483672"/>
            <pc:sldLayoutMk cId="1250531788" sldId="2147483676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469" v="37"/>
          <pc:sldLayoutMkLst>
            <pc:docMk/>
            <pc:sldMasterMk cId="1446510531" sldId="2147483672"/>
            <pc:sldLayoutMk cId="854725192" sldId="2147483677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863343669" sldId="2147483691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3432888372" sldId="2147483692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1097058157" sldId="2147483693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90436986" sldId="2147483694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2022088119" sldId="2147483695"/>
          </pc:sldLayoutMkLst>
        </pc:sldLayoutChg>
        <pc:sldLayoutChg chg="replI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1446510531" sldId="2147483672"/>
            <pc:sldLayoutMk cId="3676110377" sldId="2147483696"/>
          </pc:sldLayoutMkLst>
        </pc:sldLayoutChg>
      </pc:sldMasterChg>
      <pc:sldMasterChg chg="add addSldLayout">
        <pc:chgData name="Hermógenes Ramos Batista Correia" userId="S::hermogenes.correia@defesa.gov.br::4fb3be60-95f9-4f82-99a3-3d66ebd25a0d" providerId="AD" clId="Web-{B7B4F65A-2EDC-41CC-2BCE-E0638C978E45}" dt="2022-01-27T13:57:27.641" v="38"/>
        <pc:sldMasterMkLst>
          <pc:docMk/>
          <pc:sldMasterMk cId="3768308978" sldId="2147483678"/>
        </pc:sldMasterMkLst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404176931" sldId="2147483679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211373587" sldId="2147483680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1042619980" sldId="2147483681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2756430625" sldId="2147483682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2602907979" sldId="2147483683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797574482" sldId="2147483684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53908818" sldId="2147483685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2009565679" sldId="2147483686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881071516" sldId="2147483687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024933004" sldId="2147483688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557063017" sldId="2147483689"/>
          </pc:sldLayoutMkLst>
        </pc:sldLayoutChg>
        <pc:sldLayoutChg chg="add">
          <pc:chgData name="Hermógenes Ramos Batista Correia" userId="S::hermogenes.correia@defesa.gov.br::4fb3be60-95f9-4f82-99a3-3d66ebd25a0d" providerId="AD" clId="Web-{B7B4F65A-2EDC-41CC-2BCE-E0638C978E45}" dt="2022-01-27T13:57:27.641" v="38"/>
          <pc:sldLayoutMkLst>
            <pc:docMk/>
            <pc:sldMasterMk cId="3768308978" sldId="2147483678"/>
            <pc:sldLayoutMk cId="346345929" sldId="2147483690"/>
          </pc:sldLayoutMkLst>
        </pc:sldLayoutChg>
      </pc:sldMasterChg>
    </pc:docChg>
  </pc:docChgLst>
  <pc:docChgLst>
    <pc:chgData name="Luiz Roberto de Carvalho Garcia" userId="S::luiz.garcia@defesa.gov.br::275af3f4-6edf-4fad-b2ce-c5c0a37faa6c" providerId="AD" clId="Web-{20F4A45B-CD1D-2191-61EE-C6D1C39A893F}"/>
    <pc:docChg chg="modSld">
      <pc:chgData name="Luiz Roberto de Carvalho Garcia" userId="S::luiz.garcia@defesa.gov.br::275af3f4-6edf-4fad-b2ce-c5c0a37faa6c" providerId="AD" clId="Web-{20F4A45B-CD1D-2191-61EE-C6D1C39A893F}" dt="2022-03-30T13:47:56.784" v="44" actId="20577"/>
      <pc:docMkLst>
        <pc:docMk/>
      </pc:docMkLst>
      <pc:sldChg chg="modSp">
        <pc:chgData name="Luiz Roberto de Carvalho Garcia" userId="S::luiz.garcia@defesa.gov.br::275af3f4-6edf-4fad-b2ce-c5c0a37faa6c" providerId="AD" clId="Web-{20F4A45B-CD1D-2191-61EE-C6D1C39A893F}" dt="2022-03-30T13:45:50.671" v="3" actId="20577"/>
        <pc:sldMkLst>
          <pc:docMk/>
          <pc:sldMk cId="1771336840" sldId="688"/>
        </pc:sldMkLst>
        <pc:spChg chg="mod">
          <ac:chgData name="Luiz Roberto de Carvalho Garcia" userId="S::luiz.garcia@defesa.gov.br::275af3f4-6edf-4fad-b2ce-c5c0a37faa6c" providerId="AD" clId="Web-{20F4A45B-CD1D-2191-61EE-C6D1C39A893F}" dt="2022-03-30T13:45:50.671" v="3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Luiz Roberto de Carvalho Garcia" userId="S::luiz.garcia@defesa.gov.br::275af3f4-6edf-4fad-b2ce-c5c0a37faa6c" providerId="AD" clId="Web-{20F4A45B-CD1D-2191-61EE-C6D1C39A893F}" dt="2022-03-30T13:46:07.906" v="10" actId="20577"/>
        <pc:sldMkLst>
          <pc:docMk/>
          <pc:sldMk cId="1607747407" sldId="751"/>
        </pc:sldMkLst>
        <pc:spChg chg="mod">
          <ac:chgData name="Luiz Roberto de Carvalho Garcia" userId="S::luiz.garcia@defesa.gov.br::275af3f4-6edf-4fad-b2ce-c5c0a37faa6c" providerId="AD" clId="Web-{20F4A45B-CD1D-2191-61EE-C6D1C39A893F}" dt="2022-03-30T13:46:07.906" v="10" actId="20577"/>
          <ac:spMkLst>
            <pc:docMk/>
            <pc:sldMk cId="1607747407" sldId="751"/>
            <ac:spMk id="3" creationId="{00000000-0000-0000-0000-000000000000}"/>
          </ac:spMkLst>
        </pc:spChg>
      </pc:sldChg>
      <pc:sldChg chg="modSp">
        <pc:chgData name="Luiz Roberto de Carvalho Garcia" userId="S::luiz.garcia@defesa.gov.br::275af3f4-6edf-4fad-b2ce-c5c0a37faa6c" providerId="AD" clId="Web-{20F4A45B-CD1D-2191-61EE-C6D1C39A893F}" dt="2022-03-30T13:47:26.455" v="32" actId="20577"/>
        <pc:sldMkLst>
          <pc:docMk/>
          <pc:sldMk cId="4284374090" sldId="761"/>
        </pc:sldMkLst>
        <pc:spChg chg="mod">
          <ac:chgData name="Luiz Roberto de Carvalho Garcia" userId="S::luiz.garcia@defesa.gov.br::275af3f4-6edf-4fad-b2ce-c5c0a37faa6c" providerId="AD" clId="Web-{20F4A45B-CD1D-2191-61EE-C6D1C39A893F}" dt="2022-03-30T13:47:26.455" v="32" actId="20577"/>
          <ac:spMkLst>
            <pc:docMk/>
            <pc:sldMk cId="4284374090" sldId="761"/>
            <ac:spMk id="3" creationId="{00000000-0000-0000-0000-000000000000}"/>
          </ac:spMkLst>
        </pc:spChg>
      </pc:sldChg>
      <pc:sldChg chg="modSp">
        <pc:chgData name="Luiz Roberto de Carvalho Garcia" userId="S::luiz.garcia@defesa.gov.br::275af3f4-6edf-4fad-b2ce-c5c0a37faa6c" providerId="AD" clId="Web-{20F4A45B-CD1D-2191-61EE-C6D1C39A893F}" dt="2022-03-30T13:47:35.237" v="36" actId="20577"/>
        <pc:sldMkLst>
          <pc:docMk/>
          <pc:sldMk cId="2208891510" sldId="780"/>
        </pc:sldMkLst>
        <pc:spChg chg="mod">
          <ac:chgData name="Luiz Roberto de Carvalho Garcia" userId="S::luiz.garcia@defesa.gov.br::275af3f4-6edf-4fad-b2ce-c5c0a37faa6c" providerId="AD" clId="Web-{20F4A45B-CD1D-2191-61EE-C6D1C39A893F}" dt="2022-03-30T13:47:35.237" v="36" actId="20577"/>
          <ac:spMkLst>
            <pc:docMk/>
            <pc:sldMk cId="2208891510" sldId="780"/>
            <ac:spMk id="7" creationId="{00000000-0000-0000-0000-000000000000}"/>
          </ac:spMkLst>
        </pc:spChg>
      </pc:sldChg>
      <pc:sldChg chg="modSp">
        <pc:chgData name="Luiz Roberto de Carvalho Garcia" userId="S::luiz.garcia@defesa.gov.br::275af3f4-6edf-4fad-b2ce-c5c0a37faa6c" providerId="AD" clId="Web-{20F4A45B-CD1D-2191-61EE-C6D1C39A893F}" dt="2022-03-30T13:46:20.188" v="14" actId="20577"/>
        <pc:sldMkLst>
          <pc:docMk/>
          <pc:sldMk cId="3587833405" sldId="784"/>
        </pc:sldMkLst>
        <pc:spChg chg="mod">
          <ac:chgData name="Luiz Roberto de Carvalho Garcia" userId="S::luiz.garcia@defesa.gov.br::275af3f4-6edf-4fad-b2ce-c5c0a37faa6c" providerId="AD" clId="Web-{20F4A45B-CD1D-2191-61EE-C6D1C39A893F}" dt="2022-03-30T13:46:20.188" v="14" actId="20577"/>
          <ac:spMkLst>
            <pc:docMk/>
            <pc:sldMk cId="3587833405" sldId="784"/>
            <ac:spMk id="3" creationId="{00000000-0000-0000-0000-000000000000}"/>
          </ac:spMkLst>
        </pc:spChg>
      </pc:sldChg>
      <pc:sldChg chg="modSp">
        <pc:chgData name="Luiz Roberto de Carvalho Garcia" userId="S::luiz.garcia@defesa.gov.br::275af3f4-6edf-4fad-b2ce-c5c0a37faa6c" providerId="AD" clId="Web-{20F4A45B-CD1D-2191-61EE-C6D1C39A893F}" dt="2022-03-30T13:46:43.485" v="19" actId="20577"/>
        <pc:sldMkLst>
          <pc:docMk/>
          <pc:sldMk cId="171187772" sldId="789"/>
        </pc:sldMkLst>
        <pc:spChg chg="mod">
          <ac:chgData name="Luiz Roberto de Carvalho Garcia" userId="S::luiz.garcia@defesa.gov.br::275af3f4-6edf-4fad-b2ce-c5c0a37faa6c" providerId="AD" clId="Web-{20F4A45B-CD1D-2191-61EE-C6D1C39A893F}" dt="2022-03-30T13:46:43.485" v="19" actId="20577"/>
          <ac:spMkLst>
            <pc:docMk/>
            <pc:sldMk cId="171187772" sldId="789"/>
            <ac:spMk id="3" creationId="{00000000-0000-0000-0000-000000000000}"/>
          </ac:spMkLst>
        </pc:spChg>
      </pc:sldChg>
      <pc:sldChg chg="modSp">
        <pc:chgData name="Luiz Roberto de Carvalho Garcia" userId="S::luiz.garcia@defesa.gov.br::275af3f4-6edf-4fad-b2ce-c5c0a37faa6c" providerId="AD" clId="Web-{20F4A45B-CD1D-2191-61EE-C6D1C39A893F}" dt="2022-03-30T13:47:05.158" v="26" actId="20577"/>
        <pc:sldMkLst>
          <pc:docMk/>
          <pc:sldMk cId="3798045241" sldId="790"/>
        </pc:sldMkLst>
        <pc:spChg chg="mod">
          <ac:chgData name="Luiz Roberto de Carvalho Garcia" userId="S::luiz.garcia@defesa.gov.br::275af3f4-6edf-4fad-b2ce-c5c0a37faa6c" providerId="AD" clId="Web-{20F4A45B-CD1D-2191-61EE-C6D1C39A893F}" dt="2022-03-30T13:47:05.158" v="26" actId="20577"/>
          <ac:spMkLst>
            <pc:docMk/>
            <pc:sldMk cId="3798045241" sldId="790"/>
            <ac:spMk id="3" creationId="{00000000-0000-0000-0000-000000000000}"/>
          </ac:spMkLst>
        </pc:spChg>
      </pc:sldChg>
      <pc:sldChg chg="modSp">
        <pc:chgData name="Luiz Roberto de Carvalho Garcia" userId="S::luiz.garcia@defesa.gov.br::275af3f4-6edf-4fad-b2ce-c5c0a37faa6c" providerId="AD" clId="Web-{20F4A45B-CD1D-2191-61EE-C6D1C39A893F}" dt="2022-03-30T13:47:56.784" v="44" actId="20577"/>
        <pc:sldMkLst>
          <pc:docMk/>
          <pc:sldMk cId="2150774058" sldId="803"/>
        </pc:sldMkLst>
        <pc:spChg chg="mod">
          <ac:chgData name="Luiz Roberto de Carvalho Garcia" userId="S::luiz.garcia@defesa.gov.br::275af3f4-6edf-4fad-b2ce-c5c0a37faa6c" providerId="AD" clId="Web-{20F4A45B-CD1D-2191-61EE-C6D1C39A893F}" dt="2022-03-30T13:47:56.784" v="44" actId="20577"/>
          <ac:spMkLst>
            <pc:docMk/>
            <pc:sldMk cId="2150774058" sldId="803"/>
            <ac:spMk id="3" creationId="{00000000-0000-0000-0000-000000000000}"/>
          </ac:spMkLst>
        </pc:spChg>
      </pc:sldChg>
      <pc:sldChg chg="modSp">
        <pc:chgData name="Luiz Roberto de Carvalho Garcia" userId="S::luiz.garcia@defesa.gov.br::275af3f4-6edf-4fad-b2ce-c5c0a37faa6c" providerId="AD" clId="Web-{20F4A45B-CD1D-2191-61EE-C6D1C39A893F}" dt="2022-03-30T13:47:45.940" v="39" actId="20577"/>
        <pc:sldMkLst>
          <pc:docMk/>
          <pc:sldMk cId="4225856909" sldId="812"/>
        </pc:sldMkLst>
        <pc:spChg chg="mod">
          <ac:chgData name="Luiz Roberto de Carvalho Garcia" userId="S::luiz.garcia@defesa.gov.br::275af3f4-6edf-4fad-b2ce-c5c0a37faa6c" providerId="AD" clId="Web-{20F4A45B-CD1D-2191-61EE-C6D1C39A893F}" dt="2022-03-30T13:47:45.940" v="39" actId="20577"/>
          <ac:spMkLst>
            <pc:docMk/>
            <pc:sldMk cId="4225856909" sldId="812"/>
            <ac:spMk id="7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87341716-B1D4-4DD5-A593-56C8E89073F1}"/>
    <pc:docChg chg="addSld delSld modSld sldOrd">
      <pc:chgData name="Allana Cristine Marques Gonçalves" userId="S::allana.goncalves@defesa.gov.br::14cc0285-ee6d-4c5e-82da-c3015f2ab45b" providerId="AD" clId="Web-{87341716-B1D4-4DD5-A593-56C8E89073F1}" dt="2022-03-29T17:56:37.593" v="1881" actId="20577"/>
      <pc:docMkLst>
        <pc:docMk/>
      </pc:docMkLst>
      <pc:sldChg chg="modSp">
        <pc:chgData name="Allana Cristine Marques Gonçalves" userId="S::allana.goncalves@defesa.gov.br::14cc0285-ee6d-4c5e-82da-c3015f2ab45b" providerId="AD" clId="Web-{87341716-B1D4-4DD5-A593-56C8E89073F1}" dt="2022-03-29T14:22:41.397" v="763" actId="20577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4:22:41.397" v="763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delSp modSp add del">
        <pc:chgData name="Allana Cristine Marques Gonçalves" userId="S::allana.goncalves@defesa.gov.br::14cc0285-ee6d-4c5e-82da-c3015f2ab45b" providerId="AD" clId="Web-{87341716-B1D4-4DD5-A593-56C8E89073F1}" dt="2022-03-29T17:46:32.074" v="1828"/>
        <pc:sldMkLst>
          <pc:docMk/>
          <pc:sldMk cId="3891311866" sldId="638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7:46:09.902" v="1827"/>
          <ac:spMkLst>
            <pc:docMk/>
            <pc:sldMk cId="3891311866" sldId="638"/>
            <ac:spMk id="6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87341716-B1D4-4DD5-A593-56C8E89073F1}" dt="2022-03-29T17:46:32.074" v="1828"/>
          <ac:spMkLst>
            <pc:docMk/>
            <pc:sldMk cId="3891311866" sldId="638"/>
            <ac:spMk id="8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87341716-B1D4-4DD5-A593-56C8E89073F1}" dt="2022-03-29T15:05:48.690" v="891" actId="1076"/>
          <ac:picMkLst>
            <pc:docMk/>
            <pc:sldMk cId="3891311866" sldId="638"/>
            <ac:picMk id="3" creationId="{A55B4344-076D-01EC-4049-1E81F2CE6868}"/>
          </ac:picMkLst>
        </pc:picChg>
      </pc:sldChg>
      <pc:sldChg chg="modSp">
        <pc:chgData name="Allana Cristine Marques Gonçalves" userId="S::allana.goncalves@defesa.gov.br::14cc0285-ee6d-4c5e-82da-c3015f2ab45b" providerId="AD" clId="Web-{87341716-B1D4-4DD5-A593-56C8E89073F1}" dt="2022-03-29T15:00:51.126" v="825" actId="1076"/>
        <pc:sldMkLst>
          <pc:docMk/>
          <pc:sldMk cId="3645355723" sldId="648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00:51.126" v="825" actId="1076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5:00:20.749" v="820" actId="1076"/>
          <ac:spMkLst>
            <pc:docMk/>
            <pc:sldMk cId="3645355723" sldId="648"/>
            <ac:spMk id="10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7341716-B1D4-4DD5-A593-56C8E89073F1}" dt="2022-03-29T16:09:36.700" v="1452" actId="1076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6:09:36.700" v="1452" actId="1076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7341716-B1D4-4DD5-A593-56C8E89073F1}" dt="2022-03-29T16:09:29.700" v="1451" actId="1076"/>
        <pc:sldMkLst>
          <pc:docMk/>
          <pc:sldMk cId="1607747407" sldId="751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6:09:29.700" v="1451" actId="1076"/>
          <ac:spMkLst>
            <pc:docMk/>
            <pc:sldMk cId="1607747407" sldId="751"/>
            <ac:spMk id="3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87341716-B1D4-4DD5-A593-56C8E89073F1}" dt="2022-03-29T13:39:49.824" v="4"/>
        <pc:sldMkLst>
          <pc:docMk/>
          <pc:sldMk cId="793835606" sldId="752"/>
        </pc:sldMkLst>
      </pc:sldChg>
      <pc:sldChg chg="del">
        <pc:chgData name="Allana Cristine Marques Gonçalves" userId="S::allana.goncalves@defesa.gov.br::14cc0285-ee6d-4c5e-82da-c3015f2ab45b" providerId="AD" clId="Web-{87341716-B1D4-4DD5-A593-56C8E89073F1}" dt="2022-03-29T13:40:25.654" v="11"/>
        <pc:sldMkLst>
          <pc:docMk/>
          <pc:sldMk cId="3478290559" sldId="757"/>
        </pc:sldMkLst>
      </pc:sldChg>
      <pc:sldChg chg="modSp">
        <pc:chgData name="Allana Cristine Marques Gonçalves" userId="S::allana.goncalves@defesa.gov.br::14cc0285-ee6d-4c5e-82da-c3015f2ab45b" providerId="AD" clId="Web-{87341716-B1D4-4DD5-A593-56C8E89073F1}" dt="2022-03-29T17:45:05.228" v="1823" actId="1076"/>
        <pc:sldMkLst>
          <pc:docMk/>
          <pc:sldMk cId="4284374090" sldId="761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7:45:05.228" v="1823" actId="1076"/>
          <ac:spMkLst>
            <pc:docMk/>
            <pc:sldMk cId="4284374090" sldId="761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7341716-B1D4-4DD5-A593-56C8E89073F1}" dt="2022-03-29T17:56:31.671" v="1879" actId="20577"/>
        <pc:sldMkLst>
          <pc:docMk/>
          <pc:sldMk cId="844753342" sldId="767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7:56:31.671" v="1879" actId="20577"/>
          <ac:spMkLst>
            <pc:docMk/>
            <pc:sldMk cId="844753342" sldId="767"/>
            <ac:spMk id="3" creationId="{840BC55B-3D4A-47C1-85F1-D72D6C4239C3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7:51:49.381" v="1870" actId="14100"/>
          <ac:spMkLst>
            <pc:docMk/>
            <pc:sldMk cId="844753342" sldId="767"/>
            <ac:spMk id="7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7341716-B1D4-4DD5-A593-56C8E89073F1}" dt="2022-03-29T17:56:37.593" v="1881" actId="20577"/>
        <pc:sldMkLst>
          <pc:docMk/>
          <pc:sldMk cId="1486733225" sldId="769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7:56:37.593" v="1881" actId="20577"/>
          <ac:spMkLst>
            <pc:docMk/>
            <pc:sldMk cId="1486733225" sldId="769"/>
            <ac:spMk id="3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7:54:55.699" v="1874" actId="1076"/>
        <pc:sldMkLst>
          <pc:docMk/>
          <pc:sldMk cId="3479846067" sldId="779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7:54:55.699" v="1874" actId="1076"/>
          <ac:spMkLst>
            <pc:docMk/>
            <pc:sldMk cId="3479846067" sldId="779"/>
            <ac:spMk id="3" creationId="{840BC55B-3D4A-47C1-85F1-D72D6C4239C3}"/>
          </ac:spMkLst>
        </pc:spChg>
        <pc:picChg chg="add del mod">
          <ac:chgData name="Allana Cristine Marques Gonçalves" userId="S::allana.goncalves@defesa.gov.br::14cc0285-ee6d-4c5e-82da-c3015f2ab45b" providerId="AD" clId="Web-{87341716-B1D4-4DD5-A593-56C8E89073F1}" dt="2022-03-29T15:38:23.498" v="1105"/>
          <ac:picMkLst>
            <pc:docMk/>
            <pc:sldMk cId="3479846067" sldId="779"/>
            <ac:picMk id="2" creationId="{15830621-B60F-B13C-8442-98BFFC33FD7F}"/>
          </ac:picMkLst>
        </pc:picChg>
        <pc:picChg chg="add del mod">
          <ac:chgData name="Allana Cristine Marques Gonçalves" userId="S::allana.goncalves@defesa.gov.br::14cc0285-ee6d-4c5e-82da-c3015f2ab45b" providerId="AD" clId="Web-{87341716-B1D4-4DD5-A593-56C8E89073F1}" dt="2022-03-29T15:32:34.988" v="1030"/>
          <ac:picMkLst>
            <pc:docMk/>
            <pc:sldMk cId="3479846067" sldId="779"/>
            <ac:picMk id="2" creationId="{3E512354-D2A7-D907-0D22-8FB32BAC0596}"/>
          </ac:picMkLst>
        </pc:picChg>
        <pc:picChg chg="add del mod">
          <ac:chgData name="Allana Cristine Marques Gonçalves" userId="S::allana.goncalves@defesa.gov.br::14cc0285-ee6d-4c5e-82da-c3015f2ab45b" providerId="AD" clId="Web-{87341716-B1D4-4DD5-A593-56C8E89073F1}" dt="2022-03-29T15:33:17.834" v="1041"/>
          <ac:picMkLst>
            <pc:docMk/>
            <pc:sldMk cId="3479846067" sldId="779"/>
            <ac:picMk id="4" creationId="{C5F86CD2-5701-4058-30F7-5E05355AECAE}"/>
          </ac:picMkLst>
        </pc:picChg>
        <pc:picChg chg="add mod">
          <ac:chgData name="Allana Cristine Marques Gonçalves" userId="S::allana.goncalves@defesa.gov.br::14cc0285-ee6d-4c5e-82da-c3015f2ab45b" providerId="AD" clId="Web-{87341716-B1D4-4DD5-A593-56C8E89073F1}" dt="2022-03-29T17:54:49.871" v="1872" actId="1076"/>
          <ac:picMkLst>
            <pc:docMk/>
            <pc:sldMk cId="3479846067" sldId="779"/>
            <ac:picMk id="4" creationId="{F172ABB5-C426-23F9-701A-FF108C9B8C43}"/>
          </ac:picMkLst>
        </pc:picChg>
        <pc:picChg chg="add del mod">
          <ac:chgData name="Allana Cristine Marques Gonçalves" userId="S::allana.goncalves@defesa.gov.br::14cc0285-ee6d-4c5e-82da-c3015f2ab45b" providerId="AD" clId="Web-{87341716-B1D4-4DD5-A593-56C8E89073F1}" dt="2022-03-29T15:38:09.529" v="1103"/>
          <ac:picMkLst>
            <pc:docMk/>
            <pc:sldMk cId="3479846067" sldId="779"/>
            <ac:picMk id="5" creationId="{627AB564-3937-1919-EEE2-9CD2E27A0075}"/>
          </ac:picMkLst>
        </pc:picChg>
        <pc:picChg chg="add mod ord">
          <ac:chgData name="Allana Cristine Marques Gonçalves" userId="S::allana.goncalves@defesa.gov.br::14cc0285-ee6d-4c5e-82da-c3015f2ab45b" providerId="AD" clId="Web-{87341716-B1D4-4DD5-A593-56C8E89073F1}" dt="2022-03-29T15:38:03.560" v="1102" actId="1076"/>
          <ac:picMkLst>
            <pc:docMk/>
            <pc:sldMk cId="3479846067" sldId="779"/>
            <ac:picMk id="8" creationId="{8D558DBA-E716-D35A-1534-5B942ECDE324}"/>
          </ac:picMkLst>
        </pc:picChg>
        <pc:picChg chg="add del mod">
          <ac:chgData name="Allana Cristine Marques Gonçalves" userId="S::allana.goncalves@defesa.gov.br::14cc0285-ee6d-4c5e-82da-c3015f2ab45b" providerId="AD" clId="Web-{87341716-B1D4-4DD5-A593-56C8E89073F1}" dt="2022-03-29T15:38:27.545" v="1107"/>
          <ac:picMkLst>
            <pc:docMk/>
            <pc:sldMk cId="3479846067" sldId="779"/>
            <ac:picMk id="9" creationId="{F98EB2AF-0890-007A-8717-12C5A08ECF47}"/>
          </ac:picMkLst>
        </pc:picChg>
        <pc:picChg chg="add del mod">
          <ac:chgData name="Allana Cristine Marques Gonçalves" userId="S::allana.goncalves@defesa.gov.br::14cc0285-ee6d-4c5e-82da-c3015f2ab45b" providerId="AD" clId="Web-{87341716-B1D4-4DD5-A593-56C8E89073F1}" dt="2022-03-29T15:38:25.154" v="1106"/>
          <ac:picMkLst>
            <pc:docMk/>
            <pc:sldMk cId="3479846067" sldId="779"/>
            <ac:picMk id="10" creationId="{6274236F-1BA3-EB46-7977-1858E5BA5A81}"/>
          </ac:picMkLst>
        </pc:picChg>
        <pc:picChg chg="add mod">
          <ac:chgData name="Allana Cristine Marques Gonçalves" userId="S::allana.goncalves@defesa.gov.br::14cc0285-ee6d-4c5e-82da-c3015f2ab45b" providerId="AD" clId="Web-{87341716-B1D4-4DD5-A593-56C8E89073F1}" dt="2022-03-29T17:54:49.871" v="1873" actId="1076"/>
          <ac:picMkLst>
            <pc:docMk/>
            <pc:sldMk cId="3479846067" sldId="779"/>
            <ac:picMk id="11" creationId="{6203F342-1AFA-3E81-D2C9-0C826DC7D00E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7:39:26.577" v="1772" actId="20577"/>
        <pc:sldMkLst>
          <pc:docMk/>
          <pc:sldMk cId="2208891510" sldId="780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7:39:26.577" v="1772" actId="20577"/>
          <ac:spMkLst>
            <pc:docMk/>
            <pc:sldMk cId="2208891510" sldId="780"/>
            <ac:spMk id="3" creationId="{840BC55B-3D4A-47C1-85F1-D72D6C4239C3}"/>
          </ac:spMkLst>
        </pc:spChg>
        <pc:spChg chg="add del">
          <ac:chgData name="Allana Cristine Marques Gonçalves" userId="S::allana.goncalves@defesa.gov.br::14cc0285-ee6d-4c5e-82da-c3015f2ab45b" providerId="AD" clId="Web-{87341716-B1D4-4DD5-A593-56C8E89073F1}" dt="2022-03-29T17:35:40.820" v="1704"/>
          <ac:spMkLst>
            <pc:docMk/>
            <pc:sldMk cId="2208891510" sldId="780"/>
            <ac:spMk id="5" creationId="{B270EFB7-C744-7CD5-D9EF-1459ABD5884F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6:22:06.952" v="1648" actId="1076"/>
          <ac:spMkLst>
            <pc:docMk/>
            <pc:sldMk cId="2208891510" sldId="780"/>
            <ac:spMk id="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6:21:55.108" v="1646" actId="1076"/>
          <ac:spMkLst>
            <pc:docMk/>
            <pc:sldMk cId="2208891510" sldId="780"/>
            <ac:spMk id="7" creationId="{00000000-0000-0000-0000-000000000000}"/>
          </ac:spMkLst>
        </pc:spChg>
        <pc:picChg chg="del mod">
          <ac:chgData name="Allana Cristine Marques Gonçalves" userId="S::allana.goncalves@defesa.gov.br::14cc0285-ee6d-4c5e-82da-c3015f2ab45b" providerId="AD" clId="Web-{87341716-B1D4-4DD5-A593-56C8E89073F1}" dt="2022-03-29T17:36:52.509" v="1722"/>
          <ac:picMkLst>
            <pc:docMk/>
            <pc:sldMk cId="2208891510" sldId="780"/>
            <ac:picMk id="2" creationId="{DA5AD149-760B-4AD9-B83C-530947BFF815}"/>
          </ac:picMkLst>
        </pc:picChg>
        <pc:picChg chg="del mod">
          <ac:chgData name="Allana Cristine Marques Gonçalves" userId="S::allana.goncalves@defesa.gov.br::14cc0285-ee6d-4c5e-82da-c3015f2ab45b" providerId="AD" clId="Web-{87341716-B1D4-4DD5-A593-56C8E89073F1}" dt="2022-03-29T17:36:49.541" v="1721"/>
          <ac:picMkLst>
            <pc:docMk/>
            <pc:sldMk cId="2208891510" sldId="780"/>
            <ac:picMk id="4" creationId="{0B1E067B-BCEC-4D6E-A398-F4F0C4E58AE1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6:10:18.248" v="1461" actId="20577"/>
        <pc:sldMkLst>
          <pc:docMk/>
          <pc:sldMk cId="3084414884" sldId="782"/>
        </pc:sldMkLst>
        <pc:spChg chg="add ord">
          <ac:chgData name="Allana Cristine Marques Gonçalves" userId="S::allana.goncalves@defesa.gov.br::14cc0285-ee6d-4c5e-82da-c3015f2ab45b" providerId="AD" clId="Web-{87341716-B1D4-4DD5-A593-56C8E89073F1}" dt="2022-03-29T13:45:44.548" v="69"/>
          <ac:spMkLst>
            <pc:docMk/>
            <pc:sldMk cId="3084414884" sldId="782"/>
            <ac:spMk id="3" creationId="{1D8E2A2C-34D5-5268-5442-ACCD2D6DED20}"/>
          </ac:spMkLst>
        </pc:spChg>
        <pc:spChg chg="add mod">
          <ac:chgData name="Allana Cristine Marques Gonçalves" userId="S::allana.goncalves@defesa.gov.br::14cc0285-ee6d-4c5e-82da-c3015f2ab45b" providerId="AD" clId="Web-{87341716-B1D4-4DD5-A593-56C8E89073F1}" dt="2022-03-29T13:55:19.566" v="285" actId="1076"/>
          <ac:spMkLst>
            <pc:docMk/>
            <pc:sldMk cId="3084414884" sldId="782"/>
            <ac:spMk id="4" creationId="{134E6D40-6C19-40B5-1A23-0A812C1AB95D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9.504" v="105" actId="14100"/>
          <ac:spMkLst>
            <pc:docMk/>
            <pc:sldMk cId="3084414884" sldId="782"/>
            <ac:spMk id="5" creationId="{063077A1-56D5-4B16-9F53-00B52A181164}"/>
          </ac:spMkLst>
        </pc:spChg>
        <pc:spChg chg="del">
          <ac:chgData name="Allana Cristine Marques Gonçalves" userId="S::allana.goncalves@defesa.gov.br::14cc0285-ee6d-4c5e-82da-c3015f2ab45b" providerId="AD" clId="Web-{87341716-B1D4-4DD5-A593-56C8E89073F1}" dt="2022-03-29T13:45:56.377" v="72"/>
          <ac:spMkLst>
            <pc:docMk/>
            <pc:sldMk cId="3084414884" sldId="782"/>
            <ac:spMk id="10" creationId="{66554B15-4DD5-4869-965F-420957A5711D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035" v="80" actId="1076"/>
          <ac:spMkLst>
            <pc:docMk/>
            <pc:sldMk cId="3084414884" sldId="782"/>
            <ac:spMk id="13" creationId="{1203D08F-1F02-41EC-B469-36E2047D20B8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051" v="82" actId="1076"/>
          <ac:spMkLst>
            <pc:docMk/>
            <pc:sldMk cId="3084414884" sldId="782"/>
            <ac:spMk id="15" creationId="{1241EE1C-AFC7-44AC-85E1-89986FC1B0A3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067" v="83" actId="1076"/>
          <ac:spMkLst>
            <pc:docMk/>
            <pc:sldMk cId="3084414884" sldId="782"/>
            <ac:spMk id="47" creationId="{94C54878-833E-4A44-8220-AB5FD72587CE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067" v="84" actId="1076"/>
          <ac:spMkLst>
            <pc:docMk/>
            <pc:sldMk cId="3084414884" sldId="782"/>
            <ac:spMk id="49" creationId="{0621AA8A-2CA7-44C1-9428-76E8F7AF670C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082" v="85" actId="1076"/>
          <ac:spMkLst>
            <pc:docMk/>
            <pc:sldMk cId="3084414884" sldId="782"/>
            <ac:spMk id="51" creationId="{E7499771-82C0-4D7F-B9CF-53970AF50BBF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098" v="86" actId="1076"/>
          <ac:spMkLst>
            <pc:docMk/>
            <pc:sldMk cId="3084414884" sldId="782"/>
            <ac:spMk id="55" creationId="{A0A10399-0EB2-40FA-8DFF-74871A1423FC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114" v="88" actId="1076"/>
          <ac:spMkLst>
            <pc:docMk/>
            <pc:sldMk cId="3084414884" sldId="782"/>
            <ac:spMk id="59" creationId="{465B1427-3E36-4B6D-9698-726BA6E1A6BC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51:31.772" v="154" actId="1076"/>
          <ac:spMkLst>
            <pc:docMk/>
            <pc:sldMk cId="3084414884" sldId="782"/>
            <ac:spMk id="63" creationId="{EA849791-C20E-410C-9DF2-BC9E20FE9E39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145" v="92" actId="1076"/>
          <ac:spMkLst>
            <pc:docMk/>
            <pc:sldMk cId="3084414884" sldId="782"/>
            <ac:spMk id="67" creationId="{6EC83C23-5C08-49B4-A0AA-42DA4D6E5987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160" v="94" actId="1076"/>
          <ac:spMkLst>
            <pc:docMk/>
            <pc:sldMk cId="3084414884" sldId="782"/>
            <ac:spMk id="71" creationId="{D16A31EF-F23A-4E96-A06A-22035FF523A8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035" v="81" actId="1076"/>
          <ac:spMkLst>
            <pc:docMk/>
            <pc:sldMk cId="3084414884" sldId="782"/>
            <ac:spMk id="97" creationId="{6AB719D0-52A3-4299-9713-08E243F763AB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098" v="87" actId="1076"/>
          <ac:spMkLst>
            <pc:docMk/>
            <pc:sldMk cId="3084414884" sldId="782"/>
            <ac:spMk id="100" creationId="{DA839EF7-FAA5-42E8-9378-D84FEB2E2C89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51:31.772" v="153" actId="1076"/>
          <ac:spMkLst>
            <pc:docMk/>
            <pc:sldMk cId="3084414884" sldId="782"/>
            <ac:spMk id="103" creationId="{F008EA48-5259-44E2-BC2A-58D8E12084D1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129" v="91" actId="1076"/>
          <ac:spMkLst>
            <pc:docMk/>
            <pc:sldMk cId="3084414884" sldId="782"/>
            <ac:spMk id="106" creationId="{18BADE05-DAA3-4BE9-A168-C30CF36D0A74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145" v="93" actId="1076"/>
          <ac:spMkLst>
            <pc:docMk/>
            <pc:sldMk cId="3084414884" sldId="782"/>
            <ac:spMk id="115" creationId="{1DC77403-DA09-429F-B055-5C8ED480CD45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37.160" v="95" actId="1076"/>
          <ac:spMkLst>
            <pc:docMk/>
            <pc:sldMk cId="3084414884" sldId="782"/>
            <ac:spMk id="116" creationId="{EBB0C7FD-5F2D-437B-8D32-5E442B4A6C17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9:33.015" v="138" actId="20577"/>
          <ac:spMkLst>
            <pc:docMk/>
            <pc:sldMk cId="3084414884" sldId="782"/>
            <ac:spMk id="117" creationId="{D4400BA9-C17A-4C7D-8F18-D589E1019E53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53:27.919" v="225" actId="20577"/>
          <ac:spMkLst>
            <pc:docMk/>
            <pc:sldMk cId="3084414884" sldId="782"/>
            <ac:spMk id="118" creationId="{8B032E42-8ABF-49B6-9F8A-A41B63928A93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54:30.532" v="276" actId="14100"/>
          <ac:spMkLst>
            <pc:docMk/>
            <pc:sldMk cId="3084414884" sldId="782"/>
            <ac:spMk id="119" creationId="{1EF23938-2DD4-4484-9AC3-24EAB6519430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6:10:18.248" v="1461" actId="20577"/>
          <ac:spMkLst>
            <pc:docMk/>
            <pc:sldMk cId="3084414884" sldId="782"/>
            <ac:spMk id="120" creationId="{22DDD0DC-2D4B-4722-87B5-FEB9E37F698A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6:53.396" v="106" actId="1076"/>
          <ac:spMkLst>
            <pc:docMk/>
            <pc:sldMk cId="3084414884" sldId="782"/>
            <ac:spMk id="146" creationId="{2B6DE2AB-50EA-4AE6-B121-F5EB26BC4800}"/>
          </ac:spMkLst>
        </pc:spChg>
        <pc:grpChg chg="mod">
          <ac:chgData name="Allana Cristine Marques Gonçalves" userId="S::allana.goncalves@defesa.gov.br::14cc0285-ee6d-4c5e-82da-c3015f2ab45b" providerId="AD" clId="Web-{87341716-B1D4-4DD5-A593-56C8E89073F1}" dt="2022-03-29T13:51:41.006" v="156" actId="1076"/>
          <ac:grpSpMkLst>
            <pc:docMk/>
            <pc:sldMk cId="3084414884" sldId="782"/>
            <ac:grpSpMk id="121" creationId="{44133705-3A44-4DD6-87E4-AADD554AD628}"/>
          </ac:grpSpMkLst>
        </pc:grpChg>
        <pc:grpChg chg="mod">
          <ac:chgData name="Allana Cristine Marques Gonçalves" userId="S::allana.goncalves@defesa.gov.br::14cc0285-ee6d-4c5e-82da-c3015f2ab45b" providerId="AD" clId="Web-{87341716-B1D4-4DD5-A593-56C8E89073F1}" dt="2022-03-29T13:46:37.223" v="101" actId="1076"/>
          <ac:grpSpMkLst>
            <pc:docMk/>
            <pc:sldMk cId="3084414884" sldId="782"/>
            <ac:grpSpMk id="124" creationId="{A69F0DA6-7FDD-438C-9D97-4B34F1B9D9EB}"/>
          </ac:grpSpMkLst>
        </pc:grpChg>
        <pc:grpChg chg="mod">
          <ac:chgData name="Allana Cristine Marques Gonçalves" userId="S::allana.goncalves@defesa.gov.br::14cc0285-ee6d-4c5e-82da-c3015f2ab45b" providerId="AD" clId="Web-{87341716-B1D4-4DD5-A593-56C8E89073F1}" dt="2022-03-29T13:46:37.239" v="102" actId="1076"/>
          <ac:grpSpMkLst>
            <pc:docMk/>
            <pc:sldMk cId="3084414884" sldId="782"/>
            <ac:grpSpMk id="128" creationId="{82F98B69-A4D1-4FD8-8119-0638EC45F3A5}"/>
          </ac:grpSpMkLst>
        </pc:grpChg>
        <pc:grpChg chg="mod">
          <ac:chgData name="Allana Cristine Marques Gonçalves" userId="S::allana.goncalves@defesa.gov.br::14cc0285-ee6d-4c5e-82da-c3015f2ab45b" providerId="AD" clId="Web-{87341716-B1D4-4DD5-A593-56C8E89073F1}" dt="2022-03-29T13:46:37.254" v="103" actId="1076"/>
          <ac:grpSpMkLst>
            <pc:docMk/>
            <pc:sldMk cId="3084414884" sldId="782"/>
            <ac:grpSpMk id="133" creationId="{149271C6-B79D-4F4A-BF3C-94861B13B7CA}"/>
          </ac:grpSpMkLst>
        </pc:grpChg>
        <pc:grpChg chg="mod">
          <ac:chgData name="Allana Cristine Marques Gonçalves" userId="S::allana.goncalves@defesa.gov.br::14cc0285-ee6d-4c5e-82da-c3015f2ab45b" providerId="AD" clId="Web-{87341716-B1D4-4DD5-A593-56C8E89073F1}" dt="2022-03-29T13:46:37.270" v="104" actId="1076"/>
          <ac:grpSpMkLst>
            <pc:docMk/>
            <pc:sldMk cId="3084414884" sldId="782"/>
            <ac:grpSpMk id="138" creationId="{DB6C5285-5150-48A8-B574-96B58A93DC5E}"/>
          </ac:grpSpMkLst>
        </pc:grpChg>
        <pc:picChg chg="mod">
          <ac:chgData name="Allana Cristine Marques Gonçalves" userId="S::allana.goncalves@defesa.gov.br::14cc0285-ee6d-4c5e-82da-c3015f2ab45b" providerId="AD" clId="Web-{87341716-B1D4-4DD5-A593-56C8E89073F1}" dt="2022-03-29T13:46:53.411" v="107" actId="1076"/>
          <ac:picMkLst>
            <pc:docMk/>
            <pc:sldMk cId="3084414884" sldId="782"/>
            <ac:picMk id="76" creationId="{BF8D5871-6F62-4765-B7BD-9EAD779D932C}"/>
          </ac:picMkLst>
        </pc:picChg>
      </pc:sldChg>
      <pc:sldChg chg="modSp">
        <pc:chgData name="Allana Cristine Marques Gonçalves" userId="S::allana.goncalves@defesa.gov.br::14cc0285-ee6d-4c5e-82da-c3015f2ab45b" providerId="AD" clId="Web-{87341716-B1D4-4DD5-A593-56C8E89073F1}" dt="2022-03-29T16:09:18.574" v="1450" actId="1076"/>
        <pc:sldMkLst>
          <pc:docMk/>
          <pc:sldMk cId="3587833405" sldId="784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6:09:18.574" v="1450" actId="1076"/>
          <ac:spMkLst>
            <pc:docMk/>
            <pc:sldMk cId="3587833405" sldId="784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7341716-B1D4-4DD5-A593-56C8E89073F1}" dt="2022-03-29T15:25:44.558" v="968"/>
        <pc:sldMkLst>
          <pc:docMk/>
          <pc:sldMk cId="1550712514" sldId="786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25:39.620" v="967" actId="14100"/>
          <ac:spMkLst>
            <pc:docMk/>
            <pc:sldMk cId="1550712514" sldId="786"/>
            <ac:spMk id="6" creationId="{742FA583-B4CF-34E4-DCDB-DAF21AD86BAB}"/>
          </ac:spMkLst>
        </pc:spChg>
        <pc:graphicFrameChg chg="modGraphic">
          <ac:chgData name="Allana Cristine Marques Gonçalves" userId="S::allana.goncalves@defesa.gov.br::14cc0285-ee6d-4c5e-82da-c3015f2ab45b" providerId="AD" clId="Web-{87341716-B1D4-4DD5-A593-56C8E89073F1}" dt="2022-03-29T15:25:44.558" v="968"/>
          <ac:graphicFrameMkLst>
            <pc:docMk/>
            <pc:sldMk cId="1550712514" sldId="786"/>
            <ac:graphicFrameMk id="4" creationId="{B153D3C2-481D-471F-96B5-0469538C5A7B}"/>
          </ac:graphicFrameMkLst>
        </pc:graphicFrameChg>
      </pc:sldChg>
      <pc:sldChg chg="addSp modSp">
        <pc:chgData name="Allana Cristine Marques Gonçalves" userId="S::allana.goncalves@defesa.gov.br::14cc0285-ee6d-4c5e-82da-c3015f2ab45b" providerId="AD" clId="Web-{87341716-B1D4-4DD5-A593-56C8E89073F1}" dt="2022-03-29T16:06:46.414" v="1415"/>
        <pc:sldMkLst>
          <pc:docMk/>
          <pc:sldMk cId="3225066761" sldId="788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40:39.861" v="1126" actId="1076"/>
          <ac:spMkLst>
            <pc:docMk/>
            <pc:sldMk cId="3225066761" sldId="788"/>
            <ac:spMk id="4" creationId="{8C2EF425-A4D3-2084-F88A-72325BD1926E}"/>
          </ac:spMkLst>
        </pc:spChg>
        <pc:picChg chg="add">
          <ac:chgData name="Allana Cristine Marques Gonçalves" userId="S::allana.goncalves@defesa.gov.br::14cc0285-ee6d-4c5e-82da-c3015f2ab45b" providerId="AD" clId="Web-{87341716-B1D4-4DD5-A593-56C8E89073F1}" dt="2022-03-29T16:06:46.414" v="1415"/>
          <ac:picMkLst>
            <pc:docMk/>
            <pc:sldMk cId="3225066761" sldId="788"/>
            <ac:picMk id="2" creationId="{1AD9713B-853B-96E9-150C-C21477CBA11F}"/>
          </ac:picMkLst>
        </pc:picChg>
      </pc:sldChg>
      <pc:sldChg chg="modSp">
        <pc:chgData name="Allana Cristine Marques Gonçalves" userId="S::allana.goncalves@defesa.gov.br::14cc0285-ee6d-4c5e-82da-c3015f2ab45b" providerId="AD" clId="Web-{87341716-B1D4-4DD5-A593-56C8E89073F1}" dt="2022-03-29T16:09:17.934" v="1449" actId="1076"/>
        <pc:sldMkLst>
          <pc:docMk/>
          <pc:sldMk cId="171187772" sldId="789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6:09:17.934" v="1449" actId="1076"/>
          <ac:spMkLst>
            <pc:docMk/>
            <pc:sldMk cId="171187772" sldId="789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7341716-B1D4-4DD5-A593-56C8E89073F1}" dt="2022-03-29T13:44:55.342" v="64" actId="1076"/>
        <pc:sldMkLst>
          <pc:docMk/>
          <pc:sldMk cId="3798045241" sldId="790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3:44:55.342" v="64" actId="1076"/>
          <ac:spMkLst>
            <pc:docMk/>
            <pc:sldMk cId="3798045241" sldId="790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7341716-B1D4-4DD5-A593-56C8E89073F1}" dt="2022-03-29T14:03:46.487" v="503" actId="20577"/>
        <pc:sldMkLst>
          <pc:docMk/>
          <pc:sldMk cId="1221312305" sldId="791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4:03:46.487" v="503" actId="20577"/>
          <ac:spMkLst>
            <pc:docMk/>
            <pc:sldMk cId="1221312305" sldId="791"/>
            <ac:spMk id="9" creationId="{09E7B886-5B92-3B96-283E-3606B131CAD3}"/>
          </ac:spMkLst>
        </pc:spChg>
      </pc:sldChg>
      <pc:sldChg chg="addSp modSp">
        <pc:chgData name="Allana Cristine Marques Gonçalves" userId="S::allana.goncalves@defesa.gov.br::14cc0285-ee6d-4c5e-82da-c3015f2ab45b" providerId="AD" clId="Web-{87341716-B1D4-4DD5-A593-56C8E89073F1}" dt="2022-03-29T16:06:39.180" v="1414" actId="1076"/>
        <pc:sldMkLst>
          <pc:docMk/>
          <pc:sldMk cId="919518746" sldId="792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44:21.054" v="1153" actId="1076"/>
          <ac:spMkLst>
            <pc:docMk/>
            <pc:sldMk cId="919518746" sldId="792"/>
            <ac:spMk id="3" creationId="{762F4022-EBD2-5129-2282-F9037FBEDB4C}"/>
          </ac:spMkLst>
        </pc:spChg>
        <pc:picChg chg="add mod">
          <ac:chgData name="Allana Cristine Marques Gonçalves" userId="S::allana.goncalves@defesa.gov.br::14cc0285-ee6d-4c5e-82da-c3015f2ab45b" providerId="AD" clId="Web-{87341716-B1D4-4DD5-A593-56C8E89073F1}" dt="2022-03-29T16:02:04.673" v="1369" actId="1076"/>
          <ac:picMkLst>
            <pc:docMk/>
            <pc:sldMk cId="919518746" sldId="792"/>
            <ac:picMk id="2" creationId="{93144B74-CC5A-382A-63F9-5B6A5EEF6829}"/>
          </ac:picMkLst>
        </pc:picChg>
        <pc:picChg chg="add mod">
          <ac:chgData name="Allana Cristine Marques Gonçalves" userId="S::allana.goncalves@defesa.gov.br::14cc0285-ee6d-4c5e-82da-c3015f2ab45b" providerId="AD" clId="Web-{87341716-B1D4-4DD5-A593-56C8E89073F1}" dt="2022-03-29T16:06:39.180" v="1414" actId="1076"/>
          <ac:picMkLst>
            <pc:docMk/>
            <pc:sldMk cId="919518746" sldId="792"/>
            <ac:picMk id="4" creationId="{33928658-94AE-2830-B371-63271E2F6E74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4:03:14.813" v="493" actId="14100"/>
        <pc:sldMkLst>
          <pc:docMk/>
          <pc:sldMk cId="28312909" sldId="793"/>
        </pc:sldMkLst>
        <pc:spChg chg="del mod">
          <ac:chgData name="Allana Cristine Marques Gonçalves" userId="S::allana.goncalves@defesa.gov.br::14cc0285-ee6d-4c5e-82da-c3015f2ab45b" providerId="AD" clId="Web-{87341716-B1D4-4DD5-A593-56C8E89073F1}" dt="2022-03-29T13:44:05.730" v="53"/>
          <ac:spMkLst>
            <pc:docMk/>
            <pc:sldMk cId="28312909" sldId="793"/>
            <ac:spMk id="3" creationId="{C00FF0A9-D002-7689-3435-D3C3BB49CFA0}"/>
          </ac:spMkLst>
        </pc:spChg>
        <pc:spChg chg="add mod">
          <ac:chgData name="Allana Cristine Marques Gonçalves" userId="S::allana.goncalves@defesa.gov.br::14cc0285-ee6d-4c5e-82da-c3015f2ab45b" providerId="AD" clId="Web-{87341716-B1D4-4DD5-A593-56C8E89073F1}" dt="2022-03-29T14:03:14.813" v="493" actId="14100"/>
          <ac:spMkLst>
            <pc:docMk/>
            <pc:sldMk cId="28312909" sldId="793"/>
            <ac:spMk id="5" creationId="{CB2E6C7F-5932-08CA-5C92-A0BA18E1508B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3:45:33.407" v="67" actId="1076"/>
          <ac:spMkLst>
            <pc:docMk/>
            <pc:sldMk cId="28312909" sldId="793"/>
            <ac:spMk id="8" creationId="{00000000-0000-0000-0000-000000000000}"/>
          </ac:spMkLst>
        </pc:spChg>
        <pc:picChg chg="add mod">
          <ac:chgData name="Allana Cristine Marques Gonçalves" userId="S::allana.goncalves@defesa.gov.br::14cc0285-ee6d-4c5e-82da-c3015f2ab45b" providerId="AD" clId="Web-{87341716-B1D4-4DD5-A593-56C8E89073F1}" dt="2022-03-29T13:44:19.152" v="58" actId="1076"/>
          <ac:picMkLst>
            <pc:docMk/>
            <pc:sldMk cId="28312909" sldId="793"/>
            <ac:picMk id="2" creationId="{F362D408-787C-28D3-9FA6-34B25B3A6CFC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6:06:30.273" v="1413" actId="1076"/>
        <pc:sldMkLst>
          <pc:docMk/>
          <pc:sldMk cId="4010204051" sldId="794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6:06:30.273" v="1413" actId="1076"/>
          <ac:spMkLst>
            <pc:docMk/>
            <pc:sldMk cId="4010204051" sldId="794"/>
            <ac:spMk id="4" creationId="{88F12F58-D7A8-2098-0AC8-3FBE8D74558E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6:05:01.146" v="1397" actId="1076"/>
          <ac:spMkLst>
            <pc:docMk/>
            <pc:sldMk cId="4010204051" sldId="794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6:05:05.896" v="1398" actId="1076"/>
          <ac:spMkLst>
            <pc:docMk/>
            <pc:sldMk cId="4010204051" sldId="794"/>
            <ac:spMk id="8" creationId="{00000000-0000-0000-0000-000000000000}"/>
          </ac:spMkLst>
        </pc:spChg>
        <pc:picChg chg="add del mod">
          <ac:chgData name="Allana Cristine Marques Gonçalves" userId="S::allana.goncalves@defesa.gov.br::14cc0285-ee6d-4c5e-82da-c3015f2ab45b" providerId="AD" clId="Web-{87341716-B1D4-4DD5-A593-56C8E89073F1}" dt="2022-03-29T16:03:42.410" v="1387"/>
          <ac:picMkLst>
            <pc:docMk/>
            <pc:sldMk cId="4010204051" sldId="794"/>
            <ac:picMk id="2" creationId="{1817EBA2-DF5E-7932-81ED-00806A7DDC6D}"/>
          </ac:picMkLst>
        </pc:picChg>
        <pc:picChg chg="add del mod">
          <ac:chgData name="Allana Cristine Marques Gonçalves" userId="S::allana.goncalves@defesa.gov.br::14cc0285-ee6d-4c5e-82da-c3015f2ab45b" providerId="AD" clId="Web-{87341716-B1D4-4DD5-A593-56C8E89073F1}" dt="2022-03-29T16:05:22.678" v="1402"/>
          <ac:picMkLst>
            <pc:docMk/>
            <pc:sldMk cId="4010204051" sldId="794"/>
            <ac:picMk id="3" creationId="{849F6FB0-7612-666C-45FD-5B0942877EF8}"/>
          </ac:picMkLst>
        </pc:picChg>
        <pc:picChg chg="add">
          <ac:chgData name="Allana Cristine Marques Gonçalves" userId="S::allana.goncalves@defesa.gov.br::14cc0285-ee6d-4c5e-82da-c3015f2ab45b" providerId="AD" clId="Web-{87341716-B1D4-4DD5-A593-56C8E89073F1}" dt="2022-03-29T16:06:18.117" v="1412"/>
          <ac:picMkLst>
            <pc:docMk/>
            <pc:sldMk cId="4010204051" sldId="794"/>
            <ac:picMk id="6" creationId="{BE4D9086-2E6F-FD0C-15CE-8A7B716A700A}"/>
          </ac:picMkLst>
        </pc:picChg>
      </pc:sldChg>
      <pc:sldChg chg="modSp">
        <pc:chgData name="Allana Cristine Marques Gonçalves" userId="S::allana.goncalves@defesa.gov.br::14cc0285-ee6d-4c5e-82da-c3015f2ab45b" providerId="AD" clId="Web-{87341716-B1D4-4DD5-A593-56C8E89073F1}" dt="2022-03-29T15:27:03.562" v="990" actId="1076"/>
        <pc:sldMkLst>
          <pc:docMk/>
          <pc:sldMk cId="2596494262" sldId="795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27:03.562" v="990" actId="1076"/>
          <ac:spMkLst>
            <pc:docMk/>
            <pc:sldMk cId="2596494262" sldId="795"/>
            <ac:spMk id="9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6:03:25.691" v="1384"/>
        <pc:sldMkLst>
          <pc:docMk/>
          <pc:sldMk cId="2306733060" sldId="796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53:26.739" v="1262" actId="20577"/>
          <ac:spMkLst>
            <pc:docMk/>
            <pc:sldMk cId="2306733060" sldId="796"/>
            <ac:spMk id="4" creationId="{88F12F58-D7A8-2098-0AC8-3FBE8D74558E}"/>
          </ac:spMkLst>
        </pc:spChg>
        <pc:picChg chg="add del">
          <ac:chgData name="Allana Cristine Marques Gonçalves" userId="S::allana.goncalves@defesa.gov.br::14cc0285-ee6d-4c5e-82da-c3015f2ab45b" providerId="AD" clId="Web-{87341716-B1D4-4DD5-A593-56C8E89073F1}" dt="2022-03-29T16:03:25.175" v="1383"/>
          <ac:picMkLst>
            <pc:docMk/>
            <pc:sldMk cId="2306733060" sldId="796"/>
            <ac:picMk id="2" creationId="{C42AD541-5CCC-78D2-C464-B8B23E53E75F}"/>
          </ac:picMkLst>
        </pc:picChg>
        <pc:picChg chg="add">
          <ac:chgData name="Allana Cristine Marques Gonçalves" userId="S::allana.goncalves@defesa.gov.br::14cc0285-ee6d-4c5e-82da-c3015f2ab45b" providerId="AD" clId="Web-{87341716-B1D4-4DD5-A593-56C8E89073F1}" dt="2022-03-29T16:03:25.691" v="1384"/>
          <ac:picMkLst>
            <pc:docMk/>
            <pc:sldMk cId="2306733060" sldId="796"/>
            <ac:picMk id="3" creationId="{B6B2F5EF-7E9A-3D64-57F2-8ECF1EDB1F5D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6:07:01.837" v="1417"/>
        <pc:sldMkLst>
          <pc:docMk/>
          <pc:sldMk cId="1356238026" sldId="797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53:32.661" v="1267" actId="20577"/>
          <ac:spMkLst>
            <pc:docMk/>
            <pc:sldMk cId="1356238026" sldId="797"/>
            <ac:spMk id="4" creationId="{88F12F58-D7A8-2098-0AC8-3FBE8D74558E}"/>
          </ac:spMkLst>
        </pc:spChg>
        <pc:picChg chg="add del mod">
          <ac:chgData name="Allana Cristine Marques Gonçalves" userId="S::allana.goncalves@defesa.gov.br::14cc0285-ee6d-4c5e-82da-c3015f2ab45b" providerId="AD" clId="Web-{87341716-B1D4-4DD5-A593-56C8E89073F1}" dt="2022-03-29T16:05:44.804" v="1403"/>
          <ac:picMkLst>
            <pc:docMk/>
            <pc:sldMk cId="1356238026" sldId="797"/>
            <ac:picMk id="2" creationId="{B73E79B8-0ACA-BF71-622A-18905E4AF64A}"/>
          </ac:picMkLst>
        </pc:picChg>
        <pc:picChg chg="add del mod">
          <ac:chgData name="Allana Cristine Marques Gonçalves" userId="S::allana.goncalves@defesa.gov.br::14cc0285-ee6d-4c5e-82da-c3015f2ab45b" providerId="AD" clId="Web-{87341716-B1D4-4DD5-A593-56C8E89073F1}" dt="2022-03-29T16:07:00.634" v="1416"/>
          <ac:picMkLst>
            <pc:docMk/>
            <pc:sldMk cId="1356238026" sldId="797"/>
            <ac:picMk id="3" creationId="{4639BCA5-E72A-02C8-1656-0A67F7C272CB}"/>
          </ac:picMkLst>
        </pc:picChg>
        <pc:picChg chg="add">
          <ac:chgData name="Allana Cristine Marques Gonçalves" userId="S::allana.goncalves@defesa.gov.br::14cc0285-ee6d-4c5e-82da-c3015f2ab45b" providerId="AD" clId="Web-{87341716-B1D4-4DD5-A593-56C8E89073F1}" dt="2022-03-29T16:07:01.837" v="1417"/>
          <ac:picMkLst>
            <pc:docMk/>
            <pc:sldMk cId="1356238026" sldId="797"/>
            <ac:picMk id="6" creationId="{3ED33331-0115-4E9C-4AF3-B27D1FBF9AE9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6:02:42.018" v="1373"/>
        <pc:sldMkLst>
          <pc:docMk/>
          <pc:sldMk cId="21878047" sldId="798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53:41.505" v="1272" actId="20577"/>
          <ac:spMkLst>
            <pc:docMk/>
            <pc:sldMk cId="21878047" sldId="798"/>
            <ac:spMk id="4" creationId="{88F12F58-D7A8-2098-0AC8-3FBE8D74558E}"/>
          </ac:spMkLst>
        </pc:spChg>
        <pc:picChg chg="add del">
          <ac:chgData name="Allana Cristine Marques Gonçalves" userId="S::allana.goncalves@defesa.gov.br::14cc0285-ee6d-4c5e-82da-c3015f2ab45b" providerId="AD" clId="Web-{87341716-B1D4-4DD5-A593-56C8E89073F1}" dt="2022-03-29T16:02:41.627" v="1372"/>
          <ac:picMkLst>
            <pc:docMk/>
            <pc:sldMk cId="21878047" sldId="798"/>
            <ac:picMk id="2" creationId="{F6F442D9-3619-E45C-6193-CC29AEA2FE2C}"/>
          </ac:picMkLst>
        </pc:picChg>
        <pc:picChg chg="add">
          <ac:chgData name="Allana Cristine Marques Gonçalves" userId="S::allana.goncalves@defesa.gov.br::14cc0285-ee6d-4c5e-82da-c3015f2ab45b" providerId="AD" clId="Web-{87341716-B1D4-4DD5-A593-56C8E89073F1}" dt="2022-03-29T16:02:42.018" v="1373"/>
          <ac:picMkLst>
            <pc:docMk/>
            <pc:sldMk cId="21878047" sldId="798"/>
            <ac:picMk id="3" creationId="{08F66836-90E9-2CBE-3C17-AC8A2F7A7DB9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6:02:45.690" v="1375"/>
        <pc:sldMkLst>
          <pc:docMk/>
          <pc:sldMk cId="2985297258" sldId="799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56:40.572" v="1335" actId="20577"/>
          <ac:spMkLst>
            <pc:docMk/>
            <pc:sldMk cId="2985297258" sldId="799"/>
            <ac:spMk id="4" creationId="{88F12F58-D7A8-2098-0AC8-3FBE8D74558E}"/>
          </ac:spMkLst>
        </pc:spChg>
        <pc:picChg chg="add del mod">
          <ac:chgData name="Allana Cristine Marques Gonçalves" userId="S::allana.goncalves@defesa.gov.br::14cc0285-ee6d-4c5e-82da-c3015f2ab45b" providerId="AD" clId="Web-{87341716-B1D4-4DD5-A593-56C8E89073F1}" dt="2022-03-29T16:02:45.190" v="1374"/>
          <ac:picMkLst>
            <pc:docMk/>
            <pc:sldMk cId="2985297258" sldId="799"/>
            <ac:picMk id="2" creationId="{6B0EDCD5-798A-D3C1-CE5D-B6315CA54912}"/>
          </ac:picMkLst>
        </pc:picChg>
        <pc:picChg chg="add">
          <ac:chgData name="Allana Cristine Marques Gonçalves" userId="S::allana.goncalves@defesa.gov.br::14cc0285-ee6d-4c5e-82da-c3015f2ab45b" providerId="AD" clId="Web-{87341716-B1D4-4DD5-A593-56C8E89073F1}" dt="2022-03-29T16:02:45.690" v="1375"/>
          <ac:picMkLst>
            <pc:docMk/>
            <pc:sldMk cId="2985297258" sldId="799"/>
            <ac:picMk id="3" creationId="{3CF20786-401E-1F09-6B8E-FA3542EA87CC}"/>
          </ac:picMkLst>
        </pc:picChg>
      </pc:sldChg>
      <pc:sldChg chg="del">
        <pc:chgData name="Allana Cristine Marques Gonçalves" userId="S::allana.goncalves@defesa.gov.br::14cc0285-ee6d-4c5e-82da-c3015f2ab45b" providerId="AD" clId="Web-{87341716-B1D4-4DD5-A593-56C8E89073F1}" dt="2022-03-29T16:18:46.385" v="1611"/>
        <pc:sldMkLst>
          <pc:docMk/>
          <pc:sldMk cId="3699596137" sldId="800"/>
        </pc:sldMkLst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6:08:57.777" v="1447" actId="1076"/>
        <pc:sldMkLst>
          <pc:docMk/>
          <pc:sldMk cId="1561160669" sldId="801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58:08.074" v="1346" actId="1076"/>
          <ac:spMkLst>
            <pc:docMk/>
            <pc:sldMk cId="1561160669" sldId="801"/>
            <ac:spMk id="4" creationId="{88F12F58-D7A8-2098-0AC8-3FBE8D74558E}"/>
          </ac:spMkLst>
        </pc:spChg>
        <pc:spChg chg="add mod">
          <ac:chgData name="Allana Cristine Marques Gonçalves" userId="S::allana.goncalves@defesa.gov.br::14cc0285-ee6d-4c5e-82da-c3015f2ab45b" providerId="AD" clId="Web-{87341716-B1D4-4DD5-A593-56C8E89073F1}" dt="2022-03-29T16:08:57.761" v="1446" actId="1076"/>
          <ac:spMkLst>
            <pc:docMk/>
            <pc:sldMk cId="1561160669" sldId="801"/>
            <ac:spMk id="6" creationId="{23CDAA02-8B05-7E68-35EA-ED6D4FE1B789}"/>
          </ac:spMkLst>
        </pc:spChg>
        <pc:spChg chg="add mod">
          <ac:chgData name="Allana Cristine Marques Gonçalves" userId="S::allana.goncalves@defesa.gov.br::14cc0285-ee6d-4c5e-82da-c3015f2ab45b" providerId="AD" clId="Web-{87341716-B1D4-4DD5-A593-56C8E89073F1}" dt="2022-03-29T16:08:57.777" v="1447" actId="1076"/>
          <ac:spMkLst>
            <pc:docMk/>
            <pc:sldMk cId="1561160669" sldId="801"/>
            <ac:spMk id="10" creationId="{220BBFA2-77F3-8716-6F18-4A90576DDF44}"/>
          </ac:spMkLst>
        </pc:spChg>
        <pc:picChg chg="add mod">
          <ac:chgData name="Allana Cristine Marques Gonçalves" userId="S::allana.goncalves@defesa.gov.br::14cc0285-ee6d-4c5e-82da-c3015f2ab45b" providerId="AD" clId="Web-{87341716-B1D4-4DD5-A593-56C8E89073F1}" dt="2022-03-29T16:07:51.525" v="1424" actId="14100"/>
          <ac:picMkLst>
            <pc:docMk/>
            <pc:sldMk cId="1561160669" sldId="801"/>
            <ac:picMk id="2" creationId="{9F54FA35-4B73-6FA4-436D-719FF96CF929}"/>
          </ac:picMkLst>
        </pc:picChg>
        <pc:picChg chg="add del mod">
          <ac:chgData name="Allana Cristine Marques Gonçalves" userId="S::allana.goncalves@defesa.gov.br::14cc0285-ee6d-4c5e-82da-c3015f2ab45b" providerId="AD" clId="Web-{87341716-B1D4-4DD5-A593-56C8E89073F1}" dt="2022-03-29T16:02:56.596" v="1377"/>
          <ac:picMkLst>
            <pc:docMk/>
            <pc:sldMk cId="1561160669" sldId="801"/>
            <ac:picMk id="3" creationId="{670F4203-229B-9AD2-E845-CDDCD148F41F}"/>
          </ac:picMkLst>
        </pc:picChg>
        <pc:picChg chg="add mod">
          <ac:chgData name="Allana Cristine Marques Gonçalves" userId="S::allana.goncalves@defesa.gov.br::14cc0285-ee6d-4c5e-82da-c3015f2ab45b" providerId="AD" clId="Web-{87341716-B1D4-4DD5-A593-56C8E89073F1}" dt="2022-03-29T16:07:15.212" v="1418" actId="1076"/>
          <ac:picMkLst>
            <pc:docMk/>
            <pc:sldMk cId="1561160669" sldId="801"/>
            <ac:picMk id="5" creationId="{D12AEB17-7DC7-5AF8-670C-9A40DA8D3654}"/>
          </ac:picMkLst>
        </pc:picChg>
      </pc:sldChg>
      <pc:sldChg chg="modSp del">
        <pc:chgData name="Allana Cristine Marques Gonçalves" userId="S::allana.goncalves@defesa.gov.br::14cc0285-ee6d-4c5e-82da-c3015f2ab45b" providerId="AD" clId="Web-{87341716-B1D4-4DD5-A593-56C8E89073F1}" dt="2022-03-29T16:09:00.011" v="1448"/>
        <pc:sldMkLst>
          <pc:docMk/>
          <pc:sldMk cId="899046154" sldId="802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6:08:26.745" v="1436" actId="20577"/>
          <ac:spMkLst>
            <pc:docMk/>
            <pc:sldMk cId="899046154" sldId="802"/>
            <ac:spMk id="4" creationId="{88F12F58-D7A8-2098-0AC8-3FBE8D74558E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87341716-B1D4-4DD5-A593-56C8E89073F1}" dt="2022-03-29T17:44:49.915" v="1821" actId="1076"/>
        <pc:sldMkLst>
          <pc:docMk/>
          <pc:sldMk cId="2150774058" sldId="803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7:44:49.915" v="1821" actId="1076"/>
          <ac:spMkLst>
            <pc:docMk/>
            <pc:sldMk cId="2150774058" sldId="803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87341716-B1D4-4DD5-A593-56C8E89073F1}" dt="2022-03-29T17:44:55.103" v="1822" actId="1076"/>
        <pc:sldMkLst>
          <pc:docMk/>
          <pc:sldMk cId="3701051210" sldId="804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7:44:55.103" v="1822" actId="1076"/>
          <ac:spMkLst>
            <pc:docMk/>
            <pc:sldMk cId="3701051210" sldId="804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7341716-B1D4-4DD5-A593-56C8E89073F1}" dt="2022-03-29T15:02:51.430" v="854" actId="20577"/>
        <pc:sldMkLst>
          <pc:docMk/>
          <pc:sldMk cId="3731757023" sldId="805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02:51.430" v="854" actId="20577"/>
          <ac:spMkLst>
            <pc:docMk/>
            <pc:sldMk cId="3731757023" sldId="805"/>
            <ac:spMk id="6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87341716-B1D4-4DD5-A593-56C8E89073F1}" dt="2022-03-29T16:23:57.908" v="1689" actId="1076"/>
        <pc:sldMkLst>
          <pc:docMk/>
          <pc:sldMk cId="3699250510" sldId="806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6:23:57.908" v="1689" actId="1076"/>
          <ac:spMkLst>
            <pc:docMk/>
            <pc:sldMk cId="3699250510" sldId="806"/>
            <ac:spMk id="5" creationId="{CB2E6C7F-5932-08CA-5C92-A0BA18E1508B}"/>
          </ac:spMkLst>
        </pc:spChg>
      </pc:sldChg>
      <pc:sldChg chg="addSp delSp modSp add replId">
        <pc:chgData name="Allana Cristine Marques Gonçalves" userId="S::allana.goncalves@defesa.gov.br::14cc0285-ee6d-4c5e-82da-c3015f2ab45b" providerId="AD" clId="Web-{87341716-B1D4-4DD5-A593-56C8E89073F1}" dt="2022-03-29T15:25:04.633" v="961" actId="1076"/>
        <pc:sldMkLst>
          <pc:docMk/>
          <pc:sldMk cId="968979803" sldId="807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4:15:02.370" v="539" actId="20577"/>
          <ac:spMkLst>
            <pc:docMk/>
            <pc:sldMk cId="968979803" sldId="807"/>
            <ac:spMk id="2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87341716-B1D4-4DD5-A593-56C8E89073F1}" dt="2022-03-29T14:14:35.228" v="509"/>
          <ac:spMkLst>
            <pc:docMk/>
            <pc:sldMk cId="968979803" sldId="807"/>
            <ac:spMk id="6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87341716-B1D4-4DD5-A593-56C8E89073F1}" dt="2022-03-29T15:22:23.483" v="933" actId="20577"/>
          <ac:spMkLst>
            <pc:docMk/>
            <pc:sldMk cId="968979803" sldId="807"/>
            <ac:spMk id="7" creationId="{A2E977A4-BB75-D325-D733-5272F5792514}"/>
          </ac:spMkLst>
        </pc:spChg>
        <pc:spChg chg="del">
          <ac:chgData name="Allana Cristine Marques Gonçalves" userId="S::allana.goncalves@defesa.gov.br::14cc0285-ee6d-4c5e-82da-c3015f2ab45b" providerId="AD" clId="Web-{87341716-B1D4-4DD5-A593-56C8E89073F1}" dt="2022-03-29T14:14:33.103" v="508"/>
          <ac:spMkLst>
            <pc:docMk/>
            <pc:sldMk cId="968979803" sldId="807"/>
            <ac:spMk id="8" creationId="{00000000-0000-0000-0000-000000000000}"/>
          </ac:spMkLst>
        </pc:spChg>
        <pc:picChg chg="del">
          <ac:chgData name="Allana Cristine Marques Gonçalves" userId="S::allana.goncalves@defesa.gov.br::14cc0285-ee6d-4c5e-82da-c3015f2ab45b" providerId="AD" clId="Web-{87341716-B1D4-4DD5-A593-56C8E89073F1}" dt="2022-03-29T14:14:36.916" v="510"/>
          <ac:picMkLst>
            <pc:docMk/>
            <pc:sldMk cId="968979803" sldId="807"/>
            <ac:picMk id="3" creationId="{A55B4344-076D-01EC-4049-1E81F2CE6868}"/>
          </ac:picMkLst>
        </pc:picChg>
        <pc:picChg chg="add mod">
          <ac:chgData name="Allana Cristine Marques Gonçalves" userId="S::allana.goncalves@defesa.gov.br::14cc0285-ee6d-4c5e-82da-c3015f2ab45b" providerId="AD" clId="Web-{87341716-B1D4-4DD5-A593-56C8E89073F1}" dt="2022-03-29T15:23:50.785" v="953" actId="1076"/>
          <ac:picMkLst>
            <pc:docMk/>
            <pc:sldMk cId="968979803" sldId="807"/>
            <ac:picMk id="5" creationId="{5F20B551-39E5-F092-894A-62A0BE93FD53}"/>
          </ac:picMkLst>
        </pc:picChg>
        <pc:picChg chg="add mod">
          <ac:chgData name="Allana Cristine Marques Gonçalves" userId="S::allana.goncalves@defesa.gov.br::14cc0285-ee6d-4c5e-82da-c3015f2ab45b" providerId="AD" clId="Web-{87341716-B1D4-4DD5-A593-56C8E89073F1}" dt="2022-03-29T15:25:04.633" v="961" actId="1076"/>
          <ac:picMkLst>
            <pc:docMk/>
            <pc:sldMk cId="968979803" sldId="807"/>
            <ac:picMk id="10" creationId="{01C1CDF3-870D-735E-DDBA-F4C7D14C7533}"/>
          </ac:picMkLst>
        </pc:picChg>
        <pc:picChg chg="add mod">
          <ac:chgData name="Allana Cristine Marques Gonçalves" userId="S::allana.goncalves@defesa.gov.br::14cc0285-ee6d-4c5e-82da-c3015f2ab45b" providerId="AD" clId="Web-{87341716-B1D4-4DD5-A593-56C8E89073F1}" dt="2022-03-29T15:24:29.506" v="959"/>
          <ac:picMkLst>
            <pc:docMk/>
            <pc:sldMk cId="968979803" sldId="807"/>
            <ac:picMk id="11" creationId="{987A95C6-2B6D-E65D-6A7B-DF890D75CACE}"/>
          </ac:picMkLst>
        </pc:picChg>
      </pc:sldChg>
      <pc:sldChg chg="modSp">
        <pc:chgData name="Allana Cristine Marques Gonçalves" userId="S::allana.goncalves@defesa.gov.br::14cc0285-ee6d-4c5e-82da-c3015f2ab45b" providerId="AD" clId="Web-{87341716-B1D4-4DD5-A593-56C8E89073F1}" dt="2022-03-29T15:26:45.608" v="986" actId="1076"/>
        <pc:sldMkLst>
          <pc:docMk/>
          <pc:sldMk cId="3740801411" sldId="808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5:26:45.608" v="986" actId="1076"/>
          <ac:spMkLst>
            <pc:docMk/>
            <pc:sldMk cId="3740801411" sldId="808"/>
            <ac:spMk id="9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5:25:52.511" v="971"/>
        <pc:sldMkLst>
          <pc:docMk/>
          <pc:sldMk cId="4076263865" sldId="809"/>
        </pc:sldMkLst>
        <pc:spChg chg="add">
          <ac:chgData name="Allana Cristine Marques Gonçalves" userId="S::allana.goncalves@defesa.gov.br::14cc0285-ee6d-4c5e-82da-c3015f2ab45b" providerId="AD" clId="Web-{87341716-B1D4-4DD5-A593-56C8E89073F1}" dt="2022-03-29T15:25:52.511" v="971"/>
          <ac:spMkLst>
            <pc:docMk/>
            <pc:sldMk cId="4076263865" sldId="809"/>
            <ac:spMk id="9" creationId="{741D2A38-8523-3E0A-DF27-A60948B24518}"/>
          </ac:spMkLst>
        </pc:spChg>
        <pc:spChg chg="del">
          <ac:chgData name="Allana Cristine Marques Gonçalves" userId="S::allana.goncalves@defesa.gov.br::14cc0285-ee6d-4c5e-82da-c3015f2ab45b" providerId="AD" clId="Web-{87341716-B1D4-4DD5-A593-56C8E89073F1}" dt="2022-03-29T15:25:52.105" v="970"/>
          <ac:spMkLst>
            <pc:docMk/>
            <pc:sldMk cId="4076263865" sldId="809"/>
            <ac:spMk id="12" creationId="{A4213281-717B-774D-114D-F0B7FD628F5A}"/>
          </ac:spMkLst>
        </pc:spChg>
        <pc:graphicFrameChg chg="mod">
          <ac:chgData name="Allana Cristine Marques Gonçalves" userId="S::allana.goncalves@defesa.gov.br::14cc0285-ee6d-4c5e-82da-c3015f2ab45b" providerId="AD" clId="Web-{87341716-B1D4-4DD5-A593-56C8E89073F1}" dt="2022-03-29T15:25:50.417" v="969" actId="1076"/>
          <ac:graphicFrameMkLst>
            <pc:docMk/>
            <pc:sldMk cId="4076263865" sldId="809"/>
            <ac:graphicFrameMk id="10" creationId="{AEC86DE3-DD98-057B-8F67-92DC3A5A5A75}"/>
          </ac:graphicFrameMkLst>
        </pc:graphicFrameChg>
      </pc:sldChg>
      <pc:sldChg chg="addSp delSp modSp">
        <pc:chgData name="Allana Cristine Marques Gonçalves" userId="S::allana.goncalves@defesa.gov.br::14cc0285-ee6d-4c5e-82da-c3015f2ab45b" providerId="AD" clId="Web-{87341716-B1D4-4DD5-A593-56C8E89073F1}" dt="2022-03-29T15:26:10.762" v="977" actId="1076"/>
        <pc:sldMkLst>
          <pc:docMk/>
          <pc:sldMk cId="2084656513" sldId="810"/>
        </pc:sldMkLst>
        <pc:spChg chg="del mod">
          <ac:chgData name="Allana Cristine Marques Gonçalves" userId="S::allana.goncalves@defesa.gov.br::14cc0285-ee6d-4c5e-82da-c3015f2ab45b" providerId="AD" clId="Web-{87341716-B1D4-4DD5-A593-56C8E89073F1}" dt="2022-03-29T15:25:58.433" v="974"/>
          <ac:spMkLst>
            <pc:docMk/>
            <pc:sldMk cId="2084656513" sldId="810"/>
            <ac:spMk id="4" creationId="{BA4CF30F-5C98-C55D-55C2-5DF599D26B0D}"/>
          </ac:spMkLst>
        </pc:spChg>
        <pc:spChg chg="add">
          <ac:chgData name="Allana Cristine Marques Gonçalves" userId="S::allana.goncalves@defesa.gov.br::14cc0285-ee6d-4c5e-82da-c3015f2ab45b" providerId="AD" clId="Web-{87341716-B1D4-4DD5-A593-56C8E89073F1}" dt="2022-03-29T15:25:58.933" v="975"/>
          <ac:spMkLst>
            <pc:docMk/>
            <pc:sldMk cId="2084656513" sldId="810"/>
            <ac:spMk id="9" creationId="{741D2A38-8523-3E0A-DF27-A60948B24518}"/>
          </ac:spMkLst>
        </pc:spChg>
        <pc:graphicFrameChg chg="mod modGraphic">
          <ac:chgData name="Allana Cristine Marques Gonçalves" userId="S::allana.goncalves@defesa.gov.br::14cc0285-ee6d-4c5e-82da-c3015f2ab45b" providerId="AD" clId="Web-{87341716-B1D4-4DD5-A593-56C8E89073F1}" dt="2022-03-29T15:26:10.762" v="977" actId="1076"/>
          <ac:graphicFrameMkLst>
            <pc:docMk/>
            <pc:sldMk cId="2084656513" sldId="810"/>
            <ac:graphicFrameMk id="3" creationId="{A69A2DAD-C4F0-8FD5-AE0F-B54A44A9DE2F}"/>
          </ac:graphicFrameMkLst>
        </pc:graphicFrameChg>
      </pc:sldChg>
      <pc:sldChg chg="addSp delSp modSp add replId">
        <pc:chgData name="Allana Cristine Marques Gonçalves" userId="S::allana.goncalves@defesa.gov.br::14cc0285-ee6d-4c5e-82da-c3015f2ab45b" providerId="AD" clId="Web-{87341716-B1D4-4DD5-A593-56C8E89073F1}" dt="2022-03-29T17:50:11.659" v="1864" actId="1076"/>
        <pc:sldMkLst>
          <pc:docMk/>
          <pc:sldMk cId="345473141" sldId="811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7:48:00.343" v="1829" actId="1076"/>
          <ac:spMkLst>
            <pc:docMk/>
            <pc:sldMk cId="345473141" sldId="811"/>
            <ac:spMk id="5" creationId="{CB2E6C7F-5932-08CA-5C92-A0BA18E1508B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6:20:40.325" v="1631"/>
          <ac:spMkLst>
            <pc:docMk/>
            <pc:sldMk cId="345473141" sldId="811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87341716-B1D4-4DD5-A593-56C8E89073F1}" dt="2022-03-29T16:16:20.710" v="1572" actId="1076"/>
          <ac:spMkLst>
            <pc:docMk/>
            <pc:sldMk cId="345473141" sldId="811"/>
            <ac:spMk id="8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87341716-B1D4-4DD5-A593-56C8E89073F1}" dt="2022-03-29T17:50:11.659" v="1864" actId="1076"/>
          <ac:spMkLst>
            <pc:docMk/>
            <pc:sldMk cId="345473141" sldId="811"/>
            <ac:spMk id="10" creationId="{A460E643-27CA-1A82-90AB-4CE51755D15F}"/>
          </ac:spMkLst>
        </pc:spChg>
        <pc:graphicFrameChg chg="add del mod">
          <ac:chgData name="Allana Cristine Marques Gonçalves" userId="S::allana.goncalves@defesa.gov.br::14cc0285-ee6d-4c5e-82da-c3015f2ab45b" providerId="AD" clId="Web-{87341716-B1D4-4DD5-A593-56C8E89073F1}" dt="2022-03-29T17:23:51.345" v="1696"/>
          <ac:graphicFrameMkLst>
            <pc:docMk/>
            <pc:sldMk cId="345473141" sldId="811"/>
            <ac:graphicFrameMk id="6" creationId="{00000000-0008-0000-0400-000002000000}"/>
          </ac:graphicFrameMkLst>
        </pc:graphicFrameChg>
        <pc:picChg chg="add mod">
          <ac:chgData name="Allana Cristine Marques Gonçalves" userId="S::allana.goncalves@defesa.gov.br::14cc0285-ee6d-4c5e-82da-c3015f2ab45b" providerId="AD" clId="Web-{87341716-B1D4-4DD5-A593-56C8E89073F1}" dt="2022-03-29T17:37:16.323" v="1727" actId="1076"/>
          <ac:picMkLst>
            <pc:docMk/>
            <pc:sldMk cId="345473141" sldId="811"/>
            <ac:picMk id="2" creationId="{5E931EA0-9187-3515-9B0E-5BD047D6DCBB}"/>
          </ac:picMkLst>
        </pc:picChg>
        <pc:picChg chg="del">
          <ac:chgData name="Allana Cristine Marques Gonçalves" userId="S::allana.goncalves@defesa.gov.br::14cc0285-ee6d-4c5e-82da-c3015f2ab45b" providerId="AD" clId="Web-{87341716-B1D4-4DD5-A593-56C8E89073F1}" dt="2022-03-29T14:43:00.485" v="815"/>
          <ac:picMkLst>
            <pc:docMk/>
            <pc:sldMk cId="345473141" sldId="811"/>
            <ac:picMk id="2" creationId="{F362D408-787C-28D3-9FA6-34B25B3A6CFC}"/>
          </ac:picMkLst>
        </pc:picChg>
        <pc:picChg chg="add mod">
          <ac:chgData name="Allana Cristine Marques Gonçalves" userId="S::allana.goncalves@defesa.gov.br::14cc0285-ee6d-4c5e-82da-c3015f2ab45b" providerId="AD" clId="Web-{87341716-B1D4-4DD5-A593-56C8E89073F1}" dt="2022-03-29T17:37:16.338" v="1728" actId="1076"/>
          <ac:picMkLst>
            <pc:docMk/>
            <pc:sldMk cId="345473141" sldId="811"/>
            <ac:picMk id="3" creationId="{A4BCD805-A002-C8CC-A899-9F2E752BADFA}"/>
          </ac:picMkLst>
        </pc:picChg>
        <pc:picChg chg="add mod">
          <ac:chgData name="Allana Cristine Marques Gonçalves" userId="S::allana.goncalves@defesa.gov.br::14cc0285-ee6d-4c5e-82da-c3015f2ab45b" providerId="AD" clId="Web-{87341716-B1D4-4DD5-A593-56C8E89073F1}" dt="2022-03-29T17:48:38.953" v="1835" actId="1076"/>
          <ac:picMkLst>
            <pc:docMk/>
            <pc:sldMk cId="345473141" sldId="811"/>
            <ac:picMk id="4" creationId="{F7584E1C-D4DE-FFBD-B9B1-2DBE118E435B}"/>
          </ac:picMkLst>
        </pc:picChg>
      </pc:sldChg>
      <pc:sldChg chg="modSp add replId">
        <pc:chgData name="Allana Cristine Marques Gonçalves" userId="S::allana.goncalves@defesa.gov.br::14cc0285-ee6d-4c5e-82da-c3015f2ab45b" providerId="AD" clId="Web-{87341716-B1D4-4DD5-A593-56C8E89073F1}" dt="2022-03-29T17:42:54.427" v="1818" actId="20577"/>
        <pc:sldMkLst>
          <pc:docMk/>
          <pc:sldMk cId="4225856909" sldId="812"/>
        </pc:sldMkLst>
        <pc:spChg chg="mod">
          <ac:chgData name="Allana Cristine Marques Gonçalves" userId="S::allana.goncalves@defesa.gov.br::14cc0285-ee6d-4c5e-82da-c3015f2ab45b" providerId="AD" clId="Web-{87341716-B1D4-4DD5-A593-56C8E89073F1}" dt="2022-03-29T17:42:54.427" v="1818" actId="20577"/>
          <ac:spMkLst>
            <pc:docMk/>
            <pc:sldMk cId="4225856909" sldId="812"/>
            <ac:spMk id="3" creationId="{840BC55B-3D4A-47C1-85F1-D72D6C4239C3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C141346D-5CE1-CE33-823B-192AF3FD5285}"/>
    <pc:docChg chg="modSld">
      <pc:chgData name="Allana Cristine Marques Gonçalves" userId="S::allana.goncalves@defesa.gov.br::14cc0285-ee6d-4c5e-82da-c3015f2ab45b" providerId="AD" clId="Web-{C141346D-5CE1-CE33-823B-192AF3FD5285}" dt="2022-03-29T11:09:30.302" v="5" actId="20577"/>
      <pc:docMkLst>
        <pc:docMk/>
      </pc:docMkLst>
      <pc:sldChg chg="modSp">
        <pc:chgData name="Allana Cristine Marques Gonçalves" userId="S::allana.goncalves@defesa.gov.br::14cc0285-ee6d-4c5e-82da-c3015f2ab45b" providerId="AD" clId="Web-{C141346D-5CE1-CE33-823B-192AF3FD5285}" dt="2022-03-29T11:08:56.113" v="4" actId="1076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C141346D-5CE1-CE33-823B-192AF3FD5285}" dt="2022-03-29T11:08:56.113" v="4" actId="1076"/>
          <ac:spMkLst>
            <pc:docMk/>
            <pc:sldMk cId="3063329352" sldId="256"/>
            <ac:spMk id="5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141346D-5CE1-CE33-823B-192AF3FD5285}" dt="2022-03-29T11:09:30.302" v="5" actId="20577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C141346D-5CE1-CE33-823B-192AF3FD5285}" dt="2022-03-29T11:09:30.302" v="5" actId="20577"/>
          <ac:spMkLst>
            <pc:docMk/>
            <pc:sldMk cId="1771336840" sldId="688"/>
            <ac:spMk id="3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0E7065DE-2F47-0312-1987-D84B2A06C408}"/>
    <pc:docChg chg="modSld">
      <pc:chgData name="Allana Cristine Marques Gonçalves" userId="S::allana.goncalves@defesa.gov.br::14cc0285-ee6d-4c5e-82da-c3015f2ab45b" providerId="AD" clId="Web-{0E7065DE-2F47-0312-1987-D84B2A06C408}" dt="2022-03-30T12:39:27.023" v="58" actId="1076"/>
      <pc:docMkLst>
        <pc:docMk/>
      </pc:docMkLst>
      <pc:sldChg chg="modSp">
        <pc:chgData name="Allana Cristine Marques Gonçalves" userId="S::allana.goncalves@defesa.gov.br::14cc0285-ee6d-4c5e-82da-c3015f2ab45b" providerId="AD" clId="Web-{0E7065DE-2F47-0312-1987-D84B2A06C408}" dt="2022-03-30T12:39:11.225" v="56" actId="1076"/>
        <pc:sldMkLst>
          <pc:docMk/>
          <pc:sldMk cId="1221312305" sldId="791"/>
        </pc:sldMkLst>
        <pc:picChg chg="mod">
          <ac:chgData name="Allana Cristine Marques Gonçalves" userId="S::allana.goncalves@defesa.gov.br::14cc0285-ee6d-4c5e-82da-c3015f2ab45b" providerId="AD" clId="Web-{0E7065DE-2F47-0312-1987-D84B2A06C408}" dt="2022-03-30T12:39:11.225" v="56" actId="1076"/>
          <ac:picMkLst>
            <pc:docMk/>
            <pc:sldMk cId="1221312305" sldId="791"/>
            <ac:picMk id="11" creationId="{4999627F-A009-3BFE-04A8-12517C7C8707}"/>
          </ac:picMkLst>
        </pc:picChg>
      </pc:sldChg>
      <pc:sldChg chg="modSp">
        <pc:chgData name="Allana Cristine Marques Gonçalves" userId="S::allana.goncalves@defesa.gov.br::14cc0285-ee6d-4c5e-82da-c3015f2ab45b" providerId="AD" clId="Web-{0E7065DE-2F47-0312-1987-D84B2A06C408}" dt="2022-03-30T12:39:27.023" v="58" actId="1076"/>
        <pc:sldMkLst>
          <pc:docMk/>
          <pc:sldMk cId="3699250510" sldId="806"/>
        </pc:sldMkLst>
        <pc:spChg chg="mod">
          <ac:chgData name="Allana Cristine Marques Gonçalves" userId="S::allana.goncalves@defesa.gov.br::14cc0285-ee6d-4c5e-82da-c3015f2ab45b" providerId="AD" clId="Web-{0E7065DE-2F47-0312-1987-D84B2A06C408}" dt="2022-03-30T12:39:27.023" v="58" actId="1076"/>
          <ac:spMkLst>
            <pc:docMk/>
            <pc:sldMk cId="3699250510" sldId="806"/>
            <ac:spMk id="5" creationId="{CB2E6C7F-5932-08CA-5C92-A0BA18E1508B}"/>
          </ac:spMkLst>
        </pc:spChg>
        <pc:picChg chg="mod">
          <ac:chgData name="Allana Cristine Marques Gonçalves" userId="S::allana.goncalves@defesa.gov.br::14cc0285-ee6d-4c5e-82da-c3015f2ab45b" providerId="AD" clId="Web-{0E7065DE-2F47-0312-1987-D84B2A06C408}" dt="2022-03-30T12:39:16.694" v="57" actId="1076"/>
          <ac:picMkLst>
            <pc:docMk/>
            <pc:sldMk cId="3699250510" sldId="806"/>
            <ac:picMk id="2" creationId="{F362D408-787C-28D3-9FA6-34B25B3A6CFC}"/>
          </ac:picMkLst>
        </pc:picChg>
      </pc:sldChg>
      <pc:sldChg chg="modSp">
        <pc:chgData name="Allana Cristine Marques Gonçalves" userId="S::allana.goncalves@defesa.gov.br::14cc0285-ee6d-4c5e-82da-c3015f2ab45b" providerId="AD" clId="Web-{0E7065DE-2F47-0312-1987-D84B2A06C408}" dt="2022-03-30T12:37:15.781" v="46" actId="1076"/>
        <pc:sldMkLst>
          <pc:docMk/>
          <pc:sldMk cId="345473141" sldId="811"/>
        </pc:sldMkLst>
        <pc:spChg chg="mod">
          <ac:chgData name="Allana Cristine Marques Gonçalves" userId="S::allana.goncalves@defesa.gov.br::14cc0285-ee6d-4c5e-82da-c3015f2ab45b" providerId="AD" clId="Web-{0E7065DE-2F47-0312-1987-D84B2A06C408}" dt="2022-03-30T12:37:15.781" v="46" actId="1076"/>
          <ac:spMkLst>
            <pc:docMk/>
            <pc:sldMk cId="345473141" sldId="811"/>
            <ac:spMk id="5" creationId="{CB2E6C7F-5932-08CA-5C92-A0BA18E1508B}"/>
          </ac:spMkLst>
        </pc:spChg>
      </pc:sldChg>
    </pc:docChg>
  </pc:docChgLst>
  <pc:docChgLst>
    <pc:chgData name="Hermógenes Ramos Batista Correia" userId="S::hermogenes.correia@defesa.gov.br::4fb3be60-95f9-4f82-99a3-3d66ebd25a0d" providerId="AD" clId="Web-{AD595267-A086-FF00-126F-ED2F36E9B1A0}"/>
    <pc:docChg chg="addSld modSld sldOrd">
      <pc:chgData name="Hermógenes Ramos Batista Correia" userId="S::hermogenes.correia@defesa.gov.br::4fb3be60-95f9-4f82-99a3-3d66ebd25a0d" providerId="AD" clId="Web-{AD595267-A086-FF00-126F-ED2F36E9B1A0}" dt="2022-03-29T14:38:46.689" v="151"/>
      <pc:docMkLst>
        <pc:docMk/>
      </pc:docMkLst>
      <pc:sldChg chg="modSp">
        <pc:chgData name="Hermógenes Ramos Batista Correia" userId="S::hermogenes.correia@defesa.gov.br::4fb3be60-95f9-4f82-99a3-3d66ebd25a0d" providerId="AD" clId="Web-{AD595267-A086-FF00-126F-ED2F36E9B1A0}" dt="2022-03-29T14:14:50.241" v="27" actId="20577"/>
        <pc:sldMkLst>
          <pc:docMk/>
          <pc:sldMk cId="3891311866" sldId="638"/>
        </pc:sldMkLst>
        <pc:spChg chg="mod">
          <ac:chgData name="Hermógenes Ramos Batista Correia" userId="S::hermogenes.correia@defesa.gov.br::4fb3be60-95f9-4f82-99a3-3d66ebd25a0d" providerId="AD" clId="Web-{AD595267-A086-FF00-126F-ED2F36E9B1A0}" dt="2022-03-29T14:14:50.241" v="27" actId="20577"/>
          <ac:spMkLst>
            <pc:docMk/>
            <pc:sldMk cId="3891311866" sldId="638"/>
            <ac:spMk id="6" creationId="{00000000-0000-0000-0000-000000000000}"/>
          </ac:spMkLst>
        </pc:spChg>
      </pc:sldChg>
      <pc:sldChg chg="ord">
        <pc:chgData name="Hermógenes Ramos Batista Correia" userId="S::hermogenes.correia@defesa.gov.br::4fb3be60-95f9-4f82-99a3-3d66ebd25a0d" providerId="AD" clId="Web-{AD595267-A086-FF00-126F-ED2F36E9B1A0}" dt="2022-03-29T14:15:25.461" v="29"/>
        <pc:sldMkLst>
          <pc:docMk/>
          <pc:sldMk cId="3645355723" sldId="648"/>
        </pc:sldMkLst>
      </pc:sldChg>
      <pc:sldChg chg="addSp delSp modSp">
        <pc:chgData name="Hermógenes Ramos Batista Correia" userId="S::hermogenes.correia@defesa.gov.br::4fb3be60-95f9-4f82-99a3-3d66ebd25a0d" providerId="AD" clId="Web-{AD595267-A086-FF00-126F-ED2F36E9B1A0}" dt="2022-03-29T14:38:34.314" v="149" actId="14100"/>
        <pc:sldMkLst>
          <pc:docMk/>
          <pc:sldMk cId="1550712514" sldId="786"/>
        </pc:sldMkLst>
        <pc:spChg chg="add del">
          <ac:chgData name="Hermógenes Ramos Batista Correia" userId="S::hermogenes.correia@defesa.gov.br::4fb3be60-95f9-4f82-99a3-3d66ebd25a0d" providerId="AD" clId="Web-{AD595267-A086-FF00-126F-ED2F36E9B1A0}" dt="2022-03-29T14:37:38.125" v="145"/>
          <ac:spMkLst>
            <pc:docMk/>
            <pc:sldMk cId="1550712514" sldId="786"/>
            <ac:spMk id="5" creationId="{6FA74FC4-5D08-8AD2-A12C-09A438FFB312}"/>
          </ac:spMkLst>
        </pc:spChg>
        <pc:spChg chg="add mod">
          <ac:chgData name="Hermógenes Ramos Batista Correia" userId="S::hermogenes.correia@defesa.gov.br::4fb3be60-95f9-4f82-99a3-3d66ebd25a0d" providerId="AD" clId="Web-{AD595267-A086-FF00-126F-ED2F36E9B1A0}" dt="2022-03-29T14:38:34.314" v="149" actId="14100"/>
          <ac:spMkLst>
            <pc:docMk/>
            <pc:sldMk cId="1550712514" sldId="786"/>
            <ac:spMk id="6" creationId="{742FA583-B4CF-34E4-DCDB-DAF21AD86BAB}"/>
          </ac:spMkLst>
        </pc:spChg>
        <pc:spChg chg="del">
          <ac:chgData name="Hermógenes Ramos Batista Correia" userId="S::hermogenes.correia@defesa.gov.br::4fb3be60-95f9-4f82-99a3-3d66ebd25a0d" providerId="AD" clId="Web-{AD595267-A086-FF00-126F-ED2F36E9B1A0}" dt="2022-03-29T14:22:06.129" v="33"/>
          <ac:spMkLst>
            <pc:docMk/>
            <pc:sldMk cId="1550712514" sldId="786"/>
            <ac:spMk id="9" creationId="{00000000-0000-0000-0000-000000000000}"/>
          </ac:spMkLst>
        </pc:spChg>
        <pc:graphicFrameChg chg="add mod modGraphic">
          <ac:chgData name="Hermógenes Ramos Batista Correia" userId="S::hermogenes.correia@defesa.gov.br::4fb3be60-95f9-4f82-99a3-3d66ebd25a0d" providerId="AD" clId="Web-{AD595267-A086-FF00-126F-ED2F36E9B1A0}" dt="2022-03-29T14:33:21.805" v="104"/>
          <ac:graphicFrameMkLst>
            <pc:docMk/>
            <pc:sldMk cId="1550712514" sldId="786"/>
            <ac:graphicFrameMk id="4" creationId="{B153D3C2-481D-471F-96B5-0469538C5A7B}"/>
          </ac:graphicFrameMkLst>
        </pc:graphicFrameChg>
        <pc:picChg chg="del">
          <ac:chgData name="Hermógenes Ramos Batista Correia" userId="S::hermogenes.correia@defesa.gov.br::4fb3be60-95f9-4f82-99a3-3d66ebd25a0d" providerId="AD" clId="Web-{AD595267-A086-FF00-126F-ED2F36E9B1A0}" dt="2022-03-29T14:21:49.238" v="32"/>
          <ac:picMkLst>
            <pc:docMk/>
            <pc:sldMk cId="1550712514" sldId="786"/>
            <ac:picMk id="2" creationId="{00000000-0000-0000-0000-000000000000}"/>
          </ac:picMkLst>
        </pc:picChg>
      </pc:sldChg>
      <pc:sldChg chg="add replId">
        <pc:chgData name="Hermógenes Ramos Batista Correia" userId="S::hermogenes.correia@defesa.gov.br::4fb3be60-95f9-4f82-99a3-3d66ebd25a0d" providerId="AD" clId="Web-{AD595267-A086-FF00-126F-ED2F36E9B1A0}" dt="2022-03-29T14:21:12.690" v="30"/>
        <pc:sldMkLst>
          <pc:docMk/>
          <pc:sldMk cId="3740801411" sldId="808"/>
        </pc:sldMkLst>
      </pc:sldChg>
      <pc:sldChg chg="addSp delSp modSp add replId">
        <pc:chgData name="Hermógenes Ramos Batista Correia" userId="S::hermogenes.correia@defesa.gov.br::4fb3be60-95f9-4f82-99a3-3d66ebd25a0d" providerId="AD" clId="Web-{AD595267-A086-FF00-126F-ED2F36E9B1A0}" dt="2022-03-29T14:38:44.596" v="150"/>
        <pc:sldMkLst>
          <pc:docMk/>
          <pc:sldMk cId="4076263865" sldId="809"/>
        </pc:sldMkLst>
        <pc:spChg chg="add">
          <ac:chgData name="Hermógenes Ramos Batista Correia" userId="S::hermogenes.correia@defesa.gov.br::4fb3be60-95f9-4f82-99a3-3d66ebd25a0d" providerId="AD" clId="Web-{AD595267-A086-FF00-126F-ED2F36E9B1A0}" dt="2022-03-29T14:38:44.596" v="150"/>
          <ac:spMkLst>
            <pc:docMk/>
            <pc:sldMk cId="4076263865" sldId="809"/>
            <ac:spMk id="12" creationId="{A4213281-717B-774D-114D-F0B7FD628F5A}"/>
          </ac:spMkLst>
        </pc:spChg>
        <pc:graphicFrameChg chg="add del mod">
          <ac:chgData name="Hermógenes Ramos Batista Correia" userId="S::hermogenes.correia@defesa.gov.br::4fb3be60-95f9-4f82-99a3-3d66ebd25a0d" providerId="AD" clId="Web-{AD595267-A086-FF00-126F-ED2F36E9B1A0}" dt="2022-03-29T14:24:53.899" v="39"/>
          <ac:graphicFrameMkLst>
            <pc:docMk/>
            <pc:sldMk cId="4076263865" sldId="809"/>
            <ac:graphicFrameMk id="3" creationId="{504E0553-E7C8-E615-2C29-4C29919E62AD}"/>
          </ac:graphicFrameMkLst>
        </pc:graphicFrameChg>
        <pc:graphicFrameChg chg="del">
          <ac:chgData name="Hermógenes Ramos Batista Correia" userId="S::hermogenes.correia@defesa.gov.br::4fb3be60-95f9-4f82-99a3-3d66ebd25a0d" providerId="AD" clId="Web-{AD595267-A086-FF00-126F-ED2F36E9B1A0}" dt="2022-03-29T14:24:23.305" v="37"/>
          <ac:graphicFrameMkLst>
            <pc:docMk/>
            <pc:sldMk cId="4076263865" sldId="809"/>
            <ac:graphicFrameMk id="4" creationId="{B153D3C2-481D-471F-96B5-0469538C5A7B}"/>
          </ac:graphicFrameMkLst>
        </pc:graphicFrameChg>
        <pc:graphicFrameChg chg="add del mod modGraphic">
          <ac:chgData name="Hermógenes Ramos Batista Correia" userId="S::hermogenes.correia@defesa.gov.br::4fb3be60-95f9-4f82-99a3-3d66ebd25a0d" providerId="AD" clId="Web-{AD595267-A086-FF00-126F-ED2F36E9B1A0}" dt="2022-03-29T14:26:00.182" v="77"/>
          <ac:graphicFrameMkLst>
            <pc:docMk/>
            <pc:sldMk cId="4076263865" sldId="809"/>
            <ac:graphicFrameMk id="6" creationId="{80FF6895-F0AD-166F-9523-258517949DA3}"/>
          </ac:graphicFrameMkLst>
        </pc:graphicFrameChg>
        <pc:graphicFrameChg chg="add mod modGraphic">
          <ac:chgData name="Hermógenes Ramos Batista Correia" userId="S::hermogenes.correia@defesa.gov.br::4fb3be60-95f9-4f82-99a3-3d66ebd25a0d" providerId="AD" clId="Web-{AD595267-A086-FF00-126F-ED2F36E9B1A0}" dt="2022-03-29T14:34:47.698" v="125"/>
          <ac:graphicFrameMkLst>
            <pc:docMk/>
            <pc:sldMk cId="4076263865" sldId="809"/>
            <ac:graphicFrameMk id="10" creationId="{AEC86DE3-DD98-057B-8F67-92DC3A5A5A75}"/>
          </ac:graphicFrameMkLst>
        </pc:graphicFrameChg>
      </pc:sldChg>
      <pc:sldChg chg="addSp delSp modSp add replId">
        <pc:chgData name="Hermógenes Ramos Batista Correia" userId="S::hermogenes.correia@defesa.gov.br::4fb3be60-95f9-4f82-99a3-3d66ebd25a0d" providerId="AD" clId="Web-{AD595267-A086-FF00-126F-ED2F36E9B1A0}" dt="2022-03-29T14:38:46.689" v="151"/>
        <pc:sldMkLst>
          <pc:docMk/>
          <pc:sldMk cId="2084656513" sldId="810"/>
        </pc:sldMkLst>
        <pc:spChg chg="add">
          <ac:chgData name="Hermógenes Ramos Batista Correia" userId="S::hermogenes.correia@defesa.gov.br::4fb3be60-95f9-4f82-99a3-3d66ebd25a0d" providerId="AD" clId="Web-{AD595267-A086-FF00-126F-ED2F36E9B1A0}" dt="2022-03-29T14:38:46.689" v="151"/>
          <ac:spMkLst>
            <pc:docMk/>
            <pc:sldMk cId="2084656513" sldId="810"/>
            <ac:spMk id="4" creationId="{BA4CF30F-5C98-C55D-55C2-5DF599D26B0D}"/>
          </ac:spMkLst>
        </pc:spChg>
        <pc:graphicFrameChg chg="add mod modGraphic">
          <ac:chgData name="Hermógenes Ramos Batista Correia" userId="S::hermogenes.correia@defesa.gov.br::4fb3be60-95f9-4f82-99a3-3d66ebd25a0d" providerId="AD" clId="Web-{AD595267-A086-FF00-126F-ED2F36E9B1A0}" dt="2022-03-29T14:36:36.045" v="141" actId="1076"/>
          <ac:graphicFrameMkLst>
            <pc:docMk/>
            <pc:sldMk cId="2084656513" sldId="810"/>
            <ac:graphicFrameMk id="3" creationId="{A69A2DAD-C4F0-8FD5-AE0F-B54A44A9DE2F}"/>
          </ac:graphicFrameMkLst>
        </pc:graphicFrameChg>
        <pc:graphicFrameChg chg="del">
          <ac:chgData name="Hermógenes Ramos Batista Correia" userId="S::hermogenes.correia@defesa.gov.br::4fb3be60-95f9-4f82-99a3-3d66ebd25a0d" providerId="AD" clId="Web-{AD595267-A086-FF00-126F-ED2F36E9B1A0}" dt="2022-03-29T14:32:27.147" v="97"/>
          <ac:graphicFrameMkLst>
            <pc:docMk/>
            <pc:sldMk cId="2084656513" sldId="810"/>
            <ac:graphicFrameMk id="10" creationId="{AEC86DE3-DD98-057B-8F67-92DC3A5A5A75}"/>
          </ac:graphicFrameMkLst>
        </pc:graphicFrameChg>
      </pc:sldChg>
    </pc:docChg>
  </pc:docChgLst>
  <pc:docChgLst>
    <pc:chgData name="Allana Cristine Marques Gonçalves" userId="S::allana.goncalves@defesa.gov.br::14cc0285-ee6d-4c5e-82da-c3015f2ab45b" providerId="AD" clId="Web-{E9347E39-3ACF-6FF8-E4B6-501E8CEE78E0}"/>
    <pc:docChg chg="modSld">
      <pc:chgData name="Allana Cristine Marques Gonçalves" userId="S::allana.goncalves@defesa.gov.br::14cc0285-ee6d-4c5e-82da-c3015f2ab45b" providerId="AD" clId="Web-{E9347E39-3ACF-6FF8-E4B6-501E8CEE78E0}" dt="2022-03-29T18:31:01.728" v="15" actId="20577"/>
      <pc:docMkLst>
        <pc:docMk/>
      </pc:docMkLst>
      <pc:sldChg chg="modSp">
        <pc:chgData name="Allana Cristine Marques Gonçalves" userId="S::allana.goncalves@defesa.gov.br::14cc0285-ee6d-4c5e-82da-c3015f2ab45b" providerId="AD" clId="Web-{E9347E39-3ACF-6FF8-E4B6-501E8CEE78E0}" dt="2022-03-29T18:31:01.728" v="15" actId="20577"/>
        <pc:sldMkLst>
          <pc:docMk/>
          <pc:sldMk cId="1486733225" sldId="769"/>
        </pc:sldMkLst>
        <pc:spChg chg="mod">
          <ac:chgData name="Allana Cristine Marques Gonçalves" userId="S::allana.goncalves@defesa.gov.br::14cc0285-ee6d-4c5e-82da-c3015f2ab45b" providerId="AD" clId="Web-{E9347E39-3ACF-6FF8-E4B6-501E8CEE78E0}" dt="2022-03-29T18:31:01.728" v="15" actId="20577"/>
          <ac:spMkLst>
            <pc:docMk/>
            <pc:sldMk cId="1486733225" sldId="769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E9347E39-3ACF-6FF8-E4B6-501E8CEE78E0}" dt="2022-03-29T18:29:16.850" v="8" actId="1076"/>
        <pc:sldMkLst>
          <pc:docMk/>
          <pc:sldMk cId="1561160669" sldId="801"/>
        </pc:sldMkLst>
        <pc:picChg chg="mod">
          <ac:chgData name="Allana Cristine Marques Gonçalves" userId="S::allana.goncalves@defesa.gov.br::14cc0285-ee6d-4c5e-82da-c3015f2ab45b" providerId="AD" clId="Web-{E9347E39-3ACF-6FF8-E4B6-501E8CEE78E0}" dt="2022-03-29T18:29:16.850" v="8" actId="1076"/>
          <ac:picMkLst>
            <pc:docMk/>
            <pc:sldMk cId="1561160669" sldId="801"/>
            <ac:picMk id="2" creationId="{9F54FA35-4B73-6FA4-436D-719FF96CF92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2195-26BA-48F5-9CBA-46A1544A61C2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283A-F901-4E35-B9C1-459C2059132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7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A928-6437-4583-A1A8-3227C9FF06E8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F470-26C7-471C-921D-9F8B8987BE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408DF-C96A-4545-834F-B0E2D748C5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Título do slide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efesamd.sharepoint.com/:w:/r/sites/CGD/_layouts/15/Doc.aspx?sourcedoc=%7B1B87B4D1-8B3F-471C-B1AC-1C7E5B447A62%7D&amp;file=Anexo%20A%20-%20REVIS%C3%83O%20DA%20PORTARIA%20DE%20INSTITUI%C3%87%C3%83O%20DO%20CGD.docx&amp;action=default&amp;mobileredirect=tru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fesamd.sharepoint.com/:x:/s/GEGOVTI/EZwBo7bTrPBIo_jNkoyWQkoBtIA62RTTSCU-SooDT19jfg?e=LtiXc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svg"/><Relationship Id="rId7" Type="http://schemas.openxmlformats.org/officeDocument/2006/relationships/hyperlink" Target="https://defesamd.sharepoint.com/:x:/s/CGD/EZj_8CcTJSdOhRsMPnuixzUBBrIkf1ZlQzmTYObQ8ryJT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3.svg"/><Relationship Id="rId5" Type="http://schemas.openxmlformats.org/officeDocument/2006/relationships/image" Target="../media/image26.sv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9-2022/2021/lei/L14133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v.br/governodigital/pt-br/sisp/sobre-o-si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i.defesa.gov.br/sei/controlador.php?acao=rel_bloco_protocolo_listar&amp;id_bloco=372102&amp;infra_sistema=100000100&amp;infra_unidade_atual=110002143&amp;infra_hash=b922b33f4e472829e59a59ca3635d04ca48ce6621559836fa89e6e5ca0f302f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fesamd.sharepoint.com/:w:/r/sites/CGD/_layouts/15/Doc.aspx?sourcedoc=%7B1B87B4D1-8B3F-471C-B1AC-1C7E5B447A62%7D&amp;file=Anexo%20A%20-%20REVIS%C3%83O%20DA%20PORTARIA%20DE%20INSTITUI%C3%87%C3%83O%20DO%20CGD.docx&amp;action=default&amp;mobileredirect=tru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fesamd.sharepoint.com/:w:/r/sites/CGD/_layouts/15/Doc.aspx?sourcedoc=%7B1B87B4D1-8B3F-471C-B1AC-1C7E5B447A62%7D&amp;file=Anexo%20A%20-%20REVIS%C3%83O%20DA%20PORTARIA%20DE%20INSTITUI%C3%87%C3%83O%20DO%20CGD.docx&amp;action=default&amp;mobileredirect=tru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re-MD-modelo-SG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0"/>
            <a:ext cx="9141420" cy="6858000"/>
          </a:xfrm>
          <a:prstGeom prst="rect">
            <a:avLst/>
          </a:prstGeom>
        </p:spPr>
      </p:pic>
      <p:sp>
        <p:nvSpPr>
          <p:cNvPr id="9" name="Round Diagonal Corner Rectangle 6"/>
          <p:cNvSpPr/>
          <p:nvPr/>
        </p:nvSpPr>
        <p:spPr>
          <a:xfrm rot="5400000" flipV="1">
            <a:off x="-994668" y="1169632"/>
            <a:ext cx="3701790" cy="13560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2212257" y="6180197"/>
            <a:ext cx="68394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/>
              <a:t>Horário: 15h às 17h do dia 30 de março de 2022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-1" y="1786855"/>
            <a:ext cx="9141421" cy="249706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78209" y="715652"/>
            <a:ext cx="135603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0312" y="1990180"/>
            <a:ext cx="7595044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/>
              <a:t>Comitê</a:t>
            </a:r>
            <a:r>
              <a:rPr lang="en-US" b="1"/>
              <a:t> de </a:t>
            </a:r>
            <a:r>
              <a:rPr lang="en-US" b="1" err="1"/>
              <a:t>Governança</a:t>
            </a:r>
            <a:r>
              <a:rPr lang="en-US" b="1"/>
              <a:t> Digital do MD:</a:t>
            </a:r>
            <a:endParaRPr lang="en-US" b="1">
              <a:cs typeface="Calibri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b="1"/>
              <a:t>Deliberação e Aprovação da Minuta de Portaria que institui o CGD;</a:t>
            </a:r>
            <a:endParaRPr lang="pt-PT" b="1">
              <a:ea typeface="Calibri"/>
              <a:cs typeface="Calibri"/>
            </a:endParaRPr>
          </a:p>
          <a:p>
            <a:pPr marL="457200" indent="-457200"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pt-PT" b="1">
                <a:cs typeface="Calibri"/>
              </a:rPr>
              <a:t>Plano de Ação - TCU;</a:t>
            </a:r>
            <a:endParaRPr lang="pt-PT" b="1">
              <a:ea typeface="Calibri"/>
              <a:cs typeface="Calibri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b="1">
                <a:cs typeface="Calibri"/>
              </a:rPr>
              <a:t>Deliberação e Aprovação da 2º revisão do PDTIC- 2020/2023;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PT" b="1">
                <a:cs typeface="Calibri"/>
              </a:rPr>
              <a:t>Encaminhamento das demandas de aquisições para o PGC/PCA de 2023.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23DC277-FEA5-4D81-A382-A0FC9CA3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3" y="2226693"/>
            <a:ext cx="1344283" cy="8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3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38181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34944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Portaria de Instituição do CGD</a:t>
            </a:r>
            <a:endParaRPr lang="pt-B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69A2DAD-C4F0-8FD5-AE0F-B54A44A9D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35110"/>
              </p:ext>
            </p:extLst>
          </p:nvPr>
        </p:nvGraphicFramePr>
        <p:xfrm>
          <a:off x="264239" y="1423358"/>
          <a:ext cx="8629623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879">
                  <a:extLst>
                    <a:ext uri="{9D8B030D-6E8A-4147-A177-3AD203B41FA5}">
                      <a16:colId xmlns:a16="http://schemas.microsoft.com/office/drawing/2014/main" val="688381540"/>
                    </a:ext>
                  </a:extLst>
                </a:gridCol>
                <a:gridCol w="3471585">
                  <a:extLst>
                    <a:ext uri="{9D8B030D-6E8A-4147-A177-3AD203B41FA5}">
                      <a16:colId xmlns:a16="http://schemas.microsoft.com/office/drawing/2014/main" val="1327906906"/>
                    </a:ext>
                  </a:extLst>
                </a:gridCol>
                <a:gridCol w="1776159">
                  <a:extLst>
                    <a:ext uri="{9D8B030D-6E8A-4147-A177-3AD203B41FA5}">
                      <a16:colId xmlns:a16="http://schemas.microsoft.com/office/drawing/2014/main" val="170767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pt-BR" sz="1100" b="0" i="0" u="none" strike="noStrike" noProof="0">
                          <a:effectLst/>
                          <a:latin typeface="Calibri"/>
                        </a:rPr>
                        <a:t>Art. 3º  O CGD é composto pelos seguintes membros: </a:t>
                      </a:r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pt-BR" sz="1100" b="0" i="0" u="none" strike="noStrike" noProof="0">
                          <a:effectLst/>
                          <a:latin typeface="Calibri"/>
                        </a:rPr>
                        <a:t>Art. 4º O CGD-MD será composto pelos seguintes membros:  </a:t>
                      </a:r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endParaRPr lang="pt-BR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534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§ 1º Cada membro do CGD terá um suplente, que o substituirá em suas ausências e impedimento.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§ 1º Os </a:t>
                      </a:r>
                      <a:r>
                        <a:rPr lang="pt-BR" sz="1100" b="1">
                          <a:effectLst/>
                        </a:rPr>
                        <a:t>membros titulares </a:t>
                      </a:r>
                      <a:r>
                        <a:rPr lang="pt-BR" sz="1100">
                          <a:effectLst/>
                        </a:rPr>
                        <a:t>do CGD-MD, de que tratam os incisos I a V do caput, serão ocupantes de Cargos Comissionados Executivos (CCE) ou Funções Comissionadas Executivas (FCE) de nível equivalente ou superior ao </a:t>
                      </a:r>
                      <a:r>
                        <a:rPr lang="pt-BR" sz="1100" b="1">
                          <a:effectLst/>
                        </a:rPr>
                        <a:t>nível 15</a:t>
                      </a:r>
                      <a:r>
                        <a:rPr lang="pt-BR" sz="1100">
                          <a:effectLst/>
                        </a:rPr>
                        <a:t>. 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READEQUAÇÃO TEXTUAL.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0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§ 2º Os membros titulares de que tratam os incisos I, II e III do caput deverão ser oficiais-generais ou, se civis, servidores ocupantes de cargo em comissão ou função de confiança equivalente ou superior ao nível 101.5 do Grupo-Direção e Assessoramento Superiores - DAS ou das Funções Comissionadas do Poder Executivo - FCPE, e os suplentes poderão ser oficiais superiores ou servidores ocupantes de cargo em comissão ou função de confiança equivalente ou superior ao nível 101.3 do DAS ou das FCPE.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§ 2º Os membros (titulares e suplentes) do CGD-MD serão indicados e designados em Portaria do Ministro de Estado da Defesa, devendo os </a:t>
                      </a:r>
                      <a:r>
                        <a:rPr lang="pt-BR" sz="1100" b="1">
                          <a:effectLst/>
                        </a:rPr>
                        <a:t>suplentes </a:t>
                      </a:r>
                      <a:r>
                        <a:rPr lang="pt-BR" sz="1100">
                          <a:effectLst/>
                        </a:rPr>
                        <a:t>serem oficiais superiores ou servidores ocupantes de Cargos Comissionados Executivos (CCE) ou Funções Comissionadas Executivas (FCE) equivalente ou superior ao </a:t>
                      </a:r>
                      <a:r>
                        <a:rPr lang="pt-BR" sz="1100" b="1">
                          <a:effectLst/>
                        </a:rPr>
                        <a:t>nível 10. </a:t>
                      </a:r>
                      <a:r>
                        <a:rPr lang="pt-BR" sz="1100">
                          <a:effectLst/>
                        </a:rPr>
                        <a:t> 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READEQUAÇÃO TEXTUAL.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4465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N/A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§ 3º As </a:t>
                      </a:r>
                      <a:r>
                        <a:rPr lang="pt-BR" sz="1100" b="1">
                          <a:effectLst/>
                        </a:rPr>
                        <a:t>demandas do Gabinete do Ministro</a:t>
                      </a:r>
                      <a:r>
                        <a:rPr lang="pt-BR" sz="1100">
                          <a:effectLst/>
                        </a:rPr>
                        <a:t> deverão ser coletadas, apresentadas, planejadas e acompanhadas pelo </a:t>
                      </a:r>
                      <a:r>
                        <a:rPr lang="pt-BR" sz="1100" b="1">
                          <a:effectLst/>
                        </a:rPr>
                        <a:t>representante da SG. </a:t>
                      </a:r>
                      <a:endParaRPr lang="pt-BR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Acrescentado para abarcar as demandas do GM.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993708"/>
                  </a:ext>
                </a:extLst>
              </a:tr>
            </a:tbl>
          </a:graphicData>
        </a:graphic>
      </p:graphicFrame>
      <p:sp>
        <p:nvSpPr>
          <p:cNvPr id="9" name="CaixaDeTexto 1">
            <a:extLst>
              <a:ext uri="{FF2B5EF4-FFF2-40B4-BE49-F238E27FC236}">
                <a16:creationId xmlns:a16="http://schemas.microsoft.com/office/drawing/2014/main" id="{741D2A38-8523-3E0A-DF27-A60948B24518}"/>
              </a:ext>
            </a:extLst>
          </p:cNvPr>
          <p:cNvSpPr txBox="1"/>
          <p:nvPr/>
        </p:nvSpPr>
        <p:spPr>
          <a:xfrm>
            <a:off x="378507" y="5412997"/>
            <a:ext cx="858225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  <a:hlinkClick r:id="rId2"/>
              </a:rPr>
              <a:t>Texto completo: ANEXO A - REVISÃO DA PORTARIA DE INSTITUIÇÃO DO CGD</a:t>
            </a:r>
            <a:endParaRPr lang="pt-BR"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F7ECE8F-E27C-F9F6-0AD1-D6B72C0E9F48}"/>
              </a:ext>
            </a:extLst>
          </p:cNvPr>
          <p:cNvSpPr txBox="1"/>
          <p:nvPr/>
        </p:nvSpPr>
        <p:spPr>
          <a:xfrm>
            <a:off x="413748" y="1074987"/>
            <a:ext cx="6436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b="1"/>
              <a:t>Validações da </a:t>
            </a:r>
            <a:r>
              <a:rPr lang="pt-BR" b="1" err="1"/>
              <a:t>Ass</a:t>
            </a:r>
            <a:r>
              <a:rPr lang="pt-BR" b="1"/>
              <a:t> Tec., na reunião de 18 de março de 2022. </a:t>
            </a:r>
            <a:endParaRPr lang="pt-BR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65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285484"/>
            <a:ext cx="8625387" cy="10623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>
              <a:cs typeface="Calibri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1" y="500042"/>
            <a:ext cx="8229599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Deliberação</a:t>
            </a:r>
            <a:endParaRPr lang="pt-BR">
              <a:ea typeface="+mj-ea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6458"/>
            <a:ext cx="8390334" cy="21506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800" b="1">
                <a:ea typeface="+mn-lt"/>
                <a:cs typeface="+mn-lt"/>
              </a:rPr>
              <a:t>Minuta de Portaria de criação do CGD:</a:t>
            </a:r>
          </a:p>
          <a:p>
            <a:pPr lvl="1"/>
            <a:r>
              <a:rPr lang="pt-BR" sz="2400">
                <a:cs typeface="Calibri"/>
              </a:rPr>
              <a:t>Aprovação da Minuta;</a:t>
            </a:r>
            <a:endParaRPr lang="pt-BR" sz="2400">
              <a:ea typeface="Calibri"/>
              <a:cs typeface="Calibri"/>
            </a:endParaRPr>
          </a:p>
          <a:p>
            <a:pPr lvl="1"/>
            <a:endParaRPr lang="pt-BR" sz="900">
              <a:cs typeface="Calibri"/>
            </a:endParaRPr>
          </a:p>
          <a:p>
            <a:pPr lvl="1"/>
            <a:r>
              <a:rPr lang="pt-BR" sz="2400">
                <a:cs typeface="Calibri"/>
              </a:rPr>
              <a:t>Encaminhamento da Minuta ao GM-MD, seguindo-se os trâmites administrativos, para homologação e publicação.</a:t>
            </a:r>
            <a:endParaRPr lang="pt-BR"/>
          </a:p>
        </p:txBody>
      </p:sp>
      <p:pic>
        <p:nvPicPr>
          <p:cNvPr id="8" name="Imagem 8" descr="Mão de pessoa&#10;&#10;Descrição gerada automaticamente">
            <a:extLst>
              <a:ext uri="{FF2B5EF4-FFF2-40B4-BE49-F238E27FC236}">
                <a16:creationId xmlns:a16="http://schemas.microsoft.com/office/drawing/2014/main" id="{8D558DBA-E716-D35A-1534-5B942ECDE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3941421"/>
            <a:ext cx="3305770" cy="178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áfico 8" descr="Selo cruz estrutura de tópicos">
            <a:extLst>
              <a:ext uri="{FF2B5EF4-FFF2-40B4-BE49-F238E27FC236}">
                <a16:creationId xmlns:a16="http://schemas.microsoft.com/office/drawing/2014/main" id="{F172ABB5-C426-23F9-701A-FF108C9B8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3699" y="3602393"/>
            <a:ext cx="914400" cy="914400"/>
          </a:xfrm>
          <a:prstGeom prst="rect">
            <a:avLst/>
          </a:prstGeom>
        </p:spPr>
      </p:pic>
      <p:pic>
        <p:nvPicPr>
          <p:cNvPr id="11" name="Gráfico 11" descr="Selo Tick1 estrutura de tópicos">
            <a:extLst>
              <a:ext uri="{FF2B5EF4-FFF2-40B4-BE49-F238E27FC236}">
                <a16:creationId xmlns:a16="http://schemas.microsoft.com/office/drawing/2014/main" id="{6203F342-1AFA-3E81-D2C9-0C826DC7D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4527" y="36023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233342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Abertura dos trabalhos;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Minuta de Portaria que institui o CGD;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rgbClr val="C00000"/>
                </a:solidFill>
                <a:ea typeface="+mn-lt"/>
                <a:cs typeface="+mn-lt"/>
              </a:rPr>
              <a:t>Plano de Ação - TCU;</a:t>
            </a:r>
            <a:endParaRPr lang="en-US" sz="2300" b="1">
              <a:solidFill>
                <a:srgbClr val="C0000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Intervalo;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2º revisão do PDTIC- 2020/2023;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Encaminhamento das demandas de aquisições para o PGC/PCA;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Assuntos Diversos;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Encerramento.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48E215-5635-FF19-7256-3C6E3FB6E955}"/>
              </a:ext>
            </a:extLst>
          </p:cNvPr>
          <p:cNvSpPr txBox="1"/>
          <p:nvPr/>
        </p:nvSpPr>
        <p:spPr>
          <a:xfrm>
            <a:off x="5741039" y="6258681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 </a:t>
            </a:r>
            <a:r>
              <a:rPr lang="pt-BR" sz="1050" b="1">
                <a:ea typeface="+mn-lt"/>
                <a:cs typeface="+mn-lt"/>
              </a:rPr>
              <a:t>60586.000010/2022-57</a:t>
            </a:r>
            <a:endParaRPr lang="pt-BR" sz="105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83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46028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Plano de Ação - TCU</a:t>
            </a:r>
            <a:endParaRPr lang="pt-PT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C2EF425-A4D3-2084-F88A-72325BD1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3044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2800" b="1">
                <a:ea typeface="+mn-lt"/>
                <a:cs typeface="+mn-lt"/>
              </a:rPr>
              <a:t>Ofício </a:t>
            </a:r>
            <a:r>
              <a:rPr lang="pt-BR" sz="2800" b="1" err="1">
                <a:ea typeface="+mn-lt"/>
                <a:cs typeface="+mn-lt"/>
              </a:rPr>
              <a:t>Nr</a:t>
            </a:r>
            <a:r>
              <a:rPr lang="pt-BR" sz="2800" b="1">
                <a:ea typeface="+mn-lt"/>
                <a:cs typeface="+mn-lt"/>
              </a:rPr>
              <a:t> 0717/2021-TCU/</a:t>
            </a:r>
            <a:r>
              <a:rPr lang="pt-BR" sz="2800" b="1" err="1">
                <a:ea typeface="+mn-lt"/>
                <a:cs typeface="+mn-lt"/>
              </a:rPr>
              <a:t>Sefti</a:t>
            </a:r>
            <a:r>
              <a:rPr lang="pt-BR" sz="2800" b="1">
                <a:ea typeface="+mn-lt"/>
                <a:cs typeface="+mn-lt"/>
              </a:rPr>
              <a:t>, de 08/09/2021 - Comunicação de Fiscalização</a:t>
            </a:r>
            <a:endParaRPr lang="pt-BR"/>
          </a:p>
          <a:p>
            <a:pPr algn="just"/>
            <a:endParaRPr lang="pt-BR" sz="1200" b="1">
              <a:cs typeface="Calibri"/>
            </a:endParaRPr>
          </a:p>
          <a:p>
            <a:pPr lvl="1" algn="just"/>
            <a:r>
              <a:rPr lang="pt-BR" sz="2400">
                <a:cs typeface="Calibri"/>
              </a:rPr>
              <a:t>Fiscalização, na modalidade levantamento de auditoria, com </a:t>
            </a:r>
            <a:r>
              <a:rPr lang="pt-BR" sz="2400" b="1">
                <a:cs typeface="Calibri"/>
              </a:rPr>
              <a:t>o objetivo de identificar a situação de controles, por meio dos principais processos de governança e gestão, de projetos relevantes de TI do Governo Federal.</a:t>
            </a:r>
          </a:p>
          <a:p>
            <a:pPr marL="457200" lvl="1" indent="0" algn="just">
              <a:buNone/>
            </a:pPr>
            <a:endParaRPr lang="pt-BR" sz="1400" b="1">
              <a:cs typeface="Calibri"/>
            </a:endParaRPr>
          </a:p>
          <a:p>
            <a:pPr lvl="1" algn="just"/>
            <a:r>
              <a:rPr lang="pt-BR" sz="2400">
                <a:cs typeface="Calibri"/>
              </a:rPr>
              <a:t>1ª etapa: </a:t>
            </a:r>
            <a:r>
              <a:rPr lang="pt-BR" sz="2400" b="1">
                <a:cs typeface="Calibri"/>
              </a:rPr>
              <a:t>avaliação do funcionamento do Comitê de Governança Digital</a:t>
            </a:r>
            <a:r>
              <a:rPr lang="pt-BR" sz="2400">
                <a:cs typeface="Calibri"/>
              </a:rPr>
              <a:t>, conforme Decreto </a:t>
            </a:r>
            <a:r>
              <a:rPr lang="pt-BR" sz="2400" err="1">
                <a:cs typeface="Calibri"/>
              </a:rPr>
              <a:t>Nr</a:t>
            </a:r>
            <a:r>
              <a:rPr lang="pt-BR" sz="2400">
                <a:cs typeface="Calibri"/>
              </a:rPr>
              <a:t> 10.332/2020.</a:t>
            </a:r>
          </a:p>
        </p:txBody>
      </p:sp>
      <p:pic>
        <p:nvPicPr>
          <p:cNvPr id="2" name="Imagem 4" descr="Logotipo&#10;&#10;Descrição gerada automaticamente">
            <a:extLst>
              <a:ext uri="{FF2B5EF4-FFF2-40B4-BE49-F238E27FC236}">
                <a16:creationId xmlns:a16="http://schemas.microsoft.com/office/drawing/2014/main" id="{1AD9713B-853B-96E9-150C-C21477CB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24" y="5815021"/>
            <a:ext cx="2993230" cy="5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6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46028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Plano de Ação - TCU</a:t>
            </a:r>
            <a:endParaRPr lang="pt-PT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2F4022-EBD2-5129-2282-F9037FBED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73" y="2398481"/>
            <a:ext cx="8479631" cy="5721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t-BR" sz="3600" b="1">
                <a:ea typeface="+mn-lt"/>
                <a:cs typeface="+mn-lt"/>
              </a:rPr>
              <a:t>Apêndice Único</a:t>
            </a:r>
          </a:p>
        </p:txBody>
      </p:sp>
      <p:pic>
        <p:nvPicPr>
          <p:cNvPr id="2" name="Imagem 3">
            <a:extLst>
              <a:ext uri="{FF2B5EF4-FFF2-40B4-BE49-F238E27FC236}">
                <a16:creationId xmlns:a16="http://schemas.microsoft.com/office/drawing/2014/main" id="{93144B74-CC5A-382A-63F9-5B6A5EEF6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83" y="3077766"/>
            <a:ext cx="3466502" cy="1916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4" descr="Logotipo&#10;&#10;Descrição gerada automaticamente">
            <a:extLst>
              <a:ext uri="{FF2B5EF4-FFF2-40B4-BE49-F238E27FC236}">
                <a16:creationId xmlns:a16="http://schemas.microsoft.com/office/drawing/2014/main" id="{33928658-94AE-2830-B371-63271E2F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124" y="5815021"/>
            <a:ext cx="2993230" cy="5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322985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344201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Plano de Ação - TCU</a:t>
            </a:r>
            <a:endParaRPr lang="pt-PT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F12F58-D7A8-2098-0AC8-3FBE8D74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55" y="1086250"/>
            <a:ext cx="8618406" cy="49716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000" b="1">
                <a:ea typeface="+mn-lt"/>
                <a:cs typeface="+mn-lt"/>
              </a:rPr>
              <a:t>1. Com respeito ao Comitê de Governança Digital da organização, previsto no Decreto 10.332/2020, art. 2º, os seguintes documentos: </a:t>
            </a:r>
            <a:endParaRPr lang="pt-BR" sz="2000">
              <a:cs typeface="Calibri"/>
            </a:endParaRPr>
          </a:p>
          <a:p>
            <a:pPr marL="457200" lvl="1" indent="0" algn="just">
              <a:buNone/>
            </a:pPr>
            <a:r>
              <a:rPr lang="pt-BR" sz="1800">
                <a:ea typeface="+mn-lt"/>
                <a:cs typeface="+mn-lt"/>
              </a:rPr>
              <a:t>1.1. Ato de constituição do comitê; </a:t>
            </a:r>
          </a:p>
          <a:p>
            <a:pPr marL="457200" lvl="1" indent="0" algn="just">
              <a:buNone/>
            </a:pPr>
            <a:r>
              <a:rPr lang="pt-BR" sz="1800" u="sng">
                <a:ea typeface="+mn-lt"/>
                <a:cs typeface="+mn-lt"/>
              </a:rPr>
              <a:t>1.2. Regimento Interno do comitê</a:t>
            </a:r>
            <a:r>
              <a:rPr lang="pt-BR" sz="1800">
                <a:ea typeface="+mn-lt"/>
                <a:cs typeface="+mn-lt"/>
              </a:rPr>
              <a:t>; </a:t>
            </a:r>
            <a:endParaRPr lang="pt-BR" sz="2400">
              <a:cs typeface="Calibri"/>
            </a:endParaRPr>
          </a:p>
          <a:p>
            <a:pPr marL="457200" lvl="1" indent="0" algn="just">
              <a:buNone/>
            </a:pPr>
            <a:r>
              <a:rPr lang="pt-BR" sz="1800">
                <a:ea typeface="+mn-lt"/>
                <a:cs typeface="+mn-lt"/>
              </a:rPr>
              <a:t>1.3. Ato(s) de designação dos integrantes do comitê e de seus substitutos; </a:t>
            </a:r>
          </a:p>
          <a:p>
            <a:pPr marL="457200" lvl="1" indent="0" algn="just">
              <a:buNone/>
            </a:pPr>
            <a:r>
              <a:rPr lang="pt-BR" sz="1800">
                <a:ea typeface="+mn-lt"/>
                <a:cs typeface="+mn-lt"/>
              </a:rPr>
              <a:t>1.4. Cronograma de reuniões de 2021; </a:t>
            </a:r>
          </a:p>
          <a:p>
            <a:pPr marL="457200" lvl="1" indent="0" algn="just">
              <a:buNone/>
            </a:pPr>
            <a:r>
              <a:rPr lang="pt-BR" sz="1800">
                <a:ea typeface="+mn-lt"/>
                <a:cs typeface="+mn-lt"/>
              </a:rPr>
              <a:t>1.5. Com respeito às duas últimas reuniões realizadas em 2021:</a:t>
            </a:r>
          </a:p>
          <a:p>
            <a:pPr lvl="2" algn="just"/>
            <a:r>
              <a:rPr lang="pt-BR" sz="1800">
                <a:ea typeface="+mn-lt"/>
                <a:cs typeface="+mn-lt"/>
              </a:rPr>
              <a:t> 1.5.1. Pauta das reuniões; </a:t>
            </a:r>
          </a:p>
          <a:p>
            <a:pPr lvl="2" algn="just"/>
            <a:r>
              <a:rPr lang="pt-BR" sz="1800">
                <a:ea typeface="+mn-lt"/>
                <a:cs typeface="+mn-lt"/>
              </a:rPr>
              <a:t>1.5.2. Documentos auxiliares enviados juntamente com as pautas para preparação para as reuniões, caso tenham existido; </a:t>
            </a:r>
          </a:p>
          <a:p>
            <a:pPr lvl="2" algn="just"/>
            <a:r>
              <a:rPr lang="pt-BR" sz="1800">
                <a:ea typeface="+mn-lt"/>
                <a:cs typeface="+mn-lt"/>
              </a:rPr>
              <a:t>1.5.3. Atas das reuniões.</a:t>
            </a:r>
            <a:r>
              <a:rPr lang="pt-BR" sz="1400">
                <a:ea typeface="+mn-lt"/>
                <a:cs typeface="+mn-lt"/>
              </a:rPr>
              <a:t> </a:t>
            </a:r>
            <a:endParaRPr lang="pt-BR">
              <a:cs typeface="Calibri"/>
            </a:endParaRPr>
          </a:p>
          <a:p>
            <a:pPr marL="457200" lvl="1" indent="0" algn="just">
              <a:buNone/>
            </a:pPr>
            <a:r>
              <a:rPr lang="pt-BR" sz="1800">
                <a:ea typeface="+mn-lt"/>
                <a:cs typeface="+mn-lt"/>
              </a:rPr>
              <a:t>1.6. </a:t>
            </a:r>
            <a:r>
              <a:rPr lang="pt-BR" sz="1800" u="sng">
                <a:ea typeface="+mn-lt"/>
                <a:cs typeface="+mn-lt"/>
              </a:rPr>
              <a:t>Caso haja um sítio eletrônico público que contenha todos os documentos acima, informar a URL</a:t>
            </a:r>
            <a:r>
              <a:rPr lang="pt-BR" sz="1800">
                <a:ea typeface="+mn-lt"/>
                <a:cs typeface="+mn-lt"/>
              </a:rPr>
              <a:t> (caso todos os documentos acima estejam atualizados neste sítio, dispensa-se o envio dos documentos ao TCU). </a:t>
            </a:r>
          </a:p>
          <a:p>
            <a:pPr marL="457200" lvl="1" indent="0" algn="just">
              <a:buNone/>
            </a:pPr>
            <a:r>
              <a:rPr lang="pt-BR" sz="1800">
                <a:ea typeface="+mn-lt"/>
                <a:cs typeface="+mn-lt"/>
              </a:rPr>
              <a:t>1.7. </a:t>
            </a:r>
            <a:r>
              <a:rPr lang="pt-BR" sz="1800" u="sng">
                <a:ea typeface="+mn-lt"/>
                <a:cs typeface="+mn-lt"/>
              </a:rPr>
              <a:t>Caso a autoridade máxima da organização não faça parte do Comitê, informar como o comitê é supervisionado por esta autoridade máxima.</a:t>
            </a:r>
            <a:endParaRPr lang="pt-BR" sz="1800">
              <a:cs typeface="Calibri"/>
            </a:endParaRPr>
          </a:p>
        </p:txBody>
      </p:sp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BE4D9086-2E6F-FD0C-15CE-8A7B716A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039" y="5840611"/>
            <a:ext cx="529596" cy="4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46028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Plano de Ação - TCU</a:t>
            </a:r>
            <a:endParaRPr lang="pt-PT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F12F58-D7A8-2098-0AC8-3FBE8D74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62" y="1190221"/>
            <a:ext cx="8430883" cy="4016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sz="2400" b="1">
                <a:ea typeface="+mn-lt"/>
                <a:cs typeface="+mn-lt"/>
              </a:rPr>
              <a:t>2. Com respeito ao Plano de Transformação Digital da organização, previsto no Decreto 10.332/2020, art. 3º, inciso I:</a:t>
            </a:r>
            <a:endParaRPr lang="pt-BR" sz="2400">
              <a:cs typeface="Calibri"/>
            </a:endParaRPr>
          </a:p>
          <a:p>
            <a:pPr marL="457200" lvl="1" indent="0" algn="just">
              <a:buNone/>
            </a:pPr>
            <a:r>
              <a:rPr lang="pt-BR" sz="2000">
                <a:ea typeface="+mn-lt"/>
                <a:cs typeface="+mn-lt"/>
              </a:rPr>
              <a:t>2.1. Documento que materializa o plano; </a:t>
            </a:r>
          </a:p>
          <a:p>
            <a:pPr marL="457200" lvl="1" indent="0" algn="just">
              <a:buNone/>
            </a:pPr>
            <a:r>
              <a:rPr lang="pt-BR" sz="2000">
                <a:ea typeface="+mn-lt"/>
                <a:cs typeface="+mn-lt"/>
              </a:rPr>
              <a:t>2.2. </a:t>
            </a:r>
            <a:r>
              <a:rPr lang="pt-BR" sz="2000" u="sng">
                <a:ea typeface="+mn-lt"/>
                <a:cs typeface="+mn-lt"/>
              </a:rPr>
              <a:t>Ato do Comitê de Governança Digital que aprovou o plano</a:t>
            </a:r>
            <a:r>
              <a:rPr lang="pt-BR" sz="2000">
                <a:ea typeface="+mn-lt"/>
                <a:cs typeface="+mn-lt"/>
              </a:rPr>
              <a:t>; </a:t>
            </a:r>
          </a:p>
          <a:p>
            <a:pPr marL="457200" lvl="1" indent="0" algn="just">
              <a:buNone/>
            </a:pPr>
            <a:r>
              <a:rPr lang="pt-BR" sz="2000">
                <a:ea typeface="+mn-lt"/>
                <a:cs typeface="+mn-lt"/>
              </a:rPr>
              <a:t>2.3. Último relatório de monitoramento do plano que foi apreciado pelo Comitê de Governança Digital; </a:t>
            </a:r>
          </a:p>
          <a:p>
            <a:pPr marL="457200" lvl="1" indent="0" algn="just">
              <a:buNone/>
            </a:pPr>
            <a:r>
              <a:rPr lang="pt-BR" sz="2000">
                <a:ea typeface="+mn-lt"/>
                <a:cs typeface="+mn-lt"/>
              </a:rPr>
              <a:t>2.4. Ata da reunião do Comitê em que essa apreciação ocorreu; </a:t>
            </a:r>
          </a:p>
          <a:p>
            <a:pPr marL="457200" lvl="1" indent="0" algn="just">
              <a:buNone/>
            </a:pPr>
            <a:r>
              <a:rPr lang="pt-BR" sz="2000">
                <a:ea typeface="+mn-lt"/>
                <a:cs typeface="+mn-lt"/>
              </a:rPr>
              <a:t>2.5. </a:t>
            </a:r>
            <a:r>
              <a:rPr lang="pt-BR" sz="2000" u="sng">
                <a:ea typeface="+mn-lt"/>
                <a:cs typeface="+mn-lt"/>
              </a:rPr>
              <a:t>Caso haja um sítio eletrônico público que contenha todos os documentos acima, informar a URL</a:t>
            </a:r>
            <a:r>
              <a:rPr lang="pt-BR" sz="2000">
                <a:ea typeface="+mn-lt"/>
                <a:cs typeface="+mn-lt"/>
              </a:rPr>
              <a:t> (caso todos os documentos acima estejam atualizados neste sítio, dispensa-se o envio dos documentos ao TCU).</a:t>
            </a:r>
            <a:endParaRPr lang="pt-BR" sz="2000">
              <a:cs typeface="Calibri"/>
            </a:endParaRPr>
          </a:p>
        </p:txBody>
      </p:sp>
      <p:pic>
        <p:nvPicPr>
          <p:cNvPr id="3" name="Imagem 4" descr="Logotipo&#10;&#10;Descrição gerada automaticamente">
            <a:extLst>
              <a:ext uri="{FF2B5EF4-FFF2-40B4-BE49-F238E27FC236}">
                <a16:creationId xmlns:a16="http://schemas.microsoft.com/office/drawing/2014/main" id="{B6B2F5EF-7E9A-3D64-57F2-8ECF1EDB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691" y="5821932"/>
            <a:ext cx="2984301" cy="5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3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46028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Plano de Ação - TCU</a:t>
            </a:r>
            <a:endParaRPr lang="pt-PT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F12F58-D7A8-2098-0AC8-3FBE8D74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43" y="1208080"/>
            <a:ext cx="8430883" cy="39000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100" b="1">
                <a:ea typeface="+mn-lt"/>
                <a:cs typeface="+mn-lt"/>
              </a:rPr>
              <a:t>3.</a:t>
            </a:r>
            <a:r>
              <a:rPr lang="pt-BR" sz="2100">
                <a:ea typeface="+mn-lt"/>
                <a:cs typeface="+mn-lt"/>
              </a:rPr>
              <a:t> </a:t>
            </a:r>
            <a:r>
              <a:rPr lang="pt-BR" sz="2100" b="1">
                <a:ea typeface="+mn-lt"/>
                <a:cs typeface="+mn-lt"/>
              </a:rPr>
              <a:t>Com respeito ao Plano Diretor de Tecnologia da Informação e Comunicação da Organização, previsto no Decreto 10.332/2020, art. 3º, inciso II</a:t>
            </a:r>
            <a:r>
              <a:rPr lang="pt-BR" sz="2100">
                <a:ea typeface="+mn-lt"/>
                <a:cs typeface="+mn-lt"/>
              </a:rPr>
              <a:t>:</a:t>
            </a:r>
            <a:endParaRPr lang="pt-BR" sz="2100">
              <a:cs typeface="Calibri"/>
            </a:endParaRPr>
          </a:p>
          <a:p>
            <a:pPr marL="457200" lvl="1" indent="0" algn="just">
              <a:buNone/>
            </a:pPr>
            <a:r>
              <a:rPr lang="pt-BR" sz="2100">
                <a:ea typeface="+mn-lt"/>
                <a:cs typeface="+mn-lt"/>
              </a:rPr>
              <a:t>3.1. Documento que materializa o plano; </a:t>
            </a:r>
          </a:p>
          <a:p>
            <a:pPr marL="457200" lvl="1" indent="0" algn="just">
              <a:buNone/>
            </a:pPr>
            <a:r>
              <a:rPr lang="pt-BR" sz="2100">
                <a:ea typeface="+mn-lt"/>
                <a:cs typeface="+mn-lt"/>
              </a:rPr>
              <a:t>3.2. </a:t>
            </a:r>
            <a:r>
              <a:rPr lang="pt-BR" sz="2100" u="sng">
                <a:ea typeface="+mn-lt"/>
                <a:cs typeface="+mn-lt"/>
              </a:rPr>
              <a:t>Ato do Comitê de Governança Digital que aprovou o plano</a:t>
            </a:r>
            <a:r>
              <a:rPr lang="pt-BR" sz="2100">
                <a:ea typeface="+mn-lt"/>
                <a:cs typeface="+mn-lt"/>
              </a:rPr>
              <a:t>; </a:t>
            </a:r>
          </a:p>
          <a:p>
            <a:pPr marL="457200" lvl="1" indent="0" algn="just">
              <a:buNone/>
            </a:pPr>
            <a:r>
              <a:rPr lang="pt-BR" sz="2100">
                <a:ea typeface="+mn-lt"/>
                <a:cs typeface="+mn-lt"/>
              </a:rPr>
              <a:t>3.3. </a:t>
            </a:r>
            <a:r>
              <a:rPr lang="pt-BR" sz="2100" u="sng">
                <a:ea typeface="+mn-lt"/>
                <a:cs typeface="+mn-lt"/>
              </a:rPr>
              <a:t>Último relatório de monitoramento do plano que foi apreciado pelo Comitê de Governança Digital</a:t>
            </a:r>
            <a:r>
              <a:rPr lang="pt-BR" sz="2100">
                <a:ea typeface="+mn-lt"/>
                <a:cs typeface="+mn-lt"/>
              </a:rPr>
              <a:t>; </a:t>
            </a:r>
          </a:p>
          <a:p>
            <a:pPr marL="457200" lvl="1" indent="0" algn="just">
              <a:buNone/>
            </a:pPr>
            <a:r>
              <a:rPr lang="pt-BR" sz="2100">
                <a:ea typeface="+mn-lt"/>
                <a:cs typeface="+mn-lt"/>
              </a:rPr>
              <a:t>3.4. Ata da reunião do Comitê em que essa apreciação ocorreu; </a:t>
            </a:r>
          </a:p>
          <a:p>
            <a:pPr marL="457200" lvl="1" indent="0" algn="just">
              <a:buNone/>
            </a:pPr>
            <a:r>
              <a:rPr lang="pt-BR" sz="2100">
                <a:ea typeface="+mn-lt"/>
                <a:cs typeface="+mn-lt"/>
              </a:rPr>
              <a:t>3.5. </a:t>
            </a:r>
            <a:r>
              <a:rPr lang="pt-BR" sz="2100" u="sng">
                <a:ea typeface="+mn-lt"/>
                <a:cs typeface="+mn-lt"/>
              </a:rPr>
              <a:t>Caso haja um sítio eletrônico público que contenha todos os documentos acima, informar a URL</a:t>
            </a:r>
            <a:r>
              <a:rPr lang="pt-BR" sz="2100">
                <a:ea typeface="+mn-lt"/>
                <a:cs typeface="+mn-lt"/>
              </a:rPr>
              <a:t> (caso todos os documentos acima estejam atualizados neste sítio, dispensa-se o envio dos documentos ao TCU).</a:t>
            </a:r>
            <a:endParaRPr lang="pt-BR" sz="2100">
              <a:cs typeface="Calibri"/>
            </a:endParaRPr>
          </a:p>
        </p:txBody>
      </p:sp>
      <p:pic>
        <p:nvPicPr>
          <p:cNvPr id="6" name="Imagem 4" descr="Logotipo&#10;&#10;Descrição gerada automaticamente">
            <a:extLst>
              <a:ext uri="{FF2B5EF4-FFF2-40B4-BE49-F238E27FC236}">
                <a16:creationId xmlns:a16="http://schemas.microsoft.com/office/drawing/2014/main" id="{3ED33331-0115-4E9C-4AF3-B27D1FBF9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24" y="5815021"/>
            <a:ext cx="2993230" cy="5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3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46028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Plano de Ação - TCU</a:t>
            </a:r>
            <a:endParaRPr lang="pt-PT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F12F58-D7A8-2098-0AC8-3FBE8D74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43" y="1225939"/>
            <a:ext cx="8430883" cy="44180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250" b="1">
                <a:ea typeface="+mn-lt"/>
                <a:cs typeface="+mn-lt"/>
              </a:rPr>
              <a:t>4. Com respeito ao Plano de Dados Abertos da Organização, previsto no Decreto 10.332/2020, art. 3º, inciso III</a:t>
            </a:r>
            <a:r>
              <a:rPr lang="pt-BR" sz="2250">
                <a:ea typeface="+mn-lt"/>
                <a:cs typeface="+mn-lt"/>
              </a:rPr>
              <a:t>:</a:t>
            </a:r>
            <a:endParaRPr lang="pt-BR" sz="2250">
              <a:cs typeface="Calibri"/>
            </a:endParaRPr>
          </a:p>
          <a:p>
            <a:pPr marL="457200" lvl="1" indent="0" algn="just">
              <a:buNone/>
            </a:pPr>
            <a:r>
              <a:rPr lang="pt-BR" sz="2250">
                <a:ea typeface="+mn-lt"/>
                <a:cs typeface="+mn-lt"/>
              </a:rPr>
              <a:t>4.1. Documento que materializa o plano; </a:t>
            </a:r>
          </a:p>
          <a:p>
            <a:pPr marL="457200" lvl="1" indent="0" algn="just">
              <a:buNone/>
            </a:pPr>
            <a:r>
              <a:rPr lang="pt-BR" sz="2250">
                <a:ea typeface="+mn-lt"/>
                <a:cs typeface="+mn-lt"/>
              </a:rPr>
              <a:t>4.2. </a:t>
            </a:r>
            <a:r>
              <a:rPr lang="pt-BR" sz="2250" u="sng">
                <a:ea typeface="+mn-lt"/>
                <a:cs typeface="+mn-lt"/>
              </a:rPr>
              <a:t>Ato do Comitê de Governança Digital que aprovou o plano</a:t>
            </a:r>
            <a:r>
              <a:rPr lang="pt-BR" sz="2250">
                <a:ea typeface="+mn-lt"/>
                <a:cs typeface="+mn-lt"/>
              </a:rPr>
              <a:t>; </a:t>
            </a:r>
          </a:p>
          <a:p>
            <a:pPr marL="457200" lvl="1" indent="0" algn="just">
              <a:buNone/>
            </a:pPr>
            <a:r>
              <a:rPr lang="pt-BR" sz="2250">
                <a:ea typeface="+mn-lt"/>
                <a:cs typeface="+mn-lt"/>
              </a:rPr>
              <a:t>4.3. </a:t>
            </a:r>
            <a:r>
              <a:rPr lang="pt-BR" sz="2250" u="sng">
                <a:ea typeface="+mn-lt"/>
                <a:cs typeface="+mn-lt"/>
              </a:rPr>
              <a:t>Último relatório de monitoramento do plano que foi apreciado pelo Comitê de Governança Digital</a:t>
            </a:r>
            <a:r>
              <a:rPr lang="pt-BR" sz="2250">
                <a:ea typeface="+mn-lt"/>
                <a:cs typeface="+mn-lt"/>
              </a:rPr>
              <a:t>; </a:t>
            </a:r>
          </a:p>
          <a:p>
            <a:pPr marL="457200" lvl="1" indent="0" algn="just">
              <a:buNone/>
            </a:pPr>
            <a:r>
              <a:rPr lang="pt-BR" sz="2250">
                <a:ea typeface="+mn-lt"/>
                <a:cs typeface="+mn-lt"/>
              </a:rPr>
              <a:t>4.4. Ata da reunião do Comitê em que essa apreciação ocorreu; </a:t>
            </a:r>
          </a:p>
          <a:p>
            <a:pPr marL="457200" lvl="1" indent="0" algn="just">
              <a:buNone/>
            </a:pPr>
            <a:r>
              <a:rPr lang="pt-BR" sz="2250">
                <a:ea typeface="+mn-lt"/>
                <a:cs typeface="+mn-lt"/>
              </a:rPr>
              <a:t>4.5. </a:t>
            </a:r>
            <a:r>
              <a:rPr lang="pt-BR" sz="2250" u="sng">
                <a:ea typeface="+mn-lt"/>
                <a:cs typeface="+mn-lt"/>
              </a:rPr>
              <a:t>Caso haja um sítio eletrônico público que contenha todos os documentos acima, informar a URL</a:t>
            </a:r>
            <a:r>
              <a:rPr lang="pt-BR" sz="2250">
                <a:ea typeface="+mn-lt"/>
                <a:cs typeface="+mn-lt"/>
              </a:rPr>
              <a:t> (caso todos os documentos acima estejam atualizados neste sítio, dispensa-se o envio dos documentos ao TCU).</a:t>
            </a:r>
            <a:endParaRPr lang="pt-BR" sz="2250">
              <a:cs typeface="Calibri"/>
            </a:endParaRPr>
          </a:p>
        </p:txBody>
      </p:sp>
      <p:pic>
        <p:nvPicPr>
          <p:cNvPr id="3" name="Imagem 4" descr="Logotipo&#10;&#10;Descrição gerada automaticamente">
            <a:extLst>
              <a:ext uri="{FF2B5EF4-FFF2-40B4-BE49-F238E27FC236}">
                <a16:creationId xmlns:a16="http://schemas.microsoft.com/office/drawing/2014/main" id="{08F66836-90E9-2CBE-3C17-AC8A2F7A7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691" y="5821932"/>
            <a:ext cx="2984301" cy="5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46028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Plano de Ação - TCU</a:t>
            </a:r>
            <a:endParaRPr lang="pt-PT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F12F58-D7A8-2098-0AC8-3FBE8D74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44" y="1172361"/>
            <a:ext cx="8430883" cy="49716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algn="just">
              <a:buNone/>
            </a:pPr>
            <a:r>
              <a:rPr lang="pt-BR" sz="2250" b="1">
                <a:ea typeface="+mn-lt"/>
                <a:cs typeface="+mn-lt"/>
              </a:rPr>
              <a:t>5. Informar o Projeto de Tecnologia da Informação em andamento que mais agrega valor ao negócio da organização, na visão da Alta Administração;</a:t>
            </a:r>
          </a:p>
          <a:p>
            <a:pPr marL="57150" algn="just">
              <a:buNone/>
            </a:pPr>
            <a:endParaRPr lang="pt-BR" sz="1200">
              <a:ea typeface="+mn-lt"/>
              <a:cs typeface="+mn-lt"/>
            </a:endParaRPr>
          </a:p>
          <a:p>
            <a:pPr marL="57150" algn="just">
              <a:buNone/>
            </a:pPr>
            <a:r>
              <a:rPr lang="pt-BR" sz="2250" b="1">
                <a:ea typeface="+mn-lt"/>
                <a:cs typeface="+mn-lt"/>
              </a:rPr>
              <a:t>6. Com respeito ao projeto mais relevante informado acima</a:t>
            </a:r>
            <a:r>
              <a:rPr lang="pt-BR" sz="2250">
                <a:ea typeface="+mn-lt"/>
                <a:cs typeface="+mn-lt"/>
              </a:rPr>
              <a:t>:</a:t>
            </a:r>
          </a:p>
          <a:p>
            <a:pPr marL="457200" lvl="1" indent="0" algn="just">
              <a:buNone/>
            </a:pPr>
            <a:r>
              <a:rPr lang="pt-BR" sz="2250">
                <a:ea typeface="+mn-lt"/>
                <a:cs typeface="+mn-lt"/>
              </a:rPr>
              <a:t>6.1. </a:t>
            </a:r>
            <a:r>
              <a:rPr lang="pt-BR" sz="2250" u="sng">
                <a:ea typeface="+mn-lt"/>
                <a:cs typeface="+mn-lt"/>
              </a:rPr>
              <a:t>Ato do Comitê de Governança Digital que aprovou o projeto</a:t>
            </a:r>
            <a:r>
              <a:rPr lang="pt-BR" sz="2250">
                <a:ea typeface="+mn-lt"/>
                <a:cs typeface="+mn-lt"/>
              </a:rPr>
              <a:t>; </a:t>
            </a:r>
          </a:p>
          <a:p>
            <a:pPr marL="457200" lvl="1" indent="0" algn="just">
              <a:buNone/>
            </a:pPr>
            <a:r>
              <a:rPr lang="pt-BR" sz="2250">
                <a:ea typeface="+mn-lt"/>
                <a:cs typeface="+mn-lt"/>
              </a:rPr>
              <a:t>6.2. </a:t>
            </a:r>
            <a:r>
              <a:rPr lang="pt-BR" sz="2250" u="sng">
                <a:ea typeface="+mn-lt"/>
                <a:cs typeface="+mn-lt"/>
              </a:rPr>
              <a:t>Último relatório de monitoramento do projeto que foi apreciado pelo Comitê de Governança Digital</a:t>
            </a:r>
            <a:r>
              <a:rPr lang="pt-BR" sz="2250">
                <a:ea typeface="+mn-lt"/>
                <a:cs typeface="+mn-lt"/>
              </a:rPr>
              <a:t>; </a:t>
            </a:r>
          </a:p>
          <a:p>
            <a:pPr marL="457200" lvl="1" indent="0" algn="just">
              <a:buNone/>
            </a:pPr>
            <a:r>
              <a:rPr lang="pt-BR" sz="2250">
                <a:ea typeface="+mn-lt"/>
                <a:cs typeface="+mn-lt"/>
              </a:rPr>
              <a:t>6.3. Ata da reunião do Comitê em que essa apreciação ocorreu; </a:t>
            </a:r>
          </a:p>
          <a:p>
            <a:pPr marL="457200" lvl="1" indent="0" algn="just">
              <a:buNone/>
            </a:pPr>
            <a:r>
              <a:rPr lang="pt-BR" sz="2250">
                <a:ea typeface="+mn-lt"/>
                <a:cs typeface="+mn-lt"/>
              </a:rPr>
              <a:t>6.4. </a:t>
            </a:r>
            <a:r>
              <a:rPr lang="pt-BR" sz="2250" u="sng">
                <a:ea typeface="+mn-lt"/>
                <a:cs typeface="+mn-lt"/>
              </a:rPr>
              <a:t>Caso haja um sítio eletrônico público que contenha todos os documentos acima, informar a URL</a:t>
            </a:r>
            <a:r>
              <a:rPr lang="pt-BR" sz="2250">
                <a:ea typeface="+mn-lt"/>
                <a:cs typeface="+mn-lt"/>
              </a:rPr>
              <a:t> (caso todos os documentos acima estejam atualizados neste sítio, dispensa-se o envio dos documentos ao TCU).</a:t>
            </a:r>
            <a:endParaRPr lang="pt-BR" sz="2250">
              <a:cs typeface="Calibri"/>
            </a:endParaRPr>
          </a:p>
        </p:txBody>
      </p:sp>
      <p:pic>
        <p:nvPicPr>
          <p:cNvPr id="3" name="Imagem 4" descr="Logotipo&#10;&#10;Descrição gerada automaticamente">
            <a:extLst>
              <a:ext uri="{FF2B5EF4-FFF2-40B4-BE49-F238E27FC236}">
                <a16:creationId xmlns:a16="http://schemas.microsoft.com/office/drawing/2014/main" id="{3CF20786-401E-1F09-6B8E-FA3542EA8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691" y="5821932"/>
            <a:ext cx="2984301" cy="5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9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240718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Abertura dos trabalhos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Minuta de Portaria que institui o CGD;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Ação - TCU;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Intervalo;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2º revisão do PDTIC- 2020/2023;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Encaminhamento das demandas de aquisições para o PGC/PCA;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Assuntos Diversos;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Encerramento.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2D04AD8-E6D7-474B-D37A-96A25F373D50}"/>
              </a:ext>
            </a:extLst>
          </p:cNvPr>
          <p:cNvSpPr txBox="1"/>
          <p:nvPr/>
        </p:nvSpPr>
        <p:spPr>
          <a:xfrm>
            <a:off x="5741039" y="6267611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 </a:t>
            </a:r>
            <a:r>
              <a:rPr lang="pt-BR" sz="1050" b="1">
                <a:ea typeface="+mn-lt"/>
                <a:cs typeface="+mn-lt"/>
              </a:rPr>
              <a:t>60586.000010/2022-57</a:t>
            </a:r>
            <a:endParaRPr lang="pt-BR" sz="105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133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46028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Plano de Ação - TCU</a:t>
            </a:r>
            <a:endParaRPr lang="pt-PT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Calibri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F12F58-D7A8-2098-0AC8-3FBE8D745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62" y="1234869"/>
            <a:ext cx="8430883" cy="28285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algn="just">
              <a:buNone/>
            </a:pPr>
            <a:r>
              <a:rPr lang="pt-BR" sz="2250" b="1">
                <a:ea typeface="+mn-lt"/>
                <a:cs typeface="+mn-lt"/>
              </a:rPr>
              <a:t>7. Informar se há algum impedimento para que ocorra a participação dos integrantes da equipe de auditoria, na condição exclusiva de observadores, durante as próximas reuniões do Comitê de Governança Digital, de forma virtual.</a:t>
            </a:r>
            <a:endParaRPr lang="pt-BR"/>
          </a:p>
          <a:p>
            <a:pPr marL="57150" algn="just">
              <a:buNone/>
            </a:pPr>
            <a:endParaRPr lang="pt-BR" sz="2250">
              <a:ea typeface="+mn-lt"/>
              <a:cs typeface="+mn-lt"/>
            </a:endParaRPr>
          </a:p>
          <a:p>
            <a:pPr marL="57150" algn="just">
              <a:buNone/>
            </a:pPr>
            <a:r>
              <a:rPr lang="pt-BR" sz="2250" i="1">
                <a:ea typeface="+mn-lt"/>
                <a:cs typeface="+mn-lt"/>
              </a:rPr>
              <a:t>- Houve a participação dos auditores do TCU na última reunião ordinária do CGD em 2021.</a:t>
            </a:r>
            <a:endParaRPr lang="pt-BR" i="1">
              <a:cs typeface="Calibri"/>
            </a:endParaRPr>
          </a:p>
        </p:txBody>
      </p:sp>
      <p:pic>
        <p:nvPicPr>
          <p:cNvPr id="2" name="Imagem 2" descr="Texto&#10;&#10;Descrição gerada automaticamente">
            <a:extLst>
              <a:ext uri="{FF2B5EF4-FFF2-40B4-BE49-F238E27FC236}">
                <a16:creationId xmlns:a16="http://schemas.microsoft.com/office/drawing/2014/main" id="{9F54FA35-4B73-6FA4-436D-719FF96C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620" y="3729003"/>
            <a:ext cx="3508821" cy="212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12AEB17-7DC7-5AF8-670C-9A40DA8D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582" y="5826125"/>
            <a:ext cx="3198613" cy="5719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CDAA02-8B05-7E68-35EA-ED6D4FE1B789}"/>
              </a:ext>
            </a:extLst>
          </p:cNvPr>
          <p:cNvSpPr txBox="1"/>
          <p:nvPr/>
        </p:nvSpPr>
        <p:spPr>
          <a:xfrm>
            <a:off x="1878496" y="4959626"/>
            <a:ext cx="256429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solidFill>
                  <a:srgbClr val="0000FF"/>
                </a:solidFill>
                <a:cs typeface="Segoe UI"/>
                <a:hlinkClick r:id="rId4"/>
              </a:rPr>
              <a:t>Plano de Ação.xlsx</a:t>
            </a:r>
            <a:endParaRPr lang="pt-BR" sz="24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0BBFA2-77F3-8716-6F18-4A90576DDF44}"/>
              </a:ext>
            </a:extLst>
          </p:cNvPr>
          <p:cNvSpPr txBox="1"/>
          <p:nvPr/>
        </p:nvSpPr>
        <p:spPr>
          <a:xfrm>
            <a:off x="1480932" y="4502426"/>
            <a:ext cx="34588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i="1"/>
              <a:t>PLANO DE AÇÃO CGD-MD</a:t>
            </a:r>
            <a:endParaRPr lang="pt-BR" sz="2400" b="1"/>
          </a:p>
        </p:txBody>
      </p:sp>
    </p:spTree>
    <p:extLst>
      <p:ext uri="{BB962C8B-B14F-4D97-AF65-F5344CB8AC3E}">
        <p14:creationId xmlns:p14="http://schemas.microsoft.com/office/powerpoint/2010/main" val="1561160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21" y="1253220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Abertura dos trabalhos;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Minuta de Portaria que institui o CGD;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Ação - TCU;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rgbClr val="C00000"/>
                </a:solidFill>
                <a:ea typeface="+mn-lt"/>
                <a:cs typeface="+mn-lt"/>
              </a:rPr>
              <a:t>Intervalo;</a:t>
            </a:r>
            <a:endParaRPr lang="en-US" sz="2300" b="1">
              <a:solidFill>
                <a:srgbClr val="C0000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2º revisão do PDTIC- 2020/2023;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Encaminhamento das demandas de aquisições para o PGC/PCA;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Assuntos Diversos;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Encerramento.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D0F145-BC41-17FB-8C27-530EBC4510F8}"/>
              </a:ext>
            </a:extLst>
          </p:cNvPr>
          <p:cNvSpPr txBox="1"/>
          <p:nvPr/>
        </p:nvSpPr>
        <p:spPr>
          <a:xfrm>
            <a:off x="5741039" y="6258681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 </a:t>
            </a:r>
            <a:r>
              <a:rPr lang="pt-BR" sz="1050" b="1">
                <a:ea typeface="+mn-lt"/>
                <a:cs typeface="+mn-lt"/>
              </a:rPr>
              <a:t>60586.000010/2022-57</a:t>
            </a:r>
            <a:endParaRPr lang="pt-BR" sz="105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87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42AE0B3A-E134-40F0-A073-01A85615A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108" y="-54652"/>
            <a:ext cx="6885173" cy="688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493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043" y="1204177"/>
            <a:ext cx="7921576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Abertura dos trabalhos;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Minuta de Portaria que institui o CGD;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Ação - TCU;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Intervalo;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C00000"/>
                </a:solidFill>
                <a:ea typeface="+mn-lt"/>
                <a:cs typeface="+mn-lt"/>
              </a:rPr>
              <a:t>Deliberação e Aprovação da 2º revisão do PDTIC- 2020/2023;</a:t>
            </a:r>
            <a:endParaRPr lang="en-US" sz="2300" b="1">
              <a:solidFill>
                <a:srgbClr val="C0000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Encaminhamento das demandas de aquisições para o PGC/PCA;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Assuntos Diversos;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Encerramento.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1E5670-F17C-120D-030C-88759F53F286}"/>
              </a:ext>
            </a:extLst>
          </p:cNvPr>
          <p:cNvSpPr txBox="1"/>
          <p:nvPr/>
        </p:nvSpPr>
        <p:spPr>
          <a:xfrm>
            <a:off x="5741039" y="6258681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 </a:t>
            </a:r>
            <a:r>
              <a:rPr lang="pt-BR" sz="1050" b="1">
                <a:ea typeface="+mn-lt"/>
                <a:cs typeface="+mn-lt"/>
              </a:rPr>
              <a:t>60586.000010/2022-57</a:t>
            </a:r>
            <a:endParaRPr lang="pt-BR" sz="105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045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46028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2ª Revisão do PDTIC</a:t>
            </a:r>
            <a:endParaRPr lang="pt-BR">
              <a:ea typeface="+mj-ea"/>
            </a:endParaRP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9E7B886-5B92-3B96-283E-3606B131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27" y="1210244"/>
            <a:ext cx="5141796" cy="500041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1800" b="1">
                <a:ea typeface="+mn-lt"/>
                <a:cs typeface="+mn-lt"/>
              </a:rPr>
              <a:t>Decreto 10.332/2020</a:t>
            </a:r>
          </a:p>
          <a:p>
            <a:pPr marL="0" indent="0" algn="just">
              <a:buNone/>
            </a:pPr>
            <a:r>
              <a:rPr lang="pt-BR" sz="1800">
                <a:ea typeface="+mn-lt"/>
                <a:cs typeface="+mn-lt"/>
              </a:rPr>
              <a:t>Art. 3º  Para a consecução dos objetivos estabelecidos na Estratégia de Governo Digital, os órgãos e as entidades elaborarão os seguintes instrumentos de planejamento:</a:t>
            </a:r>
            <a:endParaRPr lang="pt-BR">
              <a:cs typeface="Calibri"/>
            </a:endParaRPr>
          </a:p>
          <a:p>
            <a:pPr marL="0" indent="0" algn="just">
              <a:buNone/>
            </a:pPr>
            <a:r>
              <a:rPr lang="pt-BR" sz="1800">
                <a:ea typeface="+mn-lt"/>
                <a:cs typeface="+mn-lt"/>
              </a:rPr>
              <a:t>(...)</a:t>
            </a:r>
          </a:p>
          <a:p>
            <a:pPr marL="0" indent="0" algn="just">
              <a:buNone/>
            </a:pPr>
            <a:r>
              <a:rPr lang="pt-BR" sz="1800">
                <a:ea typeface="+mn-lt"/>
                <a:cs typeface="+mn-lt"/>
              </a:rPr>
              <a:t>II - Plano Diretor de Tecnologia da Informação e Comunicação; </a:t>
            </a:r>
            <a:endParaRPr lang="pt-BR"/>
          </a:p>
          <a:p>
            <a:pPr marL="0" indent="0" algn="just">
              <a:buNone/>
            </a:pPr>
            <a:r>
              <a:rPr lang="pt-BR" sz="1800">
                <a:ea typeface="+mn-lt"/>
                <a:cs typeface="+mn-lt"/>
              </a:rPr>
              <a:t>(...)</a:t>
            </a:r>
          </a:p>
          <a:p>
            <a:pPr algn="just">
              <a:buNone/>
            </a:pPr>
            <a:r>
              <a:rPr lang="pt" sz="1800">
                <a:ea typeface="+mn-lt"/>
                <a:cs typeface="+mn-lt"/>
              </a:rPr>
              <a:t>§ 1º  Os instrumentos de planejamento de que trata o </a:t>
            </a:r>
            <a:r>
              <a:rPr lang="pt" sz="1800" b="1">
                <a:ea typeface="+mn-lt"/>
                <a:cs typeface="+mn-lt"/>
              </a:rPr>
              <a:t>caput</a:t>
            </a:r>
            <a:r>
              <a:rPr lang="pt" sz="1800">
                <a:ea typeface="+mn-lt"/>
                <a:cs typeface="+mn-lt"/>
              </a:rPr>
              <a:t> serão:</a:t>
            </a:r>
            <a:endParaRPr lang="pt-BR"/>
          </a:p>
          <a:p>
            <a:pPr algn="just">
              <a:buNone/>
            </a:pPr>
            <a:r>
              <a:rPr lang="pt" sz="1800">
                <a:ea typeface="+mn-lt"/>
                <a:cs typeface="+mn-lt"/>
              </a:rPr>
              <a:t>(...)</a:t>
            </a:r>
            <a:endParaRPr lang="pt" sz="1800">
              <a:cs typeface="Calibri"/>
            </a:endParaRPr>
          </a:p>
          <a:p>
            <a:pPr algn="just">
              <a:buNone/>
            </a:pPr>
            <a:r>
              <a:rPr lang="pt" sz="1800">
                <a:ea typeface="+mn-lt"/>
                <a:cs typeface="+mn-lt"/>
              </a:rPr>
              <a:t>II - aprovados pelo respectivo Comitê de Governança Digital.</a:t>
            </a:r>
            <a:endParaRPr lang="pt-BR"/>
          </a:p>
          <a:p>
            <a:pPr algn="just">
              <a:buNone/>
            </a:pPr>
            <a:endParaRPr lang="pt" sz="1800">
              <a:cs typeface="Calibri"/>
            </a:endParaRPr>
          </a:p>
          <a:p>
            <a:pPr marL="0" indent="0" algn="just">
              <a:buNone/>
            </a:pPr>
            <a:r>
              <a:rPr lang="pt-BR" sz="1800" b="1">
                <a:cs typeface="Calibri"/>
              </a:rPr>
              <a:t>PDTIC - Este Plano Diretor deverá ser atualizado:</a:t>
            </a:r>
            <a:endParaRPr lang="pt-BR" sz="1800">
              <a:ea typeface="+mn-lt"/>
              <a:cs typeface="+mn-lt"/>
            </a:endParaRPr>
          </a:p>
          <a:p>
            <a:pPr algn="just">
              <a:buAutoNum type="alphaLcPeriod"/>
            </a:pPr>
            <a:r>
              <a:rPr lang="pt-BR" sz="1800">
                <a:cs typeface="Calibri"/>
              </a:rPr>
              <a:t>Ao final dos anos subsequentes (2020 a 2023), após a </a:t>
            </a:r>
            <a:r>
              <a:rPr lang="pt-BR" sz="1800" u="sng">
                <a:cs typeface="Calibri"/>
              </a:rPr>
              <a:t>coleta dos resultados das ações e das novas demandas</a:t>
            </a:r>
            <a:r>
              <a:rPr lang="pt-BR" sz="1800">
                <a:cs typeface="Calibri"/>
              </a:rPr>
              <a:t>, tomando-se como referências as metas estabelecidas. </a:t>
            </a:r>
            <a:endParaRPr lang="pt"/>
          </a:p>
          <a:p>
            <a:pPr algn="just">
              <a:buNone/>
            </a:pPr>
            <a:endParaRPr lang="pt" sz="1800">
              <a:cs typeface="Calibri"/>
            </a:endParaRPr>
          </a:p>
          <a:p>
            <a:pPr marL="0" indent="0" algn="just">
              <a:buNone/>
            </a:pPr>
            <a:endParaRPr lang="pt-BR" sz="1800">
              <a:cs typeface="Calibri"/>
            </a:endParaRP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4999627F-A009-3BFE-04A8-12517C7C8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27" y="1451265"/>
            <a:ext cx="3193727" cy="42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2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6">
            <a:extLst>
              <a:ext uri="{FF2B5EF4-FFF2-40B4-BE49-F238E27FC236}">
                <a16:creationId xmlns:a16="http://schemas.microsoft.com/office/drawing/2014/main" id="{1D8E2A2C-34D5-5268-5442-ACCD2D6DED20}"/>
              </a:ext>
            </a:extLst>
          </p:cNvPr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077A1-56D5-4B16-9F53-00B52A181164}"/>
              </a:ext>
            </a:extLst>
          </p:cNvPr>
          <p:cNvSpPr/>
          <p:nvPr/>
        </p:nvSpPr>
        <p:spPr>
          <a:xfrm>
            <a:off x="259214" y="1356667"/>
            <a:ext cx="8621829" cy="45194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1203D08F-1F02-41EC-B469-36E2047D2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596" y="3903979"/>
            <a:ext cx="500628" cy="1260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AB719D0-52A3-4299-9713-08E243F76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596" y="1727110"/>
            <a:ext cx="500628" cy="2283900"/>
          </a:xfrm>
          <a:custGeom>
            <a:avLst/>
            <a:gdLst>
              <a:gd name="connsiteX0" fmla="*/ 147371 w 667504"/>
              <a:gd name="connsiteY0" fmla="*/ 0 h 3045200"/>
              <a:gd name="connsiteX1" fmla="*/ 515799 w 667504"/>
              <a:gd name="connsiteY1" fmla="*/ 0 h 3045200"/>
              <a:gd name="connsiteX2" fmla="*/ 667504 w 667504"/>
              <a:gd name="connsiteY2" fmla="*/ 146863 h 3045200"/>
              <a:gd name="connsiteX3" fmla="*/ 667504 w 667504"/>
              <a:gd name="connsiteY3" fmla="*/ 514021 h 3045200"/>
              <a:gd name="connsiteX4" fmla="*/ 515799 w 667504"/>
              <a:gd name="connsiteY4" fmla="*/ 665203 h 3045200"/>
              <a:gd name="connsiteX5" fmla="*/ 394189 w 667504"/>
              <a:gd name="connsiteY5" fmla="*/ 665203 h 3045200"/>
              <a:gd name="connsiteX6" fmla="*/ 349866 w 667504"/>
              <a:gd name="connsiteY6" fmla="*/ 665203 h 3045200"/>
              <a:gd name="connsiteX7" fmla="*/ 349866 w 667504"/>
              <a:gd name="connsiteY7" fmla="*/ 1154979 h 3045200"/>
              <a:gd name="connsiteX8" fmla="*/ 349866 w 667504"/>
              <a:gd name="connsiteY8" fmla="*/ 2850297 h 3045200"/>
              <a:gd name="connsiteX9" fmla="*/ 349866 w 667504"/>
              <a:gd name="connsiteY9" fmla="*/ 2928703 h 3045200"/>
              <a:gd name="connsiteX10" fmla="*/ 421748 w 667504"/>
              <a:gd name="connsiteY10" fmla="*/ 2932423 h 3045200"/>
              <a:gd name="connsiteX11" fmla="*/ 561625 w 667504"/>
              <a:gd name="connsiteY11" fmla="*/ 2986505 h 3045200"/>
              <a:gd name="connsiteX12" fmla="*/ 332602 w 667504"/>
              <a:gd name="connsiteY12" fmla="*/ 3045200 h 3045200"/>
              <a:gd name="connsiteX13" fmla="*/ 103579 w 667504"/>
              <a:gd name="connsiteY13" fmla="*/ 2986505 h 3045200"/>
              <a:gd name="connsiteX14" fmla="*/ 243456 w 667504"/>
              <a:gd name="connsiteY14" fmla="*/ 2932423 h 3045200"/>
              <a:gd name="connsiteX15" fmla="*/ 315339 w 667504"/>
              <a:gd name="connsiteY15" fmla="*/ 2928703 h 3045200"/>
              <a:gd name="connsiteX16" fmla="*/ 315339 w 667504"/>
              <a:gd name="connsiteY16" fmla="*/ 2564255 h 3045200"/>
              <a:gd name="connsiteX17" fmla="*/ 315339 w 667504"/>
              <a:gd name="connsiteY17" fmla="*/ 682462 h 3045200"/>
              <a:gd name="connsiteX18" fmla="*/ 315339 w 667504"/>
              <a:gd name="connsiteY18" fmla="*/ 665203 h 3045200"/>
              <a:gd name="connsiteX19" fmla="*/ 302801 w 667504"/>
              <a:gd name="connsiteY19" fmla="*/ 665203 h 3045200"/>
              <a:gd name="connsiteX20" fmla="*/ 147371 w 667504"/>
              <a:gd name="connsiteY20" fmla="*/ 665203 h 3045200"/>
              <a:gd name="connsiteX21" fmla="*/ 0 w 667504"/>
              <a:gd name="connsiteY21" fmla="*/ 514021 h 3045200"/>
              <a:gd name="connsiteX22" fmla="*/ 0 w 667504"/>
              <a:gd name="connsiteY22" fmla="*/ 146863 h 3045200"/>
              <a:gd name="connsiteX23" fmla="*/ 147371 w 667504"/>
              <a:gd name="connsiteY23" fmla="*/ 0 h 304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7504" h="3045200">
                <a:moveTo>
                  <a:pt x="147371" y="0"/>
                </a:moveTo>
                <a:cubicBezTo>
                  <a:pt x="515799" y="0"/>
                  <a:pt x="515799" y="0"/>
                  <a:pt x="515799" y="0"/>
                </a:cubicBezTo>
                <a:cubicBezTo>
                  <a:pt x="598153" y="0"/>
                  <a:pt x="667504" y="64793"/>
                  <a:pt x="667504" y="146863"/>
                </a:cubicBezTo>
                <a:lnTo>
                  <a:pt x="667504" y="514021"/>
                </a:lnTo>
                <a:cubicBezTo>
                  <a:pt x="667504" y="596091"/>
                  <a:pt x="598153" y="665203"/>
                  <a:pt x="515799" y="665203"/>
                </a:cubicBezTo>
                <a:cubicBezTo>
                  <a:pt x="469745" y="665203"/>
                  <a:pt x="429448" y="665203"/>
                  <a:pt x="394189" y="665203"/>
                </a:cubicBezTo>
                <a:lnTo>
                  <a:pt x="349866" y="665203"/>
                </a:lnTo>
                <a:lnTo>
                  <a:pt x="349866" y="1154979"/>
                </a:lnTo>
                <a:cubicBezTo>
                  <a:pt x="349866" y="2233254"/>
                  <a:pt x="349866" y="2671875"/>
                  <a:pt x="349866" y="2850297"/>
                </a:cubicBezTo>
                <a:lnTo>
                  <a:pt x="349866" y="2928703"/>
                </a:lnTo>
                <a:lnTo>
                  <a:pt x="421748" y="2932423"/>
                </a:lnTo>
                <a:cubicBezTo>
                  <a:pt x="503948" y="2941333"/>
                  <a:pt x="561625" y="2962193"/>
                  <a:pt x="561625" y="2986505"/>
                </a:cubicBezTo>
                <a:cubicBezTo>
                  <a:pt x="561625" y="3018921"/>
                  <a:pt x="459088" y="3045200"/>
                  <a:pt x="332602" y="3045200"/>
                </a:cubicBezTo>
                <a:cubicBezTo>
                  <a:pt x="206116" y="3045200"/>
                  <a:pt x="103579" y="3018921"/>
                  <a:pt x="103579" y="2986505"/>
                </a:cubicBezTo>
                <a:cubicBezTo>
                  <a:pt x="103579" y="2962193"/>
                  <a:pt x="161256" y="2941333"/>
                  <a:pt x="243456" y="2932423"/>
                </a:cubicBezTo>
                <a:lnTo>
                  <a:pt x="315339" y="2928703"/>
                </a:lnTo>
                <a:lnTo>
                  <a:pt x="315339" y="2564255"/>
                </a:lnTo>
                <a:cubicBezTo>
                  <a:pt x="315339" y="1130508"/>
                  <a:pt x="315339" y="772072"/>
                  <a:pt x="315339" y="682462"/>
                </a:cubicBezTo>
                <a:lnTo>
                  <a:pt x="315339" y="665203"/>
                </a:lnTo>
                <a:lnTo>
                  <a:pt x="302801" y="665203"/>
                </a:lnTo>
                <a:cubicBezTo>
                  <a:pt x="147371" y="665203"/>
                  <a:pt x="147371" y="665203"/>
                  <a:pt x="147371" y="665203"/>
                </a:cubicBezTo>
                <a:cubicBezTo>
                  <a:pt x="65016" y="665203"/>
                  <a:pt x="0" y="596091"/>
                  <a:pt x="0" y="514021"/>
                </a:cubicBezTo>
                <a:cubicBezTo>
                  <a:pt x="0" y="146863"/>
                  <a:pt x="0" y="146863"/>
                  <a:pt x="0" y="146863"/>
                </a:cubicBezTo>
                <a:cubicBezTo>
                  <a:pt x="0" y="64793"/>
                  <a:pt x="65016" y="0"/>
                  <a:pt x="14737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1241EE1C-AFC7-44AC-85E1-89986FC1B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729" y="4162925"/>
            <a:ext cx="564502" cy="14328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94C54878-833E-4A44-8220-AB5FD725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826" y="4572058"/>
            <a:ext cx="788921" cy="198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0621AA8A-2CA7-44C1-9428-76E8F7AF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374" y="5072684"/>
            <a:ext cx="876962" cy="22269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" name="Oval 14">
            <a:extLst>
              <a:ext uri="{FF2B5EF4-FFF2-40B4-BE49-F238E27FC236}">
                <a16:creationId xmlns:a16="http://schemas.microsoft.com/office/drawing/2014/main" id="{E7499771-82C0-4D7F-B9CF-53970AF50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555" y="5535335"/>
            <a:ext cx="1006435" cy="25722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Freeform 18">
            <a:extLst>
              <a:ext uri="{FF2B5EF4-FFF2-40B4-BE49-F238E27FC236}">
                <a16:creationId xmlns:a16="http://schemas.microsoft.com/office/drawing/2014/main" id="{A0A10399-0EB2-40FA-8DFF-74871A1423FC}"/>
              </a:ext>
            </a:extLst>
          </p:cNvPr>
          <p:cNvSpPr>
            <a:spLocks/>
          </p:cNvSpPr>
          <p:nvPr/>
        </p:nvSpPr>
        <p:spPr bwMode="auto">
          <a:xfrm>
            <a:off x="2480744" y="1789258"/>
            <a:ext cx="372881" cy="372881"/>
          </a:xfrm>
          <a:custGeom>
            <a:avLst/>
            <a:gdLst>
              <a:gd name="T0" fmla="*/ 115 w 115"/>
              <a:gd name="T1" fmla="*/ 89 h 115"/>
              <a:gd name="T2" fmla="*/ 90 w 115"/>
              <a:gd name="T3" fmla="*/ 115 h 115"/>
              <a:gd name="T4" fmla="*/ 26 w 115"/>
              <a:gd name="T5" fmla="*/ 115 h 115"/>
              <a:gd name="T6" fmla="*/ 0 w 115"/>
              <a:gd name="T7" fmla="*/ 89 h 115"/>
              <a:gd name="T8" fmla="*/ 0 w 115"/>
              <a:gd name="T9" fmla="*/ 26 h 115"/>
              <a:gd name="T10" fmla="*/ 26 w 115"/>
              <a:gd name="T11" fmla="*/ 0 h 115"/>
              <a:gd name="T12" fmla="*/ 90 w 115"/>
              <a:gd name="T13" fmla="*/ 0 h 115"/>
              <a:gd name="T14" fmla="*/ 115 w 115"/>
              <a:gd name="T15" fmla="*/ 26 h 115"/>
              <a:gd name="T16" fmla="*/ 115 w 115"/>
              <a:gd name="T17" fmla="*/ 8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5">
                <a:moveTo>
                  <a:pt x="115" y="89"/>
                </a:moveTo>
                <a:cubicBezTo>
                  <a:pt x="115" y="104"/>
                  <a:pt x="104" y="115"/>
                  <a:pt x="9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12" y="115"/>
                  <a:pt x="0" y="104"/>
                  <a:pt x="0" y="8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04" y="0"/>
                  <a:pt x="115" y="12"/>
                  <a:pt x="115" y="26"/>
                </a:cubicBezTo>
                <a:lnTo>
                  <a:pt x="115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DA839EF7-FAA5-42E8-9378-D84FEB2E2C89}"/>
              </a:ext>
            </a:extLst>
          </p:cNvPr>
          <p:cNvSpPr>
            <a:spLocks/>
          </p:cNvSpPr>
          <p:nvPr/>
        </p:nvSpPr>
        <p:spPr bwMode="auto">
          <a:xfrm>
            <a:off x="3181622" y="2652409"/>
            <a:ext cx="497175" cy="1634810"/>
          </a:xfrm>
          <a:custGeom>
            <a:avLst/>
            <a:gdLst>
              <a:gd name="connsiteX0" fmla="*/ 147311 w 662900"/>
              <a:gd name="connsiteY0" fmla="*/ 0 h 2179747"/>
              <a:gd name="connsiteX1" fmla="*/ 515589 w 662900"/>
              <a:gd name="connsiteY1" fmla="*/ 0 h 2179747"/>
              <a:gd name="connsiteX2" fmla="*/ 662900 w 662900"/>
              <a:gd name="connsiteY2" fmla="*/ 151183 h 2179747"/>
              <a:gd name="connsiteX3" fmla="*/ 662900 w 662900"/>
              <a:gd name="connsiteY3" fmla="*/ 518340 h 2179747"/>
              <a:gd name="connsiteX4" fmla="*/ 515589 w 662900"/>
              <a:gd name="connsiteY4" fmla="*/ 665203 h 2179747"/>
              <a:gd name="connsiteX5" fmla="*/ 394029 w 662900"/>
              <a:gd name="connsiteY5" fmla="*/ 665203 h 2179747"/>
              <a:gd name="connsiteX6" fmla="*/ 345262 w 662900"/>
              <a:gd name="connsiteY6" fmla="*/ 665203 h 2179747"/>
              <a:gd name="connsiteX7" fmla="*/ 345262 w 662900"/>
              <a:gd name="connsiteY7" fmla="*/ 912822 h 2179747"/>
              <a:gd name="connsiteX8" fmla="*/ 345262 w 662900"/>
              <a:gd name="connsiteY8" fmla="*/ 2046408 h 2179747"/>
              <a:gd name="connsiteX9" fmla="*/ 345262 w 662900"/>
              <a:gd name="connsiteY9" fmla="*/ 2046542 h 2179747"/>
              <a:gd name="connsiteX10" fmla="*/ 441197 w 662900"/>
              <a:gd name="connsiteY10" fmla="*/ 2051491 h 2179747"/>
              <a:gd name="connsiteX11" fmla="*/ 600755 w 662900"/>
              <a:gd name="connsiteY11" fmla="*/ 2112996 h 2179747"/>
              <a:gd name="connsiteX12" fmla="*/ 339507 w 662900"/>
              <a:gd name="connsiteY12" fmla="*/ 2179747 h 2179747"/>
              <a:gd name="connsiteX13" fmla="*/ 78259 w 662900"/>
              <a:gd name="connsiteY13" fmla="*/ 2112996 h 2179747"/>
              <a:gd name="connsiteX14" fmla="*/ 237818 w 662900"/>
              <a:gd name="connsiteY14" fmla="*/ 2051491 h 2179747"/>
              <a:gd name="connsiteX15" fmla="*/ 315339 w 662900"/>
              <a:gd name="connsiteY15" fmla="*/ 2047492 h 2179747"/>
              <a:gd name="connsiteX16" fmla="*/ 315339 w 662900"/>
              <a:gd name="connsiteY16" fmla="*/ 1738142 h 2179747"/>
              <a:gd name="connsiteX17" fmla="*/ 315339 w 662900"/>
              <a:gd name="connsiteY17" fmla="*/ 679866 h 2179747"/>
              <a:gd name="connsiteX18" fmla="*/ 315339 w 662900"/>
              <a:gd name="connsiteY18" fmla="*/ 665203 h 2179747"/>
              <a:gd name="connsiteX19" fmla="*/ 302679 w 662900"/>
              <a:gd name="connsiteY19" fmla="*/ 665203 h 2179747"/>
              <a:gd name="connsiteX20" fmla="*/ 147311 w 662900"/>
              <a:gd name="connsiteY20" fmla="*/ 665203 h 2179747"/>
              <a:gd name="connsiteX21" fmla="*/ 0 w 662900"/>
              <a:gd name="connsiteY21" fmla="*/ 518340 h 2179747"/>
              <a:gd name="connsiteX22" fmla="*/ 0 w 662900"/>
              <a:gd name="connsiteY22" fmla="*/ 151183 h 2179747"/>
              <a:gd name="connsiteX23" fmla="*/ 147311 w 662900"/>
              <a:gd name="connsiteY23" fmla="*/ 0 h 217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900" h="2179747">
                <a:moveTo>
                  <a:pt x="147311" y="0"/>
                </a:moveTo>
                <a:cubicBezTo>
                  <a:pt x="515589" y="0"/>
                  <a:pt x="515589" y="0"/>
                  <a:pt x="515589" y="0"/>
                </a:cubicBezTo>
                <a:cubicBezTo>
                  <a:pt x="597910" y="0"/>
                  <a:pt x="662900" y="69112"/>
                  <a:pt x="662900" y="151183"/>
                </a:cubicBezTo>
                <a:lnTo>
                  <a:pt x="662900" y="518340"/>
                </a:lnTo>
                <a:cubicBezTo>
                  <a:pt x="662900" y="600411"/>
                  <a:pt x="597910" y="665203"/>
                  <a:pt x="515589" y="665203"/>
                </a:cubicBezTo>
                <a:cubicBezTo>
                  <a:pt x="469555" y="665203"/>
                  <a:pt x="429274" y="665203"/>
                  <a:pt x="394029" y="665203"/>
                </a:cubicBezTo>
                <a:lnTo>
                  <a:pt x="345262" y="665203"/>
                </a:lnTo>
                <a:lnTo>
                  <a:pt x="345262" y="912822"/>
                </a:lnTo>
                <a:cubicBezTo>
                  <a:pt x="345262" y="1660755"/>
                  <a:pt x="345262" y="1941230"/>
                  <a:pt x="345262" y="2046408"/>
                </a:cubicBezTo>
                <a:lnTo>
                  <a:pt x="345262" y="2046542"/>
                </a:lnTo>
                <a:lnTo>
                  <a:pt x="441197" y="2051491"/>
                </a:lnTo>
                <a:cubicBezTo>
                  <a:pt x="534962" y="2061624"/>
                  <a:pt x="600755" y="2085347"/>
                  <a:pt x="600755" y="2112996"/>
                </a:cubicBezTo>
                <a:cubicBezTo>
                  <a:pt x="600755" y="2149862"/>
                  <a:pt x="483790" y="2179747"/>
                  <a:pt x="339507" y="2179747"/>
                </a:cubicBezTo>
                <a:cubicBezTo>
                  <a:pt x="195224" y="2179747"/>
                  <a:pt x="78259" y="2149862"/>
                  <a:pt x="78259" y="2112996"/>
                </a:cubicBezTo>
                <a:cubicBezTo>
                  <a:pt x="78259" y="2085347"/>
                  <a:pt x="144052" y="2061624"/>
                  <a:pt x="237818" y="2051491"/>
                </a:cubicBezTo>
                <a:lnTo>
                  <a:pt x="315339" y="2047492"/>
                </a:lnTo>
                <a:lnTo>
                  <a:pt x="315339" y="1738142"/>
                </a:lnTo>
                <a:cubicBezTo>
                  <a:pt x="315339" y="955371"/>
                  <a:pt x="315339" y="739435"/>
                  <a:pt x="315339" y="679866"/>
                </a:cubicBezTo>
                <a:lnTo>
                  <a:pt x="315339" y="665203"/>
                </a:lnTo>
                <a:lnTo>
                  <a:pt x="302679" y="665203"/>
                </a:lnTo>
                <a:cubicBezTo>
                  <a:pt x="147311" y="665203"/>
                  <a:pt x="147311" y="665203"/>
                  <a:pt x="147311" y="665203"/>
                </a:cubicBezTo>
                <a:cubicBezTo>
                  <a:pt x="64990" y="665203"/>
                  <a:pt x="0" y="600411"/>
                  <a:pt x="0" y="518340"/>
                </a:cubicBezTo>
                <a:cubicBezTo>
                  <a:pt x="0" y="151183"/>
                  <a:pt x="0" y="151183"/>
                  <a:pt x="0" y="151183"/>
                </a:cubicBezTo>
                <a:cubicBezTo>
                  <a:pt x="0" y="69112"/>
                  <a:pt x="64990" y="0"/>
                  <a:pt x="147311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465B1427-3E36-4B6D-9698-726BA6E1A6BC}"/>
              </a:ext>
            </a:extLst>
          </p:cNvPr>
          <p:cNvSpPr>
            <a:spLocks/>
          </p:cNvSpPr>
          <p:nvPr/>
        </p:nvSpPr>
        <p:spPr bwMode="auto">
          <a:xfrm>
            <a:off x="3243770" y="2716283"/>
            <a:ext cx="372881" cy="372881"/>
          </a:xfrm>
          <a:custGeom>
            <a:avLst/>
            <a:gdLst>
              <a:gd name="T0" fmla="*/ 115 w 115"/>
              <a:gd name="T1" fmla="*/ 89 h 115"/>
              <a:gd name="T2" fmla="*/ 89 w 115"/>
              <a:gd name="T3" fmla="*/ 115 h 115"/>
              <a:gd name="T4" fmla="*/ 26 w 115"/>
              <a:gd name="T5" fmla="*/ 115 h 115"/>
              <a:gd name="T6" fmla="*/ 0 w 115"/>
              <a:gd name="T7" fmla="*/ 89 h 115"/>
              <a:gd name="T8" fmla="*/ 0 w 115"/>
              <a:gd name="T9" fmla="*/ 26 h 115"/>
              <a:gd name="T10" fmla="*/ 26 w 115"/>
              <a:gd name="T11" fmla="*/ 0 h 115"/>
              <a:gd name="T12" fmla="*/ 89 w 115"/>
              <a:gd name="T13" fmla="*/ 0 h 115"/>
              <a:gd name="T14" fmla="*/ 115 w 115"/>
              <a:gd name="T15" fmla="*/ 26 h 115"/>
              <a:gd name="T16" fmla="*/ 115 w 115"/>
              <a:gd name="T17" fmla="*/ 8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5">
                <a:moveTo>
                  <a:pt x="115" y="89"/>
                </a:moveTo>
                <a:cubicBezTo>
                  <a:pt x="115" y="103"/>
                  <a:pt x="104" y="115"/>
                  <a:pt x="89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12" y="115"/>
                  <a:pt x="0" y="103"/>
                  <a:pt x="0" y="8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2" y="0"/>
                  <a:pt x="2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104" y="0"/>
                  <a:pt x="115" y="11"/>
                  <a:pt x="115" y="26"/>
                </a:cubicBezTo>
                <a:lnTo>
                  <a:pt x="115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F008EA48-5259-44E2-BC2A-58D8E12084D1}"/>
              </a:ext>
            </a:extLst>
          </p:cNvPr>
          <p:cNvSpPr>
            <a:spLocks/>
          </p:cNvSpPr>
          <p:nvPr/>
        </p:nvSpPr>
        <p:spPr bwMode="auto">
          <a:xfrm>
            <a:off x="3942506" y="3362206"/>
            <a:ext cx="545513" cy="1229129"/>
          </a:xfrm>
          <a:custGeom>
            <a:avLst/>
            <a:gdLst>
              <a:gd name="connsiteX0" fmla="*/ 200041 w 727350"/>
              <a:gd name="connsiteY0" fmla="*/ 0 h 1638839"/>
              <a:gd name="connsiteX1" fmla="*/ 564134 w 727350"/>
              <a:gd name="connsiteY1" fmla="*/ 0 h 1638839"/>
              <a:gd name="connsiteX2" fmla="*/ 715839 w 727350"/>
              <a:gd name="connsiteY2" fmla="*/ 146800 h 1638839"/>
              <a:gd name="connsiteX3" fmla="*/ 715839 w 727350"/>
              <a:gd name="connsiteY3" fmla="*/ 513799 h 1638839"/>
              <a:gd name="connsiteX4" fmla="*/ 564134 w 727350"/>
              <a:gd name="connsiteY4" fmla="*/ 660599 h 1638839"/>
              <a:gd name="connsiteX5" fmla="*/ 443955 w 727350"/>
              <a:gd name="connsiteY5" fmla="*/ 660599 h 1638839"/>
              <a:gd name="connsiteX6" fmla="*/ 400502 w 727350"/>
              <a:gd name="connsiteY6" fmla="*/ 660599 h 1638839"/>
              <a:gd name="connsiteX7" fmla="*/ 400502 w 727350"/>
              <a:gd name="connsiteY7" fmla="*/ 804914 h 1638839"/>
              <a:gd name="connsiteX8" fmla="*/ 400502 w 727350"/>
              <a:gd name="connsiteY8" fmla="*/ 1428823 h 1638839"/>
              <a:gd name="connsiteX9" fmla="*/ 400502 w 727350"/>
              <a:gd name="connsiteY9" fmla="*/ 1454303 h 1638839"/>
              <a:gd name="connsiteX10" fmla="*/ 505234 w 727350"/>
              <a:gd name="connsiteY10" fmla="*/ 1459723 h 1638839"/>
              <a:gd name="connsiteX11" fmla="*/ 727350 w 727350"/>
              <a:gd name="connsiteY11" fmla="*/ 1545618 h 1638839"/>
              <a:gd name="connsiteX12" fmla="*/ 363675 w 727350"/>
              <a:gd name="connsiteY12" fmla="*/ 1638839 h 1638839"/>
              <a:gd name="connsiteX13" fmla="*/ 0 w 727350"/>
              <a:gd name="connsiteY13" fmla="*/ 1545618 h 1638839"/>
              <a:gd name="connsiteX14" fmla="*/ 222117 w 727350"/>
              <a:gd name="connsiteY14" fmla="*/ 1459723 h 1638839"/>
              <a:gd name="connsiteX15" fmla="*/ 363674 w 727350"/>
              <a:gd name="connsiteY15" fmla="*/ 1452397 h 1638839"/>
              <a:gd name="connsiteX16" fmla="*/ 363674 w 727350"/>
              <a:gd name="connsiteY16" fmla="*/ 1296673 h 1638839"/>
              <a:gd name="connsiteX17" fmla="*/ 363674 w 727350"/>
              <a:gd name="connsiteY17" fmla="*/ 666109 h 1638839"/>
              <a:gd name="connsiteX18" fmla="*/ 363674 w 727350"/>
              <a:gd name="connsiteY18" fmla="*/ 660599 h 1638839"/>
              <a:gd name="connsiteX19" fmla="*/ 353642 w 727350"/>
              <a:gd name="connsiteY19" fmla="*/ 660599 h 1638839"/>
              <a:gd name="connsiteX20" fmla="*/ 200041 w 727350"/>
              <a:gd name="connsiteY20" fmla="*/ 660599 h 1638839"/>
              <a:gd name="connsiteX21" fmla="*/ 48335 w 727350"/>
              <a:gd name="connsiteY21" fmla="*/ 513799 h 1638839"/>
              <a:gd name="connsiteX22" fmla="*/ 48335 w 727350"/>
              <a:gd name="connsiteY22" fmla="*/ 146800 h 1638839"/>
              <a:gd name="connsiteX23" fmla="*/ 200041 w 727350"/>
              <a:gd name="connsiteY23" fmla="*/ 0 h 163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7350" h="1638839">
                <a:moveTo>
                  <a:pt x="200041" y="0"/>
                </a:moveTo>
                <a:cubicBezTo>
                  <a:pt x="564134" y="0"/>
                  <a:pt x="564134" y="0"/>
                  <a:pt x="564134" y="0"/>
                </a:cubicBezTo>
                <a:cubicBezTo>
                  <a:pt x="646488" y="0"/>
                  <a:pt x="715839" y="64765"/>
                  <a:pt x="715839" y="146800"/>
                </a:cubicBezTo>
                <a:lnTo>
                  <a:pt x="715839" y="513799"/>
                </a:lnTo>
                <a:cubicBezTo>
                  <a:pt x="715839" y="595835"/>
                  <a:pt x="646488" y="660599"/>
                  <a:pt x="564134" y="660599"/>
                </a:cubicBezTo>
                <a:cubicBezTo>
                  <a:pt x="518622" y="660599"/>
                  <a:pt x="478799" y="660599"/>
                  <a:pt x="443955" y="660599"/>
                </a:cubicBezTo>
                <a:lnTo>
                  <a:pt x="400502" y="660599"/>
                </a:lnTo>
                <a:lnTo>
                  <a:pt x="400502" y="804914"/>
                </a:lnTo>
                <a:cubicBezTo>
                  <a:pt x="400502" y="1161433"/>
                  <a:pt x="400502" y="1339693"/>
                  <a:pt x="400502" y="1428823"/>
                </a:cubicBezTo>
                <a:lnTo>
                  <a:pt x="400502" y="1454303"/>
                </a:lnTo>
                <a:lnTo>
                  <a:pt x="505234" y="1459723"/>
                </a:lnTo>
                <a:cubicBezTo>
                  <a:pt x="635762" y="1473875"/>
                  <a:pt x="727350" y="1507005"/>
                  <a:pt x="727350" y="1545618"/>
                </a:cubicBezTo>
                <a:cubicBezTo>
                  <a:pt x="727350" y="1597103"/>
                  <a:pt x="564527" y="1638839"/>
                  <a:pt x="363675" y="1638839"/>
                </a:cubicBezTo>
                <a:cubicBezTo>
                  <a:pt x="162823" y="1638839"/>
                  <a:pt x="0" y="1597103"/>
                  <a:pt x="0" y="1545618"/>
                </a:cubicBezTo>
                <a:cubicBezTo>
                  <a:pt x="0" y="1507005"/>
                  <a:pt x="91588" y="1473875"/>
                  <a:pt x="222117" y="1459723"/>
                </a:cubicBezTo>
                <a:lnTo>
                  <a:pt x="363674" y="1452397"/>
                </a:lnTo>
                <a:lnTo>
                  <a:pt x="363674" y="1296673"/>
                </a:lnTo>
                <a:cubicBezTo>
                  <a:pt x="363674" y="830266"/>
                  <a:pt x="363674" y="701602"/>
                  <a:pt x="363674" y="666109"/>
                </a:cubicBezTo>
                <a:lnTo>
                  <a:pt x="363674" y="660599"/>
                </a:lnTo>
                <a:lnTo>
                  <a:pt x="353642" y="660599"/>
                </a:lnTo>
                <a:cubicBezTo>
                  <a:pt x="200041" y="660599"/>
                  <a:pt x="200041" y="660599"/>
                  <a:pt x="200041" y="660599"/>
                </a:cubicBezTo>
                <a:cubicBezTo>
                  <a:pt x="117686" y="660599"/>
                  <a:pt x="48335" y="595835"/>
                  <a:pt x="48335" y="513799"/>
                </a:cubicBezTo>
                <a:cubicBezTo>
                  <a:pt x="48335" y="146800"/>
                  <a:pt x="48335" y="146800"/>
                  <a:pt x="48335" y="146800"/>
                </a:cubicBezTo>
                <a:cubicBezTo>
                  <a:pt x="48335" y="64765"/>
                  <a:pt x="117686" y="0"/>
                  <a:pt x="200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3" name="Freeform 26">
            <a:extLst>
              <a:ext uri="{FF2B5EF4-FFF2-40B4-BE49-F238E27FC236}">
                <a16:creationId xmlns:a16="http://schemas.microsoft.com/office/drawing/2014/main" id="{EA849791-C20E-410C-9DF2-BC9E20FE9E39}"/>
              </a:ext>
            </a:extLst>
          </p:cNvPr>
          <p:cNvSpPr>
            <a:spLocks/>
          </p:cNvSpPr>
          <p:nvPr/>
        </p:nvSpPr>
        <p:spPr bwMode="auto">
          <a:xfrm>
            <a:off x="4044357" y="3422626"/>
            <a:ext cx="369429" cy="374609"/>
          </a:xfrm>
          <a:custGeom>
            <a:avLst/>
            <a:gdLst>
              <a:gd name="T0" fmla="*/ 114 w 114"/>
              <a:gd name="T1" fmla="*/ 89 h 115"/>
              <a:gd name="T2" fmla="*/ 89 w 114"/>
              <a:gd name="T3" fmla="*/ 115 h 115"/>
              <a:gd name="T4" fmla="*/ 25 w 114"/>
              <a:gd name="T5" fmla="*/ 115 h 115"/>
              <a:gd name="T6" fmla="*/ 0 w 114"/>
              <a:gd name="T7" fmla="*/ 89 h 115"/>
              <a:gd name="T8" fmla="*/ 0 w 114"/>
              <a:gd name="T9" fmla="*/ 26 h 115"/>
              <a:gd name="T10" fmla="*/ 25 w 114"/>
              <a:gd name="T11" fmla="*/ 0 h 115"/>
              <a:gd name="T12" fmla="*/ 89 w 114"/>
              <a:gd name="T13" fmla="*/ 0 h 115"/>
              <a:gd name="T14" fmla="*/ 114 w 114"/>
              <a:gd name="T15" fmla="*/ 26 h 115"/>
              <a:gd name="T16" fmla="*/ 114 w 114"/>
              <a:gd name="T17" fmla="*/ 8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5">
                <a:moveTo>
                  <a:pt x="114" y="89"/>
                </a:moveTo>
                <a:cubicBezTo>
                  <a:pt x="114" y="103"/>
                  <a:pt x="103" y="115"/>
                  <a:pt x="89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11" y="115"/>
                  <a:pt x="0" y="103"/>
                  <a:pt x="0" y="8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1" y="0"/>
                  <a:pt x="25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103" y="0"/>
                  <a:pt x="114" y="11"/>
                  <a:pt x="114" y="26"/>
                </a:cubicBezTo>
                <a:lnTo>
                  <a:pt x="114" y="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8BADE05-DAA3-4BE9-A168-C30CF36D0A74}"/>
              </a:ext>
            </a:extLst>
          </p:cNvPr>
          <p:cNvSpPr>
            <a:spLocks/>
          </p:cNvSpPr>
          <p:nvPr/>
        </p:nvSpPr>
        <p:spPr bwMode="auto">
          <a:xfrm>
            <a:off x="5536299" y="2704197"/>
            <a:ext cx="626648" cy="2556656"/>
          </a:xfrm>
          <a:custGeom>
            <a:avLst/>
            <a:gdLst>
              <a:gd name="connsiteX0" fmla="*/ 198206 w 835531"/>
              <a:gd name="connsiteY0" fmla="*/ 0 h 3408874"/>
              <a:gd name="connsiteX1" fmla="*/ 649103 w 835531"/>
              <a:gd name="connsiteY1" fmla="*/ 0 h 3408874"/>
              <a:gd name="connsiteX2" fmla="*/ 835531 w 835531"/>
              <a:gd name="connsiteY2" fmla="*/ 181519 h 3408874"/>
              <a:gd name="connsiteX3" fmla="*/ 835531 w 835531"/>
              <a:gd name="connsiteY3" fmla="*/ 630995 h 3408874"/>
              <a:gd name="connsiteX4" fmla="*/ 649103 w 835531"/>
              <a:gd name="connsiteY4" fmla="*/ 812514 h 3408874"/>
              <a:gd name="connsiteX5" fmla="*/ 500272 w 835531"/>
              <a:gd name="connsiteY5" fmla="*/ 812514 h 3408874"/>
              <a:gd name="connsiteX6" fmla="*/ 448840 w 835531"/>
              <a:gd name="connsiteY6" fmla="*/ 812514 h 3408874"/>
              <a:gd name="connsiteX7" fmla="*/ 448840 w 835531"/>
              <a:gd name="connsiteY7" fmla="*/ 1204043 h 3408874"/>
              <a:gd name="connsiteX8" fmla="*/ 448840 w 835531"/>
              <a:gd name="connsiteY8" fmla="*/ 3172086 h 3408874"/>
              <a:gd name="connsiteX9" fmla="*/ 448840 w 835531"/>
              <a:gd name="connsiteY9" fmla="*/ 3206121 h 3408874"/>
              <a:gd name="connsiteX10" fmla="*/ 565989 w 835531"/>
              <a:gd name="connsiteY10" fmla="*/ 3212068 h 3408874"/>
              <a:gd name="connsiteX11" fmla="*/ 814816 w 835531"/>
              <a:gd name="connsiteY11" fmla="*/ 3306446 h 3408874"/>
              <a:gd name="connsiteX12" fmla="*/ 407408 w 835531"/>
              <a:gd name="connsiteY12" fmla="*/ 3408874 h 3408874"/>
              <a:gd name="connsiteX13" fmla="*/ 0 w 835531"/>
              <a:gd name="connsiteY13" fmla="*/ 3306446 h 3408874"/>
              <a:gd name="connsiteX14" fmla="*/ 248827 w 835531"/>
              <a:gd name="connsiteY14" fmla="*/ 3212068 h 3408874"/>
              <a:gd name="connsiteX15" fmla="*/ 398202 w 835531"/>
              <a:gd name="connsiteY15" fmla="*/ 3204486 h 3408874"/>
              <a:gd name="connsiteX16" fmla="*/ 398202 w 835531"/>
              <a:gd name="connsiteY16" fmla="*/ 2735651 h 3408874"/>
              <a:gd name="connsiteX17" fmla="*/ 398202 w 835531"/>
              <a:gd name="connsiteY17" fmla="*/ 893172 h 3408874"/>
              <a:gd name="connsiteX18" fmla="*/ 398202 w 835531"/>
              <a:gd name="connsiteY18" fmla="*/ 812514 h 3408874"/>
              <a:gd name="connsiteX19" fmla="*/ 388428 w 835531"/>
              <a:gd name="connsiteY19" fmla="*/ 812514 h 3408874"/>
              <a:gd name="connsiteX20" fmla="*/ 198206 w 835531"/>
              <a:gd name="connsiteY20" fmla="*/ 812514 h 3408874"/>
              <a:gd name="connsiteX21" fmla="*/ 16113 w 835531"/>
              <a:gd name="connsiteY21" fmla="*/ 630995 h 3408874"/>
              <a:gd name="connsiteX22" fmla="*/ 16113 w 835531"/>
              <a:gd name="connsiteY22" fmla="*/ 181519 h 3408874"/>
              <a:gd name="connsiteX23" fmla="*/ 198206 w 835531"/>
              <a:gd name="connsiteY23" fmla="*/ 0 h 340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5531" h="3408874">
                <a:moveTo>
                  <a:pt x="198206" y="0"/>
                </a:moveTo>
                <a:cubicBezTo>
                  <a:pt x="649103" y="0"/>
                  <a:pt x="649103" y="0"/>
                  <a:pt x="649103" y="0"/>
                </a:cubicBezTo>
                <a:cubicBezTo>
                  <a:pt x="753156" y="0"/>
                  <a:pt x="835531" y="82116"/>
                  <a:pt x="835531" y="181519"/>
                </a:cubicBezTo>
                <a:lnTo>
                  <a:pt x="835531" y="630995"/>
                </a:lnTo>
                <a:cubicBezTo>
                  <a:pt x="835531" y="730398"/>
                  <a:pt x="753156" y="812514"/>
                  <a:pt x="649103" y="812514"/>
                </a:cubicBezTo>
                <a:cubicBezTo>
                  <a:pt x="592741" y="812514"/>
                  <a:pt x="543424" y="812514"/>
                  <a:pt x="500272" y="812514"/>
                </a:cubicBezTo>
                <a:lnTo>
                  <a:pt x="448840" y="812514"/>
                </a:lnTo>
                <a:lnTo>
                  <a:pt x="448840" y="1204043"/>
                </a:lnTo>
                <a:cubicBezTo>
                  <a:pt x="448840" y="2502546"/>
                  <a:pt x="448840" y="2989484"/>
                  <a:pt x="448840" y="3172086"/>
                </a:cubicBezTo>
                <a:lnTo>
                  <a:pt x="448840" y="3206121"/>
                </a:lnTo>
                <a:lnTo>
                  <a:pt x="565989" y="3212068"/>
                </a:lnTo>
                <a:cubicBezTo>
                  <a:pt x="712214" y="3227617"/>
                  <a:pt x="814816" y="3264019"/>
                  <a:pt x="814816" y="3306446"/>
                </a:cubicBezTo>
                <a:cubicBezTo>
                  <a:pt x="814816" y="3363015"/>
                  <a:pt x="632413" y="3408874"/>
                  <a:pt x="407408" y="3408874"/>
                </a:cubicBezTo>
                <a:cubicBezTo>
                  <a:pt x="182403" y="3408874"/>
                  <a:pt x="0" y="3363015"/>
                  <a:pt x="0" y="3306446"/>
                </a:cubicBezTo>
                <a:cubicBezTo>
                  <a:pt x="0" y="3264019"/>
                  <a:pt x="102602" y="3227617"/>
                  <a:pt x="248827" y="3212068"/>
                </a:cubicBezTo>
                <a:lnTo>
                  <a:pt x="398202" y="3204486"/>
                </a:lnTo>
                <a:lnTo>
                  <a:pt x="398202" y="2735651"/>
                </a:lnTo>
                <a:cubicBezTo>
                  <a:pt x="398202" y="1563776"/>
                  <a:pt x="398202" y="1087081"/>
                  <a:pt x="398202" y="893172"/>
                </a:cubicBezTo>
                <a:lnTo>
                  <a:pt x="398202" y="812514"/>
                </a:lnTo>
                <a:lnTo>
                  <a:pt x="388428" y="812514"/>
                </a:lnTo>
                <a:cubicBezTo>
                  <a:pt x="198206" y="812514"/>
                  <a:pt x="198206" y="812514"/>
                  <a:pt x="198206" y="812514"/>
                </a:cubicBezTo>
                <a:cubicBezTo>
                  <a:pt x="98489" y="812514"/>
                  <a:pt x="16113" y="730398"/>
                  <a:pt x="16113" y="630995"/>
                </a:cubicBezTo>
                <a:cubicBezTo>
                  <a:pt x="16113" y="181519"/>
                  <a:pt x="16113" y="181519"/>
                  <a:pt x="16113" y="181519"/>
                </a:cubicBezTo>
                <a:cubicBezTo>
                  <a:pt x="16113" y="82116"/>
                  <a:pt x="98489" y="0"/>
                  <a:pt x="1982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7" name="Freeform 30">
            <a:extLst>
              <a:ext uri="{FF2B5EF4-FFF2-40B4-BE49-F238E27FC236}">
                <a16:creationId xmlns:a16="http://schemas.microsoft.com/office/drawing/2014/main" id="{6EC83C23-5C08-49B4-A0AA-42DA4D6E5987}"/>
              </a:ext>
            </a:extLst>
          </p:cNvPr>
          <p:cNvSpPr>
            <a:spLocks/>
          </p:cNvSpPr>
          <p:nvPr/>
        </p:nvSpPr>
        <p:spPr bwMode="auto">
          <a:xfrm>
            <a:off x="5627794" y="2781881"/>
            <a:ext cx="457471" cy="454019"/>
          </a:xfrm>
          <a:custGeom>
            <a:avLst/>
            <a:gdLst>
              <a:gd name="T0" fmla="*/ 141 w 141"/>
              <a:gd name="T1" fmla="*/ 109 h 140"/>
              <a:gd name="T2" fmla="*/ 109 w 141"/>
              <a:gd name="T3" fmla="*/ 140 h 140"/>
              <a:gd name="T4" fmla="*/ 32 w 141"/>
              <a:gd name="T5" fmla="*/ 140 h 140"/>
              <a:gd name="T6" fmla="*/ 0 w 141"/>
              <a:gd name="T7" fmla="*/ 109 h 140"/>
              <a:gd name="T8" fmla="*/ 0 w 141"/>
              <a:gd name="T9" fmla="*/ 31 h 140"/>
              <a:gd name="T10" fmla="*/ 32 w 141"/>
              <a:gd name="T11" fmla="*/ 0 h 140"/>
              <a:gd name="T12" fmla="*/ 109 w 141"/>
              <a:gd name="T13" fmla="*/ 0 h 140"/>
              <a:gd name="T14" fmla="*/ 141 w 141"/>
              <a:gd name="T15" fmla="*/ 31 h 140"/>
              <a:gd name="T16" fmla="*/ 141 w 141"/>
              <a:gd name="T17" fmla="*/ 10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" h="140">
                <a:moveTo>
                  <a:pt x="141" y="109"/>
                </a:moveTo>
                <a:cubicBezTo>
                  <a:pt x="141" y="126"/>
                  <a:pt x="127" y="140"/>
                  <a:pt x="109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14" y="140"/>
                  <a:pt x="0" y="126"/>
                  <a:pt x="0" y="10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27" y="0"/>
                  <a:pt x="141" y="14"/>
                  <a:pt x="141" y="31"/>
                </a:cubicBezTo>
                <a:lnTo>
                  <a:pt x="141" y="1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1DC77403-DA09-429F-B055-5C8ED480CD45}"/>
              </a:ext>
            </a:extLst>
          </p:cNvPr>
          <p:cNvSpPr>
            <a:spLocks/>
          </p:cNvSpPr>
          <p:nvPr/>
        </p:nvSpPr>
        <p:spPr bwMode="auto">
          <a:xfrm>
            <a:off x="6858647" y="3815938"/>
            <a:ext cx="697427" cy="1933460"/>
          </a:xfrm>
          <a:custGeom>
            <a:avLst/>
            <a:gdLst>
              <a:gd name="connsiteX0" fmla="*/ 215147 w 929902"/>
              <a:gd name="connsiteY0" fmla="*/ 0 h 2577947"/>
              <a:gd name="connsiteX1" fmla="*/ 717059 w 929902"/>
              <a:gd name="connsiteY1" fmla="*/ 0 h 2577947"/>
              <a:gd name="connsiteX2" fmla="*/ 916093 w 929902"/>
              <a:gd name="connsiteY2" fmla="*/ 203423 h 2577947"/>
              <a:gd name="connsiteX3" fmla="*/ 916093 w 929902"/>
              <a:gd name="connsiteY3" fmla="*/ 701160 h 2577947"/>
              <a:gd name="connsiteX4" fmla="*/ 717059 w 929902"/>
              <a:gd name="connsiteY4" fmla="*/ 904583 h 2577947"/>
              <a:gd name="connsiteX5" fmla="*/ 551389 w 929902"/>
              <a:gd name="connsiteY5" fmla="*/ 904583 h 2577947"/>
              <a:gd name="connsiteX6" fmla="*/ 492574 w 929902"/>
              <a:gd name="connsiteY6" fmla="*/ 904583 h 2577947"/>
              <a:gd name="connsiteX7" fmla="*/ 492574 w 929902"/>
              <a:gd name="connsiteY7" fmla="*/ 1140819 h 2577947"/>
              <a:gd name="connsiteX8" fmla="*/ 492574 w 929902"/>
              <a:gd name="connsiteY8" fmla="*/ 2284973 h 2577947"/>
              <a:gd name="connsiteX9" fmla="*/ 492574 w 929902"/>
              <a:gd name="connsiteY9" fmla="*/ 2346167 h 2577947"/>
              <a:gd name="connsiteX10" fmla="*/ 558655 w 929902"/>
              <a:gd name="connsiteY10" fmla="*/ 2347833 h 2577947"/>
              <a:gd name="connsiteX11" fmla="*/ 929902 w 929902"/>
              <a:gd name="connsiteY11" fmla="*/ 2461709 h 2577947"/>
              <a:gd name="connsiteX12" fmla="*/ 464951 w 929902"/>
              <a:gd name="connsiteY12" fmla="*/ 2577947 h 2577947"/>
              <a:gd name="connsiteX13" fmla="*/ 0 w 929902"/>
              <a:gd name="connsiteY13" fmla="*/ 2461709 h 2577947"/>
              <a:gd name="connsiteX14" fmla="*/ 371247 w 929902"/>
              <a:gd name="connsiteY14" fmla="*/ 2347833 h 2577947"/>
              <a:gd name="connsiteX15" fmla="*/ 439633 w 929902"/>
              <a:gd name="connsiteY15" fmla="*/ 2346109 h 2577947"/>
              <a:gd name="connsiteX16" fmla="*/ 439633 w 929902"/>
              <a:gd name="connsiteY16" fmla="*/ 2104784 h 2577947"/>
              <a:gd name="connsiteX17" fmla="*/ 439633 w 929902"/>
              <a:gd name="connsiteY17" fmla="*/ 945163 h 2577947"/>
              <a:gd name="connsiteX18" fmla="*/ 439633 w 929902"/>
              <a:gd name="connsiteY18" fmla="*/ 904583 h 2577947"/>
              <a:gd name="connsiteX19" fmla="*/ 426891 w 929902"/>
              <a:gd name="connsiteY19" fmla="*/ 904583 h 2577947"/>
              <a:gd name="connsiteX20" fmla="*/ 215147 w 929902"/>
              <a:gd name="connsiteY20" fmla="*/ 904583 h 2577947"/>
              <a:gd name="connsiteX21" fmla="*/ 16113 w 929902"/>
              <a:gd name="connsiteY21" fmla="*/ 701160 h 2577947"/>
              <a:gd name="connsiteX22" fmla="*/ 16113 w 929902"/>
              <a:gd name="connsiteY22" fmla="*/ 203423 h 2577947"/>
              <a:gd name="connsiteX23" fmla="*/ 215147 w 929902"/>
              <a:gd name="connsiteY23" fmla="*/ 0 h 257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29902" h="2577947">
                <a:moveTo>
                  <a:pt x="215147" y="0"/>
                </a:moveTo>
                <a:cubicBezTo>
                  <a:pt x="717059" y="0"/>
                  <a:pt x="717059" y="0"/>
                  <a:pt x="717059" y="0"/>
                </a:cubicBezTo>
                <a:cubicBezTo>
                  <a:pt x="829556" y="0"/>
                  <a:pt x="916093" y="90891"/>
                  <a:pt x="916093" y="203423"/>
                </a:cubicBezTo>
                <a:lnTo>
                  <a:pt x="916093" y="701160"/>
                </a:lnTo>
                <a:cubicBezTo>
                  <a:pt x="916093" y="813692"/>
                  <a:pt x="829556" y="904583"/>
                  <a:pt x="717059" y="904583"/>
                </a:cubicBezTo>
                <a:cubicBezTo>
                  <a:pt x="654320" y="904583"/>
                  <a:pt x="599423" y="904583"/>
                  <a:pt x="551389" y="904583"/>
                </a:cubicBezTo>
                <a:lnTo>
                  <a:pt x="492574" y="904583"/>
                </a:lnTo>
                <a:lnTo>
                  <a:pt x="492574" y="1140819"/>
                </a:lnTo>
                <a:cubicBezTo>
                  <a:pt x="492574" y="1794621"/>
                  <a:pt x="492574" y="2121522"/>
                  <a:pt x="492574" y="2284973"/>
                </a:cubicBezTo>
                <a:lnTo>
                  <a:pt x="492574" y="2346167"/>
                </a:lnTo>
                <a:lnTo>
                  <a:pt x="558655" y="2347833"/>
                </a:lnTo>
                <a:cubicBezTo>
                  <a:pt x="770525" y="2358672"/>
                  <a:pt x="929902" y="2405538"/>
                  <a:pt x="929902" y="2461709"/>
                </a:cubicBezTo>
                <a:cubicBezTo>
                  <a:pt x="929902" y="2525905"/>
                  <a:pt x="721736" y="2577947"/>
                  <a:pt x="464951" y="2577947"/>
                </a:cubicBezTo>
                <a:cubicBezTo>
                  <a:pt x="208166" y="2577947"/>
                  <a:pt x="0" y="2525905"/>
                  <a:pt x="0" y="2461709"/>
                </a:cubicBezTo>
                <a:cubicBezTo>
                  <a:pt x="0" y="2405538"/>
                  <a:pt x="159377" y="2358672"/>
                  <a:pt x="371247" y="2347833"/>
                </a:cubicBezTo>
                <a:lnTo>
                  <a:pt x="439633" y="2346109"/>
                </a:lnTo>
                <a:lnTo>
                  <a:pt x="439633" y="2104784"/>
                </a:lnTo>
                <a:cubicBezTo>
                  <a:pt x="439633" y="1367228"/>
                  <a:pt x="439633" y="1067206"/>
                  <a:pt x="439633" y="945163"/>
                </a:cubicBezTo>
                <a:lnTo>
                  <a:pt x="439633" y="904583"/>
                </a:lnTo>
                <a:lnTo>
                  <a:pt x="426891" y="904583"/>
                </a:lnTo>
                <a:cubicBezTo>
                  <a:pt x="215147" y="904583"/>
                  <a:pt x="215147" y="904583"/>
                  <a:pt x="215147" y="904583"/>
                </a:cubicBezTo>
                <a:cubicBezTo>
                  <a:pt x="106976" y="904583"/>
                  <a:pt x="16113" y="813692"/>
                  <a:pt x="16113" y="701160"/>
                </a:cubicBezTo>
                <a:cubicBezTo>
                  <a:pt x="16113" y="203423"/>
                  <a:pt x="16113" y="203423"/>
                  <a:pt x="16113" y="203423"/>
                </a:cubicBezTo>
                <a:cubicBezTo>
                  <a:pt x="16113" y="90891"/>
                  <a:pt x="106976" y="0"/>
                  <a:pt x="21514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71" name="Freeform 34">
            <a:extLst>
              <a:ext uri="{FF2B5EF4-FFF2-40B4-BE49-F238E27FC236}">
                <a16:creationId xmlns:a16="http://schemas.microsoft.com/office/drawing/2014/main" id="{D16A31EF-F23A-4E96-A06A-22035FF523A8}"/>
              </a:ext>
            </a:extLst>
          </p:cNvPr>
          <p:cNvSpPr>
            <a:spLocks/>
          </p:cNvSpPr>
          <p:nvPr/>
        </p:nvSpPr>
        <p:spPr bwMode="auto">
          <a:xfrm>
            <a:off x="6955320" y="3900526"/>
            <a:ext cx="505808" cy="509260"/>
          </a:xfrm>
          <a:custGeom>
            <a:avLst/>
            <a:gdLst>
              <a:gd name="T0" fmla="*/ 156 w 156"/>
              <a:gd name="T1" fmla="*/ 122 h 157"/>
              <a:gd name="T2" fmla="*/ 121 w 156"/>
              <a:gd name="T3" fmla="*/ 157 h 157"/>
              <a:gd name="T4" fmla="*/ 35 w 156"/>
              <a:gd name="T5" fmla="*/ 157 h 157"/>
              <a:gd name="T6" fmla="*/ 0 w 156"/>
              <a:gd name="T7" fmla="*/ 122 h 157"/>
              <a:gd name="T8" fmla="*/ 0 w 156"/>
              <a:gd name="T9" fmla="*/ 35 h 157"/>
              <a:gd name="T10" fmla="*/ 35 w 156"/>
              <a:gd name="T11" fmla="*/ 0 h 157"/>
              <a:gd name="T12" fmla="*/ 121 w 156"/>
              <a:gd name="T13" fmla="*/ 0 h 157"/>
              <a:gd name="T14" fmla="*/ 156 w 156"/>
              <a:gd name="T15" fmla="*/ 35 h 157"/>
              <a:gd name="T16" fmla="*/ 156 w 156"/>
              <a:gd name="T17" fmla="*/ 122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157">
                <a:moveTo>
                  <a:pt x="156" y="122"/>
                </a:moveTo>
                <a:cubicBezTo>
                  <a:pt x="156" y="141"/>
                  <a:pt x="141" y="157"/>
                  <a:pt x="121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16" y="157"/>
                  <a:pt x="0" y="141"/>
                  <a:pt x="0" y="12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41" y="0"/>
                  <a:pt x="156" y="16"/>
                  <a:pt x="156" y="35"/>
                </a:cubicBezTo>
                <a:lnTo>
                  <a:pt x="156" y="1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6200000">
              <a:prstClr val="black">
                <a:alpha val="2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BB0C7FD-5F2D-437B-8D32-5E442B4A6C17}"/>
              </a:ext>
            </a:extLst>
          </p:cNvPr>
          <p:cNvSpPr txBox="1"/>
          <p:nvPr/>
        </p:nvSpPr>
        <p:spPr>
          <a:xfrm>
            <a:off x="2981371" y="1760256"/>
            <a:ext cx="2262719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 err="1">
                <a:solidFill>
                  <a:srgbClr val="404040"/>
                </a:solidFill>
                <a:ea typeface="Segoe UI Black"/>
                <a:cs typeface="Segoe UI Light"/>
              </a:rPr>
              <a:t>Disponibilizado</a:t>
            </a:r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 RA-PDTIC</a:t>
            </a:r>
          </a:p>
          <a:p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07/</a:t>
            </a:r>
            <a:r>
              <a:rPr lang="en-US" sz="1400" b="1" err="1">
                <a:solidFill>
                  <a:srgbClr val="404040"/>
                </a:solidFill>
                <a:ea typeface="Segoe UI Black"/>
                <a:cs typeface="Segoe UI Light"/>
              </a:rPr>
              <a:t>jan</a:t>
            </a:r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/2022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4400BA9-C17A-4C7D-8F18-D589E1019E53}"/>
              </a:ext>
            </a:extLst>
          </p:cNvPr>
          <p:cNvSpPr txBox="1"/>
          <p:nvPr/>
        </p:nvSpPr>
        <p:spPr>
          <a:xfrm>
            <a:off x="3713692" y="2606488"/>
            <a:ext cx="1622984" cy="5924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 err="1">
                <a:solidFill>
                  <a:srgbClr val="404040"/>
                </a:solidFill>
                <a:ea typeface="Segoe UI Black"/>
                <a:cs typeface="Segoe UI Light"/>
              </a:rPr>
              <a:t>Prazo</a:t>
            </a:r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 de </a:t>
            </a:r>
            <a:r>
              <a:rPr lang="en-US" sz="1400" b="1" err="1">
                <a:solidFill>
                  <a:srgbClr val="404040"/>
                </a:solidFill>
                <a:ea typeface="Segoe UI Black"/>
                <a:cs typeface="Segoe UI Light"/>
              </a:rPr>
              <a:t>Respostas</a:t>
            </a:r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 </a:t>
            </a:r>
          </a:p>
          <a:p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11/mar/2022</a:t>
            </a:r>
          </a:p>
          <a:p>
            <a:endParaRPr lang="en-US" sz="1050" b="1">
              <a:solidFill>
                <a:srgbClr val="404040"/>
              </a:solidFill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B032E42-8ABF-49B6-9F8A-A41B63928A93}"/>
              </a:ext>
            </a:extLst>
          </p:cNvPr>
          <p:cNvSpPr txBox="1"/>
          <p:nvPr/>
        </p:nvSpPr>
        <p:spPr>
          <a:xfrm>
            <a:off x="4568901" y="3291450"/>
            <a:ext cx="1004465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 err="1">
                <a:solidFill>
                  <a:srgbClr val="404040"/>
                </a:solidFill>
                <a:ea typeface="Segoe UI Black"/>
                <a:cs typeface="Segoe UI Light"/>
              </a:rPr>
              <a:t>Ações</a:t>
            </a:r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/Metas</a:t>
            </a:r>
            <a:endParaRPr lang="pt-BR" sz="2400"/>
          </a:p>
          <a:p>
            <a:r>
              <a:rPr lang="en-US" sz="1400" b="1" err="1">
                <a:solidFill>
                  <a:srgbClr val="404040"/>
                </a:solidFill>
                <a:ea typeface="Segoe UI Black"/>
                <a:cs typeface="Segoe UI Light"/>
              </a:rPr>
              <a:t>Consolidadas</a:t>
            </a:r>
          </a:p>
          <a:p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17/mar/2022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F23938-2DD4-4484-9AC3-24EAB6519430}"/>
              </a:ext>
            </a:extLst>
          </p:cNvPr>
          <p:cNvSpPr txBox="1"/>
          <p:nvPr/>
        </p:nvSpPr>
        <p:spPr>
          <a:xfrm>
            <a:off x="6274140" y="2723525"/>
            <a:ext cx="2098379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Metas e </a:t>
            </a:r>
            <a:r>
              <a:rPr lang="en-US" sz="1400" b="1" err="1">
                <a:solidFill>
                  <a:srgbClr val="404040"/>
                </a:solidFill>
                <a:ea typeface="Segoe UI Black"/>
                <a:cs typeface="Segoe UI Light"/>
              </a:rPr>
              <a:t>Ações</a:t>
            </a:r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 </a:t>
            </a:r>
            <a:r>
              <a:rPr lang="en-US" sz="1400" b="1" err="1">
                <a:solidFill>
                  <a:srgbClr val="404040"/>
                </a:solidFill>
                <a:ea typeface="Segoe UI Black"/>
                <a:cs typeface="Calibri"/>
              </a:rPr>
              <a:t>Validadas</a:t>
            </a:r>
            <a:r>
              <a:rPr lang="en-US" sz="1400" b="1">
                <a:solidFill>
                  <a:srgbClr val="404040"/>
                </a:solidFill>
                <a:ea typeface="Segoe UI Black"/>
                <a:cs typeface="Calibri"/>
              </a:rPr>
              <a:t> pela Ass Tec</a:t>
            </a:r>
            <a:endParaRPr lang="en-US" sz="1400" b="1">
              <a:solidFill>
                <a:srgbClr val="404040"/>
              </a:solidFill>
              <a:ea typeface="Segoe UI Black"/>
              <a:cs typeface="Segoe UI Light"/>
            </a:endParaRPr>
          </a:p>
          <a:p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18 </a:t>
            </a:r>
            <a:r>
              <a:rPr lang="en-US" sz="1400" b="1" err="1">
                <a:solidFill>
                  <a:srgbClr val="404040"/>
                </a:solidFill>
                <a:ea typeface="Segoe UI Black"/>
                <a:cs typeface="Segoe UI Light"/>
              </a:rPr>
              <a:t>até</a:t>
            </a:r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 28/mar/2022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2DDD0DC-2D4B-4722-87B5-FEB9E37F698A}"/>
              </a:ext>
            </a:extLst>
          </p:cNvPr>
          <p:cNvSpPr txBox="1"/>
          <p:nvPr/>
        </p:nvSpPr>
        <p:spPr>
          <a:xfrm>
            <a:off x="7639687" y="3939713"/>
            <a:ext cx="119879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b="1" err="1">
                <a:solidFill>
                  <a:srgbClr val="404040"/>
                </a:solidFill>
                <a:ea typeface="Segoe UI Black"/>
                <a:cs typeface="Segoe UI Light"/>
              </a:rPr>
              <a:t>Aprovação</a:t>
            </a:r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 CGD</a:t>
            </a:r>
          </a:p>
          <a:p>
            <a:r>
              <a:rPr lang="en-US" sz="1400" b="1">
                <a:solidFill>
                  <a:srgbClr val="404040"/>
                </a:solidFill>
                <a:ea typeface="Segoe UI Black"/>
                <a:cs typeface="Segoe UI Light"/>
              </a:rPr>
              <a:t>30/mar/2022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4133705-3A44-4DD6-87E4-AADD554AD628}"/>
              </a:ext>
            </a:extLst>
          </p:cNvPr>
          <p:cNvGrpSpPr/>
          <p:nvPr/>
        </p:nvGrpSpPr>
        <p:grpSpPr>
          <a:xfrm>
            <a:off x="4130689" y="3511548"/>
            <a:ext cx="215504" cy="215504"/>
            <a:chOff x="4319588" y="2492375"/>
            <a:chExt cx="287338" cy="287338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22" name="Freeform 372">
              <a:extLst>
                <a:ext uri="{FF2B5EF4-FFF2-40B4-BE49-F238E27FC236}">
                  <a16:creationId xmlns:a16="http://schemas.microsoft.com/office/drawing/2014/main" id="{3267A44F-158E-446B-A733-1AEA3705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3" name="Freeform 373">
              <a:extLst>
                <a:ext uri="{FF2B5EF4-FFF2-40B4-BE49-F238E27FC236}">
                  <a16:creationId xmlns:a16="http://schemas.microsoft.com/office/drawing/2014/main" id="{0A16245D-66EA-437C-B7AE-5CA3A78A1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69F0DA6-7FDD-438C-9D97-4B34F1B9D9EB}"/>
              </a:ext>
            </a:extLst>
          </p:cNvPr>
          <p:cNvGrpSpPr/>
          <p:nvPr/>
        </p:nvGrpSpPr>
        <p:grpSpPr>
          <a:xfrm>
            <a:off x="5748777" y="2901139"/>
            <a:ext cx="215504" cy="215504"/>
            <a:chOff x="4319588" y="4213225"/>
            <a:chExt cx="287338" cy="287338"/>
          </a:xfr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25" name="Freeform 421">
              <a:extLst>
                <a:ext uri="{FF2B5EF4-FFF2-40B4-BE49-F238E27FC236}">
                  <a16:creationId xmlns:a16="http://schemas.microsoft.com/office/drawing/2014/main" id="{ED8BFC4A-AD7A-450C-9436-61A3550C9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4213225"/>
              <a:ext cx="134938" cy="133350"/>
            </a:xfrm>
            <a:custGeom>
              <a:avLst/>
              <a:gdLst>
                <a:gd name="T0" fmla="*/ 15 w 422"/>
                <a:gd name="T1" fmla="*/ 422 h 422"/>
                <a:gd name="T2" fmla="*/ 407 w 422"/>
                <a:gd name="T3" fmla="*/ 422 h 422"/>
                <a:gd name="T4" fmla="*/ 409 w 422"/>
                <a:gd name="T5" fmla="*/ 421 h 422"/>
                <a:gd name="T6" fmla="*/ 412 w 422"/>
                <a:gd name="T7" fmla="*/ 421 h 422"/>
                <a:gd name="T8" fmla="*/ 414 w 422"/>
                <a:gd name="T9" fmla="*/ 419 h 422"/>
                <a:gd name="T10" fmla="*/ 416 w 422"/>
                <a:gd name="T11" fmla="*/ 417 h 422"/>
                <a:gd name="T12" fmla="*/ 419 w 422"/>
                <a:gd name="T13" fmla="*/ 414 h 422"/>
                <a:gd name="T14" fmla="*/ 420 w 422"/>
                <a:gd name="T15" fmla="*/ 412 h 422"/>
                <a:gd name="T16" fmla="*/ 421 w 422"/>
                <a:gd name="T17" fmla="*/ 409 h 422"/>
                <a:gd name="T18" fmla="*/ 422 w 422"/>
                <a:gd name="T19" fmla="*/ 407 h 422"/>
                <a:gd name="T20" fmla="*/ 421 w 422"/>
                <a:gd name="T21" fmla="*/ 386 h 422"/>
                <a:gd name="T22" fmla="*/ 420 w 422"/>
                <a:gd name="T23" fmla="*/ 365 h 422"/>
                <a:gd name="T24" fmla="*/ 416 w 422"/>
                <a:gd name="T25" fmla="*/ 345 h 422"/>
                <a:gd name="T26" fmla="*/ 413 w 422"/>
                <a:gd name="T27" fmla="*/ 324 h 422"/>
                <a:gd name="T28" fmla="*/ 409 w 422"/>
                <a:gd name="T29" fmla="*/ 305 h 422"/>
                <a:gd name="T30" fmla="*/ 403 w 422"/>
                <a:gd name="T31" fmla="*/ 286 h 422"/>
                <a:gd name="T32" fmla="*/ 397 w 422"/>
                <a:gd name="T33" fmla="*/ 266 h 422"/>
                <a:gd name="T34" fmla="*/ 390 w 422"/>
                <a:gd name="T35" fmla="*/ 248 h 422"/>
                <a:gd name="T36" fmla="*/ 381 w 422"/>
                <a:gd name="T37" fmla="*/ 230 h 422"/>
                <a:gd name="T38" fmla="*/ 372 w 422"/>
                <a:gd name="T39" fmla="*/ 213 h 422"/>
                <a:gd name="T40" fmla="*/ 363 w 422"/>
                <a:gd name="T41" fmla="*/ 196 h 422"/>
                <a:gd name="T42" fmla="*/ 352 w 422"/>
                <a:gd name="T43" fmla="*/ 180 h 422"/>
                <a:gd name="T44" fmla="*/ 340 w 422"/>
                <a:gd name="T45" fmla="*/ 163 h 422"/>
                <a:gd name="T46" fmla="*/ 329 w 422"/>
                <a:gd name="T47" fmla="*/ 148 h 422"/>
                <a:gd name="T48" fmla="*/ 316 w 422"/>
                <a:gd name="T49" fmla="*/ 133 h 422"/>
                <a:gd name="T50" fmla="*/ 302 w 422"/>
                <a:gd name="T51" fmla="*/ 119 h 422"/>
                <a:gd name="T52" fmla="*/ 288 w 422"/>
                <a:gd name="T53" fmla="*/ 106 h 422"/>
                <a:gd name="T54" fmla="*/ 274 w 422"/>
                <a:gd name="T55" fmla="*/ 93 h 422"/>
                <a:gd name="T56" fmla="*/ 258 w 422"/>
                <a:gd name="T57" fmla="*/ 81 h 422"/>
                <a:gd name="T58" fmla="*/ 242 w 422"/>
                <a:gd name="T59" fmla="*/ 69 h 422"/>
                <a:gd name="T60" fmla="*/ 226 w 422"/>
                <a:gd name="T61" fmla="*/ 59 h 422"/>
                <a:gd name="T62" fmla="*/ 208 w 422"/>
                <a:gd name="T63" fmla="*/ 49 h 422"/>
                <a:gd name="T64" fmla="*/ 191 w 422"/>
                <a:gd name="T65" fmla="*/ 40 h 422"/>
                <a:gd name="T66" fmla="*/ 173 w 422"/>
                <a:gd name="T67" fmla="*/ 32 h 422"/>
                <a:gd name="T68" fmla="*/ 155 w 422"/>
                <a:gd name="T69" fmla="*/ 25 h 422"/>
                <a:gd name="T70" fmla="*/ 135 w 422"/>
                <a:gd name="T71" fmla="*/ 19 h 422"/>
                <a:gd name="T72" fmla="*/ 116 w 422"/>
                <a:gd name="T73" fmla="*/ 13 h 422"/>
                <a:gd name="T74" fmla="*/ 97 w 422"/>
                <a:gd name="T75" fmla="*/ 8 h 422"/>
                <a:gd name="T76" fmla="*/ 76 w 422"/>
                <a:gd name="T77" fmla="*/ 5 h 422"/>
                <a:gd name="T78" fmla="*/ 56 w 422"/>
                <a:gd name="T79" fmla="*/ 3 h 422"/>
                <a:gd name="T80" fmla="*/ 36 w 422"/>
                <a:gd name="T81" fmla="*/ 0 h 422"/>
                <a:gd name="T82" fmla="*/ 15 w 422"/>
                <a:gd name="T83" fmla="*/ 0 h 422"/>
                <a:gd name="T84" fmla="*/ 12 w 422"/>
                <a:gd name="T85" fmla="*/ 0 h 422"/>
                <a:gd name="T86" fmla="*/ 9 w 422"/>
                <a:gd name="T87" fmla="*/ 2 h 422"/>
                <a:gd name="T88" fmla="*/ 7 w 422"/>
                <a:gd name="T89" fmla="*/ 3 h 422"/>
                <a:gd name="T90" fmla="*/ 5 w 422"/>
                <a:gd name="T91" fmla="*/ 5 h 422"/>
                <a:gd name="T92" fmla="*/ 2 w 422"/>
                <a:gd name="T93" fmla="*/ 7 h 422"/>
                <a:gd name="T94" fmla="*/ 1 w 422"/>
                <a:gd name="T95" fmla="*/ 9 h 422"/>
                <a:gd name="T96" fmla="*/ 0 w 422"/>
                <a:gd name="T97" fmla="*/ 12 h 422"/>
                <a:gd name="T98" fmla="*/ 0 w 422"/>
                <a:gd name="T99" fmla="*/ 15 h 422"/>
                <a:gd name="T100" fmla="*/ 0 w 422"/>
                <a:gd name="T101" fmla="*/ 406 h 422"/>
                <a:gd name="T102" fmla="*/ 0 w 422"/>
                <a:gd name="T103" fmla="*/ 409 h 422"/>
                <a:gd name="T104" fmla="*/ 1 w 422"/>
                <a:gd name="T105" fmla="*/ 412 h 422"/>
                <a:gd name="T106" fmla="*/ 2 w 422"/>
                <a:gd name="T107" fmla="*/ 414 h 422"/>
                <a:gd name="T108" fmla="*/ 5 w 422"/>
                <a:gd name="T109" fmla="*/ 417 h 422"/>
                <a:gd name="T110" fmla="*/ 7 w 422"/>
                <a:gd name="T111" fmla="*/ 419 h 422"/>
                <a:gd name="T112" fmla="*/ 9 w 422"/>
                <a:gd name="T113" fmla="*/ 421 h 422"/>
                <a:gd name="T114" fmla="*/ 12 w 422"/>
                <a:gd name="T115" fmla="*/ 421 h 422"/>
                <a:gd name="T116" fmla="*/ 15 w 422"/>
                <a:gd name="T117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2" h="422">
                  <a:moveTo>
                    <a:pt x="15" y="422"/>
                  </a:moveTo>
                  <a:lnTo>
                    <a:pt x="407" y="422"/>
                  </a:lnTo>
                  <a:lnTo>
                    <a:pt x="409" y="421"/>
                  </a:lnTo>
                  <a:lnTo>
                    <a:pt x="412" y="421"/>
                  </a:lnTo>
                  <a:lnTo>
                    <a:pt x="414" y="419"/>
                  </a:lnTo>
                  <a:lnTo>
                    <a:pt x="416" y="417"/>
                  </a:lnTo>
                  <a:lnTo>
                    <a:pt x="419" y="414"/>
                  </a:lnTo>
                  <a:lnTo>
                    <a:pt x="420" y="412"/>
                  </a:lnTo>
                  <a:lnTo>
                    <a:pt x="421" y="409"/>
                  </a:lnTo>
                  <a:lnTo>
                    <a:pt x="422" y="407"/>
                  </a:lnTo>
                  <a:lnTo>
                    <a:pt x="421" y="386"/>
                  </a:lnTo>
                  <a:lnTo>
                    <a:pt x="420" y="365"/>
                  </a:lnTo>
                  <a:lnTo>
                    <a:pt x="416" y="345"/>
                  </a:lnTo>
                  <a:lnTo>
                    <a:pt x="413" y="324"/>
                  </a:lnTo>
                  <a:lnTo>
                    <a:pt x="409" y="305"/>
                  </a:lnTo>
                  <a:lnTo>
                    <a:pt x="403" y="286"/>
                  </a:lnTo>
                  <a:lnTo>
                    <a:pt x="397" y="266"/>
                  </a:lnTo>
                  <a:lnTo>
                    <a:pt x="390" y="248"/>
                  </a:lnTo>
                  <a:lnTo>
                    <a:pt x="381" y="230"/>
                  </a:lnTo>
                  <a:lnTo>
                    <a:pt x="372" y="213"/>
                  </a:lnTo>
                  <a:lnTo>
                    <a:pt x="363" y="196"/>
                  </a:lnTo>
                  <a:lnTo>
                    <a:pt x="352" y="180"/>
                  </a:lnTo>
                  <a:lnTo>
                    <a:pt x="340" y="163"/>
                  </a:lnTo>
                  <a:lnTo>
                    <a:pt x="329" y="148"/>
                  </a:lnTo>
                  <a:lnTo>
                    <a:pt x="316" y="133"/>
                  </a:lnTo>
                  <a:lnTo>
                    <a:pt x="302" y="119"/>
                  </a:lnTo>
                  <a:lnTo>
                    <a:pt x="288" y="106"/>
                  </a:lnTo>
                  <a:lnTo>
                    <a:pt x="274" y="93"/>
                  </a:lnTo>
                  <a:lnTo>
                    <a:pt x="258" y="81"/>
                  </a:lnTo>
                  <a:lnTo>
                    <a:pt x="242" y="69"/>
                  </a:lnTo>
                  <a:lnTo>
                    <a:pt x="226" y="59"/>
                  </a:lnTo>
                  <a:lnTo>
                    <a:pt x="208" y="49"/>
                  </a:lnTo>
                  <a:lnTo>
                    <a:pt x="191" y="40"/>
                  </a:lnTo>
                  <a:lnTo>
                    <a:pt x="173" y="32"/>
                  </a:lnTo>
                  <a:lnTo>
                    <a:pt x="155" y="25"/>
                  </a:lnTo>
                  <a:lnTo>
                    <a:pt x="135" y="19"/>
                  </a:lnTo>
                  <a:lnTo>
                    <a:pt x="116" y="13"/>
                  </a:lnTo>
                  <a:lnTo>
                    <a:pt x="97" y="8"/>
                  </a:lnTo>
                  <a:lnTo>
                    <a:pt x="76" y="5"/>
                  </a:lnTo>
                  <a:lnTo>
                    <a:pt x="56" y="3"/>
                  </a:lnTo>
                  <a:lnTo>
                    <a:pt x="3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406"/>
                  </a:lnTo>
                  <a:lnTo>
                    <a:pt x="0" y="409"/>
                  </a:lnTo>
                  <a:lnTo>
                    <a:pt x="1" y="412"/>
                  </a:lnTo>
                  <a:lnTo>
                    <a:pt x="2" y="414"/>
                  </a:lnTo>
                  <a:lnTo>
                    <a:pt x="5" y="417"/>
                  </a:lnTo>
                  <a:lnTo>
                    <a:pt x="7" y="419"/>
                  </a:lnTo>
                  <a:lnTo>
                    <a:pt x="9" y="421"/>
                  </a:lnTo>
                  <a:lnTo>
                    <a:pt x="12" y="421"/>
                  </a:lnTo>
                  <a:lnTo>
                    <a:pt x="15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6" name="Freeform 422">
              <a:extLst>
                <a:ext uri="{FF2B5EF4-FFF2-40B4-BE49-F238E27FC236}">
                  <a16:creationId xmlns:a16="http://schemas.microsoft.com/office/drawing/2014/main" id="{514E4520-CDE0-4A68-84FA-8F1880A84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4241800"/>
              <a:ext cx="220663" cy="258763"/>
            </a:xfrm>
            <a:custGeom>
              <a:avLst/>
              <a:gdLst>
                <a:gd name="T0" fmla="*/ 421 w 698"/>
                <a:gd name="T1" fmla="*/ 15 h 813"/>
                <a:gd name="T2" fmla="*/ 420 w 698"/>
                <a:gd name="T3" fmla="*/ 8 h 813"/>
                <a:gd name="T4" fmla="*/ 417 w 698"/>
                <a:gd name="T5" fmla="*/ 4 h 813"/>
                <a:gd name="T6" fmla="*/ 413 w 698"/>
                <a:gd name="T7" fmla="*/ 1 h 813"/>
                <a:gd name="T8" fmla="*/ 406 w 698"/>
                <a:gd name="T9" fmla="*/ 0 h 813"/>
                <a:gd name="T10" fmla="*/ 365 w 698"/>
                <a:gd name="T11" fmla="*/ 2 h 813"/>
                <a:gd name="T12" fmla="*/ 325 w 698"/>
                <a:gd name="T13" fmla="*/ 8 h 813"/>
                <a:gd name="T14" fmla="*/ 286 w 698"/>
                <a:gd name="T15" fmla="*/ 18 h 813"/>
                <a:gd name="T16" fmla="*/ 249 w 698"/>
                <a:gd name="T17" fmla="*/ 32 h 813"/>
                <a:gd name="T18" fmla="*/ 213 w 698"/>
                <a:gd name="T19" fmla="*/ 49 h 813"/>
                <a:gd name="T20" fmla="*/ 180 w 698"/>
                <a:gd name="T21" fmla="*/ 69 h 813"/>
                <a:gd name="T22" fmla="*/ 148 w 698"/>
                <a:gd name="T23" fmla="*/ 92 h 813"/>
                <a:gd name="T24" fmla="*/ 120 w 698"/>
                <a:gd name="T25" fmla="*/ 119 h 813"/>
                <a:gd name="T26" fmla="*/ 93 w 698"/>
                <a:gd name="T27" fmla="*/ 148 h 813"/>
                <a:gd name="T28" fmla="*/ 69 w 698"/>
                <a:gd name="T29" fmla="*/ 179 h 813"/>
                <a:gd name="T30" fmla="*/ 49 w 698"/>
                <a:gd name="T31" fmla="*/ 212 h 813"/>
                <a:gd name="T32" fmla="*/ 32 w 698"/>
                <a:gd name="T33" fmla="*/ 247 h 813"/>
                <a:gd name="T34" fmla="*/ 19 w 698"/>
                <a:gd name="T35" fmla="*/ 285 h 813"/>
                <a:gd name="T36" fmla="*/ 8 w 698"/>
                <a:gd name="T37" fmla="*/ 325 h 813"/>
                <a:gd name="T38" fmla="*/ 2 w 698"/>
                <a:gd name="T39" fmla="*/ 364 h 813"/>
                <a:gd name="T40" fmla="*/ 0 w 698"/>
                <a:gd name="T41" fmla="*/ 406 h 813"/>
                <a:gd name="T42" fmla="*/ 2 w 698"/>
                <a:gd name="T43" fmla="*/ 447 h 813"/>
                <a:gd name="T44" fmla="*/ 8 w 698"/>
                <a:gd name="T45" fmla="*/ 488 h 813"/>
                <a:gd name="T46" fmla="*/ 19 w 698"/>
                <a:gd name="T47" fmla="*/ 526 h 813"/>
                <a:gd name="T48" fmla="*/ 32 w 698"/>
                <a:gd name="T49" fmla="*/ 564 h 813"/>
                <a:gd name="T50" fmla="*/ 49 w 698"/>
                <a:gd name="T51" fmla="*/ 599 h 813"/>
                <a:gd name="T52" fmla="*/ 69 w 698"/>
                <a:gd name="T53" fmla="*/ 633 h 813"/>
                <a:gd name="T54" fmla="*/ 93 w 698"/>
                <a:gd name="T55" fmla="*/ 665 h 813"/>
                <a:gd name="T56" fmla="*/ 120 w 698"/>
                <a:gd name="T57" fmla="*/ 694 h 813"/>
                <a:gd name="T58" fmla="*/ 148 w 698"/>
                <a:gd name="T59" fmla="*/ 719 h 813"/>
                <a:gd name="T60" fmla="*/ 180 w 698"/>
                <a:gd name="T61" fmla="*/ 743 h 813"/>
                <a:gd name="T62" fmla="*/ 213 w 698"/>
                <a:gd name="T63" fmla="*/ 763 h 813"/>
                <a:gd name="T64" fmla="*/ 249 w 698"/>
                <a:gd name="T65" fmla="*/ 780 h 813"/>
                <a:gd name="T66" fmla="*/ 286 w 698"/>
                <a:gd name="T67" fmla="*/ 794 h 813"/>
                <a:gd name="T68" fmla="*/ 325 w 698"/>
                <a:gd name="T69" fmla="*/ 804 h 813"/>
                <a:gd name="T70" fmla="*/ 365 w 698"/>
                <a:gd name="T71" fmla="*/ 810 h 813"/>
                <a:gd name="T72" fmla="*/ 406 w 698"/>
                <a:gd name="T73" fmla="*/ 813 h 813"/>
                <a:gd name="T74" fmla="*/ 447 w 698"/>
                <a:gd name="T75" fmla="*/ 810 h 813"/>
                <a:gd name="T76" fmla="*/ 487 w 698"/>
                <a:gd name="T77" fmla="*/ 804 h 813"/>
                <a:gd name="T78" fmla="*/ 525 w 698"/>
                <a:gd name="T79" fmla="*/ 794 h 813"/>
                <a:gd name="T80" fmla="*/ 562 w 698"/>
                <a:gd name="T81" fmla="*/ 782 h 813"/>
                <a:gd name="T82" fmla="*/ 598 w 698"/>
                <a:gd name="T83" fmla="*/ 764 h 813"/>
                <a:gd name="T84" fmla="*/ 632 w 698"/>
                <a:gd name="T85" fmla="*/ 744 h 813"/>
                <a:gd name="T86" fmla="*/ 664 w 698"/>
                <a:gd name="T87" fmla="*/ 720 h 813"/>
                <a:gd name="T88" fmla="*/ 694 w 698"/>
                <a:gd name="T89" fmla="*/ 694 h 813"/>
                <a:gd name="T90" fmla="*/ 697 w 698"/>
                <a:gd name="T91" fmla="*/ 688 h 813"/>
                <a:gd name="T92" fmla="*/ 698 w 698"/>
                <a:gd name="T93" fmla="*/ 683 h 813"/>
                <a:gd name="T94" fmla="*/ 697 w 698"/>
                <a:gd name="T95" fmla="*/ 676 h 813"/>
                <a:gd name="T96" fmla="*/ 694 w 698"/>
                <a:gd name="T97" fmla="*/ 672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8" h="813">
                  <a:moveTo>
                    <a:pt x="421" y="400"/>
                  </a:moveTo>
                  <a:lnTo>
                    <a:pt x="421" y="15"/>
                  </a:lnTo>
                  <a:lnTo>
                    <a:pt x="421" y="11"/>
                  </a:lnTo>
                  <a:lnTo>
                    <a:pt x="420" y="8"/>
                  </a:lnTo>
                  <a:lnTo>
                    <a:pt x="419" y="6"/>
                  </a:lnTo>
                  <a:lnTo>
                    <a:pt x="417" y="4"/>
                  </a:lnTo>
                  <a:lnTo>
                    <a:pt x="415" y="2"/>
                  </a:lnTo>
                  <a:lnTo>
                    <a:pt x="413" y="1"/>
                  </a:lnTo>
                  <a:lnTo>
                    <a:pt x="409" y="0"/>
                  </a:lnTo>
                  <a:lnTo>
                    <a:pt x="406" y="0"/>
                  </a:lnTo>
                  <a:lnTo>
                    <a:pt x="386" y="0"/>
                  </a:lnTo>
                  <a:lnTo>
                    <a:pt x="365" y="2"/>
                  </a:lnTo>
                  <a:lnTo>
                    <a:pt x="345" y="4"/>
                  </a:lnTo>
                  <a:lnTo>
                    <a:pt x="325" y="8"/>
                  </a:lnTo>
                  <a:lnTo>
                    <a:pt x="305" y="12"/>
                  </a:lnTo>
                  <a:lnTo>
                    <a:pt x="286" y="18"/>
                  </a:lnTo>
                  <a:lnTo>
                    <a:pt x="267" y="24"/>
                  </a:lnTo>
                  <a:lnTo>
                    <a:pt x="249" y="32"/>
                  </a:lnTo>
                  <a:lnTo>
                    <a:pt x="230" y="39"/>
                  </a:lnTo>
                  <a:lnTo>
                    <a:pt x="213" y="49"/>
                  </a:lnTo>
                  <a:lnTo>
                    <a:pt x="196" y="59"/>
                  </a:lnTo>
                  <a:lnTo>
                    <a:pt x="180" y="69"/>
                  </a:lnTo>
                  <a:lnTo>
                    <a:pt x="164" y="80"/>
                  </a:lnTo>
                  <a:lnTo>
                    <a:pt x="148" y="92"/>
                  </a:lnTo>
                  <a:lnTo>
                    <a:pt x="134" y="105"/>
                  </a:lnTo>
                  <a:lnTo>
                    <a:pt x="120" y="119"/>
                  </a:lnTo>
                  <a:lnTo>
                    <a:pt x="106" y="133"/>
                  </a:lnTo>
                  <a:lnTo>
                    <a:pt x="93" y="148"/>
                  </a:lnTo>
                  <a:lnTo>
                    <a:pt x="81" y="163"/>
                  </a:lnTo>
                  <a:lnTo>
                    <a:pt x="69" y="179"/>
                  </a:lnTo>
                  <a:lnTo>
                    <a:pt x="59" y="195"/>
                  </a:lnTo>
                  <a:lnTo>
                    <a:pt x="49" y="212"/>
                  </a:lnTo>
                  <a:lnTo>
                    <a:pt x="40" y="230"/>
                  </a:lnTo>
                  <a:lnTo>
                    <a:pt x="32" y="247"/>
                  </a:lnTo>
                  <a:lnTo>
                    <a:pt x="24" y="267"/>
                  </a:lnTo>
                  <a:lnTo>
                    <a:pt x="19" y="285"/>
                  </a:lnTo>
                  <a:lnTo>
                    <a:pt x="13" y="304"/>
                  </a:lnTo>
                  <a:lnTo>
                    <a:pt x="8" y="325"/>
                  </a:lnTo>
                  <a:lnTo>
                    <a:pt x="5" y="344"/>
                  </a:lnTo>
                  <a:lnTo>
                    <a:pt x="2" y="364"/>
                  </a:lnTo>
                  <a:lnTo>
                    <a:pt x="1" y="385"/>
                  </a:lnTo>
                  <a:lnTo>
                    <a:pt x="0" y="406"/>
                  </a:lnTo>
                  <a:lnTo>
                    <a:pt x="1" y="426"/>
                  </a:lnTo>
                  <a:lnTo>
                    <a:pt x="2" y="447"/>
                  </a:lnTo>
                  <a:lnTo>
                    <a:pt x="5" y="467"/>
                  </a:lnTo>
                  <a:lnTo>
                    <a:pt x="8" y="488"/>
                  </a:lnTo>
                  <a:lnTo>
                    <a:pt x="13" y="507"/>
                  </a:lnTo>
                  <a:lnTo>
                    <a:pt x="19" y="526"/>
                  </a:lnTo>
                  <a:lnTo>
                    <a:pt x="24" y="546"/>
                  </a:lnTo>
                  <a:lnTo>
                    <a:pt x="32" y="564"/>
                  </a:lnTo>
                  <a:lnTo>
                    <a:pt x="40" y="582"/>
                  </a:lnTo>
                  <a:lnTo>
                    <a:pt x="49" y="599"/>
                  </a:lnTo>
                  <a:lnTo>
                    <a:pt x="59" y="616"/>
                  </a:lnTo>
                  <a:lnTo>
                    <a:pt x="69" y="633"/>
                  </a:lnTo>
                  <a:lnTo>
                    <a:pt x="81" y="649"/>
                  </a:lnTo>
                  <a:lnTo>
                    <a:pt x="93" y="665"/>
                  </a:lnTo>
                  <a:lnTo>
                    <a:pt x="106" y="679"/>
                  </a:lnTo>
                  <a:lnTo>
                    <a:pt x="120" y="694"/>
                  </a:lnTo>
                  <a:lnTo>
                    <a:pt x="134" y="706"/>
                  </a:lnTo>
                  <a:lnTo>
                    <a:pt x="148" y="719"/>
                  </a:lnTo>
                  <a:lnTo>
                    <a:pt x="164" y="731"/>
                  </a:lnTo>
                  <a:lnTo>
                    <a:pt x="180" y="743"/>
                  </a:lnTo>
                  <a:lnTo>
                    <a:pt x="196" y="754"/>
                  </a:lnTo>
                  <a:lnTo>
                    <a:pt x="213" y="763"/>
                  </a:lnTo>
                  <a:lnTo>
                    <a:pt x="230" y="772"/>
                  </a:lnTo>
                  <a:lnTo>
                    <a:pt x="249" y="780"/>
                  </a:lnTo>
                  <a:lnTo>
                    <a:pt x="267" y="788"/>
                  </a:lnTo>
                  <a:lnTo>
                    <a:pt x="286" y="794"/>
                  </a:lnTo>
                  <a:lnTo>
                    <a:pt x="305" y="800"/>
                  </a:lnTo>
                  <a:lnTo>
                    <a:pt x="325" y="804"/>
                  </a:lnTo>
                  <a:lnTo>
                    <a:pt x="345" y="807"/>
                  </a:lnTo>
                  <a:lnTo>
                    <a:pt x="365" y="810"/>
                  </a:lnTo>
                  <a:lnTo>
                    <a:pt x="386" y="812"/>
                  </a:lnTo>
                  <a:lnTo>
                    <a:pt x="406" y="813"/>
                  </a:lnTo>
                  <a:lnTo>
                    <a:pt x="427" y="812"/>
                  </a:lnTo>
                  <a:lnTo>
                    <a:pt x="447" y="810"/>
                  </a:lnTo>
                  <a:lnTo>
                    <a:pt x="467" y="808"/>
                  </a:lnTo>
                  <a:lnTo>
                    <a:pt x="487" y="804"/>
                  </a:lnTo>
                  <a:lnTo>
                    <a:pt x="506" y="800"/>
                  </a:lnTo>
                  <a:lnTo>
                    <a:pt x="525" y="794"/>
                  </a:lnTo>
                  <a:lnTo>
                    <a:pt x="543" y="789"/>
                  </a:lnTo>
                  <a:lnTo>
                    <a:pt x="562" y="782"/>
                  </a:lnTo>
                  <a:lnTo>
                    <a:pt x="580" y="774"/>
                  </a:lnTo>
                  <a:lnTo>
                    <a:pt x="598" y="764"/>
                  </a:lnTo>
                  <a:lnTo>
                    <a:pt x="615" y="755"/>
                  </a:lnTo>
                  <a:lnTo>
                    <a:pt x="632" y="744"/>
                  </a:lnTo>
                  <a:lnTo>
                    <a:pt x="649" y="733"/>
                  </a:lnTo>
                  <a:lnTo>
                    <a:pt x="664" y="720"/>
                  </a:lnTo>
                  <a:lnTo>
                    <a:pt x="680" y="707"/>
                  </a:lnTo>
                  <a:lnTo>
                    <a:pt x="694" y="694"/>
                  </a:lnTo>
                  <a:lnTo>
                    <a:pt x="696" y="691"/>
                  </a:lnTo>
                  <a:lnTo>
                    <a:pt x="697" y="688"/>
                  </a:lnTo>
                  <a:lnTo>
                    <a:pt x="698" y="686"/>
                  </a:lnTo>
                  <a:lnTo>
                    <a:pt x="698" y="683"/>
                  </a:lnTo>
                  <a:lnTo>
                    <a:pt x="698" y="680"/>
                  </a:lnTo>
                  <a:lnTo>
                    <a:pt x="697" y="676"/>
                  </a:lnTo>
                  <a:lnTo>
                    <a:pt x="696" y="674"/>
                  </a:lnTo>
                  <a:lnTo>
                    <a:pt x="694" y="672"/>
                  </a:lnTo>
                  <a:lnTo>
                    <a:pt x="421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7" name="Freeform 423">
              <a:extLst>
                <a:ext uri="{FF2B5EF4-FFF2-40B4-BE49-F238E27FC236}">
                  <a16:creationId xmlns:a16="http://schemas.microsoft.com/office/drawing/2014/main" id="{A3B90E14-F378-48A9-929F-250A85CD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4356100"/>
              <a:ext cx="134938" cy="98425"/>
            </a:xfrm>
            <a:custGeom>
              <a:avLst/>
              <a:gdLst>
                <a:gd name="T0" fmla="*/ 407 w 422"/>
                <a:gd name="T1" fmla="*/ 0 h 307"/>
                <a:gd name="T2" fmla="*/ 15 w 422"/>
                <a:gd name="T3" fmla="*/ 0 h 307"/>
                <a:gd name="T4" fmla="*/ 11 w 422"/>
                <a:gd name="T5" fmla="*/ 0 h 307"/>
                <a:gd name="T6" fmla="*/ 7 w 422"/>
                <a:gd name="T7" fmla="*/ 2 h 307"/>
                <a:gd name="T8" fmla="*/ 4 w 422"/>
                <a:gd name="T9" fmla="*/ 5 h 307"/>
                <a:gd name="T10" fmla="*/ 1 w 422"/>
                <a:gd name="T11" fmla="*/ 9 h 307"/>
                <a:gd name="T12" fmla="*/ 0 w 422"/>
                <a:gd name="T13" fmla="*/ 13 h 307"/>
                <a:gd name="T14" fmla="*/ 0 w 422"/>
                <a:gd name="T15" fmla="*/ 17 h 307"/>
                <a:gd name="T16" fmla="*/ 1 w 422"/>
                <a:gd name="T17" fmla="*/ 21 h 307"/>
                <a:gd name="T18" fmla="*/ 5 w 422"/>
                <a:gd name="T19" fmla="*/ 26 h 307"/>
                <a:gd name="T20" fmla="*/ 281 w 422"/>
                <a:gd name="T21" fmla="*/ 303 h 307"/>
                <a:gd name="T22" fmla="*/ 283 w 422"/>
                <a:gd name="T23" fmla="*/ 304 h 307"/>
                <a:gd name="T24" fmla="*/ 286 w 422"/>
                <a:gd name="T25" fmla="*/ 306 h 307"/>
                <a:gd name="T26" fmla="*/ 289 w 422"/>
                <a:gd name="T27" fmla="*/ 306 h 307"/>
                <a:gd name="T28" fmla="*/ 292 w 422"/>
                <a:gd name="T29" fmla="*/ 307 h 307"/>
                <a:gd name="T30" fmla="*/ 294 w 422"/>
                <a:gd name="T31" fmla="*/ 306 h 307"/>
                <a:gd name="T32" fmla="*/ 297 w 422"/>
                <a:gd name="T33" fmla="*/ 306 h 307"/>
                <a:gd name="T34" fmla="*/ 300 w 422"/>
                <a:gd name="T35" fmla="*/ 304 h 307"/>
                <a:gd name="T36" fmla="*/ 303 w 422"/>
                <a:gd name="T37" fmla="*/ 303 h 307"/>
                <a:gd name="T38" fmla="*/ 317 w 422"/>
                <a:gd name="T39" fmla="*/ 288 h 307"/>
                <a:gd name="T40" fmla="*/ 330 w 422"/>
                <a:gd name="T41" fmla="*/ 272 h 307"/>
                <a:gd name="T42" fmla="*/ 341 w 422"/>
                <a:gd name="T43" fmla="*/ 256 h 307"/>
                <a:gd name="T44" fmla="*/ 353 w 422"/>
                <a:gd name="T45" fmla="*/ 240 h 307"/>
                <a:gd name="T46" fmla="*/ 364 w 422"/>
                <a:gd name="T47" fmla="*/ 223 h 307"/>
                <a:gd name="T48" fmla="*/ 374 w 422"/>
                <a:gd name="T49" fmla="*/ 206 h 307"/>
                <a:gd name="T50" fmla="*/ 382 w 422"/>
                <a:gd name="T51" fmla="*/ 189 h 307"/>
                <a:gd name="T52" fmla="*/ 391 w 422"/>
                <a:gd name="T53" fmla="*/ 171 h 307"/>
                <a:gd name="T54" fmla="*/ 398 w 422"/>
                <a:gd name="T55" fmla="*/ 152 h 307"/>
                <a:gd name="T56" fmla="*/ 404 w 422"/>
                <a:gd name="T57" fmla="*/ 133 h 307"/>
                <a:gd name="T58" fmla="*/ 409 w 422"/>
                <a:gd name="T59" fmla="*/ 114 h 307"/>
                <a:gd name="T60" fmla="*/ 413 w 422"/>
                <a:gd name="T61" fmla="*/ 94 h 307"/>
                <a:gd name="T62" fmla="*/ 416 w 422"/>
                <a:gd name="T63" fmla="*/ 75 h 307"/>
                <a:gd name="T64" fmla="*/ 420 w 422"/>
                <a:gd name="T65" fmla="*/ 55 h 307"/>
                <a:gd name="T66" fmla="*/ 421 w 422"/>
                <a:gd name="T67" fmla="*/ 35 h 307"/>
                <a:gd name="T68" fmla="*/ 422 w 422"/>
                <a:gd name="T69" fmla="*/ 15 h 307"/>
                <a:gd name="T70" fmla="*/ 421 w 422"/>
                <a:gd name="T71" fmla="*/ 12 h 307"/>
                <a:gd name="T72" fmla="*/ 420 w 422"/>
                <a:gd name="T73" fmla="*/ 9 h 307"/>
                <a:gd name="T74" fmla="*/ 419 w 422"/>
                <a:gd name="T75" fmla="*/ 6 h 307"/>
                <a:gd name="T76" fmla="*/ 416 w 422"/>
                <a:gd name="T77" fmla="*/ 4 h 307"/>
                <a:gd name="T78" fmla="*/ 414 w 422"/>
                <a:gd name="T79" fmla="*/ 2 h 307"/>
                <a:gd name="T80" fmla="*/ 412 w 422"/>
                <a:gd name="T81" fmla="*/ 1 h 307"/>
                <a:gd name="T82" fmla="*/ 409 w 422"/>
                <a:gd name="T83" fmla="*/ 0 h 307"/>
                <a:gd name="T84" fmla="*/ 407 w 422"/>
                <a:gd name="T8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2" h="307">
                  <a:moveTo>
                    <a:pt x="407" y="0"/>
                  </a:moveTo>
                  <a:lnTo>
                    <a:pt x="15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281" y="303"/>
                  </a:lnTo>
                  <a:lnTo>
                    <a:pt x="283" y="304"/>
                  </a:lnTo>
                  <a:lnTo>
                    <a:pt x="286" y="306"/>
                  </a:lnTo>
                  <a:lnTo>
                    <a:pt x="289" y="306"/>
                  </a:lnTo>
                  <a:lnTo>
                    <a:pt x="292" y="307"/>
                  </a:lnTo>
                  <a:lnTo>
                    <a:pt x="294" y="306"/>
                  </a:lnTo>
                  <a:lnTo>
                    <a:pt x="297" y="306"/>
                  </a:lnTo>
                  <a:lnTo>
                    <a:pt x="300" y="304"/>
                  </a:lnTo>
                  <a:lnTo>
                    <a:pt x="303" y="303"/>
                  </a:lnTo>
                  <a:lnTo>
                    <a:pt x="317" y="288"/>
                  </a:lnTo>
                  <a:lnTo>
                    <a:pt x="330" y="272"/>
                  </a:lnTo>
                  <a:lnTo>
                    <a:pt x="341" y="256"/>
                  </a:lnTo>
                  <a:lnTo>
                    <a:pt x="353" y="240"/>
                  </a:lnTo>
                  <a:lnTo>
                    <a:pt x="364" y="223"/>
                  </a:lnTo>
                  <a:lnTo>
                    <a:pt x="374" y="206"/>
                  </a:lnTo>
                  <a:lnTo>
                    <a:pt x="382" y="189"/>
                  </a:lnTo>
                  <a:lnTo>
                    <a:pt x="391" y="171"/>
                  </a:lnTo>
                  <a:lnTo>
                    <a:pt x="398" y="152"/>
                  </a:lnTo>
                  <a:lnTo>
                    <a:pt x="404" y="133"/>
                  </a:lnTo>
                  <a:lnTo>
                    <a:pt x="409" y="114"/>
                  </a:lnTo>
                  <a:lnTo>
                    <a:pt x="413" y="94"/>
                  </a:lnTo>
                  <a:lnTo>
                    <a:pt x="416" y="75"/>
                  </a:lnTo>
                  <a:lnTo>
                    <a:pt x="420" y="55"/>
                  </a:lnTo>
                  <a:lnTo>
                    <a:pt x="421" y="35"/>
                  </a:lnTo>
                  <a:lnTo>
                    <a:pt x="422" y="15"/>
                  </a:lnTo>
                  <a:lnTo>
                    <a:pt x="421" y="12"/>
                  </a:lnTo>
                  <a:lnTo>
                    <a:pt x="420" y="9"/>
                  </a:lnTo>
                  <a:lnTo>
                    <a:pt x="419" y="6"/>
                  </a:lnTo>
                  <a:lnTo>
                    <a:pt x="416" y="4"/>
                  </a:lnTo>
                  <a:lnTo>
                    <a:pt x="414" y="2"/>
                  </a:lnTo>
                  <a:lnTo>
                    <a:pt x="412" y="1"/>
                  </a:lnTo>
                  <a:lnTo>
                    <a:pt x="409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2F98B69-A4D1-4FD8-8119-0638EC45F3A5}"/>
              </a:ext>
            </a:extLst>
          </p:cNvPr>
          <p:cNvGrpSpPr/>
          <p:nvPr/>
        </p:nvGrpSpPr>
        <p:grpSpPr>
          <a:xfrm>
            <a:off x="2559432" y="1869138"/>
            <a:ext cx="215504" cy="213122"/>
            <a:chOff x="2598738" y="1919288"/>
            <a:chExt cx="287338" cy="284163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29" name="Freeform 505">
              <a:extLst>
                <a:ext uri="{FF2B5EF4-FFF2-40B4-BE49-F238E27FC236}">
                  <a16:creationId xmlns:a16="http://schemas.microsoft.com/office/drawing/2014/main" id="{B56EFDA4-2C1A-4566-A875-C85CAC088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1982788"/>
              <a:ext cx="142875" cy="220663"/>
            </a:xfrm>
            <a:custGeom>
              <a:avLst/>
              <a:gdLst>
                <a:gd name="T0" fmla="*/ 121 w 452"/>
                <a:gd name="T1" fmla="*/ 172 h 695"/>
                <a:gd name="T2" fmla="*/ 122 w 452"/>
                <a:gd name="T3" fmla="*/ 169 h 695"/>
                <a:gd name="T4" fmla="*/ 123 w 452"/>
                <a:gd name="T5" fmla="*/ 166 h 695"/>
                <a:gd name="T6" fmla="*/ 125 w 452"/>
                <a:gd name="T7" fmla="*/ 163 h 695"/>
                <a:gd name="T8" fmla="*/ 127 w 452"/>
                <a:gd name="T9" fmla="*/ 160 h 695"/>
                <a:gd name="T10" fmla="*/ 131 w 452"/>
                <a:gd name="T11" fmla="*/ 158 h 695"/>
                <a:gd name="T12" fmla="*/ 134 w 452"/>
                <a:gd name="T13" fmla="*/ 157 h 695"/>
                <a:gd name="T14" fmla="*/ 138 w 452"/>
                <a:gd name="T15" fmla="*/ 158 h 695"/>
                <a:gd name="T16" fmla="*/ 142 w 452"/>
                <a:gd name="T17" fmla="*/ 159 h 695"/>
                <a:gd name="T18" fmla="*/ 352 w 452"/>
                <a:gd name="T19" fmla="*/ 250 h 695"/>
                <a:gd name="T20" fmla="*/ 357 w 452"/>
                <a:gd name="T21" fmla="*/ 252 h 695"/>
                <a:gd name="T22" fmla="*/ 359 w 452"/>
                <a:gd name="T23" fmla="*/ 255 h 695"/>
                <a:gd name="T24" fmla="*/ 361 w 452"/>
                <a:gd name="T25" fmla="*/ 259 h 695"/>
                <a:gd name="T26" fmla="*/ 362 w 452"/>
                <a:gd name="T27" fmla="*/ 263 h 695"/>
                <a:gd name="T28" fmla="*/ 362 w 452"/>
                <a:gd name="T29" fmla="*/ 459 h 695"/>
                <a:gd name="T30" fmla="*/ 361 w 452"/>
                <a:gd name="T31" fmla="*/ 463 h 695"/>
                <a:gd name="T32" fmla="*/ 360 w 452"/>
                <a:gd name="T33" fmla="*/ 466 h 695"/>
                <a:gd name="T34" fmla="*/ 358 w 452"/>
                <a:gd name="T35" fmla="*/ 469 h 695"/>
                <a:gd name="T36" fmla="*/ 354 w 452"/>
                <a:gd name="T37" fmla="*/ 472 h 695"/>
                <a:gd name="T38" fmla="*/ 351 w 452"/>
                <a:gd name="T39" fmla="*/ 474 h 695"/>
                <a:gd name="T40" fmla="*/ 347 w 452"/>
                <a:gd name="T41" fmla="*/ 474 h 695"/>
                <a:gd name="T42" fmla="*/ 344 w 452"/>
                <a:gd name="T43" fmla="*/ 474 h 695"/>
                <a:gd name="T44" fmla="*/ 340 w 452"/>
                <a:gd name="T45" fmla="*/ 473 h 695"/>
                <a:gd name="T46" fmla="*/ 130 w 452"/>
                <a:gd name="T47" fmla="*/ 383 h 695"/>
                <a:gd name="T48" fmla="*/ 126 w 452"/>
                <a:gd name="T49" fmla="*/ 380 h 695"/>
                <a:gd name="T50" fmla="*/ 123 w 452"/>
                <a:gd name="T51" fmla="*/ 377 h 695"/>
                <a:gd name="T52" fmla="*/ 122 w 452"/>
                <a:gd name="T53" fmla="*/ 373 h 695"/>
                <a:gd name="T54" fmla="*/ 121 w 452"/>
                <a:gd name="T55" fmla="*/ 369 h 695"/>
                <a:gd name="T56" fmla="*/ 121 w 452"/>
                <a:gd name="T57" fmla="*/ 172 h 695"/>
                <a:gd name="T58" fmla="*/ 0 w 452"/>
                <a:gd name="T59" fmla="*/ 474 h 695"/>
                <a:gd name="T60" fmla="*/ 0 w 452"/>
                <a:gd name="T61" fmla="*/ 478 h 695"/>
                <a:gd name="T62" fmla="*/ 3 w 452"/>
                <a:gd name="T63" fmla="*/ 482 h 695"/>
                <a:gd name="T64" fmla="*/ 6 w 452"/>
                <a:gd name="T65" fmla="*/ 485 h 695"/>
                <a:gd name="T66" fmla="*/ 9 w 452"/>
                <a:gd name="T67" fmla="*/ 488 h 695"/>
                <a:gd name="T68" fmla="*/ 452 w 452"/>
                <a:gd name="T69" fmla="*/ 695 h 695"/>
                <a:gd name="T70" fmla="*/ 452 w 452"/>
                <a:gd name="T71" fmla="*/ 685 h 695"/>
                <a:gd name="T72" fmla="*/ 452 w 452"/>
                <a:gd name="T73" fmla="*/ 661 h 695"/>
                <a:gd name="T74" fmla="*/ 452 w 452"/>
                <a:gd name="T75" fmla="*/ 198 h 695"/>
                <a:gd name="T76" fmla="*/ 452 w 452"/>
                <a:gd name="T77" fmla="*/ 198 h 695"/>
                <a:gd name="T78" fmla="*/ 0 w 452"/>
                <a:gd name="T79" fmla="*/ 0 h 695"/>
                <a:gd name="T80" fmla="*/ 0 w 452"/>
                <a:gd name="T81" fmla="*/ 47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695">
                  <a:moveTo>
                    <a:pt x="121" y="172"/>
                  </a:moveTo>
                  <a:lnTo>
                    <a:pt x="122" y="169"/>
                  </a:lnTo>
                  <a:lnTo>
                    <a:pt x="123" y="166"/>
                  </a:lnTo>
                  <a:lnTo>
                    <a:pt x="125" y="163"/>
                  </a:lnTo>
                  <a:lnTo>
                    <a:pt x="127" y="160"/>
                  </a:lnTo>
                  <a:lnTo>
                    <a:pt x="131" y="158"/>
                  </a:lnTo>
                  <a:lnTo>
                    <a:pt x="134" y="157"/>
                  </a:lnTo>
                  <a:lnTo>
                    <a:pt x="138" y="158"/>
                  </a:lnTo>
                  <a:lnTo>
                    <a:pt x="142" y="159"/>
                  </a:lnTo>
                  <a:lnTo>
                    <a:pt x="352" y="250"/>
                  </a:lnTo>
                  <a:lnTo>
                    <a:pt x="357" y="252"/>
                  </a:lnTo>
                  <a:lnTo>
                    <a:pt x="359" y="255"/>
                  </a:lnTo>
                  <a:lnTo>
                    <a:pt x="361" y="259"/>
                  </a:lnTo>
                  <a:lnTo>
                    <a:pt x="362" y="263"/>
                  </a:lnTo>
                  <a:lnTo>
                    <a:pt x="362" y="459"/>
                  </a:lnTo>
                  <a:lnTo>
                    <a:pt x="361" y="463"/>
                  </a:lnTo>
                  <a:lnTo>
                    <a:pt x="360" y="466"/>
                  </a:lnTo>
                  <a:lnTo>
                    <a:pt x="358" y="469"/>
                  </a:lnTo>
                  <a:lnTo>
                    <a:pt x="354" y="472"/>
                  </a:lnTo>
                  <a:lnTo>
                    <a:pt x="351" y="474"/>
                  </a:lnTo>
                  <a:lnTo>
                    <a:pt x="347" y="474"/>
                  </a:lnTo>
                  <a:lnTo>
                    <a:pt x="344" y="474"/>
                  </a:lnTo>
                  <a:lnTo>
                    <a:pt x="340" y="473"/>
                  </a:lnTo>
                  <a:lnTo>
                    <a:pt x="130" y="383"/>
                  </a:lnTo>
                  <a:lnTo>
                    <a:pt x="126" y="380"/>
                  </a:lnTo>
                  <a:lnTo>
                    <a:pt x="123" y="377"/>
                  </a:lnTo>
                  <a:lnTo>
                    <a:pt x="122" y="373"/>
                  </a:lnTo>
                  <a:lnTo>
                    <a:pt x="121" y="369"/>
                  </a:lnTo>
                  <a:lnTo>
                    <a:pt x="121" y="172"/>
                  </a:lnTo>
                  <a:close/>
                  <a:moveTo>
                    <a:pt x="0" y="474"/>
                  </a:moveTo>
                  <a:lnTo>
                    <a:pt x="0" y="478"/>
                  </a:lnTo>
                  <a:lnTo>
                    <a:pt x="3" y="482"/>
                  </a:lnTo>
                  <a:lnTo>
                    <a:pt x="6" y="485"/>
                  </a:lnTo>
                  <a:lnTo>
                    <a:pt x="9" y="488"/>
                  </a:lnTo>
                  <a:lnTo>
                    <a:pt x="452" y="695"/>
                  </a:lnTo>
                  <a:lnTo>
                    <a:pt x="452" y="685"/>
                  </a:lnTo>
                  <a:lnTo>
                    <a:pt x="452" y="661"/>
                  </a:lnTo>
                  <a:lnTo>
                    <a:pt x="452" y="198"/>
                  </a:lnTo>
                  <a:lnTo>
                    <a:pt x="452" y="198"/>
                  </a:lnTo>
                  <a:lnTo>
                    <a:pt x="0" y="0"/>
                  </a:lnTo>
                  <a:lnTo>
                    <a:pt x="0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0" name="Freeform 506">
              <a:extLst>
                <a:ext uri="{FF2B5EF4-FFF2-40B4-BE49-F238E27FC236}">
                  <a16:creationId xmlns:a16="http://schemas.microsoft.com/office/drawing/2014/main" id="{32AE5F72-390F-401E-8A64-A6411DEA4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1947863"/>
              <a:ext cx="201613" cy="90488"/>
            </a:xfrm>
            <a:custGeom>
              <a:avLst/>
              <a:gdLst>
                <a:gd name="T0" fmla="*/ 212 w 639"/>
                <a:gd name="T1" fmla="*/ 0 h 281"/>
                <a:gd name="T2" fmla="*/ 0 w 639"/>
                <a:gd name="T3" fmla="*/ 85 h 281"/>
                <a:gd name="T4" fmla="*/ 449 w 639"/>
                <a:gd name="T5" fmla="*/ 281 h 281"/>
                <a:gd name="T6" fmla="*/ 639 w 639"/>
                <a:gd name="T7" fmla="*/ 192 h 281"/>
                <a:gd name="T8" fmla="*/ 212 w 639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281">
                  <a:moveTo>
                    <a:pt x="212" y="0"/>
                  </a:moveTo>
                  <a:lnTo>
                    <a:pt x="0" y="85"/>
                  </a:lnTo>
                  <a:lnTo>
                    <a:pt x="449" y="281"/>
                  </a:lnTo>
                  <a:lnTo>
                    <a:pt x="639" y="19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507">
              <a:extLst>
                <a:ext uri="{FF2B5EF4-FFF2-40B4-BE49-F238E27FC236}">
                  <a16:creationId xmlns:a16="http://schemas.microsoft.com/office/drawing/2014/main" id="{CAC65436-63AF-40CF-BBA5-89DD7484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1984375"/>
              <a:ext cx="134938" cy="219075"/>
            </a:xfrm>
            <a:custGeom>
              <a:avLst/>
              <a:gdLst>
                <a:gd name="T0" fmla="*/ 0 w 421"/>
                <a:gd name="T1" fmla="*/ 196 h 693"/>
                <a:gd name="T2" fmla="*/ 0 w 421"/>
                <a:gd name="T3" fmla="*/ 659 h 693"/>
                <a:gd name="T4" fmla="*/ 0 w 421"/>
                <a:gd name="T5" fmla="*/ 684 h 693"/>
                <a:gd name="T6" fmla="*/ 0 w 421"/>
                <a:gd name="T7" fmla="*/ 693 h 693"/>
                <a:gd name="T8" fmla="*/ 413 w 421"/>
                <a:gd name="T9" fmla="*/ 487 h 693"/>
                <a:gd name="T10" fmla="*/ 416 w 421"/>
                <a:gd name="T11" fmla="*/ 483 h 693"/>
                <a:gd name="T12" fmla="*/ 419 w 421"/>
                <a:gd name="T13" fmla="*/ 481 h 693"/>
                <a:gd name="T14" fmla="*/ 420 w 421"/>
                <a:gd name="T15" fmla="*/ 477 h 693"/>
                <a:gd name="T16" fmla="*/ 421 w 421"/>
                <a:gd name="T17" fmla="*/ 473 h 693"/>
                <a:gd name="T18" fmla="*/ 421 w 421"/>
                <a:gd name="T19" fmla="*/ 0 h 693"/>
                <a:gd name="T20" fmla="*/ 0 w 421"/>
                <a:gd name="T21" fmla="*/ 19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693">
                  <a:moveTo>
                    <a:pt x="0" y="196"/>
                  </a:moveTo>
                  <a:lnTo>
                    <a:pt x="0" y="659"/>
                  </a:lnTo>
                  <a:lnTo>
                    <a:pt x="0" y="684"/>
                  </a:lnTo>
                  <a:lnTo>
                    <a:pt x="0" y="693"/>
                  </a:lnTo>
                  <a:lnTo>
                    <a:pt x="413" y="487"/>
                  </a:lnTo>
                  <a:lnTo>
                    <a:pt x="416" y="483"/>
                  </a:lnTo>
                  <a:lnTo>
                    <a:pt x="419" y="481"/>
                  </a:lnTo>
                  <a:lnTo>
                    <a:pt x="420" y="477"/>
                  </a:lnTo>
                  <a:lnTo>
                    <a:pt x="421" y="473"/>
                  </a:lnTo>
                  <a:lnTo>
                    <a:pt x="421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508">
              <a:extLst>
                <a:ext uri="{FF2B5EF4-FFF2-40B4-BE49-F238E27FC236}">
                  <a16:creationId xmlns:a16="http://schemas.microsoft.com/office/drawing/2014/main" id="{505FB15D-E3DF-4DE7-BF15-81284A17B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1919288"/>
              <a:ext cx="195263" cy="85725"/>
            </a:xfrm>
            <a:custGeom>
              <a:avLst/>
              <a:gdLst>
                <a:gd name="T0" fmla="*/ 618 w 618"/>
                <a:gd name="T1" fmla="*/ 178 h 269"/>
                <a:gd name="T2" fmla="*/ 203 w 618"/>
                <a:gd name="T3" fmla="*/ 1 h 269"/>
                <a:gd name="T4" fmla="*/ 201 w 618"/>
                <a:gd name="T5" fmla="*/ 0 h 269"/>
                <a:gd name="T6" fmla="*/ 198 w 618"/>
                <a:gd name="T7" fmla="*/ 0 h 269"/>
                <a:gd name="T8" fmla="*/ 195 w 618"/>
                <a:gd name="T9" fmla="*/ 0 h 269"/>
                <a:gd name="T10" fmla="*/ 193 w 618"/>
                <a:gd name="T11" fmla="*/ 1 h 269"/>
                <a:gd name="T12" fmla="*/ 0 w 618"/>
                <a:gd name="T13" fmla="*/ 77 h 269"/>
                <a:gd name="T14" fmla="*/ 423 w 618"/>
                <a:gd name="T15" fmla="*/ 269 h 269"/>
                <a:gd name="T16" fmla="*/ 618 w 618"/>
                <a:gd name="T17" fmla="*/ 17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269">
                  <a:moveTo>
                    <a:pt x="618" y="178"/>
                  </a:moveTo>
                  <a:lnTo>
                    <a:pt x="203" y="1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3" y="1"/>
                  </a:lnTo>
                  <a:lnTo>
                    <a:pt x="0" y="77"/>
                  </a:lnTo>
                  <a:lnTo>
                    <a:pt x="423" y="269"/>
                  </a:lnTo>
                  <a:lnTo>
                    <a:pt x="618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49271C6-B79D-4F4A-BF3C-94861B13B7CA}"/>
              </a:ext>
            </a:extLst>
          </p:cNvPr>
          <p:cNvGrpSpPr/>
          <p:nvPr/>
        </p:nvGrpSpPr>
        <p:grpSpPr>
          <a:xfrm>
            <a:off x="7100473" y="4052762"/>
            <a:ext cx="215503" cy="204788"/>
            <a:chOff x="5465763" y="1358900"/>
            <a:chExt cx="287337" cy="273050"/>
          </a:xfr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34" name="Freeform 567">
              <a:extLst>
                <a:ext uri="{FF2B5EF4-FFF2-40B4-BE49-F238E27FC236}">
                  <a16:creationId xmlns:a16="http://schemas.microsoft.com/office/drawing/2014/main" id="{AB2CC4EA-4F9C-4F59-9942-52E16240E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6413" y="1446213"/>
              <a:ext cx="76200" cy="76200"/>
            </a:xfrm>
            <a:custGeom>
              <a:avLst/>
              <a:gdLst>
                <a:gd name="T0" fmla="*/ 106 w 241"/>
                <a:gd name="T1" fmla="*/ 72 h 241"/>
                <a:gd name="T2" fmla="*/ 108 w 241"/>
                <a:gd name="T3" fmla="*/ 66 h 241"/>
                <a:gd name="T4" fmla="*/ 112 w 241"/>
                <a:gd name="T5" fmla="*/ 63 h 241"/>
                <a:gd name="T6" fmla="*/ 117 w 241"/>
                <a:gd name="T7" fmla="*/ 61 h 241"/>
                <a:gd name="T8" fmla="*/ 124 w 241"/>
                <a:gd name="T9" fmla="*/ 60 h 241"/>
                <a:gd name="T10" fmla="*/ 129 w 241"/>
                <a:gd name="T11" fmla="*/ 63 h 241"/>
                <a:gd name="T12" fmla="*/ 133 w 241"/>
                <a:gd name="T13" fmla="*/ 66 h 241"/>
                <a:gd name="T14" fmla="*/ 136 w 241"/>
                <a:gd name="T15" fmla="*/ 72 h 241"/>
                <a:gd name="T16" fmla="*/ 136 w 241"/>
                <a:gd name="T17" fmla="*/ 165 h 241"/>
                <a:gd name="T18" fmla="*/ 134 w 241"/>
                <a:gd name="T19" fmla="*/ 171 h 241"/>
                <a:gd name="T20" fmla="*/ 131 w 241"/>
                <a:gd name="T21" fmla="*/ 176 h 241"/>
                <a:gd name="T22" fmla="*/ 126 w 241"/>
                <a:gd name="T23" fmla="*/ 179 h 241"/>
                <a:gd name="T24" fmla="*/ 121 w 241"/>
                <a:gd name="T25" fmla="*/ 180 h 241"/>
                <a:gd name="T26" fmla="*/ 115 w 241"/>
                <a:gd name="T27" fmla="*/ 179 h 241"/>
                <a:gd name="T28" fmla="*/ 110 w 241"/>
                <a:gd name="T29" fmla="*/ 176 h 241"/>
                <a:gd name="T30" fmla="*/ 107 w 241"/>
                <a:gd name="T31" fmla="*/ 171 h 241"/>
                <a:gd name="T32" fmla="*/ 106 w 241"/>
                <a:gd name="T33" fmla="*/ 165 h 241"/>
                <a:gd name="T34" fmla="*/ 121 w 241"/>
                <a:gd name="T35" fmla="*/ 241 h 241"/>
                <a:gd name="T36" fmla="*/ 145 w 241"/>
                <a:gd name="T37" fmla="*/ 238 h 241"/>
                <a:gd name="T38" fmla="*/ 168 w 241"/>
                <a:gd name="T39" fmla="*/ 232 h 241"/>
                <a:gd name="T40" fmla="*/ 188 w 241"/>
                <a:gd name="T41" fmla="*/ 220 h 241"/>
                <a:gd name="T42" fmla="*/ 205 w 241"/>
                <a:gd name="T43" fmla="*/ 206 h 241"/>
                <a:gd name="T44" fmla="*/ 220 w 241"/>
                <a:gd name="T45" fmla="*/ 188 h 241"/>
                <a:gd name="T46" fmla="*/ 231 w 241"/>
                <a:gd name="T47" fmla="*/ 167 h 241"/>
                <a:gd name="T48" fmla="*/ 238 w 241"/>
                <a:gd name="T49" fmla="*/ 145 h 241"/>
                <a:gd name="T50" fmla="*/ 241 w 241"/>
                <a:gd name="T51" fmla="*/ 120 h 241"/>
                <a:gd name="T52" fmla="*/ 238 w 241"/>
                <a:gd name="T53" fmla="*/ 96 h 241"/>
                <a:gd name="T54" fmla="*/ 231 w 241"/>
                <a:gd name="T55" fmla="*/ 74 h 241"/>
                <a:gd name="T56" fmla="*/ 220 w 241"/>
                <a:gd name="T57" fmla="*/ 53 h 241"/>
                <a:gd name="T58" fmla="*/ 205 w 241"/>
                <a:gd name="T59" fmla="*/ 35 h 241"/>
                <a:gd name="T60" fmla="*/ 188 w 241"/>
                <a:gd name="T61" fmla="*/ 20 h 241"/>
                <a:gd name="T62" fmla="*/ 168 w 241"/>
                <a:gd name="T63" fmla="*/ 9 h 241"/>
                <a:gd name="T64" fmla="*/ 145 w 241"/>
                <a:gd name="T65" fmla="*/ 2 h 241"/>
                <a:gd name="T66" fmla="*/ 121 w 241"/>
                <a:gd name="T67" fmla="*/ 0 h 241"/>
                <a:gd name="T68" fmla="*/ 96 w 241"/>
                <a:gd name="T69" fmla="*/ 2 h 241"/>
                <a:gd name="T70" fmla="*/ 73 w 241"/>
                <a:gd name="T71" fmla="*/ 9 h 241"/>
                <a:gd name="T72" fmla="*/ 53 w 241"/>
                <a:gd name="T73" fmla="*/ 20 h 241"/>
                <a:gd name="T74" fmla="*/ 36 w 241"/>
                <a:gd name="T75" fmla="*/ 35 h 241"/>
                <a:gd name="T76" fmla="*/ 21 w 241"/>
                <a:gd name="T77" fmla="*/ 53 h 241"/>
                <a:gd name="T78" fmla="*/ 10 w 241"/>
                <a:gd name="T79" fmla="*/ 74 h 241"/>
                <a:gd name="T80" fmla="*/ 3 w 241"/>
                <a:gd name="T81" fmla="*/ 96 h 241"/>
                <a:gd name="T82" fmla="*/ 0 w 241"/>
                <a:gd name="T83" fmla="*/ 120 h 241"/>
                <a:gd name="T84" fmla="*/ 3 w 241"/>
                <a:gd name="T85" fmla="*/ 145 h 241"/>
                <a:gd name="T86" fmla="*/ 10 w 241"/>
                <a:gd name="T87" fmla="*/ 167 h 241"/>
                <a:gd name="T88" fmla="*/ 21 w 241"/>
                <a:gd name="T89" fmla="*/ 188 h 241"/>
                <a:gd name="T90" fmla="*/ 36 w 241"/>
                <a:gd name="T91" fmla="*/ 206 h 241"/>
                <a:gd name="T92" fmla="*/ 53 w 241"/>
                <a:gd name="T93" fmla="*/ 220 h 241"/>
                <a:gd name="T94" fmla="*/ 73 w 241"/>
                <a:gd name="T95" fmla="*/ 232 h 241"/>
                <a:gd name="T96" fmla="*/ 96 w 241"/>
                <a:gd name="T97" fmla="*/ 238 h 241"/>
                <a:gd name="T98" fmla="*/ 121 w 241"/>
                <a:gd name="T9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1">
                  <a:moveTo>
                    <a:pt x="106" y="75"/>
                  </a:moveTo>
                  <a:lnTo>
                    <a:pt x="106" y="72"/>
                  </a:lnTo>
                  <a:lnTo>
                    <a:pt x="107" y="70"/>
                  </a:lnTo>
                  <a:lnTo>
                    <a:pt x="108" y="66"/>
                  </a:lnTo>
                  <a:lnTo>
                    <a:pt x="110" y="64"/>
                  </a:lnTo>
                  <a:lnTo>
                    <a:pt x="112" y="63"/>
                  </a:lnTo>
                  <a:lnTo>
                    <a:pt x="115" y="61"/>
                  </a:lnTo>
                  <a:lnTo>
                    <a:pt x="117" y="61"/>
                  </a:lnTo>
                  <a:lnTo>
                    <a:pt x="121" y="60"/>
                  </a:lnTo>
                  <a:lnTo>
                    <a:pt x="124" y="60"/>
                  </a:lnTo>
                  <a:lnTo>
                    <a:pt x="126" y="61"/>
                  </a:lnTo>
                  <a:lnTo>
                    <a:pt x="129" y="63"/>
                  </a:lnTo>
                  <a:lnTo>
                    <a:pt x="131" y="64"/>
                  </a:lnTo>
                  <a:lnTo>
                    <a:pt x="133" y="66"/>
                  </a:lnTo>
                  <a:lnTo>
                    <a:pt x="134" y="70"/>
                  </a:lnTo>
                  <a:lnTo>
                    <a:pt x="136" y="72"/>
                  </a:lnTo>
                  <a:lnTo>
                    <a:pt x="136" y="75"/>
                  </a:lnTo>
                  <a:lnTo>
                    <a:pt x="136" y="165"/>
                  </a:lnTo>
                  <a:lnTo>
                    <a:pt x="136" y="168"/>
                  </a:lnTo>
                  <a:lnTo>
                    <a:pt x="134" y="171"/>
                  </a:lnTo>
                  <a:lnTo>
                    <a:pt x="133" y="174"/>
                  </a:lnTo>
                  <a:lnTo>
                    <a:pt x="131" y="176"/>
                  </a:lnTo>
                  <a:lnTo>
                    <a:pt x="129" y="178"/>
                  </a:lnTo>
                  <a:lnTo>
                    <a:pt x="126" y="179"/>
                  </a:lnTo>
                  <a:lnTo>
                    <a:pt x="124" y="180"/>
                  </a:lnTo>
                  <a:lnTo>
                    <a:pt x="121" y="180"/>
                  </a:lnTo>
                  <a:lnTo>
                    <a:pt x="117" y="180"/>
                  </a:lnTo>
                  <a:lnTo>
                    <a:pt x="115" y="179"/>
                  </a:lnTo>
                  <a:lnTo>
                    <a:pt x="112" y="178"/>
                  </a:lnTo>
                  <a:lnTo>
                    <a:pt x="110" y="176"/>
                  </a:lnTo>
                  <a:lnTo>
                    <a:pt x="108" y="174"/>
                  </a:lnTo>
                  <a:lnTo>
                    <a:pt x="107" y="171"/>
                  </a:lnTo>
                  <a:lnTo>
                    <a:pt x="106" y="168"/>
                  </a:lnTo>
                  <a:lnTo>
                    <a:pt x="106" y="165"/>
                  </a:lnTo>
                  <a:lnTo>
                    <a:pt x="106" y="75"/>
                  </a:lnTo>
                  <a:close/>
                  <a:moveTo>
                    <a:pt x="121" y="241"/>
                  </a:moveTo>
                  <a:lnTo>
                    <a:pt x="132" y="240"/>
                  </a:lnTo>
                  <a:lnTo>
                    <a:pt x="145" y="238"/>
                  </a:lnTo>
                  <a:lnTo>
                    <a:pt x="156" y="236"/>
                  </a:lnTo>
                  <a:lnTo>
                    <a:pt x="168" y="232"/>
                  </a:lnTo>
                  <a:lnTo>
                    <a:pt x="177" y="226"/>
                  </a:lnTo>
                  <a:lnTo>
                    <a:pt x="188" y="220"/>
                  </a:lnTo>
                  <a:lnTo>
                    <a:pt x="197" y="213"/>
                  </a:lnTo>
                  <a:lnTo>
                    <a:pt x="205" y="206"/>
                  </a:lnTo>
                  <a:lnTo>
                    <a:pt x="214" y="197"/>
                  </a:lnTo>
                  <a:lnTo>
                    <a:pt x="220" y="188"/>
                  </a:lnTo>
                  <a:lnTo>
                    <a:pt x="227" y="178"/>
                  </a:lnTo>
                  <a:lnTo>
                    <a:pt x="231" y="167"/>
                  </a:lnTo>
                  <a:lnTo>
                    <a:pt x="235" y="156"/>
                  </a:lnTo>
                  <a:lnTo>
                    <a:pt x="238" y="145"/>
                  </a:lnTo>
                  <a:lnTo>
                    <a:pt x="241" y="133"/>
                  </a:lnTo>
                  <a:lnTo>
                    <a:pt x="241" y="120"/>
                  </a:lnTo>
                  <a:lnTo>
                    <a:pt x="241" y="108"/>
                  </a:lnTo>
                  <a:lnTo>
                    <a:pt x="238" y="96"/>
                  </a:lnTo>
                  <a:lnTo>
                    <a:pt x="235" y="85"/>
                  </a:lnTo>
                  <a:lnTo>
                    <a:pt x="231" y="74"/>
                  </a:lnTo>
                  <a:lnTo>
                    <a:pt x="227" y="63"/>
                  </a:lnTo>
                  <a:lnTo>
                    <a:pt x="220" y="53"/>
                  </a:lnTo>
                  <a:lnTo>
                    <a:pt x="214" y="44"/>
                  </a:lnTo>
                  <a:lnTo>
                    <a:pt x="205" y="35"/>
                  </a:lnTo>
                  <a:lnTo>
                    <a:pt x="197" y="28"/>
                  </a:lnTo>
                  <a:lnTo>
                    <a:pt x="188" y="20"/>
                  </a:lnTo>
                  <a:lnTo>
                    <a:pt x="177" y="15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1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4" y="15"/>
                  </a:lnTo>
                  <a:lnTo>
                    <a:pt x="53" y="20"/>
                  </a:lnTo>
                  <a:lnTo>
                    <a:pt x="44" y="28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1" y="53"/>
                  </a:lnTo>
                  <a:lnTo>
                    <a:pt x="14" y="63"/>
                  </a:lnTo>
                  <a:lnTo>
                    <a:pt x="10" y="74"/>
                  </a:lnTo>
                  <a:lnTo>
                    <a:pt x="6" y="85"/>
                  </a:lnTo>
                  <a:lnTo>
                    <a:pt x="3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3" y="145"/>
                  </a:lnTo>
                  <a:lnTo>
                    <a:pt x="6" y="156"/>
                  </a:lnTo>
                  <a:lnTo>
                    <a:pt x="10" y="167"/>
                  </a:lnTo>
                  <a:lnTo>
                    <a:pt x="14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6" y="206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4" y="226"/>
                  </a:lnTo>
                  <a:lnTo>
                    <a:pt x="73" y="232"/>
                  </a:lnTo>
                  <a:lnTo>
                    <a:pt x="85" y="236"/>
                  </a:lnTo>
                  <a:lnTo>
                    <a:pt x="96" y="238"/>
                  </a:lnTo>
                  <a:lnTo>
                    <a:pt x="109" y="240"/>
                  </a:lnTo>
                  <a:lnTo>
                    <a:pt x="121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 568">
              <a:extLst>
                <a:ext uri="{FF2B5EF4-FFF2-40B4-BE49-F238E27FC236}">
                  <a16:creationId xmlns:a16="http://schemas.microsoft.com/office/drawing/2014/main" id="{356FBCE6-6C3A-43EE-A209-A86CCA097E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3563" y="1358900"/>
              <a:ext cx="76200" cy="77788"/>
            </a:xfrm>
            <a:custGeom>
              <a:avLst/>
              <a:gdLst>
                <a:gd name="T0" fmla="*/ 106 w 241"/>
                <a:gd name="T1" fmla="*/ 73 h 242"/>
                <a:gd name="T2" fmla="*/ 108 w 241"/>
                <a:gd name="T3" fmla="*/ 68 h 242"/>
                <a:gd name="T4" fmla="*/ 112 w 241"/>
                <a:gd name="T5" fmla="*/ 64 h 242"/>
                <a:gd name="T6" fmla="*/ 118 w 241"/>
                <a:gd name="T7" fmla="*/ 62 h 242"/>
                <a:gd name="T8" fmla="*/ 123 w 241"/>
                <a:gd name="T9" fmla="*/ 62 h 242"/>
                <a:gd name="T10" fmla="*/ 128 w 241"/>
                <a:gd name="T11" fmla="*/ 64 h 242"/>
                <a:gd name="T12" fmla="*/ 133 w 241"/>
                <a:gd name="T13" fmla="*/ 68 h 242"/>
                <a:gd name="T14" fmla="*/ 135 w 241"/>
                <a:gd name="T15" fmla="*/ 73 h 242"/>
                <a:gd name="T16" fmla="*/ 135 w 241"/>
                <a:gd name="T17" fmla="*/ 167 h 242"/>
                <a:gd name="T18" fmla="*/ 134 w 241"/>
                <a:gd name="T19" fmla="*/ 172 h 242"/>
                <a:gd name="T20" fmla="*/ 130 w 241"/>
                <a:gd name="T21" fmla="*/ 177 h 242"/>
                <a:gd name="T22" fmla="*/ 126 w 241"/>
                <a:gd name="T23" fmla="*/ 181 h 242"/>
                <a:gd name="T24" fmla="*/ 120 w 241"/>
                <a:gd name="T25" fmla="*/ 182 h 242"/>
                <a:gd name="T26" fmla="*/ 114 w 241"/>
                <a:gd name="T27" fmla="*/ 181 h 242"/>
                <a:gd name="T28" fmla="*/ 110 w 241"/>
                <a:gd name="T29" fmla="*/ 177 h 242"/>
                <a:gd name="T30" fmla="*/ 107 w 241"/>
                <a:gd name="T31" fmla="*/ 172 h 242"/>
                <a:gd name="T32" fmla="*/ 105 w 241"/>
                <a:gd name="T33" fmla="*/ 167 h 242"/>
                <a:gd name="T34" fmla="*/ 120 w 241"/>
                <a:gd name="T35" fmla="*/ 242 h 242"/>
                <a:gd name="T36" fmla="*/ 144 w 241"/>
                <a:gd name="T37" fmla="*/ 240 h 242"/>
                <a:gd name="T38" fmla="*/ 167 w 241"/>
                <a:gd name="T39" fmla="*/ 232 h 242"/>
                <a:gd name="T40" fmla="*/ 187 w 241"/>
                <a:gd name="T41" fmla="*/ 221 h 242"/>
                <a:gd name="T42" fmla="*/ 206 w 241"/>
                <a:gd name="T43" fmla="*/ 206 h 242"/>
                <a:gd name="T44" fmla="*/ 221 w 241"/>
                <a:gd name="T45" fmla="*/ 188 h 242"/>
                <a:gd name="T46" fmla="*/ 231 w 241"/>
                <a:gd name="T47" fmla="*/ 168 h 242"/>
                <a:gd name="T48" fmla="*/ 238 w 241"/>
                <a:gd name="T49" fmla="*/ 145 h 242"/>
                <a:gd name="T50" fmla="*/ 241 w 241"/>
                <a:gd name="T51" fmla="*/ 122 h 242"/>
                <a:gd name="T52" fmla="*/ 238 w 241"/>
                <a:gd name="T53" fmla="*/ 97 h 242"/>
                <a:gd name="T54" fmla="*/ 231 w 241"/>
                <a:gd name="T55" fmla="*/ 74 h 242"/>
                <a:gd name="T56" fmla="*/ 221 w 241"/>
                <a:gd name="T57" fmla="*/ 54 h 242"/>
                <a:gd name="T58" fmla="*/ 206 w 241"/>
                <a:gd name="T59" fmla="*/ 36 h 242"/>
                <a:gd name="T60" fmla="*/ 187 w 241"/>
                <a:gd name="T61" fmla="*/ 22 h 242"/>
                <a:gd name="T62" fmla="*/ 167 w 241"/>
                <a:gd name="T63" fmla="*/ 10 h 242"/>
                <a:gd name="T64" fmla="*/ 144 w 241"/>
                <a:gd name="T65" fmla="*/ 4 h 242"/>
                <a:gd name="T66" fmla="*/ 120 w 241"/>
                <a:gd name="T67" fmla="*/ 0 h 242"/>
                <a:gd name="T68" fmla="*/ 96 w 241"/>
                <a:gd name="T69" fmla="*/ 4 h 242"/>
                <a:gd name="T70" fmla="*/ 74 w 241"/>
                <a:gd name="T71" fmla="*/ 10 h 242"/>
                <a:gd name="T72" fmla="*/ 53 w 241"/>
                <a:gd name="T73" fmla="*/ 22 h 242"/>
                <a:gd name="T74" fmla="*/ 35 w 241"/>
                <a:gd name="T75" fmla="*/ 36 h 242"/>
                <a:gd name="T76" fmla="*/ 20 w 241"/>
                <a:gd name="T77" fmla="*/ 54 h 242"/>
                <a:gd name="T78" fmla="*/ 9 w 241"/>
                <a:gd name="T79" fmla="*/ 74 h 242"/>
                <a:gd name="T80" fmla="*/ 2 w 241"/>
                <a:gd name="T81" fmla="*/ 97 h 242"/>
                <a:gd name="T82" fmla="*/ 0 w 241"/>
                <a:gd name="T83" fmla="*/ 122 h 242"/>
                <a:gd name="T84" fmla="*/ 2 w 241"/>
                <a:gd name="T85" fmla="*/ 145 h 242"/>
                <a:gd name="T86" fmla="*/ 9 w 241"/>
                <a:gd name="T87" fmla="*/ 168 h 242"/>
                <a:gd name="T88" fmla="*/ 20 w 241"/>
                <a:gd name="T89" fmla="*/ 188 h 242"/>
                <a:gd name="T90" fmla="*/ 35 w 241"/>
                <a:gd name="T91" fmla="*/ 206 h 242"/>
                <a:gd name="T92" fmla="*/ 53 w 241"/>
                <a:gd name="T93" fmla="*/ 221 h 242"/>
                <a:gd name="T94" fmla="*/ 74 w 241"/>
                <a:gd name="T95" fmla="*/ 232 h 242"/>
                <a:gd name="T96" fmla="*/ 96 w 241"/>
                <a:gd name="T97" fmla="*/ 240 h 242"/>
                <a:gd name="T98" fmla="*/ 120 w 241"/>
                <a:gd name="T9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1" h="242">
                  <a:moveTo>
                    <a:pt x="105" y="77"/>
                  </a:moveTo>
                  <a:lnTo>
                    <a:pt x="106" y="73"/>
                  </a:lnTo>
                  <a:lnTo>
                    <a:pt x="107" y="70"/>
                  </a:lnTo>
                  <a:lnTo>
                    <a:pt x="108" y="68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4" y="63"/>
                  </a:lnTo>
                  <a:lnTo>
                    <a:pt x="118" y="62"/>
                  </a:lnTo>
                  <a:lnTo>
                    <a:pt x="120" y="62"/>
                  </a:lnTo>
                  <a:lnTo>
                    <a:pt x="123" y="62"/>
                  </a:lnTo>
                  <a:lnTo>
                    <a:pt x="126" y="63"/>
                  </a:lnTo>
                  <a:lnTo>
                    <a:pt x="128" y="64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4" y="70"/>
                  </a:lnTo>
                  <a:lnTo>
                    <a:pt x="135" y="73"/>
                  </a:lnTo>
                  <a:lnTo>
                    <a:pt x="135" y="77"/>
                  </a:lnTo>
                  <a:lnTo>
                    <a:pt x="135" y="167"/>
                  </a:lnTo>
                  <a:lnTo>
                    <a:pt x="135" y="170"/>
                  </a:lnTo>
                  <a:lnTo>
                    <a:pt x="134" y="172"/>
                  </a:lnTo>
                  <a:lnTo>
                    <a:pt x="133" y="175"/>
                  </a:lnTo>
                  <a:lnTo>
                    <a:pt x="130" y="177"/>
                  </a:lnTo>
                  <a:lnTo>
                    <a:pt x="128" y="178"/>
                  </a:lnTo>
                  <a:lnTo>
                    <a:pt x="126" y="181"/>
                  </a:lnTo>
                  <a:lnTo>
                    <a:pt x="123" y="182"/>
                  </a:lnTo>
                  <a:lnTo>
                    <a:pt x="120" y="182"/>
                  </a:lnTo>
                  <a:lnTo>
                    <a:pt x="118" y="182"/>
                  </a:lnTo>
                  <a:lnTo>
                    <a:pt x="114" y="181"/>
                  </a:lnTo>
                  <a:lnTo>
                    <a:pt x="112" y="178"/>
                  </a:lnTo>
                  <a:lnTo>
                    <a:pt x="110" y="177"/>
                  </a:lnTo>
                  <a:lnTo>
                    <a:pt x="108" y="175"/>
                  </a:lnTo>
                  <a:lnTo>
                    <a:pt x="107" y="172"/>
                  </a:lnTo>
                  <a:lnTo>
                    <a:pt x="106" y="170"/>
                  </a:lnTo>
                  <a:lnTo>
                    <a:pt x="105" y="167"/>
                  </a:lnTo>
                  <a:lnTo>
                    <a:pt x="105" y="77"/>
                  </a:lnTo>
                  <a:close/>
                  <a:moveTo>
                    <a:pt x="120" y="242"/>
                  </a:moveTo>
                  <a:lnTo>
                    <a:pt x="133" y="241"/>
                  </a:lnTo>
                  <a:lnTo>
                    <a:pt x="144" y="240"/>
                  </a:lnTo>
                  <a:lnTo>
                    <a:pt x="156" y="236"/>
                  </a:lnTo>
                  <a:lnTo>
                    <a:pt x="167" y="232"/>
                  </a:lnTo>
                  <a:lnTo>
                    <a:pt x="178" y="227"/>
                  </a:lnTo>
                  <a:lnTo>
                    <a:pt x="187" y="221"/>
                  </a:lnTo>
                  <a:lnTo>
                    <a:pt x="197" y="214"/>
                  </a:lnTo>
                  <a:lnTo>
                    <a:pt x="206" y="206"/>
                  </a:lnTo>
                  <a:lnTo>
                    <a:pt x="213" y="198"/>
                  </a:lnTo>
                  <a:lnTo>
                    <a:pt x="221" y="188"/>
                  </a:lnTo>
                  <a:lnTo>
                    <a:pt x="226" y="178"/>
                  </a:lnTo>
                  <a:lnTo>
                    <a:pt x="231" y="168"/>
                  </a:lnTo>
                  <a:lnTo>
                    <a:pt x="236" y="157"/>
                  </a:lnTo>
                  <a:lnTo>
                    <a:pt x="238" y="145"/>
                  </a:lnTo>
                  <a:lnTo>
                    <a:pt x="240" y="133"/>
                  </a:lnTo>
                  <a:lnTo>
                    <a:pt x="241" y="122"/>
                  </a:lnTo>
                  <a:lnTo>
                    <a:pt x="240" y="109"/>
                  </a:lnTo>
                  <a:lnTo>
                    <a:pt x="238" y="97"/>
                  </a:lnTo>
                  <a:lnTo>
                    <a:pt x="236" y="85"/>
                  </a:lnTo>
                  <a:lnTo>
                    <a:pt x="231" y="74"/>
                  </a:lnTo>
                  <a:lnTo>
                    <a:pt x="226" y="64"/>
                  </a:lnTo>
                  <a:lnTo>
                    <a:pt x="221" y="54"/>
                  </a:lnTo>
                  <a:lnTo>
                    <a:pt x="213" y="44"/>
                  </a:lnTo>
                  <a:lnTo>
                    <a:pt x="206" y="36"/>
                  </a:lnTo>
                  <a:lnTo>
                    <a:pt x="197" y="28"/>
                  </a:lnTo>
                  <a:lnTo>
                    <a:pt x="187" y="22"/>
                  </a:lnTo>
                  <a:lnTo>
                    <a:pt x="178" y="15"/>
                  </a:lnTo>
                  <a:lnTo>
                    <a:pt x="167" y="10"/>
                  </a:lnTo>
                  <a:lnTo>
                    <a:pt x="156" y="7"/>
                  </a:lnTo>
                  <a:lnTo>
                    <a:pt x="144" y="4"/>
                  </a:lnTo>
                  <a:lnTo>
                    <a:pt x="133" y="2"/>
                  </a:lnTo>
                  <a:lnTo>
                    <a:pt x="120" y="0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4" y="6"/>
                  </a:lnTo>
                  <a:lnTo>
                    <a:pt x="74" y="10"/>
                  </a:lnTo>
                  <a:lnTo>
                    <a:pt x="63" y="15"/>
                  </a:lnTo>
                  <a:lnTo>
                    <a:pt x="53" y="22"/>
                  </a:lnTo>
                  <a:lnTo>
                    <a:pt x="44" y="28"/>
                  </a:lnTo>
                  <a:lnTo>
                    <a:pt x="35" y="36"/>
                  </a:lnTo>
                  <a:lnTo>
                    <a:pt x="27" y="44"/>
                  </a:lnTo>
                  <a:lnTo>
                    <a:pt x="20" y="54"/>
                  </a:lnTo>
                  <a:lnTo>
                    <a:pt x="15" y="64"/>
                  </a:lnTo>
                  <a:lnTo>
                    <a:pt x="9" y="74"/>
                  </a:lnTo>
                  <a:lnTo>
                    <a:pt x="5" y="85"/>
                  </a:lnTo>
                  <a:lnTo>
                    <a:pt x="2" y="97"/>
                  </a:lnTo>
                  <a:lnTo>
                    <a:pt x="1" y="109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2" y="145"/>
                  </a:lnTo>
                  <a:lnTo>
                    <a:pt x="5" y="157"/>
                  </a:lnTo>
                  <a:lnTo>
                    <a:pt x="9" y="168"/>
                  </a:lnTo>
                  <a:lnTo>
                    <a:pt x="15" y="178"/>
                  </a:lnTo>
                  <a:lnTo>
                    <a:pt x="20" y="188"/>
                  </a:lnTo>
                  <a:lnTo>
                    <a:pt x="27" y="198"/>
                  </a:lnTo>
                  <a:lnTo>
                    <a:pt x="35" y="206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84" y="236"/>
                  </a:lnTo>
                  <a:lnTo>
                    <a:pt x="96" y="240"/>
                  </a:lnTo>
                  <a:lnTo>
                    <a:pt x="108" y="241"/>
                  </a:lnTo>
                  <a:lnTo>
                    <a:pt x="120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6" name="Freeform 569">
              <a:extLst>
                <a:ext uri="{FF2B5EF4-FFF2-40B4-BE49-F238E27FC236}">
                  <a16:creationId xmlns:a16="http://schemas.microsoft.com/office/drawing/2014/main" id="{38CFF823-1C3A-49BD-B9D0-0ECA1B1E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517650"/>
              <a:ext cx="57150" cy="95250"/>
            </a:xfrm>
            <a:custGeom>
              <a:avLst/>
              <a:gdLst>
                <a:gd name="T0" fmla="*/ 165 w 180"/>
                <a:gd name="T1" fmla="*/ 0 h 302"/>
                <a:gd name="T2" fmla="*/ 15 w 180"/>
                <a:gd name="T3" fmla="*/ 0 h 302"/>
                <a:gd name="T4" fmla="*/ 12 w 180"/>
                <a:gd name="T5" fmla="*/ 0 h 302"/>
                <a:gd name="T6" fmla="*/ 9 w 180"/>
                <a:gd name="T7" fmla="*/ 1 h 302"/>
                <a:gd name="T8" fmla="*/ 6 w 180"/>
                <a:gd name="T9" fmla="*/ 2 h 302"/>
                <a:gd name="T10" fmla="*/ 4 w 180"/>
                <a:gd name="T11" fmla="*/ 4 h 302"/>
                <a:gd name="T12" fmla="*/ 2 w 180"/>
                <a:gd name="T13" fmla="*/ 7 h 302"/>
                <a:gd name="T14" fmla="*/ 1 w 180"/>
                <a:gd name="T15" fmla="*/ 9 h 302"/>
                <a:gd name="T16" fmla="*/ 0 w 180"/>
                <a:gd name="T17" fmla="*/ 12 h 302"/>
                <a:gd name="T18" fmla="*/ 0 w 180"/>
                <a:gd name="T19" fmla="*/ 15 h 302"/>
                <a:gd name="T20" fmla="*/ 0 w 180"/>
                <a:gd name="T21" fmla="*/ 287 h 302"/>
                <a:gd name="T22" fmla="*/ 0 w 180"/>
                <a:gd name="T23" fmla="*/ 289 h 302"/>
                <a:gd name="T24" fmla="*/ 1 w 180"/>
                <a:gd name="T25" fmla="*/ 292 h 302"/>
                <a:gd name="T26" fmla="*/ 2 w 180"/>
                <a:gd name="T27" fmla="*/ 294 h 302"/>
                <a:gd name="T28" fmla="*/ 4 w 180"/>
                <a:gd name="T29" fmla="*/ 296 h 302"/>
                <a:gd name="T30" fmla="*/ 6 w 180"/>
                <a:gd name="T31" fmla="*/ 298 h 302"/>
                <a:gd name="T32" fmla="*/ 9 w 180"/>
                <a:gd name="T33" fmla="*/ 299 h 302"/>
                <a:gd name="T34" fmla="*/ 12 w 180"/>
                <a:gd name="T35" fmla="*/ 301 h 302"/>
                <a:gd name="T36" fmla="*/ 15 w 180"/>
                <a:gd name="T37" fmla="*/ 302 h 302"/>
                <a:gd name="T38" fmla="*/ 165 w 180"/>
                <a:gd name="T39" fmla="*/ 302 h 302"/>
                <a:gd name="T40" fmla="*/ 168 w 180"/>
                <a:gd name="T41" fmla="*/ 301 h 302"/>
                <a:gd name="T42" fmla="*/ 172 w 180"/>
                <a:gd name="T43" fmla="*/ 299 h 302"/>
                <a:gd name="T44" fmla="*/ 174 w 180"/>
                <a:gd name="T45" fmla="*/ 298 h 302"/>
                <a:gd name="T46" fmla="*/ 176 w 180"/>
                <a:gd name="T47" fmla="*/ 296 h 302"/>
                <a:gd name="T48" fmla="*/ 178 w 180"/>
                <a:gd name="T49" fmla="*/ 294 h 302"/>
                <a:gd name="T50" fmla="*/ 179 w 180"/>
                <a:gd name="T51" fmla="*/ 292 h 302"/>
                <a:gd name="T52" fmla="*/ 180 w 180"/>
                <a:gd name="T53" fmla="*/ 289 h 302"/>
                <a:gd name="T54" fmla="*/ 180 w 180"/>
                <a:gd name="T55" fmla="*/ 287 h 302"/>
                <a:gd name="T56" fmla="*/ 180 w 180"/>
                <a:gd name="T57" fmla="*/ 15 h 302"/>
                <a:gd name="T58" fmla="*/ 180 w 180"/>
                <a:gd name="T59" fmla="*/ 12 h 302"/>
                <a:gd name="T60" fmla="*/ 179 w 180"/>
                <a:gd name="T61" fmla="*/ 9 h 302"/>
                <a:gd name="T62" fmla="*/ 178 w 180"/>
                <a:gd name="T63" fmla="*/ 7 h 302"/>
                <a:gd name="T64" fmla="*/ 176 w 180"/>
                <a:gd name="T65" fmla="*/ 4 h 302"/>
                <a:gd name="T66" fmla="*/ 174 w 180"/>
                <a:gd name="T67" fmla="*/ 2 h 302"/>
                <a:gd name="T68" fmla="*/ 172 w 180"/>
                <a:gd name="T69" fmla="*/ 1 h 302"/>
                <a:gd name="T70" fmla="*/ 168 w 180"/>
                <a:gd name="T71" fmla="*/ 0 h 302"/>
                <a:gd name="T72" fmla="*/ 165 w 180"/>
                <a:gd name="T7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0" h="302">
                  <a:moveTo>
                    <a:pt x="16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87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4"/>
                  </a:lnTo>
                  <a:lnTo>
                    <a:pt x="4" y="296"/>
                  </a:lnTo>
                  <a:lnTo>
                    <a:pt x="6" y="298"/>
                  </a:lnTo>
                  <a:lnTo>
                    <a:pt x="9" y="299"/>
                  </a:lnTo>
                  <a:lnTo>
                    <a:pt x="12" y="301"/>
                  </a:lnTo>
                  <a:lnTo>
                    <a:pt x="15" y="302"/>
                  </a:lnTo>
                  <a:lnTo>
                    <a:pt x="165" y="302"/>
                  </a:lnTo>
                  <a:lnTo>
                    <a:pt x="168" y="301"/>
                  </a:lnTo>
                  <a:lnTo>
                    <a:pt x="172" y="299"/>
                  </a:lnTo>
                  <a:lnTo>
                    <a:pt x="174" y="298"/>
                  </a:lnTo>
                  <a:lnTo>
                    <a:pt x="176" y="296"/>
                  </a:lnTo>
                  <a:lnTo>
                    <a:pt x="178" y="294"/>
                  </a:lnTo>
                  <a:lnTo>
                    <a:pt x="179" y="292"/>
                  </a:lnTo>
                  <a:lnTo>
                    <a:pt x="180" y="289"/>
                  </a:lnTo>
                  <a:lnTo>
                    <a:pt x="180" y="287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570">
              <a:extLst>
                <a:ext uri="{FF2B5EF4-FFF2-40B4-BE49-F238E27FC236}">
                  <a16:creationId xmlns:a16="http://schemas.microsoft.com/office/drawing/2014/main" id="{66C9B6EA-7C2B-44E5-95C2-11C8B1F09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1527175"/>
              <a:ext cx="225425" cy="104775"/>
            </a:xfrm>
            <a:custGeom>
              <a:avLst/>
              <a:gdLst>
                <a:gd name="T0" fmla="*/ 688 w 708"/>
                <a:gd name="T1" fmla="*/ 110 h 331"/>
                <a:gd name="T2" fmla="*/ 665 w 708"/>
                <a:gd name="T3" fmla="*/ 95 h 331"/>
                <a:gd name="T4" fmla="*/ 644 w 708"/>
                <a:gd name="T5" fmla="*/ 87 h 331"/>
                <a:gd name="T6" fmla="*/ 622 w 708"/>
                <a:gd name="T7" fmla="*/ 85 h 331"/>
                <a:gd name="T8" fmla="*/ 583 w 708"/>
                <a:gd name="T9" fmla="*/ 91 h 331"/>
                <a:gd name="T10" fmla="*/ 502 w 708"/>
                <a:gd name="T11" fmla="*/ 137 h 331"/>
                <a:gd name="T12" fmla="*/ 486 w 708"/>
                <a:gd name="T13" fmla="*/ 162 h 331"/>
                <a:gd name="T14" fmla="*/ 468 w 708"/>
                <a:gd name="T15" fmla="*/ 175 h 331"/>
                <a:gd name="T16" fmla="*/ 445 w 708"/>
                <a:gd name="T17" fmla="*/ 180 h 331"/>
                <a:gd name="T18" fmla="*/ 226 w 708"/>
                <a:gd name="T19" fmla="*/ 180 h 331"/>
                <a:gd name="T20" fmla="*/ 218 w 708"/>
                <a:gd name="T21" fmla="*/ 178 h 331"/>
                <a:gd name="T22" fmla="*/ 213 w 708"/>
                <a:gd name="T23" fmla="*/ 172 h 331"/>
                <a:gd name="T24" fmla="*/ 211 w 708"/>
                <a:gd name="T25" fmla="*/ 162 h 331"/>
                <a:gd name="T26" fmla="*/ 216 w 708"/>
                <a:gd name="T27" fmla="*/ 155 h 331"/>
                <a:gd name="T28" fmla="*/ 223 w 708"/>
                <a:gd name="T29" fmla="*/ 151 h 331"/>
                <a:gd name="T30" fmla="*/ 437 w 708"/>
                <a:gd name="T31" fmla="*/ 150 h 331"/>
                <a:gd name="T32" fmla="*/ 461 w 708"/>
                <a:gd name="T33" fmla="*/ 143 h 331"/>
                <a:gd name="T34" fmla="*/ 475 w 708"/>
                <a:gd name="T35" fmla="*/ 122 h 331"/>
                <a:gd name="T36" fmla="*/ 478 w 708"/>
                <a:gd name="T37" fmla="*/ 102 h 331"/>
                <a:gd name="T38" fmla="*/ 470 w 708"/>
                <a:gd name="T39" fmla="*/ 84 h 331"/>
                <a:gd name="T40" fmla="*/ 451 w 708"/>
                <a:gd name="T41" fmla="*/ 67 h 331"/>
                <a:gd name="T42" fmla="*/ 422 w 708"/>
                <a:gd name="T43" fmla="*/ 60 h 331"/>
                <a:gd name="T44" fmla="*/ 389 w 708"/>
                <a:gd name="T45" fmla="*/ 60 h 331"/>
                <a:gd name="T46" fmla="*/ 365 w 708"/>
                <a:gd name="T47" fmla="*/ 60 h 331"/>
                <a:gd name="T48" fmla="*/ 339 w 708"/>
                <a:gd name="T49" fmla="*/ 60 h 331"/>
                <a:gd name="T50" fmla="*/ 307 w 708"/>
                <a:gd name="T51" fmla="*/ 60 h 331"/>
                <a:gd name="T52" fmla="*/ 246 w 708"/>
                <a:gd name="T53" fmla="*/ 24 h 331"/>
                <a:gd name="T54" fmla="*/ 181 w 708"/>
                <a:gd name="T55" fmla="*/ 3 h 331"/>
                <a:gd name="T56" fmla="*/ 15 w 708"/>
                <a:gd name="T57" fmla="*/ 0 h 331"/>
                <a:gd name="T58" fmla="*/ 8 w 708"/>
                <a:gd name="T59" fmla="*/ 2 h 331"/>
                <a:gd name="T60" fmla="*/ 1 w 708"/>
                <a:gd name="T61" fmla="*/ 10 h 331"/>
                <a:gd name="T62" fmla="*/ 0 w 708"/>
                <a:gd name="T63" fmla="*/ 223 h 331"/>
                <a:gd name="T64" fmla="*/ 7 w 708"/>
                <a:gd name="T65" fmla="*/ 236 h 331"/>
                <a:gd name="T66" fmla="*/ 90 w 708"/>
                <a:gd name="T67" fmla="*/ 265 h 331"/>
                <a:gd name="T68" fmla="*/ 205 w 708"/>
                <a:gd name="T69" fmla="*/ 306 h 331"/>
                <a:gd name="T70" fmla="*/ 281 w 708"/>
                <a:gd name="T71" fmla="*/ 328 h 331"/>
                <a:gd name="T72" fmla="*/ 321 w 708"/>
                <a:gd name="T73" fmla="*/ 331 h 331"/>
                <a:gd name="T74" fmla="*/ 348 w 708"/>
                <a:gd name="T75" fmla="*/ 326 h 331"/>
                <a:gd name="T76" fmla="*/ 408 w 708"/>
                <a:gd name="T77" fmla="*/ 303 h 331"/>
                <a:gd name="T78" fmla="*/ 494 w 708"/>
                <a:gd name="T79" fmla="*/ 258 h 331"/>
                <a:gd name="T80" fmla="*/ 557 w 708"/>
                <a:gd name="T81" fmla="*/ 223 h 331"/>
                <a:gd name="T82" fmla="*/ 636 w 708"/>
                <a:gd name="T83" fmla="*/ 181 h 331"/>
                <a:gd name="T84" fmla="*/ 703 w 708"/>
                <a:gd name="T85" fmla="*/ 147 h 331"/>
                <a:gd name="T86" fmla="*/ 708 w 708"/>
                <a:gd name="T87" fmla="*/ 139 h 331"/>
                <a:gd name="T88" fmla="*/ 706 w 708"/>
                <a:gd name="T89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8" h="331">
                  <a:moveTo>
                    <a:pt x="704" y="125"/>
                  </a:moveTo>
                  <a:lnTo>
                    <a:pt x="695" y="117"/>
                  </a:lnTo>
                  <a:lnTo>
                    <a:pt x="688" y="110"/>
                  </a:lnTo>
                  <a:lnTo>
                    <a:pt x="680" y="104"/>
                  </a:lnTo>
                  <a:lnTo>
                    <a:pt x="673" y="99"/>
                  </a:lnTo>
                  <a:lnTo>
                    <a:pt x="665" y="95"/>
                  </a:lnTo>
                  <a:lnTo>
                    <a:pt x="658" y="91"/>
                  </a:lnTo>
                  <a:lnTo>
                    <a:pt x="650" y="89"/>
                  </a:lnTo>
                  <a:lnTo>
                    <a:pt x="644" y="87"/>
                  </a:lnTo>
                  <a:lnTo>
                    <a:pt x="636" y="85"/>
                  </a:lnTo>
                  <a:lnTo>
                    <a:pt x="629" y="85"/>
                  </a:lnTo>
                  <a:lnTo>
                    <a:pt x="622" y="85"/>
                  </a:lnTo>
                  <a:lnTo>
                    <a:pt x="615" y="85"/>
                  </a:lnTo>
                  <a:lnTo>
                    <a:pt x="599" y="88"/>
                  </a:lnTo>
                  <a:lnTo>
                    <a:pt x="583" y="91"/>
                  </a:lnTo>
                  <a:lnTo>
                    <a:pt x="507" y="115"/>
                  </a:lnTo>
                  <a:lnTo>
                    <a:pt x="505" y="127"/>
                  </a:lnTo>
                  <a:lnTo>
                    <a:pt x="502" y="137"/>
                  </a:lnTo>
                  <a:lnTo>
                    <a:pt x="497" y="147"/>
                  </a:lnTo>
                  <a:lnTo>
                    <a:pt x="491" y="157"/>
                  </a:lnTo>
                  <a:lnTo>
                    <a:pt x="486" y="162"/>
                  </a:lnTo>
                  <a:lnTo>
                    <a:pt x="480" y="166"/>
                  </a:lnTo>
                  <a:lnTo>
                    <a:pt x="474" y="171"/>
                  </a:lnTo>
                  <a:lnTo>
                    <a:pt x="468" y="175"/>
                  </a:lnTo>
                  <a:lnTo>
                    <a:pt x="460" y="177"/>
                  </a:lnTo>
                  <a:lnTo>
                    <a:pt x="453" y="179"/>
                  </a:lnTo>
                  <a:lnTo>
                    <a:pt x="445" y="180"/>
                  </a:lnTo>
                  <a:lnTo>
                    <a:pt x="437" y="180"/>
                  </a:lnTo>
                  <a:lnTo>
                    <a:pt x="422" y="180"/>
                  </a:lnTo>
                  <a:lnTo>
                    <a:pt x="226" y="180"/>
                  </a:lnTo>
                  <a:lnTo>
                    <a:pt x="223" y="180"/>
                  </a:lnTo>
                  <a:lnTo>
                    <a:pt x="220" y="179"/>
                  </a:lnTo>
                  <a:lnTo>
                    <a:pt x="218" y="178"/>
                  </a:lnTo>
                  <a:lnTo>
                    <a:pt x="216" y="176"/>
                  </a:lnTo>
                  <a:lnTo>
                    <a:pt x="214" y="174"/>
                  </a:lnTo>
                  <a:lnTo>
                    <a:pt x="213" y="172"/>
                  </a:lnTo>
                  <a:lnTo>
                    <a:pt x="211" y="169"/>
                  </a:lnTo>
                  <a:lnTo>
                    <a:pt x="211" y="165"/>
                  </a:lnTo>
                  <a:lnTo>
                    <a:pt x="211" y="162"/>
                  </a:lnTo>
                  <a:lnTo>
                    <a:pt x="213" y="160"/>
                  </a:lnTo>
                  <a:lnTo>
                    <a:pt x="214" y="157"/>
                  </a:lnTo>
                  <a:lnTo>
                    <a:pt x="216" y="155"/>
                  </a:lnTo>
                  <a:lnTo>
                    <a:pt x="218" y="154"/>
                  </a:lnTo>
                  <a:lnTo>
                    <a:pt x="220" y="151"/>
                  </a:lnTo>
                  <a:lnTo>
                    <a:pt x="223" y="151"/>
                  </a:lnTo>
                  <a:lnTo>
                    <a:pt x="226" y="150"/>
                  </a:lnTo>
                  <a:lnTo>
                    <a:pt x="422" y="150"/>
                  </a:lnTo>
                  <a:lnTo>
                    <a:pt x="437" y="150"/>
                  </a:lnTo>
                  <a:lnTo>
                    <a:pt x="446" y="149"/>
                  </a:lnTo>
                  <a:lnTo>
                    <a:pt x="455" y="147"/>
                  </a:lnTo>
                  <a:lnTo>
                    <a:pt x="461" y="143"/>
                  </a:lnTo>
                  <a:lnTo>
                    <a:pt x="468" y="137"/>
                  </a:lnTo>
                  <a:lnTo>
                    <a:pt x="472" y="130"/>
                  </a:lnTo>
                  <a:lnTo>
                    <a:pt x="475" y="122"/>
                  </a:lnTo>
                  <a:lnTo>
                    <a:pt x="477" y="114"/>
                  </a:lnTo>
                  <a:lnTo>
                    <a:pt x="478" y="105"/>
                  </a:lnTo>
                  <a:lnTo>
                    <a:pt x="478" y="102"/>
                  </a:lnTo>
                  <a:lnTo>
                    <a:pt x="478" y="98"/>
                  </a:lnTo>
                  <a:lnTo>
                    <a:pt x="474" y="90"/>
                  </a:lnTo>
                  <a:lnTo>
                    <a:pt x="470" y="84"/>
                  </a:lnTo>
                  <a:lnTo>
                    <a:pt x="465" y="76"/>
                  </a:lnTo>
                  <a:lnTo>
                    <a:pt x="458" y="71"/>
                  </a:lnTo>
                  <a:lnTo>
                    <a:pt x="451" y="67"/>
                  </a:lnTo>
                  <a:lnTo>
                    <a:pt x="442" y="63"/>
                  </a:lnTo>
                  <a:lnTo>
                    <a:pt x="432" y="61"/>
                  </a:lnTo>
                  <a:lnTo>
                    <a:pt x="422" y="60"/>
                  </a:lnTo>
                  <a:lnTo>
                    <a:pt x="410" y="60"/>
                  </a:lnTo>
                  <a:lnTo>
                    <a:pt x="399" y="60"/>
                  </a:lnTo>
                  <a:lnTo>
                    <a:pt x="389" y="60"/>
                  </a:lnTo>
                  <a:lnTo>
                    <a:pt x="381" y="60"/>
                  </a:lnTo>
                  <a:lnTo>
                    <a:pt x="373" y="60"/>
                  </a:lnTo>
                  <a:lnTo>
                    <a:pt x="365" y="60"/>
                  </a:lnTo>
                  <a:lnTo>
                    <a:pt x="356" y="60"/>
                  </a:lnTo>
                  <a:lnTo>
                    <a:pt x="349" y="60"/>
                  </a:lnTo>
                  <a:lnTo>
                    <a:pt x="339" y="60"/>
                  </a:lnTo>
                  <a:lnTo>
                    <a:pt x="330" y="60"/>
                  </a:lnTo>
                  <a:lnTo>
                    <a:pt x="320" y="60"/>
                  </a:lnTo>
                  <a:lnTo>
                    <a:pt x="307" y="60"/>
                  </a:lnTo>
                  <a:lnTo>
                    <a:pt x="288" y="46"/>
                  </a:lnTo>
                  <a:lnTo>
                    <a:pt x="267" y="33"/>
                  </a:lnTo>
                  <a:lnTo>
                    <a:pt x="246" y="24"/>
                  </a:lnTo>
                  <a:lnTo>
                    <a:pt x="225" y="15"/>
                  </a:lnTo>
                  <a:lnTo>
                    <a:pt x="204" y="9"/>
                  </a:lnTo>
                  <a:lnTo>
                    <a:pt x="181" y="3"/>
                  </a:lnTo>
                  <a:lnTo>
                    <a:pt x="159" y="1"/>
                  </a:lnTo>
                  <a:lnTo>
                    <a:pt x="13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3"/>
                  </a:lnTo>
                  <a:lnTo>
                    <a:pt x="1" y="229"/>
                  </a:lnTo>
                  <a:lnTo>
                    <a:pt x="3" y="232"/>
                  </a:lnTo>
                  <a:lnTo>
                    <a:pt x="7" y="236"/>
                  </a:lnTo>
                  <a:lnTo>
                    <a:pt x="11" y="238"/>
                  </a:lnTo>
                  <a:lnTo>
                    <a:pt x="53" y="252"/>
                  </a:lnTo>
                  <a:lnTo>
                    <a:pt x="90" y="265"/>
                  </a:lnTo>
                  <a:lnTo>
                    <a:pt x="123" y="277"/>
                  </a:lnTo>
                  <a:lnTo>
                    <a:pt x="154" y="288"/>
                  </a:lnTo>
                  <a:lnTo>
                    <a:pt x="205" y="306"/>
                  </a:lnTo>
                  <a:lnTo>
                    <a:pt x="247" y="320"/>
                  </a:lnTo>
                  <a:lnTo>
                    <a:pt x="264" y="325"/>
                  </a:lnTo>
                  <a:lnTo>
                    <a:pt x="281" y="328"/>
                  </a:lnTo>
                  <a:lnTo>
                    <a:pt x="296" y="331"/>
                  </a:lnTo>
                  <a:lnTo>
                    <a:pt x="311" y="331"/>
                  </a:lnTo>
                  <a:lnTo>
                    <a:pt x="321" y="331"/>
                  </a:lnTo>
                  <a:lnTo>
                    <a:pt x="329" y="329"/>
                  </a:lnTo>
                  <a:lnTo>
                    <a:pt x="338" y="328"/>
                  </a:lnTo>
                  <a:lnTo>
                    <a:pt x="348" y="326"/>
                  </a:lnTo>
                  <a:lnTo>
                    <a:pt x="366" y="321"/>
                  </a:lnTo>
                  <a:lnTo>
                    <a:pt x="386" y="313"/>
                  </a:lnTo>
                  <a:lnTo>
                    <a:pt x="408" y="303"/>
                  </a:lnTo>
                  <a:lnTo>
                    <a:pt x="433" y="291"/>
                  </a:lnTo>
                  <a:lnTo>
                    <a:pt x="461" y="276"/>
                  </a:lnTo>
                  <a:lnTo>
                    <a:pt x="494" y="258"/>
                  </a:lnTo>
                  <a:lnTo>
                    <a:pt x="513" y="247"/>
                  </a:lnTo>
                  <a:lnTo>
                    <a:pt x="533" y="236"/>
                  </a:lnTo>
                  <a:lnTo>
                    <a:pt x="557" y="223"/>
                  </a:lnTo>
                  <a:lnTo>
                    <a:pt x="581" y="210"/>
                  </a:lnTo>
                  <a:lnTo>
                    <a:pt x="607" y="196"/>
                  </a:lnTo>
                  <a:lnTo>
                    <a:pt x="636" y="181"/>
                  </a:lnTo>
                  <a:lnTo>
                    <a:pt x="667" y="165"/>
                  </a:lnTo>
                  <a:lnTo>
                    <a:pt x="699" y="149"/>
                  </a:lnTo>
                  <a:lnTo>
                    <a:pt x="703" y="147"/>
                  </a:lnTo>
                  <a:lnTo>
                    <a:pt x="705" y="145"/>
                  </a:lnTo>
                  <a:lnTo>
                    <a:pt x="707" y="142"/>
                  </a:lnTo>
                  <a:lnTo>
                    <a:pt x="708" y="139"/>
                  </a:lnTo>
                  <a:lnTo>
                    <a:pt x="708" y="134"/>
                  </a:lnTo>
                  <a:lnTo>
                    <a:pt x="707" y="131"/>
                  </a:lnTo>
                  <a:lnTo>
                    <a:pt x="706" y="128"/>
                  </a:lnTo>
                  <a:lnTo>
                    <a:pt x="704" y="125"/>
                  </a:lnTo>
                  <a:lnTo>
                    <a:pt x="70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B6C5285-5150-48A8-B574-96B58A93DC5E}"/>
              </a:ext>
            </a:extLst>
          </p:cNvPr>
          <p:cNvGrpSpPr/>
          <p:nvPr/>
        </p:nvGrpSpPr>
        <p:grpSpPr>
          <a:xfrm>
            <a:off x="3323053" y="2796162"/>
            <a:ext cx="214313" cy="213122"/>
            <a:chOff x="903535" y="4772729"/>
            <a:chExt cx="285750" cy="284163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</p:grpSpPr>
        <p:sp>
          <p:nvSpPr>
            <p:cNvPr id="139" name="Freeform 4389">
              <a:extLst>
                <a:ext uri="{FF2B5EF4-FFF2-40B4-BE49-F238E27FC236}">
                  <a16:creationId xmlns:a16="http://schemas.microsoft.com/office/drawing/2014/main" id="{4F3FBA2C-2DBE-42CC-AFC8-18CAAAFF5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335" y="4853692"/>
              <a:ext cx="184150" cy="161925"/>
            </a:xfrm>
            <a:custGeom>
              <a:avLst/>
              <a:gdLst>
                <a:gd name="T0" fmla="*/ 569 w 582"/>
                <a:gd name="T1" fmla="*/ 477 h 509"/>
                <a:gd name="T2" fmla="*/ 546 w 582"/>
                <a:gd name="T3" fmla="*/ 466 h 509"/>
                <a:gd name="T4" fmla="*/ 529 w 582"/>
                <a:gd name="T5" fmla="*/ 454 h 509"/>
                <a:gd name="T6" fmla="*/ 517 w 582"/>
                <a:gd name="T7" fmla="*/ 441 h 509"/>
                <a:gd name="T8" fmla="*/ 513 w 582"/>
                <a:gd name="T9" fmla="*/ 426 h 509"/>
                <a:gd name="T10" fmla="*/ 513 w 582"/>
                <a:gd name="T11" fmla="*/ 269 h 509"/>
                <a:gd name="T12" fmla="*/ 509 w 582"/>
                <a:gd name="T13" fmla="*/ 237 h 509"/>
                <a:gd name="T14" fmla="*/ 500 w 582"/>
                <a:gd name="T15" fmla="*/ 207 h 509"/>
                <a:gd name="T16" fmla="*/ 487 w 582"/>
                <a:gd name="T17" fmla="*/ 179 h 509"/>
                <a:gd name="T18" fmla="*/ 471 w 582"/>
                <a:gd name="T19" fmla="*/ 154 h 509"/>
                <a:gd name="T20" fmla="*/ 452 w 582"/>
                <a:gd name="T21" fmla="*/ 131 h 509"/>
                <a:gd name="T22" fmla="*/ 428 w 582"/>
                <a:gd name="T23" fmla="*/ 111 h 509"/>
                <a:gd name="T24" fmla="*/ 402 w 582"/>
                <a:gd name="T25" fmla="*/ 94 h 509"/>
                <a:gd name="T26" fmla="*/ 387 w 582"/>
                <a:gd name="T27" fmla="*/ 78 h 509"/>
                <a:gd name="T28" fmla="*/ 381 w 582"/>
                <a:gd name="T29" fmla="*/ 61 h 509"/>
                <a:gd name="T30" fmla="*/ 373 w 582"/>
                <a:gd name="T31" fmla="*/ 46 h 509"/>
                <a:gd name="T32" fmla="*/ 362 w 582"/>
                <a:gd name="T33" fmla="*/ 32 h 509"/>
                <a:gd name="T34" fmla="*/ 350 w 582"/>
                <a:gd name="T35" fmla="*/ 20 h 509"/>
                <a:gd name="T36" fmla="*/ 335 w 582"/>
                <a:gd name="T37" fmla="*/ 10 h 509"/>
                <a:gd name="T38" fmla="*/ 318 w 582"/>
                <a:gd name="T39" fmla="*/ 4 h 509"/>
                <a:gd name="T40" fmla="*/ 301 w 582"/>
                <a:gd name="T41" fmla="*/ 1 h 509"/>
                <a:gd name="T42" fmla="*/ 283 w 582"/>
                <a:gd name="T43" fmla="*/ 1 h 509"/>
                <a:gd name="T44" fmla="*/ 265 w 582"/>
                <a:gd name="T45" fmla="*/ 4 h 509"/>
                <a:gd name="T46" fmla="*/ 249 w 582"/>
                <a:gd name="T47" fmla="*/ 10 h 509"/>
                <a:gd name="T48" fmla="*/ 234 w 582"/>
                <a:gd name="T49" fmla="*/ 20 h 509"/>
                <a:gd name="T50" fmla="*/ 221 w 582"/>
                <a:gd name="T51" fmla="*/ 32 h 509"/>
                <a:gd name="T52" fmla="*/ 210 w 582"/>
                <a:gd name="T53" fmla="*/ 46 h 509"/>
                <a:gd name="T54" fmla="*/ 203 w 582"/>
                <a:gd name="T55" fmla="*/ 61 h 509"/>
                <a:gd name="T56" fmla="*/ 197 w 582"/>
                <a:gd name="T57" fmla="*/ 78 h 509"/>
                <a:gd name="T58" fmla="*/ 181 w 582"/>
                <a:gd name="T59" fmla="*/ 94 h 509"/>
                <a:gd name="T60" fmla="*/ 156 w 582"/>
                <a:gd name="T61" fmla="*/ 111 h 509"/>
                <a:gd name="T62" fmla="*/ 132 w 582"/>
                <a:gd name="T63" fmla="*/ 131 h 509"/>
                <a:gd name="T64" fmla="*/ 113 w 582"/>
                <a:gd name="T65" fmla="*/ 154 h 509"/>
                <a:gd name="T66" fmla="*/ 97 w 582"/>
                <a:gd name="T67" fmla="*/ 179 h 509"/>
                <a:gd name="T68" fmla="*/ 84 w 582"/>
                <a:gd name="T69" fmla="*/ 207 h 509"/>
                <a:gd name="T70" fmla="*/ 75 w 582"/>
                <a:gd name="T71" fmla="*/ 237 h 509"/>
                <a:gd name="T72" fmla="*/ 71 w 582"/>
                <a:gd name="T73" fmla="*/ 269 h 509"/>
                <a:gd name="T74" fmla="*/ 71 w 582"/>
                <a:gd name="T75" fmla="*/ 426 h 509"/>
                <a:gd name="T76" fmla="*/ 67 w 582"/>
                <a:gd name="T77" fmla="*/ 441 h 509"/>
                <a:gd name="T78" fmla="*/ 55 w 582"/>
                <a:gd name="T79" fmla="*/ 454 h 509"/>
                <a:gd name="T80" fmla="*/ 38 w 582"/>
                <a:gd name="T81" fmla="*/ 466 h 509"/>
                <a:gd name="T82" fmla="*/ 15 w 582"/>
                <a:gd name="T83" fmla="*/ 477 h 509"/>
                <a:gd name="T84" fmla="*/ 5 w 582"/>
                <a:gd name="T85" fmla="*/ 483 h 509"/>
                <a:gd name="T86" fmla="*/ 0 w 582"/>
                <a:gd name="T87" fmla="*/ 492 h 509"/>
                <a:gd name="T88" fmla="*/ 3 w 582"/>
                <a:gd name="T89" fmla="*/ 501 h 509"/>
                <a:gd name="T90" fmla="*/ 10 w 582"/>
                <a:gd name="T91" fmla="*/ 508 h 509"/>
                <a:gd name="T92" fmla="*/ 569 w 582"/>
                <a:gd name="T93" fmla="*/ 509 h 509"/>
                <a:gd name="T94" fmla="*/ 577 w 582"/>
                <a:gd name="T95" fmla="*/ 506 h 509"/>
                <a:gd name="T96" fmla="*/ 582 w 582"/>
                <a:gd name="T97" fmla="*/ 496 h 509"/>
                <a:gd name="T98" fmla="*/ 581 w 582"/>
                <a:gd name="T99" fmla="*/ 487 h 509"/>
                <a:gd name="T100" fmla="*/ 575 w 582"/>
                <a:gd name="T101" fmla="*/ 48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2" h="509">
                  <a:moveTo>
                    <a:pt x="575" y="480"/>
                  </a:moveTo>
                  <a:lnTo>
                    <a:pt x="569" y="477"/>
                  </a:lnTo>
                  <a:lnTo>
                    <a:pt x="557" y="471"/>
                  </a:lnTo>
                  <a:lnTo>
                    <a:pt x="546" y="466"/>
                  </a:lnTo>
                  <a:lnTo>
                    <a:pt x="536" y="461"/>
                  </a:lnTo>
                  <a:lnTo>
                    <a:pt x="529" y="454"/>
                  </a:lnTo>
                  <a:lnTo>
                    <a:pt x="521" y="448"/>
                  </a:lnTo>
                  <a:lnTo>
                    <a:pt x="517" y="441"/>
                  </a:lnTo>
                  <a:lnTo>
                    <a:pt x="514" y="434"/>
                  </a:lnTo>
                  <a:lnTo>
                    <a:pt x="513" y="426"/>
                  </a:lnTo>
                  <a:lnTo>
                    <a:pt x="513" y="285"/>
                  </a:lnTo>
                  <a:lnTo>
                    <a:pt x="513" y="269"/>
                  </a:lnTo>
                  <a:lnTo>
                    <a:pt x="511" y="253"/>
                  </a:lnTo>
                  <a:lnTo>
                    <a:pt x="509" y="237"/>
                  </a:lnTo>
                  <a:lnTo>
                    <a:pt x="504" y="222"/>
                  </a:lnTo>
                  <a:lnTo>
                    <a:pt x="500" y="207"/>
                  </a:lnTo>
                  <a:lnTo>
                    <a:pt x="494" y="193"/>
                  </a:lnTo>
                  <a:lnTo>
                    <a:pt x="487" y="179"/>
                  </a:lnTo>
                  <a:lnTo>
                    <a:pt x="480" y="166"/>
                  </a:lnTo>
                  <a:lnTo>
                    <a:pt x="471" y="154"/>
                  </a:lnTo>
                  <a:lnTo>
                    <a:pt x="462" y="142"/>
                  </a:lnTo>
                  <a:lnTo>
                    <a:pt x="452" y="131"/>
                  </a:lnTo>
                  <a:lnTo>
                    <a:pt x="440" y="120"/>
                  </a:lnTo>
                  <a:lnTo>
                    <a:pt x="428" y="111"/>
                  </a:lnTo>
                  <a:lnTo>
                    <a:pt x="416" y="102"/>
                  </a:lnTo>
                  <a:lnTo>
                    <a:pt x="402" y="94"/>
                  </a:lnTo>
                  <a:lnTo>
                    <a:pt x="388" y="86"/>
                  </a:lnTo>
                  <a:lnTo>
                    <a:pt x="387" y="78"/>
                  </a:lnTo>
                  <a:lnTo>
                    <a:pt x="385" y="69"/>
                  </a:lnTo>
                  <a:lnTo>
                    <a:pt x="381" y="61"/>
                  </a:lnTo>
                  <a:lnTo>
                    <a:pt x="377" y="53"/>
                  </a:lnTo>
                  <a:lnTo>
                    <a:pt x="373" y="46"/>
                  </a:lnTo>
                  <a:lnTo>
                    <a:pt x="368" y="38"/>
                  </a:lnTo>
                  <a:lnTo>
                    <a:pt x="362" y="32"/>
                  </a:lnTo>
                  <a:lnTo>
                    <a:pt x="357" y="25"/>
                  </a:lnTo>
                  <a:lnTo>
                    <a:pt x="350" y="20"/>
                  </a:lnTo>
                  <a:lnTo>
                    <a:pt x="343" y="15"/>
                  </a:lnTo>
                  <a:lnTo>
                    <a:pt x="335" y="10"/>
                  </a:lnTo>
                  <a:lnTo>
                    <a:pt x="327" y="7"/>
                  </a:lnTo>
                  <a:lnTo>
                    <a:pt x="318" y="4"/>
                  </a:lnTo>
                  <a:lnTo>
                    <a:pt x="310" y="2"/>
                  </a:lnTo>
                  <a:lnTo>
                    <a:pt x="301" y="1"/>
                  </a:lnTo>
                  <a:lnTo>
                    <a:pt x="291" y="0"/>
                  </a:lnTo>
                  <a:lnTo>
                    <a:pt x="283" y="1"/>
                  </a:lnTo>
                  <a:lnTo>
                    <a:pt x="273" y="2"/>
                  </a:lnTo>
                  <a:lnTo>
                    <a:pt x="265" y="4"/>
                  </a:lnTo>
                  <a:lnTo>
                    <a:pt x="256" y="7"/>
                  </a:lnTo>
                  <a:lnTo>
                    <a:pt x="249" y="10"/>
                  </a:lnTo>
                  <a:lnTo>
                    <a:pt x="241" y="15"/>
                  </a:lnTo>
                  <a:lnTo>
                    <a:pt x="234" y="20"/>
                  </a:lnTo>
                  <a:lnTo>
                    <a:pt x="227" y="25"/>
                  </a:lnTo>
                  <a:lnTo>
                    <a:pt x="221" y="32"/>
                  </a:lnTo>
                  <a:lnTo>
                    <a:pt x="215" y="38"/>
                  </a:lnTo>
                  <a:lnTo>
                    <a:pt x="210" y="46"/>
                  </a:lnTo>
                  <a:lnTo>
                    <a:pt x="206" y="53"/>
                  </a:lnTo>
                  <a:lnTo>
                    <a:pt x="203" y="61"/>
                  </a:lnTo>
                  <a:lnTo>
                    <a:pt x="199" y="69"/>
                  </a:lnTo>
                  <a:lnTo>
                    <a:pt x="197" y="78"/>
                  </a:lnTo>
                  <a:lnTo>
                    <a:pt x="196" y="86"/>
                  </a:lnTo>
                  <a:lnTo>
                    <a:pt x="181" y="94"/>
                  </a:lnTo>
                  <a:lnTo>
                    <a:pt x="168" y="102"/>
                  </a:lnTo>
                  <a:lnTo>
                    <a:pt x="156" y="111"/>
                  </a:lnTo>
                  <a:lnTo>
                    <a:pt x="143" y="120"/>
                  </a:lnTo>
                  <a:lnTo>
                    <a:pt x="132" y="131"/>
                  </a:lnTo>
                  <a:lnTo>
                    <a:pt x="121" y="142"/>
                  </a:lnTo>
                  <a:lnTo>
                    <a:pt x="113" y="154"/>
                  </a:lnTo>
                  <a:lnTo>
                    <a:pt x="104" y="166"/>
                  </a:lnTo>
                  <a:lnTo>
                    <a:pt x="97" y="179"/>
                  </a:lnTo>
                  <a:lnTo>
                    <a:pt x="89" y="193"/>
                  </a:lnTo>
                  <a:lnTo>
                    <a:pt x="84" y="207"/>
                  </a:lnTo>
                  <a:lnTo>
                    <a:pt x="80" y="222"/>
                  </a:lnTo>
                  <a:lnTo>
                    <a:pt x="75" y="237"/>
                  </a:lnTo>
                  <a:lnTo>
                    <a:pt x="73" y="253"/>
                  </a:lnTo>
                  <a:lnTo>
                    <a:pt x="71" y="269"/>
                  </a:lnTo>
                  <a:lnTo>
                    <a:pt x="71" y="285"/>
                  </a:lnTo>
                  <a:lnTo>
                    <a:pt x="71" y="426"/>
                  </a:lnTo>
                  <a:lnTo>
                    <a:pt x="70" y="434"/>
                  </a:lnTo>
                  <a:lnTo>
                    <a:pt x="67" y="441"/>
                  </a:lnTo>
                  <a:lnTo>
                    <a:pt x="61" y="448"/>
                  </a:lnTo>
                  <a:lnTo>
                    <a:pt x="55" y="454"/>
                  </a:lnTo>
                  <a:lnTo>
                    <a:pt x="47" y="461"/>
                  </a:lnTo>
                  <a:lnTo>
                    <a:pt x="38" y="466"/>
                  </a:lnTo>
                  <a:lnTo>
                    <a:pt x="27" y="471"/>
                  </a:lnTo>
                  <a:lnTo>
                    <a:pt x="15" y="477"/>
                  </a:lnTo>
                  <a:lnTo>
                    <a:pt x="9" y="480"/>
                  </a:lnTo>
                  <a:lnTo>
                    <a:pt x="5" y="483"/>
                  </a:lnTo>
                  <a:lnTo>
                    <a:pt x="3" y="487"/>
                  </a:lnTo>
                  <a:lnTo>
                    <a:pt x="0" y="492"/>
                  </a:lnTo>
                  <a:lnTo>
                    <a:pt x="0" y="496"/>
                  </a:lnTo>
                  <a:lnTo>
                    <a:pt x="3" y="501"/>
                  </a:lnTo>
                  <a:lnTo>
                    <a:pt x="6" y="506"/>
                  </a:lnTo>
                  <a:lnTo>
                    <a:pt x="10" y="508"/>
                  </a:lnTo>
                  <a:lnTo>
                    <a:pt x="15" y="509"/>
                  </a:lnTo>
                  <a:lnTo>
                    <a:pt x="569" y="509"/>
                  </a:lnTo>
                  <a:lnTo>
                    <a:pt x="573" y="508"/>
                  </a:lnTo>
                  <a:lnTo>
                    <a:pt x="577" y="506"/>
                  </a:lnTo>
                  <a:lnTo>
                    <a:pt x="580" y="501"/>
                  </a:lnTo>
                  <a:lnTo>
                    <a:pt x="582" y="496"/>
                  </a:lnTo>
                  <a:lnTo>
                    <a:pt x="582" y="492"/>
                  </a:lnTo>
                  <a:lnTo>
                    <a:pt x="581" y="487"/>
                  </a:lnTo>
                  <a:lnTo>
                    <a:pt x="578" y="483"/>
                  </a:lnTo>
                  <a:lnTo>
                    <a:pt x="575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0" name="Freeform 4390">
              <a:extLst>
                <a:ext uri="{FF2B5EF4-FFF2-40B4-BE49-F238E27FC236}">
                  <a16:creationId xmlns:a16="http://schemas.microsoft.com/office/drawing/2014/main" id="{32B225C2-DDA2-4167-B66D-5CE0E683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010" y="5023554"/>
              <a:ext cx="50800" cy="33338"/>
            </a:xfrm>
            <a:custGeom>
              <a:avLst/>
              <a:gdLst>
                <a:gd name="T0" fmla="*/ 145 w 160"/>
                <a:gd name="T1" fmla="*/ 0 h 105"/>
                <a:gd name="T2" fmla="*/ 15 w 160"/>
                <a:gd name="T3" fmla="*/ 0 h 105"/>
                <a:gd name="T4" fmla="*/ 12 w 160"/>
                <a:gd name="T5" fmla="*/ 1 h 105"/>
                <a:gd name="T6" fmla="*/ 9 w 160"/>
                <a:gd name="T7" fmla="*/ 2 h 105"/>
                <a:gd name="T8" fmla="*/ 7 w 160"/>
                <a:gd name="T9" fmla="*/ 3 h 105"/>
                <a:gd name="T10" fmla="*/ 5 w 160"/>
                <a:gd name="T11" fmla="*/ 5 h 105"/>
                <a:gd name="T12" fmla="*/ 2 w 160"/>
                <a:gd name="T13" fmla="*/ 7 h 105"/>
                <a:gd name="T14" fmla="*/ 1 w 160"/>
                <a:gd name="T15" fmla="*/ 9 h 105"/>
                <a:gd name="T16" fmla="*/ 0 w 160"/>
                <a:gd name="T17" fmla="*/ 12 h 105"/>
                <a:gd name="T18" fmla="*/ 0 w 160"/>
                <a:gd name="T19" fmla="*/ 15 h 105"/>
                <a:gd name="T20" fmla="*/ 0 w 160"/>
                <a:gd name="T21" fmla="*/ 25 h 105"/>
                <a:gd name="T22" fmla="*/ 0 w 160"/>
                <a:gd name="T23" fmla="*/ 34 h 105"/>
                <a:gd name="T24" fmla="*/ 1 w 160"/>
                <a:gd name="T25" fmla="*/ 41 h 105"/>
                <a:gd name="T26" fmla="*/ 3 w 160"/>
                <a:gd name="T27" fmla="*/ 49 h 105"/>
                <a:gd name="T28" fmla="*/ 6 w 160"/>
                <a:gd name="T29" fmla="*/ 56 h 105"/>
                <a:gd name="T30" fmla="*/ 10 w 160"/>
                <a:gd name="T31" fmla="*/ 63 h 105"/>
                <a:gd name="T32" fmla="*/ 13 w 160"/>
                <a:gd name="T33" fmla="*/ 69 h 105"/>
                <a:gd name="T34" fmla="*/ 18 w 160"/>
                <a:gd name="T35" fmla="*/ 76 h 105"/>
                <a:gd name="T36" fmla="*/ 24 w 160"/>
                <a:gd name="T37" fmla="*/ 81 h 105"/>
                <a:gd name="T38" fmla="*/ 29 w 160"/>
                <a:gd name="T39" fmla="*/ 86 h 105"/>
                <a:gd name="T40" fmla="*/ 36 w 160"/>
                <a:gd name="T41" fmla="*/ 92 h 105"/>
                <a:gd name="T42" fmla="*/ 42 w 160"/>
                <a:gd name="T43" fmla="*/ 95 h 105"/>
                <a:gd name="T44" fmla="*/ 48 w 160"/>
                <a:gd name="T45" fmla="*/ 98 h 105"/>
                <a:gd name="T46" fmla="*/ 56 w 160"/>
                <a:gd name="T47" fmla="*/ 101 h 105"/>
                <a:gd name="T48" fmla="*/ 63 w 160"/>
                <a:gd name="T49" fmla="*/ 103 h 105"/>
                <a:gd name="T50" fmla="*/ 72 w 160"/>
                <a:gd name="T51" fmla="*/ 105 h 105"/>
                <a:gd name="T52" fmla="*/ 79 w 160"/>
                <a:gd name="T53" fmla="*/ 105 h 105"/>
                <a:gd name="T54" fmla="*/ 88 w 160"/>
                <a:gd name="T55" fmla="*/ 105 h 105"/>
                <a:gd name="T56" fmla="*/ 95 w 160"/>
                <a:gd name="T57" fmla="*/ 103 h 105"/>
                <a:gd name="T58" fmla="*/ 104 w 160"/>
                <a:gd name="T59" fmla="*/ 101 h 105"/>
                <a:gd name="T60" fmla="*/ 110 w 160"/>
                <a:gd name="T61" fmla="*/ 98 h 105"/>
                <a:gd name="T62" fmla="*/ 118 w 160"/>
                <a:gd name="T63" fmla="*/ 95 h 105"/>
                <a:gd name="T64" fmla="*/ 124 w 160"/>
                <a:gd name="T65" fmla="*/ 92 h 105"/>
                <a:gd name="T66" fmla="*/ 131 w 160"/>
                <a:gd name="T67" fmla="*/ 86 h 105"/>
                <a:gd name="T68" fmla="*/ 136 w 160"/>
                <a:gd name="T69" fmla="*/ 81 h 105"/>
                <a:gd name="T70" fmla="*/ 141 w 160"/>
                <a:gd name="T71" fmla="*/ 76 h 105"/>
                <a:gd name="T72" fmla="*/ 146 w 160"/>
                <a:gd name="T73" fmla="*/ 69 h 105"/>
                <a:gd name="T74" fmla="*/ 150 w 160"/>
                <a:gd name="T75" fmla="*/ 63 h 105"/>
                <a:gd name="T76" fmla="*/ 153 w 160"/>
                <a:gd name="T77" fmla="*/ 56 h 105"/>
                <a:gd name="T78" fmla="*/ 156 w 160"/>
                <a:gd name="T79" fmla="*/ 49 h 105"/>
                <a:gd name="T80" fmla="*/ 159 w 160"/>
                <a:gd name="T81" fmla="*/ 41 h 105"/>
                <a:gd name="T82" fmla="*/ 160 w 160"/>
                <a:gd name="T83" fmla="*/ 34 h 105"/>
                <a:gd name="T84" fmla="*/ 160 w 160"/>
                <a:gd name="T85" fmla="*/ 25 h 105"/>
                <a:gd name="T86" fmla="*/ 160 w 160"/>
                <a:gd name="T87" fmla="*/ 15 h 105"/>
                <a:gd name="T88" fmla="*/ 160 w 160"/>
                <a:gd name="T89" fmla="*/ 12 h 105"/>
                <a:gd name="T90" fmla="*/ 159 w 160"/>
                <a:gd name="T91" fmla="*/ 9 h 105"/>
                <a:gd name="T92" fmla="*/ 158 w 160"/>
                <a:gd name="T93" fmla="*/ 7 h 105"/>
                <a:gd name="T94" fmla="*/ 155 w 160"/>
                <a:gd name="T95" fmla="*/ 5 h 105"/>
                <a:gd name="T96" fmla="*/ 153 w 160"/>
                <a:gd name="T97" fmla="*/ 3 h 105"/>
                <a:gd name="T98" fmla="*/ 151 w 160"/>
                <a:gd name="T99" fmla="*/ 2 h 105"/>
                <a:gd name="T100" fmla="*/ 148 w 160"/>
                <a:gd name="T101" fmla="*/ 1 h 105"/>
                <a:gd name="T102" fmla="*/ 145 w 160"/>
                <a:gd name="T10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05">
                  <a:moveTo>
                    <a:pt x="14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9"/>
                  </a:lnTo>
                  <a:lnTo>
                    <a:pt x="6" y="56"/>
                  </a:lnTo>
                  <a:lnTo>
                    <a:pt x="10" y="63"/>
                  </a:lnTo>
                  <a:lnTo>
                    <a:pt x="13" y="69"/>
                  </a:lnTo>
                  <a:lnTo>
                    <a:pt x="18" y="76"/>
                  </a:lnTo>
                  <a:lnTo>
                    <a:pt x="24" y="81"/>
                  </a:lnTo>
                  <a:lnTo>
                    <a:pt x="29" y="86"/>
                  </a:lnTo>
                  <a:lnTo>
                    <a:pt x="36" y="92"/>
                  </a:lnTo>
                  <a:lnTo>
                    <a:pt x="42" y="95"/>
                  </a:lnTo>
                  <a:lnTo>
                    <a:pt x="48" y="98"/>
                  </a:lnTo>
                  <a:lnTo>
                    <a:pt x="56" y="101"/>
                  </a:lnTo>
                  <a:lnTo>
                    <a:pt x="63" y="103"/>
                  </a:lnTo>
                  <a:lnTo>
                    <a:pt x="72" y="105"/>
                  </a:lnTo>
                  <a:lnTo>
                    <a:pt x="79" y="105"/>
                  </a:lnTo>
                  <a:lnTo>
                    <a:pt x="88" y="105"/>
                  </a:lnTo>
                  <a:lnTo>
                    <a:pt x="95" y="103"/>
                  </a:lnTo>
                  <a:lnTo>
                    <a:pt x="104" y="101"/>
                  </a:lnTo>
                  <a:lnTo>
                    <a:pt x="110" y="98"/>
                  </a:lnTo>
                  <a:lnTo>
                    <a:pt x="118" y="95"/>
                  </a:lnTo>
                  <a:lnTo>
                    <a:pt x="124" y="92"/>
                  </a:lnTo>
                  <a:lnTo>
                    <a:pt x="131" y="86"/>
                  </a:lnTo>
                  <a:lnTo>
                    <a:pt x="136" y="81"/>
                  </a:lnTo>
                  <a:lnTo>
                    <a:pt x="141" y="76"/>
                  </a:lnTo>
                  <a:lnTo>
                    <a:pt x="146" y="69"/>
                  </a:lnTo>
                  <a:lnTo>
                    <a:pt x="150" y="63"/>
                  </a:lnTo>
                  <a:lnTo>
                    <a:pt x="153" y="56"/>
                  </a:lnTo>
                  <a:lnTo>
                    <a:pt x="156" y="49"/>
                  </a:lnTo>
                  <a:lnTo>
                    <a:pt x="159" y="41"/>
                  </a:lnTo>
                  <a:lnTo>
                    <a:pt x="160" y="34"/>
                  </a:lnTo>
                  <a:lnTo>
                    <a:pt x="160" y="25"/>
                  </a:lnTo>
                  <a:lnTo>
                    <a:pt x="160" y="15"/>
                  </a:lnTo>
                  <a:lnTo>
                    <a:pt x="160" y="12"/>
                  </a:lnTo>
                  <a:lnTo>
                    <a:pt x="159" y="9"/>
                  </a:lnTo>
                  <a:lnTo>
                    <a:pt x="158" y="7"/>
                  </a:lnTo>
                  <a:lnTo>
                    <a:pt x="155" y="5"/>
                  </a:lnTo>
                  <a:lnTo>
                    <a:pt x="153" y="3"/>
                  </a:lnTo>
                  <a:lnTo>
                    <a:pt x="151" y="2"/>
                  </a:lnTo>
                  <a:lnTo>
                    <a:pt x="148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 4391">
              <a:extLst>
                <a:ext uri="{FF2B5EF4-FFF2-40B4-BE49-F238E27FC236}">
                  <a16:creationId xmlns:a16="http://schemas.microsoft.com/office/drawing/2014/main" id="{404FDF1F-205A-4F87-BC95-6BC86E963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047" y="4809242"/>
              <a:ext cx="74613" cy="74613"/>
            </a:xfrm>
            <a:custGeom>
              <a:avLst/>
              <a:gdLst>
                <a:gd name="T0" fmla="*/ 224 w 237"/>
                <a:gd name="T1" fmla="*/ 30 h 237"/>
                <a:gd name="T2" fmla="*/ 230 w 237"/>
                <a:gd name="T3" fmla="*/ 27 h 237"/>
                <a:gd name="T4" fmla="*/ 234 w 237"/>
                <a:gd name="T5" fmla="*/ 23 h 237"/>
                <a:gd name="T6" fmla="*/ 236 w 237"/>
                <a:gd name="T7" fmla="*/ 19 h 237"/>
                <a:gd name="T8" fmla="*/ 236 w 237"/>
                <a:gd name="T9" fmla="*/ 12 h 237"/>
                <a:gd name="T10" fmla="*/ 234 w 237"/>
                <a:gd name="T11" fmla="*/ 7 h 237"/>
                <a:gd name="T12" fmla="*/ 230 w 237"/>
                <a:gd name="T13" fmla="*/ 3 h 237"/>
                <a:gd name="T14" fmla="*/ 224 w 237"/>
                <a:gd name="T15" fmla="*/ 0 h 237"/>
                <a:gd name="T16" fmla="*/ 210 w 237"/>
                <a:gd name="T17" fmla="*/ 0 h 237"/>
                <a:gd name="T18" fmla="*/ 188 w 237"/>
                <a:gd name="T19" fmla="*/ 3 h 237"/>
                <a:gd name="T20" fmla="*/ 166 w 237"/>
                <a:gd name="T21" fmla="*/ 7 h 237"/>
                <a:gd name="T22" fmla="*/ 145 w 237"/>
                <a:gd name="T23" fmla="*/ 13 h 237"/>
                <a:gd name="T24" fmla="*/ 116 w 237"/>
                <a:gd name="T25" fmla="*/ 27 h 237"/>
                <a:gd name="T26" fmla="*/ 80 w 237"/>
                <a:gd name="T27" fmla="*/ 51 h 237"/>
                <a:gd name="T28" fmla="*/ 50 w 237"/>
                <a:gd name="T29" fmla="*/ 81 h 237"/>
                <a:gd name="T30" fmla="*/ 26 w 237"/>
                <a:gd name="T31" fmla="*/ 116 h 237"/>
                <a:gd name="T32" fmla="*/ 12 w 237"/>
                <a:gd name="T33" fmla="*/ 146 h 237"/>
                <a:gd name="T34" fmla="*/ 6 w 237"/>
                <a:gd name="T35" fmla="*/ 166 h 237"/>
                <a:gd name="T36" fmla="*/ 2 w 237"/>
                <a:gd name="T37" fmla="*/ 188 h 237"/>
                <a:gd name="T38" fmla="*/ 0 w 237"/>
                <a:gd name="T39" fmla="*/ 210 h 237"/>
                <a:gd name="T40" fmla="*/ 0 w 237"/>
                <a:gd name="T41" fmla="*/ 225 h 237"/>
                <a:gd name="T42" fmla="*/ 2 w 237"/>
                <a:gd name="T43" fmla="*/ 230 h 237"/>
                <a:gd name="T44" fmla="*/ 6 w 237"/>
                <a:gd name="T45" fmla="*/ 235 h 237"/>
                <a:gd name="T46" fmla="*/ 11 w 237"/>
                <a:gd name="T47" fmla="*/ 237 h 237"/>
                <a:gd name="T48" fmla="*/ 18 w 237"/>
                <a:gd name="T49" fmla="*/ 237 h 237"/>
                <a:gd name="T50" fmla="*/ 23 w 237"/>
                <a:gd name="T51" fmla="*/ 235 h 237"/>
                <a:gd name="T52" fmla="*/ 26 w 237"/>
                <a:gd name="T53" fmla="*/ 230 h 237"/>
                <a:gd name="T54" fmla="*/ 28 w 237"/>
                <a:gd name="T55" fmla="*/ 225 h 237"/>
                <a:gd name="T56" fmla="*/ 31 w 237"/>
                <a:gd name="T57" fmla="*/ 202 h 237"/>
                <a:gd name="T58" fmla="*/ 38 w 237"/>
                <a:gd name="T59" fmla="*/ 164 h 237"/>
                <a:gd name="T60" fmla="*/ 52 w 237"/>
                <a:gd name="T61" fmla="*/ 130 h 237"/>
                <a:gd name="T62" fmla="*/ 73 w 237"/>
                <a:gd name="T63" fmla="*/ 100 h 237"/>
                <a:gd name="T64" fmla="*/ 99 w 237"/>
                <a:gd name="T65" fmla="*/ 74 h 237"/>
                <a:gd name="T66" fmla="*/ 130 w 237"/>
                <a:gd name="T67" fmla="*/ 53 h 237"/>
                <a:gd name="T68" fmla="*/ 164 w 237"/>
                <a:gd name="T69" fmla="*/ 39 h 237"/>
                <a:gd name="T70" fmla="*/ 202 w 237"/>
                <a:gd name="T71" fmla="*/ 3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237">
                  <a:moveTo>
                    <a:pt x="222" y="30"/>
                  </a:moveTo>
                  <a:lnTo>
                    <a:pt x="224" y="30"/>
                  </a:lnTo>
                  <a:lnTo>
                    <a:pt x="227" y="29"/>
                  </a:lnTo>
                  <a:lnTo>
                    <a:pt x="230" y="27"/>
                  </a:lnTo>
                  <a:lnTo>
                    <a:pt x="232" y="26"/>
                  </a:lnTo>
                  <a:lnTo>
                    <a:pt x="234" y="23"/>
                  </a:lnTo>
                  <a:lnTo>
                    <a:pt x="235" y="21"/>
                  </a:lnTo>
                  <a:lnTo>
                    <a:pt x="236" y="19"/>
                  </a:lnTo>
                  <a:lnTo>
                    <a:pt x="237" y="15"/>
                  </a:lnTo>
                  <a:lnTo>
                    <a:pt x="236" y="12"/>
                  </a:lnTo>
                  <a:lnTo>
                    <a:pt x="235" y="9"/>
                  </a:lnTo>
                  <a:lnTo>
                    <a:pt x="234" y="7"/>
                  </a:lnTo>
                  <a:lnTo>
                    <a:pt x="232" y="5"/>
                  </a:lnTo>
                  <a:lnTo>
                    <a:pt x="230" y="3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9" y="1"/>
                  </a:lnTo>
                  <a:lnTo>
                    <a:pt x="188" y="3"/>
                  </a:lnTo>
                  <a:lnTo>
                    <a:pt x="177" y="5"/>
                  </a:lnTo>
                  <a:lnTo>
                    <a:pt x="166" y="7"/>
                  </a:lnTo>
                  <a:lnTo>
                    <a:pt x="156" y="10"/>
                  </a:lnTo>
                  <a:lnTo>
                    <a:pt x="145" y="13"/>
                  </a:lnTo>
                  <a:lnTo>
                    <a:pt x="135" y="18"/>
                  </a:lnTo>
                  <a:lnTo>
                    <a:pt x="116" y="27"/>
                  </a:lnTo>
                  <a:lnTo>
                    <a:pt x="97" y="38"/>
                  </a:lnTo>
                  <a:lnTo>
                    <a:pt x="80" y="51"/>
                  </a:lnTo>
                  <a:lnTo>
                    <a:pt x="65" y="65"/>
                  </a:lnTo>
                  <a:lnTo>
                    <a:pt x="50" y="81"/>
                  </a:lnTo>
                  <a:lnTo>
                    <a:pt x="37" y="98"/>
                  </a:lnTo>
                  <a:lnTo>
                    <a:pt x="26" y="116"/>
                  </a:lnTo>
                  <a:lnTo>
                    <a:pt x="17" y="135"/>
                  </a:lnTo>
                  <a:lnTo>
                    <a:pt x="12" y="146"/>
                  </a:lnTo>
                  <a:lnTo>
                    <a:pt x="9" y="156"/>
                  </a:lnTo>
                  <a:lnTo>
                    <a:pt x="6" y="166"/>
                  </a:lnTo>
                  <a:lnTo>
                    <a:pt x="4" y="177"/>
                  </a:lnTo>
                  <a:lnTo>
                    <a:pt x="2" y="188"/>
                  </a:lnTo>
                  <a:lnTo>
                    <a:pt x="1" y="199"/>
                  </a:lnTo>
                  <a:lnTo>
                    <a:pt x="0" y="210"/>
                  </a:lnTo>
                  <a:lnTo>
                    <a:pt x="0" y="222"/>
                  </a:lnTo>
                  <a:lnTo>
                    <a:pt x="0" y="225"/>
                  </a:lnTo>
                  <a:lnTo>
                    <a:pt x="1" y="228"/>
                  </a:lnTo>
                  <a:lnTo>
                    <a:pt x="2" y="230"/>
                  </a:lnTo>
                  <a:lnTo>
                    <a:pt x="4" y="233"/>
                  </a:lnTo>
                  <a:lnTo>
                    <a:pt x="6" y="235"/>
                  </a:lnTo>
                  <a:lnTo>
                    <a:pt x="8" y="236"/>
                  </a:lnTo>
                  <a:lnTo>
                    <a:pt x="11" y="237"/>
                  </a:lnTo>
                  <a:lnTo>
                    <a:pt x="14" y="237"/>
                  </a:lnTo>
                  <a:lnTo>
                    <a:pt x="18" y="237"/>
                  </a:lnTo>
                  <a:lnTo>
                    <a:pt x="20" y="236"/>
                  </a:lnTo>
                  <a:lnTo>
                    <a:pt x="23" y="235"/>
                  </a:lnTo>
                  <a:lnTo>
                    <a:pt x="25" y="233"/>
                  </a:lnTo>
                  <a:lnTo>
                    <a:pt x="26" y="230"/>
                  </a:lnTo>
                  <a:lnTo>
                    <a:pt x="28" y="228"/>
                  </a:lnTo>
                  <a:lnTo>
                    <a:pt x="28" y="225"/>
                  </a:lnTo>
                  <a:lnTo>
                    <a:pt x="29" y="222"/>
                  </a:lnTo>
                  <a:lnTo>
                    <a:pt x="31" y="202"/>
                  </a:lnTo>
                  <a:lnTo>
                    <a:pt x="33" y="183"/>
                  </a:lnTo>
                  <a:lnTo>
                    <a:pt x="38" y="164"/>
                  </a:lnTo>
                  <a:lnTo>
                    <a:pt x="44" y="147"/>
                  </a:lnTo>
                  <a:lnTo>
                    <a:pt x="52" y="130"/>
                  </a:lnTo>
                  <a:lnTo>
                    <a:pt x="63" y="115"/>
                  </a:lnTo>
                  <a:lnTo>
                    <a:pt x="73" y="100"/>
                  </a:lnTo>
                  <a:lnTo>
                    <a:pt x="85" y="86"/>
                  </a:lnTo>
                  <a:lnTo>
                    <a:pt x="99" y="74"/>
                  </a:lnTo>
                  <a:lnTo>
                    <a:pt x="114" y="62"/>
                  </a:lnTo>
                  <a:lnTo>
                    <a:pt x="130" y="53"/>
                  </a:lnTo>
                  <a:lnTo>
                    <a:pt x="147" y="45"/>
                  </a:lnTo>
                  <a:lnTo>
                    <a:pt x="164" y="39"/>
                  </a:lnTo>
                  <a:lnTo>
                    <a:pt x="182" y="34"/>
                  </a:lnTo>
                  <a:lnTo>
                    <a:pt x="202" y="31"/>
                  </a:lnTo>
                  <a:lnTo>
                    <a:pt x="22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2" name="Freeform 4392">
              <a:extLst>
                <a:ext uri="{FF2B5EF4-FFF2-40B4-BE49-F238E27FC236}">
                  <a16:creationId xmlns:a16="http://schemas.microsoft.com/office/drawing/2014/main" id="{EA46DE63-082B-42AE-AEB7-F242737A8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535" y="4772729"/>
              <a:ext cx="111125" cy="111125"/>
            </a:xfrm>
            <a:custGeom>
              <a:avLst/>
              <a:gdLst>
                <a:gd name="T0" fmla="*/ 338 w 351"/>
                <a:gd name="T1" fmla="*/ 29 h 350"/>
                <a:gd name="T2" fmla="*/ 344 w 351"/>
                <a:gd name="T3" fmla="*/ 27 h 350"/>
                <a:gd name="T4" fmla="*/ 348 w 351"/>
                <a:gd name="T5" fmla="*/ 22 h 350"/>
                <a:gd name="T6" fmla="*/ 350 w 351"/>
                <a:gd name="T7" fmla="*/ 17 h 350"/>
                <a:gd name="T8" fmla="*/ 350 w 351"/>
                <a:gd name="T9" fmla="*/ 12 h 350"/>
                <a:gd name="T10" fmla="*/ 348 w 351"/>
                <a:gd name="T11" fmla="*/ 6 h 350"/>
                <a:gd name="T12" fmla="*/ 344 w 351"/>
                <a:gd name="T13" fmla="*/ 2 h 350"/>
                <a:gd name="T14" fmla="*/ 338 w 351"/>
                <a:gd name="T15" fmla="*/ 0 h 350"/>
                <a:gd name="T16" fmla="*/ 318 w 351"/>
                <a:gd name="T17" fmla="*/ 0 h 350"/>
                <a:gd name="T18" fmla="*/ 285 w 351"/>
                <a:gd name="T19" fmla="*/ 3 h 350"/>
                <a:gd name="T20" fmla="*/ 252 w 351"/>
                <a:gd name="T21" fmla="*/ 11 h 350"/>
                <a:gd name="T22" fmla="*/ 221 w 351"/>
                <a:gd name="T23" fmla="*/ 20 h 350"/>
                <a:gd name="T24" fmla="*/ 191 w 351"/>
                <a:gd name="T25" fmla="*/ 33 h 350"/>
                <a:gd name="T26" fmla="*/ 162 w 351"/>
                <a:gd name="T27" fmla="*/ 48 h 350"/>
                <a:gd name="T28" fmla="*/ 135 w 351"/>
                <a:gd name="T29" fmla="*/ 66 h 350"/>
                <a:gd name="T30" fmla="*/ 110 w 351"/>
                <a:gd name="T31" fmla="*/ 87 h 350"/>
                <a:gd name="T32" fmla="*/ 88 w 351"/>
                <a:gd name="T33" fmla="*/ 110 h 350"/>
                <a:gd name="T34" fmla="*/ 66 w 351"/>
                <a:gd name="T35" fmla="*/ 135 h 350"/>
                <a:gd name="T36" fmla="*/ 49 w 351"/>
                <a:gd name="T37" fmla="*/ 162 h 350"/>
                <a:gd name="T38" fmla="*/ 33 w 351"/>
                <a:gd name="T39" fmla="*/ 189 h 350"/>
                <a:gd name="T40" fmla="*/ 20 w 351"/>
                <a:gd name="T41" fmla="*/ 220 h 350"/>
                <a:gd name="T42" fmla="*/ 11 w 351"/>
                <a:gd name="T43" fmla="*/ 251 h 350"/>
                <a:gd name="T44" fmla="*/ 4 w 351"/>
                <a:gd name="T45" fmla="*/ 283 h 350"/>
                <a:gd name="T46" fmla="*/ 0 w 351"/>
                <a:gd name="T47" fmla="*/ 318 h 350"/>
                <a:gd name="T48" fmla="*/ 0 w 351"/>
                <a:gd name="T49" fmla="*/ 338 h 350"/>
                <a:gd name="T50" fmla="*/ 2 w 351"/>
                <a:gd name="T51" fmla="*/ 343 h 350"/>
                <a:gd name="T52" fmla="*/ 7 w 351"/>
                <a:gd name="T53" fmla="*/ 348 h 350"/>
                <a:gd name="T54" fmla="*/ 12 w 351"/>
                <a:gd name="T55" fmla="*/ 350 h 350"/>
                <a:gd name="T56" fmla="*/ 18 w 351"/>
                <a:gd name="T57" fmla="*/ 350 h 350"/>
                <a:gd name="T58" fmla="*/ 24 w 351"/>
                <a:gd name="T59" fmla="*/ 348 h 350"/>
                <a:gd name="T60" fmla="*/ 28 w 351"/>
                <a:gd name="T61" fmla="*/ 343 h 350"/>
                <a:gd name="T62" fmla="*/ 30 w 351"/>
                <a:gd name="T63" fmla="*/ 338 h 350"/>
                <a:gd name="T64" fmla="*/ 30 w 351"/>
                <a:gd name="T65" fmla="*/ 319 h 350"/>
                <a:gd name="T66" fmla="*/ 33 w 351"/>
                <a:gd name="T67" fmla="*/ 289 h 350"/>
                <a:gd name="T68" fmla="*/ 40 w 351"/>
                <a:gd name="T69" fmla="*/ 259 h 350"/>
                <a:gd name="T70" fmla="*/ 48 w 351"/>
                <a:gd name="T71" fmla="*/ 230 h 350"/>
                <a:gd name="T72" fmla="*/ 60 w 351"/>
                <a:gd name="T73" fmla="*/ 203 h 350"/>
                <a:gd name="T74" fmla="*/ 74 w 351"/>
                <a:gd name="T75" fmla="*/ 177 h 350"/>
                <a:gd name="T76" fmla="*/ 91 w 351"/>
                <a:gd name="T77" fmla="*/ 153 h 350"/>
                <a:gd name="T78" fmla="*/ 109 w 351"/>
                <a:gd name="T79" fmla="*/ 129 h 350"/>
                <a:gd name="T80" fmla="*/ 131 w 351"/>
                <a:gd name="T81" fmla="*/ 109 h 350"/>
                <a:gd name="T82" fmla="*/ 153 w 351"/>
                <a:gd name="T83" fmla="*/ 91 h 350"/>
                <a:gd name="T84" fmla="*/ 178 w 351"/>
                <a:gd name="T85" fmla="*/ 74 h 350"/>
                <a:gd name="T86" fmla="*/ 203 w 351"/>
                <a:gd name="T87" fmla="*/ 60 h 350"/>
                <a:gd name="T88" fmla="*/ 231 w 351"/>
                <a:gd name="T89" fmla="*/ 48 h 350"/>
                <a:gd name="T90" fmla="*/ 259 w 351"/>
                <a:gd name="T91" fmla="*/ 40 h 350"/>
                <a:gd name="T92" fmla="*/ 289 w 351"/>
                <a:gd name="T93" fmla="*/ 33 h 350"/>
                <a:gd name="T94" fmla="*/ 320 w 351"/>
                <a:gd name="T95" fmla="*/ 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1" h="350">
                  <a:moveTo>
                    <a:pt x="336" y="30"/>
                  </a:moveTo>
                  <a:lnTo>
                    <a:pt x="338" y="29"/>
                  </a:lnTo>
                  <a:lnTo>
                    <a:pt x="341" y="28"/>
                  </a:lnTo>
                  <a:lnTo>
                    <a:pt x="344" y="27"/>
                  </a:lnTo>
                  <a:lnTo>
                    <a:pt x="346" y="25"/>
                  </a:lnTo>
                  <a:lnTo>
                    <a:pt x="348" y="22"/>
                  </a:lnTo>
                  <a:lnTo>
                    <a:pt x="349" y="20"/>
                  </a:lnTo>
                  <a:lnTo>
                    <a:pt x="350" y="17"/>
                  </a:lnTo>
                  <a:lnTo>
                    <a:pt x="351" y="15"/>
                  </a:lnTo>
                  <a:lnTo>
                    <a:pt x="350" y="12"/>
                  </a:lnTo>
                  <a:lnTo>
                    <a:pt x="349" y="9"/>
                  </a:lnTo>
                  <a:lnTo>
                    <a:pt x="348" y="6"/>
                  </a:lnTo>
                  <a:lnTo>
                    <a:pt x="346" y="4"/>
                  </a:lnTo>
                  <a:lnTo>
                    <a:pt x="344" y="2"/>
                  </a:lnTo>
                  <a:lnTo>
                    <a:pt x="341" y="1"/>
                  </a:lnTo>
                  <a:lnTo>
                    <a:pt x="338" y="0"/>
                  </a:lnTo>
                  <a:lnTo>
                    <a:pt x="336" y="0"/>
                  </a:lnTo>
                  <a:lnTo>
                    <a:pt x="318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6"/>
                  </a:lnTo>
                  <a:lnTo>
                    <a:pt x="252" y="11"/>
                  </a:lnTo>
                  <a:lnTo>
                    <a:pt x="235" y="15"/>
                  </a:lnTo>
                  <a:lnTo>
                    <a:pt x="221" y="20"/>
                  </a:lnTo>
                  <a:lnTo>
                    <a:pt x="206" y="26"/>
                  </a:lnTo>
                  <a:lnTo>
                    <a:pt x="191" y="33"/>
                  </a:lnTo>
                  <a:lnTo>
                    <a:pt x="176" y="41"/>
                  </a:lnTo>
                  <a:lnTo>
                    <a:pt x="162" y="48"/>
                  </a:lnTo>
                  <a:lnTo>
                    <a:pt x="148" y="57"/>
                  </a:lnTo>
                  <a:lnTo>
                    <a:pt x="135" y="66"/>
                  </a:lnTo>
                  <a:lnTo>
                    <a:pt x="122" y="77"/>
                  </a:lnTo>
                  <a:lnTo>
                    <a:pt x="110" y="87"/>
                  </a:lnTo>
                  <a:lnTo>
                    <a:pt x="99" y="98"/>
                  </a:lnTo>
                  <a:lnTo>
                    <a:pt x="88" y="110"/>
                  </a:lnTo>
                  <a:lnTo>
                    <a:pt x="77" y="122"/>
                  </a:lnTo>
                  <a:lnTo>
                    <a:pt x="66" y="135"/>
                  </a:lnTo>
                  <a:lnTo>
                    <a:pt x="58" y="148"/>
                  </a:lnTo>
                  <a:lnTo>
                    <a:pt x="49" y="162"/>
                  </a:lnTo>
                  <a:lnTo>
                    <a:pt x="41" y="175"/>
                  </a:lnTo>
                  <a:lnTo>
                    <a:pt x="33" y="189"/>
                  </a:lnTo>
                  <a:lnTo>
                    <a:pt x="27" y="204"/>
                  </a:lnTo>
                  <a:lnTo>
                    <a:pt x="20" y="220"/>
                  </a:lnTo>
                  <a:lnTo>
                    <a:pt x="15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0" y="338"/>
                  </a:lnTo>
                  <a:lnTo>
                    <a:pt x="1" y="341"/>
                  </a:lnTo>
                  <a:lnTo>
                    <a:pt x="2" y="343"/>
                  </a:lnTo>
                  <a:lnTo>
                    <a:pt x="4" y="346"/>
                  </a:lnTo>
                  <a:lnTo>
                    <a:pt x="7" y="348"/>
                  </a:lnTo>
                  <a:lnTo>
                    <a:pt x="10" y="349"/>
                  </a:lnTo>
                  <a:lnTo>
                    <a:pt x="12" y="350"/>
                  </a:lnTo>
                  <a:lnTo>
                    <a:pt x="15" y="350"/>
                  </a:lnTo>
                  <a:lnTo>
                    <a:pt x="18" y="350"/>
                  </a:lnTo>
                  <a:lnTo>
                    <a:pt x="20" y="349"/>
                  </a:lnTo>
                  <a:lnTo>
                    <a:pt x="24" y="348"/>
                  </a:lnTo>
                  <a:lnTo>
                    <a:pt x="26" y="346"/>
                  </a:lnTo>
                  <a:lnTo>
                    <a:pt x="28" y="343"/>
                  </a:lnTo>
                  <a:lnTo>
                    <a:pt x="29" y="341"/>
                  </a:lnTo>
                  <a:lnTo>
                    <a:pt x="30" y="338"/>
                  </a:lnTo>
                  <a:lnTo>
                    <a:pt x="30" y="335"/>
                  </a:lnTo>
                  <a:lnTo>
                    <a:pt x="30" y="319"/>
                  </a:lnTo>
                  <a:lnTo>
                    <a:pt x="31" y="304"/>
                  </a:lnTo>
                  <a:lnTo>
                    <a:pt x="33" y="289"/>
                  </a:lnTo>
                  <a:lnTo>
                    <a:pt x="36" y="274"/>
                  </a:lnTo>
                  <a:lnTo>
                    <a:pt x="40" y="259"/>
                  </a:lnTo>
                  <a:lnTo>
                    <a:pt x="44" y="244"/>
                  </a:lnTo>
                  <a:lnTo>
                    <a:pt x="48" y="230"/>
                  </a:lnTo>
                  <a:lnTo>
                    <a:pt x="54" y="216"/>
                  </a:lnTo>
                  <a:lnTo>
                    <a:pt x="60" y="203"/>
                  </a:lnTo>
                  <a:lnTo>
                    <a:pt x="67" y="189"/>
                  </a:lnTo>
                  <a:lnTo>
                    <a:pt x="74" y="177"/>
                  </a:lnTo>
                  <a:lnTo>
                    <a:pt x="82" y="165"/>
                  </a:lnTo>
                  <a:lnTo>
                    <a:pt x="91" y="153"/>
                  </a:lnTo>
                  <a:lnTo>
                    <a:pt x="100" y="141"/>
                  </a:lnTo>
                  <a:lnTo>
                    <a:pt x="109" y="129"/>
                  </a:lnTo>
                  <a:lnTo>
                    <a:pt x="120" y="120"/>
                  </a:lnTo>
                  <a:lnTo>
                    <a:pt x="131" y="109"/>
                  </a:lnTo>
                  <a:lnTo>
                    <a:pt x="141" y="99"/>
                  </a:lnTo>
                  <a:lnTo>
                    <a:pt x="153" y="91"/>
                  </a:lnTo>
                  <a:lnTo>
                    <a:pt x="165" y="82"/>
                  </a:lnTo>
                  <a:lnTo>
                    <a:pt x="178" y="74"/>
                  </a:lnTo>
                  <a:lnTo>
                    <a:pt x="191" y="66"/>
                  </a:lnTo>
                  <a:lnTo>
                    <a:pt x="203" y="60"/>
                  </a:lnTo>
                  <a:lnTo>
                    <a:pt x="217" y="53"/>
                  </a:lnTo>
                  <a:lnTo>
                    <a:pt x="231" y="48"/>
                  </a:lnTo>
                  <a:lnTo>
                    <a:pt x="245" y="44"/>
                  </a:lnTo>
                  <a:lnTo>
                    <a:pt x="259" y="40"/>
                  </a:lnTo>
                  <a:lnTo>
                    <a:pt x="274" y="35"/>
                  </a:lnTo>
                  <a:lnTo>
                    <a:pt x="289" y="33"/>
                  </a:lnTo>
                  <a:lnTo>
                    <a:pt x="304" y="31"/>
                  </a:lnTo>
                  <a:lnTo>
                    <a:pt x="320" y="30"/>
                  </a:lnTo>
                  <a:lnTo>
                    <a:pt x="33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4393">
              <a:extLst>
                <a:ext uri="{FF2B5EF4-FFF2-40B4-BE49-F238E27FC236}">
                  <a16:creationId xmlns:a16="http://schemas.microsoft.com/office/drawing/2014/main" id="{95505743-449B-4F16-80B9-A245D0D9B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160" y="4809242"/>
              <a:ext cx="74613" cy="74613"/>
            </a:xfrm>
            <a:custGeom>
              <a:avLst/>
              <a:gdLst>
                <a:gd name="T0" fmla="*/ 12 w 237"/>
                <a:gd name="T1" fmla="*/ 0 h 237"/>
                <a:gd name="T2" fmla="*/ 6 w 237"/>
                <a:gd name="T3" fmla="*/ 3 h 237"/>
                <a:gd name="T4" fmla="*/ 2 w 237"/>
                <a:gd name="T5" fmla="*/ 7 h 237"/>
                <a:gd name="T6" fmla="*/ 0 w 237"/>
                <a:gd name="T7" fmla="*/ 12 h 237"/>
                <a:gd name="T8" fmla="*/ 0 w 237"/>
                <a:gd name="T9" fmla="*/ 19 h 237"/>
                <a:gd name="T10" fmla="*/ 2 w 237"/>
                <a:gd name="T11" fmla="*/ 23 h 237"/>
                <a:gd name="T12" fmla="*/ 6 w 237"/>
                <a:gd name="T13" fmla="*/ 27 h 237"/>
                <a:gd name="T14" fmla="*/ 12 w 237"/>
                <a:gd name="T15" fmla="*/ 30 h 237"/>
                <a:gd name="T16" fmla="*/ 34 w 237"/>
                <a:gd name="T17" fmla="*/ 31 h 237"/>
                <a:gd name="T18" fmla="*/ 73 w 237"/>
                <a:gd name="T19" fmla="*/ 39 h 237"/>
                <a:gd name="T20" fmla="*/ 107 w 237"/>
                <a:gd name="T21" fmla="*/ 53 h 237"/>
                <a:gd name="T22" fmla="*/ 137 w 237"/>
                <a:gd name="T23" fmla="*/ 74 h 237"/>
                <a:gd name="T24" fmla="*/ 164 w 237"/>
                <a:gd name="T25" fmla="*/ 100 h 237"/>
                <a:gd name="T26" fmla="*/ 184 w 237"/>
                <a:gd name="T27" fmla="*/ 130 h 237"/>
                <a:gd name="T28" fmla="*/ 199 w 237"/>
                <a:gd name="T29" fmla="*/ 164 h 237"/>
                <a:gd name="T30" fmla="*/ 206 w 237"/>
                <a:gd name="T31" fmla="*/ 202 h 237"/>
                <a:gd name="T32" fmla="*/ 207 w 237"/>
                <a:gd name="T33" fmla="*/ 225 h 237"/>
                <a:gd name="T34" fmla="*/ 210 w 237"/>
                <a:gd name="T35" fmla="*/ 230 h 237"/>
                <a:gd name="T36" fmla="*/ 214 w 237"/>
                <a:gd name="T37" fmla="*/ 235 h 237"/>
                <a:gd name="T38" fmla="*/ 219 w 237"/>
                <a:gd name="T39" fmla="*/ 237 h 237"/>
                <a:gd name="T40" fmla="*/ 226 w 237"/>
                <a:gd name="T41" fmla="*/ 237 h 237"/>
                <a:gd name="T42" fmla="*/ 231 w 237"/>
                <a:gd name="T43" fmla="*/ 235 h 237"/>
                <a:gd name="T44" fmla="*/ 235 w 237"/>
                <a:gd name="T45" fmla="*/ 230 h 237"/>
                <a:gd name="T46" fmla="*/ 237 w 237"/>
                <a:gd name="T47" fmla="*/ 225 h 237"/>
                <a:gd name="T48" fmla="*/ 237 w 237"/>
                <a:gd name="T49" fmla="*/ 210 h 237"/>
                <a:gd name="T50" fmla="*/ 234 w 237"/>
                <a:gd name="T51" fmla="*/ 188 h 237"/>
                <a:gd name="T52" fmla="*/ 230 w 237"/>
                <a:gd name="T53" fmla="*/ 166 h 237"/>
                <a:gd name="T54" fmla="*/ 223 w 237"/>
                <a:gd name="T55" fmla="*/ 146 h 237"/>
                <a:gd name="T56" fmla="*/ 211 w 237"/>
                <a:gd name="T57" fmla="*/ 116 h 237"/>
                <a:gd name="T58" fmla="*/ 186 w 237"/>
                <a:gd name="T59" fmla="*/ 81 h 237"/>
                <a:gd name="T60" fmla="*/ 156 w 237"/>
                <a:gd name="T61" fmla="*/ 51 h 237"/>
                <a:gd name="T62" fmla="*/ 121 w 237"/>
                <a:gd name="T63" fmla="*/ 27 h 237"/>
                <a:gd name="T64" fmla="*/ 91 w 237"/>
                <a:gd name="T65" fmla="*/ 13 h 237"/>
                <a:gd name="T66" fmla="*/ 70 w 237"/>
                <a:gd name="T67" fmla="*/ 7 h 237"/>
                <a:gd name="T68" fmla="*/ 49 w 237"/>
                <a:gd name="T69" fmla="*/ 3 h 237"/>
                <a:gd name="T70" fmla="*/ 27 w 237"/>
                <a:gd name="T7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7" h="237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34" y="31"/>
                  </a:lnTo>
                  <a:lnTo>
                    <a:pt x="53" y="34"/>
                  </a:lnTo>
                  <a:lnTo>
                    <a:pt x="73" y="39"/>
                  </a:lnTo>
                  <a:lnTo>
                    <a:pt x="90" y="45"/>
                  </a:lnTo>
                  <a:lnTo>
                    <a:pt x="107" y="53"/>
                  </a:lnTo>
                  <a:lnTo>
                    <a:pt x="123" y="62"/>
                  </a:lnTo>
                  <a:lnTo>
                    <a:pt x="137" y="74"/>
                  </a:lnTo>
                  <a:lnTo>
                    <a:pt x="151" y="86"/>
                  </a:lnTo>
                  <a:lnTo>
                    <a:pt x="164" y="100"/>
                  </a:lnTo>
                  <a:lnTo>
                    <a:pt x="174" y="115"/>
                  </a:lnTo>
                  <a:lnTo>
                    <a:pt x="184" y="130"/>
                  </a:lnTo>
                  <a:lnTo>
                    <a:pt x="192" y="147"/>
                  </a:lnTo>
                  <a:lnTo>
                    <a:pt x="199" y="164"/>
                  </a:lnTo>
                  <a:lnTo>
                    <a:pt x="203" y="183"/>
                  </a:lnTo>
                  <a:lnTo>
                    <a:pt x="206" y="202"/>
                  </a:lnTo>
                  <a:lnTo>
                    <a:pt x="207" y="222"/>
                  </a:lnTo>
                  <a:lnTo>
                    <a:pt x="207" y="225"/>
                  </a:lnTo>
                  <a:lnTo>
                    <a:pt x="209" y="228"/>
                  </a:lnTo>
                  <a:lnTo>
                    <a:pt x="210" y="230"/>
                  </a:lnTo>
                  <a:lnTo>
                    <a:pt x="212" y="233"/>
                  </a:lnTo>
                  <a:lnTo>
                    <a:pt x="214" y="235"/>
                  </a:lnTo>
                  <a:lnTo>
                    <a:pt x="216" y="236"/>
                  </a:lnTo>
                  <a:lnTo>
                    <a:pt x="219" y="237"/>
                  </a:lnTo>
                  <a:lnTo>
                    <a:pt x="222" y="237"/>
                  </a:lnTo>
                  <a:lnTo>
                    <a:pt x="226" y="237"/>
                  </a:lnTo>
                  <a:lnTo>
                    <a:pt x="228" y="236"/>
                  </a:lnTo>
                  <a:lnTo>
                    <a:pt x="231" y="235"/>
                  </a:lnTo>
                  <a:lnTo>
                    <a:pt x="233" y="233"/>
                  </a:lnTo>
                  <a:lnTo>
                    <a:pt x="235" y="230"/>
                  </a:lnTo>
                  <a:lnTo>
                    <a:pt x="236" y="228"/>
                  </a:lnTo>
                  <a:lnTo>
                    <a:pt x="237" y="225"/>
                  </a:lnTo>
                  <a:lnTo>
                    <a:pt x="237" y="222"/>
                  </a:lnTo>
                  <a:lnTo>
                    <a:pt x="237" y="210"/>
                  </a:lnTo>
                  <a:lnTo>
                    <a:pt x="236" y="199"/>
                  </a:lnTo>
                  <a:lnTo>
                    <a:pt x="234" y="188"/>
                  </a:lnTo>
                  <a:lnTo>
                    <a:pt x="233" y="177"/>
                  </a:lnTo>
                  <a:lnTo>
                    <a:pt x="230" y="166"/>
                  </a:lnTo>
                  <a:lnTo>
                    <a:pt x="228" y="156"/>
                  </a:lnTo>
                  <a:lnTo>
                    <a:pt x="223" y="146"/>
                  </a:lnTo>
                  <a:lnTo>
                    <a:pt x="220" y="135"/>
                  </a:lnTo>
                  <a:lnTo>
                    <a:pt x="211" y="116"/>
                  </a:lnTo>
                  <a:lnTo>
                    <a:pt x="199" y="98"/>
                  </a:lnTo>
                  <a:lnTo>
                    <a:pt x="186" y="81"/>
                  </a:lnTo>
                  <a:lnTo>
                    <a:pt x="172" y="65"/>
                  </a:lnTo>
                  <a:lnTo>
                    <a:pt x="156" y="51"/>
                  </a:lnTo>
                  <a:lnTo>
                    <a:pt x="139" y="38"/>
                  </a:lnTo>
                  <a:lnTo>
                    <a:pt x="121" y="27"/>
                  </a:lnTo>
                  <a:lnTo>
                    <a:pt x="102" y="18"/>
                  </a:lnTo>
                  <a:lnTo>
                    <a:pt x="91" y="13"/>
                  </a:lnTo>
                  <a:lnTo>
                    <a:pt x="81" y="10"/>
                  </a:lnTo>
                  <a:lnTo>
                    <a:pt x="70" y="7"/>
                  </a:lnTo>
                  <a:lnTo>
                    <a:pt x="60" y="5"/>
                  </a:lnTo>
                  <a:lnTo>
                    <a:pt x="49" y="3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4394">
              <a:extLst>
                <a:ext uri="{FF2B5EF4-FFF2-40B4-BE49-F238E27FC236}">
                  <a16:creationId xmlns:a16="http://schemas.microsoft.com/office/drawing/2014/main" id="{9D09C1D8-8D3F-4DF9-BD2E-B197AA628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160" y="4772729"/>
              <a:ext cx="111125" cy="111125"/>
            </a:xfrm>
            <a:custGeom>
              <a:avLst/>
              <a:gdLst>
                <a:gd name="T0" fmla="*/ 12 w 351"/>
                <a:gd name="T1" fmla="*/ 0 h 350"/>
                <a:gd name="T2" fmla="*/ 6 w 351"/>
                <a:gd name="T3" fmla="*/ 2 h 350"/>
                <a:gd name="T4" fmla="*/ 2 w 351"/>
                <a:gd name="T5" fmla="*/ 6 h 350"/>
                <a:gd name="T6" fmla="*/ 0 w 351"/>
                <a:gd name="T7" fmla="*/ 12 h 350"/>
                <a:gd name="T8" fmla="*/ 0 w 351"/>
                <a:gd name="T9" fmla="*/ 17 h 350"/>
                <a:gd name="T10" fmla="*/ 2 w 351"/>
                <a:gd name="T11" fmla="*/ 22 h 350"/>
                <a:gd name="T12" fmla="*/ 6 w 351"/>
                <a:gd name="T13" fmla="*/ 27 h 350"/>
                <a:gd name="T14" fmla="*/ 12 w 351"/>
                <a:gd name="T15" fmla="*/ 29 h 350"/>
                <a:gd name="T16" fmla="*/ 31 w 351"/>
                <a:gd name="T17" fmla="*/ 30 h 350"/>
                <a:gd name="T18" fmla="*/ 62 w 351"/>
                <a:gd name="T19" fmla="*/ 33 h 350"/>
                <a:gd name="T20" fmla="*/ 91 w 351"/>
                <a:gd name="T21" fmla="*/ 40 h 350"/>
                <a:gd name="T22" fmla="*/ 120 w 351"/>
                <a:gd name="T23" fmla="*/ 48 h 350"/>
                <a:gd name="T24" fmla="*/ 148 w 351"/>
                <a:gd name="T25" fmla="*/ 60 h 350"/>
                <a:gd name="T26" fmla="*/ 173 w 351"/>
                <a:gd name="T27" fmla="*/ 74 h 350"/>
                <a:gd name="T28" fmla="*/ 198 w 351"/>
                <a:gd name="T29" fmla="*/ 91 h 350"/>
                <a:gd name="T30" fmla="*/ 220 w 351"/>
                <a:gd name="T31" fmla="*/ 109 h 350"/>
                <a:gd name="T32" fmla="*/ 241 w 351"/>
                <a:gd name="T33" fmla="*/ 129 h 350"/>
                <a:gd name="T34" fmla="*/ 260 w 351"/>
                <a:gd name="T35" fmla="*/ 153 h 350"/>
                <a:gd name="T36" fmla="*/ 276 w 351"/>
                <a:gd name="T37" fmla="*/ 177 h 350"/>
                <a:gd name="T38" fmla="*/ 290 w 351"/>
                <a:gd name="T39" fmla="*/ 203 h 350"/>
                <a:gd name="T40" fmla="*/ 302 w 351"/>
                <a:gd name="T41" fmla="*/ 230 h 350"/>
                <a:gd name="T42" fmla="*/ 311 w 351"/>
                <a:gd name="T43" fmla="*/ 259 h 350"/>
                <a:gd name="T44" fmla="*/ 317 w 351"/>
                <a:gd name="T45" fmla="*/ 289 h 350"/>
                <a:gd name="T46" fmla="*/ 320 w 351"/>
                <a:gd name="T47" fmla="*/ 319 h 350"/>
                <a:gd name="T48" fmla="*/ 321 w 351"/>
                <a:gd name="T49" fmla="*/ 338 h 350"/>
                <a:gd name="T50" fmla="*/ 323 w 351"/>
                <a:gd name="T51" fmla="*/ 343 h 350"/>
                <a:gd name="T52" fmla="*/ 327 w 351"/>
                <a:gd name="T53" fmla="*/ 348 h 350"/>
                <a:gd name="T54" fmla="*/ 333 w 351"/>
                <a:gd name="T55" fmla="*/ 350 h 350"/>
                <a:gd name="T56" fmla="*/ 338 w 351"/>
                <a:gd name="T57" fmla="*/ 350 h 350"/>
                <a:gd name="T58" fmla="*/ 343 w 351"/>
                <a:gd name="T59" fmla="*/ 348 h 350"/>
                <a:gd name="T60" fmla="*/ 348 w 351"/>
                <a:gd name="T61" fmla="*/ 343 h 350"/>
                <a:gd name="T62" fmla="*/ 350 w 351"/>
                <a:gd name="T63" fmla="*/ 338 h 350"/>
                <a:gd name="T64" fmla="*/ 350 w 351"/>
                <a:gd name="T65" fmla="*/ 318 h 350"/>
                <a:gd name="T66" fmla="*/ 347 w 351"/>
                <a:gd name="T67" fmla="*/ 283 h 350"/>
                <a:gd name="T68" fmla="*/ 340 w 351"/>
                <a:gd name="T69" fmla="*/ 251 h 350"/>
                <a:gd name="T70" fmla="*/ 330 w 351"/>
                <a:gd name="T71" fmla="*/ 220 h 350"/>
                <a:gd name="T72" fmla="*/ 318 w 351"/>
                <a:gd name="T73" fmla="*/ 189 h 350"/>
                <a:gd name="T74" fmla="*/ 302 w 351"/>
                <a:gd name="T75" fmla="*/ 162 h 350"/>
                <a:gd name="T76" fmla="*/ 283 w 351"/>
                <a:gd name="T77" fmla="*/ 135 h 350"/>
                <a:gd name="T78" fmla="*/ 263 w 351"/>
                <a:gd name="T79" fmla="*/ 110 h 350"/>
                <a:gd name="T80" fmla="*/ 241 w 351"/>
                <a:gd name="T81" fmla="*/ 87 h 350"/>
                <a:gd name="T82" fmla="*/ 216 w 351"/>
                <a:gd name="T83" fmla="*/ 66 h 350"/>
                <a:gd name="T84" fmla="*/ 189 w 351"/>
                <a:gd name="T85" fmla="*/ 48 h 350"/>
                <a:gd name="T86" fmla="*/ 160 w 351"/>
                <a:gd name="T87" fmla="*/ 33 h 350"/>
                <a:gd name="T88" fmla="*/ 130 w 351"/>
                <a:gd name="T89" fmla="*/ 20 h 350"/>
                <a:gd name="T90" fmla="*/ 98 w 351"/>
                <a:gd name="T91" fmla="*/ 11 h 350"/>
                <a:gd name="T92" fmla="*/ 66 w 351"/>
                <a:gd name="T93" fmla="*/ 3 h 350"/>
                <a:gd name="T94" fmla="*/ 32 w 351"/>
                <a:gd name="T9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1" h="35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9" y="28"/>
                  </a:lnTo>
                  <a:lnTo>
                    <a:pt x="12" y="29"/>
                  </a:lnTo>
                  <a:lnTo>
                    <a:pt x="15" y="30"/>
                  </a:lnTo>
                  <a:lnTo>
                    <a:pt x="31" y="30"/>
                  </a:lnTo>
                  <a:lnTo>
                    <a:pt x="46" y="31"/>
                  </a:lnTo>
                  <a:lnTo>
                    <a:pt x="62" y="33"/>
                  </a:lnTo>
                  <a:lnTo>
                    <a:pt x="77" y="35"/>
                  </a:lnTo>
                  <a:lnTo>
                    <a:pt x="91" y="40"/>
                  </a:lnTo>
                  <a:lnTo>
                    <a:pt x="106" y="44"/>
                  </a:lnTo>
                  <a:lnTo>
                    <a:pt x="120" y="48"/>
                  </a:lnTo>
                  <a:lnTo>
                    <a:pt x="134" y="53"/>
                  </a:lnTo>
                  <a:lnTo>
                    <a:pt x="148" y="60"/>
                  </a:lnTo>
                  <a:lnTo>
                    <a:pt x="160" y="66"/>
                  </a:lnTo>
                  <a:lnTo>
                    <a:pt x="173" y="74"/>
                  </a:lnTo>
                  <a:lnTo>
                    <a:pt x="186" y="82"/>
                  </a:lnTo>
                  <a:lnTo>
                    <a:pt x="198" y="91"/>
                  </a:lnTo>
                  <a:lnTo>
                    <a:pt x="210" y="99"/>
                  </a:lnTo>
                  <a:lnTo>
                    <a:pt x="220" y="109"/>
                  </a:lnTo>
                  <a:lnTo>
                    <a:pt x="231" y="120"/>
                  </a:lnTo>
                  <a:lnTo>
                    <a:pt x="241" y="129"/>
                  </a:lnTo>
                  <a:lnTo>
                    <a:pt x="250" y="141"/>
                  </a:lnTo>
                  <a:lnTo>
                    <a:pt x="260" y="153"/>
                  </a:lnTo>
                  <a:lnTo>
                    <a:pt x="268" y="165"/>
                  </a:lnTo>
                  <a:lnTo>
                    <a:pt x="276" y="177"/>
                  </a:lnTo>
                  <a:lnTo>
                    <a:pt x="283" y="189"/>
                  </a:lnTo>
                  <a:lnTo>
                    <a:pt x="290" y="203"/>
                  </a:lnTo>
                  <a:lnTo>
                    <a:pt x="296" y="216"/>
                  </a:lnTo>
                  <a:lnTo>
                    <a:pt x="302" y="230"/>
                  </a:lnTo>
                  <a:lnTo>
                    <a:pt x="307" y="244"/>
                  </a:lnTo>
                  <a:lnTo>
                    <a:pt x="311" y="259"/>
                  </a:lnTo>
                  <a:lnTo>
                    <a:pt x="314" y="274"/>
                  </a:lnTo>
                  <a:lnTo>
                    <a:pt x="317" y="289"/>
                  </a:lnTo>
                  <a:lnTo>
                    <a:pt x="319" y="304"/>
                  </a:lnTo>
                  <a:lnTo>
                    <a:pt x="320" y="319"/>
                  </a:lnTo>
                  <a:lnTo>
                    <a:pt x="321" y="335"/>
                  </a:lnTo>
                  <a:lnTo>
                    <a:pt x="321" y="338"/>
                  </a:lnTo>
                  <a:lnTo>
                    <a:pt x="322" y="341"/>
                  </a:lnTo>
                  <a:lnTo>
                    <a:pt x="323" y="343"/>
                  </a:lnTo>
                  <a:lnTo>
                    <a:pt x="325" y="346"/>
                  </a:lnTo>
                  <a:lnTo>
                    <a:pt x="327" y="348"/>
                  </a:lnTo>
                  <a:lnTo>
                    <a:pt x="329" y="349"/>
                  </a:lnTo>
                  <a:lnTo>
                    <a:pt x="333" y="350"/>
                  </a:lnTo>
                  <a:lnTo>
                    <a:pt x="336" y="350"/>
                  </a:lnTo>
                  <a:lnTo>
                    <a:pt x="338" y="350"/>
                  </a:lnTo>
                  <a:lnTo>
                    <a:pt x="341" y="349"/>
                  </a:lnTo>
                  <a:lnTo>
                    <a:pt x="343" y="348"/>
                  </a:lnTo>
                  <a:lnTo>
                    <a:pt x="347" y="346"/>
                  </a:lnTo>
                  <a:lnTo>
                    <a:pt x="348" y="343"/>
                  </a:lnTo>
                  <a:lnTo>
                    <a:pt x="350" y="341"/>
                  </a:lnTo>
                  <a:lnTo>
                    <a:pt x="350" y="338"/>
                  </a:lnTo>
                  <a:lnTo>
                    <a:pt x="351" y="335"/>
                  </a:lnTo>
                  <a:lnTo>
                    <a:pt x="350" y="318"/>
                  </a:lnTo>
                  <a:lnTo>
                    <a:pt x="349" y="301"/>
                  </a:lnTo>
                  <a:lnTo>
                    <a:pt x="347" y="283"/>
                  </a:lnTo>
                  <a:lnTo>
                    <a:pt x="343" y="267"/>
                  </a:lnTo>
                  <a:lnTo>
                    <a:pt x="340" y="251"/>
                  </a:lnTo>
                  <a:lnTo>
                    <a:pt x="336" y="235"/>
                  </a:lnTo>
                  <a:lnTo>
                    <a:pt x="330" y="220"/>
                  </a:lnTo>
                  <a:lnTo>
                    <a:pt x="324" y="204"/>
                  </a:lnTo>
                  <a:lnTo>
                    <a:pt x="318" y="189"/>
                  </a:lnTo>
                  <a:lnTo>
                    <a:pt x="310" y="175"/>
                  </a:lnTo>
                  <a:lnTo>
                    <a:pt x="302" y="162"/>
                  </a:lnTo>
                  <a:lnTo>
                    <a:pt x="293" y="148"/>
                  </a:lnTo>
                  <a:lnTo>
                    <a:pt x="283" y="135"/>
                  </a:lnTo>
                  <a:lnTo>
                    <a:pt x="274" y="122"/>
                  </a:lnTo>
                  <a:lnTo>
                    <a:pt x="263" y="110"/>
                  </a:lnTo>
                  <a:lnTo>
                    <a:pt x="252" y="98"/>
                  </a:lnTo>
                  <a:lnTo>
                    <a:pt x="241" y="87"/>
                  </a:lnTo>
                  <a:lnTo>
                    <a:pt x="228" y="77"/>
                  </a:lnTo>
                  <a:lnTo>
                    <a:pt x="216" y="66"/>
                  </a:lnTo>
                  <a:lnTo>
                    <a:pt x="202" y="57"/>
                  </a:lnTo>
                  <a:lnTo>
                    <a:pt x="189" y="48"/>
                  </a:lnTo>
                  <a:lnTo>
                    <a:pt x="174" y="41"/>
                  </a:lnTo>
                  <a:lnTo>
                    <a:pt x="160" y="33"/>
                  </a:lnTo>
                  <a:lnTo>
                    <a:pt x="145" y="26"/>
                  </a:lnTo>
                  <a:lnTo>
                    <a:pt x="130" y="20"/>
                  </a:lnTo>
                  <a:lnTo>
                    <a:pt x="114" y="15"/>
                  </a:lnTo>
                  <a:lnTo>
                    <a:pt x="98" y="11"/>
                  </a:lnTo>
                  <a:lnTo>
                    <a:pt x="82" y="6"/>
                  </a:lnTo>
                  <a:lnTo>
                    <a:pt x="66" y="3"/>
                  </a:lnTo>
                  <a:lnTo>
                    <a:pt x="49" y="1"/>
                  </a:lnTo>
                  <a:lnTo>
                    <a:pt x="32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46" name="Oval 145">
            <a:extLst>
              <a:ext uri="{FF2B5EF4-FFF2-40B4-BE49-F238E27FC236}">
                <a16:creationId xmlns:a16="http://schemas.microsoft.com/office/drawing/2014/main" id="{2B6DE2AB-50EA-4AE6-B121-F5EB26BC4800}"/>
              </a:ext>
            </a:extLst>
          </p:cNvPr>
          <p:cNvSpPr/>
          <p:nvPr/>
        </p:nvSpPr>
        <p:spPr>
          <a:xfrm>
            <a:off x="560353" y="4823129"/>
            <a:ext cx="1678781" cy="23052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F8D5871-6F62-4765-B7BD-9EAD779D9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59" y="2001683"/>
            <a:ext cx="1295456" cy="29676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436335-5D7D-4E0E-9635-0804FEB20667}"/>
              </a:ext>
            </a:extLst>
          </p:cNvPr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Revisão do PDTIC 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134E6D40-6C19-40B5-1A23-0A812C1AB95D}"/>
              </a:ext>
            </a:extLst>
          </p:cNvPr>
          <p:cNvSpPr/>
          <p:nvPr/>
        </p:nvSpPr>
        <p:spPr>
          <a:xfrm>
            <a:off x="7974168" y="3483189"/>
            <a:ext cx="259781" cy="43501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41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394704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2ª Revisão do PDTIC</a:t>
            </a:r>
            <a:endParaRPr lang="pt-BR">
              <a:ea typeface="+mj-ea"/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CB2E6C7F-5932-08CA-5C92-A0BA18E1508B}"/>
              </a:ext>
            </a:extLst>
          </p:cNvPr>
          <p:cNvSpPr txBox="1"/>
          <p:nvPr/>
        </p:nvSpPr>
        <p:spPr>
          <a:xfrm>
            <a:off x="367783" y="1638080"/>
            <a:ext cx="5096021" cy="28315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/>
              <a:t>Validação das Ações e Metas para 2ª Revisão: </a:t>
            </a:r>
            <a:endParaRPr lang="pt-BR"/>
          </a:p>
          <a:p>
            <a:endParaRPr lang="pt-BR" b="1"/>
          </a:p>
          <a:p>
            <a:pPr marL="342900" indent="-342900" algn="just">
              <a:buFont typeface="+mj-lt"/>
              <a:buAutoNum type="alphaLcParenR"/>
            </a:pPr>
            <a:r>
              <a:rPr lang="pt-BR"/>
              <a:t>Consolidação e aprovação da proposta de revisão pelos Assessores Técnicos, através da </a:t>
            </a:r>
            <a:r>
              <a:rPr lang="pt-BR" u="sng"/>
              <a:t>Nota Técnica nº 01 (SEI 4800976)</a:t>
            </a:r>
            <a:r>
              <a:rPr lang="pt-BR"/>
              <a:t>.</a:t>
            </a:r>
            <a:endParaRPr lang="pt-BR">
              <a:cs typeface="Calibri"/>
            </a:endParaRPr>
          </a:p>
          <a:p>
            <a:pPr lvl="1" algn="just"/>
            <a:endParaRPr lang="pt-BR" sz="1600">
              <a:cs typeface="Calibri"/>
            </a:endParaRPr>
          </a:p>
          <a:p>
            <a:pPr marL="342900" indent="-342900" algn="just">
              <a:buFont typeface="Calibri"/>
              <a:buAutoNum type="alphaLcParenR"/>
            </a:pPr>
            <a:r>
              <a:rPr lang="pt-BR">
                <a:ea typeface="+mn-lt"/>
                <a:cs typeface="+mn-lt"/>
              </a:rPr>
              <a:t>A </a:t>
            </a:r>
            <a:r>
              <a:rPr lang="pt-BR"/>
              <a:t>validação do </a:t>
            </a:r>
            <a:r>
              <a:rPr lang="pt-BR" u="sng"/>
              <a:t>monitoramento das ações do PDTIC, </a:t>
            </a:r>
            <a:r>
              <a:rPr lang="pt-BR"/>
              <a:t>referente ao ano de 2021, realizada por este fórum está </a:t>
            </a:r>
            <a:r>
              <a:rPr lang="pt-BR" u="sng"/>
              <a:t>formalizada </a:t>
            </a:r>
            <a:r>
              <a:rPr lang="pt-BR"/>
              <a:t>no Processo SEI nº </a:t>
            </a:r>
            <a:r>
              <a:rPr lang="pt-BR">
                <a:solidFill>
                  <a:srgbClr val="FF0000"/>
                </a:solidFill>
              </a:rPr>
              <a:t>60586.000091/2022-95</a:t>
            </a:r>
            <a:r>
              <a:rPr lang="pt-BR"/>
              <a:t>. </a:t>
            </a:r>
            <a:endParaRPr lang="pt-BR">
              <a:cs typeface="Calibri"/>
            </a:endParaRPr>
          </a:p>
        </p:txBody>
      </p:sp>
      <p:pic>
        <p:nvPicPr>
          <p:cNvPr id="2" name="Imagem 11" descr="Texto&#10;&#10;Descrição gerada automaticamente">
            <a:extLst>
              <a:ext uri="{FF2B5EF4-FFF2-40B4-BE49-F238E27FC236}">
                <a16:creationId xmlns:a16="http://schemas.microsoft.com/office/drawing/2014/main" id="{F362D408-787C-28D3-9FA6-34B25B3A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25" y="1312009"/>
            <a:ext cx="3489867" cy="46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0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88236" y="494095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Resultado do RA-PDTIC (SG e EMCFA)</a:t>
            </a:r>
            <a:endParaRPr lang="pt-BR">
              <a:ea typeface="+mj-ea"/>
            </a:endParaRPr>
          </a:p>
        </p:txBody>
      </p:sp>
      <p:pic>
        <p:nvPicPr>
          <p:cNvPr id="6" name="Imagem 8" descr="Gráfico, Gráfico de pizza&#10;&#10;Descrição gerada automaticamente">
            <a:extLst>
              <a:ext uri="{FF2B5EF4-FFF2-40B4-BE49-F238E27FC236}">
                <a16:creationId xmlns:a16="http://schemas.microsoft.com/office/drawing/2014/main" id="{28EE2D80-9346-0B3C-6B66-D3F8A8E0E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742" y="2092903"/>
            <a:ext cx="4407568" cy="3013089"/>
          </a:xfrm>
          <a:prstGeom prst="rect">
            <a:avLst/>
          </a:prstGeom>
        </p:spPr>
      </p:pic>
      <p:pic>
        <p:nvPicPr>
          <p:cNvPr id="9" name="Imagem 10" descr="Gráfico, Gráfico de pizza&#10;&#10;Descrição gerada automaticamente">
            <a:extLst>
              <a:ext uri="{FF2B5EF4-FFF2-40B4-BE49-F238E27FC236}">
                <a16:creationId xmlns:a16="http://schemas.microsoft.com/office/drawing/2014/main" id="{8EC6272F-D37F-D9BA-9F7A-65E46F9BA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90" y="2097882"/>
            <a:ext cx="4377489" cy="30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91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88236" y="494095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Deliberação</a:t>
            </a:r>
            <a:endParaRPr lang="pt-BR">
              <a:ea typeface="+mj-ea"/>
            </a:endParaRP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CB2E6C7F-5932-08CA-5C92-A0BA18E1508B}"/>
              </a:ext>
            </a:extLst>
          </p:cNvPr>
          <p:cNvSpPr txBox="1"/>
          <p:nvPr/>
        </p:nvSpPr>
        <p:spPr>
          <a:xfrm>
            <a:off x="471850" y="1220658"/>
            <a:ext cx="4283639" cy="45627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>
                <a:ea typeface="+mn-lt"/>
                <a:cs typeface="+mn-lt"/>
              </a:rPr>
              <a:t>2ª Revisão:</a:t>
            </a:r>
            <a:r>
              <a:rPr lang="pt-BR" sz="2400" b="1">
                <a:ea typeface="+mn-lt"/>
                <a:cs typeface="+mn-lt"/>
              </a:rPr>
              <a:t> </a:t>
            </a:r>
            <a:endParaRPr lang="pt-BR" sz="2400">
              <a:cs typeface="Calibri"/>
            </a:endParaRPr>
          </a:p>
          <a:p>
            <a:pPr algn="just"/>
            <a:endParaRPr lang="pt-BR" sz="1100">
              <a:ea typeface="+mn-lt"/>
              <a:cs typeface="+mn-lt"/>
            </a:endParaRPr>
          </a:p>
          <a:p>
            <a:pPr algn="just"/>
            <a:r>
              <a:rPr lang="pt-BR">
                <a:ea typeface="+mn-lt"/>
                <a:cs typeface="+mn-lt"/>
              </a:rPr>
              <a:t>- Deliberar sobre o resultado final da validação do monitoramento das ações do PDTIC referentes ao ano de 2021, realizada pela Assessoria Técnica: </a:t>
            </a:r>
            <a:endParaRPr lang="pt-BR"/>
          </a:p>
          <a:p>
            <a:pPr algn="just"/>
            <a:endParaRPr lang="pt-BR" sz="1100">
              <a:ea typeface="+mn-lt"/>
              <a:cs typeface="+mn-lt"/>
            </a:endParaRPr>
          </a:p>
          <a:p>
            <a:pPr algn="just"/>
            <a:r>
              <a:rPr lang="pt-BR">
                <a:ea typeface="+mn-lt"/>
                <a:cs typeface="+mn-lt"/>
              </a:rPr>
              <a:t>- Consolidação e aprovação da </a:t>
            </a:r>
            <a:r>
              <a:rPr lang="pt-BR" u="sng">
                <a:ea typeface="+mn-lt"/>
                <a:cs typeface="+mn-lt"/>
              </a:rPr>
              <a:t>Nota Técnica nº 01 (SEI </a:t>
            </a:r>
            <a:r>
              <a:rPr lang="pt-BR" u="sng">
                <a:solidFill>
                  <a:schemeClr val="tx2"/>
                </a:solidFill>
                <a:ea typeface="+mn-lt"/>
                <a:cs typeface="+mn-lt"/>
              </a:rPr>
              <a:t>4800976</a:t>
            </a:r>
            <a:r>
              <a:rPr lang="pt-BR" u="sng">
                <a:ea typeface="+mn-lt"/>
                <a:cs typeface="+mn-lt"/>
              </a:rPr>
              <a:t>)</a:t>
            </a:r>
            <a:r>
              <a:rPr lang="pt-BR">
                <a:ea typeface="+mn-lt"/>
                <a:cs typeface="+mn-lt"/>
              </a:rPr>
              <a:t>.</a:t>
            </a:r>
          </a:p>
          <a:p>
            <a:pPr algn="just"/>
            <a:endParaRPr lang="pt-BR" sz="1050">
              <a:ea typeface="+mn-lt"/>
              <a:cs typeface="+mn-lt"/>
            </a:endParaRPr>
          </a:p>
          <a:p>
            <a:pPr algn="just"/>
            <a:r>
              <a:rPr lang="pt-BR">
                <a:ea typeface="+mn-lt"/>
                <a:cs typeface="+mn-lt"/>
              </a:rPr>
              <a:t>       a) </a:t>
            </a:r>
            <a:r>
              <a:rPr lang="pt-BR" b="1">
                <a:ea typeface="+mn-lt"/>
                <a:cs typeface="+mn-lt"/>
              </a:rPr>
              <a:t>15</a:t>
            </a:r>
            <a:r>
              <a:rPr lang="pt-BR">
                <a:ea typeface="+mn-lt"/>
                <a:cs typeface="+mn-lt"/>
              </a:rPr>
              <a:t> Ações </a:t>
            </a:r>
            <a:r>
              <a:rPr lang="pt-BR" sz="1600" i="1" u="sng">
                <a:ea typeface="+mn-lt"/>
                <a:cs typeface="+mn-lt"/>
              </a:rPr>
              <a:t>CONCLUÍDAS</a:t>
            </a:r>
            <a:r>
              <a:rPr lang="pt-BR" sz="1600">
                <a:ea typeface="+mn-lt"/>
                <a:cs typeface="+mn-lt"/>
              </a:rPr>
              <a:t> </a:t>
            </a:r>
            <a:r>
              <a:rPr lang="pt-BR">
                <a:ea typeface="+mn-lt"/>
                <a:cs typeface="+mn-lt"/>
              </a:rPr>
              <a:t>em 2021. </a:t>
            </a:r>
            <a:endParaRPr lang="pt-BR">
              <a:cs typeface="Calibri"/>
            </a:endParaRPr>
          </a:p>
          <a:p>
            <a:pPr algn="just"/>
            <a:r>
              <a:rPr lang="pt-BR">
                <a:ea typeface="+mn-lt"/>
                <a:cs typeface="+mn-lt"/>
              </a:rPr>
              <a:t>       b) </a:t>
            </a:r>
            <a:r>
              <a:rPr lang="pt-BR" b="1">
                <a:ea typeface="+mn-lt"/>
                <a:cs typeface="+mn-lt"/>
              </a:rPr>
              <a:t>45</a:t>
            </a:r>
            <a:r>
              <a:rPr lang="pt-BR">
                <a:ea typeface="+mn-lt"/>
                <a:cs typeface="+mn-lt"/>
              </a:rPr>
              <a:t> Ações </a:t>
            </a:r>
            <a:r>
              <a:rPr lang="pt-BR" sz="1600" i="1" u="sng">
                <a:ea typeface="+mn-lt"/>
                <a:cs typeface="+mn-lt"/>
              </a:rPr>
              <a:t>EM ANDAMENTO</a:t>
            </a:r>
            <a:r>
              <a:rPr lang="pt-BR">
                <a:ea typeface="+mn-lt"/>
                <a:cs typeface="+mn-lt"/>
              </a:rPr>
              <a:t> para 2022. </a:t>
            </a:r>
            <a:endParaRPr lang="pt-BR">
              <a:cs typeface="Calibri"/>
            </a:endParaRPr>
          </a:p>
          <a:p>
            <a:pPr algn="just"/>
            <a:r>
              <a:rPr lang="pt-BR">
                <a:ea typeface="+mn-lt"/>
                <a:cs typeface="+mn-lt"/>
              </a:rPr>
              <a:t>       c) </a:t>
            </a:r>
            <a:r>
              <a:rPr lang="pt-BR" b="1">
                <a:ea typeface="+mn-lt"/>
                <a:cs typeface="+mn-lt"/>
              </a:rPr>
              <a:t>09 </a:t>
            </a:r>
            <a:r>
              <a:rPr lang="pt-BR">
                <a:ea typeface="+mn-lt"/>
                <a:cs typeface="+mn-lt"/>
              </a:rPr>
              <a:t>Ações </a:t>
            </a:r>
            <a:r>
              <a:rPr lang="pt-BR" sz="1600" i="1" u="sng">
                <a:ea typeface="+mn-lt"/>
                <a:cs typeface="+mn-lt"/>
              </a:rPr>
              <a:t>CANCELADAS</a:t>
            </a:r>
            <a:r>
              <a:rPr lang="pt-BR">
                <a:ea typeface="+mn-lt"/>
                <a:cs typeface="+mn-lt"/>
              </a:rPr>
              <a:t> em 2021. </a:t>
            </a:r>
            <a:endParaRPr lang="pt-BR">
              <a:cs typeface="Calibri"/>
            </a:endParaRPr>
          </a:p>
          <a:p>
            <a:pPr algn="just"/>
            <a:r>
              <a:rPr lang="pt-BR">
                <a:ea typeface="+mn-lt"/>
                <a:cs typeface="+mn-lt"/>
              </a:rPr>
              <a:t>       d) </a:t>
            </a:r>
            <a:r>
              <a:rPr lang="pt-BR" b="1">
                <a:ea typeface="+mn-lt"/>
                <a:cs typeface="+mn-lt"/>
              </a:rPr>
              <a:t>01 </a:t>
            </a:r>
            <a:r>
              <a:rPr lang="pt-BR">
                <a:ea typeface="+mn-lt"/>
                <a:cs typeface="+mn-lt"/>
              </a:rPr>
              <a:t>Ações </a:t>
            </a:r>
            <a:r>
              <a:rPr lang="pt-BR" i="1" u="sng">
                <a:ea typeface="+mn-lt"/>
                <a:cs typeface="+mn-lt"/>
              </a:rPr>
              <a:t>NOVA AÇÃO</a:t>
            </a:r>
            <a:r>
              <a:rPr lang="pt-BR">
                <a:ea typeface="+mn-lt"/>
                <a:cs typeface="+mn-lt"/>
              </a:rPr>
              <a:t> em 2021.</a:t>
            </a:r>
            <a:endParaRPr lang="pt-BR">
              <a:cs typeface="Calibri"/>
            </a:endParaRPr>
          </a:p>
          <a:p>
            <a:pPr algn="just"/>
            <a:r>
              <a:rPr lang="pt-BR">
                <a:ea typeface="+mn-lt"/>
                <a:cs typeface="+mn-lt"/>
              </a:rPr>
              <a:t>       e) </a:t>
            </a:r>
            <a:r>
              <a:rPr lang="pt-BR" b="1">
                <a:ea typeface="+mn-lt"/>
                <a:cs typeface="+mn-lt"/>
              </a:rPr>
              <a:t>27</a:t>
            </a:r>
            <a:r>
              <a:rPr lang="pt-BR">
                <a:ea typeface="+mn-lt"/>
                <a:cs typeface="+mn-lt"/>
              </a:rPr>
              <a:t> Ações </a:t>
            </a:r>
            <a:r>
              <a:rPr lang="pt-BR" sz="1600" i="1" u="sng">
                <a:ea typeface="+mn-lt"/>
                <a:cs typeface="+mn-lt"/>
              </a:rPr>
              <a:t>ATRASADAS</a:t>
            </a:r>
            <a:r>
              <a:rPr lang="pt-BR">
                <a:ea typeface="+mn-lt"/>
                <a:cs typeface="+mn-lt"/>
              </a:rPr>
              <a:t> em 2021. </a:t>
            </a:r>
            <a:endParaRPr lang="pt-BR">
              <a:cs typeface="Calibri"/>
            </a:endParaRPr>
          </a:p>
          <a:p>
            <a:pPr algn="just"/>
            <a:r>
              <a:rPr lang="pt-BR">
                <a:ea typeface="+mn-lt"/>
                <a:cs typeface="+mn-lt"/>
              </a:rPr>
              <a:t>              - </a:t>
            </a:r>
            <a:r>
              <a:rPr lang="pt-BR" b="1">
                <a:ea typeface="+mn-lt"/>
                <a:cs typeface="+mn-lt"/>
              </a:rPr>
              <a:t>23</a:t>
            </a:r>
            <a:r>
              <a:rPr lang="pt-BR">
                <a:ea typeface="+mn-lt"/>
                <a:cs typeface="+mn-lt"/>
              </a:rPr>
              <a:t> Ações repactuadas para </a:t>
            </a:r>
            <a:r>
              <a:rPr lang="pt-BR" i="1" u="sng">
                <a:ea typeface="+mn-lt"/>
                <a:cs typeface="+mn-lt"/>
              </a:rPr>
              <a:t>2022</a:t>
            </a:r>
            <a:r>
              <a:rPr lang="pt-BR">
                <a:ea typeface="+mn-lt"/>
                <a:cs typeface="+mn-lt"/>
              </a:rPr>
              <a:t>.  </a:t>
            </a:r>
            <a:endParaRPr lang="pt-BR">
              <a:cs typeface="Calibri"/>
            </a:endParaRPr>
          </a:p>
          <a:p>
            <a:pPr algn="just"/>
            <a:r>
              <a:rPr lang="pt-BR">
                <a:ea typeface="+mn-lt"/>
                <a:cs typeface="+mn-lt"/>
              </a:rPr>
              <a:t>              - </a:t>
            </a:r>
            <a:r>
              <a:rPr lang="pt-BR" b="1">
                <a:ea typeface="+mn-lt"/>
                <a:cs typeface="+mn-lt"/>
              </a:rPr>
              <a:t>04 </a:t>
            </a:r>
            <a:r>
              <a:rPr lang="pt-BR">
                <a:ea typeface="+mn-lt"/>
                <a:cs typeface="+mn-lt"/>
              </a:rPr>
              <a:t>Ações repactuadas para </a:t>
            </a:r>
            <a:r>
              <a:rPr lang="pt-BR" i="1" u="sng">
                <a:ea typeface="+mn-lt"/>
                <a:cs typeface="+mn-lt"/>
              </a:rPr>
              <a:t>2023</a:t>
            </a:r>
            <a:r>
              <a:rPr lang="pt-BR">
                <a:ea typeface="+mn-lt"/>
                <a:cs typeface="+mn-lt"/>
              </a:rPr>
              <a:t>.  </a:t>
            </a:r>
            <a:endParaRPr lang="pt-BR">
              <a:cs typeface="Calibri"/>
            </a:endParaRPr>
          </a:p>
        </p:txBody>
      </p:sp>
      <p:pic>
        <p:nvPicPr>
          <p:cNvPr id="2" name="Gráfico 3" descr="Juíza com preenchimento sólido">
            <a:extLst>
              <a:ext uri="{FF2B5EF4-FFF2-40B4-BE49-F238E27FC236}">
                <a16:creationId xmlns:a16="http://schemas.microsoft.com/office/drawing/2014/main" id="{5E931EA0-9187-3515-9B0E-5BD047D6D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4356" y="1507622"/>
            <a:ext cx="705679" cy="705679"/>
          </a:xfrm>
          <a:prstGeom prst="rect">
            <a:avLst/>
          </a:prstGeom>
        </p:spPr>
      </p:pic>
      <p:pic>
        <p:nvPicPr>
          <p:cNvPr id="3" name="Gráfico 4" descr="Juiz com preenchimento sólido">
            <a:extLst>
              <a:ext uri="{FF2B5EF4-FFF2-40B4-BE49-F238E27FC236}">
                <a16:creationId xmlns:a16="http://schemas.microsoft.com/office/drawing/2014/main" id="{A4BCD805-A002-C8CC-A899-9F2E752BA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2360" y="1506723"/>
            <a:ext cx="705679" cy="705679"/>
          </a:xfrm>
          <a:prstGeom prst="rect">
            <a:avLst/>
          </a:prstGeom>
        </p:spPr>
      </p:pic>
      <p:pic>
        <p:nvPicPr>
          <p:cNvPr id="4" name="Imagem 8" descr="Gráfico, Gráfico de pizza&#10;&#10;Descrição gerada automaticamente">
            <a:extLst>
              <a:ext uri="{FF2B5EF4-FFF2-40B4-BE49-F238E27FC236}">
                <a16:creationId xmlns:a16="http://schemas.microsoft.com/office/drawing/2014/main" id="{F7584E1C-D4DE-FFBD-B9B1-2DBE118E4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905" y="2413591"/>
            <a:ext cx="4134677" cy="318851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460E643-27CA-1A82-90AB-4CE51755D15F}"/>
              </a:ext>
            </a:extLst>
          </p:cNvPr>
          <p:cNvSpPr txBox="1"/>
          <p:nvPr/>
        </p:nvSpPr>
        <p:spPr>
          <a:xfrm>
            <a:off x="382587" y="5739184"/>
            <a:ext cx="554557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>
                <a:solidFill>
                  <a:srgbClr val="0000FF"/>
                </a:solidFill>
                <a:cs typeface="Segoe UI"/>
                <a:hlinkClick r:id="rId7"/>
              </a:rPr>
              <a:t>Texto completo: Anexo B - 2ª REVISÃO DO PDTIC 2020-2023.xlsx​</a:t>
            </a:r>
            <a:endParaRPr lang="pt-BR" sz="1600">
              <a:solidFill>
                <a:srgbClr val="0000FF"/>
              </a:solidFill>
              <a:cs typeface="Segoe UI"/>
            </a:endParaRPr>
          </a:p>
        </p:txBody>
      </p:sp>
      <p:pic>
        <p:nvPicPr>
          <p:cNvPr id="13" name="Gráfico 8" descr="Selo cruz estrutura de tópicos">
            <a:extLst>
              <a:ext uri="{FF2B5EF4-FFF2-40B4-BE49-F238E27FC236}">
                <a16:creationId xmlns:a16="http://schemas.microsoft.com/office/drawing/2014/main" id="{9E4285EC-9C88-21FE-506C-D7028A1F9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9799" y="2024864"/>
            <a:ext cx="196484" cy="196484"/>
          </a:xfrm>
          <a:prstGeom prst="rect">
            <a:avLst/>
          </a:prstGeom>
        </p:spPr>
      </p:pic>
      <p:pic>
        <p:nvPicPr>
          <p:cNvPr id="14" name="Gráfico 13" descr="Selo Tick1 estrutura de tópicos">
            <a:extLst>
              <a:ext uri="{FF2B5EF4-FFF2-40B4-BE49-F238E27FC236}">
                <a16:creationId xmlns:a16="http://schemas.microsoft.com/office/drawing/2014/main" id="{F8AD7EF2-65FC-9142-7A65-8F106780E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62708" y="2024863"/>
            <a:ext cx="196484" cy="196484"/>
          </a:xfrm>
          <a:prstGeom prst="rect">
            <a:avLst/>
          </a:prstGeom>
        </p:spPr>
      </p:pic>
      <p:pic>
        <p:nvPicPr>
          <p:cNvPr id="17" name="Gráfico 8" descr="Selo cruz estrutura de tópicos">
            <a:extLst>
              <a:ext uri="{FF2B5EF4-FFF2-40B4-BE49-F238E27FC236}">
                <a16:creationId xmlns:a16="http://schemas.microsoft.com/office/drawing/2014/main" id="{2E6D7E50-3C36-49F0-845F-908C5F4C6C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4063" y="2024864"/>
            <a:ext cx="196484" cy="196484"/>
          </a:xfrm>
          <a:prstGeom prst="rect">
            <a:avLst/>
          </a:prstGeom>
        </p:spPr>
      </p:pic>
      <p:pic>
        <p:nvPicPr>
          <p:cNvPr id="18" name="Gráfico 17" descr="Selo Tick1 estrutura de tópicos">
            <a:extLst>
              <a:ext uri="{FF2B5EF4-FFF2-40B4-BE49-F238E27FC236}">
                <a16:creationId xmlns:a16="http://schemas.microsoft.com/office/drawing/2014/main" id="{67573335-6A9F-7A54-4449-74D5225EFC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6972" y="2024863"/>
            <a:ext cx="196484" cy="1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02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872" y="1225418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Abertura dos trabalhos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Minuta de Portaria que institui o CGD e implantação da Política de Governança Digital 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Ação Pactuados com o TCU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Intervalo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2º revisão do PDTIC- 2020/2023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Encaminhamento das demandas de aquisições para o PGC/PCA 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</a:t>
            </a: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Diversos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7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41540" y="301922"/>
            <a:ext cx="8643153" cy="5650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8" y="369336"/>
            <a:ext cx="8493671" cy="461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Abertura dos trabalhos </a:t>
            </a: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(PORTARIA GM-MD Nº 2746, de 29 de junho de 2021).</a:t>
            </a:r>
            <a:endParaRPr lang="pt-BR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4636127" y="982990"/>
            <a:ext cx="0" cy="528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63442" y="985066"/>
            <a:ext cx="4262481" cy="52451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Gabinete do Ministro da Defesa (GM) </a:t>
            </a:r>
          </a:p>
          <a:p>
            <a:pPr marL="285750" indent="-285750">
              <a:buFontTx/>
              <a:buChar char="-"/>
            </a:pPr>
            <a:r>
              <a:rPr lang="pt-BR" sz="1400" err="1"/>
              <a:t>Gen</a:t>
            </a:r>
            <a:r>
              <a:rPr lang="pt-BR" sz="1400"/>
              <a:t> </a:t>
            </a:r>
            <a:r>
              <a:rPr lang="pt-BR" sz="1400" err="1"/>
              <a:t>Div</a:t>
            </a:r>
            <a:r>
              <a:rPr lang="pt-BR" sz="1400"/>
              <a:t> R/1 Walmir Almada SCHNEIDER Filho </a:t>
            </a:r>
            <a:endParaRPr lang="pt-BR" sz="14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err="1"/>
              <a:t>Ten</a:t>
            </a:r>
            <a:r>
              <a:rPr lang="pt-BR" sz="1400"/>
              <a:t> </a:t>
            </a:r>
            <a:r>
              <a:rPr lang="pt-BR" sz="1400" err="1"/>
              <a:t>Cel</a:t>
            </a:r>
            <a:r>
              <a:rPr lang="pt-BR" sz="1400"/>
              <a:t> Roberto Mahmud DRUMOND </a:t>
            </a:r>
            <a:r>
              <a:rPr lang="pt-BR" sz="1400" err="1"/>
              <a:t>Rhaddour</a:t>
            </a:r>
            <a:r>
              <a:rPr lang="pt-BR" sz="1400"/>
              <a:t> </a:t>
            </a:r>
            <a:endParaRPr lang="pt-BR" sz="1400">
              <a:ea typeface="Calibri"/>
              <a:cs typeface="Calibri"/>
            </a:endParaRPr>
          </a:p>
          <a:p>
            <a:endParaRPr lang="pt-BR" sz="1400"/>
          </a:p>
          <a:p>
            <a:r>
              <a:rPr lang="pt-BR" sz="1400" b="1"/>
              <a:t>Gabinete do Estado-Maior Conjunto das Forças Armadas (EMCFA)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err="1"/>
              <a:t>Maj</a:t>
            </a:r>
            <a:r>
              <a:rPr lang="pt-BR" sz="1400"/>
              <a:t> </a:t>
            </a:r>
            <a:r>
              <a:rPr lang="pt-BR" sz="1400" err="1"/>
              <a:t>Brig</a:t>
            </a:r>
            <a:r>
              <a:rPr lang="pt-BR" sz="1400"/>
              <a:t> Ar FLÁVIO Luiz de Oliveira Pinto </a:t>
            </a:r>
            <a:endParaRPr lang="pt-BR" sz="14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err="1"/>
              <a:t>Cel</a:t>
            </a:r>
            <a:r>
              <a:rPr lang="pt-BR" sz="1400"/>
              <a:t> (FAB) Marcelo MUCIOLO Vieira </a:t>
            </a:r>
            <a:endParaRPr lang="pt-BR" sz="14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BR" sz="1400" b="1">
              <a:cs typeface="Calibri"/>
            </a:endParaRPr>
          </a:p>
          <a:p>
            <a:r>
              <a:rPr lang="pt-BR" sz="1400" b="1"/>
              <a:t>Chefia de Operações Conjuntas (CHOC) 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it-IT" sz="1400"/>
              <a:t>C Alte (FN) PAULO ROBERTO Saraiva </a:t>
            </a:r>
            <a:endParaRPr lang="it-IT" sz="14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err="1"/>
              <a:t>Cel</a:t>
            </a:r>
            <a:r>
              <a:rPr lang="pt-BR" sz="1400"/>
              <a:t> (FAB) Leonardo de Holanda MENCARINI </a:t>
            </a:r>
            <a:endParaRPr lang="pt-BR" sz="1400">
              <a:ea typeface="Calibri"/>
              <a:cs typeface="Calibri"/>
            </a:endParaRPr>
          </a:p>
          <a:p>
            <a:endParaRPr lang="pt-BR" sz="1400" b="1">
              <a:cs typeface="Calibri"/>
            </a:endParaRPr>
          </a:p>
          <a:p>
            <a:r>
              <a:rPr lang="pt-BR" sz="1400" b="1"/>
              <a:t>Chefia de Assuntos Estratégicos (CAE)</a:t>
            </a:r>
            <a:endParaRPr lang="pt" sz="1400" b="1"/>
          </a:p>
          <a:p>
            <a:pPr marL="285750" indent="-285750">
              <a:buFontTx/>
              <a:buChar char="-"/>
            </a:pPr>
            <a:r>
              <a:rPr lang="pt-BR" sz="1400" err="1"/>
              <a:t>Brig</a:t>
            </a:r>
            <a:r>
              <a:rPr lang="pt-BR" sz="1400"/>
              <a:t> Ar Marcelo Lobão SCHIAVO </a:t>
            </a:r>
            <a:endParaRPr lang="pt-BR" sz="1400">
              <a:ea typeface="+mn-lt"/>
              <a:cs typeface="+mn-lt"/>
            </a:endParaRPr>
          </a:p>
          <a:p>
            <a:pPr marL="285750" indent="-285750">
              <a:buFontTx/>
              <a:buChar char="-"/>
            </a:pPr>
            <a:r>
              <a:rPr lang="es-ES" sz="1400">
                <a:solidFill>
                  <a:srgbClr val="FF0000"/>
                </a:solidFill>
                <a:ea typeface="+mn-lt"/>
                <a:cs typeface="+mn-lt"/>
              </a:rPr>
              <a:t>Ten Cel </a:t>
            </a:r>
            <a:r>
              <a:rPr lang="es-ES" sz="1400" err="1">
                <a:solidFill>
                  <a:srgbClr val="FF0000"/>
                </a:solidFill>
                <a:ea typeface="+mn-lt"/>
                <a:cs typeface="+mn-lt"/>
              </a:rPr>
              <a:t>Av</a:t>
            </a:r>
            <a:r>
              <a:rPr lang="es-ES" sz="1400">
                <a:solidFill>
                  <a:srgbClr val="FF0000"/>
                </a:solidFill>
                <a:ea typeface="+mn-lt"/>
                <a:cs typeface="+mn-lt"/>
              </a:rPr>
              <a:t> Marcelo MULLER Pons </a:t>
            </a:r>
            <a:r>
              <a:rPr lang="pt-BR" sz="1400" b="1">
                <a:solidFill>
                  <a:srgbClr val="FF0000"/>
                </a:solidFill>
                <a:ea typeface="+mn-lt"/>
                <a:cs typeface="+mn-lt"/>
              </a:rPr>
              <a:t>(Portaria a publicar)</a:t>
            </a:r>
            <a:endParaRPr lang="pt-BR" sz="14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pt-BR" sz="1400" b="1"/>
              <a:t>Chefia de Logística e Mobilização (CHELOG)</a:t>
            </a:r>
            <a:endParaRPr lang="pt-BR" sz="1400" b="1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err="1">
                <a:solidFill>
                  <a:srgbClr val="FF0000"/>
                </a:solidFill>
                <a:ea typeface="+mn-lt"/>
                <a:cs typeface="+mn-lt"/>
              </a:rPr>
              <a:t>Brig</a:t>
            </a:r>
            <a:r>
              <a:rPr lang="pt-BR" sz="1400">
                <a:solidFill>
                  <a:srgbClr val="FF0000"/>
                </a:solidFill>
                <a:ea typeface="+mn-lt"/>
                <a:cs typeface="+mn-lt"/>
              </a:rPr>
              <a:t> Ar Paulo Ricardo da SILVA MENDES </a:t>
            </a:r>
            <a:r>
              <a:rPr lang="pt-BR" sz="1400" b="1">
                <a:solidFill>
                  <a:srgbClr val="FF0000"/>
                </a:solidFill>
                <a:ea typeface="+mn-lt"/>
                <a:cs typeface="+mn-lt"/>
              </a:rPr>
              <a:t>(Portaria a publicar)</a:t>
            </a:r>
          </a:p>
          <a:p>
            <a:pPr marL="285750" indent="-285750">
              <a:buFontTx/>
              <a:buChar char="-"/>
            </a:pPr>
            <a:r>
              <a:rPr lang="pt-BR" sz="1400">
                <a:ea typeface="+mn-lt"/>
                <a:cs typeface="+mn-lt"/>
              </a:rPr>
              <a:t>CMG Ernesto RADEMAKER Martins </a:t>
            </a:r>
          </a:p>
          <a:p>
            <a:r>
              <a:rPr lang="pt-BR" sz="1400" b="1"/>
              <a:t>Gabinete da </a:t>
            </a:r>
            <a:r>
              <a:rPr lang="pt-BR" sz="1400" b="1" err="1"/>
              <a:t>Secretaria-Geral</a:t>
            </a:r>
            <a:r>
              <a:rPr lang="pt-BR" sz="1400" b="1"/>
              <a:t> (SG)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 err="1"/>
              <a:t>Cel</a:t>
            </a:r>
            <a:r>
              <a:rPr lang="pt-BR" sz="1400"/>
              <a:t> Mario Luiz </a:t>
            </a:r>
            <a:r>
              <a:rPr lang="pt-BR" sz="1400" err="1"/>
              <a:t>Jathaly</a:t>
            </a:r>
            <a:r>
              <a:rPr lang="pt-BR" sz="1400"/>
              <a:t> FONSECA </a:t>
            </a:r>
            <a:endParaRPr lang="pt" sz="1400"/>
          </a:p>
          <a:p>
            <a:pPr marL="285750" indent="-285750">
              <a:buFontTx/>
              <a:buChar char="-"/>
            </a:pPr>
            <a:r>
              <a:rPr lang="pt" sz="1400"/>
              <a:t>Cel R1 Charles Estevam de Oliveira HASLER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61210" y="859727"/>
            <a:ext cx="4196805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Secretaria de Produtos de Defesa (SEPROD)</a:t>
            </a:r>
            <a:endParaRPr lang="pt" sz="1400" b="1"/>
          </a:p>
          <a:p>
            <a:pPr marL="285750" indent="-285750">
              <a:buFontTx/>
              <a:buChar char="-"/>
            </a:pPr>
            <a:r>
              <a:rPr lang="pt-BR" sz="1400"/>
              <a:t>C </a:t>
            </a:r>
            <a:r>
              <a:rPr lang="pt-BR" sz="1400" err="1"/>
              <a:t>Alte</a:t>
            </a:r>
            <a:r>
              <a:rPr lang="pt-BR" sz="1400"/>
              <a:t> SÉRGIO LUCAS da Silva </a:t>
            </a:r>
            <a:endParaRPr lang="pt-BR" sz="14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" sz="1400"/>
              <a:t> </a:t>
            </a:r>
            <a:r>
              <a:rPr lang="pt-BR" sz="1400"/>
              <a:t>SC DANIEL Santana Fernandes </a:t>
            </a:r>
            <a:endParaRPr lang="pt" sz="1400"/>
          </a:p>
          <a:p>
            <a:endParaRPr lang="pt" sz="1400"/>
          </a:p>
          <a:p>
            <a:r>
              <a:rPr lang="pt-BR" sz="1400" b="1"/>
              <a:t>Secretaria de Pessoal, Ensino, Saúde, Desporto e Projetos Sociais (SEPESD)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SC HERVAL Lacerda Alves </a:t>
            </a:r>
            <a:endParaRPr lang="pt-BR" sz="14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SC HENRIQUE de Almeida Cardoso </a:t>
            </a:r>
            <a:endParaRPr lang="pt-BR" sz="1400">
              <a:cs typeface="Calibri"/>
            </a:endParaRPr>
          </a:p>
          <a:p>
            <a:endParaRPr lang="pt" sz="1400"/>
          </a:p>
          <a:p>
            <a:r>
              <a:rPr lang="pt-BR" sz="1400" b="1"/>
              <a:t>Secretaria de Orçamento e Organização Institucional (SEORI)</a:t>
            </a:r>
            <a:endParaRPr lang="pt-BR" sz="140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SC TARCIANA Barreto Sá </a:t>
            </a:r>
            <a:endParaRPr lang="pt-BR" sz="1400" b="1"/>
          </a:p>
          <a:p>
            <a:pPr marL="285750" indent="-285750">
              <a:buFontTx/>
              <a:buChar char="-"/>
            </a:pPr>
            <a:r>
              <a:rPr lang="pt-BR" sz="1400">
                <a:solidFill>
                  <a:srgbClr val="FF0000"/>
                </a:solidFill>
              </a:rPr>
              <a:t>SC </a:t>
            </a:r>
            <a:r>
              <a:rPr lang="pt-BR" sz="1400">
                <a:solidFill>
                  <a:srgbClr val="FF0000"/>
                </a:solidFill>
                <a:ea typeface="+mn-lt"/>
                <a:cs typeface="+mn-lt"/>
              </a:rPr>
              <a:t>THIAGO D'</a:t>
            </a:r>
            <a:r>
              <a:rPr lang="pt-BR" sz="1400" err="1">
                <a:solidFill>
                  <a:srgbClr val="FF0000"/>
                </a:solidFill>
                <a:ea typeface="+mn-lt"/>
                <a:cs typeface="+mn-lt"/>
              </a:rPr>
              <a:t>Arolla</a:t>
            </a:r>
            <a:r>
              <a:rPr lang="pt-BR" sz="1400">
                <a:solidFill>
                  <a:srgbClr val="FF0000"/>
                </a:solidFill>
                <a:ea typeface="+mn-lt"/>
                <a:cs typeface="+mn-lt"/>
              </a:rPr>
              <a:t> Pedrosa Galvão</a:t>
            </a:r>
            <a:r>
              <a:rPr lang="pt-BR" sz="1400">
                <a:solidFill>
                  <a:srgbClr val="FF0000"/>
                </a:solidFill>
              </a:rPr>
              <a:t> </a:t>
            </a:r>
            <a:r>
              <a:rPr lang="pt-BR" sz="1400" b="1">
                <a:solidFill>
                  <a:srgbClr val="FF0000"/>
                </a:solidFill>
              </a:rPr>
              <a:t>(Portaria a publicar)</a:t>
            </a:r>
            <a:endParaRPr lang="pt-BR" sz="1400" b="1">
              <a:solidFill>
                <a:srgbClr val="FF0000"/>
              </a:solidFill>
              <a:ea typeface="Calibri"/>
              <a:cs typeface="Calibri"/>
            </a:endParaRPr>
          </a:p>
          <a:p>
            <a:endParaRPr lang="pt" sz="1400"/>
          </a:p>
          <a:p>
            <a:r>
              <a:rPr lang="pt-BR" sz="1400" b="1"/>
              <a:t>Centro Gestor Operacional do Sistema de Proteção da Amazônia (CENSIPAM)</a:t>
            </a:r>
            <a:endParaRPr lang="pt" sz="1400" b="1"/>
          </a:p>
          <a:p>
            <a:pPr marL="285750" indent="-285750">
              <a:buFontTx/>
              <a:buChar char="-"/>
            </a:pPr>
            <a:r>
              <a:rPr lang="pt-BR" sz="1400"/>
              <a:t>SC RENATA </a:t>
            </a:r>
            <a:r>
              <a:rPr lang="pt-BR" sz="1400" err="1"/>
              <a:t>Bitar</a:t>
            </a:r>
            <a:r>
              <a:rPr lang="pt-BR" sz="1400"/>
              <a:t> TIVERON </a:t>
            </a:r>
            <a:endParaRPr lang="pt-BR" sz="140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400"/>
              <a:t>SC FRANCISCO ENEDELSON Passos da </a:t>
            </a:r>
            <a:r>
              <a:rPr lang="pt-BR" sz="1400" err="1"/>
              <a:t>Maceno</a:t>
            </a:r>
            <a:r>
              <a:rPr lang="pt-BR" sz="1400"/>
              <a:t> </a:t>
            </a:r>
            <a:endParaRPr lang="pt-BR" sz="1400">
              <a:ea typeface="Calibri"/>
              <a:cs typeface="Calibri"/>
            </a:endParaRPr>
          </a:p>
          <a:p>
            <a:r>
              <a:rPr lang="pt-BR" sz="1400" b="1"/>
              <a:t>Encarregada pelo Tratamento de Dados Pessoais</a:t>
            </a:r>
            <a:endParaRPr lang="pt-BR" sz="1400" b="1">
              <a:cs typeface="Calibri"/>
            </a:endParaRPr>
          </a:p>
          <a:p>
            <a:r>
              <a:rPr lang="pt-BR" sz="1400"/>
              <a:t>-     CMG -     (RM1-T) MÁRCIA Soares Da Cunha  </a:t>
            </a:r>
            <a:endParaRPr lang="pt-BR" sz="1400">
              <a:ea typeface="Calibri"/>
              <a:cs typeface="Calibri"/>
            </a:endParaRPr>
          </a:p>
          <a:p>
            <a:r>
              <a:rPr lang="pt-BR" sz="1400" b="1"/>
              <a:t>Departamento de Tecnologia da Informação (DETIC)</a:t>
            </a:r>
            <a:endParaRPr lang="pt-BR" sz="1400" b="1">
              <a:cs typeface="Calibri"/>
            </a:endParaRPr>
          </a:p>
          <a:p>
            <a:r>
              <a:rPr lang="pt-BR" sz="1400"/>
              <a:t>-     C </a:t>
            </a:r>
            <a:r>
              <a:rPr lang="pt-BR" sz="1400" err="1"/>
              <a:t>Alte</a:t>
            </a:r>
            <a:r>
              <a:rPr lang="pt-BR" sz="1400"/>
              <a:t> JEFERSON Denis Cruz de Medeiros </a:t>
            </a:r>
            <a:endParaRPr lang="en-US" sz="1400"/>
          </a:p>
          <a:p>
            <a:r>
              <a:rPr lang="pt-BR" sz="1400"/>
              <a:t>-     </a:t>
            </a:r>
            <a:r>
              <a:rPr lang="pt-BR" sz="1400" err="1"/>
              <a:t>Cel</a:t>
            </a:r>
            <a:r>
              <a:rPr lang="pt-BR" sz="1400"/>
              <a:t> R1 (FAB) André Luís Maia BARUFFALDI </a:t>
            </a:r>
            <a:endParaRPr lang="pt-BR" sz="1400"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5B4D70-FECE-BFD9-A52C-427D311BD21F}"/>
              </a:ext>
            </a:extLst>
          </p:cNvPr>
          <p:cNvSpPr txBox="1"/>
          <p:nvPr/>
        </p:nvSpPr>
        <p:spPr>
          <a:xfrm>
            <a:off x="5741039" y="6258681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 </a:t>
            </a:r>
            <a:r>
              <a:rPr lang="pt-BR" sz="1050" b="1">
                <a:ea typeface="+mn-lt"/>
                <a:cs typeface="+mn-lt"/>
              </a:rPr>
              <a:t>60586.000010/2022-57</a:t>
            </a:r>
            <a:endParaRPr lang="pt-BR" sz="105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355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444510"/>
            <a:ext cx="8625387" cy="87347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>
              <a:cs typeface="Calibri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8418" y="569616"/>
            <a:ext cx="8656981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Encaminhamento das demandas de aquisições para o </a:t>
            </a:r>
            <a:endParaRPr lang="pt-BR"/>
          </a:p>
          <a:p>
            <a:pPr>
              <a:spcBef>
                <a:spcPct val="0"/>
              </a:spcBef>
              <a:defRPr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PGC/PCA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40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b="1"/>
              <a:t>Solução de TIC – Decreto 10.947, 25 de janeiro de 2022</a:t>
            </a:r>
          </a:p>
          <a:p>
            <a:pPr algn="just">
              <a:buNone/>
            </a:pPr>
            <a:r>
              <a:rPr lang="pt-BR" sz="2400">
                <a:ea typeface="+mn-lt"/>
                <a:cs typeface="+mn-lt"/>
              </a:rPr>
              <a:t>    </a:t>
            </a:r>
            <a:r>
              <a:rPr lang="pt-BR" sz="2000">
                <a:ea typeface="+mn-lt"/>
                <a:cs typeface="+mn-lt"/>
              </a:rPr>
              <a:t>Art. 1º Este Decreto regulamenta o </a:t>
            </a:r>
            <a:r>
              <a:rPr lang="pt-BR" sz="2000">
                <a:ea typeface="+mn-lt"/>
                <a:cs typeface="+mn-lt"/>
                <a:hlinkClick r:id="rId2"/>
              </a:rPr>
              <a:t>inciso VII do </a:t>
            </a:r>
            <a:r>
              <a:rPr lang="pt-BR" sz="2000" b="1">
                <a:ea typeface="+mn-lt"/>
                <a:cs typeface="+mn-lt"/>
                <a:hlinkClick r:id="rId2"/>
              </a:rPr>
              <a:t>caput </a:t>
            </a:r>
            <a:r>
              <a:rPr lang="pt-BR" sz="2000">
                <a:ea typeface="+mn-lt"/>
                <a:cs typeface="+mn-lt"/>
                <a:hlinkClick r:id="rId2"/>
              </a:rPr>
              <a:t>do art. 12 da Lei nº 14.133, de 1º de abril de 2021</a:t>
            </a:r>
            <a:r>
              <a:rPr lang="pt-BR" sz="2000">
                <a:ea typeface="+mn-lt"/>
                <a:cs typeface="+mn-lt"/>
              </a:rPr>
              <a:t>, para dispor sobre o </a:t>
            </a:r>
            <a:r>
              <a:rPr lang="pt-BR" sz="2000" b="1">
                <a:ea typeface="+mn-lt"/>
                <a:cs typeface="+mn-lt"/>
              </a:rPr>
              <a:t>plano de contratações anual</a:t>
            </a:r>
            <a:r>
              <a:rPr lang="pt-BR" sz="2000">
                <a:ea typeface="+mn-lt"/>
                <a:cs typeface="+mn-lt"/>
              </a:rPr>
              <a:t> e instituir o Sistema de Planejamento e Gerenciamento de Contratações - PGC, no âmbito da administração pública federal direta, autárquica e fundacional.</a:t>
            </a:r>
            <a:endParaRPr lang="pt-BR" sz="2000">
              <a:cs typeface="Calibri"/>
            </a:endParaRPr>
          </a:p>
          <a:p>
            <a:pPr algn="just">
              <a:buNone/>
            </a:pPr>
            <a:r>
              <a:rPr lang="pt-BR" sz="2000">
                <a:ea typeface="+mn-lt"/>
                <a:cs typeface="+mn-lt"/>
              </a:rPr>
              <a:t>     Art. 2º Para fins do disposto neste Decreto, considera-se:</a:t>
            </a:r>
            <a:endParaRPr lang="pt-BR" sz="2000">
              <a:cs typeface="Calibri"/>
            </a:endParaRPr>
          </a:p>
          <a:p>
            <a:pPr algn="just">
              <a:buNone/>
            </a:pPr>
            <a:r>
              <a:rPr lang="pt-BR" sz="2000">
                <a:ea typeface="+mn-lt"/>
                <a:cs typeface="+mn-lt"/>
              </a:rPr>
              <a:t>       (...)  </a:t>
            </a:r>
          </a:p>
          <a:p>
            <a:pPr algn="just">
              <a:buNone/>
            </a:pPr>
            <a:r>
              <a:rPr lang="pt-BR" sz="2000">
                <a:ea typeface="+mn-lt"/>
                <a:cs typeface="+mn-lt"/>
              </a:rPr>
              <a:t>     V - plano de contratações anual - </a:t>
            </a:r>
            <a:r>
              <a:rPr lang="pt-BR" sz="2000" b="1">
                <a:ea typeface="+mn-lt"/>
                <a:cs typeface="+mn-lt"/>
              </a:rPr>
              <a:t>documento que consolida as demandas</a:t>
            </a:r>
            <a:r>
              <a:rPr lang="pt-BR" sz="2000">
                <a:ea typeface="+mn-lt"/>
                <a:cs typeface="+mn-lt"/>
              </a:rPr>
              <a:t> que o órgão ou a entidade </a:t>
            </a:r>
            <a:r>
              <a:rPr lang="pt-BR" sz="2000" b="1">
                <a:ea typeface="+mn-lt"/>
                <a:cs typeface="+mn-lt"/>
              </a:rPr>
              <a:t>planeja contratar </a:t>
            </a:r>
            <a:r>
              <a:rPr lang="pt-BR" sz="2000">
                <a:ea typeface="+mn-lt"/>
                <a:cs typeface="+mn-lt"/>
              </a:rPr>
              <a:t>no exercício subsequente ao de sua elaboração;</a:t>
            </a:r>
            <a:endParaRPr lang="pt-B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891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444510"/>
            <a:ext cx="8625387" cy="87347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>
              <a:cs typeface="Calibri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8418" y="569616"/>
            <a:ext cx="8656981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Encaminhamento das demandas de aquisições para o </a:t>
            </a:r>
            <a:endParaRPr lang="pt-BR"/>
          </a:p>
          <a:p>
            <a:pPr>
              <a:spcBef>
                <a:spcPct val="0"/>
              </a:spcBef>
              <a:defRPr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PGC/PCA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40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b="1"/>
              <a:t>Solução de TIC – </a:t>
            </a:r>
            <a:r>
              <a:rPr lang="pt-BR" sz="2400" b="1">
                <a:ea typeface="+mn-lt"/>
                <a:cs typeface="+mn-lt"/>
              </a:rPr>
              <a:t>IN/SGD 01/2019, 4 Abril de 2019</a:t>
            </a:r>
            <a:endParaRPr lang="pt-BR" sz="2400" b="1"/>
          </a:p>
          <a:p>
            <a:pPr algn="just">
              <a:buNone/>
            </a:pPr>
            <a:r>
              <a:rPr lang="pt-BR" sz="2400">
                <a:ea typeface="+mn-lt"/>
                <a:cs typeface="+mn-lt"/>
              </a:rPr>
              <a:t>     </a:t>
            </a:r>
            <a:r>
              <a:rPr lang="pt-BR" sz="2000" i="1">
                <a:ea typeface="+mn-lt"/>
                <a:cs typeface="+mn-lt"/>
              </a:rPr>
              <a:t>Art. 7º As contratações de soluções de TIC deverão constar no </a:t>
            </a:r>
            <a:r>
              <a:rPr lang="pt-BR" sz="2000" b="1" i="1">
                <a:ea typeface="+mn-lt"/>
                <a:cs typeface="+mn-lt"/>
              </a:rPr>
              <a:t>Plano Anual de Contratações</a:t>
            </a:r>
            <a:r>
              <a:rPr lang="pt-BR" sz="2000" i="1">
                <a:ea typeface="+mn-lt"/>
                <a:cs typeface="+mn-lt"/>
              </a:rPr>
              <a:t>, nos termos da Instrução Normativa SEGES/ME nº 1, de 10 de janeiro de 2019.</a:t>
            </a:r>
          </a:p>
          <a:p>
            <a:pPr algn="just">
              <a:buNone/>
            </a:pPr>
            <a:endParaRPr lang="pt-BR" sz="1400">
              <a:ea typeface="+mn-lt"/>
              <a:cs typeface="+mn-lt"/>
            </a:endParaRPr>
          </a:p>
          <a:p>
            <a:pPr algn="just">
              <a:buNone/>
            </a:pPr>
            <a:r>
              <a:rPr lang="pt-BR" sz="1600" i="1">
                <a:ea typeface="+mn-lt"/>
                <a:cs typeface="+mn-lt"/>
              </a:rPr>
              <a:t>     </a:t>
            </a:r>
            <a:r>
              <a:rPr lang="pt-BR" sz="1600" i="1">
                <a:solidFill>
                  <a:srgbClr val="FF0000"/>
                </a:solidFill>
                <a:ea typeface="+mn-lt"/>
                <a:cs typeface="+mn-lt"/>
              </a:rPr>
              <a:t> SEGES/ME nº 1, de 10 de janeiro de 2019 = substituída =&gt; Decreto nº 10.947, de 25 de Jan 2022</a:t>
            </a:r>
            <a:endParaRPr lang="pt-BR" sz="1600">
              <a:solidFill>
                <a:srgbClr val="FF0000"/>
              </a:solidFill>
              <a:cs typeface="Calibri"/>
            </a:endParaRPr>
          </a:p>
          <a:p>
            <a:pPr algn="just">
              <a:buNone/>
            </a:pPr>
            <a:endParaRPr lang="pt-BR" sz="1400" i="1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pt-BR" sz="2000">
                <a:ea typeface="+mn-lt"/>
                <a:cs typeface="+mn-lt"/>
              </a:rPr>
              <a:t>   Art. 6º As contratações de soluções de TIC no âmbito dos órgãos e entidades integrantes do SISP deverão estar:</a:t>
            </a:r>
          </a:p>
          <a:p>
            <a:pPr algn="just">
              <a:buNone/>
            </a:pPr>
            <a:r>
              <a:rPr lang="pt-BR" sz="2000">
                <a:ea typeface="+mn-lt"/>
                <a:cs typeface="+mn-lt"/>
              </a:rPr>
              <a:t>          I - em </a:t>
            </a:r>
            <a:r>
              <a:rPr lang="pt-BR" sz="2000" b="1">
                <a:ea typeface="+mn-lt"/>
                <a:cs typeface="+mn-lt"/>
              </a:rPr>
              <a:t>consonância com o PDTIC </a:t>
            </a:r>
            <a:r>
              <a:rPr lang="pt-BR" sz="2000">
                <a:ea typeface="+mn-lt"/>
                <a:cs typeface="+mn-lt"/>
              </a:rPr>
              <a:t>do órgão ou entidade</a:t>
            </a:r>
          </a:p>
          <a:p>
            <a:pPr algn="just">
              <a:buNone/>
            </a:pPr>
            <a:endParaRPr lang="pt-B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856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803" y="1214883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Abertura dos trabalhos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Minuta de Portaria que institui o CGD e implantação da Política de Governança Digital 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Ação Pactuados com o TCU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Intervalo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2º revisão do PDTIC- 2020/2023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Encaminhamento das demandas de aquisições para o PGC/PCA 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Assuntos</a:t>
            </a:r>
            <a:r>
              <a:rPr lang="pt-BR" sz="2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Diversos</a:t>
            </a:r>
            <a:endParaRPr lang="en-US" sz="23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74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79184" y="283445"/>
            <a:ext cx="8625387" cy="105645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98174" y="490103"/>
            <a:ext cx="8587408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Assuntos Diversos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2800" b="1"/>
              <a:t>Próxima etapa:</a:t>
            </a:r>
            <a:endParaRPr lang="pt-BR"/>
          </a:p>
          <a:p>
            <a:pPr lvl="1" algn="just"/>
            <a:r>
              <a:rPr lang="pt-BR" sz="2400"/>
              <a:t>Elaboração do Plano de Dados Abertos 2022-2024</a:t>
            </a:r>
            <a:endParaRPr lang="pt-BR"/>
          </a:p>
          <a:p>
            <a:pPr lvl="1" algn="just"/>
            <a:r>
              <a:rPr lang="pt-BR" sz="2400">
                <a:ea typeface="+mn-lt"/>
                <a:cs typeface="+mn-lt"/>
              </a:rPr>
              <a:t>Consulta pública para a priorização de abertura de bases </a:t>
            </a:r>
            <a:endParaRPr lang="pt-BR" sz="2400"/>
          </a:p>
          <a:p>
            <a:pPr lvl="2" algn="just"/>
            <a:r>
              <a:rPr lang="pt-BR" sz="2000"/>
              <a:t>Resolução nº 3/2017 do CGINDA</a:t>
            </a:r>
            <a:endParaRPr lang="pt-BR" sz="2000">
              <a:cs typeface="Calibri"/>
            </a:endParaRPr>
          </a:p>
          <a:p>
            <a:pPr lvl="1" algn="just"/>
            <a:endParaRPr lang="pt-BR" sz="2400">
              <a:cs typeface="Calibri"/>
            </a:endParaRPr>
          </a:p>
          <a:p>
            <a:pPr algn="just"/>
            <a:r>
              <a:rPr lang="pt-BR" sz="2800" b="1"/>
              <a:t>Capacitação Microsoft </a:t>
            </a:r>
            <a:r>
              <a:rPr lang="pt-BR" sz="2800" b="1" err="1"/>
              <a:t>Teams</a:t>
            </a:r>
            <a:r>
              <a:rPr lang="pt-BR" sz="2800" b="1"/>
              <a:t> e </a:t>
            </a:r>
            <a:r>
              <a:rPr lang="pt-BR" sz="2800" b="1" err="1"/>
              <a:t>Planner</a:t>
            </a:r>
            <a:r>
              <a:rPr lang="pt-BR" sz="2800" b="1"/>
              <a:t> realizadas pelo DETIC:</a:t>
            </a:r>
            <a:endParaRPr lang="pt-BR" sz="2800" b="1" err="1">
              <a:cs typeface="Calibri"/>
            </a:endParaRPr>
          </a:p>
          <a:p>
            <a:pPr lvl="1" algn="just"/>
            <a:r>
              <a:rPr lang="pt-BR" sz="2400">
                <a:cs typeface="Calibri"/>
              </a:rPr>
              <a:t>SEORI</a:t>
            </a:r>
          </a:p>
          <a:p>
            <a:pPr lvl="1" algn="just"/>
            <a:r>
              <a:rPr lang="pt-BR" sz="2400">
                <a:cs typeface="Calibri"/>
              </a:rPr>
              <a:t>DEPES/SEPESD</a:t>
            </a:r>
          </a:p>
        </p:txBody>
      </p:sp>
    </p:spTree>
    <p:extLst>
      <p:ext uri="{BB962C8B-B14F-4D97-AF65-F5344CB8AC3E}">
        <p14:creationId xmlns:p14="http://schemas.microsoft.com/office/powerpoint/2010/main" val="1486733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285484"/>
            <a:ext cx="8625387" cy="10623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00042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Calibri"/>
              </a:rPr>
              <a:t>Palavra Aberta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0768" y="1399941"/>
            <a:ext cx="8337248" cy="3894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endParaRPr lang="pt-BR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endParaRPr lang="pt-BR" sz="36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74983B1-EC61-4013-9652-DD918559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86" y="2221812"/>
            <a:ext cx="2038709" cy="273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áfico 3" descr="Fala com preenchimento sólido">
            <a:extLst>
              <a:ext uri="{FF2B5EF4-FFF2-40B4-BE49-F238E27FC236}">
                <a16:creationId xmlns:a16="http://schemas.microsoft.com/office/drawing/2014/main" id="{1FAFD528-CE16-6287-A4C6-F4143735A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440000">
            <a:off x="3171069" y="2186581"/>
            <a:ext cx="734921" cy="734921"/>
          </a:xfrm>
          <a:prstGeom prst="rect">
            <a:avLst/>
          </a:prstGeom>
        </p:spPr>
      </p:pic>
      <p:pic>
        <p:nvPicPr>
          <p:cNvPr id="4" name="Gráfico 7" descr="Fala estrutura de tópicos">
            <a:extLst>
              <a:ext uri="{FF2B5EF4-FFF2-40B4-BE49-F238E27FC236}">
                <a16:creationId xmlns:a16="http://schemas.microsoft.com/office/drawing/2014/main" id="{9EF45516-51DE-5945-545B-A81CD7990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40000" flipH="1">
            <a:off x="4696621" y="1617240"/>
            <a:ext cx="757592" cy="753814"/>
          </a:xfrm>
          <a:prstGeom prst="rect">
            <a:avLst/>
          </a:prstGeom>
        </p:spPr>
      </p:pic>
      <p:pic>
        <p:nvPicPr>
          <p:cNvPr id="8" name="Gráfico 8" descr="Bolha de pensamento com preenchimento sólido">
            <a:extLst>
              <a:ext uri="{FF2B5EF4-FFF2-40B4-BE49-F238E27FC236}">
                <a16:creationId xmlns:a16="http://schemas.microsoft.com/office/drawing/2014/main" id="{031086C5-BFC0-F502-5135-467D35C8F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00000">
            <a:off x="5099576" y="2265691"/>
            <a:ext cx="734921" cy="734921"/>
          </a:xfrm>
          <a:prstGeom prst="rect">
            <a:avLst/>
          </a:prstGeom>
        </p:spPr>
      </p:pic>
      <p:pic>
        <p:nvPicPr>
          <p:cNvPr id="9" name="Gráfico 9" descr="Bolha de pensamento estrutura de tópicos">
            <a:extLst>
              <a:ext uri="{FF2B5EF4-FFF2-40B4-BE49-F238E27FC236}">
                <a16:creationId xmlns:a16="http://schemas.microsoft.com/office/drawing/2014/main" id="{EF19C8A3-9F58-36D4-BAB3-69C868F82A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0000" flipH="1">
            <a:off x="3766939" y="1596185"/>
            <a:ext cx="719807" cy="7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36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285484"/>
            <a:ext cx="8625387" cy="106231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5455" y="500042"/>
            <a:ext cx="8627659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Resumo</a:t>
            </a:r>
            <a:endParaRPr lang="pt-BR">
              <a:ea typeface="+mj-ea"/>
              <a:cs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31" y="1473785"/>
            <a:ext cx="8387618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800" b="1"/>
              <a:t>Deliberações:</a:t>
            </a:r>
          </a:p>
          <a:p>
            <a:pPr lvl="1"/>
            <a:r>
              <a:rPr lang="pt-BR">
                <a:cs typeface="Calibri"/>
              </a:rPr>
              <a:t>Aprovação da Minuta de Portaria que institui o CGD</a:t>
            </a:r>
          </a:p>
          <a:p>
            <a:pPr lvl="1"/>
            <a:r>
              <a:rPr lang="pt-BR">
                <a:cs typeface="Calibri"/>
              </a:rPr>
              <a:t>Aprovação da 2ª Revisão do PDTIC 2020-2023</a:t>
            </a:r>
            <a:endParaRPr lang="pt-BR"/>
          </a:p>
          <a:p>
            <a:pPr lvl="1"/>
            <a:endParaRPr lang="pt-BR">
              <a:cs typeface="Calibri"/>
            </a:endParaRPr>
          </a:p>
          <a:p>
            <a:r>
              <a:rPr lang="pt-BR" sz="2800" b="1"/>
              <a:t>Próximas Reuniões Extraordinária (Previsão):</a:t>
            </a:r>
            <a:endParaRPr lang="pt-BR" sz="2800" b="1">
              <a:cs typeface="Calibri"/>
            </a:endParaRPr>
          </a:p>
          <a:p>
            <a:pPr lvl="1"/>
            <a:r>
              <a:rPr lang="pt-BR">
                <a:cs typeface="Calibri"/>
              </a:rPr>
              <a:t>Maio ou Junho/2022</a:t>
            </a:r>
          </a:p>
          <a:p>
            <a:pPr lvl="1"/>
            <a:r>
              <a:rPr lang="pt-BR">
                <a:cs typeface="Calibri"/>
              </a:rPr>
              <a:t>Pauta: Aprovação do PDA 2022-2024</a:t>
            </a:r>
          </a:p>
          <a:p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753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9337" y="1204349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Abertura dos trabalhos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Minuta de Portaria que institui o CGD e implantação da Política de Governança Digital 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Ação Pactuados com o TCU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Intervalo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2º revisão do PDTIC- 2020/2023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Encaminhamento das demandas de aquisições para o PGC/PAC DE 2023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Assuntos Diversos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Encerramento</a:t>
            </a:r>
          </a:p>
        </p:txBody>
      </p:sp>
    </p:spTree>
    <p:extLst>
      <p:ext uri="{BB962C8B-B14F-4D97-AF65-F5344CB8AC3E}">
        <p14:creationId xmlns:p14="http://schemas.microsoft.com/office/powerpoint/2010/main" val="3701051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re-MD-modelo-SG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9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Conformidade Legal - Governança Digital</a:t>
            </a: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10747" y="1326739"/>
            <a:ext cx="8106687" cy="385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2800" b="1"/>
              <a:t>Decreto </a:t>
            </a:r>
            <a:r>
              <a:rPr lang="pt-BR" sz="2800" b="1" err="1"/>
              <a:t>Nr</a:t>
            </a:r>
            <a:r>
              <a:rPr lang="pt-BR" sz="2800" b="1"/>
              <a:t> 10.332/2020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pt-BR" sz="2300"/>
              <a:t>     Institui</a:t>
            </a:r>
            <a:r>
              <a:rPr lang="pt-BR" sz="2300">
                <a:ea typeface="+mn-lt"/>
                <a:cs typeface="+mn-lt"/>
              </a:rPr>
              <a:t> a EGD para o período de 2020 a 2022, no âmbito dos órgãos e das entidades da APF direta, autárquica e fundacional e dá outras providências.</a:t>
            </a:r>
            <a:endParaRPr lang="pt-BR">
              <a:cs typeface="Calibri"/>
            </a:endParaRPr>
          </a:p>
          <a:p>
            <a:pPr marL="0" lvl="1" indent="0" algn="just">
              <a:spcBef>
                <a:spcPts val="0"/>
              </a:spcBef>
              <a:buNone/>
              <a:tabLst>
                <a:tab pos="-206375" algn="l"/>
                <a:tab pos="-206375" algn="l"/>
                <a:tab pos="113665" algn="l"/>
              </a:tabLst>
            </a:pPr>
            <a:r>
              <a:rPr lang="pt-BR" sz="2300">
                <a:cs typeface="Calibri"/>
              </a:rPr>
              <a:t>      (...)</a:t>
            </a:r>
          </a:p>
          <a:p>
            <a:pPr marL="0" lvl="1" indent="0" algn="just">
              <a:spcBef>
                <a:spcPts val="0"/>
              </a:spcBef>
              <a:buNone/>
              <a:tabLst>
                <a:tab pos="-206375" algn="l"/>
                <a:tab pos="-206375" algn="l"/>
                <a:tab pos="113665" algn="l"/>
              </a:tabLst>
            </a:pPr>
            <a:r>
              <a:rPr lang="pt-BR" sz="2300">
                <a:ea typeface="+mn-lt"/>
                <a:cs typeface="+mn-lt"/>
              </a:rPr>
              <a:t>     </a:t>
            </a:r>
            <a:endParaRPr lang="pt-BR">
              <a:ea typeface="+mn-lt"/>
              <a:cs typeface="+mn-lt"/>
            </a:endParaRPr>
          </a:p>
          <a:p>
            <a:pPr marL="0" lvl="1" indent="0" algn="just">
              <a:spcBef>
                <a:spcPts val="0"/>
              </a:spcBef>
              <a:buNone/>
              <a:tabLst>
                <a:tab pos="-206375" algn="l"/>
                <a:tab pos="-206375" algn="l"/>
                <a:tab pos="113665" algn="l"/>
              </a:tabLst>
            </a:pPr>
            <a:r>
              <a:rPr lang="pt-BR" sz="2300">
                <a:ea typeface="+mn-lt"/>
                <a:cs typeface="+mn-lt"/>
              </a:rPr>
              <a:t>     Art. 2º  Os órgãos e as entidades instituirão Comitê de Governança Digital, nos termos do Disposto no Decreto nº 9.759, de 11 de abril de 2019, para deliberar sobre os assuntos relativos à implementação das ações de governo digital e ao uso de recursos de tecnologia da informação e comunicação.</a:t>
            </a:r>
            <a:endParaRPr lang="pt-BR"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741039" y="6258681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 </a:t>
            </a:r>
            <a:r>
              <a:rPr lang="pt-BR" sz="1050" b="1">
                <a:ea typeface="+mn-lt"/>
                <a:cs typeface="+mn-lt"/>
              </a:rPr>
              <a:t>60586.000010/2022-57</a:t>
            </a:r>
            <a:endParaRPr lang="pt-BR" sz="105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75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Conformidade Legal - Gestão</a:t>
            </a: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64269" y="1260019"/>
            <a:ext cx="8454873" cy="3935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2400">
                <a:ea typeface="+mn-lt"/>
                <a:cs typeface="+mn-lt"/>
              </a:rPr>
              <a:t>Lei nº 8.666/93 - Licitações e Contratações</a:t>
            </a:r>
            <a:endParaRPr lang="pt-BR" sz="2400">
              <a:cs typeface="Calibri"/>
            </a:endParaRPr>
          </a:p>
          <a:p>
            <a:pPr algn="just">
              <a:spcBef>
                <a:spcPts val="0"/>
              </a:spcBef>
            </a:pPr>
            <a:r>
              <a:rPr lang="pt-BR" sz="2400">
                <a:ea typeface="+mn-lt"/>
                <a:cs typeface="+mn-lt"/>
              </a:rPr>
              <a:t>Lei nº 14.133/21 - Substitui a Lei nº 8.666/21</a:t>
            </a:r>
          </a:p>
          <a:p>
            <a:pPr algn="just">
              <a:spcBef>
                <a:spcPts val="0"/>
              </a:spcBef>
            </a:pPr>
            <a:r>
              <a:rPr lang="pt-BR" sz="2400">
                <a:ea typeface="+mn-lt"/>
                <a:cs typeface="+mn-lt"/>
              </a:rPr>
              <a:t>Instrução Normativa nº 01, de 04 de abril de 2019</a:t>
            </a:r>
          </a:p>
          <a:p>
            <a:pPr algn="just">
              <a:spcBef>
                <a:spcPts val="0"/>
              </a:spcBef>
            </a:pPr>
            <a:r>
              <a:rPr lang="pt-BR" sz="2400"/>
              <a:t>Sistema de Administração dos Recursos de Tecnologia da Informação - SISP</a:t>
            </a:r>
            <a:endParaRPr lang="pt-BR" sz="2400">
              <a:cs typeface="Calibri"/>
            </a:endParaRPr>
          </a:p>
          <a:p>
            <a:pPr lvl="1" algn="just">
              <a:spcBef>
                <a:spcPts val="0"/>
              </a:spcBef>
              <a:buFont typeface="Arial"/>
              <a:buChar char="•"/>
            </a:pPr>
            <a:r>
              <a:rPr lang="pt-BR" sz="2000">
                <a:cs typeface="Calibri"/>
              </a:rPr>
              <a:t>Instituído pelo Decreto nº 7.579, de 11 de outubro de 2011, com o objetivo de organizar a operação, controle, supervisão e coordenação dos recursos de tecnologia da informação da administração direta, autárquica e fundacional do Poder Executivo Federal. </a:t>
            </a:r>
            <a:r>
              <a:rPr lang="pt-BR" sz="2000">
                <a:cs typeface="Calibri"/>
                <a:hlinkClick r:id="rId2"/>
              </a:rPr>
              <a:t>https://www.gov.br/governodigital/pt-br/sisp/sobre-o-sisp</a:t>
            </a:r>
            <a:endParaRPr lang="pt-BR" sz="2000"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741039" y="6258681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 </a:t>
            </a:r>
            <a:r>
              <a:rPr lang="pt-BR" sz="1050" b="1">
                <a:ea typeface="+mn-lt"/>
                <a:cs typeface="+mn-lt"/>
              </a:rPr>
              <a:t>60586.000010/2022-57</a:t>
            </a:r>
            <a:endParaRPr lang="pt-BR" sz="1050" b="1">
              <a:cs typeface="Calibri"/>
            </a:endParaRPr>
          </a:p>
        </p:txBody>
      </p:sp>
      <p:pic>
        <p:nvPicPr>
          <p:cNvPr id="3" name="Imagem 4" descr="Logotipo&#10;&#10;Descrição gerada automaticamente">
            <a:extLst>
              <a:ext uri="{FF2B5EF4-FFF2-40B4-BE49-F238E27FC236}">
                <a16:creationId xmlns:a16="http://schemas.microsoft.com/office/drawing/2014/main" id="{A55B4344-076D-01EC-4049-1E81F2CE6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562" y="5297755"/>
            <a:ext cx="1500177" cy="74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131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Nota Técnica nº 01 – Assessoria Técnica </a:t>
            </a: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741039" y="6258681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 </a:t>
            </a:r>
            <a:r>
              <a:rPr lang="pt-BR" sz="1050" b="1">
                <a:ea typeface="+mn-lt"/>
                <a:cs typeface="+mn-lt"/>
              </a:rPr>
              <a:t>60586.000010/2022-57</a:t>
            </a:r>
            <a:endParaRPr lang="pt-BR" sz="1050" b="1">
              <a:cs typeface="Calibri"/>
            </a:endParaRPr>
          </a:p>
        </p:txBody>
      </p:sp>
      <p:pic>
        <p:nvPicPr>
          <p:cNvPr id="5" name="Imagem 6" descr="Texto, Carta&#10;&#10;Descrição gerada automaticamente">
            <a:extLst>
              <a:ext uri="{FF2B5EF4-FFF2-40B4-BE49-F238E27FC236}">
                <a16:creationId xmlns:a16="http://schemas.microsoft.com/office/drawing/2014/main" id="{5F20B551-39E5-F092-894A-62A0BE93F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20000">
            <a:off x="1087385" y="1755335"/>
            <a:ext cx="3064668" cy="411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2E977A4-BB75-D325-D733-5272F5792514}"/>
              </a:ext>
            </a:extLst>
          </p:cNvPr>
          <p:cNvSpPr txBox="1"/>
          <p:nvPr/>
        </p:nvSpPr>
        <p:spPr>
          <a:xfrm>
            <a:off x="4579055" y="1310228"/>
            <a:ext cx="389164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2000"/>
          </a:p>
          <a:p>
            <a:pPr marL="342900" indent="-342900" algn="just">
              <a:buFont typeface="Wingdings"/>
              <a:buChar char="ü"/>
            </a:pPr>
            <a:r>
              <a:rPr lang="pt-BR" sz="2000">
                <a:cs typeface="Calibri"/>
              </a:rPr>
              <a:t>Análise dos objetos para deliberação do CGD;</a:t>
            </a:r>
            <a:endParaRPr lang="pt-BR" sz="2000" cap="all">
              <a:solidFill>
                <a:srgbClr val="1F497D"/>
              </a:solidFill>
              <a:cs typeface="Calibri"/>
            </a:endParaRPr>
          </a:p>
          <a:p>
            <a:pPr marL="342900" indent="-342900" algn="just">
              <a:buFont typeface="Wingdings"/>
              <a:buChar char="ü"/>
            </a:pPr>
            <a:r>
              <a:rPr lang="pt-BR" sz="2000"/>
              <a:t>Disponibilizada para assinatura da Ass. Tec. via Processo sei nº </a:t>
            </a:r>
            <a:r>
              <a:rPr lang="pt-BR" sz="2000" cap="all">
                <a:solidFill>
                  <a:schemeClr val="tx2"/>
                </a:solidFill>
                <a:ea typeface="+mn-lt"/>
                <a:cs typeface="+mn-lt"/>
              </a:rPr>
              <a:t>60586.000091/2022-95;</a:t>
            </a:r>
            <a:endParaRPr lang="pt-BR" sz="2000" cap="all">
              <a:solidFill>
                <a:schemeClr val="tx2"/>
              </a:solidFill>
              <a:cs typeface="Calibri"/>
            </a:endParaRPr>
          </a:p>
          <a:p>
            <a:pPr marL="342900" indent="-342900" algn="just">
              <a:buFont typeface="Wingdings"/>
              <a:buChar char="ü"/>
            </a:pPr>
            <a:r>
              <a:rPr lang="pt-BR" sz="2000">
                <a:cs typeface="Calibri"/>
              </a:rPr>
              <a:t>Bloco de Assinatura:</a:t>
            </a:r>
            <a:r>
              <a:rPr lang="pt-BR"/>
              <a:t> </a:t>
            </a:r>
            <a:r>
              <a:rPr lang="pt-BR">
                <a:ea typeface="+mn-lt"/>
                <a:cs typeface="+mn-lt"/>
                <a:hlinkClick r:id="rId3"/>
              </a:rPr>
              <a:t>372102</a:t>
            </a:r>
            <a:r>
              <a:rPr lang="pt-BR">
                <a:ea typeface="+mn-lt"/>
                <a:cs typeface="+mn-lt"/>
              </a:rPr>
              <a:t> </a:t>
            </a:r>
            <a:endParaRPr lang="pt-BR" sz="2000" cap="all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pt-BR" sz="2000" cap="all">
              <a:solidFill>
                <a:schemeClr val="tx2"/>
              </a:solidFill>
              <a:cs typeface="Calibri"/>
            </a:endParaRPr>
          </a:p>
        </p:txBody>
      </p:sp>
      <p:pic>
        <p:nvPicPr>
          <p:cNvPr id="10" name="Imagem 10">
            <a:extLst>
              <a:ext uri="{FF2B5EF4-FFF2-40B4-BE49-F238E27FC236}">
                <a16:creationId xmlns:a16="http://schemas.microsoft.com/office/drawing/2014/main" id="{01C1CDF3-870D-735E-DDBA-F4C7D14C7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627" y="3786729"/>
            <a:ext cx="1966317" cy="181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áfico 11" descr="Selo Tick1 estrutura de tópicos">
            <a:extLst>
              <a:ext uri="{FF2B5EF4-FFF2-40B4-BE49-F238E27FC236}">
                <a16:creationId xmlns:a16="http://schemas.microsoft.com/office/drawing/2014/main" id="{987A95C6-2B6D-E65D-6A7B-DF890D75C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6113" y="12305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7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33200"/>
          </a:xfrm>
        </p:spPr>
        <p:txBody>
          <a:bodyPr/>
          <a:lstStyle/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956" y="1233342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Abertura dos trabalhos; 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rgbClr val="C00000"/>
                </a:solidFill>
                <a:ea typeface="+mn-lt"/>
                <a:cs typeface="+mn-lt"/>
              </a:rPr>
              <a:t>Deliberação e Aprovação da Minuta de Portaria que institui o CGD;</a:t>
            </a:r>
            <a:r>
              <a:rPr lang="pt-PT" sz="2300" b="1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en-US" sz="230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Plano de Ação - TCU;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Intervalo;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Deliberação e Aprovação da 2º revisão do PDTIC- 2020/2023;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Encaminhamento das demandas de aquisições para o PGC/PCA;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Assuntos Diversos;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Encerramento.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FBC9E1-1275-BB40-2B02-3BA68C01B90F}"/>
              </a:ext>
            </a:extLst>
          </p:cNvPr>
          <p:cNvSpPr txBox="1"/>
          <p:nvPr/>
        </p:nvSpPr>
        <p:spPr>
          <a:xfrm>
            <a:off x="5741039" y="6258681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 </a:t>
            </a:r>
            <a:r>
              <a:rPr lang="pt-BR" sz="1050" b="1">
                <a:ea typeface="+mn-lt"/>
                <a:cs typeface="+mn-lt"/>
              </a:rPr>
              <a:t>60586.000010/2022-57</a:t>
            </a:r>
            <a:endParaRPr lang="pt-BR" sz="105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74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38181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34944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Portaria de Instituição do CGD</a:t>
            </a:r>
            <a:endParaRPr lang="pt-B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153D3C2-481D-471F-96B5-0469538C5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92885"/>
              </p:ext>
            </p:extLst>
          </p:nvPr>
        </p:nvGraphicFramePr>
        <p:xfrm>
          <a:off x="273169" y="1466490"/>
          <a:ext cx="8611364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9">
                  <a:extLst>
                    <a:ext uri="{9D8B030D-6E8A-4147-A177-3AD203B41FA5}">
                      <a16:colId xmlns:a16="http://schemas.microsoft.com/office/drawing/2014/main" val="2704930130"/>
                    </a:ext>
                  </a:extLst>
                </a:gridCol>
                <a:gridCol w="3428599">
                  <a:extLst>
                    <a:ext uri="{9D8B030D-6E8A-4147-A177-3AD203B41FA5}">
                      <a16:colId xmlns:a16="http://schemas.microsoft.com/office/drawing/2014/main" val="2184272553"/>
                    </a:ext>
                  </a:extLst>
                </a:gridCol>
                <a:gridCol w="1754166">
                  <a:extLst>
                    <a:ext uri="{9D8B030D-6E8A-4147-A177-3AD203B41FA5}">
                      <a16:colId xmlns:a16="http://schemas.microsoft.com/office/drawing/2014/main" val="1554179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N/A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</a:rPr>
                        <a:t>CAPÍTULO I </a:t>
                      </a:r>
                      <a:endParaRPr lang="pt-BR">
                        <a:effectLst/>
                      </a:endParaRPr>
                    </a:p>
                    <a:p>
                      <a:pPr algn="ctr" rtl="0" fontAlgn="base"/>
                      <a:r>
                        <a:rPr lang="pt-BR" sz="1100">
                          <a:effectLst/>
                        </a:rPr>
                        <a:t>COMITÊ DE GOVERNANÇA DIGITAL: Seção III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Alteração na estrutura da Portaria.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86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Art. 3º  O CGD é composto pelos seguintes membros: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Art. 4º O CGD-MD será composto pelos seguintes membros: 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Texto mantido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889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I - um representante do Gabinete do Ministro;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I - um representante da Secretaria Geral (SG), que o presidirá; 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 b="1">
                          <a:effectLst/>
                        </a:rPr>
                        <a:t>Excluída a representatividade do GM.  </a:t>
                      </a:r>
                      <a:endParaRPr lang="pt-BR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822660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II - quatro Representantes do Estado-Maior Conjunto das Forças Armadas, sendo: </a:t>
                      </a:r>
                      <a:endParaRPr lang="pt-BR">
                        <a:effectLst/>
                      </a:endParaRPr>
                    </a:p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a) um representante do Gabinete do Estado-Maior Conjunto das Forças Armadas; </a:t>
                      </a:r>
                      <a:endParaRPr lang="pt-BR">
                        <a:effectLst/>
                      </a:endParaRPr>
                    </a:p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b) um representante da Chefia de Operações Conjuntas; </a:t>
                      </a:r>
                      <a:endParaRPr lang="pt-BR">
                        <a:effectLst/>
                      </a:endParaRPr>
                    </a:p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c) um representante da Chefia de Assuntos Estratégicos; e </a:t>
                      </a:r>
                      <a:endParaRPr lang="pt-BR">
                        <a:effectLst/>
                      </a:endParaRPr>
                    </a:p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d) um representante da Chefia de Logística e Mobilização; e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II - um representante da Chefia de Gabinete do Estado-Maior Conjunto das Forças Armadas; 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SEM ALTERAÇÃO.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2251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III - um representante da Chefia de Operações Conjuntas (CHOC);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SEM ALTERAÇÃO.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06525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IV - um representante da Chefia de Assuntos Estratégicos (CAE); 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SEM ALTERAÇÃO. 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3136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V - um representante da Chefia de Logística e Mobilização (CHELOG); 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SEM ALTERAÇÃO.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855146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VI - um representante da Chefia de Educação e Cultura (CHEC); 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 b="1">
                          <a:effectLst/>
                        </a:rPr>
                        <a:t>Acrescentado a representatividade da CHEC. </a:t>
                      </a:r>
                      <a:endParaRPr lang="pt-BR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053168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742FA583-B4CF-34E4-DCDB-DAF21AD86BAB}"/>
              </a:ext>
            </a:extLst>
          </p:cNvPr>
          <p:cNvSpPr txBox="1"/>
          <p:nvPr/>
        </p:nvSpPr>
        <p:spPr>
          <a:xfrm>
            <a:off x="307070" y="5412997"/>
            <a:ext cx="8582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cs typeface="Calibri"/>
                <a:hlinkClick r:id="rId2"/>
              </a:rPr>
              <a:t>Texto completo: ANEXO A - REVISÃO DA PORTARIA DE INSTITUIÇÃO DO CGD</a:t>
            </a:r>
            <a:endParaRPr lang="pt-BR"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F6CCAD5-D7F5-F6D4-41B0-C2DB231E37E3}"/>
              </a:ext>
            </a:extLst>
          </p:cNvPr>
          <p:cNvSpPr txBox="1"/>
          <p:nvPr/>
        </p:nvSpPr>
        <p:spPr>
          <a:xfrm>
            <a:off x="413748" y="1074987"/>
            <a:ext cx="6436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b="1"/>
              <a:t>Validações da </a:t>
            </a:r>
            <a:r>
              <a:rPr lang="pt-BR" b="1" err="1"/>
              <a:t>Ass</a:t>
            </a:r>
            <a:r>
              <a:rPr lang="pt-BR" b="1"/>
              <a:t> Tec., na reunião de 18 de março de 2022. </a:t>
            </a:r>
            <a:endParaRPr lang="pt-BR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71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259306" y="38181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8114" y="349446"/>
            <a:ext cx="8517833" cy="64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Portaria de Instituição do CGD</a:t>
            </a:r>
            <a:endParaRPr lang="pt-B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AEC86DE3-DD98-057B-8F67-92DC3A5A5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42952"/>
              </p:ext>
            </p:extLst>
          </p:nvPr>
        </p:nvGraphicFramePr>
        <p:xfrm>
          <a:off x="271204" y="1452113"/>
          <a:ext cx="862962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024">
                  <a:extLst>
                    <a:ext uri="{9D8B030D-6E8A-4147-A177-3AD203B41FA5}">
                      <a16:colId xmlns:a16="http://schemas.microsoft.com/office/drawing/2014/main" val="259142887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148257261"/>
                    </a:ext>
                  </a:extLst>
                </a:gridCol>
                <a:gridCol w="1609696">
                  <a:extLst>
                    <a:ext uri="{9D8B030D-6E8A-4147-A177-3AD203B41FA5}">
                      <a16:colId xmlns:a16="http://schemas.microsoft.com/office/drawing/2014/main" val="186802762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100" b="0" i="0" u="none" strike="noStrike" noProof="0">
                          <a:latin typeface="Calibri"/>
                        </a:rPr>
                        <a:t>Art. 3º  O CGD é composto pelos seguintes membros: </a:t>
                      </a:r>
                      <a:endParaRPr lang="pt-BR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i="0" u="none" strike="noStrike" noProof="0">
                          <a:effectLst/>
                        </a:rPr>
                        <a:t>Art. 4º O CGD-MD será composto pelos seguintes membros:  </a:t>
                      </a:r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endParaRPr lang="pt-BR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693985"/>
                  </a:ext>
                </a:extLst>
              </a:tr>
              <a:tr h="885825">
                <a:tc rowSpan="5"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III - seis representantes da </a:t>
                      </a:r>
                      <a:r>
                        <a:rPr lang="pt-BR" sz="1100" err="1">
                          <a:effectLst/>
                        </a:rPr>
                        <a:t>Secretaria-Geral</a:t>
                      </a:r>
                      <a:r>
                        <a:rPr lang="pt-BR" sz="1100">
                          <a:effectLst/>
                        </a:rPr>
                        <a:t>, sendo: </a:t>
                      </a:r>
                      <a:endParaRPr lang="pt-BR">
                        <a:effectLst/>
                      </a:endParaRPr>
                    </a:p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a) um representante do Gabinete da </a:t>
                      </a:r>
                      <a:r>
                        <a:rPr lang="pt-BR" sz="1100" err="1">
                          <a:effectLst/>
                        </a:rPr>
                        <a:t>Secretaria-Geral</a:t>
                      </a:r>
                      <a:r>
                        <a:rPr lang="pt-BR" sz="1100">
                          <a:effectLst/>
                        </a:rPr>
                        <a:t>; </a:t>
                      </a:r>
                      <a:endParaRPr lang="pt-BR">
                        <a:effectLst/>
                      </a:endParaRPr>
                    </a:p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b) um representante da Secretaria de Orçamento e Organização Institucional; </a:t>
                      </a:r>
                      <a:endParaRPr lang="pt-BR">
                        <a:effectLst/>
                      </a:endParaRPr>
                    </a:p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c) o Diretor do Departamento de Tecnologia da Informação e Comunicação, que o coordenará; </a:t>
                      </a:r>
                      <a:endParaRPr lang="pt-BR">
                        <a:effectLst/>
                      </a:endParaRPr>
                    </a:p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d) um representante da Secretaria de Produtos de Defesa; </a:t>
                      </a:r>
                      <a:endParaRPr lang="pt-BR">
                        <a:effectLst/>
                      </a:endParaRPr>
                    </a:p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e) um representante da Secretaria de Pessoal, Ensino, Saúde e Desporto; </a:t>
                      </a:r>
                      <a:endParaRPr lang="pt-BR">
                        <a:effectLst/>
                      </a:endParaRPr>
                    </a:p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f) um representante do Centro Gestor e Operacional do Sistema de Proteção da Amazônia; e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VII - um representante da Secretaria de Pessoal, Ensino, Saúde, Desporto e Projetos Sociais (SEPESD);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50" b="1">
                          <a:effectLst/>
                        </a:rPr>
                        <a:t>Ajuste na descrição do nome da SEPSD</a:t>
                      </a:r>
                      <a:r>
                        <a:rPr lang="pt-BR" sz="1150">
                          <a:effectLst/>
                        </a:rPr>
                        <a:t> para: Secretaria de Pessoal, Ensino, Saúde, Desporto e PROJETOS SOCIAIS (SEPESD).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171337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VIII - um representante da Secretaria de Produtos de Defesa (SEPROD); 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SEM ALTERAÇÃO.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4631287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IX - um representante da Secretaria de Orçamento e Organização Institucional (SEORI); 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SEM ALTERAÇÃO.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0060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X - um representante do Centro Gestor e Operacional do Sistema de Proteção da Amazônia (CENSIPAM);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SEM ALTERAÇÃO.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6554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XI - o Diretor do Departamento de Tecnologia da Informação e Comunicação, que o coordenará; e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SEM ALTERAÇÃO.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1748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IV - o encarregado do tratamento de dados pessoais, nos termos do disposto da Lei nº 13.709, de 14 de agosto de 2018.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XII - o Encarregado pelo Tratamento de Dados Pessoais.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1100">
                          <a:effectLst/>
                        </a:rPr>
                        <a:t>SEM ALTERAÇÃO. </a:t>
                      </a:r>
                      <a:endParaRPr lang="pt-BR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122455"/>
                  </a:ext>
                </a:extLst>
              </a:tr>
            </a:tbl>
          </a:graphicData>
        </a:graphic>
      </p:graphicFrame>
      <p:sp>
        <p:nvSpPr>
          <p:cNvPr id="9" name="CaixaDeTexto 1">
            <a:extLst>
              <a:ext uri="{FF2B5EF4-FFF2-40B4-BE49-F238E27FC236}">
                <a16:creationId xmlns:a16="http://schemas.microsoft.com/office/drawing/2014/main" id="{741D2A38-8523-3E0A-DF27-A60948B24518}"/>
              </a:ext>
            </a:extLst>
          </p:cNvPr>
          <p:cNvSpPr txBox="1"/>
          <p:nvPr/>
        </p:nvSpPr>
        <p:spPr>
          <a:xfrm>
            <a:off x="378507" y="5412997"/>
            <a:ext cx="858225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cs typeface="Calibri"/>
                <a:hlinkClick r:id="rId2"/>
              </a:rPr>
              <a:t>Texto completo: ANEXO A - REVISÃO DA PORTARIA DE INSTITUIÇÃO DO CGD</a:t>
            </a:r>
            <a:endParaRPr lang="pt-BR"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CFA3EF-D094-E692-F942-256013EDB33D}"/>
              </a:ext>
            </a:extLst>
          </p:cNvPr>
          <p:cNvSpPr txBox="1"/>
          <p:nvPr/>
        </p:nvSpPr>
        <p:spPr>
          <a:xfrm>
            <a:off x="413748" y="1074987"/>
            <a:ext cx="64366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b="1"/>
              <a:t>Validações da </a:t>
            </a:r>
            <a:r>
              <a:rPr lang="pt-BR" b="1" err="1"/>
              <a:t>Ass</a:t>
            </a:r>
            <a:r>
              <a:rPr lang="pt-BR" b="1"/>
              <a:t> Tec., na reunião de 18 de março de 2022. </a:t>
            </a:r>
            <a:endParaRPr lang="pt-BR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26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ECD51C1B5AE244B6B98F28C477B4C8" ma:contentTypeVersion="13" ma:contentTypeDescription="Crie um novo documento." ma:contentTypeScope="" ma:versionID="02bb3f88238bfaece22cf316b5cbfef7">
  <xsd:schema xmlns:xsd="http://www.w3.org/2001/XMLSchema" xmlns:xs="http://www.w3.org/2001/XMLSchema" xmlns:p="http://schemas.microsoft.com/office/2006/metadata/properties" xmlns:ns2="fc3b0565-6714-40b7-93f4-921479b1c161" xmlns:ns3="13115288-0138-4472-9494-6e7448acc243" targetNamespace="http://schemas.microsoft.com/office/2006/metadata/properties" ma:root="true" ma:fieldsID="929a0b795ee1298817462c33d893d9fe" ns2:_="" ns3:_="">
    <xsd:import namespace="fc3b0565-6714-40b7-93f4-921479b1c161"/>
    <xsd:import namespace="13115288-0138-4472-9494-6e7448acc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Hor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b0565-6714-40b7-93f4-921479b1c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Hora" ma:index="15" nillable="true" ma:displayName="Hora" ma:format="DateOnly" ma:internalName="Hora">
      <xsd:simpleType>
        <xsd:restriction base="dms:DateTim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15288-0138-4472-9494-6e7448acc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115288-0138-4472-9494-6e7448acc243">
      <UserInfo>
        <DisplayName>Marcia Soares da Cunha</DisplayName>
        <AccountId>84</AccountId>
        <AccountType/>
      </UserInfo>
      <UserInfo>
        <DisplayName>Danil Reis Farias</DisplayName>
        <AccountId>14</AccountId>
        <AccountType/>
      </UserInfo>
      <UserInfo>
        <DisplayName>Daniel de Souza Santos</DisplayName>
        <AccountId>31</AccountId>
        <AccountType/>
      </UserInfo>
      <UserInfo>
        <DisplayName>Antonio Paulo Vogel de Medeiros</DisplayName>
        <AccountId>180</AccountId>
        <AccountType/>
      </UserInfo>
      <UserInfo>
        <DisplayName>Larisse Cavalcante Lino Correa</DisplayName>
        <AccountId>357</AccountId>
        <AccountType/>
      </UserInfo>
    </SharedWithUsers>
    <Hora xmlns="fc3b0565-6714-40b7-93f4-921479b1c161" xsi:nil="true"/>
  </documentManagement>
</p:properties>
</file>

<file path=customXml/itemProps1.xml><?xml version="1.0" encoding="utf-8"?>
<ds:datastoreItem xmlns:ds="http://schemas.openxmlformats.org/officeDocument/2006/customXml" ds:itemID="{34D24394-0C16-4983-AADC-5FCC900EC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23B653-5DD9-49B3-A48F-7561971BAF48}"/>
</file>

<file path=customXml/itemProps3.xml><?xml version="1.0" encoding="utf-8"?>
<ds:datastoreItem xmlns:ds="http://schemas.openxmlformats.org/officeDocument/2006/customXml" ds:itemID="{06207299-91DC-4173-864C-C6CC35EDD764}">
  <ds:schemaRefs>
    <ds:schemaRef ds:uri="205c868c-89ff-44a1-8b8c-9f96cc5eff85"/>
    <ds:schemaRef ds:uri="ea96403e-a922-48df-b325-f02a1dd6ec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37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Roteiro</vt:lpstr>
      <vt:lpstr>PowerPoint Presentation</vt:lpstr>
      <vt:lpstr>Conformidade Legal - Governança Digital</vt:lpstr>
      <vt:lpstr>Conformidade Legal - Gestão</vt:lpstr>
      <vt:lpstr>Nota Técnica nº 01 – Assessoria Técnica </vt:lpstr>
      <vt:lpstr>Roteiro</vt:lpstr>
      <vt:lpstr>PowerPoint Presentation</vt:lpstr>
      <vt:lpstr>PowerPoint Presentation</vt:lpstr>
      <vt:lpstr>PowerPoint Presentation</vt:lpstr>
      <vt:lpstr>PowerPoint Presentation</vt:lpstr>
      <vt:lpstr>Roteiro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Roteiro</vt:lpstr>
      <vt:lpstr>PowerPoint Presentation</vt:lpstr>
      <vt:lpstr>Roteiro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Roteiro</vt:lpstr>
      <vt:lpstr>PowerPoint Presentation</vt:lpstr>
      <vt:lpstr>PowerPoint Presentation</vt:lpstr>
      <vt:lpstr>Roteiro</vt:lpstr>
      <vt:lpstr>PowerPoint Presentation</vt:lpstr>
      <vt:lpstr>PowerPoint Presentation</vt:lpstr>
      <vt:lpstr>PowerPoint Presentation</vt:lpstr>
      <vt:lpstr>Roteiro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revision>1</cp:revision>
  <cp:lastPrinted>2017-08-02T16:54:36Z</cp:lastPrinted>
  <dcterms:created xsi:type="dcterms:W3CDTF">2014-05-16T14:28:18Z</dcterms:created>
  <dcterms:modified xsi:type="dcterms:W3CDTF">2022-03-30T14:46:37Z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0x01010073ECD51C1B5AE244B6B98F28C477B4C8</vt:lpwstr>
  </property>
</Properties>
</file>