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3"/>
  </p:notesMasterIdLst>
  <p:sldIdLst>
    <p:sldId id="256" r:id="rId5"/>
    <p:sldId id="257" r:id="rId6"/>
    <p:sldId id="258" r:id="rId7"/>
    <p:sldId id="259" r:id="rId8"/>
    <p:sldId id="260" r:id="rId9"/>
    <p:sldId id="261" r:id="rId10"/>
    <p:sldId id="264" r:id="rId11"/>
    <p:sldId id="265" r:id="rId12"/>
  </p:sldIdLst>
  <p:sldSz cx="12192000" cy="6858000"/>
  <p:notesSz cx="6858000" cy="9144000"/>
  <p:embeddedFontLst>
    <p:embeddedFont>
      <p:font typeface="Century Gothic" panose="020B0502020202020204"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ieQdXSlk4bXmMIx0/hfm7z4j7pE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AA30"/>
    <a:srgbClr val="274B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B33B2F-0A27-80E5-0108-58564122AF75}" v="3" dt="2026-04-11T00:23:37.0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customschemas.google.com/relationships/presentationmetadata" Target="meta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2.fntdata"/><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a:extLst>
            <a:ext uri="{FF2B5EF4-FFF2-40B4-BE49-F238E27FC236}">
              <a16:creationId xmlns:a16="http://schemas.microsoft.com/office/drawing/2014/main" id="{41E5BBB3-86A7-93F5-46C6-39B745EDEAC0}"/>
            </a:ext>
          </a:extLst>
        </p:cNvPr>
        <p:cNvGrpSpPr/>
        <p:nvPr/>
      </p:nvGrpSpPr>
      <p:grpSpPr>
        <a:xfrm>
          <a:off x="0" y="0"/>
          <a:ext cx="0" cy="0"/>
          <a:chOff x="0" y="0"/>
          <a:chExt cx="0" cy="0"/>
        </a:xfrm>
      </p:grpSpPr>
      <p:sp>
        <p:nvSpPr>
          <p:cNvPr id="152" name="Google Shape;152;p6:notes">
            <a:extLst>
              <a:ext uri="{FF2B5EF4-FFF2-40B4-BE49-F238E27FC236}">
                <a16:creationId xmlns:a16="http://schemas.microsoft.com/office/drawing/2014/main" id="{41E0A3CC-4A3E-D69F-3795-222C81D5A8F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6:notes">
            <a:extLst>
              <a:ext uri="{FF2B5EF4-FFF2-40B4-BE49-F238E27FC236}">
                <a16:creationId xmlns:a16="http://schemas.microsoft.com/office/drawing/2014/main" id="{F401AB4B-2180-947A-7E31-B7F2B8A9E0E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6275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9A85F6B-1EEE-6E91-706B-89BB3C0B3668}"/>
            </a:ext>
          </a:extLst>
        </p:cNvPr>
        <p:cNvGrpSpPr/>
        <p:nvPr/>
      </p:nvGrpSpPr>
      <p:grpSpPr>
        <a:xfrm>
          <a:off x="0" y="0"/>
          <a:ext cx="0" cy="0"/>
          <a:chOff x="0" y="0"/>
          <a:chExt cx="0" cy="0"/>
        </a:xfrm>
      </p:grpSpPr>
      <p:sp>
        <p:nvSpPr>
          <p:cNvPr id="138" name="Google Shape;138;p5:notes">
            <a:extLst>
              <a:ext uri="{FF2B5EF4-FFF2-40B4-BE49-F238E27FC236}">
                <a16:creationId xmlns:a16="http://schemas.microsoft.com/office/drawing/2014/main" id="{0E13641E-B965-B8B5-AFB6-D61BF7C4FE7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5:notes">
            <a:extLst>
              <a:ext uri="{FF2B5EF4-FFF2-40B4-BE49-F238E27FC236}">
                <a16:creationId xmlns:a16="http://schemas.microsoft.com/office/drawing/2014/main" id="{D6151EF3-47C3-BE9F-7D14-FDF64EB4868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2434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11"/>
        <p:cNvGrpSpPr/>
        <p:nvPr/>
      </p:nvGrpSpPr>
      <p:grpSpPr>
        <a:xfrm>
          <a:off x="0" y="0"/>
          <a:ext cx="0" cy="0"/>
          <a:chOff x="0" y="0"/>
          <a:chExt cx="0" cy="0"/>
        </a:xfrm>
      </p:grpSpPr>
      <p:sp>
        <p:nvSpPr>
          <p:cNvPr id="12" name="Google Shape;1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5"/>
        <p:cNvGrpSpPr/>
        <p:nvPr/>
      </p:nvGrpSpPr>
      <p:grpSpPr>
        <a:xfrm>
          <a:off x="0" y="0"/>
          <a:ext cx="0" cy="0"/>
          <a:chOff x="0" y="0"/>
          <a:chExt cx="0" cy="0"/>
        </a:xfrm>
      </p:grpSpPr>
      <p:sp>
        <p:nvSpPr>
          <p:cNvPr id="16" name="Google Shape;16;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1"/>
        <p:cNvGrpSpPr/>
        <p:nvPr/>
      </p:nvGrpSpPr>
      <p:grpSpPr>
        <a:xfrm>
          <a:off x="0" y="0"/>
          <a:ext cx="0" cy="0"/>
          <a:chOff x="0" y="0"/>
          <a:chExt cx="0" cy="0"/>
        </a:xfrm>
      </p:grpSpPr>
      <p:sp>
        <p:nvSpPr>
          <p:cNvPr id="22" name="Google Shape;22;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3"/>
        <p:cNvGrpSpPr/>
        <p:nvPr/>
      </p:nvGrpSpPr>
      <p:grpSpPr>
        <a:xfrm>
          <a:off x="0" y="0"/>
          <a:ext cx="0" cy="0"/>
          <a:chOff x="0" y="0"/>
          <a:chExt cx="0" cy="0"/>
        </a:xfrm>
      </p:grpSpPr>
      <p:sp>
        <p:nvSpPr>
          <p:cNvPr id="34" name="Google Shape;3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0"/>
        <p:cNvGrpSpPr/>
        <p:nvPr/>
      </p:nvGrpSpPr>
      <p:grpSpPr>
        <a:xfrm>
          <a:off x="0" y="0"/>
          <a:ext cx="0" cy="0"/>
          <a:chOff x="0" y="0"/>
          <a:chExt cx="0" cy="0"/>
        </a:xfrm>
      </p:grpSpPr>
      <p:sp>
        <p:nvSpPr>
          <p:cNvPr id="41" name="Google Shape;41;p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9"/>
        <p:cNvGrpSpPr/>
        <p:nvPr/>
      </p:nvGrpSpPr>
      <p:grpSpPr>
        <a:xfrm>
          <a:off x="0" y="0"/>
          <a:ext cx="0" cy="0"/>
          <a:chOff x="0" y="0"/>
          <a:chExt cx="0" cy="0"/>
        </a:xfrm>
      </p:grpSpPr>
      <p:sp>
        <p:nvSpPr>
          <p:cNvPr id="50" name="Google Shape;5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5183188" y="987425"/>
            <a:ext cx="6172200" cy="4873625"/>
          </a:xfrm>
          <a:prstGeom prst="rect">
            <a:avLst/>
          </a:prstGeom>
          <a:noFill/>
          <a:ln>
            <a:noFill/>
          </a:ln>
        </p:spPr>
      </p:sp>
      <p:sp>
        <p:nvSpPr>
          <p:cNvPr id="64" name="Google Shape;64;p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5394"/>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2" name="Imagem 1" descr="Uma imagem com captura de ecrã, design gráfico, Gráficos, clipart&#10;&#10;Os conteúdos gerados por IA poderão estar incorretos.">
            <a:extLst>
              <a:ext uri="{FF2B5EF4-FFF2-40B4-BE49-F238E27FC236}">
                <a16:creationId xmlns:a16="http://schemas.microsoft.com/office/drawing/2014/main" id="{BC4F5A8D-870D-DE50-C44E-27DA8BB366B2}"/>
              </a:ext>
            </a:extLst>
          </p:cNvPr>
          <p:cNvPicPr>
            <a:picLocks noChangeAspect="1"/>
          </p:cNvPicPr>
          <p:nvPr/>
        </p:nvPicPr>
        <p:blipFill>
          <a:blip r:embed="rId3"/>
          <a:stretch>
            <a:fillRect/>
          </a:stretch>
        </p:blipFill>
        <p:spPr>
          <a:xfrm>
            <a:off x="0" y="0"/>
            <a:ext cx="12192000" cy="6858000"/>
          </a:xfrm>
          <a:prstGeom prst="rect">
            <a:avLst/>
          </a:prstGeom>
        </p:spPr>
      </p:pic>
      <p:sp>
        <p:nvSpPr>
          <p:cNvPr id="84" name="Google Shape;84;p1"/>
          <p:cNvSpPr txBox="1"/>
          <p:nvPr/>
        </p:nvSpPr>
        <p:spPr>
          <a:xfrm>
            <a:off x="472225" y="4158594"/>
            <a:ext cx="9190892" cy="55399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3000" b="1" i="0" u="none" strike="noStrike" cap="none">
                <a:solidFill>
                  <a:srgbClr val="274B97"/>
                </a:solidFill>
                <a:latin typeface="Century Gothic"/>
                <a:sym typeface="Arial"/>
              </a:rPr>
              <a:t>NOME COMPLETO DA BIBLIOTECA</a:t>
            </a:r>
            <a:endParaRPr>
              <a:solidFill>
                <a:srgbClr val="274B97"/>
              </a:solidFill>
              <a:latin typeface="Century Gothic"/>
            </a:endParaRPr>
          </a:p>
        </p:txBody>
      </p:sp>
      <p:cxnSp>
        <p:nvCxnSpPr>
          <p:cNvPr id="85" name="Google Shape;85;p1"/>
          <p:cNvCxnSpPr/>
          <p:nvPr/>
        </p:nvCxnSpPr>
        <p:spPr>
          <a:xfrm rot="10800000" flipH="1">
            <a:off x="472225" y="4784721"/>
            <a:ext cx="9332686" cy="42201"/>
          </a:xfrm>
          <a:prstGeom prst="straightConnector1">
            <a:avLst/>
          </a:prstGeom>
          <a:noFill/>
          <a:ln w="19050" cap="flat" cmpd="sng">
            <a:solidFill>
              <a:srgbClr val="4CAA30"/>
            </a:solidFill>
            <a:prstDash val="solid"/>
            <a:miter lim="800000"/>
            <a:headEnd type="none" w="sm" len="sm"/>
            <a:tailEnd type="none" w="sm" len="sm"/>
          </a:ln>
        </p:spPr>
      </p:cxnSp>
      <p:sp>
        <p:nvSpPr>
          <p:cNvPr id="86" name="Google Shape;86;p1"/>
          <p:cNvSpPr txBox="1"/>
          <p:nvPr/>
        </p:nvSpPr>
        <p:spPr>
          <a:xfrm>
            <a:off x="5966523" y="5621119"/>
            <a:ext cx="3549556" cy="55395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pt-BR" sz="3000" dirty="0">
                <a:solidFill>
                  <a:srgbClr val="274B97"/>
                </a:solidFill>
                <a:latin typeface="Century Gothic"/>
                <a:sym typeface="Arial"/>
              </a:rPr>
              <a:t>Município/ Estado</a:t>
            </a:r>
            <a:endParaRPr dirty="0">
              <a:solidFill>
                <a:srgbClr val="274B97"/>
              </a:solidFill>
              <a:latin typeface="Century Gothic"/>
            </a:endParaRPr>
          </a:p>
        </p:txBody>
      </p:sp>
      <p:sp>
        <p:nvSpPr>
          <p:cNvPr id="87" name="Google Shape;87;p1"/>
          <p:cNvSpPr txBox="1"/>
          <p:nvPr/>
        </p:nvSpPr>
        <p:spPr>
          <a:xfrm>
            <a:off x="2405230" y="1204475"/>
            <a:ext cx="8030570" cy="1046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2800">
                <a:solidFill>
                  <a:srgbClr val="274B97"/>
                </a:solidFill>
                <a:latin typeface="Calibri"/>
                <a:ea typeface="Calibri"/>
                <a:cs typeface="Calibri"/>
                <a:sym typeface="Calibri"/>
              </a:rPr>
              <a:t>Insira a melhor foto da biblioteca neste espaço. Indique a data em que a foto foi feita.</a:t>
            </a:r>
            <a:r>
              <a:rPr lang="pt-BR" sz="2800" dirty="0">
                <a:solidFill>
                  <a:srgbClr val="FFFF00"/>
                </a:solidFill>
                <a:latin typeface="Calibri"/>
                <a:ea typeface="Calibri"/>
                <a:cs typeface="Calibri"/>
                <a:sym typeface="Calibri"/>
              </a:rPr>
              <a:t> </a:t>
            </a:r>
            <a:endParaRPr sz="2800" dirty="0">
              <a:solidFill>
                <a:srgbClr val="FFFF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2" name="Imagem 1" descr="Uma imagem com Gráficos, design gráfico, clipart, captura de ecrã&#10;&#10;Os conteúdos gerados por IA poderão estar incorretos.">
            <a:extLst>
              <a:ext uri="{FF2B5EF4-FFF2-40B4-BE49-F238E27FC236}">
                <a16:creationId xmlns:a16="http://schemas.microsoft.com/office/drawing/2014/main" id="{B4DE4695-3716-E256-B27A-352918F0D4F8}"/>
              </a:ext>
            </a:extLst>
          </p:cNvPr>
          <p:cNvPicPr>
            <a:picLocks noChangeAspect="1"/>
          </p:cNvPicPr>
          <p:nvPr/>
        </p:nvPicPr>
        <p:blipFill>
          <a:blip r:embed="rId3"/>
          <a:stretch>
            <a:fillRect/>
          </a:stretch>
        </p:blipFill>
        <p:spPr>
          <a:xfrm>
            <a:off x="0" y="0"/>
            <a:ext cx="12192000" cy="6858000"/>
          </a:xfrm>
          <a:prstGeom prst="rect">
            <a:avLst/>
          </a:prstGeom>
        </p:spPr>
      </p:pic>
      <p:cxnSp>
        <p:nvCxnSpPr>
          <p:cNvPr id="92" name="Google Shape;92;p2"/>
          <p:cNvCxnSpPr/>
          <p:nvPr/>
        </p:nvCxnSpPr>
        <p:spPr>
          <a:xfrm rot="10800000" flipH="1">
            <a:off x="1196846" y="1551924"/>
            <a:ext cx="5936203" cy="10752"/>
          </a:xfrm>
          <a:prstGeom prst="straightConnector1">
            <a:avLst/>
          </a:prstGeom>
          <a:noFill/>
          <a:ln w="19050" cap="flat" cmpd="sng">
            <a:solidFill>
              <a:srgbClr val="4CAA30"/>
            </a:solidFill>
            <a:prstDash val="solid"/>
            <a:miter lim="800000"/>
            <a:headEnd type="none" w="sm" len="sm"/>
            <a:tailEnd type="none" w="sm" len="sm"/>
          </a:ln>
        </p:spPr>
      </p:cxnSp>
      <p:sp>
        <p:nvSpPr>
          <p:cNvPr id="93" name="Google Shape;93;p2"/>
          <p:cNvSpPr txBox="1"/>
          <p:nvPr/>
        </p:nvSpPr>
        <p:spPr>
          <a:xfrm>
            <a:off x="1038327" y="635634"/>
            <a:ext cx="2263012"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6000" b="1">
                <a:solidFill>
                  <a:srgbClr val="274B97"/>
                </a:solidFill>
                <a:latin typeface="Century Gothic"/>
                <a:ea typeface="Calibri"/>
                <a:cs typeface="Calibri"/>
                <a:sym typeface="Calibri"/>
              </a:rPr>
              <a:t>Perfil</a:t>
            </a:r>
            <a:endParaRPr lang="pt-PT" b="1">
              <a:solidFill>
                <a:srgbClr val="274B97"/>
              </a:solidFill>
              <a:latin typeface="Century Gothic"/>
            </a:endParaRPr>
          </a:p>
        </p:txBody>
      </p:sp>
      <p:sp>
        <p:nvSpPr>
          <p:cNvPr id="94" name="Google Shape;94;p2"/>
          <p:cNvSpPr txBox="1"/>
          <p:nvPr/>
        </p:nvSpPr>
        <p:spPr>
          <a:xfrm>
            <a:off x="1191613" y="1714582"/>
            <a:ext cx="6201099" cy="49244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2500">
                <a:solidFill>
                  <a:srgbClr val="274B97"/>
                </a:solidFill>
                <a:latin typeface="Century Gothic"/>
                <a:ea typeface="Calibri"/>
                <a:cs typeface="Calibri"/>
                <a:sym typeface="Calibri"/>
              </a:rPr>
              <a:t>Nome da biblioteca</a:t>
            </a:r>
            <a:endParaRPr lang="pt-PT">
              <a:solidFill>
                <a:srgbClr val="274B97"/>
              </a:solidFill>
              <a:latin typeface="Century Gothic"/>
            </a:endParaRPr>
          </a:p>
        </p:txBody>
      </p:sp>
      <p:grpSp>
        <p:nvGrpSpPr>
          <p:cNvPr id="95" name="Google Shape;95;p2"/>
          <p:cNvGrpSpPr/>
          <p:nvPr/>
        </p:nvGrpSpPr>
        <p:grpSpPr>
          <a:xfrm>
            <a:off x="417342" y="3307597"/>
            <a:ext cx="6031094" cy="2913548"/>
            <a:chOff x="417342" y="3328152"/>
            <a:chExt cx="6031094" cy="2913548"/>
          </a:xfrm>
        </p:grpSpPr>
        <p:grpSp>
          <p:nvGrpSpPr>
            <p:cNvPr id="96" name="Google Shape;96;p2"/>
            <p:cNvGrpSpPr/>
            <p:nvPr/>
          </p:nvGrpSpPr>
          <p:grpSpPr>
            <a:xfrm>
              <a:off x="417342" y="3328152"/>
              <a:ext cx="6031094" cy="2913548"/>
              <a:chOff x="417342" y="3750182"/>
              <a:chExt cx="6031094" cy="2913548"/>
            </a:xfrm>
          </p:grpSpPr>
          <p:grpSp>
            <p:nvGrpSpPr>
              <p:cNvPr id="97" name="Google Shape;97;p2"/>
              <p:cNvGrpSpPr/>
              <p:nvPr/>
            </p:nvGrpSpPr>
            <p:grpSpPr>
              <a:xfrm>
                <a:off x="417342" y="3750182"/>
                <a:ext cx="6031094" cy="2335425"/>
                <a:chOff x="356370" y="3750182"/>
                <a:chExt cx="6031094" cy="2335425"/>
              </a:xfrm>
            </p:grpSpPr>
            <p:grpSp>
              <p:nvGrpSpPr>
                <p:cNvPr id="98" name="Google Shape;98;p2"/>
                <p:cNvGrpSpPr/>
                <p:nvPr/>
              </p:nvGrpSpPr>
              <p:grpSpPr>
                <a:xfrm>
                  <a:off x="356370" y="3750182"/>
                  <a:ext cx="6031094" cy="2335425"/>
                  <a:chOff x="437312" y="3456222"/>
                  <a:chExt cx="6031094" cy="2335425"/>
                </a:xfrm>
              </p:grpSpPr>
              <p:sp>
                <p:nvSpPr>
                  <p:cNvPr id="99" name="Google Shape;99;p2"/>
                  <p:cNvSpPr/>
                  <p:nvPr/>
                </p:nvSpPr>
                <p:spPr>
                  <a:xfrm>
                    <a:off x="454845" y="4093926"/>
                    <a:ext cx="524021" cy="513339"/>
                  </a:xfrm>
                  <a:prstGeom prst="flowChartConnector">
                    <a:avLst/>
                  </a:prstGeom>
                  <a:solidFill>
                    <a:srgbClr val="E1EFD8"/>
                  </a:solidFill>
                  <a:ln w="12700" cap="flat" cmpd="sng">
                    <a:solidFill>
                      <a:srgbClr val="E1EFD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pt-PT" sz="1800" dirty="0">
                      <a:solidFill>
                        <a:srgbClr val="274B97"/>
                      </a:solidFill>
                      <a:latin typeface="Calibri"/>
                      <a:ea typeface="Calibri"/>
                      <a:cs typeface="Calibri"/>
                    </a:endParaRPr>
                  </a:p>
                </p:txBody>
              </p:sp>
              <p:sp>
                <p:nvSpPr>
                  <p:cNvPr id="100" name="Google Shape;100;p2"/>
                  <p:cNvSpPr/>
                  <p:nvPr/>
                </p:nvSpPr>
                <p:spPr>
                  <a:xfrm>
                    <a:off x="437312" y="3456222"/>
                    <a:ext cx="524021" cy="513339"/>
                  </a:xfrm>
                  <a:prstGeom prst="flowChartConnector">
                    <a:avLst/>
                  </a:prstGeom>
                  <a:solidFill>
                    <a:srgbClr val="E1EFD8"/>
                  </a:solidFill>
                  <a:ln w="12700" cap="flat" cmpd="sng">
                    <a:solidFill>
                      <a:srgbClr val="E1EFD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pt-PT" sz="1800" dirty="0">
                      <a:solidFill>
                        <a:srgbClr val="274B97"/>
                      </a:solidFill>
                      <a:latin typeface="Calibri"/>
                      <a:ea typeface="Calibri"/>
                      <a:cs typeface="Calibri"/>
                    </a:endParaRPr>
                  </a:p>
                </p:txBody>
              </p:sp>
              <p:grpSp>
                <p:nvGrpSpPr>
                  <p:cNvPr id="101" name="Google Shape;101;p2"/>
                  <p:cNvGrpSpPr/>
                  <p:nvPr/>
                </p:nvGrpSpPr>
                <p:grpSpPr>
                  <a:xfrm>
                    <a:off x="454844" y="5278308"/>
                    <a:ext cx="524021" cy="513339"/>
                    <a:chOff x="3019151" y="3632246"/>
                    <a:chExt cx="666584" cy="609169"/>
                  </a:xfrm>
                </p:grpSpPr>
                <p:sp>
                  <p:nvSpPr>
                    <p:cNvPr id="102" name="Google Shape;102;p2"/>
                    <p:cNvSpPr/>
                    <p:nvPr/>
                  </p:nvSpPr>
                  <p:spPr>
                    <a:xfrm>
                      <a:off x="3019151" y="3632246"/>
                      <a:ext cx="666584" cy="609169"/>
                    </a:xfrm>
                    <a:prstGeom prst="flowChartConnector">
                      <a:avLst/>
                    </a:prstGeom>
                    <a:solidFill>
                      <a:srgbClr val="E1EFD8"/>
                    </a:solidFill>
                    <a:ln w="12700" cap="flat" cmpd="sng">
                      <a:solidFill>
                        <a:srgbClr val="E1EFD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pt-PT" sz="1800" dirty="0">
                        <a:solidFill>
                          <a:srgbClr val="274B97"/>
                        </a:solidFill>
                        <a:latin typeface="Calibri"/>
                        <a:ea typeface="Calibri"/>
                        <a:cs typeface="Calibri"/>
                      </a:endParaRPr>
                    </a:p>
                  </p:txBody>
                </p:sp>
                <p:pic>
                  <p:nvPicPr>
                    <p:cNvPr id="103" name="Google Shape;103;p2" descr="Viva-voz com preenchimento sólido"/>
                    <p:cNvPicPr preferRelativeResize="0"/>
                    <p:nvPr/>
                  </p:nvPicPr>
                  <p:blipFill rotWithShape="1">
                    <a:blip r:embed="rId4">
                      <a:alphaModFix/>
                    </a:blip>
                    <a:srcRect/>
                    <a:stretch/>
                  </p:blipFill>
                  <p:spPr>
                    <a:xfrm>
                      <a:off x="3123842" y="3704699"/>
                      <a:ext cx="457200" cy="457200"/>
                    </a:xfrm>
                    <a:prstGeom prst="rect">
                      <a:avLst/>
                    </a:prstGeom>
                    <a:noFill/>
                    <a:ln>
                      <a:noFill/>
                    </a:ln>
                  </p:spPr>
                </p:pic>
              </p:grpSp>
              <p:grpSp>
                <p:nvGrpSpPr>
                  <p:cNvPr id="104" name="Google Shape;104;p2"/>
                  <p:cNvGrpSpPr/>
                  <p:nvPr/>
                </p:nvGrpSpPr>
                <p:grpSpPr>
                  <a:xfrm>
                    <a:off x="445123" y="4686117"/>
                    <a:ext cx="524021" cy="513339"/>
                    <a:chOff x="3199520" y="4578792"/>
                    <a:chExt cx="524021" cy="513339"/>
                  </a:xfrm>
                </p:grpSpPr>
                <p:sp>
                  <p:nvSpPr>
                    <p:cNvPr id="105" name="Google Shape;105;p2"/>
                    <p:cNvSpPr/>
                    <p:nvPr/>
                  </p:nvSpPr>
                  <p:spPr>
                    <a:xfrm>
                      <a:off x="3199520" y="4578792"/>
                      <a:ext cx="524021" cy="513339"/>
                    </a:xfrm>
                    <a:prstGeom prst="flowChartConnector">
                      <a:avLst/>
                    </a:prstGeom>
                    <a:solidFill>
                      <a:srgbClr val="E1EFD8"/>
                    </a:solidFill>
                    <a:ln w="12700" cap="flat" cmpd="sng">
                      <a:solidFill>
                        <a:srgbClr val="E1EFD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pt-PT" sz="1800" dirty="0">
                        <a:solidFill>
                          <a:srgbClr val="274B97"/>
                        </a:solidFill>
                        <a:latin typeface="Calibri"/>
                        <a:ea typeface="Calibri"/>
                        <a:cs typeface="Calibri"/>
                      </a:endParaRPr>
                    </a:p>
                  </p:txBody>
                </p:sp>
                <p:pic>
                  <p:nvPicPr>
                    <p:cNvPr id="106" name="Google Shape;106;p2" descr="Envelope com preenchimento sólido"/>
                    <p:cNvPicPr preferRelativeResize="0"/>
                    <p:nvPr/>
                  </p:nvPicPr>
                  <p:blipFill rotWithShape="1">
                    <a:blip r:embed="rId5">
                      <a:alphaModFix/>
                    </a:blip>
                    <a:srcRect/>
                    <a:stretch/>
                  </p:blipFill>
                  <p:spPr>
                    <a:xfrm>
                      <a:off x="3255819" y="4637725"/>
                      <a:ext cx="411422" cy="411422"/>
                    </a:xfrm>
                    <a:prstGeom prst="rect">
                      <a:avLst/>
                    </a:prstGeom>
                    <a:noFill/>
                    <a:ln>
                      <a:noFill/>
                    </a:ln>
                  </p:spPr>
                </p:pic>
              </p:grpSp>
              <p:sp>
                <p:nvSpPr>
                  <p:cNvPr id="107" name="Google Shape;107;p2"/>
                  <p:cNvSpPr txBox="1"/>
                  <p:nvPr/>
                </p:nvSpPr>
                <p:spPr>
                  <a:xfrm>
                    <a:off x="1011750" y="3532274"/>
                    <a:ext cx="510422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1800" i="0">
                        <a:solidFill>
                          <a:srgbClr val="274B97"/>
                        </a:solidFill>
                        <a:latin typeface="Century Gothic"/>
                        <a:ea typeface="Telex"/>
                        <a:cs typeface="Telex"/>
                        <a:sym typeface="Telex"/>
                      </a:rPr>
                      <a:t>Endereço completo</a:t>
                    </a:r>
                    <a:endParaRPr lang="pt-PT" sz="1800" dirty="0">
                      <a:solidFill>
                        <a:srgbClr val="274B97"/>
                      </a:solidFill>
                      <a:latin typeface="Century Gothic"/>
                      <a:ea typeface="Calibri"/>
                      <a:cs typeface="Calibri"/>
                    </a:endParaRPr>
                  </a:p>
                </p:txBody>
              </p:sp>
              <p:sp>
                <p:nvSpPr>
                  <p:cNvPr id="108" name="Google Shape;108;p2"/>
                  <p:cNvSpPr txBox="1"/>
                  <p:nvPr/>
                </p:nvSpPr>
                <p:spPr>
                  <a:xfrm>
                    <a:off x="987135" y="4184475"/>
                    <a:ext cx="416135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1800">
                        <a:solidFill>
                          <a:srgbClr val="274B97"/>
                        </a:solidFill>
                        <a:latin typeface="Century Gothic"/>
                        <a:ea typeface="Calibri"/>
                        <a:cs typeface="Calibri"/>
                        <a:sym typeface="Calibri"/>
                      </a:rPr>
                      <a:t>Nome do responsável</a:t>
                    </a:r>
                    <a:endParaRPr lang="pt-PT" sz="1800" dirty="0">
                      <a:solidFill>
                        <a:srgbClr val="274B97"/>
                      </a:solidFill>
                      <a:latin typeface="Century Gothic"/>
                      <a:ea typeface="Calibri"/>
                      <a:cs typeface="Calibri"/>
                    </a:endParaRPr>
                  </a:p>
                </p:txBody>
              </p:sp>
              <p:sp>
                <p:nvSpPr>
                  <p:cNvPr id="109" name="Google Shape;109;p2"/>
                  <p:cNvSpPr txBox="1"/>
                  <p:nvPr/>
                </p:nvSpPr>
                <p:spPr>
                  <a:xfrm>
                    <a:off x="987135" y="4786390"/>
                    <a:ext cx="548127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1800" dirty="0" err="1">
                        <a:solidFill>
                          <a:srgbClr val="274B97"/>
                        </a:solidFill>
                        <a:latin typeface="Century Gothic"/>
                        <a:ea typeface="Telex"/>
                        <a:cs typeface="Telex"/>
                        <a:sym typeface="Telex"/>
                      </a:rPr>
                      <a:t>email</a:t>
                    </a:r>
                    <a:endParaRPr lang="pt-PT" sz="1800" dirty="0" err="1">
                      <a:solidFill>
                        <a:srgbClr val="274B97"/>
                      </a:solidFill>
                      <a:latin typeface="Century Gothic"/>
                      <a:ea typeface="Calibri"/>
                      <a:cs typeface="Calibri"/>
                    </a:endParaRPr>
                  </a:p>
                </p:txBody>
              </p:sp>
              <p:sp>
                <p:nvSpPr>
                  <p:cNvPr id="110" name="Google Shape;110;p2"/>
                  <p:cNvSpPr txBox="1"/>
                  <p:nvPr/>
                </p:nvSpPr>
                <p:spPr>
                  <a:xfrm>
                    <a:off x="973066" y="5389009"/>
                    <a:ext cx="165282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1800">
                        <a:solidFill>
                          <a:srgbClr val="274B97"/>
                        </a:solidFill>
                        <a:latin typeface="Calibri"/>
                        <a:ea typeface="Calibri"/>
                        <a:cs typeface="Calibri"/>
                        <a:sym typeface="Calibri"/>
                      </a:rPr>
                      <a:t>Telefone </a:t>
                    </a:r>
                    <a:r>
                      <a:rPr lang="pt-BR" sz="1800">
                        <a:solidFill>
                          <a:srgbClr val="274B97"/>
                        </a:solidFill>
                        <a:latin typeface="Century Gothic"/>
                        <a:ea typeface="Calibri"/>
                        <a:cs typeface="Calibri"/>
                        <a:sym typeface="Calibri"/>
                      </a:rPr>
                      <a:t>fixo</a:t>
                    </a:r>
                    <a:endParaRPr lang="pt-PT">
                      <a:solidFill>
                        <a:srgbClr val="274B97"/>
                      </a:solidFill>
                      <a:latin typeface="Century Gothic"/>
                    </a:endParaRPr>
                  </a:p>
                </p:txBody>
              </p:sp>
            </p:grpSp>
            <p:pic>
              <p:nvPicPr>
                <p:cNvPr id="111" name="Google Shape;111;p2"/>
                <p:cNvPicPr preferRelativeResize="0"/>
                <p:nvPr/>
              </p:nvPicPr>
              <p:blipFill rotWithShape="1">
                <a:blip r:embed="rId6">
                  <a:alphaModFix/>
                </a:blip>
                <a:srcRect/>
                <a:stretch/>
              </p:blipFill>
              <p:spPr>
                <a:xfrm>
                  <a:off x="463097" y="3829007"/>
                  <a:ext cx="372167" cy="371440"/>
                </a:xfrm>
                <a:prstGeom prst="rect">
                  <a:avLst/>
                </a:prstGeom>
                <a:noFill/>
                <a:ln>
                  <a:noFill/>
                </a:ln>
              </p:spPr>
            </p:pic>
          </p:grpSp>
          <p:grpSp>
            <p:nvGrpSpPr>
              <p:cNvPr id="112" name="Google Shape;112;p2"/>
              <p:cNvGrpSpPr/>
              <p:nvPr/>
            </p:nvGrpSpPr>
            <p:grpSpPr>
              <a:xfrm>
                <a:off x="425371" y="6150391"/>
                <a:ext cx="524021" cy="513339"/>
                <a:chOff x="3802128" y="3535858"/>
                <a:chExt cx="524021" cy="513339"/>
              </a:xfrm>
            </p:grpSpPr>
            <p:sp>
              <p:nvSpPr>
                <p:cNvPr id="113" name="Google Shape;113;p2"/>
                <p:cNvSpPr/>
                <p:nvPr/>
              </p:nvSpPr>
              <p:spPr>
                <a:xfrm>
                  <a:off x="3802128" y="3535858"/>
                  <a:ext cx="524021" cy="513339"/>
                </a:xfrm>
                <a:prstGeom prst="flowChartConnector">
                  <a:avLst/>
                </a:prstGeom>
                <a:solidFill>
                  <a:srgbClr val="E1EFD8"/>
                </a:solidFill>
                <a:ln w="12700" cap="flat" cmpd="sng">
                  <a:solidFill>
                    <a:srgbClr val="E1EFD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800">
                      <a:solidFill>
                        <a:srgbClr val="274B97"/>
                      </a:solidFill>
                      <a:latin typeface="Calibri"/>
                      <a:ea typeface="Calibri"/>
                      <a:cs typeface="Calibri"/>
                      <a:sym typeface="Calibri"/>
                    </a:rPr>
                    <a:t>v</a:t>
                  </a:r>
                  <a:endParaRPr lang="pt-PT">
                    <a:solidFill>
                      <a:srgbClr val="274B97"/>
                    </a:solidFill>
                  </a:endParaRPr>
                </a:p>
              </p:txBody>
            </p:sp>
            <p:pic>
              <p:nvPicPr>
                <p:cNvPr id="114" name="Google Shape;114;p2"/>
                <p:cNvPicPr preferRelativeResize="0"/>
                <p:nvPr/>
              </p:nvPicPr>
              <p:blipFill rotWithShape="1">
                <a:blip r:embed="rId7">
                  <a:alphaModFix/>
                </a:blip>
                <a:srcRect/>
                <a:stretch/>
              </p:blipFill>
              <p:spPr>
                <a:xfrm>
                  <a:off x="3871824" y="3580533"/>
                  <a:ext cx="402596" cy="402596"/>
                </a:xfrm>
                <a:prstGeom prst="rect">
                  <a:avLst/>
                </a:prstGeom>
                <a:noFill/>
                <a:ln>
                  <a:noFill/>
                </a:ln>
              </p:spPr>
            </p:pic>
          </p:grpSp>
          <p:sp>
            <p:nvSpPr>
              <p:cNvPr id="115" name="Google Shape;115;p2"/>
              <p:cNvSpPr txBox="1"/>
              <p:nvPr/>
            </p:nvSpPr>
            <p:spPr>
              <a:xfrm>
                <a:off x="967165" y="6273843"/>
                <a:ext cx="302610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1800">
                    <a:solidFill>
                      <a:srgbClr val="274B97"/>
                    </a:solidFill>
                    <a:latin typeface="Calibri"/>
                    <a:ea typeface="Calibri"/>
                    <a:cs typeface="Calibri"/>
                    <a:sym typeface="Calibri"/>
                  </a:rPr>
                  <a:t>Celular ou </a:t>
                </a:r>
                <a:r>
                  <a:rPr lang="pt-BR" sz="1800">
                    <a:solidFill>
                      <a:srgbClr val="274B97"/>
                    </a:solidFill>
                    <a:latin typeface="Century Gothic"/>
                    <a:ea typeface="Calibri"/>
                    <a:cs typeface="Calibri"/>
                    <a:sym typeface="Calibri"/>
                  </a:rPr>
                  <a:t>WhatsApp</a:t>
                </a:r>
                <a:endParaRPr lang="pt-PT" sz="1800" dirty="0">
                  <a:solidFill>
                    <a:srgbClr val="274B97"/>
                  </a:solidFill>
                  <a:latin typeface="Century Gothic"/>
                  <a:ea typeface="Calibri"/>
                  <a:cs typeface="Calibri"/>
                </a:endParaRPr>
              </a:p>
            </p:txBody>
          </p:sp>
        </p:grpSp>
        <p:pic>
          <p:nvPicPr>
            <p:cNvPr id="116" name="Google Shape;116;p2" descr="Perfil masculino com preenchimento sólido"/>
            <p:cNvPicPr preferRelativeResize="0"/>
            <p:nvPr/>
          </p:nvPicPr>
          <p:blipFill rotWithShape="1">
            <a:blip r:embed="rId8">
              <a:alphaModFix/>
            </a:blip>
            <a:srcRect/>
            <a:stretch/>
          </p:blipFill>
          <p:spPr>
            <a:xfrm>
              <a:off x="481452" y="3978020"/>
              <a:ext cx="457200" cy="457200"/>
            </a:xfrm>
            <a:prstGeom prst="rect">
              <a:avLst/>
            </a:prstGeom>
            <a:noFill/>
            <a:ln>
              <a:noFill/>
            </a:ln>
          </p:spPr>
        </p:pic>
      </p:grpSp>
      <p:sp>
        <p:nvSpPr>
          <p:cNvPr id="117" name="Google Shape;117;p2"/>
          <p:cNvSpPr/>
          <p:nvPr/>
        </p:nvSpPr>
        <p:spPr>
          <a:xfrm>
            <a:off x="6612366" y="376211"/>
            <a:ext cx="5104200" cy="6481800"/>
          </a:xfrm>
          <a:prstGeom prst="roundRect">
            <a:avLst>
              <a:gd name="adj" fmla="val 16667"/>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algn="ctr">
              <a:buClr>
                <a:schemeClr val="dk1"/>
              </a:buClr>
              <a:buSzPts val="1100"/>
            </a:pPr>
            <a:r>
              <a:rPr lang="pt-BR" sz="2800" dirty="0">
                <a:solidFill>
                  <a:srgbClr val="FFC000"/>
                </a:solidFill>
                <a:latin typeface="Calibri"/>
                <a:ea typeface="Calibri"/>
                <a:cs typeface="Calibri"/>
                <a:sym typeface="Calibri"/>
              </a:rPr>
              <a:t>Insira uma foto da biblioteca vista da </a:t>
            </a:r>
            <a:r>
              <a:rPr lang="pt-BR" sz="2800">
                <a:solidFill>
                  <a:srgbClr val="FFC000"/>
                </a:solidFill>
                <a:latin typeface="Calibri"/>
                <a:ea typeface="Calibri"/>
                <a:cs typeface="Calibri"/>
                <a:sym typeface="Calibri"/>
              </a:rPr>
              <a:t>rua. Indique</a:t>
            </a:r>
            <a:r>
              <a:rPr lang="pt-BR" sz="2800" dirty="0">
                <a:solidFill>
                  <a:srgbClr val="FFC000"/>
                </a:solidFill>
                <a:latin typeface="Calibri"/>
                <a:ea typeface="Calibri"/>
                <a:cs typeface="Calibri"/>
                <a:sym typeface="Calibri"/>
              </a:rPr>
              <a:t> a data em que a foto foi feita. </a:t>
            </a:r>
            <a:endParaRPr sz="2800" dirty="0">
              <a:solidFill>
                <a:srgbClr val="FFC000"/>
              </a:solidFill>
              <a:latin typeface="Calibri"/>
              <a:ea typeface="Calibri"/>
              <a:cs typeface="Calibri"/>
              <a:sym typeface="Calibri"/>
            </a:endParaRPr>
          </a:p>
          <a:p>
            <a:pPr marL="0" lvl="0" indent="0" algn="ctr" rtl="0">
              <a:spcBef>
                <a:spcPts val="0"/>
              </a:spcBef>
              <a:spcAft>
                <a:spcPts val="0"/>
              </a:spcAft>
              <a:buClr>
                <a:schemeClr val="dk1"/>
              </a:buClr>
              <a:buSzPts val="1100"/>
              <a:buFont typeface="Arial"/>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pic>
        <p:nvPicPr>
          <p:cNvPr id="2" name="Imagem 1" descr="Uma imagem com clipart, desenho, Gráficos, design&#10;&#10;Os conteúdos gerados por IA poderão estar incorretos.">
            <a:extLst>
              <a:ext uri="{FF2B5EF4-FFF2-40B4-BE49-F238E27FC236}">
                <a16:creationId xmlns:a16="http://schemas.microsoft.com/office/drawing/2014/main" id="{6F7C39C8-522C-C6FD-D838-11F23035C2E5}"/>
              </a:ext>
            </a:extLst>
          </p:cNvPr>
          <p:cNvPicPr>
            <a:picLocks noChangeAspect="1"/>
          </p:cNvPicPr>
          <p:nvPr/>
        </p:nvPicPr>
        <p:blipFill>
          <a:blip r:embed="rId3"/>
          <a:stretch>
            <a:fillRect/>
          </a:stretch>
        </p:blipFill>
        <p:spPr>
          <a:xfrm>
            <a:off x="0" y="0"/>
            <a:ext cx="12192000" cy="6858000"/>
          </a:xfrm>
          <a:prstGeom prst="rect">
            <a:avLst/>
          </a:prstGeom>
        </p:spPr>
      </p:pic>
      <p:sp>
        <p:nvSpPr>
          <p:cNvPr id="126" name="Google Shape;126;p3"/>
          <p:cNvSpPr txBox="1"/>
          <p:nvPr/>
        </p:nvSpPr>
        <p:spPr>
          <a:xfrm>
            <a:off x="628064" y="1715350"/>
            <a:ext cx="6554668" cy="2308284"/>
          </a:xfrm>
          <a:prstGeom prst="rect">
            <a:avLst/>
          </a:prstGeom>
          <a:noFill/>
          <a:ln>
            <a:noFill/>
          </a:ln>
        </p:spPr>
        <p:txBody>
          <a:bodyPr spcFirstLastPara="1" wrap="square" lIns="91425" tIns="45700" rIns="91425" bIns="45700" anchor="t" anchorCtr="0">
            <a:spAutoFit/>
          </a:bodyPr>
          <a:lstStyle/>
          <a:p>
            <a:r>
              <a:rPr lang="pt-BR" sz="1800">
                <a:solidFill>
                  <a:srgbClr val="274B97"/>
                </a:solidFill>
                <a:latin typeface="Century Gothic"/>
                <a:ea typeface="Calibri"/>
                <a:cs typeface="Calibri"/>
                <a:sym typeface="Calibri"/>
              </a:rPr>
              <a:t>Escreva aqui seu texto Escreva aqui seu texto Escreva aqui. Escreva aqui seu texto Escreva aqui seu texto Escreva aqui. Escreva aqui seu texto Escreva aqui seu texto Escreva aqui</a:t>
            </a:r>
            <a:endParaRPr lang="pt-PT">
              <a:solidFill>
                <a:srgbClr val="274B97"/>
              </a:solidFill>
              <a:latin typeface="Century Gothic"/>
            </a:endParaRPr>
          </a:p>
          <a:p>
            <a:r>
              <a:rPr lang="pt-BR" sz="1800">
                <a:solidFill>
                  <a:srgbClr val="274B97"/>
                </a:solidFill>
                <a:latin typeface="Century Gothic"/>
                <a:ea typeface="Calibri"/>
                <a:cs typeface="Calibri"/>
                <a:sym typeface="Calibri"/>
              </a:rPr>
              <a:t>Escreva aqui seu texto Escreva aqui seu texto Escreva aqui. Escreva aqui seu texto Escreva aqui seu texto Escreva aqui. Escreva aqui seu texto Escreva aqui seu texto Escreva aqui. </a:t>
            </a:r>
            <a:endParaRPr lang="pt-BR" dirty="0">
              <a:solidFill>
                <a:srgbClr val="274B97"/>
              </a:solidFill>
              <a:ea typeface="Calibri"/>
            </a:endParaRPr>
          </a:p>
        </p:txBody>
      </p:sp>
      <p:sp>
        <p:nvSpPr>
          <p:cNvPr id="127" name="Google Shape;127;p3"/>
          <p:cNvSpPr txBox="1"/>
          <p:nvPr/>
        </p:nvSpPr>
        <p:spPr>
          <a:xfrm>
            <a:off x="8352560" y="2653151"/>
            <a:ext cx="3000000" cy="32008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2800">
                <a:solidFill>
                  <a:srgbClr val="FFC000"/>
                </a:solidFill>
                <a:latin typeface="Calibri"/>
                <a:ea typeface="Calibri"/>
                <a:cs typeface="Calibri"/>
                <a:sym typeface="Calibri"/>
              </a:rPr>
              <a:t>Insira uma foto que mostre o acervo da biblioteca. Indique a data em que a foto foi feita. </a:t>
            </a:r>
            <a:endParaRPr sz="2800">
              <a:solidFill>
                <a:srgbClr val="FFC000"/>
              </a:solidFill>
              <a:latin typeface="Calibri"/>
              <a:ea typeface="Calibri"/>
              <a:cs typeface="Calibri"/>
              <a:sym typeface="Calibri"/>
            </a:endParaRPr>
          </a:p>
          <a:p>
            <a:pPr marL="0" lvl="0" indent="0" algn="ctr" rtl="0">
              <a:spcBef>
                <a:spcPts val="0"/>
              </a:spcBef>
              <a:spcAft>
                <a:spcPts val="0"/>
              </a:spcAft>
              <a:buNone/>
            </a:pPr>
            <a:endParaRPr sz="2800">
              <a:solidFill>
                <a:srgbClr val="FFFF00"/>
              </a:solidFill>
              <a:latin typeface="Calibri"/>
              <a:ea typeface="Calibri"/>
              <a:cs typeface="Calibri"/>
              <a:sym typeface="Calibri"/>
            </a:endParaRPr>
          </a:p>
        </p:txBody>
      </p:sp>
      <p:cxnSp>
        <p:nvCxnSpPr>
          <p:cNvPr id="5" name="Google Shape;92;p2">
            <a:extLst>
              <a:ext uri="{FF2B5EF4-FFF2-40B4-BE49-F238E27FC236}">
                <a16:creationId xmlns:a16="http://schemas.microsoft.com/office/drawing/2014/main" id="{0053EF83-ED7A-37A9-131E-718EC9004665}"/>
              </a:ext>
            </a:extLst>
          </p:cNvPr>
          <p:cNvCxnSpPr/>
          <p:nvPr/>
        </p:nvCxnSpPr>
        <p:spPr>
          <a:xfrm rot="10800000" flipH="1">
            <a:off x="746085" y="1551924"/>
            <a:ext cx="5936203" cy="10752"/>
          </a:xfrm>
          <a:prstGeom prst="straightConnector1">
            <a:avLst/>
          </a:prstGeom>
          <a:noFill/>
          <a:ln w="19050" cap="flat" cmpd="sng">
            <a:solidFill>
              <a:srgbClr val="4CAA30"/>
            </a:solidFill>
            <a:prstDash val="solid"/>
            <a:miter lim="800000"/>
            <a:headEnd type="none" w="sm" len="sm"/>
            <a:tailEnd type="none" w="sm" len="sm"/>
          </a:ln>
        </p:spPr>
      </p:cxnSp>
      <p:sp>
        <p:nvSpPr>
          <p:cNvPr id="8" name="Google Shape;93;p2">
            <a:extLst>
              <a:ext uri="{FF2B5EF4-FFF2-40B4-BE49-F238E27FC236}">
                <a16:creationId xmlns:a16="http://schemas.microsoft.com/office/drawing/2014/main" id="{225BF97B-C376-CE5A-2C74-2AD84356C35C}"/>
              </a:ext>
            </a:extLst>
          </p:cNvPr>
          <p:cNvSpPr txBox="1"/>
          <p:nvPr/>
        </p:nvSpPr>
        <p:spPr>
          <a:xfrm>
            <a:off x="630496" y="592704"/>
            <a:ext cx="3507969" cy="10156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6000" b="1">
                <a:solidFill>
                  <a:srgbClr val="274B97"/>
                </a:solidFill>
                <a:latin typeface="Century Gothic"/>
                <a:ea typeface="Calibri"/>
                <a:cs typeface="Calibri"/>
                <a:sym typeface="Calibri"/>
              </a:rPr>
              <a:t>Acervo</a:t>
            </a:r>
            <a:endParaRPr lang="pt-BR" sz="6000" b="1">
              <a:solidFill>
                <a:srgbClr val="274B97"/>
              </a:solidFill>
              <a:latin typeface="Century Gothic"/>
              <a:ea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pic>
        <p:nvPicPr>
          <p:cNvPr id="3" name="Imagem 2" descr="Uma imagem com Gráficos, design gráfico, clipart, captura de ecrã&#10;&#10;Os conteúdos gerados por IA poderão estar incorretos.">
            <a:extLst>
              <a:ext uri="{FF2B5EF4-FFF2-40B4-BE49-F238E27FC236}">
                <a16:creationId xmlns:a16="http://schemas.microsoft.com/office/drawing/2014/main" id="{49CD52ED-13AE-060C-491F-BF9EC0009F1E}"/>
              </a:ext>
            </a:extLst>
          </p:cNvPr>
          <p:cNvPicPr>
            <a:picLocks noChangeAspect="1"/>
          </p:cNvPicPr>
          <p:nvPr/>
        </p:nvPicPr>
        <p:blipFill>
          <a:blip r:embed="rId3"/>
          <a:stretch>
            <a:fillRect/>
          </a:stretch>
        </p:blipFill>
        <p:spPr>
          <a:xfrm>
            <a:off x="0" y="0"/>
            <a:ext cx="12192000" cy="6858000"/>
          </a:xfrm>
          <a:prstGeom prst="rect">
            <a:avLst/>
          </a:prstGeom>
        </p:spPr>
      </p:pic>
      <p:sp>
        <p:nvSpPr>
          <p:cNvPr id="132" name="Google Shape;132;p4"/>
          <p:cNvSpPr txBox="1"/>
          <p:nvPr/>
        </p:nvSpPr>
        <p:spPr>
          <a:xfrm>
            <a:off x="4917669" y="247585"/>
            <a:ext cx="5245099" cy="10156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6000" b="1" dirty="0">
                <a:solidFill>
                  <a:srgbClr val="274B97"/>
                </a:solidFill>
                <a:latin typeface="Century Gothic"/>
                <a:ea typeface="Calibri"/>
                <a:cs typeface="Calibri"/>
                <a:sym typeface="Calibri"/>
              </a:rPr>
              <a:t>Espaço físico</a:t>
            </a:r>
            <a:endParaRPr lang="pt-PT" sz="6000" b="1">
              <a:solidFill>
                <a:srgbClr val="274B97"/>
              </a:solidFill>
              <a:latin typeface="Century Gothic"/>
            </a:endParaRPr>
          </a:p>
        </p:txBody>
      </p:sp>
      <p:sp>
        <p:nvSpPr>
          <p:cNvPr id="133" name="Google Shape;133;p4"/>
          <p:cNvSpPr txBox="1"/>
          <p:nvPr/>
        </p:nvSpPr>
        <p:spPr>
          <a:xfrm>
            <a:off x="4922761" y="2087045"/>
            <a:ext cx="5744105" cy="378561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2000" dirty="0">
                <a:solidFill>
                  <a:srgbClr val="274B97"/>
                </a:solidFill>
                <a:latin typeface="Century Gothic"/>
                <a:ea typeface="Calibri"/>
                <a:cs typeface="Calibri"/>
                <a:sym typeface="Calibri"/>
              </a:rPr>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endParaRPr>
              <a:solidFill>
                <a:srgbClr val="274B97"/>
              </a:solidFill>
              <a:latin typeface="Century Gothic"/>
            </a:endParaRPr>
          </a:p>
        </p:txBody>
      </p:sp>
      <p:cxnSp>
        <p:nvCxnSpPr>
          <p:cNvPr id="134" name="Google Shape;134;p4"/>
          <p:cNvCxnSpPr/>
          <p:nvPr/>
        </p:nvCxnSpPr>
        <p:spPr>
          <a:xfrm>
            <a:off x="4920843" y="1319737"/>
            <a:ext cx="6057587" cy="0"/>
          </a:xfrm>
          <a:prstGeom prst="straightConnector1">
            <a:avLst/>
          </a:prstGeom>
          <a:noFill/>
          <a:ln w="19050" cap="flat" cmpd="sng">
            <a:solidFill>
              <a:srgbClr val="4CAA30"/>
            </a:solidFill>
            <a:prstDash val="solid"/>
            <a:miter lim="800000"/>
            <a:headEnd type="none" w="sm" len="sm"/>
            <a:tailEnd type="none" w="sm" len="sm"/>
          </a:ln>
        </p:spPr>
      </p:cxnSp>
      <p:sp>
        <p:nvSpPr>
          <p:cNvPr id="136" name="Google Shape;136;p4"/>
          <p:cNvSpPr txBox="1"/>
          <p:nvPr/>
        </p:nvSpPr>
        <p:spPr>
          <a:xfrm>
            <a:off x="1108200" y="2606950"/>
            <a:ext cx="3000000" cy="2555100"/>
          </a:xfrm>
          <a:prstGeom prst="rect">
            <a:avLst/>
          </a:prstGeom>
          <a:noFill/>
          <a:ln>
            <a:noFill/>
          </a:ln>
        </p:spPr>
        <p:txBody>
          <a:bodyPr spcFirstLastPara="1" wrap="square" lIns="91425" tIns="91425" rIns="91425" bIns="91425" anchor="t" anchorCtr="0">
            <a:spAutoFit/>
          </a:bodyPr>
          <a:lstStyle/>
          <a:p>
            <a:pPr algn="ctr"/>
            <a:r>
              <a:rPr lang="pt-BR" sz="2800" dirty="0">
                <a:solidFill>
                  <a:srgbClr val="FFC000"/>
                </a:solidFill>
                <a:latin typeface="Calibri"/>
                <a:ea typeface="Calibri"/>
                <a:cs typeface="Calibri"/>
                <a:sym typeface="Calibri"/>
              </a:rPr>
              <a:t>Mostre aqui os espaços da </a:t>
            </a:r>
            <a:r>
              <a:rPr lang="pt-BR" sz="2800">
                <a:solidFill>
                  <a:srgbClr val="FFC000"/>
                </a:solidFill>
                <a:latin typeface="Calibri"/>
                <a:ea typeface="Calibri"/>
                <a:cs typeface="Calibri"/>
                <a:sym typeface="Calibri"/>
              </a:rPr>
              <a:t>biblioteca. Indique</a:t>
            </a:r>
            <a:r>
              <a:rPr lang="pt-BR" sz="2800" dirty="0">
                <a:solidFill>
                  <a:srgbClr val="FFC000"/>
                </a:solidFill>
                <a:latin typeface="Calibri"/>
                <a:ea typeface="Calibri"/>
                <a:cs typeface="Calibri"/>
                <a:sym typeface="Calibri"/>
              </a:rPr>
              <a:t> a data em que a foto foi feita. </a:t>
            </a:r>
            <a:endParaRPr sz="2800" dirty="0">
              <a:solidFill>
                <a:srgbClr val="FFC000"/>
              </a:solidFill>
              <a:latin typeface="Calibri"/>
              <a:ea typeface="Calibri"/>
              <a:cs typeface="Calibri"/>
              <a:sym typeface="Calibri"/>
            </a:endParaRPr>
          </a:p>
          <a:p>
            <a:pPr marL="0" lvl="0" indent="0" algn="ctr" rtl="0">
              <a:spcBef>
                <a:spcPts val="0"/>
              </a:spcBef>
              <a:spcAft>
                <a:spcPts val="0"/>
              </a:spcAft>
              <a:buNone/>
            </a:pPr>
            <a:endParaRPr>
              <a:solidFill>
                <a:srgbClr val="FFFF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pic>
        <p:nvPicPr>
          <p:cNvPr id="9" name="Imagem 8" descr="Uma imagem com clipart, desenho, Gráficos, design&#10;&#10;Os conteúdos gerados por IA poderão estar incorretos.">
            <a:extLst>
              <a:ext uri="{FF2B5EF4-FFF2-40B4-BE49-F238E27FC236}">
                <a16:creationId xmlns:a16="http://schemas.microsoft.com/office/drawing/2014/main" id="{963FFA7C-7E43-DCBC-11EE-74BCD11C37AB}"/>
              </a:ext>
            </a:extLst>
          </p:cNvPr>
          <p:cNvPicPr>
            <a:picLocks noChangeAspect="1"/>
          </p:cNvPicPr>
          <p:nvPr/>
        </p:nvPicPr>
        <p:blipFill>
          <a:blip r:embed="rId3"/>
          <a:stretch>
            <a:fillRect/>
          </a:stretch>
        </p:blipFill>
        <p:spPr>
          <a:xfrm>
            <a:off x="0" y="0"/>
            <a:ext cx="12192000" cy="6858000"/>
          </a:xfrm>
          <a:prstGeom prst="rect">
            <a:avLst/>
          </a:prstGeom>
        </p:spPr>
      </p:pic>
      <p:sp>
        <p:nvSpPr>
          <p:cNvPr id="142" name="Google Shape;142;p5"/>
          <p:cNvSpPr txBox="1"/>
          <p:nvPr/>
        </p:nvSpPr>
        <p:spPr>
          <a:xfrm>
            <a:off x="2490918" y="4210501"/>
            <a:ext cx="9370923" cy="2246729"/>
          </a:xfrm>
          <a:prstGeom prst="rect">
            <a:avLst/>
          </a:prstGeom>
          <a:noFill/>
          <a:ln>
            <a:noFill/>
          </a:ln>
        </p:spPr>
        <p:txBody>
          <a:bodyPr spcFirstLastPara="1" wrap="square" lIns="91425" tIns="45700" rIns="91425" bIns="45700" anchor="t" anchorCtr="0">
            <a:spAutoFit/>
          </a:bodyPr>
          <a:lstStyle/>
          <a:p>
            <a:r>
              <a:rPr lang="pt-BR" sz="2000">
                <a:solidFill>
                  <a:srgbClr val="274B97"/>
                </a:solidFill>
                <a:latin typeface="Century Gothic"/>
                <a:ea typeface="Calibri"/>
                <a:cs typeface="Calibri"/>
                <a:sym typeface="Calibri"/>
              </a:rPr>
              <a:t>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endParaRPr lang="pt-PT">
              <a:solidFill>
                <a:srgbClr val="274B97"/>
              </a:solidFill>
              <a:latin typeface="Century Gothic"/>
            </a:endParaRPr>
          </a:p>
          <a:p>
            <a:r>
              <a:rPr lang="pt-BR" sz="2000">
                <a:solidFill>
                  <a:srgbClr val="274B97"/>
                </a:solidFill>
                <a:latin typeface="Century Gothic"/>
                <a:ea typeface="Calibri"/>
                <a:cs typeface="Calibri"/>
                <a:sym typeface="Calibri"/>
              </a:rPr>
              <a:t>Escreva seu texto aqui Escreva seu texto aqui Escreva seu texto aqui Escreva seu texto aqui. Escreva seu texto aqui Escreva seu texto aqui Escreva seu texto aqui Escreva seu texto aqui. Escreva seu texto aqui </a:t>
            </a:r>
            <a:endParaRPr lang="pt-BR" sz="2000">
              <a:solidFill>
                <a:srgbClr val="274B97"/>
              </a:solidFill>
              <a:latin typeface="Century Gothic"/>
              <a:ea typeface="Calibri"/>
              <a:cs typeface="Calibri"/>
            </a:endParaRPr>
          </a:p>
        </p:txBody>
      </p:sp>
      <p:sp>
        <p:nvSpPr>
          <p:cNvPr id="143" name="Google Shape;143;p5"/>
          <p:cNvSpPr txBox="1"/>
          <p:nvPr/>
        </p:nvSpPr>
        <p:spPr>
          <a:xfrm>
            <a:off x="979851" y="2918927"/>
            <a:ext cx="3300496" cy="10156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6000" b="1">
                <a:solidFill>
                  <a:srgbClr val="274B97"/>
                </a:solidFill>
                <a:latin typeface="Century Gothic"/>
                <a:ea typeface="Calibri"/>
                <a:cs typeface="Calibri"/>
                <a:sym typeface="Calibri"/>
              </a:rPr>
              <a:t>Serviços</a:t>
            </a:r>
            <a:endParaRPr sz="6000" b="1">
              <a:solidFill>
                <a:srgbClr val="274B97"/>
              </a:solidFill>
              <a:latin typeface="Century Gothic"/>
            </a:endParaRPr>
          </a:p>
        </p:txBody>
      </p:sp>
      <p:sp>
        <p:nvSpPr>
          <p:cNvPr id="150" name="Google Shape;150;p5"/>
          <p:cNvSpPr txBox="1"/>
          <p:nvPr/>
        </p:nvSpPr>
        <p:spPr>
          <a:xfrm>
            <a:off x="5324327" y="2665577"/>
            <a:ext cx="6422100" cy="1323409"/>
          </a:xfrm>
          <a:prstGeom prst="rect">
            <a:avLst/>
          </a:prstGeom>
          <a:noFill/>
          <a:ln>
            <a:noFill/>
          </a:ln>
        </p:spPr>
        <p:txBody>
          <a:bodyPr spcFirstLastPara="1" wrap="square" lIns="91425" tIns="91425" rIns="91425" bIns="91425" anchor="t" anchorCtr="0">
            <a:spAutoFit/>
          </a:bodyPr>
          <a:lstStyle/>
          <a:p>
            <a:r>
              <a:rPr lang="pt-BR" sz="1600" dirty="0">
                <a:solidFill>
                  <a:srgbClr val="FFC000"/>
                </a:solidFill>
                <a:latin typeface="Calibri"/>
                <a:ea typeface="Calibri"/>
                <a:cs typeface="Calibri"/>
                <a:sym typeface="Calibri"/>
              </a:rPr>
              <a:t>Substitua as fotos acima por imagens que mostram os serviços oferecidos pela </a:t>
            </a:r>
            <a:r>
              <a:rPr lang="pt-BR" sz="1600">
                <a:solidFill>
                  <a:srgbClr val="FFC000"/>
                </a:solidFill>
                <a:latin typeface="Calibri"/>
                <a:ea typeface="Calibri"/>
                <a:cs typeface="Calibri"/>
                <a:sym typeface="Calibri"/>
              </a:rPr>
              <a:t>biblioteca. Indique</a:t>
            </a:r>
            <a:r>
              <a:rPr lang="pt-BR" sz="1600" dirty="0">
                <a:solidFill>
                  <a:srgbClr val="FFC000"/>
                </a:solidFill>
                <a:latin typeface="Calibri"/>
                <a:ea typeface="Calibri"/>
                <a:cs typeface="Calibri"/>
                <a:sym typeface="Calibri"/>
              </a:rPr>
              <a:t> a data em que a foto foi feita. </a:t>
            </a:r>
            <a:endParaRPr sz="1600" dirty="0">
              <a:solidFill>
                <a:srgbClr val="FFC000"/>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100">
              <a:solidFill>
                <a:srgbClr val="FFFF00"/>
              </a:solidFill>
              <a:latin typeface="Calibri"/>
              <a:ea typeface="Calibri"/>
              <a:cs typeface="Calibri"/>
              <a:sym typeface="Calibri"/>
            </a:endParaRPr>
          </a:p>
          <a:p>
            <a:pPr marL="0" lvl="0" indent="0" algn="l" rtl="0">
              <a:spcBef>
                <a:spcPts val="0"/>
              </a:spcBef>
              <a:spcAft>
                <a:spcPts val="0"/>
              </a:spcAft>
              <a:buNone/>
            </a:pPr>
            <a:endParaRPr sz="2100">
              <a:solidFill>
                <a:srgbClr val="FFFF00"/>
              </a:solidFill>
              <a:latin typeface="Calibri"/>
              <a:ea typeface="Calibri"/>
              <a:cs typeface="Calibri"/>
              <a:sym typeface="Calibri"/>
            </a:endParaRPr>
          </a:p>
        </p:txBody>
      </p:sp>
      <p:sp>
        <p:nvSpPr>
          <p:cNvPr id="5" name="Oval 4">
            <a:extLst>
              <a:ext uri="{FF2B5EF4-FFF2-40B4-BE49-F238E27FC236}">
                <a16:creationId xmlns:a16="http://schemas.microsoft.com/office/drawing/2014/main" id="{D9575BCA-88CE-3FEE-08ED-7F9570D8B68A}"/>
              </a:ext>
            </a:extLst>
          </p:cNvPr>
          <p:cNvSpPr/>
          <p:nvPr/>
        </p:nvSpPr>
        <p:spPr>
          <a:xfrm>
            <a:off x="752612" y="311319"/>
            <a:ext cx="2152984" cy="216823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6" name="Oval 5">
            <a:extLst>
              <a:ext uri="{FF2B5EF4-FFF2-40B4-BE49-F238E27FC236}">
                <a16:creationId xmlns:a16="http://schemas.microsoft.com/office/drawing/2014/main" id="{36013E90-094B-6C70-D17C-1CDF62B36719}"/>
              </a:ext>
            </a:extLst>
          </p:cNvPr>
          <p:cNvSpPr/>
          <p:nvPr/>
        </p:nvSpPr>
        <p:spPr>
          <a:xfrm>
            <a:off x="3661091" y="311319"/>
            <a:ext cx="2152984" cy="216823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7" name="Oval 6">
            <a:extLst>
              <a:ext uri="{FF2B5EF4-FFF2-40B4-BE49-F238E27FC236}">
                <a16:creationId xmlns:a16="http://schemas.microsoft.com/office/drawing/2014/main" id="{6F050210-B715-529E-EE92-FD5133C2E1EC}"/>
              </a:ext>
            </a:extLst>
          </p:cNvPr>
          <p:cNvSpPr/>
          <p:nvPr/>
        </p:nvSpPr>
        <p:spPr>
          <a:xfrm>
            <a:off x="6569570" y="311319"/>
            <a:ext cx="2152984" cy="216823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11" name="Google Shape;134;p4">
            <a:extLst>
              <a:ext uri="{FF2B5EF4-FFF2-40B4-BE49-F238E27FC236}">
                <a16:creationId xmlns:a16="http://schemas.microsoft.com/office/drawing/2014/main" id="{34BE8EA2-650B-B0DD-7D5B-EEC0E6A4115A}"/>
              </a:ext>
            </a:extLst>
          </p:cNvPr>
          <p:cNvCxnSpPr/>
          <p:nvPr/>
        </p:nvCxnSpPr>
        <p:spPr>
          <a:xfrm>
            <a:off x="1143040" y="3992103"/>
            <a:ext cx="6057587" cy="0"/>
          </a:xfrm>
          <a:prstGeom prst="straightConnector1">
            <a:avLst/>
          </a:prstGeom>
          <a:noFill/>
          <a:ln w="19050" cap="flat" cmpd="sng">
            <a:solidFill>
              <a:srgbClr val="4CAA30"/>
            </a:solidFill>
            <a:prstDash val="solid"/>
            <a:miter lim="800000"/>
            <a:headEnd type="none" w="sm" len="sm"/>
            <a:tailEnd type="none" w="sm" len="sm"/>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pic>
        <p:nvPicPr>
          <p:cNvPr id="3" name="Imagem 2" descr="Uma imagem com Gráficos, design gráfico, clipart, captura de ecrã&#10;&#10;Os conteúdos gerados por IA poderão estar incorretos.">
            <a:extLst>
              <a:ext uri="{FF2B5EF4-FFF2-40B4-BE49-F238E27FC236}">
                <a16:creationId xmlns:a16="http://schemas.microsoft.com/office/drawing/2014/main" id="{3E932227-5F62-DE44-D06E-C9630A8310B9}"/>
              </a:ext>
            </a:extLst>
          </p:cNvPr>
          <p:cNvPicPr>
            <a:picLocks noChangeAspect="1"/>
          </p:cNvPicPr>
          <p:nvPr/>
        </p:nvPicPr>
        <p:blipFill>
          <a:blip r:embed="rId3"/>
          <a:stretch>
            <a:fillRect/>
          </a:stretch>
        </p:blipFill>
        <p:spPr>
          <a:xfrm>
            <a:off x="0" y="0"/>
            <a:ext cx="12192000" cy="6858000"/>
          </a:xfrm>
          <a:prstGeom prst="rect">
            <a:avLst/>
          </a:prstGeom>
        </p:spPr>
      </p:pic>
      <p:sp>
        <p:nvSpPr>
          <p:cNvPr id="155" name="Google Shape;155;p6"/>
          <p:cNvSpPr txBox="1"/>
          <p:nvPr/>
        </p:nvSpPr>
        <p:spPr>
          <a:xfrm>
            <a:off x="949308" y="1807326"/>
            <a:ext cx="6282300" cy="4708941"/>
          </a:xfrm>
          <a:prstGeom prst="rect">
            <a:avLst/>
          </a:prstGeom>
          <a:noFill/>
          <a:ln>
            <a:noFill/>
          </a:ln>
        </p:spPr>
        <p:txBody>
          <a:bodyPr spcFirstLastPara="1" wrap="square" lIns="91425" tIns="45700" rIns="91425" bIns="45700" anchor="t" anchorCtr="0">
            <a:spAutoFit/>
          </a:bodyPr>
          <a:lstStyle/>
          <a:p>
            <a:r>
              <a:rPr lang="pt-BR" sz="2000" dirty="0">
                <a:solidFill>
                  <a:srgbClr val="274B97"/>
                </a:solidFill>
                <a:latin typeface="Century Gothic"/>
                <a:ea typeface="Calibri"/>
                <a:cs typeface="Calibri"/>
                <a:sym typeface="Calibri"/>
              </a:rPr>
              <a:t>Escreva seu texto aqui Escreva seu texto aqui Escreva seu. Escreva seu texto aqui Escreva seu texto aqui Escreva seu. Escreva seu texto aqui </a:t>
            </a:r>
            <a:r>
              <a:rPr lang="pt-BR" sz="2000">
                <a:solidFill>
                  <a:srgbClr val="274B97"/>
                </a:solidFill>
                <a:latin typeface="Century Gothic"/>
                <a:ea typeface="Calibri"/>
                <a:cs typeface="Calibri"/>
                <a:sym typeface="Calibri"/>
              </a:rPr>
              <a:t>Escreva seu texto aqui Escreva seu. Escreva seu texto aqui Escreva seu texto aqui Escreva seu </a:t>
            </a:r>
            <a:endParaRPr lang="pt-PT">
              <a:solidFill>
                <a:srgbClr val="274B97"/>
              </a:solidFill>
              <a:latin typeface="Century Gothic"/>
            </a:endParaRPr>
          </a:p>
          <a:p>
            <a:r>
              <a:rPr lang="pt-BR" sz="2000">
                <a:solidFill>
                  <a:srgbClr val="274B97"/>
                </a:solidFill>
                <a:latin typeface="Century Gothic"/>
                <a:ea typeface="Calibri"/>
                <a:cs typeface="Calibri"/>
                <a:sym typeface="Calibri"/>
              </a:rPr>
              <a:t>Escreva seu texto aqui Escreva seu texto aqui Escreva seu. Escreva seu texto aqui Escreva seu texto aqui Escreva seu. Escreva seu texto aqui Escreva seu texto aqui Escreva seu. Escreva seu texto aqui Escreva seu texto aqui Escreva seu </a:t>
            </a:r>
            <a:endParaRPr>
              <a:solidFill>
                <a:srgbClr val="274B97"/>
              </a:solidFill>
              <a:latin typeface="Century Gothic"/>
            </a:endParaRPr>
          </a:p>
          <a:p>
            <a:r>
              <a:rPr lang="pt-BR" sz="2000">
                <a:solidFill>
                  <a:srgbClr val="274B97"/>
                </a:solidFill>
                <a:latin typeface="Century Gothic"/>
                <a:ea typeface="Calibri"/>
                <a:cs typeface="Calibri"/>
                <a:sym typeface="Calibri"/>
              </a:rPr>
              <a:t>Escreva seu texto aqui Escreva seu texto aqui Escreva seu. Escreva seu texto aqui Escreva seu texto aqui Escreva seu. Escreva seu texto aqui Escreva seu texto aqui Escreva seu</a:t>
            </a:r>
            <a:r>
              <a:rPr lang="pt-BR" sz="2000" dirty="0">
                <a:solidFill>
                  <a:srgbClr val="274B97"/>
                </a:solidFill>
                <a:latin typeface="Calibri"/>
                <a:ea typeface="Calibri"/>
                <a:cs typeface="Calibri"/>
                <a:sym typeface="Calibri"/>
              </a:rPr>
              <a:t> </a:t>
            </a:r>
            <a:endParaRPr dirty="0">
              <a:solidFill>
                <a:srgbClr val="274B97"/>
              </a:solidFill>
            </a:endParaRPr>
          </a:p>
          <a:p>
            <a:pPr marL="0" marR="0" lvl="0" indent="0" algn="l" rtl="0">
              <a:spcBef>
                <a:spcPts val="0"/>
              </a:spcBef>
              <a:spcAft>
                <a:spcPts val="0"/>
              </a:spcAft>
              <a:buNone/>
            </a:pPr>
            <a:r>
              <a:rPr lang="pt-BR" sz="2000" dirty="0">
                <a:solidFill>
                  <a:srgbClr val="274B97"/>
                </a:solidFill>
                <a:latin typeface="Calibri"/>
                <a:ea typeface="Calibri"/>
                <a:cs typeface="Calibri"/>
                <a:sym typeface="Calibri"/>
              </a:rPr>
              <a:t> </a:t>
            </a:r>
            <a:endParaRPr dirty="0">
              <a:solidFill>
                <a:srgbClr val="274B97"/>
              </a:solidFill>
            </a:endParaRPr>
          </a:p>
        </p:txBody>
      </p:sp>
      <p:sp>
        <p:nvSpPr>
          <p:cNvPr id="156" name="Google Shape;156;p6"/>
          <p:cNvSpPr txBox="1"/>
          <p:nvPr/>
        </p:nvSpPr>
        <p:spPr>
          <a:xfrm>
            <a:off x="1003741" y="648044"/>
            <a:ext cx="3296998" cy="10156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6000" b="1">
                <a:solidFill>
                  <a:srgbClr val="274B97"/>
                </a:solidFill>
                <a:latin typeface="Century Gothic"/>
                <a:ea typeface="Calibri"/>
                <a:cs typeface="Calibri"/>
                <a:sym typeface="Calibri"/>
              </a:rPr>
              <a:t>Serviços</a:t>
            </a:r>
            <a:endParaRPr lang="pt-PT" sz="6000" b="1">
              <a:solidFill>
                <a:srgbClr val="274B97"/>
              </a:solidFill>
              <a:latin typeface="Century Gothic"/>
            </a:endParaRPr>
          </a:p>
        </p:txBody>
      </p:sp>
      <p:cxnSp>
        <p:nvCxnSpPr>
          <p:cNvPr id="157" name="Google Shape;157;p6"/>
          <p:cNvCxnSpPr/>
          <p:nvPr/>
        </p:nvCxnSpPr>
        <p:spPr>
          <a:xfrm>
            <a:off x="1009644" y="1517713"/>
            <a:ext cx="6577267" cy="35223"/>
          </a:xfrm>
          <a:prstGeom prst="straightConnector1">
            <a:avLst/>
          </a:prstGeom>
          <a:noFill/>
          <a:ln w="19050" cap="flat" cmpd="sng">
            <a:solidFill>
              <a:srgbClr val="4CAA30"/>
            </a:solidFill>
            <a:prstDash val="solid"/>
            <a:miter lim="800000"/>
            <a:headEnd type="none" w="sm" len="sm"/>
            <a:tailEnd type="none" w="sm" len="sm"/>
          </a:ln>
        </p:spPr>
      </p:cxnSp>
      <p:sp>
        <p:nvSpPr>
          <p:cNvPr id="158" name="Google Shape;158;p6"/>
          <p:cNvSpPr/>
          <p:nvPr/>
        </p:nvSpPr>
        <p:spPr>
          <a:xfrm>
            <a:off x="7770521" y="172012"/>
            <a:ext cx="4259182" cy="6345409"/>
          </a:xfrm>
          <a:prstGeom prst="roundRect">
            <a:avLst>
              <a:gd name="adj" fmla="val 16667"/>
            </a:avLst>
          </a:prstGeom>
          <a:noFill/>
          <a:ln w="12700" cap="flat" cmpd="sng">
            <a:no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pt-BR" sz="2800">
                <a:solidFill>
                  <a:srgbClr val="FFC000"/>
                </a:solidFill>
                <a:latin typeface="Calibri"/>
                <a:ea typeface="Calibri"/>
                <a:cs typeface="Calibri"/>
                <a:sym typeface="Calibri"/>
              </a:rPr>
              <a:t>Mostre mais serviços. Não insira fotos de crianças. Indique a data em que a foto foi feita.</a:t>
            </a:r>
            <a:r>
              <a:rPr lang="pt-BR" sz="2800" dirty="0">
                <a:solidFill>
                  <a:srgbClr val="FFFF00"/>
                </a:solidFill>
                <a:latin typeface="Calibri"/>
                <a:ea typeface="Calibri"/>
                <a:cs typeface="Calibri"/>
                <a:sym typeface="Calibri"/>
              </a:rPr>
              <a:t> </a:t>
            </a:r>
            <a:endParaRPr sz="2800" dirty="0">
              <a:solidFill>
                <a:srgbClr val="FFFF00"/>
              </a:solidFill>
              <a:latin typeface="Calibri"/>
              <a:ea typeface="Calibri"/>
              <a:cs typeface="Calibri"/>
              <a:sym typeface="Calibri"/>
            </a:endParaRPr>
          </a:p>
          <a:p>
            <a:pPr marL="0" lvl="0" indent="0" algn="ctr" rtl="0">
              <a:spcBef>
                <a:spcPts val="0"/>
              </a:spcBef>
              <a:spcAft>
                <a:spcPts val="0"/>
              </a:spcAft>
              <a:buClr>
                <a:schemeClr val="dk1"/>
              </a:buClr>
              <a:buSzPts val="1100"/>
              <a:buFont typeface="Arial"/>
              <a:buNone/>
            </a:pPr>
            <a:endParaRPr sz="2800">
              <a:solidFill>
                <a:srgbClr val="FF0000"/>
              </a:solidFill>
              <a:latin typeface="Calibri"/>
              <a:ea typeface="Calibri"/>
              <a:cs typeface="Calibri"/>
              <a:sym typeface="Calibri"/>
            </a:endParaRPr>
          </a:p>
          <a:p>
            <a:pPr marL="0" lvl="0" indent="0" algn="ctr" rtl="0">
              <a:spcBef>
                <a:spcPts val="0"/>
              </a:spcBef>
              <a:spcAft>
                <a:spcPts val="0"/>
              </a:spcAft>
              <a:buClr>
                <a:schemeClr val="dk1"/>
              </a:buClr>
              <a:buSzPts val="1100"/>
              <a:buFont typeface="Arial"/>
              <a:buNone/>
            </a:pPr>
            <a:endParaRPr sz="2800">
              <a:solidFill>
                <a:srgbClr val="FF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4">
          <a:extLst>
            <a:ext uri="{FF2B5EF4-FFF2-40B4-BE49-F238E27FC236}">
              <a16:creationId xmlns:a16="http://schemas.microsoft.com/office/drawing/2014/main" id="{3C7AC438-DD20-6A1F-B4C4-7845D3343484}"/>
            </a:ext>
          </a:extLst>
        </p:cNvPr>
        <p:cNvGrpSpPr/>
        <p:nvPr/>
      </p:nvGrpSpPr>
      <p:grpSpPr>
        <a:xfrm>
          <a:off x="0" y="0"/>
          <a:ext cx="0" cy="0"/>
          <a:chOff x="0" y="0"/>
          <a:chExt cx="0" cy="0"/>
        </a:xfrm>
      </p:grpSpPr>
      <p:pic>
        <p:nvPicPr>
          <p:cNvPr id="3" name="Imagem 2" descr="Uma imagem com Gráficos, design gráfico, clipart, captura de ecrã&#10;&#10;Os conteúdos gerados por IA poderão estar incorretos.">
            <a:extLst>
              <a:ext uri="{FF2B5EF4-FFF2-40B4-BE49-F238E27FC236}">
                <a16:creationId xmlns:a16="http://schemas.microsoft.com/office/drawing/2014/main" id="{EC0A01DD-09D1-FF17-F272-BBE10A1AA8BD}"/>
              </a:ext>
            </a:extLst>
          </p:cNvPr>
          <p:cNvPicPr>
            <a:picLocks noChangeAspect="1"/>
          </p:cNvPicPr>
          <p:nvPr/>
        </p:nvPicPr>
        <p:blipFill>
          <a:blip r:embed="rId3"/>
          <a:stretch>
            <a:fillRect/>
          </a:stretch>
        </p:blipFill>
        <p:spPr>
          <a:xfrm>
            <a:off x="0" y="0"/>
            <a:ext cx="12192000" cy="6858000"/>
          </a:xfrm>
          <a:prstGeom prst="rect">
            <a:avLst/>
          </a:prstGeom>
        </p:spPr>
      </p:pic>
      <p:sp>
        <p:nvSpPr>
          <p:cNvPr id="155" name="Google Shape;155;p6">
            <a:extLst>
              <a:ext uri="{FF2B5EF4-FFF2-40B4-BE49-F238E27FC236}">
                <a16:creationId xmlns:a16="http://schemas.microsoft.com/office/drawing/2014/main" id="{462EFE24-1CC7-3D6A-4277-3459371B1298}"/>
              </a:ext>
            </a:extLst>
          </p:cNvPr>
          <p:cNvSpPr txBox="1"/>
          <p:nvPr/>
        </p:nvSpPr>
        <p:spPr>
          <a:xfrm>
            <a:off x="949308" y="1807326"/>
            <a:ext cx="6282300" cy="4708941"/>
          </a:xfrm>
          <a:prstGeom prst="rect">
            <a:avLst/>
          </a:prstGeom>
          <a:noFill/>
          <a:ln>
            <a:noFill/>
          </a:ln>
        </p:spPr>
        <p:txBody>
          <a:bodyPr spcFirstLastPara="1" wrap="square" lIns="91425" tIns="45700" rIns="91425" bIns="45700" anchor="t" anchorCtr="0">
            <a:spAutoFit/>
          </a:bodyPr>
          <a:lstStyle/>
          <a:p>
            <a:r>
              <a:rPr lang="pt-BR" sz="2000" dirty="0">
                <a:solidFill>
                  <a:srgbClr val="274B97"/>
                </a:solidFill>
                <a:latin typeface="Century Gothic"/>
                <a:ea typeface="Calibri"/>
                <a:cs typeface="Calibri"/>
                <a:sym typeface="Calibri"/>
              </a:rPr>
              <a:t>Escreva seu texto aqui Escreva seu texto aqui Escreva seu. Escreva seu texto aqui Escreva seu texto aqui Escreva seu. Escreva seu texto aqui </a:t>
            </a:r>
            <a:r>
              <a:rPr lang="pt-BR" sz="2000">
                <a:solidFill>
                  <a:srgbClr val="274B97"/>
                </a:solidFill>
                <a:latin typeface="Century Gothic"/>
                <a:ea typeface="Calibri"/>
                <a:cs typeface="Calibri"/>
                <a:sym typeface="Calibri"/>
              </a:rPr>
              <a:t>Escreva seu texto aqui Escreva seu. Escreva seu texto aqui Escreva seu texto aqui Escreva seu </a:t>
            </a:r>
            <a:endParaRPr lang="pt-PT">
              <a:solidFill>
                <a:srgbClr val="274B97"/>
              </a:solidFill>
              <a:latin typeface="Century Gothic"/>
            </a:endParaRPr>
          </a:p>
          <a:p>
            <a:r>
              <a:rPr lang="pt-BR" sz="2000">
                <a:solidFill>
                  <a:srgbClr val="274B97"/>
                </a:solidFill>
                <a:latin typeface="Century Gothic"/>
                <a:ea typeface="Calibri"/>
                <a:cs typeface="Calibri"/>
                <a:sym typeface="Calibri"/>
              </a:rPr>
              <a:t>Escreva seu texto aqui Escreva seu texto aqui Escreva seu. Escreva seu texto aqui Escreva seu texto aqui Escreva seu. Escreva seu texto aqui Escreva seu texto aqui Escreva seu. Escreva seu texto aqui Escreva seu texto aqui Escreva seu </a:t>
            </a:r>
            <a:endParaRPr>
              <a:solidFill>
                <a:srgbClr val="274B97"/>
              </a:solidFill>
              <a:latin typeface="Century Gothic"/>
            </a:endParaRPr>
          </a:p>
          <a:p>
            <a:r>
              <a:rPr lang="pt-BR" sz="2000">
                <a:solidFill>
                  <a:srgbClr val="274B97"/>
                </a:solidFill>
                <a:latin typeface="Century Gothic"/>
                <a:ea typeface="Calibri"/>
                <a:cs typeface="Calibri"/>
                <a:sym typeface="Calibri"/>
              </a:rPr>
              <a:t>Escreva seu texto aqui Escreva seu texto aqui Escreva seu. Escreva seu texto aqui Escreva seu texto aqui Escreva seu. Escreva seu texto aqui Escreva seu texto aqui Escreva seu</a:t>
            </a:r>
            <a:r>
              <a:rPr lang="pt-BR" sz="2000" dirty="0">
                <a:solidFill>
                  <a:srgbClr val="274B97"/>
                </a:solidFill>
                <a:latin typeface="Calibri"/>
                <a:ea typeface="Calibri"/>
                <a:cs typeface="Calibri"/>
                <a:sym typeface="Calibri"/>
              </a:rPr>
              <a:t> </a:t>
            </a:r>
            <a:endParaRPr dirty="0">
              <a:solidFill>
                <a:srgbClr val="274B97"/>
              </a:solidFill>
            </a:endParaRPr>
          </a:p>
          <a:p>
            <a:pPr marL="0" marR="0" lvl="0" indent="0" algn="l" rtl="0">
              <a:spcBef>
                <a:spcPts val="0"/>
              </a:spcBef>
              <a:spcAft>
                <a:spcPts val="0"/>
              </a:spcAft>
              <a:buNone/>
            </a:pPr>
            <a:r>
              <a:rPr lang="pt-BR" sz="2000" dirty="0">
                <a:solidFill>
                  <a:srgbClr val="274B97"/>
                </a:solidFill>
                <a:latin typeface="Calibri"/>
                <a:ea typeface="Calibri"/>
                <a:cs typeface="Calibri"/>
                <a:sym typeface="Calibri"/>
              </a:rPr>
              <a:t> </a:t>
            </a:r>
            <a:endParaRPr dirty="0">
              <a:solidFill>
                <a:srgbClr val="274B97"/>
              </a:solidFill>
            </a:endParaRPr>
          </a:p>
        </p:txBody>
      </p:sp>
      <p:sp>
        <p:nvSpPr>
          <p:cNvPr id="156" name="Google Shape;156;p6">
            <a:extLst>
              <a:ext uri="{FF2B5EF4-FFF2-40B4-BE49-F238E27FC236}">
                <a16:creationId xmlns:a16="http://schemas.microsoft.com/office/drawing/2014/main" id="{89975CC8-2E78-7F07-46EC-31F8B044A30A}"/>
              </a:ext>
            </a:extLst>
          </p:cNvPr>
          <p:cNvSpPr txBox="1"/>
          <p:nvPr/>
        </p:nvSpPr>
        <p:spPr>
          <a:xfrm>
            <a:off x="1003741" y="648044"/>
            <a:ext cx="4155589" cy="10156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6000" b="1">
                <a:solidFill>
                  <a:srgbClr val="274B97"/>
                </a:solidFill>
                <a:latin typeface="Century Gothic"/>
                <a:ea typeface="Calibri"/>
                <a:cs typeface="Calibri"/>
                <a:sym typeface="Calibri"/>
              </a:rPr>
              <a:t>Atividades</a:t>
            </a:r>
            <a:endParaRPr lang="pt-PT" sz="6000" b="1">
              <a:solidFill>
                <a:srgbClr val="274B97"/>
              </a:solidFill>
              <a:latin typeface="Century Gothic"/>
            </a:endParaRPr>
          </a:p>
        </p:txBody>
      </p:sp>
      <p:cxnSp>
        <p:nvCxnSpPr>
          <p:cNvPr id="157" name="Google Shape;157;p6">
            <a:extLst>
              <a:ext uri="{FF2B5EF4-FFF2-40B4-BE49-F238E27FC236}">
                <a16:creationId xmlns:a16="http://schemas.microsoft.com/office/drawing/2014/main" id="{15B078BF-DC55-672F-90E4-342CBCDD6F89}"/>
              </a:ext>
            </a:extLst>
          </p:cNvPr>
          <p:cNvCxnSpPr/>
          <p:nvPr/>
        </p:nvCxnSpPr>
        <p:spPr>
          <a:xfrm>
            <a:off x="1009644" y="1517713"/>
            <a:ext cx="6577267" cy="35223"/>
          </a:xfrm>
          <a:prstGeom prst="straightConnector1">
            <a:avLst/>
          </a:prstGeom>
          <a:noFill/>
          <a:ln w="19050" cap="flat" cmpd="sng">
            <a:solidFill>
              <a:srgbClr val="4CAA30"/>
            </a:solidFill>
            <a:prstDash val="solid"/>
            <a:miter lim="800000"/>
            <a:headEnd type="none" w="sm" len="sm"/>
            <a:tailEnd type="none" w="sm" len="sm"/>
          </a:ln>
        </p:spPr>
      </p:cxnSp>
      <p:sp>
        <p:nvSpPr>
          <p:cNvPr id="158" name="Google Shape;158;p6">
            <a:extLst>
              <a:ext uri="{FF2B5EF4-FFF2-40B4-BE49-F238E27FC236}">
                <a16:creationId xmlns:a16="http://schemas.microsoft.com/office/drawing/2014/main" id="{F83AB5D0-D2A6-07A9-6699-56F1168C78A9}"/>
              </a:ext>
            </a:extLst>
          </p:cNvPr>
          <p:cNvSpPr/>
          <p:nvPr/>
        </p:nvSpPr>
        <p:spPr>
          <a:xfrm>
            <a:off x="7770521" y="172012"/>
            <a:ext cx="4259182" cy="6345409"/>
          </a:xfrm>
          <a:prstGeom prst="roundRect">
            <a:avLst>
              <a:gd name="adj" fmla="val 16667"/>
            </a:avLst>
          </a:prstGeom>
          <a:noFill/>
          <a:ln w="12700" cap="flat" cmpd="sng">
            <a:noFill/>
            <a:prstDash val="solid"/>
            <a:miter lim="800000"/>
            <a:headEnd type="none" w="sm" len="sm"/>
            <a:tailEnd type="none" w="sm" len="sm"/>
          </a:ln>
        </p:spPr>
        <p:txBody>
          <a:bodyPr spcFirstLastPara="1" wrap="square" lIns="91425" tIns="45700" rIns="91425" bIns="45700" anchor="ctr" anchorCtr="0">
            <a:noAutofit/>
          </a:bodyPr>
          <a:lstStyle/>
          <a:p>
            <a:pPr algn="ctr"/>
            <a:r>
              <a:rPr lang="pt-BR" sz="2800">
                <a:solidFill>
                  <a:srgbClr val="FFC000"/>
                </a:solidFill>
                <a:latin typeface="Calibri"/>
                <a:ea typeface="Calibri"/>
                <a:cs typeface="Calibri"/>
                <a:sym typeface="Calibri"/>
              </a:rPr>
              <a:t>Fotos de atividades na biblioteca. Não insira fotos que mostram o rosto de crianças e adolescentes. Indique a data em que a foto foi feita. </a:t>
            </a:r>
            <a:endParaRPr lang="pt-PT" sz="2800">
              <a:solidFill>
                <a:srgbClr val="FFC000"/>
              </a:solidFill>
              <a:latin typeface="Calibri"/>
              <a:ea typeface="Calibri"/>
              <a:cs typeface="Calibri"/>
            </a:endParaRPr>
          </a:p>
          <a:p>
            <a:pPr marL="0" lvl="0" indent="0" algn="ctr" rtl="0">
              <a:spcBef>
                <a:spcPts val="0"/>
              </a:spcBef>
              <a:spcAft>
                <a:spcPts val="0"/>
              </a:spcAft>
              <a:buClr>
                <a:schemeClr val="dk1"/>
              </a:buClr>
              <a:buSzPts val="1100"/>
              <a:buFont typeface="Arial"/>
              <a:buNone/>
            </a:pPr>
            <a:endParaRPr sz="2800">
              <a:solidFill>
                <a:srgbClr val="FF0000"/>
              </a:solidFill>
              <a:latin typeface="Calibri"/>
              <a:ea typeface="Calibri"/>
              <a:cs typeface="Calibri"/>
              <a:sym typeface="Calibri"/>
            </a:endParaRPr>
          </a:p>
          <a:p>
            <a:pPr marL="0" lvl="0" indent="0" algn="ctr" rtl="0">
              <a:spcBef>
                <a:spcPts val="0"/>
              </a:spcBef>
              <a:spcAft>
                <a:spcPts val="0"/>
              </a:spcAft>
              <a:buClr>
                <a:schemeClr val="dk1"/>
              </a:buClr>
              <a:buSzPts val="1100"/>
              <a:buFont typeface="Arial"/>
              <a:buNone/>
            </a:pPr>
            <a:endParaRPr sz="280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526452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a:extLst>
            <a:ext uri="{FF2B5EF4-FFF2-40B4-BE49-F238E27FC236}">
              <a16:creationId xmlns:a16="http://schemas.microsoft.com/office/drawing/2014/main" id="{6299CEBD-7B4B-111B-B80C-C9AF75B625ED}"/>
            </a:ext>
          </a:extLst>
        </p:cNvPr>
        <p:cNvGrpSpPr/>
        <p:nvPr/>
      </p:nvGrpSpPr>
      <p:grpSpPr>
        <a:xfrm>
          <a:off x="0" y="0"/>
          <a:ext cx="0" cy="0"/>
          <a:chOff x="0" y="0"/>
          <a:chExt cx="0" cy="0"/>
        </a:xfrm>
      </p:grpSpPr>
      <p:pic>
        <p:nvPicPr>
          <p:cNvPr id="8" name="Imagem 7" descr="Uma imagem com captura de ecrã, design gráfico, Gráficos, clipart&#10;&#10;Os conteúdos gerados por IA poderão estar incorretos.">
            <a:extLst>
              <a:ext uri="{FF2B5EF4-FFF2-40B4-BE49-F238E27FC236}">
                <a16:creationId xmlns:a16="http://schemas.microsoft.com/office/drawing/2014/main" id="{9CDB3E70-A5A4-0C8D-5877-6B7017C23409}"/>
              </a:ext>
            </a:extLst>
          </p:cNvPr>
          <p:cNvPicPr>
            <a:picLocks noChangeAspect="1"/>
          </p:cNvPicPr>
          <p:nvPr/>
        </p:nvPicPr>
        <p:blipFill>
          <a:blip r:embed="rId3"/>
          <a:stretch>
            <a:fillRect/>
          </a:stretch>
        </p:blipFill>
        <p:spPr>
          <a:xfrm>
            <a:off x="0" y="0"/>
            <a:ext cx="12192000" cy="6858000"/>
          </a:xfrm>
          <a:prstGeom prst="rect">
            <a:avLst/>
          </a:prstGeom>
        </p:spPr>
      </p:pic>
      <p:sp>
        <p:nvSpPr>
          <p:cNvPr id="142" name="Google Shape;142;p5">
            <a:extLst>
              <a:ext uri="{FF2B5EF4-FFF2-40B4-BE49-F238E27FC236}">
                <a16:creationId xmlns:a16="http://schemas.microsoft.com/office/drawing/2014/main" id="{4F707107-D846-A139-F596-C1D5011D4A2D}"/>
              </a:ext>
            </a:extLst>
          </p:cNvPr>
          <p:cNvSpPr txBox="1"/>
          <p:nvPr/>
        </p:nvSpPr>
        <p:spPr>
          <a:xfrm>
            <a:off x="1138636" y="4382219"/>
            <a:ext cx="9370923" cy="1631175"/>
          </a:xfrm>
          <a:prstGeom prst="rect">
            <a:avLst/>
          </a:prstGeom>
          <a:noFill/>
          <a:ln>
            <a:noFill/>
          </a:ln>
        </p:spPr>
        <p:txBody>
          <a:bodyPr spcFirstLastPara="1" wrap="square" lIns="91425" tIns="45700" rIns="91425" bIns="45700" anchor="t" anchorCtr="0">
            <a:spAutoFit/>
          </a:bodyPr>
          <a:lstStyle/>
          <a:p>
            <a:r>
              <a:rPr lang="pt-BR" sz="2000">
                <a:solidFill>
                  <a:srgbClr val="274B97"/>
                </a:solidFill>
                <a:latin typeface="Century Gothic"/>
                <a:ea typeface="Calibri"/>
                <a:cs typeface="Calibri"/>
                <a:sym typeface="Calibri"/>
              </a:rPr>
              <a:t>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endParaRPr lang="pt-PT">
              <a:solidFill>
                <a:srgbClr val="274B97"/>
              </a:solidFill>
              <a:latin typeface="Century Gothic"/>
            </a:endParaRPr>
          </a:p>
          <a:p>
            <a:r>
              <a:rPr lang="pt-BR" sz="2000">
                <a:solidFill>
                  <a:srgbClr val="274B97"/>
                </a:solidFill>
                <a:latin typeface="Century Gothic"/>
                <a:ea typeface="Calibri"/>
                <a:cs typeface="Calibri"/>
                <a:sym typeface="Calibri"/>
              </a:rPr>
              <a:t>Escreva seu texto aqui Escreva seu texto aqui Escreva seu texto aqui </a:t>
            </a:r>
            <a:endParaRPr lang="pt-BR" sz="2000">
              <a:solidFill>
                <a:srgbClr val="274B97"/>
              </a:solidFill>
              <a:latin typeface="Century Gothic"/>
              <a:ea typeface="Calibri"/>
              <a:cs typeface="Calibri"/>
            </a:endParaRPr>
          </a:p>
        </p:txBody>
      </p:sp>
      <p:sp>
        <p:nvSpPr>
          <p:cNvPr id="143" name="Google Shape;143;p5">
            <a:extLst>
              <a:ext uri="{FF2B5EF4-FFF2-40B4-BE49-F238E27FC236}">
                <a16:creationId xmlns:a16="http://schemas.microsoft.com/office/drawing/2014/main" id="{36A28B42-4C36-2732-FC4A-106E845022D4}"/>
              </a:ext>
            </a:extLst>
          </p:cNvPr>
          <p:cNvSpPr txBox="1"/>
          <p:nvPr/>
        </p:nvSpPr>
        <p:spPr>
          <a:xfrm>
            <a:off x="979851" y="3090645"/>
            <a:ext cx="5114270" cy="1015622"/>
          </a:xfrm>
          <a:prstGeom prst="rect">
            <a:avLst/>
          </a:prstGeom>
          <a:noFill/>
          <a:ln>
            <a:noFill/>
          </a:ln>
        </p:spPr>
        <p:txBody>
          <a:bodyPr spcFirstLastPara="1" wrap="square" lIns="91425" tIns="45700" rIns="91425" bIns="45700" anchor="t" anchorCtr="0">
            <a:spAutoFit/>
          </a:bodyPr>
          <a:lstStyle/>
          <a:p>
            <a:r>
              <a:rPr lang="pt-BR" sz="6000" b="1">
                <a:solidFill>
                  <a:srgbClr val="274B97"/>
                </a:solidFill>
                <a:latin typeface="Century Gothic"/>
                <a:ea typeface="Calibri"/>
                <a:cs typeface="Calibri"/>
                <a:sym typeface="Calibri"/>
              </a:rPr>
              <a:t>slide final</a:t>
            </a:r>
            <a:endParaRPr sz="6000" b="1">
              <a:solidFill>
                <a:srgbClr val="274B97"/>
              </a:solidFill>
              <a:latin typeface="Century Gothic"/>
            </a:endParaRPr>
          </a:p>
        </p:txBody>
      </p:sp>
      <p:sp>
        <p:nvSpPr>
          <p:cNvPr id="5" name="Oval 4">
            <a:extLst>
              <a:ext uri="{FF2B5EF4-FFF2-40B4-BE49-F238E27FC236}">
                <a16:creationId xmlns:a16="http://schemas.microsoft.com/office/drawing/2014/main" id="{CEC1F9B2-88A3-EEAD-23DD-227E4CD58EF3}"/>
              </a:ext>
            </a:extLst>
          </p:cNvPr>
          <p:cNvSpPr/>
          <p:nvPr/>
        </p:nvSpPr>
        <p:spPr>
          <a:xfrm>
            <a:off x="2695175" y="622558"/>
            <a:ext cx="1573436" cy="158868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6" name="Oval 5">
            <a:extLst>
              <a:ext uri="{FF2B5EF4-FFF2-40B4-BE49-F238E27FC236}">
                <a16:creationId xmlns:a16="http://schemas.microsoft.com/office/drawing/2014/main" id="{AAA4D46A-63FE-194C-B6DA-555B18EB2FED}"/>
              </a:ext>
            </a:extLst>
          </p:cNvPr>
          <p:cNvSpPr/>
          <p:nvPr/>
        </p:nvSpPr>
        <p:spPr>
          <a:xfrm>
            <a:off x="5603654" y="622558"/>
            <a:ext cx="1573436" cy="158868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7" name="Oval 6">
            <a:extLst>
              <a:ext uri="{FF2B5EF4-FFF2-40B4-BE49-F238E27FC236}">
                <a16:creationId xmlns:a16="http://schemas.microsoft.com/office/drawing/2014/main" id="{A3FF6AC2-3B8E-4A7B-A3D9-971756E9888F}"/>
              </a:ext>
            </a:extLst>
          </p:cNvPr>
          <p:cNvSpPr/>
          <p:nvPr/>
        </p:nvSpPr>
        <p:spPr>
          <a:xfrm>
            <a:off x="8512133" y="622558"/>
            <a:ext cx="1573436" cy="158868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11" name="Google Shape;134;p4">
            <a:extLst>
              <a:ext uri="{FF2B5EF4-FFF2-40B4-BE49-F238E27FC236}">
                <a16:creationId xmlns:a16="http://schemas.microsoft.com/office/drawing/2014/main" id="{947FD7BC-86DD-ACF6-50E1-4AA3DE616B14}"/>
              </a:ext>
            </a:extLst>
          </p:cNvPr>
          <p:cNvCxnSpPr/>
          <p:nvPr/>
        </p:nvCxnSpPr>
        <p:spPr>
          <a:xfrm>
            <a:off x="1143040" y="4163821"/>
            <a:ext cx="6057587" cy="0"/>
          </a:xfrm>
          <a:prstGeom prst="straightConnector1">
            <a:avLst/>
          </a:prstGeom>
          <a:noFill/>
          <a:ln w="19050" cap="flat" cmpd="sng">
            <a:solidFill>
              <a:srgbClr val="4CAA30"/>
            </a:solidFill>
            <a:prstDash val="solid"/>
            <a:miter lim="800000"/>
            <a:headEnd type="none" w="sm" len="sm"/>
            <a:tailEnd type="none" w="sm" len="sm"/>
          </a:ln>
        </p:spPr>
      </p:cxnSp>
      <p:sp>
        <p:nvSpPr>
          <p:cNvPr id="3" name="Google Shape;175;p8">
            <a:extLst>
              <a:ext uri="{FF2B5EF4-FFF2-40B4-BE49-F238E27FC236}">
                <a16:creationId xmlns:a16="http://schemas.microsoft.com/office/drawing/2014/main" id="{A7AB3F0E-AE7E-214E-0841-08C1B412D3D1}"/>
              </a:ext>
            </a:extLst>
          </p:cNvPr>
          <p:cNvSpPr txBox="1"/>
          <p:nvPr/>
        </p:nvSpPr>
        <p:spPr>
          <a:xfrm>
            <a:off x="42930" y="2479183"/>
            <a:ext cx="12152700" cy="615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2800">
                <a:solidFill>
                  <a:srgbClr val="FFC000"/>
                </a:solidFill>
                <a:latin typeface="Calibri"/>
                <a:ea typeface="Calibri"/>
                <a:cs typeface="Calibri"/>
                <a:sym typeface="Calibri"/>
              </a:rPr>
              <a:t>Outra foto bonita da biblioteca. Indique a data em que a foto foi feita. </a:t>
            </a:r>
            <a:endParaRPr sz="2800">
              <a:solidFill>
                <a:srgbClr val="FFC000"/>
              </a:solidFill>
              <a:latin typeface="Calibri"/>
              <a:ea typeface="Calibri"/>
              <a:cs typeface="Calibri"/>
              <a:sym typeface="Calibri"/>
            </a:endParaRPr>
          </a:p>
        </p:txBody>
      </p:sp>
    </p:spTree>
    <p:extLst>
      <p:ext uri="{BB962C8B-B14F-4D97-AF65-F5344CB8AC3E}">
        <p14:creationId xmlns:p14="http://schemas.microsoft.com/office/powerpoint/2010/main" val="1511298138"/>
      </p:ext>
    </p:extLst>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0ede455-7468-48ae-ba23-ca60296ed93d">
      <Terms xmlns="http://schemas.microsoft.com/office/infopath/2007/PartnerControls"/>
    </lcf76f155ced4ddcb4097134ff3c332f>
    <TaxCatchAll xmlns="0ee071f6-5644-40d6-9bcf-b3cf2ee6ed5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6CC736B0BBDC854480D4D6D757E19181" ma:contentTypeVersion="7" ma:contentTypeDescription="Create a new document." ma:contentTypeScope="" ma:versionID="b35b1733771443a93f6427472418d980">
  <xsd:schema xmlns:xsd="http://www.w3.org/2001/XMLSchema" xmlns:xs="http://www.w3.org/2001/XMLSchema" xmlns:p="http://schemas.microsoft.com/office/2006/metadata/properties" xmlns:ns2="b8101dfa-a583-44d5-838b-6d76b2db493d" xmlns:ns3="ee019786-4915-4bd5-a742-f2e37ce74ea6" xmlns:ns4="50ede455-7468-48ae-ba23-ca60296ed93d" xmlns:ns5="0ee071f6-5644-40d6-9bcf-b3cf2ee6ed5b" targetNamespace="http://schemas.microsoft.com/office/2006/metadata/properties" ma:root="true" ma:fieldsID="ade199fdcb639e8dad682e31a96caf28" ns2:_="" ns3:_="" ns4:_="" ns5:_="">
    <xsd:import namespace="b8101dfa-a583-44d5-838b-6d76b2db493d"/>
    <xsd:import namespace="ee019786-4915-4bd5-a742-f2e37ce74ea6"/>
    <xsd:import namespace="50ede455-7468-48ae-ba23-ca60296ed93d"/>
    <xsd:import namespace="0ee071f6-5644-40d6-9bcf-b3cf2ee6ed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element ref="ns4:MediaServiceBillingMetadata" minOccurs="0"/>
                <xsd:element ref="ns4:lcf76f155ced4ddcb4097134ff3c332f" minOccurs="0"/>
                <xsd:element ref="ns5: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101dfa-a583-44d5-838b-6d76b2db49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019786-4915-4bd5-a742-f2e37ce74ea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ede455-7468-48ae-ba23-ca60296ed93d" elementFormDefault="qualified">
    <xsd:import namespace="http://schemas.microsoft.com/office/2006/documentManagement/types"/>
    <xsd:import namespace="http://schemas.microsoft.com/office/infopath/2007/PartnerControls"/>
    <xsd:element name="MediaServiceBillingMetadata" ma:index="20" nillable="true" ma:displayName="MediaServiceBillingMetadata" ma:hidden="true" ma:internalName="MediaServiceBillingMetadata" ma:readOnly="true">
      <xsd:simpleType>
        <xsd:restriction base="dms:Note"/>
      </xsd:simpleType>
    </xsd:element>
    <xsd:element name="lcf76f155ced4ddcb4097134ff3c332f" ma:index="22" nillable="true" ma:taxonomy="true" ma:internalName="lcf76f155ced4ddcb4097134ff3c332f" ma:taxonomyFieldName="MediaServiceImageTags" ma:displayName="Marcações de imagem" ma:readOnly="false" ma:fieldId="{5cf76f15-5ced-4ddc-b409-7134ff3c332f}" ma:taxonomyMulti="true" ma:sspId="6f5e934a-8b28-44a2-a206-672428c212a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ee071f6-5644-40d6-9bcf-b3cf2ee6ed5b"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1bb183b5-4492-4ecc-b28e-98da996ed36f}" ma:internalName="TaxCatchAll" ma:showField="CatchAllData" ma:web="0ee071f6-5644-40d6-9bcf-b3cf2ee6ed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C1D9FA-DF58-4F97-A7B5-108C3BDC8092}">
  <ds:schemaRefs>
    <ds:schemaRef ds:uri="http://schemas.microsoft.com/office/2006/metadata/properties"/>
    <ds:schemaRef ds:uri="http://schemas.microsoft.com/office/infopath/2007/PartnerControls"/>
    <ds:schemaRef ds:uri="50ede455-7468-48ae-ba23-ca60296ed93d"/>
    <ds:schemaRef ds:uri="0ee071f6-5644-40d6-9bcf-b3cf2ee6ed5b"/>
  </ds:schemaRefs>
</ds:datastoreItem>
</file>

<file path=customXml/itemProps2.xml><?xml version="1.0" encoding="utf-8"?>
<ds:datastoreItem xmlns:ds="http://schemas.openxmlformats.org/officeDocument/2006/customXml" ds:itemID="{1B19C8A6-40B9-4444-AF9B-DC7BA72A4B8C}">
  <ds:schemaRefs>
    <ds:schemaRef ds:uri="http://schemas.microsoft.com/sharepoint/v3/contenttype/forms"/>
  </ds:schemaRefs>
</ds:datastoreItem>
</file>

<file path=customXml/itemProps3.xml><?xml version="1.0" encoding="utf-8"?>
<ds:datastoreItem xmlns:ds="http://schemas.openxmlformats.org/officeDocument/2006/customXml" ds:itemID="{AD8B127B-C7AD-458B-8A76-27929ADA32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101dfa-a583-44d5-838b-6d76b2db493d"/>
    <ds:schemaRef ds:uri="ee019786-4915-4bd5-a742-f2e37ce74ea6"/>
    <ds:schemaRef ds:uri="50ede455-7468-48ae-ba23-ca60296ed93d"/>
    <ds:schemaRef ds:uri="0ee071f6-5644-40d6-9bcf-b3cf2ee6ed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727</Words>
  <Application>Microsoft Office PowerPoint</Application>
  <PresentationFormat>Widescreen</PresentationFormat>
  <Paragraphs>39</Paragraphs>
  <Slides>8</Slides>
  <Notes>8</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8</vt:i4>
      </vt:variant>
    </vt:vector>
  </HeadingPairs>
  <TitlesOfParts>
    <vt:vector size="12" baseType="lpstr">
      <vt:lpstr>Arial</vt:lpstr>
      <vt:lpstr>Calibri</vt:lpstr>
      <vt:lpstr>Century Gothic</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Silvania Alves Ferreira</dc:creator>
  <cp:lastModifiedBy>Marina de Lima Rabelo</cp:lastModifiedBy>
  <cp:revision>150</cp:revision>
  <dcterms:created xsi:type="dcterms:W3CDTF">2023-06-06T18:24:27Z</dcterms:created>
  <dcterms:modified xsi:type="dcterms:W3CDTF">2026-04-14T20:00:24Z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0x0101006CC736B0BBDC854480D4D6D757E19181</vt:lpwstr>
  </property>
  <property fmtid="{D5CDD505-2E9C-101B-9397-08002B2CF9AE}" pid="3" name="MediaServiceImageTags">
    <vt:lpwstr/>
  </property>
</Properties>
</file>